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7" r:id="rId3"/>
  </p:sldMasterIdLst>
  <p:notesMasterIdLst>
    <p:notesMasterId r:id="rId31"/>
  </p:notesMasterIdLst>
  <p:handoutMasterIdLst>
    <p:handoutMasterId r:id="rId32"/>
  </p:handoutMasterIdLst>
  <p:sldIdLst>
    <p:sldId id="1253" r:id="rId4"/>
    <p:sldId id="1254" r:id="rId5"/>
    <p:sldId id="1255" r:id="rId6"/>
    <p:sldId id="1263" r:id="rId7"/>
    <p:sldId id="1256" r:id="rId8"/>
    <p:sldId id="1257" r:id="rId9"/>
    <p:sldId id="1260" r:id="rId10"/>
    <p:sldId id="1265" r:id="rId11"/>
    <p:sldId id="1258" r:id="rId12"/>
    <p:sldId id="1226" r:id="rId13"/>
    <p:sldId id="1240" r:id="rId14"/>
    <p:sldId id="1236" r:id="rId15"/>
    <p:sldId id="1243" r:id="rId16"/>
    <p:sldId id="1244" r:id="rId17"/>
    <p:sldId id="1245" r:id="rId18"/>
    <p:sldId id="1246" r:id="rId19"/>
    <p:sldId id="1247" r:id="rId20"/>
    <p:sldId id="1248" r:id="rId21"/>
    <p:sldId id="1242" r:id="rId22"/>
    <p:sldId id="1237" r:id="rId23"/>
    <p:sldId id="1241" r:id="rId24"/>
    <p:sldId id="1250" r:id="rId25"/>
    <p:sldId id="1251" r:id="rId26"/>
    <p:sldId id="1252" r:id="rId27"/>
    <p:sldId id="1261" r:id="rId28"/>
    <p:sldId id="1262" r:id="rId29"/>
    <p:sldId id="1264" r:id="rId30"/>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2880" userDrawn="1">
          <p15:clr>
            <a:srgbClr val="A4A3A4"/>
          </p15:clr>
        </p15:guide>
        <p15:guide id="3" pos="264" userDrawn="1">
          <p15:clr>
            <a:srgbClr val="A4A3A4"/>
          </p15:clr>
        </p15:guide>
        <p15:guide id="4" pos="54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ody Hobbs" initials="wmh" lastIdx="2" clrIdx="0"/>
  <p:cmAuthor id="1" name="Office 2004 Test Drive Us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2D3"/>
    <a:srgbClr val="D4ECE0"/>
    <a:srgbClr val="C8EFA3"/>
    <a:srgbClr val="DDFAA9"/>
    <a:srgbClr val="000000"/>
    <a:srgbClr val="EC008B"/>
    <a:srgbClr val="00A0C6"/>
    <a:srgbClr val="F68E1E"/>
    <a:srgbClr val="682F9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782" autoAdjust="0"/>
    <p:restoredTop sz="90202" autoAdjust="0"/>
  </p:normalViewPr>
  <p:slideViewPr>
    <p:cSldViewPr snapToGrid="0" snapToObjects="1">
      <p:cViewPr varScale="1">
        <p:scale>
          <a:sx n="88" d="100"/>
          <a:sy n="88" d="100"/>
        </p:scale>
        <p:origin x="702" y="84"/>
      </p:cViewPr>
      <p:guideLst>
        <p:guide orient="horz" pos="1752"/>
        <p:guide pos="2880"/>
        <p:guide pos="264"/>
        <p:guide pos="5496"/>
      </p:guideLst>
    </p:cSldViewPr>
  </p:slideViewPr>
  <p:notesTextViewPr>
    <p:cViewPr>
      <p:scale>
        <a:sx n="100" d="100"/>
        <a:sy n="100" d="100"/>
      </p:scale>
      <p:origin x="0" y="0"/>
    </p:cViewPr>
  </p:notesTextViewPr>
  <p:sorterViewPr>
    <p:cViewPr>
      <p:scale>
        <a:sx n="137" d="100"/>
        <a:sy n="137" d="100"/>
      </p:scale>
      <p:origin x="0" y="-10218"/>
    </p:cViewPr>
  </p:sorterViewPr>
  <p:notesViewPr>
    <p:cSldViewPr snapToGrid="0" snapToObjects="1">
      <p:cViewPr>
        <p:scale>
          <a:sx n="135" d="100"/>
          <a:sy n="135" d="100"/>
        </p:scale>
        <p:origin x="-816" y="3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060405373408701E-2"/>
          <c:y val="4.6257105142478397E-2"/>
          <c:w val="0.89446699338297797"/>
          <c:h val="0.825556644916567"/>
        </c:manualLayout>
      </c:layout>
      <c:bubbleChart>
        <c:varyColors val="1"/>
        <c:ser>
          <c:idx val="0"/>
          <c:order val="0"/>
          <c:tx>
            <c:strRef>
              <c:f>Sheet1!$B$1</c:f>
              <c:strCache>
                <c:ptCount val="1"/>
                <c:pt idx="0">
                  <c:v>Y-Values</c:v>
                </c:pt>
              </c:strCache>
            </c:strRef>
          </c:tx>
          <c:spPr>
            <a:gradFill>
              <a:gsLst>
                <a:gs pos="0">
                  <a:schemeClr val="accent1">
                    <a:lumMod val="5000"/>
                    <a:lumOff val="95000"/>
                  </a:schemeClr>
                </a:gs>
                <a:gs pos="14000">
                  <a:srgbClr val="BDFF44">
                    <a:alpha val="46000"/>
                  </a:srgbClr>
                </a:gs>
                <a:gs pos="13000">
                  <a:schemeClr val="bg1"/>
                </a:gs>
                <a:gs pos="100000">
                  <a:srgbClr val="BDFF44">
                    <a:alpha val="55000"/>
                  </a:srgbClr>
                </a:gs>
              </a:gsLst>
              <a:path path="circle">
                <a:fillToRect l="50000" t="50000" r="50000" b="50000"/>
              </a:path>
            </a:gradFill>
            <a:ln>
              <a:noFill/>
            </a:ln>
            <a:effectLst/>
          </c:spPr>
          <c:invertIfNegative val="0"/>
          <c:xVal>
            <c:numRef>
              <c:f>Sheet1!$A$2:$A$222</c:f>
              <c:numCache>
                <c:formatCode>0</c:formatCode>
                <c:ptCount val="2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numCache>
            </c:numRef>
          </c:xVal>
          <c:yVal>
            <c:numRef>
              <c:f>Sheet1!$B$2:$B$222</c:f>
              <c:numCache>
                <c:formatCode>0</c:formatCode>
                <c:ptCount val="221"/>
                <c:pt idx="0">
                  <c:v>20</c:v>
                </c:pt>
                <c:pt idx="1">
                  <c:v>22</c:v>
                </c:pt>
                <c:pt idx="2">
                  <c:v>23</c:v>
                </c:pt>
                <c:pt idx="3">
                  <c:v>26</c:v>
                </c:pt>
                <c:pt idx="4">
                  <c:v>29</c:v>
                </c:pt>
                <c:pt idx="5">
                  <c:v>30</c:v>
                </c:pt>
                <c:pt idx="6">
                  <c:v>32</c:v>
                </c:pt>
                <c:pt idx="7">
                  <c:v>36</c:v>
                </c:pt>
                <c:pt idx="8">
                  <c:v>38</c:v>
                </c:pt>
                <c:pt idx="9">
                  <c:v>42</c:v>
                </c:pt>
                <c:pt idx="10">
                  <c:v>45</c:v>
                </c:pt>
                <c:pt idx="11">
                  <c:v>47</c:v>
                </c:pt>
                <c:pt idx="12">
                  <c:v>48</c:v>
                </c:pt>
                <c:pt idx="13">
                  <c:v>50</c:v>
                </c:pt>
                <c:pt idx="14">
                  <c:v>52</c:v>
                </c:pt>
                <c:pt idx="15">
                  <c:v>53</c:v>
                </c:pt>
                <c:pt idx="16">
                  <c:v>54</c:v>
                </c:pt>
                <c:pt idx="17">
                  <c:v>55</c:v>
                </c:pt>
                <c:pt idx="18">
                  <c:v>56</c:v>
                </c:pt>
                <c:pt idx="19">
                  <c:v>58</c:v>
                </c:pt>
                <c:pt idx="20">
                  <c:v>60</c:v>
                </c:pt>
                <c:pt idx="21">
                  <c:v>63</c:v>
                </c:pt>
                <c:pt idx="22">
                  <c:v>64</c:v>
                </c:pt>
                <c:pt idx="23">
                  <c:v>66</c:v>
                </c:pt>
                <c:pt idx="24">
                  <c:v>8</c:v>
                </c:pt>
                <c:pt idx="25">
                  <c:v>10</c:v>
                </c:pt>
                <c:pt idx="26">
                  <c:v>14</c:v>
                </c:pt>
                <c:pt idx="27">
                  <c:v>16</c:v>
                </c:pt>
                <c:pt idx="28">
                  <c:v>17</c:v>
                </c:pt>
                <c:pt idx="29">
                  <c:v>18</c:v>
                </c:pt>
                <c:pt idx="30">
                  <c:v>19</c:v>
                </c:pt>
                <c:pt idx="31">
                  <c:v>20</c:v>
                </c:pt>
                <c:pt idx="32">
                  <c:v>21</c:v>
                </c:pt>
                <c:pt idx="33">
                  <c:v>23</c:v>
                </c:pt>
                <c:pt idx="34" formatCode="General">
                  <c:v>24</c:v>
                </c:pt>
                <c:pt idx="35" formatCode="General">
                  <c:v>25</c:v>
                </c:pt>
                <c:pt idx="36" formatCode="General">
                  <c:v>27</c:v>
                </c:pt>
                <c:pt idx="37" formatCode="General">
                  <c:v>28</c:v>
                </c:pt>
                <c:pt idx="38" formatCode="General">
                  <c:v>29</c:v>
                </c:pt>
                <c:pt idx="39" formatCode="General">
                  <c:v>31</c:v>
                </c:pt>
                <c:pt idx="40" formatCode="General">
                  <c:v>34</c:v>
                </c:pt>
                <c:pt idx="41" formatCode="General">
                  <c:v>36</c:v>
                </c:pt>
                <c:pt idx="42">
                  <c:v>38</c:v>
                </c:pt>
                <c:pt idx="43">
                  <c:v>39</c:v>
                </c:pt>
                <c:pt idx="44">
                  <c:v>42</c:v>
                </c:pt>
                <c:pt idx="45">
                  <c:v>43</c:v>
                </c:pt>
                <c:pt idx="46">
                  <c:v>46</c:v>
                </c:pt>
                <c:pt idx="47">
                  <c:v>49</c:v>
                </c:pt>
                <c:pt idx="48">
                  <c:v>52</c:v>
                </c:pt>
                <c:pt idx="49">
                  <c:v>55</c:v>
                </c:pt>
                <c:pt idx="50">
                  <c:v>56</c:v>
                </c:pt>
                <c:pt idx="51">
                  <c:v>58</c:v>
                </c:pt>
                <c:pt idx="52">
                  <c:v>59</c:v>
                </c:pt>
                <c:pt idx="53">
                  <c:v>62</c:v>
                </c:pt>
                <c:pt idx="54">
                  <c:v>65</c:v>
                </c:pt>
                <c:pt idx="55" formatCode="General">
                  <c:v>68</c:v>
                </c:pt>
                <c:pt idx="56" formatCode="General">
                  <c:v>71</c:v>
                </c:pt>
                <c:pt idx="57" formatCode="General">
                  <c:v>72</c:v>
                </c:pt>
                <c:pt idx="58" formatCode="General">
                  <c:v>74</c:v>
                </c:pt>
                <c:pt idx="59" formatCode="General">
                  <c:v>16</c:v>
                </c:pt>
                <c:pt idx="60" formatCode="General">
                  <c:v>18</c:v>
                </c:pt>
                <c:pt idx="61" formatCode="General">
                  <c:v>19</c:v>
                </c:pt>
                <c:pt idx="62" formatCode="General">
                  <c:v>22</c:v>
                </c:pt>
                <c:pt idx="63" formatCode="General">
                  <c:v>24</c:v>
                </c:pt>
                <c:pt idx="64">
                  <c:v>26</c:v>
                </c:pt>
                <c:pt idx="65">
                  <c:v>28</c:v>
                </c:pt>
                <c:pt idx="66">
                  <c:v>29</c:v>
                </c:pt>
                <c:pt idx="67">
                  <c:v>30</c:v>
                </c:pt>
                <c:pt idx="68">
                  <c:v>31</c:v>
                </c:pt>
                <c:pt idx="69">
                  <c:v>32</c:v>
                </c:pt>
                <c:pt idx="70">
                  <c:v>33</c:v>
                </c:pt>
                <c:pt idx="71">
                  <c:v>35</c:v>
                </c:pt>
                <c:pt idx="72">
                  <c:v>36</c:v>
                </c:pt>
                <c:pt idx="73">
                  <c:v>38</c:v>
                </c:pt>
                <c:pt idx="74">
                  <c:v>39</c:v>
                </c:pt>
                <c:pt idx="75">
                  <c:v>41</c:v>
                </c:pt>
                <c:pt idx="76">
                  <c:v>42</c:v>
                </c:pt>
                <c:pt idx="77">
                  <c:v>44</c:v>
                </c:pt>
                <c:pt idx="78">
                  <c:v>45</c:v>
                </c:pt>
                <c:pt idx="79">
                  <c:v>47</c:v>
                </c:pt>
                <c:pt idx="80">
                  <c:v>48</c:v>
                </c:pt>
                <c:pt idx="81">
                  <c:v>49</c:v>
                </c:pt>
                <c:pt idx="82">
                  <c:v>50</c:v>
                </c:pt>
                <c:pt idx="83">
                  <c:v>51</c:v>
                </c:pt>
                <c:pt idx="84">
                  <c:v>52</c:v>
                </c:pt>
                <c:pt idx="85">
                  <c:v>54</c:v>
                </c:pt>
                <c:pt idx="86">
                  <c:v>55</c:v>
                </c:pt>
                <c:pt idx="87">
                  <c:v>56</c:v>
                </c:pt>
                <c:pt idx="88">
                  <c:v>57</c:v>
                </c:pt>
                <c:pt idx="89">
                  <c:v>58</c:v>
                </c:pt>
                <c:pt idx="90">
                  <c:v>12</c:v>
                </c:pt>
                <c:pt idx="91">
                  <c:v>14</c:v>
                </c:pt>
                <c:pt idx="92">
                  <c:v>15</c:v>
                </c:pt>
                <c:pt idx="93">
                  <c:v>16</c:v>
                </c:pt>
                <c:pt idx="94">
                  <c:v>18</c:v>
                </c:pt>
                <c:pt idx="95">
                  <c:v>21</c:v>
                </c:pt>
                <c:pt idx="96">
                  <c:v>22</c:v>
                </c:pt>
                <c:pt idx="97">
                  <c:v>23</c:v>
                </c:pt>
                <c:pt idx="98">
                  <c:v>24</c:v>
                </c:pt>
                <c:pt idx="99">
                  <c:v>25</c:v>
                </c:pt>
                <c:pt idx="100">
                  <c:v>26</c:v>
                </c:pt>
                <c:pt idx="101">
                  <c:v>27</c:v>
                </c:pt>
                <c:pt idx="102">
                  <c:v>28</c:v>
                </c:pt>
                <c:pt idx="103">
                  <c:v>29</c:v>
                </c:pt>
                <c:pt idx="104">
                  <c:v>30</c:v>
                </c:pt>
                <c:pt idx="105">
                  <c:v>31</c:v>
                </c:pt>
                <c:pt idx="106">
                  <c:v>32</c:v>
                </c:pt>
                <c:pt idx="107">
                  <c:v>33</c:v>
                </c:pt>
                <c:pt idx="108">
                  <c:v>34</c:v>
                </c:pt>
                <c:pt idx="109">
                  <c:v>35</c:v>
                </c:pt>
                <c:pt idx="110">
                  <c:v>36</c:v>
                </c:pt>
                <c:pt idx="111">
                  <c:v>38</c:v>
                </c:pt>
                <c:pt idx="112">
                  <c:v>40</c:v>
                </c:pt>
                <c:pt idx="113">
                  <c:v>43</c:v>
                </c:pt>
                <c:pt idx="114">
                  <c:v>45</c:v>
                </c:pt>
                <c:pt idx="115">
                  <c:v>46</c:v>
                </c:pt>
                <c:pt idx="116">
                  <c:v>47</c:v>
                </c:pt>
                <c:pt idx="117">
                  <c:v>48</c:v>
                </c:pt>
                <c:pt idx="118">
                  <c:v>49</c:v>
                </c:pt>
                <c:pt idx="119">
                  <c:v>50</c:v>
                </c:pt>
                <c:pt idx="120">
                  <c:v>51</c:v>
                </c:pt>
                <c:pt idx="121">
                  <c:v>52</c:v>
                </c:pt>
                <c:pt idx="122">
                  <c:v>53</c:v>
                </c:pt>
                <c:pt idx="123">
                  <c:v>54</c:v>
                </c:pt>
                <c:pt idx="124">
                  <c:v>7</c:v>
                </c:pt>
                <c:pt idx="125" formatCode="General">
                  <c:v>10</c:v>
                </c:pt>
                <c:pt idx="126" formatCode="General">
                  <c:v>12</c:v>
                </c:pt>
                <c:pt idx="127" formatCode="General">
                  <c:v>13</c:v>
                </c:pt>
                <c:pt idx="128" formatCode="General">
                  <c:v>15</c:v>
                </c:pt>
                <c:pt idx="129" formatCode="General">
                  <c:v>16</c:v>
                </c:pt>
                <c:pt idx="130" formatCode="General">
                  <c:v>17</c:v>
                </c:pt>
                <c:pt idx="131" formatCode="General">
                  <c:v>18</c:v>
                </c:pt>
                <c:pt idx="132" formatCode="General">
                  <c:v>19</c:v>
                </c:pt>
                <c:pt idx="133" formatCode="General">
                  <c:v>21</c:v>
                </c:pt>
                <c:pt idx="134" formatCode="General">
                  <c:v>22</c:v>
                </c:pt>
                <c:pt idx="135" formatCode="General">
                  <c:v>24</c:v>
                </c:pt>
                <c:pt idx="136" formatCode="General">
                  <c:v>25</c:v>
                </c:pt>
                <c:pt idx="137" formatCode="General">
                  <c:v>28</c:v>
                </c:pt>
                <c:pt idx="138" formatCode="General">
                  <c:v>31</c:v>
                </c:pt>
                <c:pt idx="139" formatCode="General">
                  <c:v>32</c:v>
                </c:pt>
                <c:pt idx="140" formatCode="General">
                  <c:v>35</c:v>
                </c:pt>
                <c:pt idx="141" formatCode="General">
                  <c:v>36</c:v>
                </c:pt>
                <c:pt idx="142" formatCode="General">
                  <c:v>39</c:v>
                </c:pt>
                <c:pt idx="143" formatCode="General">
                  <c:v>40</c:v>
                </c:pt>
                <c:pt idx="144" formatCode="General">
                  <c:v>43</c:v>
                </c:pt>
                <c:pt idx="145" formatCode="General">
                  <c:v>44</c:v>
                </c:pt>
                <c:pt idx="146" formatCode="General">
                  <c:v>46</c:v>
                </c:pt>
                <c:pt idx="147" formatCode="General">
                  <c:v>47</c:v>
                </c:pt>
                <c:pt idx="148" formatCode="General">
                  <c:v>50</c:v>
                </c:pt>
                <c:pt idx="149" formatCode="General">
                  <c:v>53</c:v>
                </c:pt>
                <c:pt idx="150" formatCode="General">
                  <c:v>54</c:v>
                </c:pt>
                <c:pt idx="151" formatCode="General">
                  <c:v>56</c:v>
                </c:pt>
                <c:pt idx="152" formatCode="General">
                  <c:v>57</c:v>
                </c:pt>
                <c:pt idx="153" formatCode="General">
                  <c:v>59</c:v>
                </c:pt>
                <c:pt idx="154" formatCode="General">
                  <c:v>60</c:v>
                </c:pt>
                <c:pt idx="155" formatCode="General">
                  <c:v>61</c:v>
                </c:pt>
                <c:pt idx="156" formatCode="General">
                  <c:v>62</c:v>
                </c:pt>
                <c:pt idx="157" formatCode="General">
                  <c:v>64</c:v>
                </c:pt>
                <c:pt idx="158" formatCode="General">
                  <c:v>65</c:v>
                </c:pt>
                <c:pt idx="159" formatCode="General">
                  <c:v>66</c:v>
                </c:pt>
                <c:pt idx="160" formatCode="General">
                  <c:v>7</c:v>
                </c:pt>
                <c:pt idx="161" formatCode="General">
                  <c:v>9</c:v>
                </c:pt>
                <c:pt idx="162" formatCode="General">
                  <c:v>11</c:v>
                </c:pt>
                <c:pt idx="163" formatCode="General">
                  <c:v>12</c:v>
                </c:pt>
                <c:pt idx="164" formatCode="General">
                  <c:v>14</c:v>
                </c:pt>
                <c:pt idx="165" formatCode="General">
                  <c:v>18</c:v>
                </c:pt>
                <c:pt idx="166" formatCode="General">
                  <c:v>19</c:v>
                </c:pt>
                <c:pt idx="167" formatCode="General">
                  <c:v>21</c:v>
                </c:pt>
                <c:pt idx="168" formatCode="General">
                  <c:v>22</c:v>
                </c:pt>
                <c:pt idx="169" formatCode="General">
                  <c:v>25</c:v>
                </c:pt>
                <c:pt idx="170" formatCode="General">
                  <c:v>26</c:v>
                </c:pt>
                <c:pt idx="171" formatCode="General">
                  <c:v>27</c:v>
                </c:pt>
                <c:pt idx="172" formatCode="General">
                  <c:v>30</c:v>
                </c:pt>
                <c:pt idx="173" formatCode="General">
                  <c:v>32</c:v>
                </c:pt>
                <c:pt idx="174" formatCode="General">
                  <c:v>36</c:v>
                </c:pt>
                <c:pt idx="175" formatCode="General">
                  <c:v>39</c:v>
                </c:pt>
                <c:pt idx="176" formatCode="General">
                  <c:v>42</c:v>
                </c:pt>
                <c:pt idx="177" formatCode="General">
                  <c:v>45</c:v>
                </c:pt>
                <c:pt idx="178" formatCode="General">
                  <c:v>49</c:v>
                </c:pt>
                <c:pt idx="179" formatCode="General">
                  <c:v>52</c:v>
                </c:pt>
                <c:pt idx="180" formatCode="General">
                  <c:v>55</c:v>
                </c:pt>
                <c:pt idx="181" formatCode="General">
                  <c:v>57</c:v>
                </c:pt>
                <c:pt idx="182" formatCode="General">
                  <c:v>58</c:v>
                </c:pt>
                <c:pt idx="183" formatCode="General">
                  <c:v>60</c:v>
                </c:pt>
                <c:pt idx="184" formatCode="General">
                  <c:v>63</c:v>
                </c:pt>
                <c:pt idx="185" formatCode="General">
                  <c:v>15</c:v>
                </c:pt>
                <c:pt idx="186" formatCode="General">
                  <c:v>18</c:v>
                </c:pt>
                <c:pt idx="187" formatCode="General">
                  <c:v>22</c:v>
                </c:pt>
                <c:pt idx="188" formatCode="General">
                  <c:v>24</c:v>
                </c:pt>
                <c:pt idx="189" formatCode="General">
                  <c:v>25</c:v>
                </c:pt>
                <c:pt idx="190" formatCode="General">
                  <c:v>28</c:v>
                </c:pt>
                <c:pt idx="191" formatCode="General">
                  <c:v>32</c:v>
                </c:pt>
                <c:pt idx="192" formatCode="General">
                  <c:v>40</c:v>
                </c:pt>
                <c:pt idx="193" formatCode="General">
                  <c:v>43</c:v>
                </c:pt>
                <c:pt idx="194" formatCode="General">
                  <c:v>45</c:v>
                </c:pt>
                <c:pt idx="195" formatCode="General">
                  <c:v>46</c:v>
                </c:pt>
                <c:pt idx="196" formatCode="General">
                  <c:v>49</c:v>
                </c:pt>
                <c:pt idx="197" formatCode="General">
                  <c:v>52</c:v>
                </c:pt>
                <c:pt idx="198" formatCode="General">
                  <c:v>54</c:v>
                </c:pt>
                <c:pt idx="199" formatCode="General">
                  <c:v>55</c:v>
                </c:pt>
                <c:pt idx="200" formatCode="General">
                  <c:v>58</c:v>
                </c:pt>
                <c:pt idx="201" formatCode="General">
                  <c:v>59</c:v>
                </c:pt>
                <c:pt idx="202" formatCode="General">
                  <c:v>61</c:v>
                </c:pt>
                <c:pt idx="203" formatCode="General">
                  <c:v>10</c:v>
                </c:pt>
                <c:pt idx="204" formatCode="General">
                  <c:v>17</c:v>
                </c:pt>
                <c:pt idx="205" formatCode="General">
                  <c:v>18</c:v>
                </c:pt>
                <c:pt idx="206" formatCode="General">
                  <c:v>21</c:v>
                </c:pt>
                <c:pt idx="207" formatCode="General">
                  <c:v>22</c:v>
                </c:pt>
                <c:pt idx="208" formatCode="General">
                  <c:v>25</c:v>
                </c:pt>
                <c:pt idx="209" formatCode="General">
                  <c:v>26</c:v>
                </c:pt>
                <c:pt idx="210" formatCode="General">
                  <c:v>29</c:v>
                </c:pt>
                <c:pt idx="211" formatCode="General">
                  <c:v>32</c:v>
                </c:pt>
                <c:pt idx="212" formatCode="General">
                  <c:v>38</c:v>
                </c:pt>
                <c:pt idx="213" formatCode="General">
                  <c:v>41</c:v>
                </c:pt>
                <c:pt idx="214" formatCode="General">
                  <c:v>44</c:v>
                </c:pt>
                <c:pt idx="215" formatCode="General">
                  <c:v>48</c:v>
                </c:pt>
                <c:pt idx="216" formatCode="General">
                  <c:v>51</c:v>
                </c:pt>
                <c:pt idx="217" formatCode="General">
                  <c:v>54</c:v>
                </c:pt>
                <c:pt idx="218" formatCode="General">
                  <c:v>55</c:v>
                </c:pt>
                <c:pt idx="219" formatCode="General">
                  <c:v>58</c:v>
                </c:pt>
                <c:pt idx="220" formatCode="General">
                  <c:v>59</c:v>
                </c:pt>
              </c:numCache>
            </c:numRef>
          </c:yVal>
          <c:bubbleSize>
            <c:numRef>
              <c:f>Sheet1!$C$2:$C$222</c:f>
              <c:numCache>
                <c:formatCode>0</c:formatCode>
                <c:ptCount val="221"/>
                <c:pt idx="0">
                  <c:v>1</c:v>
                </c:pt>
                <c:pt idx="1">
                  <c:v>1</c:v>
                </c:pt>
                <c:pt idx="2">
                  <c:v>1</c:v>
                </c:pt>
                <c:pt idx="3">
                  <c:v>3</c:v>
                </c:pt>
                <c:pt idx="4">
                  <c:v>1</c:v>
                </c:pt>
                <c:pt idx="5">
                  <c:v>6</c:v>
                </c:pt>
                <c:pt idx="6">
                  <c:v>8</c:v>
                </c:pt>
                <c:pt idx="7">
                  <c:v>7</c:v>
                </c:pt>
                <c:pt idx="8">
                  <c:v>1</c:v>
                </c:pt>
                <c:pt idx="9">
                  <c:v>6</c:v>
                </c:pt>
                <c:pt idx="10">
                  <c:v>15</c:v>
                </c:pt>
                <c:pt idx="11">
                  <c:v>1</c:v>
                </c:pt>
                <c:pt idx="12">
                  <c:v>11</c:v>
                </c:pt>
                <c:pt idx="13">
                  <c:v>1</c:v>
                </c:pt>
                <c:pt idx="14">
                  <c:v>1</c:v>
                </c:pt>
                <c:pt idx="15">
                  <c:v>2</c:v>
                </c:pt>
                <c:pt idx="16">
                  <c:v>13</c:v>
                </c:pt>
                <c:pt idx="17">
                  <c:v>10</c:v>
                </c:pt>
                <c:pt idx="18">
                  <c:v>4</c:v>
                </c:pt>
                <c:pt idx="19">
                  <c:v>23</c:v>
                </c:pt>
                <c:pt idx="20">
                  <c:v>12</c:v>
                </c:pt>
                <c:pt idx="21">
                  <c:v>17</c:v>
                </c:pt>
                <c:pt idx="22">
                  <c:v>7</c:v>
                </c:pt>
                <c:pt idx="23">
                  <c:v>5</c:v>
                </c:pt>
                <c:pt idx="24">
                  <c:v>1</c:v>
                </c:pt>
                <c:pt idx="25">
                  <c:v>1</c:v>
                </c:pt>
                <c:pt idx="26">
                  <c:v>1</c:v>
                </c:pt>
                <c:pt idx="27">
                  <c:v>2</c:v>
                </c:pt>
                <c:pt idx="28">
                  <c:v>1</c:v>
                </c:pt>
                <c:pt idx="29">
                  <c:v>1</c:v>
                </c:pt>
                <c:pt idx="30">
                  <c:v>1</c:v>
                </c:pt>
                <c:pt idx="31">
                  <c:v>2</c:v>
                </c:pt>
                <c:pt idx="32">
                  <c:v>3</c:v>
                </c:pt>
                <c:pt idx="33">
                  <c:v>2</c:v>
                </c:pt>
                <c:pt idx="34" formatCode="General">
                  <c:v>7</c:v>
                </c:pt>
                <c:pt idx="35" formatCode="General">
                  <c:v>3</c:v>
                </c:pt>
                <c:pt idx="36" formatCode="General">
                  <c:v>8</c:v>
                </c:pt>
                <c:pt idx="37" formatCode="General">
                  <c:v>5</c:v>
                </c:pt>
                <c:pt idx="38" formatCode="General">
                  <c:v>4</c:v>
                </c:pt>
                <c:pt idx="39" formatCode="General">
                  <c:v>15</c:v>
                </c:pt>
                <c:pt idx="40" formatCode="General">
                  <c:v>17</c:v>
                </c:pt>
                <c:pt idx="41" formatCode="General">
                  <c:v>1</c:v>
                </c:pt>
                <c:pt idx="42">
                  <c:v>16</c:v>
                </c:pt>
                <c:pt idx="43">
                  <c:v>2</c:v>
                </c:pt>
                <c:pt idx="44">
                  <c:v>19</c:v>
                </c:pt>
                <c:pt idx="45">
                  <c:v>6</c:v>
                </c:pt>
                <c:pt idx="46">
                  <c:v>17</c:v>
                </c:pt>
                <c:pt idx="47">
                  <c:v>6</c:v>
                </c:pt>
                <c:pt idx="48">
                  <c:v>11</c:v>
                </c:pt>
                <c:pt idx="49">
                  <c:v>3</c:v>
                </c:pt>
                <c:pt idx="50">
                  <c:v>27</c:v>
                </c:pt>
                <c:pt idx="51">
                  <c:v>1</c:v>
                </c:pt>
                <c:pt idx="52">
                  <c:v>33</c:v>
                </c:pt>
                <c:pt idx="53">
                  <c:v>38</c:v>
                </c:pt>
                <c:pt idx="54">
                  <c:v>46</c:v>
                </c:pt>
                <c:pt idx="55" formatCode="General">
                  <c:v>34</c:v>
                </c:pt>
                <c:pt idx="56" formatCode="General">
                  <c:v>5</c:v>
                </c:pt>
                <c:pt idx="57" formatCode="General">
                  <c:v>29</c:v>
                </c:pt>
                <c:pt idx="58" formatCode="General">
                  <c:v>7</c:v>
                </c:pt>
                <c:pt idx="59" formatCode="General">
                  <c:v>1</c:v>
                </c:pt>
                <c:pt idx="60" formatCode="General">
                  <c:v>1</c:v>
                </c:pt>
                <c:pt idx="61" formatCode="General">
                  <c:v>2</c:v>
                </c:pt>
                <c:pt idx="62" formatCode="General">
                  <c:v>1</c:v>
                </c:pt>
                <c:pt idx="63" formatCode="General">
                  <c:v>4</c:v>
                </c:pt>
                <c:pt idx="64">
                  <c:v>2</c:v>
                </c:pt>
                <c:pt idx="65">
                  <c:v>6</c:v>
                </c:pt>
                <c:pt idx="66">
                  <c:v>4</c:v>
                </c:pt>
                <c:pt idx="67">
                  <c:v>1</c:v>
                </c:pt>
                <c:pt idx="68">
                  <c:v>5</c:v>
                </c:pt>
                <c:pt idx="69">
                  <c:v>1</c:v>
                </c:pt>
                <c:pt idx="70">
                  <c:v>5</c:v>
                </c:pt>
                <c:pt idx="71">
                  <c:v>2</c:v>
                </c:pt>
                <c:pt idx="72">
                  <c:v>4</c:v>
                </c:pt>
                <c:pt idx="73">
                  <c:v>3</c:v>
                </c:pt>
                <c:pt idx="74">
                  <c:v>1</c:v>
                </c:pt>
                <c:pt idx="75">
                  <c:v>1</c:v>
                </c:pt>
                <c:pt idx="76">
                  <c:v>3</c:v>
                </c:pt>
                <c:pt idx="77">
                  <c:v>2</c:v>
                </c:pt>
                <c:pt idx="78">
                  <c:v>8</c:v>
                </c:pt>
                <c:pt idx="79">
                  <c:v>1</c:v>
                </c:pt>
                <c:pt idx="80">
                  <c:v>10</c:v>
                </c:pt>
                <c:pt idx="81">
                  <c:v>2</c:v>
                </c:pt>
                <c:pt idx="82">
                  <c:v>1</c:v>
                </c:pt>
                <c:pt idx="83">
                  <c:v>16</c:v>
                </c:pt>
                <c:pt idx="84">
                  <c:v>5</c:v>
                </c:pt>
                <c:pt idx="85">
                  <c:v>9</c:v>
                </c:pt>
                <c:pt idx="86">
                  <c:v>12</c:v>
                </c:pt>
                <c:pt idx="87">
                  <c:v>1</c:v>
                </c:pt>
                <c:pt idx="88">
                  <c:v>7</c:v>
                </c:pt>
                <c:pt idx="89">
                  <c:v>2</c:v>
                </c:pt>
                <c:pt idx="90">
                  <c:v>1</c:v>
                </c:pt>
                <c:pt idx="91">
                  <c:v>1</c:v>
                </c:pt>
                <c:pt idx="92">
                  <c:v>1</c:v>
                </c:pt>
                <c:pt idx="93">
                  <c:v>1</c:v>
                </c:pt>
                <c:pt idx="94">
                  <c:v>2</c:v>
                </c:pt>
                <c:pt idx="95">
                  <c:v>4</c:v>
                </c:pt>
                <c:pt idx="96">
                  <c:v>5</c:v>
                </c:pt>
                <c:pt idx="97">
                  <c:v>1</c:v>
                </c:pt>
                <c:pt idx="98">
                  <c:v>1</c:v>
                </c:pt>
                <c:pt idx="99">
                  <c:v>3</c:v>
                </c:pt>
                <c:pt idx="100">
                  <c:v>10</c:v>
                </c:pt>
                <c:pt idx="101">
                  <c:v>1</c:v>
                </c:pt>
                <c:pt idx="102">
                  <c:v>4</c:v>
                </c:pt>
                <c:pt idx="103">
                  <c:v>6</c:v>
                </c:pt>
                <c:pt idx="104">
                  <c:v>7</c:v>
                </c:pt>
                <c:pt idx="105">
                  <c:v>1</c:v>
                </c:pt>
                <c:pt idx="106">
                  <c:v>4</c:v>
                </c:pt>
                <c:pt idx="107">
                  <c:v>7</c:v>
                </c:pt>
                <c:pt idx="108">
                  <c:v>5</c:v>
                </c:pt>
                <c:pt idx="109">
                  <c:v>3</c:v>
                </c:pt>
                <c:pt idx="110">
                  <c:v>4</c:v>
                </c:pt>
                <c:pt idx="111">
                  <c:v>1</c:v>
                </c:pt>
                <c:pt idx="112">
                  <c:v>6</c:v>
                </c:pt>
                <c:pt idx="113">
                  <c:v>1</c:v>
                </c:pt>
                <c:pt idx="114">
                  <c:v>2</c:v>
                </c:pt>
                <c:pt idx="115">
                  <c:v>2</c:v>
                </c:pt>
                <c:pt idx="116">
                  <c:v>2</c:v>
                </c:pt>
                <c:pt idx="117">
                  <c:v>11</c:v>
                </c:pt>
                <c:pt idx="118">
                  <c:v>2</c:v>
                </c:pt>
                <c:pt idx="119">
                  <c:v>7</c:v>
                </c:pt>
                <c:pt idx="120">
                  <c:v>7</c:v>
                </c:pt>
                <c:pt idx="121">
                  <c:v>3</c:v>
                </c:pt>
                <c:pt idx="122">
                  <c:v>15</c:v>
                </c:pt>
                <c:pt idx="123">
                  <c:v>12</c:v>
                </c:pt>
                <c:pt idx="124">
                  <c:v>1</c:v>
                </c:pt>
                <c:pt idx="125" formatCode="General">
                  <c:v>5</c:v>
                </c:pt>
                <c:pt idx="126" formatCode="General">
                  <c:v>4</c:v>
                </c:pt>
                <c:pt idx="127" formatCode="General">
                  <c:v>6</c:v>
                </c:pt>
                <c:pt idx="128" formatCode="General">
                  <c:v>3</c:v>
                </c:pt>
                <c:pt idx="129" formatCode="General">
                  <c:v>2</c:v>
                </c:pt>
                <c:pt idx="130" formatCode="General">
                  <c:v>6</c:v>
                </c:pt>
                <c:pt idx="131" formatCode="General">
                  <c:v>2</c:v>
                </c:pt>
                <c:pt idx="132" formatCode="General">
                  <c:v>17</c:v>
                </c:pt>
                <c:pt idx="133" formatCode="General">
                  <c:v>2</c:v>
                </c:pt>
                <c:pt idx="134" formatCode="General">
                  <c:v>18</c:v>
                </c:pt>
                <c:pt idx="135" formatCode="General">
                  <c:v>10</c:v>
                </c:pt>
                <c:pt idx="136" formatCode="General">
                  <c:v>15</c:v>
                </c:pt>
                <c:pt idx="137" formatCode="General">
                  <c:v>25</c:v>
                </c:pt>
                <c:pt idx="138" formatCode="General">
                  <c:v>13</c:v>
                </c:pt>
                <c:pt idx="139" formatCode="General">
                  <c:v>24</c:v>
                </c:pt>
                <c:pt idx="140" formatCode="General">
                  <c:v>18</c:v>
                </c:pt>
                <c:pt idx="141" formatCode="General">
                  <c:v>12</c:v>
                </c:pt>
                <c:pt idx="142" formatCode="General">
                  <c:v>26</c:v>
                </c:pt>
                <c:pt idx="143" formatCode="General">
                  <c:v>1</c:v>
                </c:pt>
                <c:pt idx="144" formatCode="General">
                  <c:v>5</c:v>
                </c:pt>
                <c:pt idx="145" formatCode="General">
                  <c:v>1</c:v>
                </c:pt>
                <c:pt idx="146" formatCode="General">
                  <c:v>15</c:v>
                </c:pt>
                <c:pt idx="147" formatCode="General">
                  <c:v>4</c:v>
                </c:pt>
                <c:pt idx="148" formatCode="General">
                  <c:v>48</c:v>
                </c:pt>
                <c:pt idx="149" formatCode="General">
                  <c:v>2</c:v>
                </c:pt>
                <c:pt idx="150" formatCode="General">
                  <c:v>34</c:v>
                </c:pt>
                <c:pt idx="151" formatCode="General">
                  <c:v>18</c:v>
                </c:pt>
                <c:pt idx="152" formatCode="General">
                  <c:v>6</c:v>
                </c:pt>
                <c:pt idx="153" formatCode="General">
                  <c:v>1</c:v>
                </c:pt>
                <c:pt idx="154" formatCode="General">
                  <c:v>23</c:v>
                </c:pt>
                <c:pt idx="155" formatCode="General">
                  <c:v>13</c:v>
                </c:pt>
                <c:pt idx="156" formatCode="General">
                  <c:v>1</c:v>
                </c:pt>
                <c:pt idx="157" formatCode="General">
                  <c:v>37</c:v>
                </c:pt>
                <c:pt idx="158" formatCode="General">
                  <c:v>2</c:v>
                </c:pt>
                <c:pt idx="159" formatCode="General">
                  <c:v>1</c:v>
                </c:pt>
                <c:pt idx="160" formatCode="General">
                  <c:v>1</c:v>
                </c:pt>
                <c:pt idx="161" formatCode="General">
                  <c:v>1</c:v>
                </c:pt>
                <c:pt idx="162" formatCode="General">
                  <c:v>2</c:v>
                </c:pt>
                <c:pt idx="163" formatCode="General">
                  <c:v>1</c:v>
                </c:pt>
                <c:pt idx="164" formatCode="General">
                  <c:v>4</c:v>
                </c:pt>
                <c:pt idx="165" formatCode="General">
                  <c:v>5</c:v>
                </c:pt>
                <c:pt idx="166" formatCode="General">
                  <c:v>1</c:v>
                </c:pt>
                <c:pt idx="167" formatCode="General">
                  <c:v>11</c:v>
                </c:pt>
                <c:pt idx="168" formatCode="General">
                  <c:v>6</c:v>
                </c:pt>
                <c:pt idx="169" formatCode="General">
                  <c:v>13</c:v>
                </c:pt>
                <c:pt idx="170" formatCode="General">
                  <c:v>1</c:v>
                </c:pt>
                <c:pt idx="171" formatCode="General">
                  <c:v>8</c:v>
                </c:pt>
                <c:pt idx="172" formatCode="General">
                  <c:v>15</c:v>
                </c:pt>
                <c:pt idx="173" formatCode="General">
                  <c:v>8</c:v>
                </c:pt>
                <c:pt idx="174" formatCode="General">
                  <c:v>20</c:v>
                </c:pt>
                <c:pt idx="175" formatCode="General">
                  <c:v>10</c:v>
                </c:pt>
                <c:pt idx="176" formatCode="General">
                  <c:v>17</c:v>
                </c:pt>
                <c:pt idx="177" formatCode="General">
                  <c:v>2</c:v>
                </c:pt>
                <c:pt idx="178" formatCode="General">
                  <c:v>4</c:v>
                </c:pt>
                <c:pt idx="179" formatCode="General">
                  <c:v>14</c:v>
                </c:pt>
                <c:pt idx="180" formatCode="General">
                  <c:v>34</c:v>
                </c:pt>
                <c:pt idx="181" formatCode="General">
                  <c:v>3</c:v>
                </c:pt>
                <c:pt idx="182" formatCode="General">
                  <c:v>22</c:v>
                </c:pt>
                <c:pt idx="183" formatCode="General">
                  <c:v>46</c:v>
                </c:pt>
                <c:pt idx="184" formatCode="General">
                  <c:v>2</c:v>
                </c:pt>
                <c:pt idx="185" formatCode="General">
                  <c:v>1</c:v>
                </c:pt>
                <c:pt idx="186" formatCode="General">
                  <c:v>2</c:v>
                </c:pt>
                <c:pt idx="187" formatCode="General">
                  <c:v>1</c:v>
                </c:pt>
                <c:pt idx="188" formatCode="General">
                  <c:v>5</c:v>
                </c:pt>
                <c:pt idx="189" formatCode="General">
                  <c:v>1</c:v>
                </c:pt>
                <c:pt idx="190" formatCode="General">
                  <c:v>8</c:v>
                </c:pt>
                <c:pt idx="191" formatCode="General">
                  <c:v>5</c:v>
                </c:pt>
                <c:pt idx="192" formatCode="General">
                  <c:v>2</c:v>
                </c:pt>
                <c:pt idx="193" formatCode="General">
                  <c:v>7</c:v>
                </c:pt>
                <c:pt idx="194" formatCode="General">
                  <c:v>1</c:v>
                </c:pt>
                <c:pt idx="195" formatCode="General">
                  <c:v>12</c:v>
                </c:pt>
                <c:pt idx="196" formatCode="General">
                  <c:v>2</c:v>
                </c:pt>
                <c:pt idx="197" formatCode="General">
                  <c:v>18</c:v>
                </c:pt>
                <c:pt idx="198" formatCode="General">
                  <c:v>12</c:v>
                </c:pt>
                <c:pt idx="199" formatCode="General">
                  <c:v>5</c:v>
                </c:pt>
                <c:pt idx="200" formatCode="General">
                  <c:v>32</c:v>
                </c:pt>
                <c:pt idx="201" formatCode="General">
                  <c:v>6</c:v>
                </c:pt>
                <c:pt idx="202" formatCode="General">
                  <c:v>57</c:v>
                </c:pt>
                <c:pt idx="203" formatCode="General">
                  <c:v>1</c:v>
                </c:pt>
                <c:pt idx="204" formatCode="General">
                  <c:v>3</c:v>
                </c:pt>
                <c:pt idx="205" formatCode="General">
                  <c:v>1</c:v>
                </c:pt>
                <c:pt idx="206" formatCode="General">
                  <c:v>4</c:v>
                </c:pt>
                <c:pt idx="207" formatCode="General">
                  <c:v>1</c:v>
                </c:pt>
                <c:pt idx="208" formatCode="General">
                  <c:v>2</c:v>
                </c:pt>
                <c:pt idx="209" formatCode="General">
                  <c:v>6</c:v>
                </c:pt>
                <c:pt idx="210" formatCode="General">
                  <c:v>4</c:v>
                </c:pt>
                <c:pt idx="211" formatCode="General">
                  <c:v>8</c:v>
                </c:pt>
                <c:pt idx="212" formatCode="General">
                  <c:v>1</c:v>
                </c:pt>
                <c:pt idx="213" formatCode="General">
                  <c:v>5</c:v>
                </c:pt>
                <c:pt idx="214" formatCode="General">
                  <c:v>12</c:v>
                </c:pt>
                <c:pt idx="215" formatCode="General">
                  <c:v>26</c:v>
                </c:pt>
                <c:pt idx="216" formatCode="General">
                  <c:v>14</c:v>
                </c:pt>
                <c:pt idx="217" formatCode="General">
                  <c:v>20</c:v>
                </c:pt>
                <c:pt idx="218" formatCode="General">
                  <c:v>3</c:v>
                </c:pt>
                <c:pt idx="219" formatCode="General">
                  <c:v>27</c:v>
                </c:pt>
                <c:pt idx="220" formatCode="General">
                  <c:v>1</c:v>
                </c:pt>
              </c:numCache>
            </c:numRef>
          </c:bubbleSize>
          <c:bubble3D val="0"/>
          <c:extLst xmlns:c16r2="http://schemas.microsoft.com/office/drawing/2015/06/chart">
            <c:ext xmlns:c16="http://schemas.microsoft.com/office/drawing/2014/chart" uri="{C3380CC4-5D6E-409C-BE32-E72D297353CC}">
              <c16:uniqueId val="{00000000-9761-4BB6-A7A2-9D4C065B4084}"/>
            </c:ext>
          </c:extLst>
        </c:ser>
        <c:ser>
          <c:idx val="1"/>
          <c:order val="1"/>
          <c:tx>
            <c:strRef>
              <c:f>Sheet1!$D$1</c:f>
              <c:strCache>
                <c:ptCount val="1"/>
                <c:pt idx="0">
                  <c:v>X-Values2</c:v>
                </c:pt>
              </c:strCache>
            </c:strRef>
          </c:tx>
          <c:spPr>
            <a:gradFill>
              <a:gsLst>
                <a:gs pos="0">
                  <a:schemeClr val="accent1">
                    <a:lumMod val="5000"/>
                    <a:lumOff val="95000"/>
                  </a:schemeClr>
                </a:gs>
                <a:gs pos="14000">
                  <a:srgbClr val="82D432">
                    <a:alpha val="46000"/>
                  </a:srgbClr>
                </a:gs>
                <a:gs pos="13000">
                  <a:schemeClr val="bg1"/>
                </a:gs>
                <a:gs pos="100000">
                  <a:srgbClr val="82D432">
                    <a:alpha val="55000"/>
                  </a:srgbClr>
                </a:gs>
              </a:gsLst>
              <a:path path="circle">
                <a:fillToRect l="50000" t="50000" r="50000" b="50000"/>
              </a:path>
            </a:gradFill>
            <a:ln w="25400">
              <a:noFill/>
            </a:ln>
            <a:effectLst/>
          </c:spPr>
          <c:invertIfNegative val="0"/>
          <c:xVal>
            <c:numRef>
              <c:f>Sheet1!$A$2:$A$222</c:f>
              <c:numCache>
                <c:formatCode>0</c:formatCode>
                <c:ptCount val="2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numCache>
            </c:numRef>
          </c:xVal>
          <c:yVal>
            <c:numRef>
              <c:f>Sheet1!$D$2:$D$222</c:f>
              <c:numCache>
                <c:formatCode>0</c:formatCode>
                <c:ptCount val="221"/>
                <c:pt idx="0">
                  <c:v>68</c:v>
                </c:pt>
                <c:pt idx="1">
                  <c:v>69</c:v>
                </c:pt>
                <c:pt idx="2">
                  <c:v>70</c:v>
                </c:pt>
                <c:pt idx="3">
                  <c:v>71</c:v>
                </c:pt>
                <c:pt idx="4">
                  <c:v>72</c:v>
                </c:pt>
                <c:pt idx="5">
                  <c:v>73</c:v>
                </c:pt>
                <c:pt idx="6">
                  <c:v>74</c:v>
                </c:pt>
                <c:pt idx="7">
                  <c:v>76</c:v>
                </c:pt>
                <c:pt idx="8">
                  <c:v>77</c:v>
                </c:pt>
                <c:pt idx="9">
                  <c:v>78</c:v>
                </c:pt>
                <c:pt idx="10" formatCode="General">
                  <c:v>79</c:v>
                </c:pt>
                <c:pt idx="11" formatCode="General">
                  <c:v>80</c:v>
                </c:pt>
                <c:pt idx="12">
                  <c:v>81</c:v>
                </c:pt>
                <c:pt idx="24" formatCode="General">
                  <c:v>75</c:v>
                </c:pt>
                <c:pt idx="25" formatCode="General">
                  <c:v>76</c:v>
                </c:pt>
                <c:pt idx="26">
                  <c:v>77</c:v>
                </c:pt>
                <c:pt idx="27">
                  <c:v>78</c:v>
                </c:pt>
                <c:pt idx="28">
                  <c:v>80</c:v>
                </c:pt>
                <c:pt idx="59">
                  <c:v>59</c:v>
                </c:pt>
                <c:pt idx="60">
                  <c:v>60</c:v>
                </c:pt>
                <c:pt idx="61">
                  <c:v>62</c:v>
                </c:pt>
                <c:pt idx="62">
                  <c:v>63</c:v>
                </c:pt>
                <c:pt idx="63">
                  <c:v>64</c:v>
                </c:pt>
                <c:pt idx="64">
                  <c:v>65</c:v>
                </c:pt>
                <c:pt idx="65">
                  <c:v>66</c:v>
                </c:pt>
                <c:pt idx="66">
                  <c:v>67</c:v>
                </c:pt>
                <c:pt idx="67">
                  <c:v>69</c:v>
                </c:pt>
                <c:pt idx="68">
                  <c:v>70</c:v>
                </c:pt>
                <c:pt idx="69">
                  <c:v>71</c:v>
                </c:pt>
                <c:pt idx="70">
                  <c:v>72</c:v>
                </c:pt>
                <c:pt idx="71">
                  <c:v>73</c:v>
                </c:pt>
                <c:pt idx="72">
                  <c:v>74</c:v>
                </c:pt>
                <c:pt idx="73" formatCode="General">
                  <c:v>75</c:v>
                </c:pt>
                <c:pt idx="74" formatCode="General">
                  <c:v>76</c:v>
                </c:pt>
                <c:pt idx="75" formatCode="General">
                  <c:v>77</c:v>
                </c:pt>
                <c:pt idx="76" formatCode="General">
                  <c:v>78</c:v>
                </c:pt>
                <c:pt idx="77" formatCode="General">
                  <c:v>79</c:v>
                </c:pt>
                <c:pt idx="78" formatCode="General">
                  <c:v>80</c:v>
                </c:pt>
                <c:pt idx="79" formatCode="General">
                  <c:v>81</c:v>
                </c:pt>
                <c:pt idx="90">
                  <c:v>55</c:v>
                </c:pt>
                <c:pt idx="91">
                  <c:v>56</c:v>
                </c:pt>
                <c:pt idx="92">
                  <c:v>58</c:v>
                </c:pt>
                <c:pt idx="93">
                  <c:v>59</c:v>
                </c:pt>
                <c:pt idx="94">
                  <c:v>61</c:v>
                </c:pt>
                <c:pt idx="95">
                  <c:v>62</c:v>
                </c:pt>
                <c:pt idx="96">
                  <c:v>63</c:v>
                </c:pt>
                <c:pt idx="97" formatCode="General">
                  <c:v>64</c:v>
                </c:pt>
                <c:pt idx="98" formatCode="General">
                  <c:v>65</c:v>
                </c:pt>
                <c:pt idx="99" formatCode="General">
                  <c:v>66</c:v>
                </c:pt>
                <c:pt idx="100" formatCode="General">
                  <c:v>67</c:v>
                </c:pt>
                <c:pt idx="101" formatCode="General">
                  <c:v>68</c:v>
                </c:pt>
                <c:pt idx="102" formatCode="General">
                  <c:v>69</c:v>
                </c:pt>
                <c:pt idx="103" formatCode="General">
                  <c:v>70</c:v>
                </c:pt>
                <c:pt idx="104">
                  <c:v>71</c:v>
                </c:pt>
                <c:pt idx="105">
                  <c:v>72</c:v>
                </c:pt>
                <c:pt idx="106">
                  <c:v>73</c:v>
                </c:pt>
                <c:pt idx="107">
                  <c:v>74</c:v>
                </c:pt>
                <c:pt idx="108">
                  <c:v>75</c:v>
                </c:pt>
                <c:pt idx="109">
                  <c:v>76</c:v>
                </c:pt>
                <c:pt idx="110">
                  <c:v>77</c:v>
                </c:pt>
                <c:pt idx="111">
                  <c:v>78</c:v>
                </c:pt>
                <c:pt idx="112">
                  <c:v>79</c:v>
                </c:pt>
                <c:pt idx="124" formatCode="General">
                  <c:v>67</c:v>
                </c:pt>
                <c:pt idx="125" formatCode="General">
                  <c:v>68</c:v>
                </c:pt>
                <c:pt idx="126" formatCode="General">
                  <c:v>69</c:v>
                </c:pt>
                <c:pt idx="127" formatCode="General">
                  <c:v>72</c:v>
                </c:pt>
                <c:pt idx="128" formatCode="General">
                  <c:v>74</c:v>
                </c:pt>
                <c:pt idx="129" formatCode="General">
                  <c:v>76</c:v>
                </c:pt>
                <c:pt idx="130" formatCode="General">
                  <c:v>77</c:v>
                </c:pt>
                <c:pt idx="131" formatCode="General">
                  <c:v>78</c:v>
                </c:pt>
                <c:pt idx="132" formatCode="General">
                  <c:v>79</c:v>
                </c:pt>
                <c:pt idx="133" formatCode="General">
                  <c:v>80</c:v>
                </c:pt>
                <c:pt idx="134" formatCode="General">
                  <c:v>81</c:v>
                </c:pt>
                <c:pt idx="135" formatCode="General">
                  <c:v>83</c:v>
                </c:pt>
                <c:pt idx="136" formatCode="General">
                  <c:v>84</c:v>
                </c:pt>
                <c:pt idx="137" formatCode="General">
                  <c:v>85</c:v>
                </c:pt>
                <c:pt idx="160" formatCode="General">
                  <c:v>64</c:v>
                </c:pt>
                <c:pt idx="161" formatCode="General">
                  <c:v>67</c:v>
                </c:pt>
                <c:pt idx="162" formatCode="General">
                  <c:v>69</c:v>
                </c:pt>
                <c:pt idx="163" formatCode="General">
                  <c:v>70</c:v>
                </c:pt>
                <c:pt idx="164" formatCode="General">
                  <c:v>72</c:v>
                </c:pt>
                <c:pt idx="165" formatCode="General">
                  <c:v>73</c:v>
                </c:pt>
                <c:pt idx="166" formatCode="General">
                  <c:v>74</c:v>
                </c:pt>
                <c:pt idx="167" formatCode="General">
                  <c:v>75</c:v>
                </c:pt>
                <c:pt idx="168" formatCode="General">
                  <c:v>76</c:v>
                </c:pt>
                <c:pt idx="169" formatCode="General">
                  <c:v>79</c:v>
                </c:pt>
                <c:pt idx="170" formatCode="General">
                  <c:v>80</c:v>
                </c:pt>
                <c:pt idx="171" formatCode="General">
                  <c:v>83</c:v>
                </c:pt>
                <c:pt idx="172" formatCode="General">
                  <c:v>84</c:v>
                </c:pt>
                <c:pt idx="185" formatCode="General">
                  <c:v>63</c:v>
                </c:pt>
                <c:pt idx="186" formatCode="General">
                  <c:v>65</c:v>
                </c:pt>
                <c:pt idx="187" formatCode="General">
                  <c:v>66</c:v>
                </c:pt>
                <c:pt idx="188" formatCode="General">
                  <c:v>69</c:v>
                </c:pt>
                <c:pt idx="189" formatCode="General">
                  <c:v>72</c:v>
                </c:pt>
                <c:pt idx="190" formatCode="General">
                  <c:v>75</c:v>
                </c:pt>
                <c:pt idx="191" formatCode="General">
                  <c:v>76</c:v>
                </c:pt>
                <c:pt idx="192" formatCode="General">
                  <c:v>78</c:v>
                </c:pt>
                <c:pt idx="193" formatCode="General">
                  <c:v>79</c:v>
                </c:pt>
                <c:pt idx="203" formatCode="General">
                  <c:v>61</c:v>
                </c:pt>
                <c:pt idx="204" formatCode="General">
                  <c:v>62</c:v>
                </c:pt>
                <c:pt idx="205" formatCode="General">
                  <c:v>66</c:v>
                </c:pt>
                <c:pt idx="206" formatCode="General">
                  <c:v>69</c:v>
                </c:pt>
                <c:pt idx="207" formatCode="General">
                  <c:v>71</c:v>
                </c:pt>
                <c:pt idx="208" formatCode="General">
                  <c:v>73</c:v>
                </c:pt>
                <c:pt idx="209" formatCode="General">
                  <c:v>74</c:v>
                </c:pt>
                <c:pt idx="210" formatCode="General">
                  <c:v>76</c:v>
                </c:pt>
                <c:pt idx="211" formatCode="General">
                  <c:v>78</c:v>
                </c:pt>
                <c:pt idx="212" formatCode="General">
                  <c:v>80</c:v>
                </c:pt>
              </c:numCache>
            </c:numRef>
          </c:yVal>
          <c:bubbleSize>
            <c:numRef>
              <c:f>Sheet1!$E$2:$E$222</c:f>
              <c:numCache>
                <c:formatCode>0</c:formatCode>
                <c:ptCount val="221"/>
                <c:pt idx="0">
                  <c:v>28</c:v>
                </c:pt>
                <c:pt idx="1">
                  <c:v>16</c:v>
                </c:pt>
                <c:pt idx="2">
                  <c:v>2</c:v>
                </c:pt>
                <c:pt idx="3">
                  <c:v>2</c:v>
                </c:pt>
                <c:pt idx="4">
                  <c:v>24</c:v>
                </c:pt>
                <c:pt idx="5">
                  <c:v>18</c:v>
                </c:pt>
                <c:pt idx="6">
                  <c:v>5</c:v>
                </c:pt>
                <c:pt idx="7">
                  <c:v>30</c:v>
                </c:pt>
                <c:pt idx="8">
                  <c:v>6</c:v>
                </c:pt>
                <c:pt idx="9">
                  <c:v>21</c:v>
                </c:pt>
                <c:pt idx="10" formatCode="General">
                  <c:v>1</c:v>
                </c:pt>
                <c:pt idx="11" formatCode="General">
                  <c:v>20</c:v>
                </c:pt>
                <c:pt idx="12">
                  <c:v>29</c:v>
                </c:pt>
                <c:pt idx="24" formatCode="General">
                  <c:v>34</c:v>
                </c:pt>
                <c:pt idx="25" formatCode="General">
                  <c:v>1</c:v>
                </c:pt>
                <c:pt idx="26">
                  <c:v>17</c:v>
                </c:pt>
                <c:pt idx="27">
                  <c:v>27</c:v>
                </c:pt>
                <c:pt idx="28">
                  <c:v>9</c:v>
                </c:pt>
                <c:pt idx="59">
                  <c:v>7</c:v>
                </c:pt>
                <c:pt idx="60">
                  <c:v>18</c:v>
                </c:pt>
                <c:pt idx="61">
                  <c:v>19</c:v>
                </c:pt>
                <c:pt idx="62">
                  <c:v>1</c:v>
                </c:pt>
                <c:pt idx="63">
                  <c:v>13</c:v>
                </c:pt>
                <c:pt idx="64">
                  <c:v>10</c:v>
                </c:pt>
                <c:pt idx="65">
                  <c:v>9</c:v>
                </c:pt>
                <c:pt idx="66">
                  <c:v>16</c:v>
                </c:pt>
                <c:pt idx="67">
                  <c:v>19</c:v>
                </c:pt>
                <c:pt idx="68">
                  <c:v>1</c:v>
                </c:pt>
                <c:pt idx="69">
                  <c:v>1</c:v>
                </c:pt>
                <c:pt idx="70">
                  <c:v>19</c:v>
                </c:pt>
                <c:pt idx="71">
                  <c:v>1</c:v>
                </c:pt>
                <c:pt idx="72">
                  <c:v>12</c:v>
                </c:pt>
                <c:pt idx="73" formatCode="General">
                  <c:v>18</c:v>
                </c:pt>
                <c:pt idx="74" formatCode="General">
                  <c:v>4</c:v>
                </c:pt>
                <c:pt idx="75" formatCode="General">
                  <c:v>11</c:v>
                </c:pt>
                <c:pt idx="76" formatCode="General">
                  <c:v>20</c:v>
                </c:pt>
                <c:pt idx="77" formatCode="General">
                  <c:v>18</c:v>
                </c:pt>
                <c:pt idx="78" formatCode="General">
                  <c:v>12</c:v>
                </c:pt>
                <c:pt idx="79" formatCode="General">
                  <c:v>10</c:v>
                </c:pt>
                <c:pt idx="90">
                  <c:v>8</c:v>
                </c:pt>
                <c:pt idx="91">
                  <c:v>3</c:v>
                </c:pt>
                <c:pt idx="92">
                  <c:v>13</c:v>
                </c:pt>
                <c:pt idx="93">
                  <c:v>18</c:v>
                </c:pt>
                <c:pt idx="94">
                  <c:v>8</c:v>
                </c:pt>
                <c:pt idx="95">
                  <c:v>8</c:v>
                </c:pt>
                <c:pt idx="96">
                  <c:v>8</c:v>
                </c:pt>
                <c:pt idx="97" formatCode="General">
                  <c:v>17</c:v>
                </c:pt>
                <c:pt idx="98" formatCode="General">
                  <c:v>24</c:v>
                </c:pt>
                <c:pt idx="99" formatCode="General">
                  <c:v>3</c:v>
                </c:pt>
                <c:pt idx="100" formatCode="General">
                  <c:v>17</c:v>
                </c:pt>
                <c:pt idx="101" formatCode="General">
                  <c:v>12</c:v>
                </c:pt>
                <c:pt idx="102" formatCode="General">
                  <c:v>9</c:v>
                </c:pt>
                <c:pt idx="103" formatCode="General">
                  <c:v>21</c:v>
                </c:pt>
                <c:pt idx="104">
                  <c:v>9</c:v>
                </c:pt>
                <c:pt idx="105">
                  <c:v>12</c:v>
                </c:pt>
                <c:pt idx="106">
                  <c:v>29</c:v>
                </c:pt>
                <c:pt idx="107">
                  <c:v>19</c:v>
                </c:pt>
                <c:pt idx="108">
                  <c:v>3</c:v>
                </c:pt>
                <c:pt idx="109">
                  <c:v>28</c:v>
                </c:pt>
                <c:pt idx="110">
                  <c:v>3</c:v>
                </c:pt>
                <c:pt idx="111">
                  <c:v>17</c:v>
                </c:pt>
                <c:pt idx="112">
                  <c:v>12</c:v>
                </c:pt>
                <c:pt idx="124" formatCode="General">
                  <c:v>26</c:v>
                </c:pt>
                <c:pt idx="125" formatCode="General">
                  <c:v>13</c:v>
                </c:pt>
                <c:pt idx="126" formatCode="General">
                  <c:v>5</c:v>
                </c:pt>
                <c:pt idx="127" formatCode="General">
                  <c:v>39</c:v>
                </c:pt>
                <c:pt idx="128" formatCode="General">
                  <c:v>1</c:v>
                </c:pt>
                <c:pt idx="129" formatCode="General">
                  <c:v>26</c:v>
                </c:pt>
                <c:pt idx="130" formatCode="General">
                  <c:v>1</c:v>
                </c:pt>
                <c:pt idx="131" formatCode="General">
                  <c:v>1</c:v>
                </c:pt>
                <c:pt idx="132" formatCode="General">
                  <c:v>11</c:v>
                </c:pt>
                <c:pt idx="133" formatCode="General">
                  <c:v>2</c:v>
                </c:pt>
                <c:pt idx="134" formatCode="General">
                  <c:v>9</c:v>
                </c:pt>
                <c:pt idx="135" formatCode="General">
                  <c:v>2</c:v>
                </c:pt>
                <c:pt idx="136" formatCode="General">
                  <c:v>14</c:v>
                </c:pt>
                <c:pt idx="137" formatCode="General">
                  <c:v>1</c:v>
                </c:pt>
                <c:pt idx="160" formatCode="General">
                  <c:v>17</c:v>
                </c:pt>
                <c:pt idx="161" formatCode="General">
                  <c:v>38</c:v>
                </c:pt>
                <c:pt idx="162" formatCode="General">
                  <c:v>2</c:v>
                </c:pt>
                <c:pt idx="163" formatCode="General">
                  <c:v>27</c:v>
                </c:pt>
                <c:pt idx="164" formatCode="General">
                  <c:v>7</c:v>
                </c:pt>
                <c:pt idx="165" formatCode="General">
                  <c:v>29</c:v>
                </c:pt>
                <c:pt idx="166" formatCode="General">
                  <c:v>1</c:v>
                </c:pt>
                <c:pt idx="167" formatCode="General">
                  <c:v>19</c:v>
                </c:pt>
                <c:pt idx="168" formatCode="General">
                  <c:v>3</c:v>
                </c:pt>
                <c:pt idx="169" formatCode="General">
                  <c:v>60</c:v>
                </c:pt>
                <c:pt idx="170" formatCode="General">
                  <c:v>2</c:v>
                </c:pt>
                <c:pt idx="171" formatCode="General">
                  <c:v>26</c:v>
                </c:pt>
                <c:pt idx="172" formatCode="General">
                  <c:v>20</c:v>
                </c:pt>
                <c:pt idx="185" formatCode="General">
                  <c:v>4</c:v>
                </c:pt>
                <c:pt idx="186" formatCode="General">
                  <c:v>27</c:v>
                </c:pt>
                <c:pt idx="187" formatCode="General">
                  <c:v>29</c:v>
                </c:pt>
                <c:pt idx="188" formatCode="General">
                  <c:v>37</c:v>
                </c:pt>
                <c:pt idx="189" formatCode="General">
                  <c:v>20</c:v>
                </c:pt>
                <c:pt idx="190" formatCode="General">
                  <c:v>8</c:v>
                </c:pt>
                <c:pt idx="191" formatCode="General">
                  <c:v>39</c:v>
                </c:pt>
                <c:pt idx="192" formatCode="General">
                  <c:v>5</c:v>
                </c:pt>
                <c:pt idx="193" formatCode="General">
                  <c:v>26</c:v>
                </c:pt>
                <c:pt idx="203" formatCode="General">
                  <c:v>35</c:v>
                </c:pt>
                <c:pt idx="204" formatCode="General">
                  <c:v>4</c:v>
                </c:pt>
                <c:pt idx="205" formatCode="General">
                  <c:v>37</c:v>
                </c:pt>
                <c:pt idx="206" formatCode="General">
                  <c:v>54</c:v>
                </c:pt>
                <c:pt idx="207" formatCode="General">
                  <c:v>4</c:v>
                </c:pt>
                <c:pt idx="208" formatCode="General">
                  <c:v>1</c:v>
                </c:pt>
                <c:pt idx="209" formatCode="General">
                  <c:v>8</c:v>
                </c:pt>
                <c:pt idx="210" formatCode="General">
                  <c:v>3</c:v>
                </c:pt>
                <c:pt idx="211" formatCode="General">
                  <c:v>34</c:v>
                </c:pt>
                <c:pt idx="212" formatCode="General">
                  <c:v>10</c:v>
                </c:pt>
              </c:numCache>
            </c:numRef>
          </c:bubbleSize>
          <c:bubble3D val="0"/>
          <c:extLst xmlns:c16r2="http://schemas.microsoft.com/office/drawing/2015/06/chart">
            <c:ext xmlns:c16="http://schemas.microsoft.com/office/drawing/2014/chart" uri="{C3380CC4-5D6E-409C-BE32-E72D297353CC}">
              <c16:uniqueId val="{00000001-9761-4BB6-A7A2-9D4C065B4084}"/>
            </c:ext>
          </c:extLst>
        </c:ser>
        <c:ser>
          <c:idx val="2"/>
          <c:order val="2"/>
          <c:tx>
            <c:strRef>
              <c:f>Sheet1!$F$1</c:f>
              <c:strCache>
                <c:ptCount val="1"/>
                <c:pt idx="0">
                  <c:v>Size4</c:v>
                </c:pt>
              </c:strCache>
            </c:strRef>
          </c:tx>
          <c:spPr>
            <a:gradFill>
              <a:gsLst>
                <a:gs pos="0">
                  <a:schemeClr val="accent1">
                    <a:lumMod val="5000"/>
                    <a:lumOff val="95000"/>
                  </a:schemeClr>
                </a:gs>
                <a:gs pos="14000">
                  <a:srgbClr val="30ACF9">
                    <a:alpha val="46000"/>
                  </a:srgbClr>
                </a:gs>
                <a:gs pos="13000">
                  <a:schemeClr val="bg1"/>
                </a:gs>
                <a:gs pos="100000">
                  <a:srgbClr val="30ACF9">
                    <a:alpha val="55000"/>
                  </a:srgbClr>
                </a:gs>
              </a:gsLst>
              <a:path path="circle">
                <a:fillToRect l="50000" t="50000" r="50000" b="50000"/>
              </a:path>
            </a:gradFill>
            <a:ln w="25400">
              <a:noFill/>
            </a:ln>
            <a:effectLst/>
          </c:spPr>
          <c:invertIfNegative val="0"/>
          <c:xVal>
            <c:numRef>
              <c:f>Sheet1!$A$2:$A$222</c:f>
              <c:numCache>
                <c:formatCode>0</c:formatCode>
                <c:ptCount val="2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numCache>
            </c:numRef>
          </c:xVal>
          <c:yVal>
            <c:numRef>
              <c:f>Sheet1!$F$2:$F$222</c:f>
              <c:numCache>
                <c:formatCode>0</c:formatCode>
                <c:ptCount val="221"/>
                <c:pt idx="0">
                  <c:v>82</c:v>
                </c:pt>
                <c:pt idx="1">
                  <c:v>84</c:v>
                </c:pt>
                <c:pt idx="2">
                  <c:v>85</c:v>
                </c:pt>
                <c:pt idx="3">
                  <c:v>86</c:v>
                </c:pt>
                <c:pt idx="4">
                  <c:v>87</c:v>
                </c:pt>
                <c:pt idx="5" formatCode="General">
                  <c:v>89</c:v>
                </c:pt>
                <c:pt idx="6" formatCode="General">
                  <c:v>90</c:v>
                </c:pt>
                <c:pt idx="7" formatCode="General">
                  <c:v>91</c:v>
                </c:pt>
                <c:pt idx="24" formatCode="General">
                  <c:v>81</c:v>
                </c:pt>
                <c:pt idx="25" formatCode="General">
                  <c:v>83</c:v>
                </c:pt>
                <c:pt idx="26">
                  <c:v>84</c:v>
                </c:pt>
                <c:pt idx="27">
                  <c:v>85</c:v>
                </c:pt>
                <c:pt idx="28">
                  <c:v>86</c:v>
                </c:pt>
                <c:pt idx="29">
                  <c:v>87</c:v>
                </c:pt>
                <c:pt idx="30">
                  <c:v>88</c:v>
                </c:pt>
                <c:pt idx="31">
                  <c:v>89</c:v>
                </c:pt>
                <c:pt idx="32">
                  <c:v>90</c:v>
                </c:pt>
                <c:pt idx="33">
                  <c:v>91</c:v>
                </c:pt>
                <c:pt idx="34">
                  <c:v>93</c:v>
                </c:pt>
                <c:pt idx="59" formatCode="General">
                  <c:v>82</c:v>
                </c:pt>
                <c:pt idx="60" formatCode="General">
                  <c:v>83</c:v>
                </c:pt>
                <c:pt idx="61" formatCode="General">
                  <c:v>84</c:v>
                </c:pt>
                <c:pt idx="62" formatCode="General">
                  <c:v>85</c:v>
                </c:pt>
                <c:pt idx="63" formatCode="General">
                  <c:v>86</c:v>
                </c:pt>
                <c:pt idx="64">
                  <c:v>87</c:v>
                </c:pt>
                <c:pt idx="65">
                  <c:v>88</c:v>
                </c:pt>
                <c:pt idx="66">
                  <c:v>89</c:v>
                </c:pt>
                <c:pt idx="67">
                  <c:v>90</c:v>
                </c:pt>
                <c:pt idx="68" formatCode="General">
                  <c:v>91</c:v>
                </c:pt>
                <c:pt idx="69" formatCode="General">
                  <c:v>92</c:v>
                </c:pt>
                <c:pt idx="70" formatCode="General">
                  <c:v>93</c:v>
                </c:pt>
                <c:pt idx="71" formatCode="General">
                  <c:v>94</c:v>
                </c:pt>
                <c:pt idx="90">
                  <c:v>80</c:v>
                </c:pt>
                <c:pt idx="91">
                  <c:v>81</c:v>
                </c:pt>
                <c:pt idx="92" formatCode="General">
                  <c:v>82</c:v>
                </c:pt>
                <c:pt idx="93" formatCode="General">
                  <c:v>83</c:v>
                </c:pt>
                <c:pt idx="94" formatCode="General">
                  <c:v>84</c:v>
                </c:pt>
                <c:pt idx="95" formatCode="General">
                  <c:v>85</c:v>
                </c:pt>
                <c:pt idx="96" formatCode="General">
                  <c:v>86</c:v>
                </c:pt>
                <c:pt idx="97" formatCode="General">
                  <c:v>87</c:v>
                </c:pt>
                <c:pt idx="98" formatCode="General">
                  <c:v>88</c:v>
                </c:pt>
                <c:pt idx="99" formatCode="General">
                  <c:v>89</c:v>
                </c:pt>
                <c:pt idx="100" formatCode="General">
                  <c:v>90</c:v>
                </c:pt>
                <c:pt idx="101" formatCode="General">
                  <c:v>91</c:v>
                </c:pt>
                <c:pt idx="102" formatCode="General">
                  <c:v>92</c:v>
                </c:pt>
                <c:pt idx="124" formatCode="General">
                  <c:v>86</c:v>
                </c:pt>
                <c:pt idx="125" formatCode="General">
                  <c:v>87</c:v>
                </c:pt>
                <c:pt idx="126" formatCode="General">
                  <c:v>89</c:v>
                </c:pt>
                <c:pt idx="127" formatCode="General">
                  <c:v>90</c:v>
                </c:pt>
                <c:pt idx="128" formatCode="General">
                  <c:v>92</c:v>
                </c:pt>
                <c:pt idx="129" formatCode="General">
                  <c:v>93</c:v>
                </c:pt>
                <c:pt idx="160" formatCode="General">
                  <c:v>86</c:v>
                </c:pt>
                <c:pt idx="161" formatCode="General">
                  <c:v>87</c:v>
                </c:pt>
                <c:pt idx="162" formatCode="General">
                  <c:v>88</c:v>
                </c:pt>
                <c:pt idx="163" formatCode="General">
                  <c:v>89</c:v>
                </c:pt>
                <c:pt idx="164" formatCode="General">
                  <c:v>90</c:v>
                </c:pt>
                <c:pt idx="165" formatCode="General">
                  <c:v>91</c:v>
                </c:pt>
                <c:pt idx="166" formatCode="General">
                  <c:v>92</c:v>
                </c:pt>
                <c:pt idx="167" formatCode="General">
                  <c:v>93</c:v>
                </c:pt>
                <c:pt idx="185" formatCode="General">
                  <c:v>82</c:v>
                </c:pt>
                <c:pt idx="186" formatCode="General">
                  <c:v>83</c:v>
                </c:pt>
                <c:pt idx="187" formatCode="General">
                  <c:v>85</c:v>
                </c:pt>
                <c:pt idx="188" formatCode="General">
                  <c:v>86</c:v>
                </c:pt>
                <c:pt idx="189" formatCode="General">
                  <c:v>87</c:v>
                </c:pt>
                <c:pt idx="190" formatCode="General">
                  <c:v>88</c:v>
                </c:pt>
                <c:pt idx="191" formatCode="General">
                  <c:v>89</c:v>
                </c:pt>
                <c:pt idx="192" formatCode="General">
                  <c:v>90</c:v>
                </c:pt>
                <c:pt idx="193" formatCode="General">
                  <c:v>91</c:v>
                </c:pt>
                <c:pt idx="203" formatCode="General">
                  <c:v>81</c:v>
                </c:pt>
                <c:pt idx="204" formatCode="General">
                  <c:v>83</c:v>
                </c:pt>
                <c:pt idx="205" formatCode="General">
                  <c:v>84</c:v>
                </c:pt>
                <c:pt idx="206" formatCode="General">
                  <c:v>85</c:v>
                </c:pt>
                <c:pt idx="207" formatCode="General">
                  <c:v>86</c:v>
                </c:pt>
                <c:pt idx="208" formatCode="General">
                  <c:v>87</c:v>
                </c:pt>
                <c:pt idx="209" formatCode="General">
                  <c:v>88</c:v>
                </c:pt>
              </c:numCache>
            </c:numRef>
          </c:yVal>
          <c:bubbleSize>
            <c:numRef>
              <c:f>Sheet1!$G$2:$G$222</c:f>
              <c:numCache>
                <c:formatCode>0</c:formatCode>
                <c:ptCount val="221"/>
                <c:pt idx="0">
                  <c:v>2</c:v>
                </c:pt>
                <c:pt idx="1">
                  <c:v>46</c:v>
                </c:pt>
                <c:pt idx="2">
                  <c:v>1</c:v>
                </c:pt>
                <c:pt idx="3">
                  <c:v>4</c:v>
                </c:pt>
                <c:pt idx="4">
                  <c:v>48</c:v>
                </c:pt>
                <c:pt idx="5" formatCode="General">
                  <c:v>20</c:v>
                </c:pt>
                <c:pt idx="6" formatCode="General">
                  <c:v>6</c:v>
                </c:pt>
                <c:pt idx="7" formatCode="General">
                  <c:v>27</c:v>
                </c:pt>
                <c:pt idx="24" formatCode="General">
                  <c:v>19</c:v>
                </c:pt>
                <c:pt idx="25" formatCode="General">
                  <c:v>1</c:v>
                </c:pt>
                <c:pt idx="26">
                  <c:v>27</c:v>
                </c:pt>
                <c:pt idx="27">
                  <c:v>2</c:v>
                </c:pt>
                <c:pt idx="28">
                  <c:v>13</c:v>
                </c:pt>
                <c:pt idx="29">
                  <c:v>1</c:v>
                </c:pt>
                <c:pt idx="30">
                  <c:v>13</c:v>
                </c:pt>
                <c:pt idx="31">
                  <c:v>1</c:v>
                </c:pt>
                <c:pt idx="32">
                  <c:v>11</c:v>
                </c:pt>
                <c:pt idx="33">
                  <c:v>18</c:v>
                </c:pt>
                <c:pt idx="34">
                  <c:v>9</c:v>
                </c:pt>
                <c:pt idx="59" formatCode="General">
                  <c:v>27</c:v>
                </c:pt>
                <c:pt idx="60" formatCode="General">
                  <c:v>15</c:v>
                </c:pt>
                <c:pt idx="61" formatCode="General">
                  <c:v>16</c:v>
                </c:pt>
                <c:pt idx="62" formatCode="General">
                  <c:v>23</c:v>
                </c:pt>
                <c:pt idx="63" formatCode="General">
                  <c:v>20</c:v>
                </c:pt>
                <c:pt idx="64">
                  <c:v>1</c:v>
                </c:pt>
                <c:pt idx="65">
                  <c:v>19</c:v>
                </c:pt>
                <c:pt idx="66">
                  <c:v>23</c:v>
                </c:pt>
                <c:pt idx="67">
                  <c:v>3</c:v>
                </c:pt>
                <c:pt idx="68" formatCode="General">
                  <c:v>19</c:v>
                </c:pt>
                <c:pt idx="69" formatCode="General">
                  <c:v>7</c:v>
                </c:pt>
                <c:pt idx="70" formatCode="General">
                  <c:v>18</c:v>
                </c:pt>
                <c:pt idx="71" formatCode="General">
                  <c:v>8</c:v>
                </c:pt>
                <c:pt idx="90">
                  <c:v>18</c:v>
                </c:pt>
                <c:pt idx="91">
                  <c:v>8</c:v>
                </c:pt>
                <c:pt idx="92" formatCode="General">
                  <c:v>13</c:v>
                </c:pt>
                <c:pt idx="93" formatCode="General">
                  <c:v>7</c:v>
                </c:pt>
                <c:pt idx="94" formatCode="General">
                  <c:v>16</c:v>
                </c:pt>
                <c:pt idx="95" formatCode="General">
                  <c:v>10</c:v>
                </c:pt>
                <c:pt idx="96" formatCode="General">
                  <c:v>12</c:v>
                </c:pt>
                <c:pt idx="97" formatCode="General">
                  <c:v>7</c:v>
                </c:pt>
                <c:pt idx="98" formatCode="General">
                  <c:v>3</c:v>
                </c:pt>
                <c:pt idx="99" formatCode="General">
                  <c:v>21</c:v>
                </c:pt>
                <c:pt idx="100" formatCode="General">
                  <c:v>8</c:v>
                </c:pt>
                <c:pt idx="101" formatCode="General">
                  <c:v>9</c:v>
                </c:pt>
                <c:pt idx="102" formatCode="General">
                  <c:v>5</c:v>
                </c:pt>
                <c:pt idx="124" formatCode="General">
                  <c:v>7</c:v>
                </c:pt>
                <c:pt idx="125" formatCode="General">
                  <c:v>10</c:v>
                </c:pt>
                <c:pt idx="126" formatCode="General">
                  <c:v>2</c:v>
                </c:pt>
                <c:pt idx="127" formatCode="General">
                  <c:v>4</c:v>
                </c:pt>
                <c:pt idx="128" formatCode="General">
                  <c:v>3</c:v>
                </c:pt>
                <c:pt idx="129" formatCode="General">
                  <c:v>2</c:v>
                </c:pt>
                <c:pt idx="160" formatCode="General">
                  <c:v>4</c:v>
                </c:pt>
                <c:pt idx="161" formatCode="General">
                  <c:v>24</c:v>
                </c:pt>
                <c:pt idx="162" formatCode="General">
                  <c:v>2</c:v>
                </c:pt>
                <c:pt idx="163" formatCode="General">
                  <c:v>2</c:v>
                </c:pt>
                <c:pt idx="164" formatCode="General">
                  <c:v>26</c:v>
                </c:pt>
                <c:pt idx="165" formatCode="General">
                  <c:v>1</c:v>
                </c:pt>
                <c:pt idx="166" formatCode="General">
                  <c:v>3</c:v>
                </c:pt>
                <c:pt idx="167" formatCode="General">
                  <c:v>10</c:v>
                </c:pt>
                <c:pt idx="185" formatCode="General">
                  <c:v>60</c:v>
                </c:pt>
                <c:pt idx="186" formatCode="General">
                  <c:v>1</c:v>
                </c:pt>
                <c:pt idx="187" formatCode="General">
                  <c:v>45</c:v>
                </c:pt>
                <c:pt idx="188" formatCode="General">
                  <c:v>1</c:v>
                </c:pt>
                <c:pt idx="189" formatCode="General">
                  <c:v>1</c:v>
                </c:pt>
                <c:pt idx="190" formatCode="General">
                  <c:v>31</c:v>
                </c:pt>
                <c:pt idx="191" formatCode="General">
                  <c:v>1</c:v>
                </c:pt>
                <c:pt idx="192" formatCode="General">
                  <c:v>12</c:v>
                </c:pt>
                <c:pt idx="193" formatCode="General">
                  <c:v>24</c:v>
                </c:pt>
                <c:pt idx="203" formatCode="General">
                  <c:v>56</c:v>
                </c:pt>
                <c:pt idx="204" formatCode="General">
                  <c:v>20</c:v>
                </c:pt>
                <c:pt idx="205" formatCode="General">
                  <c:v>6</c:v>
                </c:pt>
                <c:pt idx="206" formatCode="General">
                  <c:v>4</c:v>
                </c:pt>
                <c:pt idx="207" formatCode="General">
                  <c:v>45</c:v>
                </c:pt>
                <c:pt idx="208" formatCode="General">
                  <c:v>26</c:v>
                </c:pt>
                <c:pt idx="209" formatCode="General">
                  <c:v>8</c:v>
                </c:pt>
              </c:numCache>
            </c:numRef>
          </c:bubbleSize>
          <c:bubble3D val="0"/>
          <c:extLst xmlns:c16r2="http://schemas.microsoft.com/office/drawing/2015/06/chart">
            <c:ext xmlns:c16="http://schemas.microsoft.com/office/drawing/2014/chart" uri="{C3380CC4-5D6E-409C-BE32-E72D297353CC}">
              <c16:uniqueId val="{00000002-9761-4BB6-A7A2-9D4C065B4084}"/>
            </c:ext>
          </c:extLst>
        </c:ser>
        <c:ser>
          <c:idx val="3"/>
          <c:order val="3"/>
          <c:tx>
            <c:strRef>
              <c:f>Sheet1!$H$1</c:f>
              <c:strCache>
                <c:ptCount val="1"/>
                <c:pt idx="0">
                  <c:v>Size6</c:v>
                </c:pt>
              </c:strCache>
            </c:strRef>
          </c:tx>
          <c:spPr>
            <a:gradFill>
              <a:gsLst>
                <a:gs pos="0">
                  <a:schemeClr val="accent1">
                    <a:lumMod val="5000"/>
                    <a:lumOff val="95000"/>
                  </a:schemeClr>
                </a:gs>
                <a:gs pos="14000">
                  <a:srgbClr val="EC008B">
                    <a:alpha val="46000"/>
                  </a:srgbClr>
                </a:gs>
                <a:gs pos="13000">
                  <a:schemeClr val="bg1"/>
                </a:gs>
                <a:gs pos="100000">
                  <a:srgbClr val="EC008B">
                    <a:alpha val="55000"/>
                  </a:srgbClr>
                </a:gs>
              </a:gsLst>
              <a:path path="circle">
                <a:fillToRect l="50000" t="50000" r="50000" b="50000"/>
              </a:path>
            </a:gradFill>
            <a:ln w="25400">
              <a:noFill/>
            </a:ln>
            <a:effectLst/>
          </c:spPr>
          <c:invertIfNegative val="0"/>
          <c:xVal>
            <c:numRef>
              <c:f>Sheet1!$A$2:$A$222</c:f>
              <c:numCache>
                <c:formatCode>0</c:formatCode>
                <c:ptCount val="2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numCache>
            </c:numRef>
          </c:xVal>
          <c:yVal>
            <c:numRef>
              <c:f>Sheet1!$H$2:$H$222</c:f>
              <c:numCache>
                <c:formatCode>0</c:formatCode>
                <c:ptCount val="221"/>
                <c:pt idx="0">
                  <c:v>92</c:v>
                </c:pt>
                <c:pt idx="1">
                  <c:v>93</c:v>
                </c:pt>
                <c:pt idx="2">
                  <c:v>94</c:v>
                </c:pt>
                <c:pt idx="3">
                  <c:v>95</c:v>
                </c:pt>
                <c:pt idx="4">
                  <c:v>97</c:v>
                </c:pt>
                <c:pt idx="5">
                  <c:v>100</c:v>
                </c:pt>
                <c:pt idx="24" formatCode="General">
                  <c:v>94</c:v>
                </c:pt>
                <c:pt idx="25" formatCode="General">
                  <c:v>95</c:v>
                </c:pt>
                <c:pt idx="26">
                  <c:v>96</c:v>
                </c:pt>
                <c:pt idx="27">
                  <c:v>97</c:v>
                </c:pt>
                <c:pt idx="28">
                  <c:v>98</c:v>
                </c:pt>
                <c:pt idx="59" formatCode="General">
                  <c:v>95</c:v>
                </c:pt>
                <c:pt idx="60" formatCode="General">
                  <c:v>96</c:v>
                </c:pt>
                <c:pt idx="61" formatCode="General">
                  <c:v>97</c:v>
                </c:pt>
                <c:pt idx="62" formatCode="General">
                  <c:v>98</c:v>
                </c:pt>
                <c:pt idx="63" formatCode="General">
                  <c:v>100</c:v>
                </c:pt>
                <c:pt idx="90">
                  <c:v>93</c:v>
                </c:pt>
                <c:pt idx="91" formatCode="General">
                  <c:v>94</c:v>
                </c:pt>
                <c:pt idx="92" formatCode="General">
                  <c:v>95</c:v>
                </c:pt>
                <c:pt idx="93" formatCode="General">
                  <c:v>97</c:v>
                </c:pt>
                <c:pt idx="124">
                  <c:v>96</c:v>
                </c:pt>
                <c:pt idx="125">
                  <c:v>97</c:v>
                </c:pt>
                <c:pt idx="160" formatCode="General">
                  <c:v>94</c:v>
                </c:pt>
                <c:pt idx="161" formatCode="General">
                  <c:v>95</c:v>
                </c:pt>
                <c:pt idx="162" formatCode="General">
                  <c:v>96</c:v>
                </c:pt>
                <c:pt idx="163" formatCode="General">
                  <c:v>97</c:v>
                </c:pt>
                <c:pt idx="164" formatCode="General">
                  <c:v>98</c:v>
                </c:pt>
                <c:pt idx="165" formatCode="General">
                  <c:v>100</c:v>
                </c:pt>
                <c:pt idx="185" formatCode="General">
                  <c:v>92</c:v>
                </c:pt>
                <c:pt idx="186" formatCode="General">
                  <c:v>93</c:v>
                </c:pt>
                <c:pt idx="187" formatCode="General">
                  <c:v>96</c:v>
                </c:pt>
                <c:pt idx="188" formatCode="General">
                  <c:v>97</c:v>
                </c:pt>
                <c:pt idx="189" formatCode="General">
                  <c:v>100</c:v>
                </c:pt>
                <c:pt idx="203" formatCode="General">
                  <c:v>90</c:v>
                </c:pt>
                <c:pt idx="204" formatCode="General">
                  <c:v>91</c:v>
                </c:pt>
                <c:pt idx="205" formatCode="General">
                  <c:v>93</c:v>
                </c:pt>
                <c:pt idx="206" formatCode="General">
                  <c:v>95</c:v>
                </c:pt>
                <c:pt idx="207" formatCode="General">
                  <c:v>97</c:v>
                </c:pt>
                <c:pt idx="208" formatCode="General">
                  <c:v>100</c:v>
                </c:pt>
              </c:numCache>
            </c:numRef>
          </c:yVal>
          <c:bubbleSize>
            <c:numRef>
              <c:f>Sheet1!$I$2:$I$222</c:f>
              <c:numCache>
                <c:formatCode>0</c:formatCode>
                <c:ptCount val="221"/>
                <c:pt idx="0">
                  <c:v>24</c:v>
                </c:pt>
                <c:pt idx="1">
                  <c:v>8</c:v>
                </c:pt>
                <c:pt idx="2">
                  <c:v>20</c:v>
                </c:pt>
                <c:pt idx="3">
                  <c:v>15</c:v>
                </c:pt>
                <c:pt idx="4">
                  <c:v>11</c:v>
                </c:pt>
                <c:pt idx="5">
                  <c:v>4</c:v>
                </c:pt>
                <c:pt idx="24" formatCode="General">
                  <c:v>5</c:v>
                </c:pt>
                <c:pt idx="25" formatCode="General">
                  <c:v>5</c:v>
                </c:pt>
                <c:pt idx="26">
                  <c:v>6</c:v>
                </c:pt>
                <c:pt idx="27">
                  <c:v>5</c:v>
                </c:pt>
                <c:pt idx="28">
                  <c:v>3</c:v>
                </c:pt>
                <c:pt idx="59" formatCode="General">
                  <c:v>8</c:v>
                </c:pt>
                <c:pt idx="60" formatCode="General">
                  <c:v>18</c:v>
                </c:pt>
                <c:pt idx="61" formatCode="General">
                  <c:v>6</c:v>
                </c:pt>
                <c:pt idx="62" formatCode="General">
                  <c:v>5</c:v>
                </c:pt>
                <c:pt idx="63" formatCode="General">
                  <c:v>2</c:v>
                </c:pt>
                <c:pt idx="90">
                  <c:v>3</c:v>
                </c:pt>
                <c:pt idx="91" formatCode="General">
                  <c:v>6</c:v>
                </c:pt>
                <c:pt idx="92" formatCode="General">
                  <c:v>10</c:v>
                </c:pt>
                <c:pt idx="93" formatCode="General">
                  <c:v>2</c:v>
                </c:pt>
                <c:pt idx="124">
                  <c:v>1</c:v>
                </c:pt>
                <c:pt idx="125">
                  <c:v>1</c:v>
                </c:pt>
                <c:pt idx="160" formatCode="General">
                  <c:v>5</c:v>
                </c:pt>
                <c:pt idx="161" formatCode="General">
                  <c:v>4</c:v>
                </c:pt>
                <c:pt idx="162" formatCode="General">
                  <c:v>10</c:v>
                </c:pt>
                <c:pt idx="163" formatCode="General">
                  <c:v>5</c:v>
                </c:pt>
                <c:pt idx="164" formatCode="General">
                  <c:v>2</c:v>
                </c:pt>
                <c:pt idx="165" formatCode="General">
                  <c:v>1</c:v>
                </c:pt>
                <c:pt idx="185" formatCode="General">
                  <c:v>8</c:v>
                </c:pt>
                <c:pt idx="186" formatCode="General">
                  <c:v>28</c:v>
                </c:pt>
                <c:pt idx="187" formatCode="General">
                  <c:v>14</c:v>
                </c:pt>
                <c:pt idx="188" formatCode="General">
                  <c:v>2</c:v>
                </c:pt>
                <c:pt idx="189" formatCode="General">
                  <c:v>2</c:v>
                </c:pt>
                <c:pt idx="203" formatCode="General">
                  <c:v>37</c:v>
                </c:pt>
                <c:pt idx="204" formatCode="General">
                  <c:v>15</c:v>
                </c:pt>
                <c:pt idx="205" formatCode="General">
                  <c:v>4</c:v>
                </c:pt>
                <c:pt idx="206" formatCode="General">
                  <c:v>31</c:v>
                </c:pt>
                <c:pt idx="207" formatCode="General">
                  <c:v>7</c:v>
                </c:pt>
                <c:pt idx="208" formatCode="General">
                  <c:v>14</c:v>
                </c:pt>
              </c:numCache>
            </c:numRef>
          </c:bubbleSize>
          <c:bubble3D val="0"/>
          <c:extLst xmlns:c16r2="http://schemas.microsoft.com/office/drawing/2015/06/chart">
            <c:ext xmlns:c16="http://schemas.microsoft.com/office/drawing/2014/chart" uri="{C3380CC4-5D6E-409C-BE32-E72D297353CC}">
              <c16:uniqueId val="{00000003-9761-4BB6-A7A2-9D4C065B4084}"/>
            </c:ext>
          </c:extLst>
        </c:ser>
        <c:dLbls>
          <c:showLegendKey val="0"/>
          <c:showVal val="0"/>
          <c:showCatName val="0"/>
          <c:showSerName val="0"/>
          <c:showPercent val="0"/>
          <c:showBubbleSize val="0"/>
        </c:dLbls>
        <c:bubbleScale val="40"/>
        <c:showNegBubbles val="0"/>
        <c:axId val="124340312"/>
        <c:axId val="208079856"/>
      </c:bubbleChart>
      <c:valAx>
        <c:axId val="1243403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8079856"/>
        <c:crosses val="autoZero"/>
        <c:crossBetween val="midCat"/>
        <c:majorUnit val="1"/>
        <c:minorUnit val="1"/>
      </c:valAx>
      <c:valAx>
        <c:axId val="208079856"/>
        <c:scaling>
          <c:orientation val="minMax"/>
          <c:max val="104"/>
          <c:min val="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40312"/>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gradFill>
              <a:gsLst>
                <a:gs pos="20000">
                  <a:srgbClr val="82D432"/>
                </a:gs>
                <a:gs pos="90000">
                  <a:srgbClr val="82D432">
                    <a:alpha val="67000"/>
                  </a:srgbClr>
                </a:gs>
              </a:gsLst>
              <a:lin ang="10800000" scaled="0"/>
            </a:gradFill>
            <a:ln>
              <a:noFill/>
            </a:ln>
            <a:effectLst/>
          </c:spPr>
          <c:invertIfNegative val="0"/>
          <c:dPt>
            <c:idx val="3"/>
            <c:invertIfNegative val="0"/>
            <c:bubble3D val="0"/>
            <c:spPr>
              <a:gradFill>
                <a:gsLst>
                  <a:gs pos="20000">
                    <a:srgbClr val="EC008B"/>
                  </a:gs>
                  <a:gs pos="90000">
                    <a:srgbClr val="EC008B">
                      <a:alpha val="55000"/>
                    </a:srgbClr>
                  </a:gs>
                </a:gsLst>
                <a:lin ang="10800000" scaled="0"/>
              </a:gradFill>
              <a:ln>
                <a:noFill/>
              </a:ln>
              <a:effectLst/>
            </c:spPr>
            <c:extLst xmlns:c16r2="http://schemas.microsoft.com/office/drawing/2015/06/chart">
              <c:ext xmlns:c16="http://schemas.microsoft.com/office/drawing/2014/chart" uri="{C3380CC4-5D6E-409C-BE32-E72D297353CC}">
                <c16:uniqueId val="{00000001-811E-45E9-BEEC-B07D9D72DEA8}"/>
              </c:ext>
            </c:extLst>
          </c:dPt>
          <c:cat>
            <c:strRef>
              <c:f>Sheet1!$A$2:$A$8</c:f>
              <c:strCache>
                <c:ptCount val="7"/>
                <c:pt idx="0">
                  <c:v>Healthcare</c:v>
                </c:pt>
                <c:pt idx="1">
                  <c:v>Telco</c:v>
                </c:pt>
                <c:pt idx="2">
                  <c:v>Financial Services</c:v>
                </c:pt>
                <c:pt idx="3">
                  <c:v>WL Gore</c:v>
                </c:pt>
                <c:pt idx="4">
                  <c:v>Alcoholic Beverages</c:v>
                </c:pt>
                <c:pt idx="5">
                  <c:v>Higher Education</c:v>
                </c:pt>
                <c:pt idx="6">
                  <c:v>Technology (Hardware)</c:v>
                </c:pt>
              </c:strCache>
            </c:strRef>
          </c:cat>
          <c:val>
            <c:numRef>
              <c:f>Sheet1!$B$2:$B$8</c:f>
              <c:numCache>
                <c:formatCode>0</c:formatCode>
                <c:ptCount val="7"/>
                <c:pt idx="0">
                  <c:v>78.900000000000006</c:v>
                </c:pt>
                <c:pt idx="1">
                  <c:v>78.900000000000006</c:v>
                </c:pt>
                <c:pt idx="2">
                  <c:v>73.3</c:v>
                </c:pt>
                <c:pt idx="3">
                  <c:v>68</c:v>
                </c:pt>
                <c:pt idx="4">
                  <c:v>67.8</c:v>
                </c:pt>
                <c:pt idx="5">
                  <c:v>63.3</c:v>
                </c:pt>
                <c:pt idx="6">
                  <c:v>69</c:v>
                </c:pt>
              </c:numCache>
            </c:numRef>
          </c:val>
          <c:extLst xmlns:c16r2="http://schemas.microsoft.com/office/drawing/2015/06/chart">
            <c:ext xmlns:c16="http://schemas.microsoft.com/office/drawing/2014/chart" uri="{C3380CC4-5D6E-409C-BE32-E72D297353CC}">
              <c16:uniqueId val="{00000002-811E-45E9-BEEC-B07D9D72DEA8}"/>
            </c:ext>
          </c:extLst>
        </c:ser>
        <c:dLbls>
          <c:showLegendKey val="0"/>
          <c:showVal val="0"/>
          <c:showCatName val="0"/>
          <c:showSerName val="0"/>
          <c:showPercent val="0"/>
          <c:showBubbleSize val="0"/>
        </c:dLbls>
        <c:gapWidth val="182"/>
        <c:axId val="356582040"/>
        <c:axId val="356582432"/>
      </c:barChart>
      <c:catAx>
        <c:axId val="356582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aleway" panose="020B0003030101060003" pitchFamily="2" charset="0"/>
                <a:ea typeface="Raleway" panose="020B0003030101060003" pitchFamily="2" charset="0"/>
                <a:cs typeface="+mn-cs"/>
              </a:defRPr>
            </a:pPr>
            <a:endParaRPr lang="en-US"/>
          </a:p>
        </c:txPr>
        <c:crossAx val="356582432"/>
        <c:crosses val="autoZero"/>
        <c:auto val="1"/>
        <c:lblAlgn val="ctr"/>
        <c:lblOffset val="100"/>
        <c:noMultiLvlLbl val="0"/>
      </c:catAx>
      <c:valAx>
        <c:axId val="3565824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aleway" panose="020B0003030101060003" pitchFamily="2" charset="0"/>
                <a:ea typeface="Raleway" panose="020B0003030101060003" pitchFamily="2" charset="0"/>
                <a:cs typeface="+mn-cs"/>
              </a:defRPr>
            </a:pPr>
            <a:endParaRPr lang="en-US"/>
          </a:p>
        </c:txPr>
        <c:crossAx val="3565820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Raleway" panose="020B0003030101060003" pitchFamily="2" charset="0"/>
          <a:ea typeface="Raleway" panose="020B0003030101060003"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0.09228</cdr:x>
      <cdr:y>0.42922</cdr:y>
    </cdr:from>
    <cdr:to>
      <cdr:x>0.25612</cdr:x>
      <cdr:y>0.51608</cdr:y>
    </cdr:to>
    <cdr:sp macro="" textlink="">
      <cdr:nvSpPr>
        <cdr:cNvPr id="2" name="Rectangle 1"/>
        <cdr:cNvSpPr/>
      </cdr:nvSpPr>
      <cdr:spPr>
        <a:xfrm xmlns:a="http://schemas.openxmlformats.org/drawingml/2006/main">
          <a:off x="658906" y="1395486"/>
          <a:ext cx="1169894" cy="282388"/>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n-US" sz="1200" smtClean="0">
              <a:solidFill>
                <a:schemeClr val="tx1"/>
              </a:solidFill>
              <a:latin typeface="Raleway" charset="0"/>
              <a:ea typeface="Raleway" charset="0"/>
              <a:cs typeface="Raleway" charset="0"/>
            </a:rPr>
            <a:t>Company X</a:t>
          </a:r>
          <a:endParaRPr lang="en-US" sz="1200">
            <a:solidFill>
              <a:schemeClr val="tx1"/>
            </a:solidFill>
            <a:latin typeface="Raleway" charset="0"/>
            <a:ea typeface="Raleway" charset="0"/>
            <a:cs typeface="Raleway"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6391872-B5EF-4440-934C-B74FA11DDD6D}" type="datetimeFigureOut">
              <a:rPr lang="en-US" smtClean="0"/>
              <a:pPr/>
              <a:t>1/31/2018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43F503E-BD79-FC48-8417-93A72F15C233}" type="slidenum">
              <a:rPr lang="en-US" smtClean="0"/>
              <a:pPr/>
              <a:t>‹#›</a:t>
            </a:fld>
            <a:endParaRPr lang="en-US"/>
          </a:p>
        </p:txBody>
      </p:sp>
    </p:spTree>
    <p:extLst>
      <p:ext uri="{BB962C8B-B14F-4D97-AF65-F5344CB8AC3E}">
        <p14:creationId xmlns:p14="http://schemas.microsoft.com/office/powerpoint/2010/main" val="966643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AC75F6-4AD5-E741-A0DF-0A4186094709}" type="datetimeFigureOut">
              <a:rPr lang="en-US" smtClean="0"/>
              <a:pPr/>
              <a:t>1/31/2018</a:t>
            </a:fld>
            <a:endParaRPr lang="en-US"/>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244D360-6330-164D-96B5-1CCBA2E846A9}" type="slidenum">
              <a:rPr lang="en-US" smtClean="0"/>
              <a:pPr/>
              <a:t>‹#›</a:t>
            </a:fld>
            <a:endParaRPr lang="en-US"/>
          </a:p>
        </p:txBody>
      </p:sp>
    </p:spTree>
    <p:extLst>
      <p:ext uri="{BB962C8B-B14F-4D97-AF65-F5344CB8AC3E}">
        <p14:creationId xmlns:p14="http://schemas.microsoft.com/office/powerpoint/2010/main" val="31675593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6"/>
          <p:cNvSpPr>
            <a:spLocks noGrp="1"/>
          </p:cNvSpPr>
          <p:nvPr>
            <p:ph type="sldNum" sz="quarter" idx="5"/>
          </p:nvPr>
        </p:nvSpPr>
        <p:spPr>
          <a:noFill/>
        </p:spPr>
        <p:txBody>
          <a:bodyPr/>
          <a:lstStyle/>
          <a:p>
            <a:fld id="{0DF60D2B-17A8-4984-925A-9BEE22D450B2}" type="slidenum">
              <a:rPr lang="en-US" smtClean="0"/>
              <a:pPr/>
              <a:t>1</a:t>
            </a:fld>
            <a:endParaRPr lang="en-US" smtClean="0"/>
          </a:p>
        </p:txBody>
      </p:sp>
      <p:sp>
        <p:nvSpPr>
          <p:cNvPr id="19458" name="Rectangle 4"/>
          <p:cNvSpPr>
            <a:spLocks noGrp="1" noRot="1" noChangeAspect="1" noChangeArrowheads="1" noTextEdit="1"/>
          </p:cNvSpPr>
          <p:nvPr>
            <p:ph type="sldImg"/>
          </p:nvPr>
        </p:nvSpPr>
        <p:spPr>
          <a:noFill/>
        </p:spPr>
      </p:sp>
      <p:sp>
        <p:nvSpPr>
          <p:cNvPr id="19459" name="Rectangle 5"/>
          <p:cNvSpPr>
            <a:spLocks noGrp="1" noChangeArrowheads="1"/>
          </p:cNvSpPr>
          <p:nvPr>
            <p:ph type="body" idx="1"/>
          </p:nvPr>
        </p:nvSpPr>
        <p:spPr>
          <a:noFill/>
          <a:ln/>
        </p:spPr>
        <p:txBody>
          <a:bodyPr/>
          <a:lstStyle/>
          <a:p>
            <a:pPr eaLnBrk="1" hangingPunct="1">
              <a:spcBef>
                <a:spcPct val="0"/>
              </a:spcBef>
            </a:pPr>
            <a:endParaRPr lang="en-US" smtClean="0">
              <a:latin typeface="MetaNormalLF-Roman" pitchFamily="34" charset="0"/>
              <a:cs typeface="MetaNormalLF-Roman" pitchFamily="34" charset="0"/>
            </a:endParaRPr>
          </a:p>
        </p:txBody>
      </p:sp>
    </p:spTree>
    <p:extLst>
      <p:ext uri="{BB962C8B-B14F-4D97-AF65-F5344CB8AC3E}">
        <p14:creationId xmlns:p14="http://schemas.microsoft.com/office/powerpoint/2010/main" val="4266668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sz="1100" dirty="0"/>
          </a:p>
        </p:txBody>
      </p:sp>
      <p:sp>
        <p:nvSpPr>
          <p:cNvPr id="439" name="Shape 43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17</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5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sz="1100" dirty="0"/>
          </a:p>
        </p:txBody>
      </p:sp>
      <p:sp>
        <p:nvSpPr>
          <p:cNvPr id="439" name="Shape 43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18</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4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r>
              <a:rPr lang="en-US" sz="1100" dirty="0"/>
              <a:t>Management views all of the results on our dashboard and uses the data to benchmark, track &amp; engage their innovation talent to drive growth. On the right, you see a decline in disruptive innovation talent in a real client company over 2 decades. That’s the kind of Board-level insight our dashboard delivers.</a:t>
            </a:r>
          </a:p>
          <a:p>
            <a:endParaRPr lang="en-US" sz="1100" dirty="0"/>
          </a:p>
          <a:p>
            <a:r>
              <a:rPr lang="en-US" sz="1100" u="sng" dirty="0"/>
              <a:t>Major use cases:</a:t>
            </a:r>
          </a:p>
          <a:p>
            <a:r>
              <a:rPr lang="en-US" sz="1100" dirty="0"/>
              <a:t>Discover talent in workforce beyond the usual suspects. Many can contribute beyond stereotypical creative type. </a:t>
            </a:r>
          </a:p>
          <a:p>
            <a:r>
              <a:rPr lang="en-US" sz="1100" dirty="0"/>
              <a:t>Identify innovation profile of YOUR best talent &amp; teams </a:t>
            </a:r>
            <a:r>
              <a:rPr lang="mr-IN" sz="1100" dirty="0"/>
              <a:t>–</a:t>
            </a:r>
            <a:r>
              <a:rPr lang="en-US" sz="1100" dirty="0"/>
              <a:t> search for more like them, </a:t>
            </a:r>
            <a:r>
              <a:rPr lang="en-US" sz="1100" dirty="0" err="1"/>
              <a:t>scaleably</a:t>
            </a:r>
            <a:r>
              <a:rPr lang="en-US" sz="1100" dirty="0"/>
              <a:t>.</a:t>
            </a:r>
          </a:p>
          <a:p>
            <a:r>
              <a:rPr lang="en-US" sz="1100" dirty="0"/>
              <a:t>Assign talent to innovation initiatives by horizon.</a:t>
            </a:r>
          </a:p>
          <a:p>
            <a:r>
              <a:rPr lang="en-US" sz="1100" dirty="0"/>
              <a:t>Form stronger teams w coverage of all 8 skills</a:t>
            </a:r>
          </a:p>
          <a:p>
            <a:r>
              <a:rPr lang="en-US" sz="1100" dirty="0"/>
              <a:t>Drive culture of innovation based on data not guesswork.</a:t>
            </a:r>
          </a:p>
          <a:p>
            <a:endParaRPr lang="en-US" sz="1100" dirty="0"/>
          </a:p>
          <a:p>
            <a:r>
              <a:rPr lang="en-US" sz="1100" dirty="0"/>
              <a:t> </a:t>
            </a:r>
          </a:p>
          <a:p>
            <a:pPr lvl="2"/>
            <a:endParaRPr dirty="0">
              <a:solidFill>
                <a:schemeClr val="dk1"/>
              </a:solidFill>
              <a:latin typeface="Raleway"/>
              <a:ea typeface="Raleway"/>
              <a:cs typeface="Raleway"/>
              <a:sym typeface="Raleway"/>
            </a:endParaRPr>
          </a:p>
        </p:txBody>
      </p:sp>
      <p:sp>
        <p:nvSpPr>
          <p:cNvPr id="460" name="Shape 46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19</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504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r>
              <a:rPr lang="en-US" sz="1100" dirty="0"/>
              <a:t>Management views all of the results on our dashboard and uses the data to benchmark, track &amp; engage their innovation talent to drive growth. On the right, you see a decline in disruptive innovation talent in a real client company over 2 decades. That’s the kind of Board-level insight our dashboard delivers.</a:t>
            </a:r>
          </a:p>
          <a:p>
            <a:r>
              <a:rPr lang="en-US" sz="1100" dirty="0"/>
              <a:t> </a:t>
            </a:r>
          </a:p>
          <a:p>
            <a:pPr lvl="2"/>
            <a:endParaRPr dirty="0">
              <a:solidFill>
                <a:schemeClr val="dk1"/>
              </a:solidFill>
              <a:latin typeface="Raleway"/>
              <a:ea typeface="Raleway"/>
              <a:cs typeface="Raleway"/>
              <a:sym typeface="Raleway"/>
            </a:endParaRPr>
          </a:p>
        </p:txBody>
      </p:sp>
      <p:sp>
        <p:nvSpPr>
          <p:cNvPr id="460" name="Shape 46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20</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504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r>
              <a:rPr lang="en-US" sz="1100" dirty="0"/>
              <a:t>Using our dashboard, built in beautiful D3, managers can see where in the world their innovation talent is, by location, BU &amp; function – and take action to remediate gaps. And coming up, on the right, they will soon be able to form more effective innovation teams, using our team algorithm, and criteria they set.</a:t>
            </a:r>
          </a:p>
          <a:p>
            <a:endParaRPr sz="1800" dirty="0">
              <a:solidFill>
                <a:schemeClr val="dk1"/>
              </a:solidFill>
              <a:latin typeface="Calibri"/>
              <a:ea typeface="Calibri"/>
              <a:cs typeface="Calibri"/>
              <a:sym typeface="Calibri"/>
            </a:endParaRPr>
          </a:p>
        </p:txBody>
      </p:sp>
      <p:sp>
        <p:nvSpPr>
          <p:cNvPr id="478" name="Shape 47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21</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1931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4D360-6330-164D-96B5-1CCBA2E846A9}" type="slidenum">
              <a:rPr lang="en-US" smtClean="0"/>
              <a:pPr/>
              <a:t>22</a:t>
            </a:fld>
            <a:endParaRPr lang="en-US"/>
          </a:p>
        </p:txBody>
      </p:sp>
    </p:spTree>
    <p:extLst>
      <p:ext uri="{BB962C8B-B14F-4D97-AF65-F5344CB8AC3E}">
        <p14:creationId xmlns:p14="http://schemas.microsoft.com/office/powerpoint/2010/main" val="64423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C244D360-6330-164D-96B5-1CCBA2E846A9}" type="slidenum">
              <a:rPr lang="en-US">
                <a:solidFill>
                  <a:prstClr val="black"/>
                </a:solidFill>
                <a:latin typeface="Calibri"/>
              </a:rPr>
              <a:pPr defTabSz="465887">
                <a:defRPr/>
              </a:pPr>
              <a:t>23</a:t>
            </a:fld>
            <a:endParaRPr lang="en-US">
              <a:solidFill>
                <a:prstClr val="black"/>
              </a:solidFill>
              <a:latin typeface="Calibri"/>
            </a:endParaRPr>
          </a:p>
        </p:txBody>
      </p:sp>
    </p:spTree>
    <p:extLst>
      <p:ext uri="{BB962C8B-B14F-4D97-AF65-F5344CB8AC3E}">
        <p14:creationId xmlns:p14="http://schemas.microsoft.com/office/powerpoint/2010/main" val="26884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4D360-6330-164D-96B5-1CCBA2E846A9}" type="slidenum">
              <a:rPr lang="en-US" smtClean="0"/>
              <a:pPr/>
              <a:t>24</a:t>
            </a:fld>
            <a:endParaRPr lang="en-US"/>
          </a:p>
        </p:txBody>
      </p:sp>
    </p:spTree>
    <p:extLst>
      <p:ext uri="{BB962C8B-B14F-4D97-AF65-F5344CB8AC3E}">
        <p14:creationId xmlns:p14="http://schemas.microsoft.com/office/powerpoint/2010/main" val="50672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5000"/>
              </a:lnSpc>
              <a:spcBef>
                <a:spcPct val="30000"/>
              </a:spcBef>
              <a:spcAft>
                <a:spcPct val="20000"/>
              </a:spcAft>
            </a:pPr>
            <a:r>
              <a:rPr lang="en-US" altLang="ja-JP" dirty="0" smtClean="0"/>
              <a:t>Every associate has a sponsor</a:t>
            </a:r>
          </a:p>
          <a:p>
            <a:pPr>
              <a:lnSpc>
                <a:spcPct val="85000"/>
              </a:lnSpc>
              <a:spcBef>
                <a:spcPct val="30000"/>
              </a:spcBef>
              <a:spcAft>
                <a:spcPct val="20000"/>
              </a:spcAft>
            </a:pPr>
            <a:r>
              <a:rPr lang="en-US" altLang="ja-JP" dirty="0" smtClean="0"/>
              <a:t>Sponsoring is a formal commitment to help an associate succeed at Gore</a:t>
            </a:r>
          </a:p>
          <a:p>
            <a:pPr>
              <a:lnSpc>
                <a:spcPct val="85000"/>
              </a:lnSpc>
              <a:spcBef>
                <a:spcPct val="30000"/>
              </a:spcBef>
              <a:spcAft>
                <a:spcPct val="20000"/>
              </a:spcAft>
            </a:pPr>
            <a:r>
              <a:rPr lang="en-US" altLang="ja-JP" dirty="0" smtClean="0"/>
              <a:t>The sponsor ensures the associate is growing and contributing according to their strengths and interests, which enhances discretionary energy </a:t>
            </a:r>
          </a:p>
          <a:p>
            <a:pPr>
              <a:lnSpc>
                <a:spcPct val="85000"/>
              </a:lnSpc>
              <a:spcBef>
                <a:spcPct val="30000"/>
              </a:spcBef>
              <a:spcAft>
                <a:spcPct val="20000"/>
              </a:spcAft>
            </a:pPr>
            <a:r>
              <a:rPr lang="en-US" altLang="ja-JP" dirty="0" smtClean="0"/>
              <a:t>The sponsor advocates for the associate and ensures fairness</a:t>
            </a:r>
          </a:p>
          <a:p>
            <a:pPr>
              <a:lnSpc>
                <a:spcPct val="85000"/>
              </a:lnSpc>
              <a:spcBef>
                <a:spcPct val="30000"/>
              </a:spcBef>
              <a:spcAft>
                <a:spcPct val="20000"/>
              </a:spcAft>
            </a:pPr>
            <a:r>
              <a:rPr lang="en-US" altLang="ja-JP" dirty="0" smtClean="0"/>
              <a:t>The sponsor helps the associate build relationships and credibility</a:t>
            </a:r>
          </a:p>
          <a:p>
            <a:pPr>
              <a:lnSpc>
                <a:spcPct val="85000"/>
              </a:lnSpc>
              <a:spcBef>
                <a:spcPct val="30000"/>
              </a:spcBef>
              <a:spcAft>
                <a:spcPct val="20000"/>
              </a:spcAft>
            </a:pPr>
            <a:endParaRPr lang="en-US" dirty="0"/>
          </a:p>
          <a:p>
            <a:pPr>
              <a:lnSpc>
                <a:spcPct val="80000"/>
              </a:lnSpc>
              <a:spcBef>
                <a:spcPct val="30000"/>
              </a:spcBef>
              <a:spcAft>
                <a:spcPct val="20000"/>
              </a:spcAft>
            </a:pPr>
            <a:r>
              <a:rPr lang="en-US" dirty="0" smtClean="0"/>
              <a:t>Lend their networks and their creativity until the innovators have their own</a:t>
            </a:r>
          </a:p>
          <a:p>
            <a:pPr>
              <a:lnSpc>
                <a:spcPct val="80000"/>
              </a:lnSpc>
              <a:spcBef>
                <a:spcPct val="30000"/>
              </a:spcBef>
              <a:spcAft>
                <a:spcPct val="20000"/>
              </a:spcAft>
            </a:pPr>
            <a:r>
              <a:rPr lang="en-US" dirty="0" smtClean="0"/>
              <a:t>Drive their development</a:t>
            </a:r>
          </a:p>
          <a:p>
            <a:pPr>
              <a:lnSpc>
                <a:spcPct val="80000"/>
              </a:lnSpc>
              <a:spcBef>
                <a:spcPct val="30000"/>
              </a:spcBef>
              <a:spcAft>
                <a:spcPct val="20000"/>
              </a:spcAft>
            </a:pPr>
            <a:r>
              <a:rPr lang="en-US" dirty="0" smtClean="0"/>
              <a:t>Scout for desirable opportunities</a:t>
            </a:r>
          </a:p>
          <a:p>
            <a:pPr>
              <a:lnSpc>
                <a:spcPct val="80000"/>
              </a:lnSpc>
              <a:spcBef>
                <a:spcPct val="30000"/>
              </a:spcBef>
              <a:spcAft>
                <a:spcPct val="20000"/>
              </a:spcAft>
            </a:pPr>
            <a:r>
              <a:rPr lang="en-US" dirty="0" smtClean="0"/>
              <a:t>Moderate conditions to be optimal for each innovator</a:t>
            </a:r>
          </a:p>
          <a:p>
            <a:pPr>
              <a:lnSpc>
                <a:spcPct val="85000"/>
              </a:lnSpc>
              <a:spcBef>
                <a:spcPct val="30000"/>
              </a:spcBef>
              <a:spcAft>
                <a:spcPct val="2000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7CED8A02-E53E-4D12-8B26-B862FF206266}" type="slidenum">
              <a:rPr lang="en-US" smtClean="0"/>
              <a:t>3</a:t>
            </a:fld>
            <a:endParaRPr lang="en-US"/>
          </a:p>
        </p:txBody>
      </p:sp>
    </p:spTree>
    <p:extLst>
      <p:ext uri="{BB962C8B-B14F-4D97-AF65-F5344CB8AC3E}">
        <p14:creationId xmlns:p14="http://schemas.microsoft.com/office/powerpoint/2010/main" val="44997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lnSpc>
                <a:spcPct val="150000"/>
              </a:lnSpc>
              <a:buClr>
                <a:schemeClr val="dk1"/>
              </a:buClr>
            </a:pPr>
            <a:r>
              <a:rPr lang="en">
                <a:solidFill>
                  <a:schemeClr val="dk1"/>
                </a:solidFill>
                <a:latin typeface="Raleway"/>
                <a:ea typeface="Raleway"/>
                <a:cs typeface="Raleway"/>
                <a:sym typeface="Raleway"/>
              </a:rPr>
              <a:t>Our core solution has 2 parts:</a:t>
            </a:r>
          </a:p>
          <a:p>
            <a:pPr>
              <a:lnSpc>
                <a:spcPct val="150000"/>
              </a:lnSpc>
              <a:buClr>
                <a:schemeClr val="dk1"/>
              </a:buClr>
            </a:pPr>
            <a:r>
              <a:rPr lang="en">
                <a:solidFill>
                  <a:schemeClr val="dk1"/>
                </a:solidFill>
                <a:latin typeface="Raleway"/>
                <a:ea typeface="Raleway"/>
                <a:cs typeface="Raleway"/>
                <a:sym typeface="Raleway"/>
              </a:rPr>
              <a:t> </a:t>
            </a:r>
          </a:p>
          <a:p>
            <a:pPr>
              <a:lnSpc>
                <a:spcPct val="150000"/>
              </a:lnSpc>
              <a:buClr>
                <a:schemeClr val="dk1"/>
              </a:buClr>
            </a:pPr>
            <a:r>
              <a:rPr lang="en">
                <a:solidFill>
                  <a:schemeClr val="dk1"/>
                </a:solidFill>
                <a:latin typeface="Raleway"/>
                <a:ea typeface="Raleway"/>
                <a:cs typeface="Raleway"/>
                <a:sym typeface="Raleway"/>
              </a:rPr>
              <a:t>We have our own IP around assessing innovation talent in the enterprise based on our rigorous research.</a:t>
            </a:r>
          </a:p>
          <a:p>
            <a:pPr>
              <a:lnSpc>
                <a:spcPct val="150000"/>
              </a:lnSpc>
              <a:buClr>
                <a:schemeClr val="dk1"/>
              </a:buClr>
            </a:pPr>
            <a:r>
              <a:rPr lang="en">
                <a:solidFill>
                  <a:schemeClr val="dk1"/>
                </a:solidFill>
                <a:latin typeface="Raleway"/>
                <a:ea typeface="Raleway"/>
                <a:cs typeface="Raleway"/>
                <a:sym typeface="Raleway"/>
              </a:rPr>
              <a:t>And our dashboard (in beautiful D3) makes that talent visible and clear, so manager can make decisions vs. flying blind.</a:t>
            </a:r>
          </a:p>
          <a:p>
            <a:endParaRPr>
              <a:solidFill>
                <a:schemeClr val="dk1"/>
              </a:solidFill>
              <a:latin typeface="Calibri"/>
              <a:ea typeface="Calibri"/>
              <a:cs typeface="Calibri"/>
              <a:sym typeface="Calibri"/>
            </a:endParaRPr>
          </a:p>
          <a:p>
            <a:endParaRPr/>
          </a:p>
          <a:p>
            <a:endParaRPr>
              <a:solidFill>
                <a:schemeClr val="dk1"/>
              </a:solidFill>
              <a:latin typeface="Calibri"/>
              <a:ea typeface="Calibri"/>
              <a:cs typeface="Calibri"/>
              <a:sym typeface="Calibri"/>
            </a:endParaRPr>
          </a:p>
        </p:txBody>
      </p:sp>
      <p:sp>
        <p:nvSpPr>
          <p:cNvPr id="422" name="Shape 42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10</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151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normAutofit/>
          </a:bodyPr>
          <a:lstStyle/>
          <a:p>
            <a:pPr marL="0" lvl="1" defTabSz="465887">
              <a:defRPr/>
            </a:pPr>
            <a:r>
              <a:rPr lang="en-US" sz="3000" dirty="0">
                <a:solidFill>
                  <a:srgbClr val="000000"/>
                </a:solidFill>
              </a:rPr>
              <a:t>Aesthetic organizing and Self-expression are other motivations associated with Creativity but not correlated with innovation business outcomes.</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C244D360-6330-164D-96B5-1CCBA2E846A9}" type="slidenum">
              <a:rPr lang="en-US" smtClean="0"/>
              <a:pPr/>
              <a:t>11</a:t>
            </a:fld>
            <a:endParaRPr lang="en-US" dirty="0"/>
          </a:p>
        </p:txBody>
      </p:sp>
    </p:spTree>
    <p:extLst>
      <p:ext uri="{BB962C8B-B14F-4D97-AF65-F5344CB8AC3E}">
        <p14:creationId xmlns:p14="http://schemas.microsoft.com/office/powerpoint/2010/main" val="288834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r>
              <a:rPr lang="en-US" sz="1100" dirty="0"/>
              <a:t>First, employees take our proprietary innovation assessment, based on our own IP, and instantly receive their results.</a:t>
            </a:r>
          </a:p>
          <a:p>
            <a:pPr defTabSz="931774">
              <a:defRPr/>
            </a:pPr>
            <a:r>
              <a:rPr lang="en-US" sz="1100" dirty="0"/>
              <a:t>The 8 skills we measure are the behaviors that correlate strongest with innovation </a:t>
            </a:r>
            <a:r>
              <a:rPr lang="en-US" sz="1100" u="sng" dirty="0"/>
              <a:t>business results</a:t>
            </a:r>
            <a:r>
              <a:rPr lang="en-US" sz="1100" dirty="0"/>
              <a:t>.</a:t>
            </a:r>
          </a:p>
          <a:p>
            <a:endParaRPr lang="en-US" sz="1100" dirty="0"/>
          </a:p>
        </p:txBody>
      </p:sp>
      <p:sp>
        <p:nvSpPr>
          <p:cNvPr id="439" name="Shape 43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12</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904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r>
              <a:rPr lang="en-US" sz="1100" dirty="0"/>
              <a:t>First, employees take our proprietary innovation assessment, based on our own IP, and instantly receive their results.</a:t>
            </a:r>
          </a:p>
          <a:p>
            <a:pPr defTabSz="931774">
              <a:defRPr/>
            </a:pPr>
            <a:r>
              <a:rPr lang="en-US" sz="1100" dirty="0"/>
              <a:t>The 8 skills we measure are the behaviors that correlate strongest with innovation </a:t>
            </a:r>
            <a:r>
              <a:rPr lang="en-US" sz="1100" u="sng" dirty="0"/>
              <a:t>business results</a:t>
            </a:r>
            <a:r>
              <a:rPr lang="en-US" sz="1100" dirty="0"/>
              <a:t>.</a:t>
            </a:r>
          </a:p>
          <a:p>
            <a:endParaRPr lang="en-US" sz="1100" dirty="0"/>
          </a:p>
        </p:txBody>
      </p:sp>
      <p:sp>
        <p:nvSpPr>
          <p:cNvPr id="439" name="Shape 43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13</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119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sz="1100" dirty="0"/>
          </a:p>
        </p:txBody>
      </p:sp>
      <p:sp>
        <p:nvSpPr>
          <p:cNvPr id="439" name="Shape 43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14</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423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sz="1100" dirty="0"/>
          </a:p>
        </p:txBody>
      </p:sp>
      <p:sp>
        <p:nvSpPr>
          <p:cNvPr id="439" name="Shape 43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15</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751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715963" y="696913"/>
            <a:ext cx="557847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sz="1100" dirty="0"/>
          </a:p>
        </p:txBody>
      </p:sp>
      <p:sp>
        <p:nvSpPr>
          <p:cNvPr id="439" name="Shape 43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chemeClr val="dk1"/>
                </a:solidFill>
                <a:latin typeface="Calibri"/>
                <a:ea typeface="Calibri"/>
                <a:cs typeface="Calibri"/>
                <a:sym typeface="Calibri"/>
              </a:rPr>
              <a:pPr>
                <a:buSzPct val="25000"/>
              </a:pPr>
              <a:t>16</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3255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5"/>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 name="Picture 8"/>
          <p:cNvPicPr>
            <a:picLocks noChangeAspect="1" noChangeArrowheads="1"/>
          </p:cNvPicPr>
          <p:nvPr userDrawn="1"/>
        </p:nvPicPr>
        <p:blipFill>
          <a:blip r:embed="rId2"/>
          <a:srcRect/>
          <a:stretch>
            <a:fillRect/>
          </a:stretch>
        </p:blipFill>
        <p:spPr bwMode="auto">
          <a:xfrm>
            <a:off x="9" y="0"/>
            <a:ext cx="6794989" cy="5741458"/>
          </a:xfrm>
          <a:prstGeom prst="rect">
            <a:avLst/>
          </a:prstGeom>
          <a:noFill/>
          <a:ln w="9525">
            <a:noFill/>
            <a:miter lim="800000"/>
            <a:headEnd/>
            <a:tailEnd/>
          </a:ln>
        </p:spPr>
      </p:pic>
      <p:sp>
        <p:nvSpPr>
          <p:cNvPr id="6" name="Rechteck 7"/>
          <p:cNvSpPr/>
          <p:nvPr userDrawn="1"/>
        </p:nvSpPr>
        <p:spPr>
          <a:xfrm>
            <a:off x="448425" y="773915"/>
            <a:ext cx="232997" cy="26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7" name="Rechteck 4"/>
          <p:cNvSpPr/>
          <p:nvPr userDrawn="1"/>
        </p:nvSpPr>
        <p:spPr>
          <a:xfrm>
            <a:off x="211033" y="834765"/>
            <a:ext cx="197827"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10"/>
          <p:cNvSpPr/>
          <p:nvPr userDrawn="1"/>
        </p:nvSpPr>
        <p:spPr>
          <a:xfrm>
            <a:off x="8408394" y="4938449"/>
            <a:ext cx="492369" cy="4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Untertitel 2"/>
          <p:cNvSpPr>
            <a:spLocks noGrp="1"/>
          </p:cNvSpPr>
          <p:nvPr>
            <p:ph type="subTitle" idx="1"/>
          </p:nvPr>
        </p:nvSpPr>
        <p:spPr>
          <a:xfrm>
            <a:off x="701920" y="3144574"/>
            <a:ext cx="7791450" cy="501152"/>
          </a:xfrm>
          <a:prstGeom prst="rect">
            <a:avLst/>
          </a:prstGeom>
        </p:spPr>
        <p:txBody>
          <a:bodyPr/>
          <a:lstStyle>
            <a:lvl1pPr marL="0" indent="0" algn="r">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2" name="Titel 1"/>
          <p:cNvSpPr>
            <a:spLocks noGrp="1"/>
          </p:cNvSpPr>
          <p:nvPr>
            <p:ph type="ctrTitle"/>
          </p:nvPr>
        </p:nvSpPr>
        <p:spPr>
          <a:xfrm>
            <a:off x="701920" y="2361820"/>
            <a:ext cx="7791450" cy="667663"/>
          </a:xfrm>
        </p:spPr>
        <p:txBody>
          <a:bodyPr>
            <a:noAutofit/>
          </a:bodyPr>
          <a:lstStyle>
            <a:lvl1pPr algn="r">
              <a:defRPr sz="3200">
                <a:solidFill>
                  <a:srgbClr val="555555"/>
                </a:solidFill>
                <a:latin typeface="Arial" pitchFamily="34" charset="0"/>
                <a:cs typeface="Arial" pitchFamily="34" charset="0"/>
              </a:defRPr>
            </a:lvl1pPr>
          </a:lstStyle>
          <a:p>
            <a:r>
              <a:rPr lang="de-DE"/>
              <a:t>Titelmasterformat durch Klicken bearbeiten</a:t>
            </a:r>
            <a:endParaRPr lang="de-DE"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5"/>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 name="Picture 8"/>
          <p:cNvPicPr>
            <a:picLocks noChangeAspect="1" noChangeArrowheads="1"/>
          </p:cNvPicPr>
          <p:nvPr userDrawn="1"/>
        </p:nvPicPr>
        <p:blipFill>
          <a:blip r:embed="rId2"/>
          <a:srcRect/>
          <a:stretch>
            <a:fillRect/>
          </a:stretch>
        </p:blipFill>
        <p:spPr bwMode="auto">
          <a:xfrm>
            <a:off x="9" y="0"/>
            <a:ext cx="6794989" cy="5741458"/>
          </a:xfrm>
          <a:prstGeom prst="rect">
            <a:avLst/>
          </a:prstGeom>
          <a:noFill/>
          <a:ln w="9525">
            <a:noFill/>
            <a:miter lim="800000"/>
            <a:headEnd/>
            <a:tailEnd/>
          </a:ln>
        </p:spPr>
      </p:pic>
      <p:sp>
        <p:nvSpPr>
          <p:cNvPr id="6" name="Rechteck 7"/>
          <p:cNvSpPr/>
          <p:nvPr userDrawn="1"/>
        </p:nvSpPr>
        <p:spPr>
          <a:xfrm>
            <a:off x="448425" y="773915"/>
            <a:ext cx="232997" cy="26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7" name="Rechteck 4"/>
          <p:cNvSpPr/>
          <p:nvPr userDrawn="1"/>
        </p:nvSpPr>
        <p:spPr>
          <a:xfrm>
            <a:off x="211033" y="834765"/>
            <a:ext cx="197827"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10"/>
          <p:cNvSpPr/>
          <p:nvPr userDrawn="1"/>
        </p:nvSpPr>
        <p:spPr>
          <a:xfrm>
            <a:off x="8408394" y="4938449"/>
            <a:ext cx="492369" cy="4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Untertitel 2"/>
          <p:cNvSpPr>
            <a:spLocks noGrp="1"/>
          </p:cNvSpPr>
          <p:nvPr>
            <p:ph type="subTitle" idx="1"/>
          </p:nvPr>
        </p:nvSpPr>
        <p:spPr>
          <a:xfrm>
            <a:off x="701920" y="3144574"/>
            <a:ext cx="7791450" cy="501152"/>
          </a:xfrm>
          <a:prstGeom prst="rect">
            <a:avLst/>
          </a:prstGeom>
        </p:spPr>
        <p:txBody>
          <a:bodyPr/>
          <a:lstStyle>
            <a:lvl1pPr marL="0" indent="0" algn="r">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2" name="Titel 1"/>
          <p:cNvSpPr>
            <a:spLocks noGrp="1"/>
          </p:cNvSpPr>
          <p:nvPr>
            <p:ph type="ctrTitle"/>
          </p:nvPr>
        </p:nvSpPr>
        <p:spPr>
          <a:xfrm>
            <a:off x="701920" y="2361820"/>
            <a:ext cx="7791450" cy="667663"/>
          </a:xfrm>
        </p:spPr>
        <p:txBody>
          <a:bodyPr>
            <a:noAutofit/>
          </a:bodyPr>
          <a:lstStyle>
            <a:lvl1pPr algn="r">
              <a:defRPr sz="3200">
                <a:solidFill>
                  <a:srgbClr val="555555"/>
                </a:solidFill>
                <a:latin typeface="Arial" pitchFamily="34" charset="0"/>
                <a:cs typeface="Arial" pitchFamily="34" charset="0"/>
              </a:defRPr>
            </a:lvl1pPr>
          </a:lstStyle>
          <a:p>
            <a:r>
              <a:rPr lang="de-DE" dirty="0"/>
              <a:t>Titelmasterformat durch Klicken bearbeiten</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pic>
        <p:nvPicPr>
          <p:cNvPr id="3" name="Grafik 13" descr="HyveWaben-outlines60%.png"/>
          <p:cNvPicPr>
            <a:picLocks noChangeAspect="1"/>
          </p:cNvPicPr>
          <p:nvPr userDrawn="1"/>
        </p:nvPicPr>
        <p:blipFill>
          <a:blip r:embed="rId2"/>
          <a:srcRect t="5688" r="26306" b="8034"/>
          <a:stretch>
            <a:fillRect/>
          </a:stretch>
        </p:blipFill>
        <p:spPr bwMode="auto">
          <a:xfrm>
            <a:off x="5314951" y="762000"/>
            <a:ext cx="3922834" cy="5033698"/>
          </a:xfrm>
          <a:prstGeom prst="rect">
            <a:avLst/>
          </a:prstGeom>
          <a:noFill/>
          <a:ln w="9525">
            <a:noFill/>
            <a:miter lim="800000"/>
            <a:headEnd/>
            <a:tailEnd/>
          </a:ln>
        </p:spPr>
      </p:pic>
      <p:sp>
        <p:nvSpPr>
          <p:cNvPr id="4" name="Rechteck 3"/>
          <p:cNvSpPr/>
          <p:nvPr userDrawn="1"/>
        </p:nvSpPr>
        <p:spPr>
          <a:xfrm>
            <a:off x="211033" y="834765"/>
            <a:ext cx="197827"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platzhalter 8"/>
          <p:cNvSpPr>
            <a:spLocks noGrp="1"/>
          </p:cNvSpPr>
          <p:nvPr>
            <p:ph type="body" sz="quarter" idx="13"/>
          </p:nvPr>
        </p:nvSpPr>
        <p:spPr>
          <a:xfrm>
            <a:off x="701927" y="2785051"/>
            <a:ext cx="5143501" cy="696384"/>
          </a:xfrm>
          <a:prstGeom prst="rect">
            <a:avLst/>
          </a:prstGeom>
        </p:spPr>
        <p:txBody>
          <a:bodyPr>
            <a:noAutofit/>
          </a:bodyPr>
          <a:lstStyle>
            <a:lvl1pPr algn="l">
              <a:lnSpc>
                <a:spcPct val="120000"/>
              </a:lnSpc>
              <a:spcAft>
                <a:spcPts val="0"/>
              </a:spcAft>
              <a:defRPr sz="2000" baseline="0">
                <a:solidFill>
                  <a:schemeClr val="tx1"/>
                </a:solidFill>
                <a:latin typeface="Arial" pitchFamily="34" charset="0"/>
                <a:cs typeface="Arial" pitchFamily="34" charset="0"/>
              </a:defRPr>
            </a:lvl1pPr>
          </a:lstStyle>
          <a:p>
            <a:pPr lvl="0"/>
            <a:r>
              <a:rPr lang="en-US" dirty="0"/>
              <a:t>Textmasterformate durch Klicken bearbeiten</a:t>
            </a:r>
          </a:p>
        </p:txBody>
      </p:sp>
      <p:sp>
        <p:nvSpPr>
          <p:cNvPr id="2" name="Rechteck 1"/>
          <p:cNvSpPr/>
          <p:nvPr userDrawn="1"/>
        </p:nvSpPr>
        <p:spPr>
          <a:xfrm>
            <a:off x="4213501" y="5426186"/>
            <a:ext cx="796412" cy="22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einspaltig">
    <p:spTree>
      <p:nvGrpSpPr>
        <p:cNvPr id="1" name=""/>
        <p:cNvGrpSpPr/>
        <p:nvPr/>
      </p:nvGrpSpPr>
      <p:grpSpPr>
        <a:xfrm>
          <a:off x="0" y="0"/>
          <a:ext cx="0" cy="0"/>
          <a:chOff x="0" y="0"/>
          <a:chExt cx="0" cy="0"/>
        </a:xfrm>
      </p:grpSpPr>
      <p:sp>
        <p:nvSpPr>
          <p:cNvPr id="2" name="Titel 1"/>
          <p:cNvSpPr>
            <a:spLocks noGrp="1"/>
          </p:cNvSpPr>
          <p:nvPr>
            <p:ph type="title"/>
          </p:nvPr>
        </p:nvSpPr>
        <p:spPr>
          <a:xfrm>
            <a:off x="524608" y="178595"/>
            <a:ext cx="7111512" cy="550333"/>
          </a:xfrm>
        </p:spPr>
        <p:txBody>
          <a:bodyPr/>
          <a:lstStyle>
            <a:lvl1pPr>
              <a:defRPr>
                <a:solidFill>
                  <a:schemeClr val="tx1"/>
                </a:solidFill>
                <a:latin typeface="Arial" pitchFamily="34" charset="0"/>
                <a:cs typeface="Arial" pitchFamily="34" charset="0"/>
              </a:defRPr>
            </a:lvl1pPr>
          </a:lstStyle>
          <a:p>
            <a:r>
              <a:rPr lang="de-DE" dirty="0"/>
              <a:t>Titelmasterformat durch Klicken bearbeiten</a:t>
            </a:r>
          </a:p>
        </p:txBody>
      </p:sp>
      <p:sp>
        <p:nvSpPr>
          <p:cNvPr id="4" name="Textplatzhalter 3"/>
          <p:cNvSpPr>
            <a:spLocks noGrp="1"/>
          </p:cNvSpPr>
          <p:nvPr>
            <p:ph type="body" sz="quarter" idx="10"/>
          </p:nvPr>
        </p:nvSpPr>
        <p:spPr>
          <a:xfrm>
            <a:off x="701920" y="926046"/>
            <a:ext cx="5147896" cy="4251854"/>
          </a:xfrm>
        </p:spPr>
        <p:txBody>
          <a:bodyPr/>
          <a:lstStyle>
            <a:lvl1pPr>
              <a:lnSpc>
                <a:spcPct val="120000"/>
              </a:lnSpc>
              <a:spcAft>
                <a:spcPts val="0"/>
              </a:spcAft>
              <a:defRPr/>
            </a:lvl1pPr>
            <a:lvl2pPr>
              <a:lnSpc>
                <a:spcPct val="120000"/>
              </a:lnSpc>
              <a:spcAft>
                <a:spcPts val="0"/>
              </a:spcAft>
              <a:defRPr/>
            </a:lvl2pPr>
            <a:lvl3pPr>
              <a:lnSpc>
                <a:spcPct val="120000"/>
              </a:lnSpc>
              <a:spcAft>
                <a:spcPts val="0"/>
              </a:spcAft>
              <a:defRPr/>
            </a:lvl3pPr>
          </a:lstStyle>
          <a:p>
            <a:pPr lvl="0"/>
            <a:r>
              <a:rPr lang="de-DE" dirty="0"/>
              <a:t>Textmasterformat bearbeiten</a:t>
            </a:r>
          </a:p>
          <a:p>
            <a:pPr lvl="1"/>
            <a:r>
              <a:rPr lang="de-DE" dirty="0"/>
              <a:t>Zweite Ebene</a:t>
            </a:r>
          </a:p>
          <a:p>
            <a:pPr lvl="2"/>
            <a:r>
              <a:rPr lang="de-DE" dirty="0"/>
              <a:t>Dritte Ebene</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Bildunterschrift">
    <p:spTree>
      <p:nvGrpSpPr>
        <p:cNvPr id="1" name=""/>
        <p:cNvGrpSpPr/>
        <p:nvPr/>
      </p:nvGrpSpPr>
      <p:grpSpPr>
        <a:xfrm>
          <a:off x="0" y="0"/>
          <a:ext cx="0" cy="0"/>
          <a:chOff x="0" y="0"/>
          <a:chExt cx="0" cy="0"/>
        </a:xfrm>
      </p:grpSpPr>
      <p:sp>
        <p:nvSpPr>
          <p:cNvPr id="2" name="Titel 1"/>
          <p:cNvSpPr>
            <a:spLocks noGrp="1"/>
          </p:cNvSpPr>
          <p:nvPr>
            <p:ph type="title"/>
          </p:nvPr>
        </p:nvSpPr>
        <p:spPr>
          <a:xfrm>
            <a:off x="524608" y="178595"/>
            <a:ext cx="7111512" cy="550333"/>
          </a:xfrm>
        </p:spPr>
        <p:txBody>
          <a:bodyPr/>
          <a:lstStyle>
            <a:lvl1pPr>
              <a:defRPr>
                <a:solidFill>
                  <a:schemeClr val="tx1"/>
                </a:solidFill>
                <a:latin typeface="Arial" pitchFamily="34" charset="0"/>
                <a:cs typeface="Arial" pitchFamily="34" charset="0"/>
              </a:defRPr>
            </a:lvl1pPr>
          </a:lstStyle>
          <a:p>
            <a:r>
              <a:rPr lang="de-DE" dirty="0"/>
              <a:t>Titelmasterformat durch Klicken bearbeiten</a:t>
            </a:r>
          </a:p>
        </p:txBody>
      </p:sp>
      <p:sp>
        <p:nvSpPr>
          <p:cNvPr id="4" name="Textplatzhalter 3"/>
          <p:cNvSpPr>
            <a:spLocks noGrp="1"/>
          </p:cNvSpPr>
          <p:nvPr>
            <p:ph type="body" sz="quarter" idx="10"/>
          </p:nvPr>
        </p:nvSpPr>
        <p:spPr>
          <a:xfrm>
            <a:off x="5994890" y="2542810"/>
            <a:ext cx="2498480" cy="313036"/>
          </a:xfrm>
        </p:spPr>
        <p:txBody>
          <a:bodyPr>
            <a:noAutofit/>
          </a:bodyPr>
          <a:lstStyle>
            <a:lvl1pPr>
              <a:lnSpc>
                <a:spcPct val="120000"/>
              </a:lnSpc>
              <a:spcAft>
                <a:spcPts val="0"/>
              </a:spcAft>
              <a:defRPr sz="1000"/>
            </a:lvl1pPr>
            <a:lvl2pPr>
              <a:lnSpc>
                <a:spcPct val="120000"/>
              </a:lnSpc>
              <a:spcAft>
                <a:spcPts val="0"/>
              </a:spcAft>
              <a:defRPr/>
            </a:lvl2pPr>
            <a:lvl3pPr>
              <a:lnSpc>
                <a:spcPct val="120000"/>
              </a:lnSpc>
              <a:spcAft>
                <a:spcPts val="0"/>
              </a:spcAft>
              <a:defRPr/>
            </a:lvl3pPr>
          </a:lstStyle>
          <a:p>
            <a:pPr lvl="0"/>
            <a:r>
              <a:rPr lang="en-US" dirty="0"/>
              <a:t>Textmasterformate durch Klicken bearbeiten</a:t>
            </a:r>
          </a:p>
        </p:txBody>
      </p:sp>
      <p:sp>
        <p:nvSpPr>
          <p:cNvPr id="5" name="Bildplatzhalter 4"/>
          <p:cNvSpPr>
            <a:spLocks noGrp="1"/>
          </p:cNvSpPr>
          <p:nvPr>
            <p:ph type="pic" sz="quarter" idx="11"/>
          </p:nvPr>
        </p:nvSpPr>
        <p:spPr>
          <a:xfrm>
            <a:off x="5994890" y="974992"/>
            <a:ext cx="2498480" cy="1509448"/>
          </a:xfrm>
        </p:spPr>
        <p:txBody>
          <a:bodyPr rtlCol="0">
            <a:noAutofit/>
          </a:bodyPr>
          <a:lstStyle/>
          <a:p>
            <a:pPr lvl="0"/>
            <a:endParaRPr lang="de-DE" noProof="0"/>
          </a:p>
        </p:txBody>
      </p:sp>
      <p:sp>
        <p:nvSpPr>
          <p:cNvPr id="7" name="Textplatzhalter 6"/>
          <p:cNvSpPr>
            <a:spLocks noGrp="1"/>
          </p:cNvSpPr>
          <p:nvPr>
            <p:ph type="body" sz="quarter" idx="12"/>
          </p:nvPr>
        </p:nvSpPr>
        <p:spPr>
          <a:xfrm>
            <a:off x="701920" y="928028"/>
            <a:ext cx="5147896" cy="4202906"/>
          </a:xfrm>
        </p:spPr>
        <p:txBody>
          <a:bodyPr/>
          <a:lstStyle/>
          <a:p>
            <a:pPr lvl="0"/>
            <a:r>
              <a:rPr lang="de-DE" dirty="0"/>
              <a:t>Textmasterformat bearbeiten</a:t>
            </a:r>
          </a:p>
          <a:p>
            <a:pPr lvl="1"/>
            <a:r>
              <a:rPr lang="de-DE" dirty="0"/>
              <a:t>Zweite Ebene</a:t>
            </a:r>
          </a:p>
          <a:p>
            <a:pPr lvl="2"/>
            <a:r>
              <a:rPr lang="de-DE" dirty="0"/>
              <a:t>Dritte Ebene</a:t>
            </a: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524608" y="178595"/>
            <a:ext cx="7111512" cy="550333"/>
          </a:xfrm>
        </p:spPr>
        <p:txBody>
          <a:bodyPr/>
          <a:lstStyle>
            <a:lvl1pPr>
              <a:defRPr>
                <a:solidFill>
                  <a:schemeClr val="tx1"/>
                </a:solidFill>
                <a:latin typeface="Arial" pitchFamily="34" charset="0"/>
                <a:cs typeface="Arial" pitchFamily="34" charset="0"/>
              </a:defRPr>
            </a:lvl1pPr>
          </a:lstStyle>
          <a:p>
            <a:r>
              <a:rPr lang="de-DE" dirty="0"/>
              <a:t>Titelmasterformat durch Klicken bearbeiten</a:t>
            </a:r>
          </a:p>
        </p:txBody>
      </p:sp>
      <p:sp>
        <p:nvSpPr>
          <p:cNvPr id="4" name="Textplatzhalter 3"/>
          <p:cNvSpPr>
            <a:spLocks noGrp="1"/>
          </p:cNvSpPr>
          <p:nvPr>
            <p:ph type="body" sz="quarter" idx="10"/>
          </p:nvPr>
        </p:nvSpPr>
        <p:spPr>
          <a:xfrm>
            <a:off x="701920" y="926043"/>
            <a:ext cx="3823188" cy="4251856"/>
          </a:xfrm>
        </p:spPr>
        <p:txBody>
          <a:bodyPr/>
          <a:lstStyle>
            <a:lvl1pPr>
              <a:lnSpc>
                <a:spcPct val="120000"/>
              </a:lnSpc>
              <a:spcAft>
                <a:spcPts val="0"/>
              </a:spcAft>
              <a:defRPr/>
            </a:lvl1pPr>
            <a:lvl2pPr>
              <a:lnSpc>
                <a:spcPct val="120000"/>
              </a:lnSpc>
              <a:spcAft>
                <a:spcPts val="0"/>
              </a:spcAft>
              <a:defRPr/>
            </a:lvl2pPr>
            <a:lvl3pPr>
              <a:lnSpc>
                <a:spcPct val="120000"/>
              </a:lnSpc>
              <a:spcAft>
                <a:spcPts val="0"/>
              </a:spcAft>
              <a:defRPr/>
            </a:lvl3pPr>
          </a:lstStyle>
          <a:p>
            <a:pPr lvl="0"/>
            <a:r>
              <a:rPr lang="de-DE" dirty="0"/>
              <a:t>Textmasterformat bearbeiten</a:t>
            </a:r>
          </a:p>
          <a:p>
            <a:pPr lvl="1"/>
            <a:r>
              <a:rPr lang="de-DE" dirty="0"/>
              <a:t>Zweite Ebene</a:t>
            </a:r>
          </a:p>
          <a:p>
            <a:pPr lvl="2"/>
            <a:r>
              <a:rPr lang="de-DE" dirty="0"/>
              <a:t>Dritte Ebene</a:t>
            </a:r>
          </a:p>
        </p:txBody>
      </p:sp>
      <p:sp>
        <p:nvSpPr>
          <p:cNvPr id="12" name="Textplatzhalter 3"/>
          <p:cNvSpPr>
            <a:spLocks noGrp="1"/>
          </p:cNvSpPr>
          <p:nvPr>
            <p:ph type="body" sz="quarter" idx="11"/>
          </p:nvPr>
        </p:nvSpPr>
        <p:spPr>
          <a:xfrm>
            <a:off x="4676043" y="926043"/>
            <a:ext cx="3817326" cy="4251856"/>
          </a:xfrm>
        </p:spPr>
        <p:txBody>
          <a:bodyPr/>
          <a:lstStyle/>
          <a:p>
            <a:pPr lvl="0"/>
            <a:r>
              <a:rPr lang="de-DE" dirty="0"/>
              <a:t>Textmasterformat bearbeiten</a:t>
            </a:r>
          </a:p>
          <a:p>
            <a:pPr lvl="1"/>
            <a:r>
              <a:rPr lang="de-DE" dirty="0"/>
              <a:t>Zweite Ebene</a:t>
            </a:r>
          </a:p>
          <a:p>
            <a:pPr lvl="2"/>
            <a:r>
              <a:rPr lang="de-DE" dirty="0"/>
              <a:t>Dritte Ebene</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ere Folie invertiert">
    <p:spTree>
      <p:nvGrpSpPr>
        <p:cNvPr id="1" name=""/>
        <p:cNvGrpSpPr/>
        <p:nvPr/>
      </p:nvGrpSpPr>
      <p:grpSpPr>
        <a:xfrm>
          <a:off x="0" y="0"/>
          <a:ext cx="0" cy="0"/>
          <a:chOff x="0" y="0"/>
          <a:chExt cx="0" cy="0"/>
        </a:xfrm>
      </p:grpSpPr>
      <p:pic>
        <p:nvPicPr>
          <p:cNvPr id="4" name="Grafik 13"/>
          <p:cNvPicPr>
            <a:picLocks noChangeAspect="1"/>
          </p:cNvPicPr>
          <p:nvPr userDrawn="1"/>
        </p:nvPicPr>
        <p:blipFill>
          <a:blip r:embed="rId3"/>
          <a:srcRect/>
          <a:stretch>
            <a:fillRect/>
          </a:stretch>
        </p:blipFill>
        <p:spPr bwMode="auto">
          <a:xfrm>
            <a:off x="7980485" y="436563"/>
            <a:ext cx="700454" cy="313532"/>
          </a:xfrm>
          <a:prstGeom prst="rect">
            <a:avLst/>
          </a:prstGeom>
          <a:noFill/>
          <a:ln w="9525">
            <a:noFill/>
            <a:miter lim="800000"/>
            <a:headEnd/>
            <a:tailEnd/>
          </a:ln>
        </p:spPr>
      </p:pic>
      <p:sp>
        <p:nvSpPr>
          <p:cNvPr id="241" name="Textplatzhalter 3"/>
          <p:cNvSpPr>
            <a:spLocks noGrp="1"/>
          </p:cNvSpPr>
          <p:nvPr>
            <p:ph type="body" sz="quarter" idx="10"/>
          </p:nvPr>
        </p:nvSpPr>
        <p:spPr>
          <a:xfrm>
            <a:off x="701920" y="926046"/>
            <a:ext cx="5147896" cy="4251854"/>
          </a:xfrm>
        </p:spPr>
        <p:txBody>
          <a:bodyPr/>
          <a:lstStyle>
            <a:lvl1pPr>
              <a:lnSpc>
                <a:spcPct val="120000"/>
              </a:lnSpc>
              <a:spcAft>
                <a:spcPts val="0"/>
              </a:spcAft>
              <a:defRPr/>
            </a:lvl1pPr>
            <a:lvl2pPr>
              <a:lnSpc>
                <a:spcPct val="120000"/>
              </a:lnSpc>
              <a:spcAft>
                <a:spcPts val="0"/>
              </a:spcAft>
              <a:defRPr/>
            </a:lvl2pPr>
            <a:lvl3pPr>
              <a:lnSpc>
                <a:spcPct val="120000"/>
              </a:lnSpc>
              <a:spcAft>
                <a:spcPts val="0"/>
              </a:spcAft>
              <a:defRPr/>
            </a:lvl3pPr>
          </a:lstStyle>
          <a:p>
            <a:pPr lvl="0"/>
            <a:r>
              <a:rPr lang="de-DE" dirty="0"/>
              <a:t>Textmasterformat bearbeiten</a:t>
            </a:r>
          </a:p>
          <a:p>
            <a:pPr lvl="1"/>
            <a:r>
              <a:rPr lang="de-DE" dirty="0"/>
              <a:t>Zweite Ebene</a:t>
            </a:r>
          </a:p>
          <a:p>
            <a:pPr lvl="2"/>
            <a:r>
              <a:rPr lang="de-DE" dirty="0"/>
              <a:t>Dritte Ebene</a:t>
            </a:r>
          </a:p>
        </p:txBody>
      </p:sp>
      <p:sp>
        <p:nvSpPr>
          <p:cNvPr id="13" name="Titel 1"/>
          <p:cNvSpPr>
            <a:spLocks noGrp="1"/>
          </p:cNvSpPr>
          <p:nvPr>
            <p:ph type="title"/>
          </p:nvPr>
        </p:nvSpPr>
        <p:spPr>
          <a:xfrm>
            <a:off x="524608" y="178595"/>
            <a:ext cx="7111512" cy="550333"/>
          </a:xfrm>
        </p:spPr>
        <p:txBody>
          <a:bodyPr/>
          <a:lstStyle>
            <a:lvl1pPr>
              <a:defRPr>
                <a:solidFill>
                  <a:schemeClr val="tx1"/>
                </a:solidFill>
                <a:latin typeface="Arial" pitchFamily="34" charset="0"/>
                <a:cs typeface="Arial" pitchFamily="34" charset="0"/>
              </a:defRPr>
            </a:lvl1pPr>
          </a:lstStyle>
          <a:p>
            <a:r>
              <a:rPr lang="de-DE" dirty="0"/>
              <a:t>Titelmasterformat durch Klicken bearbeiten</a:t>
            </a: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0" name="Textplatzhalter 18"/>
          <p:cNvSpPr>
            <a:spLocks noGrp="1"/>
          </p:cNvSpPr>
          <p:nvPr>
            <p:ph type="body" sz="quarter" idx="11" hasCustomPrompt="1"/>
          </p:nvPr>
        </p:nvSpPr>
        <p:spPr>
          <a:xfrm>
            <a:off x="1232389" y="3997627"/>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6" name="Titelplatzhalter 1"/>
          <p:cNvSpPr>
            <a:spLocks noGrp="1"/>
          </p:cNvSpPr>
          <p:nvPr>
            <p:ph type="title"/>
          </p:nvPr>
        </p:nvSpPr>
        <p:spPr bwMode="auto">
          <a:xfrm>
            <a:off x="524608" y="192906"/>
            <a:ext cx="7111512" cy="536024"/>
          </a:xfrm>
          <a:prstGeom prst="rect">
            <a:avLst/>
          </a:prstGeom>
          <a:noFill/>
          <a:ln w="9525">
            <a:noFill/>
            <a:miter lim="800000"/>
            <a:headEnd/>
            <a:tailEnd/>
          </a:ln>
        </p:spPr>
        <p:txBody>
          <a:bodyPr/>
          <a:lstStyle>
            <a:lvl1pPr>
              <a:defRPr>
                <a:latin typeface="Arial" pitchFamily="34" charset="0"/>
                <a:cs typeface="Arial" pitchFamily="34" charset="0"/>
              </a:defRPr>
            </a:lvl1pPr>
          </a:lstStyle>
          <a:p>
            <a:pPr lvl="0"/>
            <a:r>
              <a:rPr lang="en-US"/>
              <a:t>Titelmasterformat durch Klicken bearbeiten</a:t>
            </a:r>
            <a:endParaRPr lang="de-DE"/>
          </a:p>
        </p:txBody>
      </p:sp>
      <p:sp>
        <p:nvSpPr>
          <p:cNvPr id="21" name="Textplatzhalter 18"/>
          <p:cNvSpPr>
            <a:spLocks noGrp="1"/>
          </p:cNvSpPr>
          <p:nvPr>
            <p:ph type="body" sz="quarter" idx="12" hasCustomPrompt="1"/>
          </p:nvPr>
        </p:nvSpPr>
        <p:spPr>
          <a:xfrm>
            <a:off x="1232389" y="971021"/>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2" name="Textplatzhalter 18"/>
          <p:cNvSpPr>
            <a:spLocks noGrp="1"/>
          </p:cNvSpPr>
          <p:nvPr>
            <p:ph type="body" sz="quarter" idx="13" hasCustomPrompt="1"/>
          </p:nvPr>
        </p:nvSpPr>
        <p:spPr>
          <a:xfrm>
            <a:off x="1232389" y="1475456"/>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3" name="Textplatzhalter 18"/>
          <p:cNvSpPr>
            <a:spLocks noGrp="1"/>
          </p:cNvSpPr>
          <p:nvPr>
            <p:ph type="body" sz="quarter" idx="14" hasCustomPrompt="1"/>
          </p:nvPr>
        </p:nvSpPr>
        <p:spPr>
          <a:xfrm>
            <a:off x="1232389" y="1979889"/>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4" name="Textplatzhalter 18"/>
          <p:cNvSpPr>
            <a:spLocks noGrp="1"/>
          </p:cNvSpPr>
          <p:nvPr>
            <p:ph type="body" sz="quarter" idx="15" hasCustomPrompt="1"/>
          </p:nvPr>
        </p:nvSpPr>
        <p:spPr>
          <a:xfrm>
            <a:off x="1232389" y="2484323"/>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5" name="Textplatzhalter 18"/>
          <p:cNvSpPr>
            <a:spLocks noGrp="1"/>
          </p:cNvSpPr>
          <p:nvPr>
            <p:ph type="body" sz="quarter" idx="16" hasCustomPrompt="1"/>
          </p:nvPr>
        </p:nvSpPr>
        <p:spPr>
          <a:xfrm>
            <a:off x="1232389" y="2988758"/>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6" name="Textplatzhalter 18"/>
          <p:cNvSpPr>
            <a:spLocks noGrp="1"/>
          </p:cNvSpPr>
          <p:nvPr>
            <p:ph type="body" sz="quarter" idx="17" hasCustomPrompt="1"/>
          </p:nvPr>
        </p:nvSpPr>
        <p:spPr>
          <a:xfrm>
            <a:off x="1232389" y="3493192"/>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7" name="Textplatzhalter 18"/>
          <p:cNvSpPr>
            <a:spLocks noGrp="1"/>
          </p:cNvSpPr>
          <p:nvPr>
            <p:ph type="body" sz="quarter" idx="18" hasCustomPrompt="1"/>
          </p:nvPr>
        </p:nvSpPr>
        <p:spPr>
          <a:xfrm>
            <a:off x="716809" y="1475456"/>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2" name="Textplatzhalter 18"/>
          <p:cNvSpPr>
            <a:spLocks noGrp="1"/>
          </p:cNvSpPr>
          <p:nvPr>
            <p:ph type="body" sz="quarter" idx="19" hasCustomPrompt="1"/>
          </p:nvPr>
        </p:nvSpPr>
        <p:spPr>
          <a:xfrm>
            <a:off x="716809" y="3997627"/>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3" name="Textplatzhalter 18"/>
          <p:cNvSpPr>
            <a:spLocks noGrp="1"/>
          </p:cNvSpPr>
          <p:nvPr>
            <p:ph type="body" sz="quarter" idx="20" hasCustomPrompt="1"/>
          </p:nvPr>
        </p:nvSpPr>
        <p:spPr>
          <a:xfrm>
            <a:off x="716809" y="3493192"/>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4" name="Textplatzhalter 18"/>
          <p:cNvSpPr>
            <a:spLocks noGrp="1"/>
          </p:cNvSpPr>
          <p:nvPr>
            <p:ph type="body" sz="quarter" idx="21" hasCustomPrompt="1"/>
          </p:nvPr>
        </p:nvSpPr>
        <p:spPr>
          <a:xfrm>
            <a:off x="716809" y="2988758"/>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5" name="Textplatzhalter 18"/>
          <p:cNvSpPr>
            <a:spLocks noGrp="1"/>
          </p:cNvSpPr>
          <p:nvPr>
            <p:ph type="body" sz="quarter" idx="22" hasCustomPrompt="1"/>
          </p:nvPr>
        </p:nvSpPr>
        <p:spPr>
          <a:xfrm>
            <a:off x="716809" y="2484323"/>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6" name="Textplatzhalter 18"/>
          <p:cNvSpPr>
            <a:spLocks noGrp="1"/>
          </p:cNvSpPr>
          <p:nvPr>
            <p:ph type="body" sz="quarter" idx="23" hasCustomPrompt="1"/>
          </p:nvPr>
        </p:nvSpPr>
        <p:spPr>
          <a:xfrm>
            <a:off x="716809" y="1979889"/>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7" name="Textplatzhalter 18"/>
          <p:cNvSpPr>
            <a:spLocks noGrp="1"/>
          </p:cNvSpPr>
          <p:nvPr>
            <p:ph type="body" sz="quarter" idx="24" hasCustomPrompt="1"/>
          </p:nvPr>
        </p:nvSpPr>
        <p:spPr>
          <a:xfrm>
            <a:off x="716809" y="971021"/>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Tree>
    <p:extLst>
      <p:ext uri="{BB962C8B-B14F-4D97-AF65-F5344CB8AC3E}">
        <p14:creationId xmlns:p14="http://schemas.microsoft.com/office/powerpoint/2010/main" val="207037200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e Folie invertiert">
    <p:spTree>
      <p:nvGrpSpPr>
        <p:cNvPr id="1" name=""/>
        <p:cNvGrpSpPr/>
        <p:nvPr/>
      </p:nvGrpSpPr>
      <p:grpSpPr>
        <a:xfrm>
          <a:off x="0" y="0"/>
          <a:ext cx="0" cy="0"/>
          <a:chOff x="0" y="0"/>
          <a:chExt cx="0" cy="0"/>
        </a:xfrm>
      </p:grpSpPr>
      <p:pic>
        <p:nvPicPr>
          <p:cNvPr id="3" name="Grafik 120"/>
          <p:cNvPicPr>
            <a:picLocks noChangeAspect="1"/>
          </p:cNvPicPr>
          <p:nvPr userDrawn="1"/>
        </p:nvPicPr>
        <p:blipFill>
          <a:blip r:embed="rId3"/>
          <a:srcRect/>
          <a:stretch>
            <a:fillRect/>
          </a:stretch>
        </p:blipFill>
        <p:spPr bwMode="auto">
          <a:xfrm>
            <a:off x="7980485" y="436563"/>
            <a:ext cx="700454" cy="313532"/>
          </a:xfrm>
          <a:prstGeom prst="rect">
            <a:avLst/>
          </a:prstGeom>
          <a:noFill/>
          <a:ln w="9525">
            <a:noFill/>
            <a:miter lim="800000"/>
            <a:headEnd/>
            <a:tailEnd/>
          </a:ln>
        </p:spPr>
      </p:pic>
      <p:grpSp>
        <p:nvGrpSpPr>
          <p:cNvPr id="2" name="Gruppieren 1"/>
          <p:cNvGrpSpPr>
            <a:grpSpLocks/>
          </p:cNvGrpSpPr>
          <p:nvPr userDrawn="1"/>
        </p:nvGrpSpPr>
        <p:grpSpPr bwMode="auto">
          <a:xfrm>
            <a:off x="701920" y="974991"/>
            <a:ext cx="7791450" cy="4202906"/>
            <a:chOff x="379151" y="875014"/>
            <a:chExt cx="9149430" cy="5655377"/>
          </a:xfrm>
        </p:grpSpPr>
        <p:grpSp>
          <p:nvGrpSpPr>
            <p:cNvPr id="4" name="Gruppieren 19"/>
            <p:cNvGrpSpPr>
              <a:grpSpLocks/>
            </p:cNvGrpSpPr>
            <p:nvPr userDrawn="1"/>
          </p:nvGrpSpPr>
          <p:grpSpPr bwMode="auto">
            <a:xfrm>
              <a:off x="379151" y="875014"/>
              <a:ext cx="9149430" cy="749355"/>
              <a:chOff x="668338" y="1076725"/>
              <a:chExt cx="9423734" cy="771821"/>
            </a:xfrm>
          </p:grpSpPr>
          <p:sp>
            <p:nvSpPr>
              <p:cNvPr id="85" name="Rechteck 20"/>
              <p:cNvSpPr/>
              <p:nvPr/>
            </p:nvSpPr>
            <p:spPr>
              <a:xfrm>
                <a:off x="668338"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6" name="Rechteck 21"/>
              <p:cNvSpPr/>
              <p:nvPr/>
            </p:nvSpPr>
            <p:spPr>
              <a:xfrm>
                <a:off x="1458819" y="1076725"/>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7" name="Rechteck 22"/>
              <p:cNvSpPr/>
              <p:nvPr/>
            </p:nvSpPr>
            <p:spPr>
              <a:xfrm>
                <a:off x="2251071"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8" name="Rechteck 23"/>
              <p:cNvSpPr/>
              <p:nvPr/>
            </p:nvSpPr>
            <p:spPr>
              <a:xfrm>
                <a:off x="3041552" y="1076725"/>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9" name="Rechteck 24"/>
              <p:cNvSpPr/>
              <p:nvPr/>
            </p:nvSpPr>
            <p:spPr>
              <a:xfrm>
                <a:off x="3833805"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0" name="Rechteck 25"/>
              <p:cNvSpPr/>
              <p:nvPr/>
            </p:nvSpPr>
            <p:spPr>
              <a:xfrm>
                <a:off x="4624286"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1" name="Rechteck 26"/>
              <p:cNvSpPr/>
              <p:nvPr/>
            </p:nvSpPr>
            <p:spPr>
              <a:xfrm>
                <a:off x="5416538"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2" name="Rechteck 27"/>
              <p:cNvSpPr/>
              <p:nvPr/>
            </p:nvSpPr>
            <p:spPr>
              <a:xfrm>
                <a:off x="6207019"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3" name="Rechteck 28"/>
              <p:cNvSpPr/>
              <p:nvPr/>
            </p:nvSpPr>
            <p:spPr>
              <a:xfrm>
                <a:off x="6997500" y="1076725"/>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4" name="Rechteck 29"/>
              <p:cNvSpPr/>
              <p:nvPr/>
            </p:nvSpPr>
            <p:spPr>
              <a:xfrm>
                <a:off x="7789753"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5" name="Rechteck 30"/>
              <p:cNvSpPr/>
              <p:nvPr/>
            </p:nvSpPr>
            <p:spPr>
              <a:xfrm>
                <a:off x="8580234" y="1076725"/>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6" name="Rechteck 31"/>
              <p:cNvSpPr/>
              <p:nvPr/>
            </p:nvSpPr>
            <p:spPr>
              <a:xfrm>
                <a:off x="9372486"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5" name="Gruppieren 32"/>
            <p:cNvGrpSpPr>
              <a:grpSpLocks/>
            </p:cNvGrpSpPr>
            <p:nvPr userDrawn="1"/>
          </p:nvGrpSpPr>
          <p:grpSpPr bwMode="auto">
            <a:xfrm>
              <a:off x="379151" y="1692684"/>
              <a:ext cx="9149430" cy="749355"/>
              <a:chOff x="668338" y="1076725"/>
              <a:chExt cx="9423734" cy="771821"/>
            </a:xfrm>
          </p:grpSpPr>
          <p:sp>
            <p:nvSpPr>
              <p:cNvPr id="73" name="Rechteck 33"/>
              <p:cNvSpPr/>
              <p:nvPr/>
            </p:nvSpPr>
            <p:spPr>
              <a:xfrm>
                <a:off x="668338"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4" name="Rechteck 34"/>
              <p:cNvSpPr/>
              <p:nvPr/>
            </p:nvSpPr>
            <p:spPr>
              <a:xfrm>
                <a:off x="1458819" y="1076102"/>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5" name="Rechteck 35"/>
              <p:cNvSpPr/>
              <p:nvPr/>
            </p:nvSpPr>
            <p:spPr>
              <a:xfrm>
                <a:off x="2251071"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6" name="Rechteck 36"/>
              <p:cNvSpPr/>
              <p:nvPr/>
            </p:nvSpPr>
            <p:spPr>
              <a:xfrm>
                <a:off x="3041552" y="1076102"/>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7" name="Rechteck 37"/>
              <p:cNvSpPr/>
              <p:nvPr/>
            </p:nvSpPr>
            <p:spPr>
              <a:xfrm>
                <a:off x="3833805"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8" name="Rechteck 38"/>
              <p:cNvSpPr/>
              <p:nvPr/>
            </p:nvSpPr>
            <p:spPr>
              <a:xfrm>
                <a:off x="4624286"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9" name="Rechteck 39"/>
              <p:cNvSpPr/>
              <p:nvPr/>
            </p:nvSpPr>
            <p:spPr>
              <a:xfrm>
                <a:off x="5416538"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0" name="Rechteck 40"/>
              <p:cNvSpPr/>
              <p:nvPr/>
            </p:nvSpPr>
            <p:spPr>
              <a:xfrm>
                <a:off x="6207019"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1" name="Rechteck 41"/>
              <p:cNvSpPr/>
              <p:nvPr/>
            </p:nvSpPr>
            <p:spPr>
              <a:xfrm>
                <a:off x="6997500" y="1076102"/>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2" name="Rechteck 42"/>
              <p:cNvSpPr/>
              <p:nvPr/>
            </p:nvSpPr>
            <p:spPr>
              <a:xfrm>
                <a:off x="7789753"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3" name="Rechteck 43"/>
              <p:cNvSpPr/>
              <p:nvPr/>
            </p:nvSpPr>
            <p:spPr>
              <a:xfrm>
                <a:off x="8580234" y="1076102"/>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4" name="Rechteck 44"/>
              <p:cNvSpPr/>
              <p:nvPr/>
            </p:nvSpPr>
            <p:spPr>
              <a:xfrm>
                <a:off x="9372486"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6" name="Gruppieren 45"/>
            <p:cNvGrpSpPr>
              <a:grpSpLocks/>
            </p:cNvGrpSpPr>
            <p:nvPr userDrawn="1"/>
          </p:nvGrpSpPr>
          <p:grpSpPr bwMode="auto">
            <a:xfrm>
              <a:off x="379151" y="2510354"/>
              <a:ext cx="9149430" cy="749355"/>
              <a:chOff x="668338" y="1076725"/>
              <a:chExt cx="9423734" cy="771821"/>
            </a:xfrm>
          </p:grpSpPr>
          <p:sp>
            <p:nvSpPr>
              <p:cNvPr id="61" name="Rechteck 46"/>
              <p:cNvSpPr/>
              <p:nvPr/>
            </p:nvSpPr>
            <p:spPr>
              <a:xfrm>
                <a:off x="668338"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2" name="Rechteck 47"/>
              <p:cNvSpPr/>
              <p:nvPr/>
            </p:nvSpPr>
            <p:spPr>
              <a:xfrm>
                <a:off x="1458819" y="1077313"/>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3" name="Rechteck 48"/>
              <p:cNvSpPr/>
              <p:nvPr/>
            </p:nvSpPr>
            <p:spPr>
              <a:xfrm>
                <a:off x="2251071"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4" name="Rechteck 49"/>
              <p:cNvSpPr/>
              <p:nvPr/>
            </p:nvSpPr>
            <p:spPr>
              <a:xfrm>
                <a:off x="3041552" y="1077313"/>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5" name="Rechteck 50"/>
              <p:cNvSpPr/>
              <p:nvPr/>
            </p:nvSpPr>
            <p:spPr>
              <a:xfrm>
                <a:off x="3833805"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6" name="Rechteck 51"/>
              <p:cNvSpPr/>
              <p:nvPr/>
            </p:nvSpPr>
            <p:spPr>
              <a:xfrm>
                <a:off x="4624286"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7" name="Rechteck 52"/>
              <p:cNvSpPr/>
              <p:nvPr/>
            </p:nvSpPr>
            <p:spPr>
              <a:xfrm>
                <a:off x="5416538"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8" name="Rechteck 53"/>
              <p:cNvSpPr/>
              <p:nvPr/>
            </p:nvSpPr>
            <p:spPr>
              <a:xfrm>
                <a:off x="6207019"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9" name="Rechteck 54"/>
              <p:cNvSpPr/>
              <p:nvPr/>
            </p:nvSpPr>
            <p:spPr>
              <a:xfrm>
                <a:off x="6997500" y="1077313"/>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0" name="Rechteck 55"/>
              <p:cNvSpPr/>
              <p:nvPr/>
            </p:nvSpPr>
            <p:spPr>
              <a:xfrm>
                <a:off x="7789753"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1" name="Rechteck 56"/>
              <p:cNvSpPr/>
              <p:nvPr/>
            </p:nvSpPr>
            <p:spPr>
              <a:xfrm>
                <a:off x="8580234" y="1077313"/>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2" name="Rechteck 57"/>
              <p:cNvSpPr/>
              <p:nvPr/>
            </p:nvSpPr>
            <p:spPr>
              <a:xfrm>
                <a:off x="9372486"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7" name="Gruppieren 58"/>
            <p:cNvGrpSpPr>
              <a:grpSpLocks/>
            </p:cNvGrpSpPr>
            <p:nvPr userDrawn="1"/>
          </p:nvGrpSpPr>
          <p:grpSpPr bwMode="auto">
            <a:xfrm>
              <a:off x="379151" y="3328024"/>
              <a:ext cx="9149430" cy="749355"/>
              <a:chOff x="668338" y="1076725"/>
              <a:chExt cx="9423734" cy="771821"/>
            </a:xfrm>
          </p:grpSpPr>
          <p:sp>
            <p:nvSpPr>
              <p:cNvPr id="49" name="Rechteck 59"/>
              <p:cNvSpPr/>
              <p:nvPr/>
            </p:nvSpPr>
            <p:spPr>
              <a:xfrm>
                <a:off x="668338"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0" name="Rechteck 60"/>
              <p:cNvSpPr/>
              <p:nvPr/>
            </p:nvSpPr>
            <p:spPr>
              <a:xfrm>
                <a:off x="1458819" y="1076692"/>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1" name="Rechteck 61"/>
              <p:cNvSpPr/>
              <p:nvPr/>
            </p:nvSpPr>
            <p:spPr>
              <a:xfrm>
                <a:off x="2251071"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2" name="Rechteck 62"/>
              <p:cNvSpPr/>
              <p:nvPr/>
            </p:nvSpPr>
            <p:spPr>
              <a:xfrm>
                <a:off x="3041552" y="1076692"/>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3" name="Rechteck 63"/>
              <p:cNvSpPr/>
              <p:nvPr/>
            </p:nvSpPr>
            <p:spPr>
              <a:xfrm>
                <a:off x="3833805"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4" name="Rechteck 64"/>
              <p:cNvSpPr/>
              <p:nvPr/>
            </p:nvSpPr>
            <p:spPr>
              <a:xfrm>
                <a:off x="4624286"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5" name="Rechteck 65"/>
              <p:cNvSpPr/>
              <p:nvPr/>
            </p:nvSpPr>
            <p:spPr>
              <a:xfrm>
                <a:off x="5416538"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6" name="Rechteck 66"/>
              <p:cNvSpPr/>
              <p:nvPr/>
            </p:nvSpPr>
            <p:spPr>
              <a:xfrm>
                <a:off x="6207019"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7" name="Rechteck 67"/>
              <p:cNvSpPr/>
              <p:nvPr/>
            </p:nvSpPr>
            <p:spPr>
              <a:xfrm>
                <a:off x="6997500" y="1076692"/>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8" name="Rechteck 68"/>
              <p:cNvSpPr/>
              <p:nvPr/>
            </p:nvSpPr>
            <p:spPr>
              <a:xfrm>
                <a:off x="7789753"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9" name="Rechteck 69"/>
              <p:cNvSpPr/>
              <p:nvPr/>
            </p:nvSpPr>
            <p:spPr>
              <a:xfrm>
                <a:off x="8580234" y="1076692"/>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0" name="Rechteck 70"/>
              <p:cNvSpPr/>
              <p:nvPr/>
            </p:nvSpPr>
            <p:spPr>
              <a:xfrm>
                <a:off x="9372486"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8" name="Gruppieren 71"/>
            <p:cNvGrpSpPr>
              <a:grpSpLocks/>
            </p:cNvGrpSpPr>
            <p:nvPr userDrawn="1"/>
          </p:nvGrpSpPr>
          <p:grpSpPr bwMode="auto">
            <a:xfrm>
              <a:off x="379151" y="4145694"/>
              <a:ext cx="9149430" cy="749355"/>
              <a:chOff x="668338" y="1076725"/>
              <a:chExt cx="9423734" cy="771821"/>
            </a:xfrm>
          </p:grpSpPr>
          <p:sp>
            <p:nvSpPr>
              <p:cNvPr id="37" name="Rechteck 72"/>
              <p:cNvSpPr/>
              <p:nvPr/>
            </p:nvSpPr>
            <p:spPr>
              <a:xfrm>
                <a:off x="668338"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Rechteck 73"/>
              <p:cNvSpPr/>
              <p:nvPr/>
            </p:nvSpPr>
            <p:spPr>
              <a:xfrm>
                <a:off x="1458819" y="1076069"/>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hteck 74"/>
              <p:cNvSpPr/>
              <p:nvPr/>
            </p:nvSpPr>
            <p:spPr>
              <a:xfrm>
                <a:off x="2251071"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Rechteck 75"/>
              <p:cNvSpPr/>
              <p:nvPr/>
            </p:nvSpPr>
            <p:spPr>
              <a:xfrm>
                <a:off x="3041552" y="1076069"/>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1" name="Rechteck 76"/>
              <p:cNvSpPr/>
              <p:nvPr/>
            </p:nvSpPr>
            <p:spPr>
              <a:xfrm>
                <a:off x="3833805"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2" name="Rechteck 77"/>
              <p:cNvSpPr/>
              <p:nvPr/>
            </p:nvSpPr>
            <p:spPr>
              <a:xfrm>
                <a:off x="4624286"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3" name="Rechteck 78"/>
              <p:cNvSpPr/>
              <p:nvPr/>
            </p:nvSpPr>
            <p:spPr>
              <a:xfrm>
                <a:off x="5416538"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4" name="Rechteck 79"/>
              <p:cNvSpPr/>
              <p:nvPr/>
            </p:nvSpPr>
            <p:spPr>
              <a:xfrm>
                <a:off x="6207019"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 name="Rechteck 80"/>
              <p:cNvSpPr/>
              <p:nvPr/>
            </p:nvSpPr>
            <p:spPr>
              <a:xfrm>
                <a:off x="6997500" y="1076069"/>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6" name="Rechteck 81"/>
              <p:cNvSpPr/>
              <p:nvPr/>
            </p:nvSpPr>
            <p:spPr>
              <a:xfrm>
                <a:off x="7789753"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7" name="Rechteck 82"/>
              <p:cNvSpPr/>
              <p:nvPr/>
            </p:nvSpPr>
            <p:spPr>
              <a:xfrm>
                <a:off x="8580234" y="1076069"/>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8" name="Rechteck 83"/>
              <p:cNvSpPr/>
              <p:nvPr/>
            </p:nvSpPr>
            <p:spPr>
              <a:xfrm>
                <a:off x="9372486"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9" name="Gruppieren 84"/>
            <p:cNvGrpSpPr>
              <a:grpSpLocks/>
            </p:cNvGrpSpPr>
            <p:nvPr userDrawn="1"/>
          </p:nvGrpSpPr>
          <p:grpSpPr bwMode="auto">
            <a:xfrm>
              <a:off x="379151" y="4963364"/>
              <a:ext cx="9149430" cy="749355"/>
              <a:chOff x="668338" y="1076725"/>
              <a:chExt cx="9423734" cy="771821"/>
            </a:xfrm>
          </p:grpSpPr>
          <p:sp>
            <p:nvSpPr>
              <p:cNvPr id="25" name="Rechteck 85"/>
              <p:cNvSpPr/>
              <p:nvPr/>
            </p:nvSpPr>
            <p:spPr>
              <a:xfrm>
                <a:off x="668338"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Rechteck 86"/>
              <p:cNvSpPr/>
              <p:nvPr/>
            </p:nvSpPr>
            <p:spPr>
              <a:xfrm>
                <a:off x="1458819" y="1077281"/>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87"/>
              <p:cNvSpPr/>
              <p:nvPr/>
            </p:nvSpPr>
            <p:spPr>
              <a:xfrm>
                <a:off x="2251071"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 name="Rechteck 88"/>
              <p:cNvSpPr/>
              <p:nvPr/>
            </p:nvSpPr>
            <p:spPr>
              <a:xfrm>
                <a:off x="3041552" y="1077281"/>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hteck 89"/>
              <p:cNvSpPr/>
              <p:nvPr/>
            </p:nvSpPr>
            <p:spPr>
              <a:xfrm>
                <a:off x="3833805"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 name="Rechteck 90"/>
              <p:cNvSpPr/>
              <p:nvPr/>
            </p:nvSpPr>
            <p:spPr>
              <a:xfrm>
                <a:off x="4624286"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 name="Rechteck 91"/>
              <p:cNvSpPr/>
              <p:nvPr/>
            </p:nvSpPr>
            <p:spPr>
              <a:xfrm>
                <a:off x="5416538"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92"/>
              <p:cNvSpPr/>
              <p:nvPr/>
            </p:nvSpPr>
            <p:spPr>
              <a:xfrm>
                <a:off x="6207019"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 name="Rechteck 93"/>
              <p:cNvSpPr/>
              <p:nvPr/>
            </p:nvSpPr>
            <p:spPr>
              <a:xfrm>
                <a:off x="6997500" y="1077281"/>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4" name="Rechteck 94"/>
              <p:cNvSpPr/>
              <p:nvPr/>
            </p:nvSpPr>
            <p:spPr>
              <a:xfrm>
                <a:off x="7789753"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5" name="Rechteck 95"/>
              <p:cNvSpPr/>
              <p:nvPr/>
            </p:nvSpPr>
            <p:spPr>
              <a:xfrm>
                <a:off x="8580234" y="1077281"/>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6" name="Rechteck 96"/>
              <p:cNvSpPr/>
              <p:nvPr/>
            </p:nvSpPr>
            <p:spPr>
              <a:xfrm>
                <a:off x="9372486"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10" name="Gruppieren 97"/>
            <p:cNvGrpSpPr>
              <a:grpSpLocks/>
            </p:cNvGrpSpPr>
            <p:nvPr userDrawn="1"/>
          </p:nvGrpSpPr>
          <p:grpSpPr bwMode="auto">
            <a:xfrm>
              <a:off x="379151" y="5781036"/>
              <a:ext cx="9149430" cy="749355"/>
              <a:chOff x="668338" y="1076725"/>
              <a:chExt cx="9423734" cy="771821"/>
            </a:xfrm>
          </p:grpSpPr>
          <p:sp>
            <p:nvSpPr>
              <p:cNvPr id="13" name="Rechteck 98"/>
              <p:cNvSpPr/>
              <p:nvPr/>
            </p:nvSpPr>
            <p:spPr>
              <a:xfrm>
                <a:off x="668338"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Rechteck 99"/>
              <p:cNvSpPr/>
              <p:nvPr/>
            </p:nvSpPr>
            <p:spPr>
              <a:xfrm>
                <a:off x="1458819" y="1076657"/>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Rechteck 100"/>
              <p:cNvSpPr/>
              <p:nvPr/>
            </p:nvSpPr>
            <p:spPr>
              <a:xfrm>
                <a:off x="2251071"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Rechteck 101"/>
              <p:cNvSpPr/>
              <p:nvPr/>
            </p:nvSpPr>
            <p:spPr>
              <a:xfrm>
                <a:off x="3041552" y="1076657"/>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Rechteck 102"/>
              <p:cNvSpPr/>
              <p:nvPr/>
            </p:nvSpPr>
            <p:spPr>
              <a:xfrm>
                <a:off x="3833805"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103"/>
              <p:cNvSpPr/>
              <p:nvPr/>
            </p:nvSpPr>
            <p:spPr>
              <a:xfrm>
                <a:off x="4624286"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Rechteck 104"/>
              <p:cNvSpPr/>
              <p:nvPr/>
            </p:nvSpPr>
            <p:spPr>
              <a:xfrm>
                <a:off x="5416538"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105"/>
              <p:cNvSpPr/>
              <p:nvPr/>
            </p:nvSpPr>
            <p:spPr>
              <a:xfrm>
                <a:off x="6207019"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Rechteck 106"/>
              <p:cNvSpPr/>
              <p:nvPr/>
            </p:nvSpPr>
            <p:spPr>
              <a:xfrm>
                <a:off x="6997500" y="1076657"/>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Rechteck 107"/>
              <p:cNvSpPr/>
              <p:nvPr/>
            </p:nvSpPr>
            <p:spPr>
              <a:xfrm>
                <a:off x="7789753"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Rechteck 108"/>
              <p:cNvSpPr/>
              <p:nvPr/>
            </p:nvSpPr>
            <p:spPr>
              <a:xfrm>
                <a:off x="8580234" y="1076657"/>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109"/>
              <p:cNvSpPr/>
              <p:nvPr/>
            </p:nvSpPr>
            <p:spPr>
              <a:xfrm>
                <a:off x="9372486"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grpSp>
        <p:nvGrpSpPr>
          <p:cNvPr id="12" name="Gruppieren 113"/>
          <p:cNvGrpSpPr>
            <a:grpSpLocks/>
          </p:cNvGrpSpPr>
          <p:nvPr userDrawn="1"/>
        </p:nvGrpSpPr>
        <p:grpSpPr bwMode="auto">
          <a:xfrm>
            <a:off x="531935" y="817571"/>
            <a:ext cx="8124092" cy="4512469"/>
            <a:chOff x="576263" y="980728"/>
            <a:chExt cx="8801100" cy="5415550"/>
          </a:xfrm>
        </p:grpSpPr>
        <p:grpSp>
          <p:nvGrpSpPr>
            <p:cNvPr id="97" name="Gruppieren 21"/>
            <p:cNvGrpSpPr>
              <a:grpSpLocks/>
            </p:cNvGrpSpPr>
            <p:nvPr userDrawn="1"/>
          </p:nvGrpSpPr>
          <p:grpSpPr bwMode="auto">
            <a:xfrm>
              <a:off x="576263" y="980728"/>
              <a:ext cx="71437" cy="71437"/>
              <a:chOff x="576261" y="1001711"/>
              <a:chExt cx="71437" cy="71437"/>
            </a:xfrm>
          </p:grpSpPr>
          <p:cxnSp>
            <p:nvCxnSpPr>
              <p:cNvPr id="102" name="Gerade Verbindung 118"/>
              <p:cNvCxnSpPr/>
              <p:nvPr userDrawn="1"/>
            </p:nvCxnSpPr>
            <p:spPr>
              <a:xfrm rot="5400000">
                <a:off x="540538" y="1037434"/>
                <a:ext cx="71446" cy="0"/>
              </a:xfrm>
              <a:prstGeom prst="line">
                <a:avLst/>
              </a:prstGeom>
              <a:ln w="9525">
                <a:solidFill>
                  <a:schemeClr val="bg1"/>
                </a:solidFill>
              </a:ln>
            </p:spPr>
            <p:style>
              <a:lnRef idx="1">
                <a:schemeClr val="accent5"/>
              </a:lnRef>
              <a:fillRef idx="0">
                <a:schemeClr val="accent5"/>
              </a:fillRef>
              <a:effectRef idx="0">
                <a:schemeClr val="accent5"/>
              </a:effectRef>
              <a:fontRef idx="minor">
                <a:schemeClr val="tx1"/>
              </a:fontRef>
            </p:style>
          </p:cxnSp>
          <p:cxnSp>
            <p:nvCxnSpPr>
              <p:cNvPr id="103" name="Gerade Verbindung 119"/>
              <p:cNvCxnSpPr/>
              <p:nvPr userDrawn="1"/>
            </p:nvCxnSpPr>
            <p:spPr>
              <a:xfrm>
                <a:off x="576261" y="1001711"/>
                <a:ext cx="71437" cy="0"/>
              </a:xfrm>
              <a:prstGeom prst="line">
                <a:avLst/>
              </a:prstGeom>
              <a:ln w="9525">
                <a:solidFill>
                  <a:schemeClr val="bg1"/>
                </a:solidFill>
              </a:ln>
            </p:spPr>
            <p:style>
              <a:lnRef idx="1">
                <a:schemeClr val="accent5"/>
              </a:lnRef>
              <a:fillRef idx="0">
                <a:schemeClr val="accent5"/>
              </a:fillRef>
              <a:effectRef idx="0">
                <a:schemeClr val="accent5"/>
              </a:effectRef>
              <a:fontRef idx="minor">
                <a:schemeClr val="tx1"/>
              </a:fontRef>
            </p:style>
          </p:cxnSp>
        </p:grpSp>
        <p:grpSp>
          <p:nvGrpSpPr>
            <p:cNvPr id="98" name="Gruppieren 20"/>
            <p:cNvGrpSpPr>
              <a:grpSpLocks/>
            </p:cNvGrpSpPr>
            <p:nvPr userDrawn="1"/>
          </p:nvGrpSpPr>
          <p:grpSpPr bwMode="auto">
            <a:xfrm>
              <a:off x="9305925" y="6324840"/>
              <a:ext cx="71438" cy="71438"/>
              <a:chOff x="9305955" y="6172219"/>
              <a:chExt cx="71438" cy="71438"/>
            </a:xfrm>
          </p:grpSpPr>
          <p:cxnSp>
            <p:nvCxnSpPr>
              <p:cNvPr id="100" name="Gerade Verbindung 116"/>
              <p:cNvCxnSpPr/>
              <p:nvPr userDrawn="1"/>
            </p:nvCxnSpPr>
            <p:spPr>
              <a:xfrm rot="16200000">
                <a:off x="9341670" y="6207934"/>
                <a:ext cx="71446" cy="0"/>
              </a:xfrm>
              <a:prstGeom prst="line">
                <a:avLst/>
              </a:prstGeom>
              <a:ln w="6350">
                <a:solidFill>
                  <a:schemeClr val="bg1"/>
                </a:solidFill>
              </a:ln>
            </p:spPr>
            <p:style>
              <a:lnRef idx="1">
                <a:schemeClr val="accent5"/>
              </a:lnRef>
              <a:fillRef idx="0">
                <a:schemeClr val="accent5"/>
              </a:fillRef>
              <a:effectRef idx="0">
                <a:schemeClr val="accent5"/>
              </a:effectRef>
              <a:fontRef idx="minor">
                <a:schemeClr val="tx1"/>
              </a:fontRef>
            </p:style>
          </p:cxnSp>
          <p:cxnSp>
            <p:nvCxnSpPr>
              <p:cNvPr id="101" name="Gerade Verbindung 117"/>
              <p:cNvCxnSpPr/>
              <p:nvPr userDrawn="1"/>
            </p:nvCxnSpPr>
            <p:spPr>
              <a:xfrm rot="10800000">
                <a:off x="9305955" y="6243657"/>
                <a:ext cx="71438" cy="0"/>
              </a:xfrm>
              <a:prstGeom prst="line">
                <a:avLst/>
              </a:prstGeom>
              <a:ln w="9525">
                <a:solidFill>
                  <a:schemeClr val="bg1"/>
                </a:solidFill>
              </a:ln>
            </p:spPr>
            <p:style>
              <a:lnRef idx="1">
                <a:schemeClr val="accent5"/>
              </a:lnRef>
              <a:fillRef idx="0">
                <a:schemeClr val="accent5"/>
              </a:fillRef>
              <a:effectRef idx="0">
                <a:schemeClr val="accent5"/>
              </a:effectRef>
              <a:fontRef idx="minor">
                <a:schemeClr val="tx1"/>
              </a:fontRef>
            </p:style>
          </p:cxnSp>
        </p:grpSp>
      </p:grpSp>
      <p:sp>
        <p:nvSpPr>
          <p:cNvPr id="11" name="Titel 1"/>
          <p:cNvSpPr>
            <a:spLocks noGrp="1"/>
          </p:cNvSpPr>
          <p:nvPr>
            <p:ph type="title"/>
          </p:nvPr>
        </p:nvSpPr>
        <p:spPr>
          <a:xfrm>
            <a:off x="524608" y="143968"/>
            <a:ext cx="7355600" cy="584960"/>
          </a:xfrm>
        </p:spPr>
        <p:txBody>
          <a:bodyPr/>
          <a:lstStyle>
            <a:lvl1pPr>
              <a:defRPr>
                <a:solidFill>
                  <a:schemeClr val="tx1"/>
                </a:solidFill>
                <a:latin typeface="Arial" pitchFamily="34" charset="0"/>
                <a:cs typeface="Arial" pitchFamily="34" charset="0"/>
              </a:defRPr>
            </a:lvl1pPr>
          </a:lstStyle>
          <a:p>
            <a:r>
              <a:rPr lang="de-DE"/>
              <a:t>Titelmasterformat durch Klicken bearbeiten</a:t>
            </a:r>
            <a:endParaRPr lang="de-DE"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grpSp>
        <p:nvGrpSpPr>
          <p:cNvPr id="3" name="Gruppieren 190"/>
          <p:cNvGrpSpPr>
            <a:grpSpLocks/>
          </p:cNvGrpSpPr>
          <p:nvPr userDrawn="1"/>
        </p:nvGrpSpPr>
        <p:grpSpPr bwMode="auto">
          <a:xfrm>
            <a:off x="701920" y="974991"/>
            <a:ext cx="7791450" cy="4202906"/>
            <a:chOff x="379151" y="875014"/>
            <a:chExt cx="9149430" cy="5655377"/>
          </a:xfrm>
        </p:grpSpPr>
        <p:grpSp>
          <p:nvGrpSpPr>
            <p:cNvPr id="4" name="Gruppieren 191"/>
            <p:cNvGrpSpPr>
              <a:grpSpLocks/>
            </p:cNvGrpSpPr>
            <p:nvPr userDrawn="1"/>
          </p:nvGrpSpPr>
          <p:grpSpPr bwMode="auto">
            <a:xfrm>
              <a:off x="379151" y="875014"/>
              <a:ext cx="9149430" cy="749355"/>
              <a:chOff x="668338" y="1076725"/>
              <a:chExt cx="9423734" cy="771821"/>
            </a:xfrm>
          </p:grpSpPr>
          <p:sp>
            <p:nvSpPr>
              <p:cNvPr id="83" name="Rechteck 270"/>
              <p:cNvSpPr/>
              <p:nvPr/>
            </p:nvSpPr>
            <p:spPr>
              <a:xfrm>
                <a:off x="668338"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4" name="Rechteck 271"/>
              <p:cNvSpPr/>
              <p:nvPr/>
            </p:nvSpPr>
            <p:spPr>
              <a:xfrm>
                <a:off x="1458819" y="1076725"/>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5" name="Rechteck 272"/>
              <p:cNvSpPr/>
              <p:nvPr/>
            </p:nvSpPr>
            <p:spPr>
              <a:xfrm>
                <a:off x="2251071"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6" name="Rechteck 273"/>
              <p:cNvSpPr/>
              <p:nvPr/>
            </p:nvSpPr>
            <p:spPr>
              <a:xfrm>
                <a:off x="3041552" y="1076725"/>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7" name="Rechteck 274"/>
              <p:cNvSpPr/>
              <p:nvPr/>
            </p:nvSpPr>
            <p:spPr>
              <a:xfrm>
                <a:off x="3833805"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8" name="Rechteck 275"/>
              <p:cNvSpPr/>
              <p:nvPr/>
            </p:nvSpPr>
            <p:spPr>
              <a:xfrm>
                <a:off x="4624286"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9" name="Rechteck 276"/>
              <p:cNvSpPr/>
              <p:nvPr/>
            </p:nvSpPr>
            <p:spPr>
              <a:xfrm>
                <a:off x="5416538"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0" name="Rechteck 277"/>
              <p:cNvSpPr/>
              <p:nvPr/>
            </p:nvSpPr>
            <p:spPr>
              <a:xfrm>
                <a:off x="6207019"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1" name="Rechteck 278"/>
              <p:cNvSpPr/>
              <p:nvPr/>
            </p:nvSpPr>
            <p:spPr>
              <a:xfrm>
                <a:off x="6997500" y="1076725"/>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2" name="Rechteck 279"/>
              <p:cNvSpPr/>
              <p:nvPr/>
            </p:nvSpPr>
            <p:spPr>
              <a:xfrm>
                <a:off x="7789753"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3" name="Rechteck 280"/>
              <p:cNvSpPr/>
              <p:nvPr/>
            </p:nvSpPr>
            <p:spPr>
              <a:xfrm>
                <a:off x="8580234" y="1076725"/>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4" name="Rechteck 281"/>
              <p:cNvSpPr/>
              <p:nvPr/>
            </p:nvSpPr>
            <p:spPr>
              <a:xfrm>
                <a:off x="9372486"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5" name="Gruppieren 192"/>
            <p:cNvGrpSpPr>
              <a:grpSpLocks/>
            </p:cNvGrpSpPr>
            <p:nvPr userDrawn="1"/>
          </p:nvGrpSpPr>
          <p:grpSpPr bwMode="auto">
            <a:xfrm>
              <a:off x="379151" y="1692684"/>
              <a:ext cx="9149430" cy="749355"/>
              <a:chOff x="668338" y="1076725"/>
              <a:chExt cx="9423734" cy="771821"/>
            </a:xfrm>
          </p:grpSpPr>
          <p:sp>
            <p:nvSpPr>
              <p:cNvPr id="71" name="Rechteck 258"/>
              <p:cNvSpPr/>
              <p:nvPr/>
            </p:nvSpPr>
            <p:spPr>
              <a:xfrm>
                <a:off x="668338"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2" name="Rechteck 259"/>
              <p:cNvSpPr/>
              <p:nvPr/>
            </p:nvSpPr>
            <p:spPr>
              <a:xfrm>
                <a:off x="1458819" y="1076102"/>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3" name="Rechteck 260"/>
              <p:cNvSpPr/>
              <p:nvPr/>
            </p:nvSpPr>
            <p:spPr>
              <a:xfrm>
                <a:off x="2251071"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4" name="Rechteck 261"/>
              <p:cNvSpPr/>
              <p:nvPr/>
            </p:nvSpPr>
            <p:spPr>
              <a:xfrm>
                <a:off x="3041552" y="1076102"/>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5" name="Rechteck 262"/>
              <p:cNvSpPr/>
              <p:nvPr/>
            </p:nvSpPr>
            <p:spPr>
              <a:xfrm>
                <a:off x="3833805"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6" name="Rechteck 263"/>
              <p:cNvSpPr/>
              <p:nvPr/>
            </p:nvSpPr>
            <p:spPr>
              <a:xfrm>
                <a:off x="4624286"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7" name="Rechteck 264"/>
              <p:cNvSpPr/>
              <p:nvPr/>
            </p:nvSpPr>
            <p:spPr>
              <a:xfrm>
                <a:off x="5416538"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8" name="Rechteck 265"/>
              <p:cNvSpPr/>
              <p:nvPr/>
            </p:nvSpPr>
            <p:spPr>
              <a:xfrm>
                <a:off x="6207019"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9" name="Rechteck 266"/>
              <p:cNvSpPr/>
              <p:nvPr/>
            </p:nvSpPr>
            <p:spPr>
              <a:xfrm>
                <a:off x="6997500" y="1076102"/>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0" name="Rechteck 267"/>
              <p:cNvSpPr/>
              <p:nvPr/>
            </p:nvSpPr>
            <p:spPr>
              <a:xfrm>
                <a:off x="7789753"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1" name="Rechteck 268"/>
              <p:cNvSpPr/>
              <p:nvPr/>
            </p:nvSpPr>
            <p:spPr>
              <a:xfrm>
                <a:off x="8580234" y="1076102"/>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2" name="Rechteck 269"/>
              <p:cNvSpPr/>
              <p:nvPr/>
            </p:nvSpPr>
            <p:spPr>
              <a:xfrm>
                <a:off x="9372486"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6" name="Gruppieren 193"/>
            <p:cNvGrpSpPr>
              <a:grpSpLocks/>
            </p:cNvGrpSpPr>
            <p:nvPr userDrawn="1"/>
          </p:nvGrpSpPr>
          <p:grpSpPr bwMode="auto">
            <a:xfrm>
              <a:off x="379151" y="2510354"/>
              <a:ext cx="9149430" cy="749355"/>
              <a:chOff x="668338" y="1076725"/>
              <a:chExt cx="9423734" cy="771821"/>
            </a:xfrm>
          </p:grpSpPr>
          <p:sp>
            <p:nvSpPr>
              <p:cNvPr id="59" name="Rechteck 246"/>
              <p:cNvSpPr/>
              <p:nvPr/>
            </p:nvSpPr>
            <p:spPr>
              <a:xfrm>
                <a:off x="668338"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0" name="Rechteck 247"/>
              <p:cNvSpPr/>
              <p:nvPr/>
            </p:nvSpPr>
            <p:spPr>
              <a:xfrm>
                <a:off x="1458819" y="1077313"/>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1" name="Rechteck 248"/>
              <p:cNvSpPr/>
              <p:nvPr/>
            </p:nvSpPr>
            <p:spPr>
              <a:xfrm>
                <a:off x="2251071"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2" name="Rechteck 249"/>
              <p:cNvSpPr/>
              <p:nvPr/>
            </p:nvSpPr>
            <p:spPr>
              <a:xfrm>
                <a:off x="3041552" y="1077313"/>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3" name="Rechteck 250"/>
              <p:cNvSpPr/>
              <p:nvPr/>
            </p:nvSpPr>
            <p:spPr>
              <a:xfrm>
                <a:off x="3833805"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4" name="Rechteck 251"/>
              <p:cNvSpPr/>
              <p:nvPr/>
            </p:nvSpPr>
            <p:spPr>
              <a:xfrm>
                <a:off x="4624286"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5" name="Rechteck 252"/>
              <p:cNvSpPr/>
              <p:nvPr/>
            </p:nvSpPr>
            <p:spPr>
              <a:xfrm>
                <a:off x="5416538"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6" name="Rechteck 253"/>
              <p:cNvSpPr/>
              <p:nvPr/>
            </p:nvSpPr>
            <p:spPr>
              <a:xfrm>
                <a:off x="6207019"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7" name="Rechteck 254"/>
              <p:cNvSpPr/>
              <p:nvPr/>
            </p:nvSpPr>
            <p:spPr>
              <a:xfrm>
                <a:off x="6997500" y="1077313"/>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8" name="Rechteck 255"/>
              <p:cNvSpPr/>
              <p:nvPr/>
            </p:nvSpPr>
            <p:spPr>
              <a:xfrm>
                <a:off x="7789753"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9" name="Rechteck 256"/>
              <p:cNvSpPr/>
              <p:nvPr/>
            </p:nvSpPr>
            <p:spPr>
              <a:xfrm>
                <a:off x="8580234" y="1077313"/>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0" name="Rechteck 257"/>
              <p:cNvSpPr/>
              <p:nvPr/>
            </p:nvSpPr>
            <p:spPr>
              <a:xfrm>
                <a:off x="9372486"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7" name="Gruppieren 194"/>
            <p:cNvGrpSpPr>
              <a:grpSpLocks/>
            </p:cNvGrpSpPr>
            <p:nvPr userDrawn="1"/>
          </p:nvGrpSpPr>
          <p:grpSpPr bwMode="auto">
            <a:xfrm>
              <a:off x="379151" y="3328024"/>
              <a:ext cx="9149430" cy="749355"/>
              <a:chOff x="668338" y="1076725"/>
              <a:chExt cx="9423734" cy="771821"/>
            </a:xfrm>
          </p:grpSpPr>
          <p:sp>
            <p:nvSpPr>
              <p:cNvPr id="47" name="Rechteck 234"/>
              <p:cNvSpPr/>
              <p:nvPr/>
            </p:nvSpPr>
            <p:spPr>
              <a:xfrm>
                <a:off x="668338"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8" name="Rechteck 235"/>
              <p:cNvSpPr/>
              <p:nvPr/>
            </p:nvSpPr>
            <p:spPr>
              <a:xfrm>
                <a:off x="1458819" y="1076692"/>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9" name="Rechteck 236"/>
              <p:cNvSpPr/>
              <p:nvPr/>
            </p:nvSpPr>
            <p:spPr>
              <a:xfrm>
                <a:off x="2251071"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0" name="Rechteck 237"/>
              <p:cNvSpPr/>
              <p:nvPr/>
            </p:nvSpPr>
            <p:spPr>
              <a:xfrm>
                <a:off x="3041552" y="1076692"/>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1" name="Rechteck 238"/>
              <p:cNvSpPr/>
              <p:nvPr/>
            </p:nvSpPr>
            <p:spPr>
              <a:xfrm>
                <a:off x="3833805"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2" name="Rechteck 239"/>
              <p:cNvSpPr/>
              <p:nvPr/>
            </p:nvSpPr>
            <p:spPr>
              <a:xfrm>
                <a:off x="4624286"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3" name="Rechteck 240"/>
              <p:cNvSpPr/>
              <p:nvPr/>
            </p:nvSpPr>
            <p:spPr>
              <a:xfrm>
                <a:off x="5416538"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4" name="Rechteck 241"/>
              <p:cNvSpPr/>
              <p:nvPr/>
            </p:nvSpPr>
            <p:spPr>
              <a:xfrm>
                <a:off x="6207019"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5" name="Rechteck 242"/>
              <p:cNvSpPr/>
              <p:nvPr/>
            </p:nvSpPr>
            <p:spPr>
              <a:xfrm>
                <a:off x="6997500" y="1076692"/>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6" name="Rechteck 243"/>
              <p:cNvSpPr/>
              <p:nvPr/>
            </p:nvSpPr>
            <p:spPr>
              <a:xfrm>
                <a:off x="7789753"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7" name="Rechteck 244"/>
              <p:cNvSpPr/>
              <p:nvPr/>
            </p:nvSpPr>
            <p:spPr>
              <a:xfrm>
                <a:off x="8580234" y="1076692"/>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8" name="Rechteck 245"/>
              <p:cNvSpPr/>
              <p:nvPr/>
            </p:nvSpPr>
            <p:spPr>
              <a:xfrm>
                <a:off x="9372486"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8" name="Gruppieren 195"/>
            <p:cNvGrpSpPr>
              <a:grpSpLocks/>
            </p:cNvGrpSpPr>
            <p:nvPr userDrawn="1"/>
          </p:nvGrpSpPr>
          <p:grpSpPr bwMode="auto">
            <a:xfrm>
              <a:off x="379151" y="4145694"/>
              <a:ext cx="9149430" cy="749355"/>
              <a:chOff x="668338" y="1076725"/>
              <a:chExt cx="9423734" cy="771821"/>
            </a:xfrm>
          </p:grpSpPr>
          <p:sp>
            <p:nvSpPr>
              <p:cNvPr id="35" name="Rechteck 222"/>
              <p:cNvSpPr/>
              <p:nvPr/>
            </p:nvSpPr>
            <p:spPr>
              <a:xfrm>
                <a:off x="668338"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6" name="Rechteck 223"/>
              <p:cNvSpPr/>
              <p:nvPr/>
            </p:nvSpPr>
            <p:spPr>
              <a:xfrm>
                <a:off x="1458819" y="1076069"/>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 name="Rechteck 224"/>
              <p:cNvSpPr/>
              <p:nvPr/>
            </p:nvSpPr>
            <p:spPr>
              <a:xfrm>
                <a:off x="2251071"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Rechteck 225"/>
              <p:cNvSpPr/>
              <p:nvPr/>
            </p:nvSpPr>
            <p:spPr>
              <a:xfrm>
                <a:off x="3041552" y="1076069"/>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hteck 226"/>
              <p:cNvSpPr/>
              <p:nvPr/>
            </p:nvSpPr>
            <p:spPr>
              <a:xfrm>
                <a:off x="3833805"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Rechteck 227"/>
              <p:cNvSpPr/>
              <p:nvPr/>
            </p:nvSpPr>
            <p:spPr>
              <a:xfrm>
                <a:off x="4624286"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1" name="Rechteck 228"/>
              <p:cNvSpPr/>
              <p:nvPr/>
            </p:nvSpPr>
            <p:spPr>
              <a:xfrm>
                <a:off x="5416538"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2" name="Rechteck 229"/>
              <p:cNvSpPr/>
              <p:nvPr/>
            </p:nvSpPr>
            <p:spPr>
              <a:xfrm>
                <a:off x="6207019"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3" name="Rechteck 230"/>
              <p:cNvSpPr/>
              <p:nvPr/>
            </p:nvSpPr>
            <p:spPr>
              <a:xfrm>
                <a:off x="6997500" y="1076069"/>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4" name="Rechteck 231"/>
              <p:cNvSpPr/>
              <p:nvPr/>
            </p:nvSpPr>
            <p:spPr>
              <a:xfrm>
                <a:off x="7789753"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 name="Rechteck 232"/>
              <p:cNvSpPr/>
              <p:nvPr/>
            </p:nvSpPr>
            <p:spPr>
              <a:xfrm>
                <a:off x="8580234" y="1076069"/>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6" name="Rechteck 233"/>
              <p:cNvSpPr/>
              <p:nvPr/>
            </p:nvSpPr>
            <p:spPr>
              <a:xfrm>
                <a:off x="9372486"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9" name="Gruppieren 196"/>
            <p:cNvGrpSpPr>
              <a:grpSpLocks/>
            </p:cNvGrpSpPr>
            <p:nvPr userDrawn="1"/>
          </p:nvGrpSpPr>
          <p:grpSpPr bwMode="auto">
            <a:xfrm>
              <a:off x="379151" y="4963364"/>
              <a:ext cx="9149430" cy="749355"/>
              <a:chOff x="668338" y="1076725"/>
              <a:chExt cx="9423734" cy="771821"/>
            </a:xfrm>
          </p:grpSpPr>
          <p:sp>
            <p:nvSpPr>
              <p:cNvPr id="23" name="Rechteck 210"/>
              <p:cNvSpPr/>
              <p:nvPr/>
            </p:nvSpPr>
            <p:spPr>
              <a:xfrm>
                <a:off x="668338"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211"/>
              <p:cNvSpPr/>
              <p:nvPr/>
            </p:nvSpPr>
            <p:spPr>
              <a:xfrm>
                <a:off x="1458819" y="1077281"/>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Rechteck 212"/>
              <p:cNvSpPr/>
              <p:nvPr/>
            </p:nvSpPr>
            <p:spPr>
              <a:xfrm>
                <a:off x="2251071"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Rechteck 213"/>
              <p:cNvSpPr/>
              <p:nvPr/>
            </p:nvSpPr>
            <p:spPr>
              <a:xfrm>
                <a:off x="3041552" y="1077281"/>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214"/>
              <p:cNvSpPr/>
              <p:nvPr/>
            </p:nvSpPr>
            <p:spPr>
              <a:xfrm>
                <a:off x="3833805"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 name="Rechteck 215"/>
              <p:cNvSpPr/>
              <p:nvPr/>
            </p:nvSpPr>
            <p:spPr>
              <a:xfrm>
                <a:off x="4624286"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hteck 216"/>
              <p:cNvSpPr/>
              <p:nvPr/>
            </p:nvSpPr>
            <p:spPr>
              <a:xfrm>
                <a:off x="5416538"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 name="Rechteck 217"/>
              <p:cNvSpPr/>
              <p:nvPr/>
            </p:nvSpPr>
            <p:spPr>
              <a:xfrm>
                <a:off x="6207019"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 name="Rechteck 218"/>
              <p:cNvSpPr/>
              <p:nvPr/>
            </p:nvSpPr>
            <p:spPr>
              <a:xfrm>
                <a:off x="6997500" y="1077281"/>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219"/>
              <p:cNvSpPr/>
              <p:nvPr/>
            </p:nvSpPr>
            <p:spPr>
              <a:xfrm>
                <a:off x="7789753"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 name="Rechteck 220"/>
              <p:cNvSpPr/>
              <p:nvPr/>
            </p:nvSpPr>
            <p:spPr>
              <a:xfrm>
                <a:off x="8580234" y="1077281"/>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4" name="Rechteck 221"/>
              <p:cNvSpPr/>
              <p:nvPr/>
            </p:nvSpPr>
            <p:spPr>
              <a:xfrm>
                <a:off x="9372486"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10" name="Gruppieren 197"/>
            <p:cNvGrpSpPr>
              <a:grpSpLocks/>
            </p:cNvGrpSpPr>
            <p:nvPr userDrawn="1"/>
          </p:nvGrpSpPr>
          <p:grpSpPr bwMode="auto">
            <a:xfrm>
              <a:off x="379151" y="5781036"/>
              <a:ext cx="9149430" cy="749355"/>
              <a:chOff x="668338" y="1076725"/>
              <a:chExt cx="9423734" cy="771821"/>
            </a:xfrm>
          </p:grpSpPr>
          <p:sp>
            <p:nvSpPr>
              <p:cNvPr id="11" name="Rechteck 198"/>
              <p:cNvSpPr/>
              <p:nvPr/>
            </p:nvSpPr>
            <p:spPr>
              <a:xfrm>
                <a:off x="668338"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99"/>
              <p:cNvSpPr/>
              <p:nvPr/>
            </p:nvSpPr>
            <p:spPr>
              <a:xfrm>
                <a:off x="1458819" y="1076657"/>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Rechteck 200"/>
              <p:cNvSpPr/>
              <p:nvPr/>
            </p:nvSpPr>
            <p:spPr>
              <a:xfrm>
                <a:off x="2251071"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Rechteck 201"/>
              <p:cNvSpPr/>
              <p:nvPr/>
            </p:nvSpPr>
            <p:spPr>
              <a:xfrm>
                <a:off x="3041552" y="1076657"/>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Rechteck 202"/>
              <p:cNvSpPr/>
              <p:nvPr/>
            </p:nvSpPr>
            <p:spPr>
              <a:xfrm>
                <a:off x="3833805"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Rechteck 203"/>
              <p:cNvSpPr/>
              <p:nvPr/>
            </p:nvSpPr>
            <p:spPr>
              <a:xfrm>
                <a:off x="4624286"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Rechteck 204"/>
              <p:cNvSpPr/>
              <p:nvPr/>
            </p:nvSpPr>
            <p:spPr>
              <a:xfrm>
                <a:off x="5416538"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205"/>
              <p:cNvSpPr/>
              <p:nvPr/>
            </p:nvSpPr>
            <p:spPr>
              <a:xfrm>
                <a:off x="6207019"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Rechteck 206"/>
              <p:cNvSpPr/>
              <p:nvPr/>
            </p:nvSpPr>
            <p:spPr>
              <a:xfrm>
                <a:off x="6997500" y="1076657"/>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207"/>
              <p:cNvSpPr/>
              <p:nvPr/>
            </p:nvSpPr>
            <p:spPr>
              <a:xfrm>
                <a:off x="7789753"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Rechteck 208"/>
              <p:cNvSpPr/>
              <p:nvPr/>
            </p:nvSpPr>
            <p:spPr>
              <a:xfrm>
                <a:off x="8580234" y="1076657"/>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Rechteck 209"/>
              <p:cNvSpPr/>
              <p:nvPr/>
            </p:nvSpPr>
            <p:spPr>
              <a:xfrm>
                <a:off x="9372486"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sp>
        <p:nvSpPr>
          <p:cNvPr id="2" name="Titel 1"/>
          <p:cNvSpPr>
            <a:spLocks noGrp="1"/>
          </p:cNvSpPr>
          <p:nvPr>
            <p:ph type="title"/>
          </p:nvPr>
        </p:nvSpPr>
        <p:spPr>
          <a:xfrm>
            <a:off x="524608" y="192906"/>
            <a:ext cx="7102720" cy="536024"/>
          </a:xfrm>
        </p:spPr>
        <p:txBody>
          <a:bodyPr/>
          <a:lstStyle>
            <a:lvl1pPr>
              <a:defRPr>
                <a:latin typeface="Arial" pitchFamily="34" charset="0"/>
                <a:cs typeface="Arial" pitchFamily="34" charset="0"/>
              </a:defRPr>
            </a:lvl1pPr>
          </a:lstStyle>
          <a:p>
            <a:r>
              <a:rPr lang="de-DE"/>
              <a:t>Titelmasterformat durch Klicken bearbeiten</a:t>
            </a: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41850" y="941918"/>
            <a:ext cx="5857143" cy="4135438"/>
          </a:xfrm>
        </p:spPr>
        <p:txBody>
          <a:bodyPr/>
          <a:lstStyle>
            <a:lvl1pPr marL="0" indent="0">
              <a:defRPr/>
            </a:lvl1pPr>
            <a:lvl3pPr>
              <a:buFont typeface="Symbol" pitchFamily="18" charset="2"/>
              <a:buChar char="-"/>
              <a:defRPr/>
            </a:lvl3pPr>
          </a:lstStyle>
          <a:p>
            <a:pPr lvl="0"/>
            <a:r>
              <a:rPr lang="de-DE"/>
              <a:t>Textmasterformate durch Klicken bearbeiten</a:t>
            </a:r>
          </a:p>
          <a:p>
            <a:pPr lvl="1"/>
            <a:r>
              <a:rPr lang="de-DE"/>
              <a:t>Zweite Ebene</a:t>
            </a:r>
          </a:p>
          <a:p>
            <a:pPr lvl="2"/>
            <a:r>
              <a:rPr lang="de-DE"/>
              <a:t>Dritte Ebene</a:t>
            </a:r>
          </a:p>
        </p:txBody>
      </p:sp>
      <p:sp>
        <p:nvSpPr>
          <p:cNvPr id="10" name="Titelplatzhalter 1"/>
          <p:cNvSpPr>
            <a:spLocks noGrp="1"/>
          </p:cNvSpPr>
          <p:nvPr>
            <p:ph type="title"/>
          </p:nvPr>
        </p:nvSpPr>
        <p:spPr>
          <a:xfrm>
            <a:off x="509954" y="169333"/>
            <a:ext cx="5914293" cy="545027"/>
          </a:xfrm>
          <a:prstGeom prst="rect">
            <a:avLst/>
          </a:prstGeom>
          <a:ln>
            <a:noFill/>
          </a:ln>
        </p:spPr>
        <p:txBody>
          <a:bodyPr rtlCol="0">
            <a:noAutofit/>
          </a:bodyPr>
          <a:lstStyle/>
          <a:p>
            <a:r>
              <a:rPr lang="de-DE"/>
              <a:t>Titelmasterformat durch Klicken bearbeiten</a:t>
            </a:r>
            <a:endParaRPr lang="de-DE" dirty="0"/>
          </a:p>
        </p:txBody>
      </p:sp>
    </p:spTree>
    <p:extLst>
      <p:ext uri="{BB962C8B-B14F-4D97-AF65-F5344CB8AC3E}">
        <p14:creationId xmlns:p14="http://schemas.microsoft.com/office/powerpoint/2010/main" val="40916252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pic>
        <p:nvPicPr>
          <p:cNvPr id="3" name="Grafik 13" descr="HyveWaben-outlines60%.png"/>
          <p:cNvPicPr>
            <a:picLocks noChangeAspect="1"/>
          </p:cNvPicPr>
          <p:nvPr userDrawn="1"/>
        </p:nvPicPr>
        <p:blipFill>
          <a:blip r:embed="rId2"/>
          <a:srcRect t="5688" r="26306" b="8034"/>
          <a:stretch>
            <a:fillRect/>
          </a:stretch>
        </p:blipFill>
        <p:spPr bwMode="auto">
          <a:xfrm>
            <a:off x="5314951" y="762000"/>
            <a:ext cx="3922834" cy="5033698"/>
          </a:xfrm>
          <a:prstGeom prst="rect">
            <a:avLst/>
          </a:prstGeom>
          <a:noFill/>
          <a:ln w="9525">
            <a:noFill/>
            <a:miter lim="800000"/>
            <a:headEnd/>
            <a:tailEnd/>
          </a:ln>
        </p:spPr>
      </p:pic>
      <p:sp>
        <p:nvSpPr>
          <p:cNvPr id="4" name="Rechteck 3"/>
          <p:cNvSpPr/>
          <p:nvPr userDrawn="1"/>
        </p:nvSpPr>
        <p:spPr>
          <a:xfrm>
            <a:off x="211033" y="834765"/>
            <a:ext cx="197827"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platzhalter 8"/>
          <p:cNvSpPr>
            <a:spLocks noGrp="1"/>
          </p:cNvSpPr>
          <p:nvPr>
            <p:ph type="body" sz="quarter" idx="13"/>
          </p:nvPr>
        </p:nvSpPr>
        <p:spPr>
          <a:xfrm>
            <a:off x="701927" y="2785051"/>
            <a:ext cx="5143501" cy="696384"/>
          </a:xfrm>
          <a:prstGeom prst="rect">
            <a:avLst/>
          </a:prstGeom>
        </p:spPr>
        <p:txBody>
          <a:bodyPr>
            <a:noAutofit/>
          </a:bodyPr>
          <a:lstStyle>
            <a:lvl1pPr algn="l">
              <a:lnSpc>
                <a:spcPct val="120000"/>
              </a:lnSpc>
              <a:spcAft>
                <a:spcPts val="0"/>
              </a:spcAft>
              <a:defRPr sz="2000" baseline="0">
                <a:solidFill>
                  <a:schemeClr val="tx1"/>
                </a:solidFill>
                <a:latin typeface="Arial" pitchFamily="34" charset="0"/>
                <a:cs typeface="Arial" pitchFamily="34" charset="0"/>
              </a:defRPr>
            </a:lvl1pPr>
          </a:lstStyle>
          <a:p>
            <a:pPr lvl="0"/>
            <a:r>
              <a:rPr lang="de-DE"/>
              <a:t>Textmasterformat bearbeiten</a:t>
            </a:r>
          </a:p>
        </p:txBody>
      </p:sp>
      <p:sp>
        <p:nvSpPr>
          <p:cNvPr id="2" name="Rechteck 1"/>
          <p:cNvSpPr/>
          <p:nvPr userDrawn="1"/>
        </p:nvSpPr>
        <p:spPr>
          <a:xfrm>
            <a:off x="4213501" y="5426186"/>
            <a:ext cx="796412" cy="22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2"/>
          <p:cNvSpPr>
            <a:spLocks noGrp="1"/>
          </p:cNvSpPr>
          <p:nvPr>
            <p:ph type="dt" sz="half" idx="10"/>
          </p:nvPr>
        </p:nvSpPr>
        <p:spPr>
          <a:xfrm>
            <a:off x="564174" y="5296968"/>
            <a:ext cx="2133600" cy="304271"/>
          </a:xfrm>
          <a:prstGeom prst="rect">
            <a:avLst/>
          </a:prstGeom>
        </p:spPr>
        <p:txBody>
          <a:bodyPr/>
          <a:lstStyle>
            <a:lvl1pPr>
              <a:defRPr/>
            </a:lvl1pPr>
          </a:lstStyle>
          <a:p>
            <a:pPr>
              <a:defRPr/>
            </a:pPr>
            <a:fld id="{391CD50C-FE55-8D43-BCFF-F7DE89EBB934}" type="datetime1">
              <a:rPr lang="en-US" smtClean="0"/>
              <a:pPr>
                <a:defRPr/>
              </a:pPr>
              <a:t>1/31/2018</a:t>
            </a:fld>
            <a:endParaRPr lang="de-DE" dirty="0"/>
          </a:p>
        </p:txBody>
      </p:sp>
      <p:sp>
        <p:nvSpPr>
          <p:cNvPr id="3" name="Foliennummernplatzhalter 5"/>
          <p:cNvSpPr>
            <a:spLocks noGrp="1"/>
          </p:cNvSpPr>
          <p:nvPr>
            <p:ph type="sldNum" sz="quarter" idx="11"/>
          </p:nvPr>
        </p:nvSpPr>
        <p:spPr>
          <a:xfrm>
            <a:off x="4273079" y="5296959"/>
            <a:ext cx="665285" cy="164042"/>
          </a:xfrm>
          <a:prstGeom prst="rect">
            <a:avLst/>
          </a:prstGeom>
        </p:spPr>
        <p:txBody>
          <a:bodyPr/>
          <a:lstStyle>
            <a:lvl1pPr algn="ctr">
              <a:defRPr sz="1000">
                <a:latin typeface="Arial" pitchFamily="34" charset="0"/>
                <a:cs typeface="Arial" pitchFamily="34" charset="0"/>
              </a:defRPr>
            </a:lvl1pPr>
          </a:lstStyle>
          <a:p>
            <a:pPr>
              <a:defRPr/>
            </a:pPr>
            <a:fld id="{F7F23EE6-A018-4F85-AABE-9CBFBC754D37}" type="slidenum">
              <a:rPr lang="de-DE"/>
              <a:pPr>
                <a:defRPr/>
              </a:pPr>
              <a:t>‹#›</a:t>
            </a:fld>
            <a:endParaRPr lang="de-DE" dirty="0"/>
          </a:p>
        </p:txBody>
      </p:sp>
    </p:spTree>
    <p:extLst>
      <p:ext uri="{BB962C8B-B14F-4D97-AF65-F5344CB8AC3E}">
        <p14:creationId xmlns:p14="http://schemas.microsoft.com/office/powerpoint/2010/main" val="34410850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63C1B2-D403-DD40-B5C0-AD76E6ACBE6C}" type="datetimeFigureOut">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6C106-2E89-A64D-8AF2-F49B4A8F463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9BFC7-DDEB-E349-8301-A402DA93E981}" type="datetime1">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9439-B625-4A46-8BB2-C982F7D775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148BCD-D623-D24D-AD50-7FBACD863AEB}" type="datetime1">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9439-B625-4A46-8BB2-C982F7D775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68F8C4-2854-0640-8CCA-EF53F21454AF}" type="datetime1">
              <a:rPr lang="en-US" smtClean="0"/>
              <a:pPr/>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99439-B625-4A46-8BB2-C982F7D775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24C434-E314-C84D-A75E-F43AAC6AD2B5}" type="datetime1">
              <a:rPr lang="en-US" smtClean="0"/>
              <a:pPr/>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E99439-B625-4A46-8BB2-C982F7D775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0F128B-4017-3042-8D4C-54B5CF91A5FF}" type="datetime1">
              <a:rPr lang="en-US" smtClean="0"/>
              <a:pPr/>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99439-B625-4A46-8BB2-C982F7D775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BF550-7F45-3946-841A-F642798973DB}" type="datetime1">
              <a:rPr lang="en-US" smtClean="0"/>
              <a:pPr/>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E99439-B625-4A46-8BB2-C982F7D775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87B64-84FF-FC43-B038-DA0D7DA0DD71}" type="datetime1">
              <a:rPr lang="en-US" smtClean="0"/>
              <a:pPr/>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99439-B625-4A46-8BB2-C982F7D775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310B2A-928F-324C-89B3-F1C43B3B2EF0}" type="datetime1">
              <a:rPr lang="en-US" smtClean="0"/>
              <a:pPr/>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99439-B625-4A46-8BB2-C982F7D775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einspaltig">
    <p:spTree>
      <p:nvGrpSpPr>
        <p:cNvPr id="1" name=""/>
        <p:cNvGrpSpPr/>
        <p:nvPr/>
      </p:nvGrpSpPr>
      <p:grpSpPr>
        <a:xfrm>
          <a:off x="0" y="0"/>
          <a:ext cx="0" cy="0"/>
          <a:chOff x="0" y="0"/>
          <a:chExt cx="0" cy="0"/>
        </a:xfrm>
      </p:grpSpPr>
      <p:sp>
        <p:nvSpPr>
          <p:cNvPr id="2" name="Titel 1"/>
          <p:cNvSpPr>
            <a:spLocks noGrp="1"/>
          </p:cNvSpPr>
          <p:nvPr>
            <p:ph type="title"/>
          </p:nvPr>
        </p:nvSpPr>
        <p:spPr>
          <a:xfrm>
            <a:off x="524608" y="178595"/>
            <a:ext cx="7111512" cy="550333"/>
          </a:xfrm>
        </p:spPr>
        <p:txBody>
          <a:bodyPr/>
          <a:lstStyle>
            <a:lvl1pPr>
              <a:defRPr>
                <a:solidFill>
                  <a:schemeClr val="tx1"/>
                </a:solidFill>
                <a:latin typeface="Arial" pitchFamily="34" charset="0"/>
                <a:cs typeface="Arial" pitchFamily="34" charset="0"/>
              </a:defRPr>
            </a:lvl1pPr>
          </a:lstStyle>
          <a:p>
            <a:r>
              <a:rPr lang="de-DE"/>
              <a:t>Titelmasterformat durch Klicken bearbeiten</a:t>
            </a:r>
            <a:endParaRPr lang="de-DE" dirty="0"/>
          </a:p>
        </p:txBody>
      </p:sp>
      <p:sp>
        <p:nvSpPr>
          <p:cNvPr id="4" name="Textplatzhalter 3"/>
          <p:cNvSpPr>
            <a:spLocks noGrp="1"/>
          </p:cNvSpPr>
          <p:nvPr>
            <p:ph type="body" sz="quarter" idx="10"/>
          </p:nvPr>
        </p:nvSpPr>
        <p:spPr>
          <a:xfrm>
            <a:off x="701920" y="926046"/>
            <a:ext cx="5147896" cy="4251854"/>
          </a:xfrm>
        </p:spPr>
        <p:txBody>
          <a:bodyPr/>
          <a:lstStyle>
            <a:lvl1pPr>
              <a:lnSpc>
                <a:spcPct val="120000"/>
              </a:lnSpc>
              <a:spcAft>
                <a:spcPts val="0"/>
              </a:spcAft>
              <a:defRPr/>
            </a:lvl1pPr>
            <a:lvl2pPr>
              <a:lnSpc>
                <a:spcPct val="120000"/>
              </a:lnSpc>
              <a:spcAft>
                <a:spcPts val="0"/>
              </a:spcAft>
              <a:defRPr/>
            </a:lvl2pPr>
            <a:lvl3pPr>
              <a:lnSpc>
                <a:spcPct val="120000"/>
              </a:lnSpc>
              <a:spcAft>
                <a:spcPts val="0"/>
              </a:spcAft>
              <a:defRPr/>
            </a:lvl3pPr>
          </a:lstStyle>
          <a:p>
            <a:pPr lvl="0"/>
            <a:r>
              <a:rPr lang="de-DE"/>
              <a:t>Textmasterformat bearbeiten</a:t>
            </a:r>
          </a:p>
          <a:p>
            <a:pPr lvl="1"/>
            <a:r>
              <a:rPr lang="de-DE"/>
              <a:t>Zweite Ebene</a:t>
            </a:r>
          </a:p>
          <a:p>
            <a:pPr lvl="2"/>
            <a:r>
              <a:rPr lang="de-DE"/>
              <a:t>Dritte Ebene</a:t>
            </a: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93EFBB-CFD4-5346-BE03-12EF40B202A8}" type="datetime1">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9439-B625-4A46-8BB2-C982F7D775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75391-945E-1342-B144-374D99F8B1CB}" type="datetime1">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9439-B625-4A46-8BB2-C982F7D775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42900" y="434369"/>
            <a:ext cx="8458200" cy="587827"/>
          </a:xfrm>
          <a:prstGeom prst="rect">
            <a:avLst/>
          </a:prstGeom>
        </p:spPr>
        <p:txBody>
          <a:bodyPr anchor="ctr"/>
          <a:lstStyle>
            <a:lvl1pPr>
              <a:defRPr sz="2400"/>
            </a:lvl1pPr>
          </a:lstStyle>
          <a:p>
            <a:r>
              <a:rPr lang="en-US" dirty="0" smtClean="0"/>
              <a:t>Click to add title</a:t>
            </a:r>
            <a:endParaRPr lang="en-US" dirty="0"/>
          </a:p>
        </p:txBody>
      </p:sp>
    </p:spTree>
    <p:extLst>
      <p:ext uri="{BB962C8B-B14F-4D97-AF65-F5344CB8AC3E}">
        <p14:creationId xmlns:p14="http://schemas.microsoft.com/office/powerpoint/2010/main" val="1604317124"/>
      </p:ext>
    </p:extLst>
  </p:cSld>
  <p:clrMapOvr>
    <a:masterClrMapping/>
  </p:clrMapOvr>
  <p:extLst mod="1">
    <p:ext uri="{DCECCB84-F9BA-43D5-87BE-67443E8EF086}">
      <p15:sldGuideLst xmlns:p15="http://schemas.microsoft.com/office/powerpoint/2012/main">
        <p15:guide id="1" pos="55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8843" y="434369"/>
            <a:ext cx="7886700" cy="587827"/>
          </a:xfrm>
          <a:prstGeom prst="rect">
            <a:avLst/>
          </a:prstGeom>
        </p:spPr>
        <p:txBody>
          <a:bodyPr>
            <a:normAutofit/>
          </a:bodyPr>
          <a:lstStyle>
            <a:lvl1pPr>
              <a:defRPr sz="2667"/>
            </a:lvl1pPr>
          </a:lstStyle>
          <a:p>
            <a:r>
              <a:rPr lang="en-US" dirty="0" smtClean="0"/>
              <a:t>Click to add title</a:t>
            </a:r>
            <a:endParaRPr lang="en-US" dirty="0"/>
          </a:p>
        </p:txBody>
      </p:sp>
      <p:sp>
        <p:nvSpPr>
          <p:cNvPr id="5" name="Content Placeholder 2"/>
          <p:cNvSpPr>
            <a:spLocks noGrp="1"/>
          </p:cNvSpPr>
          <p:nvPr>
            <p:ph idx="1" hasCustomPrompt="1"/>
          </p:nvPr>
        </p:nvSpPr>
        <p:spPr>
          <a:xfrm>
            <a:off x="371475" y="1326208"/>
            <a:ext cx="7886700" cy="3626115"/>
          </a:xfrm>
          <a:prstGeom prst="rect">
            <a:avLst/>
          </a:prstGeom>
        </p:spPr>
        <p:txBody>
          <a:bodyPr>
            <a:normAutofit/>
          </a:bodyPr>
          <a:lstStyle>
            <a:lvl1pPr>
              <a:buClr>
                <a:schemeClr val="accent6"/>
              </a:buClr>
              <a:defRPr sz="2667">
                <a:latin typeface="+mj-lt"/>
              </a:defRPr>
            </a:lvl1pPr>
            <a:lvl2pPr marL="571477" indent="-190492">
              <a:buFont typeface="Arial" panose="020B0604020202020204" pitchFamily="34" charset="0"/>
              <a:buChar char="•"/>
              <a:defRPr sz="2333"/>
            </a:lvl2pPr>
            <a:lvl3pPr marL="952462" indent="-190492">
              <a:buFont typeface="MetaMediumLF-Roman" panose="020B0602040000020004" pitchFamily="34" charset="0"/>
              <a:buChar char="–"/>
              <a:defRPr/>
            </a:lvl3pPr>
            <a:lvl4pPr marL="1333447" indent="-190492">
              <a:buFont typeface="MetaMediumLF-Roman" panose="020B0602040000020004" pitchFamily="34" charset="0"/>
              <a:buChar char="–"/>
              <a:defRPr/>
            </a:lvl4pPr>
            <a:lvl5pPr marL="1714431" indent="-190492">
              <a:buFont typeface="MetaMediumLF-Roman" panose="020B0602040000020004" pitchFamily="34" charset="0"/>
              <a:buChar char="–"/>
              <a:defRPr/>
            </a:lvl5pPr>
          </a:lstStyle>
          <a:p>
            <a:pPr lvl="0"/>
            <a:r>
              <a:rPr lang="en-US" dirty="0" smtClean="0"/>
              <a:t>Click to add first text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749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ildunterschrift">
    <p:spTree>
      <p:nvGrpSpPr>
        <p:cNvPr id="1" name=""/>
        <p:cNvGrpSpPr/>
        <p:nvPr/>
      </p:nvGrpSpPr>
      <p:grpSpPr>
        <a:xfrm>
          <a:off x="0" y="0"/>
          <a:ext cx="0" cy="0"/>
          <a:chOff x="0" y="0"/>
          <a:chExt cx="0" cy="0"/>
        </a:xfrm>
      </p:grpSpPr>
      <p:sp>
        <p:nvSpPr>
          <p:cNvPr id="2" name="Titel 1"/>
          <p:cNvSpPr>
            <a:spLocks noGrp="1"/>
          </p:cNvSpPr>
          <p:nvPr>
            <p:ph type="title"/>
          </p:nvPr>
        </p:nvSpPr>
        <p:spPr>
          <a:xfrm>
            <a:off x="524608" y="178595"/>
            <a:ext cx="7111512" cy="550333"/>
          </a:xfrm>
        </p:spPr>
        <p:txBody>
          <a:bodyPr/>
          <a:lstStyle>
            <a:lvl1pPr>
              <a:defRPr>
                <a:solidFill>
                  <a:schemeClr val="tx1"/>
                </a:solidFill>
                <a:latin typeface="Arial" pitchFamily="34" charset="0"/>
                <a:cs typeface="Arial" pitchFamily="34" charset="0"/>
              </a:defRPr>
            </a:lvl1pPr>
          </a:lstStyle>
          <a:p>
            <a:r>
              <a:rPr lang="de-DE"/>
              <a:t>Titelmasterformat durch Klicken bearbeiten</a:t>
            </a:r>
            <a:endParaRPr lang="de-DE" dirty="0"/>
          </a:p>
        </p:txBody>
      </p:sp>
      <p:sp>
        <p:nvSpPr>
          <p:cNvPr id="4" name="Textplatzhalter 3"/>
          <p:cNvSpPr>
            <a:spLocks noGrp="1"/>
          </p:cNvSpPr>
          <p:nvPr>
            <p:ph type="body" sz="quarter" idx="10"/>
          </p:nvPr>
        </p:nvSpPr>
        <p:spPr>
          <a:xfrm>
            <a:off x="5994890" y="2542810"/>
            <a:ext cx="2498480" cy="313036"/>
          </a:xfrm>
        </p:spPr>
        <p:txBody>
          <a:bodyPr>
            <a:noAutofit/>
          </a:bodyPr>
          <a:lstStyle>
            <a:lvl1pPr>
              <a:lnSpc>
                <a:spcPct val="120000"/>
              </a:lnSpc>
              <a:spcAft>
                <a:spcPts val="0"/>
              </a:spcAft>
              <a:defRPr sz="1000"/>
            </a:lvl1pPr>
            <a:lvl2pPr>
              <a:lnSpc>
                <a:spcPct val="120000"/>
              </a:lnSpc>
              <a:spcAft>
                <a:spcPts val="0"/>
              </a:spcAft>
              <a:defRPr/>
            </a:lvl2pPr>
            <a:lvl3pPr>
              <a:lnSpc>
                <a:spcPct val="120000"/>
              </a:lnSpc>
              <a:spcAft>
                <a:spcPts val="0"/>
              </a:spcAft>
              <a:defRPr/>
            </a:lvl3pPr>
          </a:lstStyle>
          <a:p>
            <a:pPr lvl="0"/>
            <a:r>
              <a:rPr lang="de-DE"/>
              <a:t>Textmasterformat bearbeiten</a:t>
            </a:r>
          </a:p>
        </p:txBody>
      </p:sp>
      <p:sp>
        <p:nvSpPr>
          <p:cNvPr id="5" name="Bildplatzhalter 4"/>
          <p:cNvSpPr>
            <a:spLocks noGrp="1"/>
          </p:cNvSpPr>
          <p:nvPr>
            <p:ph type="pic" sz="quarter" idx="11"/>
          </p:nvPr>
        </p:nvSpPr>
        <p:spPr>
          <a:xfrm>
            <a:off x="5994890" y="974992"/>
            <a:ext cx="2498480" cy="1509448"/>
          </a:xfrm>
        </p:spPr>
        <p:txBody>
          <a:bodyPr rtlCol="0">
            <a:noAutofit/>
          </a:bodyPr>
          <a:lstStyle/>
          <a:p>
            <a:pPr lvl="0"/>
            <a:r>
              <a:rPr lang="de-DE" noProof="0"/>
              <a:t>Bild durch Klicken auf Symbol hinzufügen</a:t>
            </a:r>
          </a:p>
        </p:txBody>
      </p:sp>
      <p:sp>
        <p:nvSpPr>
          <p:cNvPr id="7" name="Textplatzhalter 6"/>
          <p:cNvSpPr>
            <a:spLocks noGrp="1"/>
          </p:cNvSpPr>
          <p:nvPr>
            <p:ph type="body" sz="quarter" idx="12"/>
          </p:nvPr>
        </p:nvSpPr>
        <p:spPr>
          <a:xfrm>
            <a:off x="701920" y="928028"/>
            <a:ext cx="5147896" cy="4202906"/>
          </a:xfrm>
        </p:spPr>
        <p:txBody>
          <a:bodyPr/>
          <a:lstStyle/>
          <a:p>
            <a:pPr lvl="0"/>
            <a:r>
              <a:rPr lang="de-DE"/>
              <a:t>Textmasterformat bearbeiten</a:t>
            </a:r>
          </a:p>
          <a:p>
            <a:pPr lvl="1"/>
            <a:r>
              <a:rPr lang="de-DE"/>
              <a:t>Zweite Ebene</a:t>
            </a:r>
          </a:p>
          <a:p>
            <a:pPr lvl="2"/>
            <a:r>
              <a:rPr lang="de-DE"/>
              <a:t>Dritte Ebene</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524608" y="178595"/>
            <a:ext cx="7111512" cy="550333"/>
          </a:xfrm>
        </p:spPr>
        <p:txBody>
          <a:bodyPr/>
          <a:lstStyle>
            <a:lvl1pPr>
              <a:defRPr>
                <a:solidFill>
                  <a:schemeClr val="tx1"/>
                </a:solidFill>
                <a:latin typeface="Arial" pitchFamily="34" charset="0"/>
                <a:cs typeface="Arial" pitchFamily="34" charset="0"/>
              </a:defRPr>
            </a:lvl1pPr>
          </a:lstStyle>
          <a:p>
            <a:r>
              <a:rPr lang="de-DE"/>
              <a:t>Titelmasterformat durch Klicken bearbeiten</a:t>
            </a:r>
            <a:endParaRPr lang="de-DE" dirty="0"/>
          </a:p>
        </p:txBody>
      </p:sp>
      <p:sp>
        <p:nvSpPr>
          <p:cNvPr id="4" name="Textplatzhalter 3"/>
          <p:cNvSpPr>
            <a:spLocks noGrp="1"/>
          </p:cNvSpPr>
          <p:nvPr>
            <p:ph type="body" sz="quarter" idx="10"/>
          </p:nvPr>
        </p:nvSpPr>
        <p:spPr>
          <a:xfrm>
            <a:off x="701920" y="926043"/>
            <a:ext cx="3823188" cy="4251856"/>
          </a:xfrm>
        </p:spPr>
        <p:txBody>
          <a:bodyPr/>
          <a:lstStyle>
            <a:lvl1pPr>
              <a:lnSpc>
                <a:spcPct val="120000"/>
              </a:lnSpc>
              <a:spcAft>
                <a:spcPts val="0"/>
              </a:spcAft>
              <a:defRPr/>
            </a:lvl1pPr>
            <a:lvl2pPr>
              <a:lnSpc>
                <a:spcPct val="120000"/>
              </a:lnSpc>
              <a:spcAft>
                <a:spcPts val="0"/>
              </a:spcAft>
              <a:defRPr/>
            </a:lvl2pPr>
            <a:lvl3pPr>
              <a:lnSpc>
                <a:spcPct val="120000"/>
              </a:lnSpc>
              <a:spcAft>
                <a:spcPts val="0"/>
              </a:spcAft>
              <a:defRPr/>
            </a:lvl3pPr>
          </a:lstStyle>
          <a:p>
            <a:pPr lvl="0"/>
            <a:r>
              <a:rPr lang="de-DE"/>
              <a:t>Textmasterformat bearbeiten</a:t>
            </a:r>
          </a:p>
          <a:p>
            <a:pPr lvl="1"/>
            <a:r>
              <a:rPr lang="de-DE"/>
              <a:t>Zweite Ebene</a:t>
            </a:r>
          </a:p>
          <a:p>
            <a:pPr lvl="2"/>
            <a:r>
              <a:rPr lang="de-DE"/>
              <a:t>Dritte Ebene</a:t>
            </a:r>
          </a:p>
        </p:txBody>
      </p:sp>
      <p:sp>
        <p:nvSpPr>
          <p:cNvPr id="12" name="Textplatzhalter 3"/>
          <p:cNvSpPr>
            <a:spLocks noGrp="1"/>
          </p:cNvSpPr>
          <p:nvPr>
            <p:ph type="body" sz="quarter" idx="11"/>
          </p:nvPr>
        </p:nvSpPr>
        <p:spPr>
          <a:xfrm>
            <a:off x="4676043" y="926043"/>
            <a:ext cx="3817326" cy="4251856"/>
          </a:xfrm>
        </p:spPr>
        <p:txBody>
          <a:bodyPr/>
          <a:lstStyle/>
          <a:p>
            <a:pPr lvl="0"/>
            <a:r>
              <a:rPr lang="de-DE"/>
              <a:t>Textmasterformat bearbeiten</a:t>
            </a:r>
          </a:p>
          <a:p>
            <a:pPr lvl="1"/>
            <a:r>
              <a:rPr lang="de-DE"/>
              <a:t>Zweite Ebene</a:t>
            </a:r>
          </a:p>
          <a:p>
            <a:pPr lvl="2"/>
            <a:r>
              <a:rPr lang="de-DE"/>
              <a:t>Dritte Ebene</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ere Folie invertiert">
    <p:spTree>
      <p:nvGrpSpPr>
        <p:cNvPr id="1" name=""/>
        <p:cNvGrpSpPr/>
        <p:nvPr/>
      </p:nvGrpSpPr>
      <p:grpSpPr>
        <a:xfrm>
          <a:off x="0" y="0"/>
          <a:ext cx="0" cy="0"/>
          <a:chOff x="0" y="0"/>
          <a:chExt cx="0" cy="0"/>
        </a:xfrm>
      </p:grpSpPr>
      <p:pic>
        <p:nvPicPr>
          <p:cNvPr id="4" name="Grafik 13"/>
          <p:cNvPicPr>
            <a:picLocks noChangeAspect="1"/>
          </p:cNvPicPr>
          <p:nvPr userDrawn="1"/>
        </p:nvPicPr>
        <p:blipFill>
          <a:blip r:embed="rId3"/>
          <a:srcRect/>
          <a:stretch>
            <a:fillRect/>
          </a:stretch>
        </p:blipFill>
        <p:spPr bwMode="auto">
          <a:xfrm>
            <a:off x="7980485" y="436563"/>
            <a:ext cx="700454" cy="313532"/>
          </a:xfrm>
          <a:prstGeom prst="rect">
            <a:avLst/>
          </a:prstGeom>
          <a:noFill/>
          <a:ln w="9525">
            <a:noFill/>
            <a:miter lim="800000"/>
            <a:headEnd/>
            <a:tailEnd/>
          </a:ln>
        </p:spPr>
      </p:pic>
      <p:sp>
        <p:nvSpPr>
          <p:cNvPr id="241" name="Textplatzhalter 3"/>
          <p:cNvSpPr>
            <a:spLocks noGrp="1"/>
          </p:cNvSpPr>
          <p:nvPr>
            <p:ph type="body" sz="quarter" idx="10"/>
          </p:nvPr>
        </p:nvSpPr>
        <p:spPr>
          <a:xfrm>
            <a:off x="701920" y="926046"/>
            <a:ext cx="5147896" cy="4251854"/>
          </a:xfrm>
        </p:spPr>
        <p:txBody>
          <a:bodyPr/>
          <a:lstStyle>
            <a:lvl1pPr>
              <a:lnSpc>
                <a:spcPct val="120000"/>
              </a:lnSpc>
              <a:spcAft>
                <a:spcPts val="0"/>
              </a:spcAft>
              <a:defRPr/>
            </a:lvl1pPr>
            <a:lvl2pPr>
              <a:lnSpc>
                <a:spcPct val="120000"/>
              </a:lnSpc>
              <a:spcAft>
                <a:spcPts val="0"/>
              </a:spcAft>
              <a:defRPr/>
            </a:lvl2pPr>
            <a:lvl3pPr>
              <a:lnSpc>
                <a:spcPct val="120000"/>
              </a:lnSpc>
              <a:spcAft>
                <a:spcPts val="0"/>
              </a:spcAft>
              <a:defRPr/>
            </a:lvl3pPr>
          </a:lstStyle>
          <a:p>
            <a:pPr lvl="0"/>
            <a:r>
              <a:rPr lang="de-DE"/>
              <a:t>Textmasterformat bearbeiten</a:t>
            </a:r>
          </a:p>
          <a:p>
            <a:pPr lvl="1"/>
            <a:r>
              <a:rPr lang="de-DE"/>
              <a:t>Zweite Ebene</a:t>
            </a:r>
          </a:p>
          <a:p>
            <a:pPr lvl="2"/>
            <a:r>
              <a:rPr lang="de-DE"/>
              <a:t>Dritte Ebene</a:t>
            </a:r>
          </a:p>
        </p:txBody>
      </p:sp>
      <p:sp>
        <p:nvSpPr>
          <p:cNvPr id="13" name="Titel 1"/>
          <p:cNvSpPr>
            <a:spLocks noGrp="1"/>
          </p:cNvSpPr>
          <p:nvPr>
            <p:ph type="title"/>
          </p:nvPr>
        </p:nvSpPr>
        <p:spPr>
          <a:xfrm>
            <a:off x="524608" y="178595"/>
            <a:ext cx="7111512" cy="550333"/>
          </a:xfrm>
        </p:spPr>
        <p:txBody>
          <a:bodyPr/>
          <a:lstStyle>
            <a:lvl1pPr>
              <a:defRPr>
                <a:solidFill>
                  <a:schemeClr val="tx1"/>
                </a:solidFill>
                <a:latin typeface="Arial" pitchFamily="34" charset="0"/>
                <a:cs typeface="Arial" pitchFamily="34" charset="0"/>
              </a:defRPr>
            </a:lvl1pPr>
          </a:lstStyle>
          <a:p>
            <a:r>
              <a:rPr lang="de-DE"/>
              <a:t>Titelmasterformat durch Klicken bearbeiten</a:t>
            </a:r>
            <a:endParaRPr lang="de-DE"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0" name="Textplatzhalter 18"/>
          <p:cNvSpPr>
            <a:spLocks noGrp="1"/>
          </p:cNvSpPr>
          <p:nvPr>
            <p:ph type="body" sz="quarter" idx="11" hasCustomPrompt="1"/>
          </p:nvPr>
        </p:nvSpPr>
        <p:spPr>
          <a:xfrm>
            <a:off x="1232389" y="3997627"/>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6" name="Titelplatzhalter 1"/>
          <p:cNvSpPr>
            <a:spLocks noGrp="1"/>
          </p:cNvSpPr>
          <p:nvPr>
            <p:ph type="title"/>
          </p:nvPr>
        </p:nvSpPr>
        <p:spPr bwMode="auto">
          <a:xfrm>
            <a:off x="524608" y="192906"/>
            <a:ext cx="7111512" cy="536024"/>
          </a:xfrm>
          <a:prstGeom prst="rect">
            <a:avLst/>
          </a:prstGeom>
          <a:noFill/>
          <a:ln w="9525">
            <a:noFill/>
            <a:miter lim="800000"/>
            <a:headEnd/>
            <a:tailEnd/>
          </a:ln>
        </p:spPr>
        <p:txBody>
          <a:bodyPr/>
          <a:lstStyle>
            <a:lvl1pPr>
              <a:defRPr>
                <a:latin typeface="Arial" pitchFamily="34" charset="0"/>
                <a:cs typeface="Arial" pitchFamily="34" charset="0"/>
              </a:defRPr>
            </a:lvl1pPr>
          </a:lstStyle>
          <a:p>
            <a:pPr lvl="0"/>
            <a:r>
              <a:rPr lang="de-DE"/>
              <a:t>Titelmasterformat durch Klicken bearbeiten</a:t>
            </a:r>
          </a:p>
        </p:txBody>
      </p:sp>
      <p:sp>
        <p:nvSpPr>
          <p:cNvPr id="21" name="Textplatzhalter 18"/>
          <p:cNvSpPr>
            <a:spLocks noGrp="1"/>
          </p:cNvSpPr>
          <p:nvPr>
            <p:ph type="body" sz="quarter" idx="12" hasCustomPrompt="1"/>
          </p:nvPr>
        </p:nvSpPr>
        <p:spPr>
          <a:xfrm>
            <a:off x="1232389" y="971021"/>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2" name="Textplatzhalter 18"/>
          <p:cNvSpPr>
            <a:spLocks noGrp="1"/>
          </p:cNvSpPr>
          <p:nvPr>
            <p:ph type="body" sz="quarter" idx="13" hasCustomPrompt="1"/>
          </p:nvPr>
        </p:nvSpPr>
        <p:spPr>
          <a:xfrm>
            <a:off x="1232389" y="1475456"/>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3" name="Textplatzhalter 18"/>
          <p:cNvSpPr>
            <a:spLocks noGrp="1"/>
          </p:cNvSpPr>
          <p:nvPr>
            <p:ph type="body" sz="quarter" idx="14" hasCustomPrompt="1"/>
          </p:nvPr>
        </p:nvSpPr>
        <p:spPr>
          <a:xfrm>
            <a:off x="1232389" y="1979889"/>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4" name="Textplatzhalter 18"/>
          <p:cNvSpPr>
            <a:spLocks noGrp="1"/>
          </p:cNvSpPr>
          <p:nvPr>
            <p:ph type="body" sz="quarter" idx="15" hasCustomPrompt="1"/>
          </p:nvPr>
        </p:nvSpPr>
        <p:spPr>
          <a:xfrm>
            <a:off x="1232389" y="2484323"/>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5" name="Textplatzhalter 18"/>
          <p:cNvSpPr>
            <a:spLocks noGrp="1"/>
          </p:cNvSpPr>
          <p:nvPr>
            <p:ph type="body" sz="quarter" idx="16" hasCustomPrompt="1"/>
          </p:nvPr>
        </p:nvSpPr>
        <p:spPr>
          <a:xfrm>
            <a:off x="1232389" y="2988758"/>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6" name="Textplatzhalter 18"/>
          <p:cNvSpPr>
            <a:spLocks noGrp="1"/>
          </p:cNvSpPr>
          <p:nvPr>
            <p:ph type="body" sz="quarter" idx="17" hasCustomPrompt="1"/>
          </p:nvPr>
        </p:nvSpPr>
        <p:spPr>
          <a:xfrm>
            <a:off x="1232389" y="3493192"/>
            <a:ext cx="7262446"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de-DE"/>
              <a:t>Chapter Title</a:t>
            </a:r>
            <a:endParaRPr lang="en-US"/>
          </a:p>
        </p:txBody>
      </p:sp>
      <p:sp>
        <p:nvSpPr>
          <p:cNvPr id="27" name="Textplatzhalter 18"/>
          <p:cNvSpPr>
            <a:spLocks noGrp="1"/>
          </p:cNvSpPr>
          <p:nvPr>
            <p:ph type="body" sz="quarter" idx="18" hasCustomPrompt="1"/>
          </p:nvPr>
        </p:nvSpPr>
        <p:spPr>
          <a:xfrm>
            <a:off x="716809" y="1475456"/>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2" name="Textplatzhalter 18"/>
          <p:cNvSpPr>
            <a:spLocks noGrp="1"/>
          </p:cNvSpPr>
          <p:nvPr>
            <p:ph type="body" sz="quarter" idx="19" hasCustomPrompt="1"/>
          </p:nvPr>
        </p:nvSpPr>
        <p:spPr>
          <a:xfrm>
            <a:off x="716809" y="3997627"/>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3" name="Textplatzhalter 18"/>
          <p:cNvSpPr>
            <a:spLocks noGrp="1"/>
          </p:cNvSpPr>
          <p:nvPr>
            <p:ph type="body" sz="quarter" idx="20" hasCustomPrompt="1"/>
          </p:nvPr>
        </p:nvSpPr>
        <p:spPr>
          <a:xfrm>
            <a:off x="716809" y="3493192"/>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4" name="Textplatzhalter 18"/>
          <p:cNvSpPr>
            <a:spLocks noGrp="1"/>
          </p:cNvSpPr>
          <p:nvPr>
            <p:ph type="body" sz="quarter" idx="21" hasCustomPrompt="1"/>
          </p:nvPr>
        </p:nvSpPr>
        <p:spPr>
          <a:xfrm>
            <a:off x="716809" y="2988758"/>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5" name="Textplatzhalter 18"/>
          <p:cNvSpPr>
            <a:spLocks noGrp="1"/>
          </p:cNvSpPr>
          <p:nvPr>
            <p:ph type="body" sz="quarter" idx="22" hasCustomPrompt="1"/>
          </p:nvPr>
        </p:nvSpPr>
        <p:spPr>
          <a:xfrm>
            <a:off x="716809" y="2484323"/>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6" name="Textplatzhalter 18"/>
          <p:cNvSpPr>
            <a:spLocks noGrp="1"/>
          </p:cNvSpPr>
          <p:nvPr>
            <p:ph type="body" sz="quarter" idx="23" hasCustomPrompt="1"/>
          </p:nvPr>
        </p:nvSpPr>
        <p:spPr>
          <a:xfrm>
            <a:off x="716809" y="1979889"/>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
        <p:nvSpPr>
          <p:cNvPr id="17" name="Textplatzhalter 18"/>
          <p:cNvSpPr>
            <a:spLocks noGrp="1"/>
          </p:cNvSpPr>
          <p:nvPr>
            <p:ph type="body" sz="quarter" idx="24" hasCustomPrompt="1"/>
          </p:nvPr>
        </p:nvSpPr>
        <p:spPr>
          <a:xfrm>
            <a:off x="716809" y="971021"/>
            <a:ext cx="448179" cy="405000"/>
          </a:xfr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90000" bIns="72000" anchor="ctr"/>
          <a:lstStyle>
            <a:lvl1pPr algn="r">
              <a:defRPr lang="de-DE" sz="1600" smtClean="0">
                <a:solidFill>
                  <a:srgbClr val="000000"/>
                </a:solidFill>
                <a:latin typeface="+mn-lt"/>
              </a:defRPr>
            </a:lvl1pPr>
            <a:lvl2pPr>
              <a:defRPr lang="de-DE" smtClean="0">
                <a:solidFill>
                  <a:schemeClr val="lt1"/>
                </a:solidFill>
                <a:latin typeface="+mn-lt"/>
                <a:cs typeface="+mn-cs"/>
              </a:defRPr>
            </a:lvl2pPr>
            <a:lvl3pPr>
              <a:defRPr lang="de-DE" smtClean="0">
                <a:solidFill>
                  <a:schemeClr val="lt1"/>
                </a:solidFill>
                <a:latin typeface="+mn-lt"/>
                <a:cs typeface="+mn-cs"/>
              </a:defRPr>
            </a:lvl3pPr>
            <a:lvl4pPr>
              <a:defRPr lang="de-DE" smtClean="0">
                <a:solidFill>
                  <a:schemeClr val="lt1"/>
                </a:solidFill>
                <a:latin typeface="+mn-lt"/>
                <a:cs typeface="+mn-cs"/>
              </a:defRPr>
            </a:lvl4pPr>
            <a:lvl5pPr>
              <a:defRPr lang="en-US">
                <a:solidFill>
                  <a:schemeClr val="lt1"/>
                </a:solidFill>
                <a:latin typeface="+mn-lt"/>
                <a:cs typeface="+mn-cs"/>
              </a:defRPr>
            </a:lvl5pPr>
          </a:lstStyle>
          <a:p>
            <a:pPr lvl="0">
              <a:lnSpc>
                <a:spcPts val="1800"/>
              </a:lnSpc>
              <a:spcAft>
                <a:spcPts val="3000"/>
              </a:spcAft>
            </a:pPr>
            <a:r>
              <a:rPr lang="en-US"/>
              <a:t>Nr</a:t>
            </a:r>
          </a:p>
        </p:txBody>
      </p:sp>
    </p:spTree>
    <p:extLst>
      <p:ext uri="{BB962C8B-B14F-4D97-AF65-F5344CB8AC3E}">
        <p14:creationId xmlns:p14="http://schemas.microsoft.com/office/powerpoint/2010/main" val="207037200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e Folie invertiert">
    <p:spTree>
      <p:nvGrpSpPr>
        <p:cNvPr id="1" name=""/>
        <p:cNvGrpSpPr/>
        <p:nvPr/>
      </p:nvGrpSpPr>
      <p:grpSpPr>
        <a:xfrm>
          <a:off x="0" y="0"/>
          <a:ext cx="0" cy="0"/>
          <a:chOff x="0" y="0"/>
          <a:chExt cx="0" cy="0"/>
        </a:xfrm>
      </p:grpSpPr>
      <p:pic>
        <p:nvPicPr>
          <p:cNvPr id="3" name="Grafik 120"/>
          <p:cNvPicPr>
            <a:picLocks noChangeAspect="1"/>
          </p:cNvPicPr>
          <p:nvPr userDrawn="1"/>
        </p:nvPicPr>
        <p:blipFill>
          <a:blip r:embed="rId3"/>
          <a:srcRect/>
          <a:stretch>
            <a:fillRect/>
          </a:stretch>
        </p:blipFill>
        <p:spPr bwMode="auto">
          <a:xfrm>
            <a:off x="7980485" y="436563"/>
            <a:ext cx="700454" cy="313532"/>
          </a:xfrm>
          <a:prstGeom prst="rect">
            <a:avLst/>
          </a:prstGeom>
          <a:noFill/>
          <a:ln w="9525">
            <a:noFill/>
            <a:miter lim="800000"/>
            <a:headEnd/>
            <a:tailEnd/>
          </a:ln>
        </p:spPr>
      </p:pic>
      <p:grpSp>
        <p:nvGrpSpPr>
          <p:cNvPr id="2" name="Gruppieren 1"/>
          <p:cNvGrpSpPr>
            <a:grpSpLocks/>
          </p:cNvGrpSpPr>
          <p:nvPr userDrawn="1"/>
        </p:nvGrpSpPr>
        <p:grpSpPr bwMode="auto">
          <a:xfrm>
            <a:off x="701920" y="974991"/>
            <a:ext cx="7791450" cy="4202906"/>
            <a:chOff x="379151" y="875014"/>
            <a:chExt cx="9149430" cy="5655377"/>
          </a:xfrm>
        </p:grpSpPr>
        <p:grpSp>
          <p:nvGrpSpPr>
            <p:cNvPr id="4" name="Gruppieren 19"/>
            <p:cNvGrpSpPr>
              <a:grpSpLocks/>
            </p:cNvGrpSpPr>
            <p:nvPr userDrawn="1"/>
          </p:nvGrpSpPr>
          <p:grpSpPr bwMode="auto">
            <a:xfrm>
              <a:off x="379151" y="875014"/>
              <a:ext cx="9149430" cy="749355"/>
              <a:chOff x="668338" y="1076725"/>
              <a:chExt cx="9423734" cy="771821"/>
            </a:xfrm>
          </p:grpSpPr>
          <p:sp>
            <p:nvSpPr>
              <p:cNvPr id="85" name="Rechteck 20"/>
              <p:cNvSpPr/>
              <p:nvPr/>
            </p:nvSpPr>
            <p:spPr>
              <a:xfrm>
                <a:off x="668338"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6" name="Rechteck 21"/>
              <p:cNvSpPr/>
              <p:nvPr/>
            </p:nvSpPr>
            <p:spPr>
              <a:xfrm>
                <a:off x="1458819" y="1076725"/>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7" name="Rechteck 22"/>
              <p:cNvSpPr/>
              <p:nvPr/>
            </p:nvSpPr>
            <p:spPr>
              <a:xfrm>
                <a:off x="2251071"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8" name="Rechteck 23"/>
              <p:cNvSpPr/>
              <p:nvPr/>
            </p:nvSpPr>
            <p:spPr>
              <a:xfrm>
                <a:off x="3041552" y="1076725"/>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9" name="Rechteck 24"/>
              <p:cNvSpPr/>
              <p:nvPr/>
            </p:nvSpPr>
            <p:spPr>
              <a:xfrm>
                <a:off x="3833805"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0" name="Rechteck 25"/>
              <p:cNvSpPr/>
              <p:nvPr/>
            </p:nvSpPr>
            <p:spPr>
              <a:xfrm>
                <a:off x="4624286"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1" name="Rechteck 26"/>
              <p:cNvSpPr/>
              <p:nvPr/>
            </p:nvSpPr>
            <p:spPr>
              <a:xfrm>
                <a:off x="5416538"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2" name="Rechteck 27"/>
              <p:cNvSpPr/>
              <p:nvPr/>
            </p:nvSpPr>
            <p:spPr>
              <a:xfrm>
                <a:off x="6207019"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3" name="Rechteck 28"/>
              <p:cNvSpPr/>
              <p:nvPr/>
            </p:nvSpPr>
            <p:spPr>
              <a:xfrm>
                <a:off x="6997500" y="1076725"/>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4" name="Rechteck 29"/>
              <p:cNvSpPr/>
              <p:nvPr/>
            </p:nvSpPr>
            <p:spPr>
              <a:xfrm>
                <a:off x="7789753"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5" name="Rechteck 30"/>
              <p:cNvSpPr/>
              <p:nvPr/>
            </p:nvSpPr>
            <p:spPr>
              <a:xfrm>
                <a:off x="8580234" y="1076725"/>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6" name="Rechteck 31"/>
              <p:cNvSpPr/>
              <p:nvPr/>
            </p:nvSpPr>
            <p:spPr>
              <a:xfrm>
                <a:off x="9372486"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5" name="Gruppieren 32"/>
            <p:cNvGrpSpPr>
              <a:grpSpLocks/>
            </p:cNvGrpSpPr>
            <p:nvPr userDrawn="1"/>
          </p:nvGrpSpPr>
          <p:grpSpPr bwMode="auto">
            <a:xfrm>
              <a:off x="379151" y="1692684"/>
              <a:ext cx="9149430" cy="749355"/>
              <a:chOff x="668338" y="1076725"/>
              <a:chExt cx="9423734" cy="771821"/>
            </a:xfrm>
          </p:grpSpPr>
          <p:sp>
            <p:nvSpPr>
              <p:cNvPr id="73" name="Rechteck 33"/>
              <p:cNvSpPr/>
              <p:nvPr/>
            </p:nvSpPr>
            <p:spPr>
              <a:xfrm>
                <a:off x="668338"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4" name="Rechteck 34"/>
              <p:cNvSpPr/>
              <p:nvPr/>
            </p:nvSpPr>
            <p:spPr>
              <a:xfrm>
                <a:off x="1458819" y="1076102"/>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5" name="Rechteck 35"/>
              <p:cNvSpPr/>
              <p:nvPr/>
            </p:nvSpPr>
            <p:spPr>
              <a:xfrm>
                <a:off x="2251071"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6" name="Rechteck 36"/>
              <p:cNvSpPr/>
              <p:nvPr/>
            </p:nvSpPr>
            <p:spPr>
              <a:xfrm>
                <a:off x="3041552" y="1076102"/>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7" name="Rechteck 37"/>
              <p:cNvSpPr/>
              <p:nvPr/>
            </p:nvSpPr>
            <p:spPr>
              <a:xfrm>
                <a:off x="3833805"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8" name="Rechteck 38"/>
              <p:cNvSpPr/>
              <p:nvPr/>
            </p:nvSpPr>
            <p:spPr>
              <a:xfrm>
                <a:off x="4624286"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9" name="Rechteck 39"/>
              <p:cNvSpPr/>
              <p:nvPr/>
            </p:nvSpPr>
            <p:spPr>
              <a:xfrm>
                <a:off x="5416538"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0" name="Rechteck 40"/>
              <p:cNvSpPr/>
              <p:nvPr/>
            </p:nvSpPr>
            <p:spPr>
              <a:xfrm>
                <a:off x="6207019"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1" name="Rechteck 41"/>
              <p:cNvSpPr/>
              <p:nvPr/>
            </p:nvSpPr>
            <p:spPr>
              <a:xfrm>
                <a:off x="6997500" y="1076102"/>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2" name="Rechteck 42"/>
              <p:cNvSpPr/>
              <p:nvPr/>
            </p:nvSpPr>
            <p:spPr>
              <a:xfrm>
                <a:off x="7789753"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3" name="Rechteck 43"/>
              <p:cNvSpPr/>
              <p:nvPr/>
            </p:nvSpPr>
            <p:spPr>
              <a:xfrm>
                <a:off x="8580234" y="1076102"/>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4" name="Rechteck 44"/>
              <p:cNvSpPr/>
              <p:nvPr/>
            </p:nvSpPr>
            <p:spPr>
              <a:xfrm>
                <a:off x="9372486"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6" name="Gruppieren 45"/>
            <p:cNvGrpSpPr>
              <a:grpSpLocks/>
            </p:cNvGrpSpPr>
            <p:nvPr userDrawn="1"/>
          </p:nvGrpSpPr>
          <p:grpSpPr bwMode="auto">
            <a:xfrm>
              <a:off x="379151" y="2510354"/>
              <a:ext cx="9149430" cy="749355"/>
              <a:chOff x="668338" y="1076725"/>
              <a:chExt cx="9423734" cy="771821"/>
            </a:xfrm>
          </p:grpSpPr>
          <p:sp>
            <p:nvSpPr>
              <p:cNvPr id="61" name="Rechteck 46"/>
              <p:cNvSpPr/>
              <p:nvPr/>
            </p:nvSpPr>
            <p:spPr>
              <a:xfrm>
                <a:off x="668338"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2" name="Rechteck 47"/>
              <p:cNvSpPr/>
              <p:nvPr/>
            </p:nvSpPr>
            <p:spPr>
              <a:xfrm>
                <a:off x="1458819" y="1077313"/>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3" name="Rechteck 48"/>
              <p:cNvSpPr/>
              <p:nvPr/>
            </p:nvSpPr>
            <p:spPr>
              <a:xfrm>
                <a:off x="2251071"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4" name="Rechteck 49"/>
              <p:cNvSpPr/>
              <p:nvPr/>
            </p:nvSpPr>
            <p:spPr>
              <a:xfrm>
                <a:off x="3041552" y="1077313"/>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5" name="Rechteck 50"/>
              <p:cNvSpPr/>
              <p:nvPr/>
            </p:nvSpPr>
            <p:spPr>
              <a:xfrm>
                <a:off x="3833805"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6" name="Rechteck 51"/>
              <p:cNvSpPr/>
              <p:nvPr/>
            </p:nvSpPr>
            <p:spPr>
              <a:xfrm>
                <a:off x="4624286"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7" name="Rechteck 52"/>
              <p:cNvSpPr/>
              <p:nvPr/>
            </p:nvSpPr>
            <p:spPr>
              <a:xfrm>
                <a:off x="5416538"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8" name="Rechteck 53"/>
              <p:cNvSpPr/>
              <p:nvPr/>
            </p:nvSpPr>
            <p:spPr>
              <a:xfrm>
                <a:off x="6207019"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9" name="Rechteck 54"/>
              <p:cNvSpPr/>
              <p:nvPr/>
            </p:nvSpPr>
            <p:spPr>
              <a:xfrm>
                <a:off x="6997500" y="1077313"/>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0" name="Rechteck 55"/>
              <p:cNvSpPr/>
              <p:nvPr/>
            </p:nvSpPr>
            <p:spPr>
              <a:xfrm>
                <a:off x="7789753"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1" name="Rechteck 56"/>
              <p:cNvSpPr/>
              <p:nvPr/>
            </p:nvSpPr>
            <p:spPr>
              <a:xfrm>
                <a:off x="8580234" y="1077313"/>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2" name="Rechteck 57"/>
              <p:cNvSpPr/>
              <p:nvPr/>
            </p:nvSpPr>
            <p:spPr>
              <a:xfrm>
                <a:off x="9372486"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7" name="Gruppieren 58"/>
            <p:cNvGrpSpPr>
              <a:grpSpLocks/>
            </p:cNvGrpSpPr>
            <p:nvPr userDrawn="1"/>
          </p:nvGrpSpPr>
          <p:grpSpPr bwMode="auto">
            <a:xfrm>
              <a:off x="379151" y="3328024"/>
              <a:ext cx="9149430" cy="749355"/>
              <a:chOff x="668338" y="1076725"/>
              <a:chExt cx="9423734" cy="771821"/>
            </a:xfrm>
          </p:grpSpPr>
          <p:sp>
            <p:nvSpPr>
              <p:cNvPr id="49" name="Rechteck 59"/>
              <p:cNvSpPr/>
              <p:nvPr/>
            </p:nvSpPr>
            <p:spPr>
              <a:xfrm>
                <a:off x="668338"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0" name="Rechteck 60"/>
              <p:cNvSpPr/>
              <p:nvPr/>
            </p:nvSpPr>
            <p:spPr>
              <a:xfrm>
                <a:off x="1458819" y="1076692"/>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1" name="Rechteck 61"/>
              <p:cNvSpPr/>
              <p:nvPr/>
            </p:nvSpPr>
            <p:spPr>
              <a:xfrm>
                <a:off x="2251071"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2" name="Rechteck 62"/>
              <p:cNvSpPr/>
              <p:nvPr/>
            </p:nvSpPr>
            <p:spPr>
              <a:xfrm>
                <a:off x="3041552" y="1076692"/>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3" name="Rechteck 63"/>
              <p:cNvSpPr/>
              <p:nvPr/>
            </p:nvSpPr>
            <p:spPr>
              <a:xfrm>
                <a:off x="3833805"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4" name="Rechteck 64"/>
              <p:cNvSpPr/>
              <p:nvPr/>
            </p:nvSpPr>
            <p:spPr>
              <a:xfrm>
                <a:off x="4624286"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5" name="Rechteck 65"/>
              <p:cNvSpPr/>
              <p:nvPr/>
            </p:nvSpPr>
            <p:spPr>
              <a:xfrm>
                <a:off x="5416538"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6" name="Rechteck 66"/>
              <p:cNvSpPr/>
              <p:nvPr/>
            </p:nvSpPr>
            <p:spPr>
              <a:xfrm>
                <a:off x="6207019"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7" name="Rechteck 67"/>
              <p:cNvSpPr/>
              <p:nvPr/>
            </p:nvSpPr>
            <p:spPr>
              <a:xfrm>
                <a:off x="6997500" y="1076692"/>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8" name="Rechteck 68"/>
              <p:cNvSpPr/>
              <p:nvPr/>
            </p:nvSpPr>
            <p:spPr>
              <a:xfrm>
                <a:off x="7789753"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9" name="Rechteck 69"/>
              <p:cNvSpPr/>
              <p:nvPr/>
            </p:nvSpPr>
            <p:spPr>
              <a:xfrm>
                <a:off x="8580234" y="1076692"/>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0" name="Rechteck 70"/>
              <p:cNvSpPr/>
              <p:nvPr/>
            </p:nvSpPr>
            <p:spPr>
              <a:xfrm>
                <a:off x="9372486"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8" name="Gruppieren 71"/>
            <p:cNvGrpSpPr>
              <a:grpSpLocks/>
            </p:cNvGrpSpPr>
            <p:nvPr userDrawn="1"/>
          </p:nvGrpSpPr>
          <p:grpSpPr bwMode="auto">
            <a:xfrm>
              <a:off x="379151" y="4145694"/>
              <a:ext cx="9149430" cy="749355"/>
              <a:chOff x="668338" y="1076725"/>
              <a:chExt cx="9423734" cy="771821"/>
            </a:xfrm>
          </p:grpSpPr>
          <p:sp>
            <p:nvSpPr>
              <p:cNvPr id="37" name="Rechteck 72"/>
              <p:cNvSpPr/>
              <p:nvPr/>
            </p:nvSpPr>
            <p:spPr>
              <a:xfrm>
                <a:off x="668338"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Rechteck 73"/>
              <p:cNvSpPr/>
              <p:nvPr/>
            </p:nvSpPr>
            <p:spPr>
              <a:xfrm>
                <a:off x="1458819" y="1076069"/>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hteck 74"/>
              <p:cNvSpPr/>
              <p:nvPr/>
            </p:nvSpPr>
            <p:spPr>
              <a:xfrm>
                <a:off x="2251071"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Rechteck 75"/>
              <p:cNvSpPr/>
              <p:nvPr/>
            </p:nvSpPr>
            <p:spPr>
              <a:xfrm>
                <a:off x="3041552" y="1076069"/>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1" name="Rechteck 76"/>
              <p:cNvSpPr/>
              <p:nvPr/>
            </p:nvSpPr>
            <p:spPr>
              <a:xfrm>
                <a:off x="3833805"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2" name="Rechteck 77"/>
              <p:cNvSpPr/>
              <p:nvPr/>
            </p:nvSpPr>
            <p:spPr>
              <a:xfrm>
                <a:off x="4624286"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3" name="Rechteck 78"/>
              <p:cNvSpPr/>
              <p:nvPr/>
            </p:nvSpPr>
            <p:spPr>
              <a:xfrm>
                <a:off x="5416538"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4" name="Rechteck 79"/>
              <p:cNvSpPr/>
              <p:nvPr/>
            </p:nvSpPr>
            <p:spPr>
              <a:xfrm>
                <a:off x="6207019"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 name="Rechteck 80"/>
              <p:cNvSpPr/>
              <p:nvPr/>
            </p:nvSpPr>
            <p:spPr>
              <a:xfrm>
                <a:off x="6997500" y="1076069"/>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6" name="Rechteck 81"/>
              <p:cNvSpPr/>
              <p:nvPr/>
            </p:nvSpPr>
            <p:spPr>
              <a:xfrm>
                <a:off x="7789753"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7" name="Rechteck 82"/>
              <p:cNvSpPr/>
              <p:nvPr/>
            </p:nvSpPr>
            <p:spPr>
              <a:xfrm>
                <a:off x="8580234" y="1076069"/>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8" name="Rechteck 83"/>
              <p:cNvSpPr/>
              <p:nvPr/>
            </p:nvSpPr>
            <p:spPr>
              <a:xfrm>
                <a:off x="9372486"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9" name="Gruppieren 84"/>
            <p:cNvGrpSpPr>
              <a:grpSpLocks/>
            </p:cNvGrpSpPr>
            <p:nvPr userDrawn="1"/>
          </p:nvGrpSpPr>
          <p:grpSpPr bwMode="auto">
            <a:xfrm>
              <a:off x="379151" y="4963364"/>
              <a:ext cx="9149430" cy="749355"/>
              <a:chOff x="668338" y="1076725"/>
              <a:chExt cx="9423734" cy="771821"/>
            </a:xfrm>
          </p:grpSpPr>
          <p:sp>
            <p:nvSpPr>
              <p:cNvPr id="25" name="Rechteck 85"/>
              <p:cNvSpPr/>
              <p:nvPr/>
            </p:nvSpPr>
            <p:spPr>
              <a:xfrm>
                <a:off x="668338"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Rechteck 86"/>
              <p:cNvSpPr/>
              <p:nvPr/>
            </p:nvSpPr>
            <p:spPr>
              <a:xfrm>
                <a:off x="1458819" y="1077281"/>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87"/>
              <p:cNvSpPr/>
              <p:nvPr/>
            </p:nvSpPr>
            <p:spPr>
              <a:xfrm>
                <a:off x="2251071"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 name="Rechteck 88"/>
              <p:cNvSpPr/>
              <p:nvPr/>
            </p:nvSpPr>
            <p:spPr>
              <a:xfrm>
                <a:off x="3041552" y="1077281"/>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hteck 89"/>
              <p:cNvSpPr/>
              <p:nvPr/>
            </p:nvSpPr>
            <p:spPr>
              <a:xfrm>
                <a:off x="3833805"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 name="Rechteck 90"/>
              <p:cNvSpPr/>
              <p:nvPr/>
            </p:nvSpPr>
            <p:spPr>
              <a:xfrm>
                <a:off x="4624286"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 name="Rechteck 91"/>
              <p:cNvSpPr/>
              <p:nvPr/>
            </p:nvSpPr>
            <p:spPr>
              <a:xfrm>
                <a:off x="5416538"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92"/>
              <p:cNvSpPr/>
              <p:nvPr/>
            </p:nvSpPr>
            <p:spPr>
              <a:xfrm>
                <a:off x="6207019"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 name="Rechteck 93"/>
              <p:cNvSpPr/>
              <p:nvPr/>
            </p:nvSpPr>
            <p:spPr>
              <a:xfrm>
                <a:off x="6997500" y="1077281"/>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4" name="Rechteck 94"/>
              <p:cNvSpPr/>
              <p:nvPr/>
            </p:nvSpPr>
            <p:spPr>
              <a:xfrm>
                <a:off x="7789753"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5" name="Rechteck 95"/>
              <p:cNvSpPr/>
              <p:nvPr/>
            </p:nvSpPr>
            <p:spPr>
              <a:xfrm>
                <a:off x="8580234" y="1077281"/>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6" name="Rechteck 96"/>
              <p:cNvSpPr/>
              <p:nvPr/>
            </p:nvSpPr>
            <p:spPr>
              <a:xfrm>
                <a:off x="9372486"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10" name="Gruppieren 97"/>
            <p:cNvGrpSpPr>
              <a:grpSpLocks/>
            </p:cNvGrpSpPr>
            <p:nvPr userDrawn="1"/>
          </p:nvGrpSpPr>
          <p:grpSpPr bwMode="auto">
            <a:xfrm>
              <a:off x="379151" y="5781036"/>
              <a:ext cx="9149430" cy="749355"/>
              <a:chOff x="668338" y="1076725"/>
              <a:chExt cx="9423734" cy="771821"/>
            </a:xfrm>
          </p:grpSpPr>
          <p:sp>
            <p:nvSpPr>
              <p:cNvPr id="13" name="Rechteck 98"/>
              <p:cNvSpPr/>
              <p:nvPr/>
            </p:nvSpPr>
            <p:spPr>
              <a:xfrm>
                <a:off x="668338"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Rechteck 99"/>
              <p:cNvSpPr/>
              <p:nvPr/>
            </p:nvSpPr>
            <p:spPr>
              <a:xfrm>
                <a:off x="1458819" y="1076657"/>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Rechteck 100"/>
              <p:cNvSpPr/>
              <p:nvPr/>
            </p:nvSpPr>
            <p:spPr>
              <a:xfrm>
                <a:off x="2251071"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Rechteck 101"/>
              <p:cNvSpPr/>
              <p:nvPr/>
            </p:nvSpPr>
            <p:spPr>
              <a:xfrm>
                <a:off x="3041552" y="1076657"/>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Rechteck 102"/>
              <p:cNvSpPr/>
              <p:nvPr/>
            </p:nvSpPr>
            <p:spPr>
              <a:xfrm>
                <a:off x="3833805"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103"/>
              <p:cNvSpPr/>
              <p:nvPr/>
            </p:nvSpPr>
            <p:spPr>
              <a:xfrm>
                <a:off x="4624286"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Rechteck 104"/>
              <p:cNvSpPr/>
              <p:nvPr/>
            </p:nvSpPr>
            <p:spPr>
              <a:xfrm>
                <a:off x="5416538"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105"/>
              <p:cNvSpPr/>
              <p:nvPr/>
            </p:nvSpPr>
            <p:spPr>
              <a:xfrm>
                <a:off x="6207019"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Rechteck 106"/>
              <p:cNvSpPr/>
              <p:nvPr/>
            </p:nvSpPr>
            <p:spPr>
              <a:xfrm>
                <a:off x="6997500" y="1076657"/>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Rechteck 107"/>
              <p:cNvSpPr/>
              <p:nvPr/>
            </p:nvSpPr>
            <p:spPr>
              <a:xfrm>
                <a:off x="7789753"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Rechteck 108"/>
              <p:cNvSpPr/>
              <p:nvPr/>
            </p:nvSpPr>
            <p:spPr>
              <a:xfrm>
                <a:off x="8580234" y="1076657"/>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109"/>
              <p:cNvSpPr/>
              <p:nvPr/>
            </p:nvSpPr>
            <p:spPr>
              <a:xfrm>
                <a:off x="9372486"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grpSp>
        <p:nvGrpSpPr>
          <p:cNvPr id="12" name="Gruppieren 113"/>
          <p:cNvGrpSpPr>
            <a:grpSpLocks/>
          </p:cNvGrpSpPr>
          <p:nvPr userDrawn="1"/>
        </p:nvGrpSpPr>
        <p:grpSpPr bwMode="auto">
          <a:xfrm>
            <a:off x="531935" y="817571"/>
            <a:ext cx="8124092" cy="4512469"/>
            <a:chOff x="576263" y="980728"/>
            <a:chExt cx="8801100" cy="5415550"/>
          </a:xfrm>
        </p:grpSpPr>
        <p:grpSp>
          <p:nvGrpSpPr>
            <p:cNvPr id="97" name="Gruppieren 21"/>
            <p:cNvGrpSpPr>
              <a:grpSpLocks/>
            </p:cNvGrpSpPr>
            <p:nvPr userDrawn="1"/>
          </p:nvGrpSpPr>
          <p:grpSpPr bwMode="auto">
            <a:xfrm>
              <a:off x="576263" y="980728"/>
              <a:ext cx="71437" cy="71437"/>
              <a:chOff x="576261" y="1001711"/>
              <a:chExt cx="71437" cy="71437"/>
            </a:xfrm>
          </p:grpSpPr>
          <p:cxnSp>
            <p:nvCxnSpPr>
              <p:cNvPr id="102" name="Gerade Verbindung 118"/>
              <p:cNvCxnSpPr/>
              <p:nvPr userDrawn="1"/>
            </p:nvCxnSpPr>
            <p:spPr>
              <a:xfrm rot="5400000">
                <a:off x="540538" y="1037434"/>
                <a:ext cx="71446" cy="0"/>
              </a:xfrm>
              <a:prstGeom prst="line">
                <a:avLst/>
              </a:prstGeom>
              <a:ln w="9525">
                <a:solidFill>
                  <a:schemeClr val="bg1"/>
                </a:solidFill>
              </a:ln>
            </p:spPr>
            <p:style>
              <a:lnRef idx="1">
                <a:schemeClr val="accent5"/>
              </a:lnRef>
              <a:fillRef idx="0">
                <a:schemeClr val="accent5"/>
              </a:fillRef>
              <a:effectRef idx="0">
                <a:schemeClr val="accent5"/>
              </a:effectRef>
              <a:fontRef idx="minor">
                <a:schemeClr val="tx1"/>
              </a:fontRef>
            </p:style>
          </p:cxnSp>
          <p:cxnSp>
            <p:nvCxnSpPr>
              <p:cNvPr id="103" name="Gerade Verbindung 119"/>
              <p:cNvCxnSpPr/>
              <p:nvPr userDrawn="1"/>
            </p:nvCxnSpPr>
            <p:spPr>
              <a:xfrm>
                <a:off x="576261" y="1001711"/>
                <a:ext cx="71437" cy="0"/>
              </a:xfrm>
              <a:prstGeom prst="line">
                <a:avLst/>
              </a:prstGeom>
              <a:ln w="9525">
                <a:solidFill>
                  <a:schemeClr val="bg1"/>
                </a:solidFill>
              </a:ln>
            </p:spPr>
            <p:style>
              <a:lnRef idx="1">
                <a:schemeClr val="accent5"/>
              </a:lnRef>
              <a:fillRef idx="0">
                <a:schemeClr val="accent5"/>
              </a:fillRef>
              <a:effectRef idx="0">
                <a:schemeClr val="accent5"/>
              </a:effectRef>
              <a:fontRef idx="minor">
                <a:schemeClr val="tx1"/>
              </a:fontRef>
            </p:style>
          </p:cxnSp>
        </p:grpSp>
        <p:grpSp>
          <p:nvGrpSpPr>
            <p:cNvPr id="98" name="Gruppieren 20"/>
            <p:cNvGrpSpPr>
              <a:grpSpLocks/>
            </p:cNvGrpSpPr>
            <p:nvPr userDrawn="1"/>
          </p:nvGrpSpPr>
          <p:grpSpPr bwMode="auto">
            <a:xfrm>
              <a:off x="9305925" y="6324840"/>
              <a:ext cx="71438" cy="71438"/>
              <a:chOff x="9305955" y="6172219"/>
              <a:chExt cx="71438" cy="71438"/>
            </a:xfrm>
          </p:grpSpPr>
          <p:cxnSp>
            <p:nvCxnSpPr>
              <p:cNvPr id="100" name="Gerade Verbindung 116"/>
              <p:cNvCxnSpPr/>
              <p:nvPr userDrawn="1"/>
            </p:nvCxnSpPr>
            <p:spPr>
              <a:xfrm rot="16200000">
                <a:off x="9341670" y="6207934"/>
                <a:ext cx="71446" cy="0"/>
              </a:xfrm>
              <a:prstGeom prst="line">
                <a:avLst/>
              </a:prstGeom>
              <a:ln w="6350">
                <a:solidFill>
                  <a:schemeClr val="bg1"/>
                </a:solidFill>
              </a:ln>
            </p:spPr>
            <p:style>
              <a:lnRef idx="1">
                <a:schemeClr val="accent5"/>
              </a:lnRef>
              <a:fillRef idx="0">
                <a:schemeClr val="accent5"/>
              </a:fillRef>
              <a:effectRef idx="0">
                <a:schemeClr val="accent5"/>
              </a:effectRef>
              <a:fontRef idx="minor">
                <a:schemeClr val="tx1"/>
              </a:fontRef>
            </p:style>
          </p:cxnSp>
          <p:cxnSp>
            <p:nvCxnSpPr>
              <p:cNvPr id="101" name="Gerade Verbindung 117"/>
              <p:cNvCxnSpPr/>
              <p:nvPr userDrawn="1"/>
            </p:nvCxnSpPr>
            <p:spPr>
              <a:xfrm rot="10800000">
                <a:off x="9305955" y="6243657"/>
                <a:ext cx="71438" cy="0"/>
              </a:xfrm>
              <a:prstGeom prst="line">
                <a:avLst/>
              </a:prstGeom>
              <a:ln w="9525">
                <a:solidFill>
                  <a:schemeClr val="bg1"/>
                </a:solidFill>
              </a:ln>
            </p:spPr>
            <p:style>
              <a:lnRef idx="1">
                <a:schemeClr val="accent5"/>
              </a:lnRef>
              <a:fillRef idx="0">
                <a:schemeClr val="accent5"/>
              </a:fillRef>
              <a:effectRef idx="0">
                <a:schemeClr val="accent5"/>
              </a:effectRef>
              <a:fontRef idx="minor">
                <a:schemeClr val="tx1"/>
              </a:fontRef>
            </p:style>
          </p:cxnSp>
        </p:grpSp>
      </p:grpSp>
      <p:sp>
        <p:nvSpPr>
          <p:cNvPr id="11" name="Titel 1"/>
          <p:cNvSpPr>
            <a:spLocks noGrp="1"/>
          </p:cNvSpPr>
          <p:nvPr>
            <p:ph type="title"/>
          </p:nvPr>
        </p:nvSpPr>
        <p:spPr>
          <a:xfrm>
            <a:off x="524608" y="143968"/>
            <a:ext cx="7355600" cy="584960"/>
          </a:xfrm>
        </p:spPr>
        <p:txBody>
          <a:bodyPr/>
          <a:lstStyle>
            <a:lvl1pPr>
              <a:defRPr>
                <a:solidFill>
                  <a:schemeClr val="tx1"/>
                </a:solidFill>
                <a:latin typeface="Arial" pitchFamily="34" charset="0"/>
                <a:cs typeface="Arial" pitchFamily="34" charset="0"/>
              </a:defRPr>
            </a:lvl1pPr>
          </a:lstStyle>
          <a:p>
            <a:r>
              <a:rPr lang="de-DE"/>
              <a:t>Titelmasterformat durch Klicken bearbeiten</a:t>
            </a:r>
            <a:endParaRPr lang="de-DE"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grpSp>
        <p:nvGrpSpPr>
          <p:cNvPr id="3" name="Gruppieren 190"/>
          <p:cNvGrpSpPr>
            <a:grpSpLocks/>
          </p:cNvGrpSpPr>
          <p:nvPr userDrawn="1"/>
        </p:nvGrpSpPr>
        <p:grpSpPr bwMode="auto">
          <a:xfrm>
            <a:off x="701920" y="974991"/>
            <a:ext cx="7791450" cy="4202906"/>
            <a:chOff x="379151" y="875014"/>
            <a:chExt cx="9149430" cy="5655377"/>
          </a:xfrm>
        </p:grpSpPr>
        <p:grpSp>
          <p:nvGrpSpPr>
            <p:cNvPr id="4" name="Gruppieren 191"/>
            <p:cNvGrpSpPr>
              <a:grpSpLocks/>
            </p:cNvGrpSpPr>
            <p:nvPr userDrawn="1"/>
          </p:nvGrpSpPr>
          <p:grpSpPr bwMode="auto">
            <a:xfrm>
              <a:off x="379151" y="875014"/>
              <a:ext cx="9149430" cy="749355"/>
              <a:chOff x="668338" y="1076725"/>
              <a:chExt cx="9423734" cy="771821"/>
            </a:xfrm>
          </p:grpSpPr>
          <p:sp>
            <p:nvSpPr>
              <p:cNvPr id="83" name="Rechteck 270"/>
              <p:cNvSpPr/>
              <p:nvPr/>
            </p:nvSpPr>
            <p:spPr>
              <a:xfrm>
                <a:off x="668338"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4" name="Rechteck 271"/>
              <p:cNvSpPr/>
              <p:nvPr/>
            </p:nvSpPr>
            <p:spPr>
              <a:xfrm>
                <a:off x="1458819" y="1076725"/>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5" name="Rechteck 272"/>
              <p:cNvSpPr/>
              <p:nvPr/>
            </p:nvSpPr>
            <p:spPr>
              <a:xfrm>
                <a:off x="2251071"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6" name="Rechteck 273"/>
              <p:cNvSpPr/>
              <p:nvPr/>
            </p:nvSpPr>
            <p:spPr>
              <a:xfrm>
                <a:off x="3041552" y="1076725"/>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7" name="Rechteck 274"/>
              <p:cNvSpPr/>
              <p:nvPr/>
            </p:nvSpPr>
            <p:spPr>
              <a:xfrm>
                <a:off x="3833805"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8" name="Rechteck 275"/>
              <p:cNvSpPr/>
              <p:nvPr/>
            </p:nvSpPr>
            <p:spPr>
              <a:xfrm>
                <a:off x="4624286"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9" name="Rechteck 276"/>
              <p:cNvSpPr/>
              <p:nvPr/>
            </p:nvSpPr>
            <p:spPr>
              <a:xfrm>
                <a:off x="5416538"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0" name="Rechteck 277"/>
              <p:cNvSpPr/>
              <p:nvPr/>
            </p:nvSpPr>
            <p:spPr>
              <a:xfrm>
                <a:off x="6207019"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1" name="Rechteck 278"/>
              <p:cNvSpPr/>
              <p:nvPr/>
            </p:nvSpPr>
            <p:spPr>
              <a:xfrm>
                <a:off x="6997500" y="1076725"/>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2" name="Rechteck 279"/>
              <p:cNvSpPr/>
              <p:nvPr/>
            </p:nvSpPr>
            <p:spPr>
              <a:xfrm>
                <a:off x="7789753"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3" name="Rechteck 280"/>
              <p:cNvSpPr/>
              <p:nvPr/>
            </p:nvSpPr>
            <p:spPr>
              <a:xfrm>
                <a:off x="8580234" y="1076725"/>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4" name="Rechteck 281"/>
              <p:cNvSpPr/>
              <p:nvPr/>
            </p:nvSpPr>
            <p:spPr>
              <a:xfrm>
                <a:off x="9372486" y="1076725"/>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5" name="Gruppieren 192"/>
            <p:cNvGrpSpPr>
              <a:grpSpLocks/>
            </p:cNvGrpSpPr>
            <p:nvPr userDrawn="1"/>
          </p:nvGrpSpPr>
          <p:grpSpPr bwMode="auto">
            <a:xfrm>
              <a:off x="379151" y="1692684"/>
              <a:ext cx="9149430" cy="749355"/>
              <a:chOff x="668338" y="1076725"/>
              <a:chExt cx="9423734" cy="771821"/>
            </a:xfrm>
          </p:grpSpPr>
          <p:sp>
            <p:nvSpPr>
              <p:cNvPr id="71" name="Rechteck 258"/>
              <p:cNvSpPr/>
              <p:nvPr/>
            </p:nvSpPr>
            <p:spPr>
              <a:xfrm>
                <a:off x="668338"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2" name="Rechteck 259"/>
              <p:cNvSpPr/>
              <p:nvPr/>
            </p:nvSpPr>
            <p:spPr>
              <a:xfrm>
                <a:off x="1458819" y="1076102"/>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3" name="Rechteck 260"/>
              <p:cNvSpPr/>
              <p:nvPr/>
            </p:nvSpPr>
            <p:spPr>
              <a:xfrm>
                <a:off x="2251071"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4" name="Rechteck 261"/>
              <p:cNvSpPr/>
              <p:nvPr/>
            </p:nvSpPr>
            <p:spPr>
              <a:xfrm>
                <a:off x="3041552" y="1076102"/>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5" name="Rechteck 262"/>
              <p:cNvSpPr/>
              <p:nvPr/>
            </p:nvSpPr>
            <p:spPr>
              <a:xfrm>
                <a:off x="3833805"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6" name="Rechteck 263"/>
              <p:cNvSpPr/>
              <p:nvPr/>
            </p:nvSpPr>
            <p:spPr>
              <a:xfrm>
                <a:off x="4624286"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7" name="Rechteck 264"/>
              <p:cNvSpPr/>
              <p:nvPr/>
            </p:nvSpPr>
            <p:spPr>
              <a:xfrm>
                <a:off x="5416538"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8" name="Rechteck 265"/>
              <p:cNvSpPr/>
              <p:nvPr/>
            </p:nvSpPr>
            <p:spPr>
              <a:xfrm>
                <a:off x="6207019"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9" name="Rechteck 266"/>
              <p:cNvSpPr/>
              <p:nvPr/>
            </p:nvSpPr>
            <p:spPr>
              <a:xfrm>
                <a:off x="6997500" y="1076102"/>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0" name="Rechteck 267"/>
              <p:cNvSpPr/>
              <p:nvPr/>
            </p:nvSpPr>
            <p:spPr>
              <a:xfrm>
                <a:off x="7789753"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1" name="Rechteck 268"/>
              <p:cNvSpPr/>
              <p:nvPr/>
            </p:nvSpPr>
            <p:spPr>
              <a:xfrm>
                <a:off x="8580234" y="1076102"/>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2" name="Rechteck 269"/>
              <p:cNvSpPr/>
              <p:nvPr/>
            </p:nvSpPr>
            <p:spPr>
              <a:xfrm>
                <a:off x="9372486" y="1076102"/>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6" name="Gruppieren 193"/>
            <p:cNvGrpSpPr>
              <a:grpSpLocks/>
            </p:cNvGrpSpPr>
            <p:nvPr userDrawn="1"/>
          </p:nvGrpSpPr>
          <p:grpSpPr bwMode="auto">
            <a:xfrm>
              <a:off x="379151" y="2510354"/>
              <a:ext cx="9149430" cy="749355"/>
              <a:chOff x="668338" y="1076725"/>
              <a:chExt cx="9423734" cy="771821"/>
            </a:xfrm>
          </p:grpSpPr>
          <p:sp>
            <p:nvSpPr>
              <p:cNvPr id="59" name="Rechteck 246"/>
              <p:cNvSpPr/>
              <p:nvPr/>
            </p:nvSpPr>
            <p:spPr>
              <a:xfrm>
                <a:off x="668338"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0" name="Rechteck 247"/>
              <p:cNvSpPr/>
              <p:nvPr/>
            </p:nvSpPr>
            <p:spPr>
              <a:xfrm>
                <a:off x="1458819" y="1077313"/>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1" name="Rechteck 248"/>
              <p:cNvSpPr/>
              <p:nvPr/>
            </p:nvSpPr>
            <p:spPr>
              <a:xfrm>
                <a:off x="2251071"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2" name="Rechteck 249"/>
              <p:cNvSpPr/>
              <p:nvPr/>
            </p:nvSpPr>
            <p:spPr>
              <a:xfrm>
                <a:off x="3041552" y="1077313"/>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3" name="Rechteck 250"/>
              <p:cNvSpPr/>
              <p:nvPr/>
            </p:nvSpPr>
            <p:spPr>
              <a:xfrm>
                <a:off x="3833805"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4" name="Rechteck 251"/>
              <p:cNvSpPr/>
              <p:nvPr/>
            </p:nvSpPr>
            <p:spPr>
              <a:xfrm>
                <a:off x="4624286"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5" name="Rechteck 252"/>
              <p:cNvSpPr/>
              <p:nvPr/>
            </p:nvSpPr>
            <p:spPr>
              <a:xfrm>
                <a:off x="5416538"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6" name="Rechteck 253"/>
              <p:cNvSpPr/>
              <p:nvPr/>
            </p:nvSpPr>
            <p:spPr>
              <a:xfrm>
                <a:off x="6207019"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7" name="Rechteck 254"/>
              <p:cNvSpPr/>
              <p:nvPr/>
            </p:nvSpPr>
            <p:spPr>
              <a:xfrm>
                <a:off x="6997500" y="1077313"/>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8" name="Rechteck 255"/>
              <p:cNvSpPr/>
              <p:nvPr/>
            </p:nvSpPr>
            <p:spPr>
              <a:xfrm>
                <a:off x="7789753"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9" name="Rechteck 256"/>
              <p:cNvSpPr/>
              <p:nvPr/>
            </p:nvSpPr>
            <p:spPr>
              <a:xfrm>
                <a:off x="8580234" y="1077313"/>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0" name="Rechteck 257"/>
              <p:cNvSpPr/>
              <p:nvPr/>
            </p:nvSpPr>
            <p:spPr>
              <a:xfrm>
                <a:off x="9372486" y="1077313"/>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7" name="Gruppieren 194"/>
            <p:cNvGrpSpPr>
              <a:grpSpLocks/>
            </p:cNvGrpSpPr>
            <p:nvPr userDrawn="1"/>
          </p:nvGrpSpPr>
          <p:grpSpPr bwMode="auto">
            <a:xfrm>
              <a:off x="379151" y="3328024"/>
              <a:ext cx="9149430" cy="749355"/>
              <a:chOff x="668338" y="1076725"/>
              <a:chExt cx="9423734" cy="771821"/>
            </a:xfrm>
          </p:grpSpPr>
          <p:sp>
            <p:nvSpPr>
              <p:cNvPr id="47" name="Rechteck 234"/>
              <p:cNvSpPr/>
              <p:nvPr/>
            </p:nvSpPr>
            <p:spPr>
              <a:xfrm>
                <a:off x="668338"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8" name="Rechteck 235"/>
              <p:cNvSpPr/>
              <p:nvPr/>
            </p:nvSpPr>
            <p:spPr>
              <a:xfrm>
                <a:off x="1458819" y="1076692"/>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9" name="Rechteck 236"/>
              <p:cNvSpPr/>
              <p:nvPr/>
            </p:nvSpPr>
            <p:spPr>
              <a:xfrm>
                <a:off x="2251071"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0" name="Rechteck 237"/>
              <p:cNvSpPr/>
              <p:nvPr/>
            </p:nvSpPr>
            <p:spPr>
              <a:xfrm>
                <a:off x="3041552" y="1076692"/>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1" name="Rechteck 238"/>
              <p:cNvSpPr/>
              <p:nvPr/>
            </p:nvSpPr>
            <p:spPr>
              <a:xfrm>
                <a:off x="3833805"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2" name="Rechteck 239"/>
              <p:cNvSpPr/>
              <p:nvPr/>
            </p:nvSpPr>
            <p:spPr>
              <a:xfrm>
                <a:off x="4624286"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3" name="Rechteck 240"/>
              <p:cNvSpPr/>
              <p:nvPr/>
            </p:nvSpPr>
            <p:spPr>
              <a:xfrm>
                <a:off x="5416538"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4" name="Rechteck 241"/>
              <p:cNvSpPr/>
              <p:nvPr/>
            </p:nvSpPr>
            <p:spPr>
              <a:xfrm>
                <a:off x="6207019"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5" name="Rechteck 242"/>
              <p:cNvSpPr/>
              <p:nvPr/>
            </p:nvSpPr>
            <p:spPr>
              <a:xfrm>
                <a:off x="6997500" y="1076692"/>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6" name="Rechteck 243"/>
              <p:cNvSpPr/>
              <p:nvPr/>
            </p:nvSpPr>
            <p:spPr>
              <a:xfrm>
                <a:off x="7789753"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7" name="Rechteck 244"/>
              <p:cNvSpPr/>
              <p:nvPr/>
            </p:nvSpPr>
            <p:spPr>
              <a:xfrm>
                <a:off x="8580234" y="1076692"/>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8" name="Rechteck 245"/>
              <p:cNvSpPr/>
              <p:nvPr/>
            </p:nvSpPr>
            <p:spPr>
              <a:xfrm>
                <a:off x="9372486" y="1076692"/>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8" name="Gruppieren 195"/>
            <p:cNvGrpSpPr>
              <a:grpSpLocks/>
            </p:cNvGrpSpPr>
            <p:nvPr userDrawn="1"/>
          </p:nvGrpSpPr>
          <p:grpSpPr bwMode="auto">
            <a:xfrm>
              <a:off x="379151" y="4145694"/>
              <a:ext cx="9149430" cy="749355"/>
              <a:chOff x="668338" y="1076725"/>
              <a:chExt cx="9423734" cy="771821"/>
            </a:xfrm>
          </p:grpSpPr>
          <p:sp>
            <p:nvSpPr>
              <p:cNvPr id="35" name="Rechteck 222"/>
              <p:cNvSpPr/>
              <p:nvPr/>
            </p:nvSpPr>
            <p:spPr>
              <a:xfrm>
                <a:off x="668338"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6" name="Rechteck 223"/>
              <p:cNvSpPr/>
              <p:nvPr/>
            </p:nvSpPr>
            <p:spPr>
              <a:xfrm>
                <a:off x="1458819" y="1076069"/>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 name="Rechteck 224"/>
              <p:cNvSpPr/>
              <p:nvPr/>
            </p:nvSpPr>
            <p:spPr>
              <a:xfrm>
                <a:off x="2251071"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Rechteck 225"/>
              <p:cNvSpPr/>
              <p:nvPr/>
            </p:nvSpPr>
            <p:spPr>
              <a:xfrm>
                <a:off x="3041552" y="1076069"/>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hteck 226"/>
              <p:cNvSpPr/>
              <p:nvPr/>
            </p:nvSpPr>
            <p:spPr>
              <a:xfrm>
                <a:off x="3833805"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Rechteck 227"/>
              <p:cNvSpPr/>
              <p:nvPr/>
            </p:nvSpPr>
            <p:spPr>
              <a:xfrm>
                <a:off x="4624286"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1" name="Rechteck 228"/>
              <p:cNvSpPr/>
              <p:nvPr/>
            </p:nvSpPr>
            <p:spPr>
              <a:xfrm>
                <a:off x="5416538"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2" name="Rechteck 229"/>
              <p:cNvSpPr/>
              <p:nvPr/>
            </p:nvSpPr>
            <p:spPr>
              <a:xfrm>
                <a:off x="6207019"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3" name="Rechteck 230"/>
              <p:cNvSpPr/>
              <p:nvPr/>
            </p:nvSpPr>
            <p:spPr>
              <a:xfrm>
                <a:off x="6997500" y="1076069"/>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4" name="Rechteck 231"/>
              <p:cNvSpPr/>
              <p:nvPr/>
            </p:nvSpPr>
            <p:spPr>
              <a:xfrm>
                <a:off x="7789753"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 name="Rechteck 232"/>
              <p:cNvSpPr/>
              <p:nvPr/>
            </p:nvSpPr>
            <p:spPr>
              <a:xfrm>
                <a:off x="8580234" y="1076069"/>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6" name="Rechteck 233"/>
              <p:cNvSpPr/>
              <p:nvPr/>
            </p:nvSpPr>
            <p:spPr>
              <a:xfrm>
                <a:off x="9372486" y="1076069"/>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9" name="Gruppieren 196"/>
            <p:cNvGrpSpPr>
              <a:grpSpLocks/>
            </p:cNvGrpSpPr>
            <p:nvPr userDrawn="1"/>
          </p:nvGrpSpPr>
          <p:grpSpPr bwMode="auto">
            <a:xfrm>
              <a:off x="379151" y="4963364"/>
              <a:ext cx="9149430" cy="749355"/>
              <a:chOff x="668338" y="1076725"/>
              <a:chExt cx="9423734" cy="771821"/>
            </a:xfrm>
          </p:grpSpPr>
          <p:sp>
            <p:nvSpPr>
              <p:cNvPr id="23" name="Rechteck 210"/>
              <p:cNvSpPr/>
              <p:nvPr/>
            </p:nvSpPr>
            <p:spPr>
              <a:xfrm>
                <a:off x="668338"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211"/>
              <p:cNvSpPr/>
              <p:nvPr/>
            </p:nvSpPr>
            <p:spPr>
              <a:xfrm>
                <a:off x="1458819" y="1077281"/>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Rechteck 212"/>
              <p:cNvSpPr/>
              <p:nvPr/>
            </p:nvSpPr>
            <p:spPr>
              <a:xfrm>
                <a:off x="2251071"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Rechteck 213"/>
              <p:cNvSpPr/>
              <p:nvPr/>
            </p:nvSpPr>
            <p:spPr>
              <a:xfrm>
                <a:off x="3041552" y="1077281"/>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214"/>
              <p:cNvSpPr/>
              <p:nvPr/>
            </p:nvSpPr>
            <p:spPr>
              <a:xfrm>
                <a:off x="3833805"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 name="Rechteck 215"/>
              <p:cNvSpPr/>
              <p:nvPr/>
            </p:nvSpPr>
            <p:spPr>
              <a:xfrm>
                <a:off x="4624286"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hteck 216"/>
              <p:cNvSpPr/>
              <p:nvPr/>
            </p:nvSpPr>
            <p:spPr>
              <a:xfrm>
                <a:off x="5416538"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 name="Rechteck 217"/>
              <p:cNvSpPr/>
              <p:nvPr/>
            </p:nvSpPr>
            <p:spPr>
              <a:xfrm>
                <a:off x="6207019"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 name="Rechteck 218"/>
              <p:cNvSpPr/>
              <p:nvPr/>
            </p:nvSpPr>
            <p:spPr>
              <a:xfrm>
                <a:off x="6997500" y="1077281"/>
                <a:ext cx="721358"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219"/>
              <p:cNvSpPr/>
              <p:nvPr/>
            </p:nvSpPr>
            <p:spPr>
              <a:xfrm>
                <a:off x="7789753"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 name="Rechteck 220"/>
              <p:cNvSpPr/>
              <p:nvPr/>
            </p:nvSpPr>
            <p:spPr>
              <a:xfrm>
                <a:off x="8580234" y="1077281"/>
                <a:ext cx="721357"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4" name="Rechteck 221"/>
              <p:cNvSpPr/>
              <p:nvPr/>
            </p:nvSpPr>
            <p:spPr>
              <a:xfrm>
                <a:off x="9372486" y="1077281"/>
                <a:ext cx="719586" cy="771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10" name="Gruppieren 197"/>
            <p:cNvGrpSpPr>
              <a:grpSpLocks/>
            </p:cNvGrpSpPr>
            <p:nvPr userDrawn="1"/>
          </p:nvGrpSpPr>
          <p:grpSpPr bwMode="auto">
            <a:xfrm>
              <a:off x="379151" y="5781036"/>
              <a:ext cx="9149430" cy="749355"/>
              <a:chOff x="668338" y="1076725"/>
              <a:chExt cx="9423734" cy="771821"/>
            </a:xfrm>
          </p:grpSpPr>
          <p:sp>
            <p:nvSpPr>
              <p:cNvPr id="11" name="Rechteck 198"/>
              <p:cNvSpPr/>
              <p:nvPr/>
            </p:nvSpPr>
            <p:spPr>
              <a:xfrm>
                <a:off x="668338"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99"/>
              <p:cNvSpPr/>
              <p:nvPr/>
            </p:nvSpPr>
            <p:spPr>
              <a:xfrm>
                <a:off x="1458819" y="1076657"/>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Rechteck 200"/>
              <p:cNvSpPr/>
              <p:nvPr/>
            </p:nvSpPr>
            <p:spPr>
              <a:xfrm>
                <a:off x="2251071"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Rechteck 201"/>
              <p:cNvSpPr/>
              <p:nvPr/>
            </p:nvSpPr>
            <p:spPr>
              <a:xfrm>
                <a:off x="3041552" y="1076657"/>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Rechteck 202"/>
              <p:cNvSpPr/>
              <p:nvPr/>
            </p:nvSpPr>
            <p:spPr>
              <a:xfrm>
                <a:off x="3833805"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Rechteck 203"/>
              <p:cNvSpPr/>
              <p:nvPr/>
            </p:nvSpPr>
            <p:spPr>
              <a:xfrm>
                <a:off x="4624286"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Rechteck 204"/>
              <p:cNvSpPr/>
              <p:nvPr/>
            </p:nvSpPr>
            <p:spPr>
              <a:xfrm>
                <a:off x="5416538"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205"/>
              <p:cNvSpPr/>
              <p:nvPr/>
            </p:nvSpPr>
            <p:spPr>
              <a:xfrm>
                <a:off x="6207019"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Rechteck 206"/>
              <p:cNvSpPr/>
              <p:nvPr/>
            </p:nvSpPr>
            <p:spPr>
              <a:xfrm>
                <a:off x="6997500" y="1076657"/>
                <a:ext cx="721358"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207"/>
              <p:cNvSpPr/>
              <p:nvPr/>
            </p:nvSpPr>
            <p:spPr>
              <a:xfrm>
                <a:off x="7789753"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Rechteck 208"/>
              <p:cNvSpPr/>
              <p:nvPr/>
            </p:nvSpPr>
            <p:spPr>
              <a:xfrm>
                <a:off x="8580234" y="1076657"/>
                <a:ext cx="721357"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Rechteck 209"/>
              <p:cNvSpPr/>
              <p:nvPr/>
            </p:nvSpPr>
            <p:spPr>
              <a:xfrm>
                <a:off x="9372486" y="1076657"/>
                <a:ext cx="719586" cy="771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sp>
        <p:nvSpPr>
          <p:cNvPr id="2" name="Titel 1"/>
          <p:cNvSpPr>
            <a:spLocks noGrp="1"/>
          </p:cNvSpPr>
          <p:nvPr>
            <p:ph type="title"/>
          </p:nvPr>
        </p:nvSpPr>
        <p:spPr>
          <a:xfrm>
            <a:off x="524608" y="192906"/>
            <a:ext cx="7102720" cy="536024"/>
          </a:xfrm>
        </p:spPr>
        <p:txBody>
          <a:bodyPr/>
          <a:lstStyle>
            <a:lvl1pPr>
              <a:defRPr>
                <a:latin typeface="Arial" pitchFamily="34" charset="0"/>
                <a:cs typeface="Arial" pitchFamily="34" charset="0"/>
              </a:defRPr>
            </a:lvl1pPr>
          </a:lstStyle>
          <a:p>
            <a:r>
              <a:rPr lang="de-DE"/>
              <a:t>Titelmasterformat durch Klicken bearbeiten</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524608" y="193146"/>
            <a:ext cx="7110046" cy="53578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Titelmasterformat durch Klicken     </a:t>
            </a:r>
          </a:p>
        </p:txBody>
      </p:sp>
      <p:sp>
        <p:nvSpPr>
          <p:cNvPr id="1027" name="Textplatzhalter 2"/>
          <p:cNvSpPr>
            <a:spLocks noGrp="1"/>
          </p:cNvSpPr>
          <p:nvPr>
            <p:ph type="body" idx="1"/>
          </p:nvPr>
        </p:nvSpPr>
        <p:spPr bwMode="auto">
          <a:xfrm>
            <a:off x="701920" y="926046"/>
            <a:ext cx="5147896" cy="42518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p:txBody>
      </p:sp>
      <p:grpSp>
        <p:nvGrpSpPr>
          <p:cNvPr id="2" name="Gruppieren 29"/>
          <p:cNvGrpSpPr>
            <a:grpSpLocks/>
          </p:cNvGrpSpPr>
          <p:nvPr/>
        </p:nvGrpSpPr>
        <p:grpSpPr bwMode="auto">
          <a:xfrm>
            <a:off x="540728" y="814918"/>
            <a:ext cx="8121162" cy="4509823"/>
            <a:chOff x="585788" y="978347"/>
            <a:chExt cx="8797925" cy="5411581"/>
          </a:xfrm>
        </p:grpSpPr>
        <p:grpSp>
          <p:nvGrpSpPr>
            <p:cNvPr id="4" name="Gruppieren 21"/>
            <p:cNvGrpSpPr>
              <a:grpSpLocks/>
            </p:cNvGrpSpPr>
            <p:nvPr userDrawn="1"/>
          </p:nvGrpSpPr>
          <p:grpSpPr bwMode="auto">
            <a:xfrm>
              <a:off x="585788" y="978347"/>
              <a:ext cx="72794" cy="72000"/>
              <a:chOff x="585786" y="999330"/>
              <a:chExt cx="72794" cy="72000"/>
            </a:xfrm>
          </p:grpSpPr>
          <p:cxnSp>
            <p:nvCxnSpPr>
              <p:cNvPr id="14" name="Gerade Verbindung 13"/>
              <p:cNvCxnSpPr/>
              <p:nvPr userDrawn="1"/>
            </p:nvCxnSpPr>
            <p:spPr>
              <a:xfrm>
                <a:off x="585786" y="999330"/>
                <a:ext cx="0" cy="71435"/>
              </a:xfrm>
              <a:prstGeom prst="line">
                <a:avLst/>
              </a:prstGeom>
              <a:ln w="9525">
                <a:solidFill>
                  <a:schemeClr val="tx2">
                    <a:lumMod val="85000"/>
                    <a:lumOff val="15000"/>
                  </a:schemeClr>
                </a:solidFill>
              </a:ln>
            </p:spPr>
            <p:style>
              <a:lnRef idx="1">
                <a:schemeClr val="accent5"/>
              </a:lnRef>
              <a:fillRef idx="0">
                <a:schemeClr val="accent5"/>
              </a:fillRef>
              <a:effectRef idx="0">
                <a:schemeClr val="accent5"/>
              </a:effectRef>
              <a:fontRef idx="minor">
                <a:schemeClr val="tx1"/>
              </a:fontRef>
            </p:style>
          </p:cxnSp>
          <p:cxnSp>
            <p:nvCxnSpPr>
              <p:cNvPr id="15" name="Gerade Verbindung 14"/>
              <p:cNvCxnSpPr/>
              <p:nvPr userDrawn="1"/>
            </p:nvCxnSpPr>
            <p:spPr>
              <a:xfrm>
                <a:off x="587373" y="1000918"/>
                <a:ext cx="71438" cy="0"/>
              </a:xfrm>
              <a:prstGeom prst="line">
                <a:avLst/>
              </a:prstGeom>
              <a:ln w="9525">
                <a:solidFill>
                  <a:schemeClr val="tx2">
                    <a:lumMod val="85000"/>
                    <a:lumOff val="15000"/>
                  </a:schemeClr>
                </a:solidFill>
              </a:ln>
            </p:spPr>
            <p:style>
              <a:lnRef idx="1">
                <a:schemeClr val="accent5"/>
              </a:lnRef>
              <a:fillRef idx="0">
                <a:schemeClr val="accent5"/>
              </a:fillRef>
              <a:effectRef idx="0">
                <a:schemeClr val="accent5"/>
              </a:effectRef>
              <a:fontRef idx="minor">
                <a:schemeClr val="tx1"/>
              </a:fontRef>
            </p:style>
          </p:cxnSp>
        </p:grpSp>
        <p:grpSp>
          <p:nvGrpSpPr>
            <p:cNvPr id="6" name="Gruppieren 20"/>
            <p:cNvGrpSpPr>
              <a:grpSpLocks/>
            </p:cNvGrpSpPr>
            <p:nvPr userDrawn="1"/>
          </p:nvGrpSpPr>
          <p:grpSpPr bwMode="auto">
            <a:xfrm>
              <a:off x="9312275" y="6318490"/>
              <a:ext cx="71438" cy="71438"/>
              <a:chOff x="9312305" y="6165869"/>
              <a:chExt cx="71438" cy="71438"/>
            </a:xfrm>
          </p:grpSpPr>
          <p:cxnSp>
            <p:nvCxnSpPr>
              <p:cNvPr id="12" name="Gerade Verbindung 11"/>
              <p:cNvCxnSpPr/>
              <p:nvPr userDrawn="1"/>
            </p:nvCxnSpPr>
            <p:spPr>
              <a:xfrm rot="16200000">
                <a:off x="9344850" y="6201589"/>
                <a:ext cx="71435" cy="0"/>
              </a:xfrm>
              <a:prstGeom prst="line">
                <a:avLst/>
              </a:prstGeom>
              <a:ln w="6350">
                <a:solidFill>
                  <a:schemeClr val="tx2">
                    <a:lumMod val="85000"/>
                    <a:lumOff val="15000"/>
                  </a:schemeClr>
                </a:solidFill>
              </a:ln>
            </p:spPr>
            <p:style>
              <a:lnRef idx="1">
                <a:schemeClr val="accent5"/>
              </a:lnRef>
              <a:fillRef idx="0">
                <a:schemeClr val="accent5"/>
              </a:fillRef>
              <a:effectRef idx="0">
                <a:schemeClr val="accent5"/>
              </a:effectRef>
              <a:fontRef idx="minor">
                <a:schemeClr val="tx1"/>
              </a:fontRef>
            </p:style>
          </p:cxnSp>
          <p:cxnSp>
            <p:nvCxnSpPr>
              <p:cNvPr id="13" name="Gerade Verbindung 12"/>
              <p:cNvCxnSpPr/>
              <p:nvPr userDrawn="1"/>
            </p:nvCxnSpPr>
            <p:spPr>
              <a:xfrm rot="10800000">
                <a:off x="9312305" y="6237307"/>
                <a:ext cx="71438" cy="0"/>
              </a:xfrm>
              <a:prstGeom prst="line">
                <a:avLst/>
              </a:prstGeom>
              <a:ln w="9525">
                <a:solidFill>
                  <a:schemeClr val="tx2">
                    <a:lumMod val="85000"/>
                    <a:lumOff val="15000"/>
                  </a:schemeClr>
                </a:solidFill>
              </a:ln>
            </p:spPr>
            <p:style>
              <a:lnRef idx="1">
                <a:schemeClr val="accent5"/>
              </a:lnRef>
              <a:fillRef idx="0">
                <a:schemeClr val="accent5"/>
              </a:fillRef>
              <a:effectRef idx="0">
                <a:schemeClr val="accent5"/>
              </a:effectRef>
              <a:fontRef idx="minor">
                <a:schemeClr val="tx1"/>
              </a:fontRef>
            </p:style>
          </p:cxnSp>
        </p:grpSp>
      </p:grpSp>
      <p:pic>
        <p:nvPicPr>
          <p:cNvPr id="1030" name="Grafik 1"/>
          <p:cNvPicPr>
            <a:picLocks noChangeAspect="1"/>
          </p:cNvPicPr>
          <p:nvPr/>
        </p:nvPicPr>
        <p:blipFill>
          <a:blip r:embed="rId11"/>
          <a:srcRect/>
          <a:stretch>
            <a:fillRect/>
          </a:stretch>
        </p:blipFill>
        <p:spPr bwMode="auto">
          <a:xfrm>
            <a:off x="7980485" y="436563"/>
            <a:ext cx="700454" cy="313532"/>
          </a:xfrm>
          <a:prstGeom prst="rect">
            <a:avLst/>
          </a:prstGeom>
          <a:noFill/>
          <a:ln w="9525">
            <a:noFill/>
            <a:miter lim="800000"/>
            <a:headEnd/>
            <a:tailEnd/>
          </a:ln>
        </p:spPr>
      </p:pic>
      <p:sp>
        <p:nvSpPr>
          <p:cNvPr id="5" name="Textfeld 4"/>
          <p:cNvSpPr txBox="1"/>
          <p:nvPr/>
        </p:nvSpPr>
        <p:spPr>
          <a:xfrm>
            <a:off x="546590" y="5488785"/>
            <a:ext cx="2498480" cy="107722"/>
          </a:xfrm>
          <a:prstGeom prst="rect">
            <a:avLst/>
          </a:prstGeom>
          <a:noFill/>
        </p:spPr>
        <p:txBody>
          <a:bodyPr lIns="0" tIns="0" rIns="0" bIns="0">
            <a:spAutoFit/>
          </a:bodyPr>
          <a:lstStyle/>
          <a:p>
            <a:pPr>
              <a:defRPr/>
            </a:pPr>
            <a:r>
              <a:rPr lang="de-DE" sz="700"/>
              <a:t>© 2012 HYVE AG</a:t>
            </a:r>
          </a:p>
        </p:txBody>
      </p:sp>
      <p:grpSp>
        <p:nvGrpSpPr>
          <p:cNvPr id="7" name="Gruppieren 47"/>
          <p:cNvGrpSpPr>
            <a:grpSpLocks/>
          </p:cNvGrpSpPr>
          <p:nvPr/>
        </p:nvGrpSpPr>
        <p:grpSpPr bwMode="auto">
          <a:xfrm>
            <a:off x="9290539" y="121710"/>
            <a:ext cx="1408235" cy="2205303"/>
            <a:chOff x="6437381" y="1624069"/>
            <a:chExt cx="1525477" cy="2646556"/>
          </a:xfrm>
        </p:grpSpPr>
        <p:grpSp>
          <p:nvGrpSpPr>
            <p:cNvPr id="8" name="Gruppieren 46"/>
            <p:cNvGrpSpPr>
              <a:grpSpLocks/>
            </p:cNvGrpSpPr>
            <p:nvPr userDrawn="1"/>
          </p:nvGrpSpPr>
          <p:grpSpPr bwMode="auto">
            <a:xfrm rot="-5400000">
              <a:off x="6061065" y="2000385"/>
              <a:ext cx="2278110" cy="1525477"/>
              <a:chOff x="6472920" y="1921933"/>
              <a:chExt cx="2278110" cy="1525477"/>
            </a:xfrm>
          </p:grpSpPr>
          <p:sp>
            <p:nvSpPr>
              <p:cNvPr id="16" name="Rechteck 15"/>
              <p:cNvSpPr/>
              <p:nvPr userDrawn="1"/>
            </p:nvSpPr>
            <p:spPr>
              <a:xfrm rot="5400000" flipV="1">
                <a:off x="6460125" y="1934607"/>
                <a:ext cx="350812" cy="325462"/>
              </a:xfrm>
              <a:prstGeom prst="rect">
                <a:avLst/>
              </a:prstGeom>
              <a:solidFill>
                <a:srgbClr val="00BAD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9" name="Gruppieren 16"/>
              <p:cNvGrpSpPr>
                <a:grpSpLocks/>
              </p:cNvGrpSpPr>
              <p:nvPr userDrawn="1"/>
            </p:nvGrpSpPr>
            <p:grpSpPr bwMode="auto">
              <a:xfrm>
                <a:off x="6472920" y="2397550"/>
                <a:ext cx="328244" cy="1049860"/>
                <a:chOff x="8222059" y="2647452"/>
                <a:chExt cx="981254" cy="3398772"/>
              </a:xfrm>
            </p:grpSpPr>
            <p:sp>
              <p:nvSpPr>
                <p:cNvPr id="18" name="Rechteck 17"/>
                <p:cNvSpPr/>
                <p:nvPr/>
              </p:nvSpPr>
              <p:spPr>
                <a:xfrm rot="5400000" flipV="1">
                  <a:off x="8193490" y="2687087"/>
                  <a:ext cx="1048342" cy="972937"/>
                </a:xfrm>
                <a:prstGeom prst="rect">
                  <a:avLst/>
                </a:prstGeom>
                <a:solidFill>
                  <a:srgbClr val="77D7E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Rechteck 18"/>
                <p:cNvSpPr/>
                <p:nvPr/>
              </p:nvSpPr>
              <p:spPr>
                <a:xfrm rot="5400000" flipV="1">
                  <a:off x="8193490" y="3863905"/>
                  <a:ext cx="1048342" cy="972937"/>
                </a:xfrm>
                <a:prstGeom prst="rect">
                  <a:avLst/>
                </a:prstGeom>
                <a:solidFill>
                  <a:srgbClr val="00829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19"/>
                <p:cNvSpPr/>
                <p:nvPr/>
              </p:nvSpPr>
              <p:spPr>
                <a:xfrm rot="5400000" flipV="1">
                  <a:off x="8183998" y="5035581"/>
                  <a:ext cx="1048342" cy="972937"/>
                </a:xfrm>
                <a:prstGeom prst="rect">
                  <a:avLst/>
                </a:prstGeom>
                <a:solidFill>
                  <a:srgbClr val="00535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22" name="Rechteck 21"/>
              <p:cNvSpPr/>
              <p:nvPr userDrawn="1"/>
            </p:nvSpPr>
            <p:spPr>
              <a:xfrm rot="5400000" flipV="1">
                <a:off x="6835596" y="1922701"/>
                <a:ext cx="350812" cy="34927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555555"/>
                  </a:solidFill>
                </a:endParaRPr>
              </a:p>
            </p:txBody>
          </p:sp>
          <p:grpSp>
            <p:nvGrpSpPr>
              <p:cNvPr id="10" name="Gruppieren 3"/>
              <p:cNvGrpSpPr>
                <a:grpSpLocks/>
              </p:cNvGrpSpPr>
              <p:nvPr userDrawn="1"/>
            </p:nvGrpSpPr>
            <p:grpSpPr bwMode="auto">
              <a:xfrm rot="5400000">
                <a:off x="6491646" y="2747431"/>
                <a:ext cx="1048404" cy="348643"/>
                <a:chOff x="7059452" y="5215369"/>
                <a:chExt cx="2315288" cy="769940"/>
              </a:xfrm>
            </p:grpSpPr>
            <p:sp>
              <p:nvSpPr>
                <p:cNvPr id="21" name="Rechteck 20"/>
                <p:cNvSpPr/>
                <p:nvPr userDrawn="1"/>
              </p:nvSpPr>
              <p:spPr>
                <a:xfrm rot="5400000" flipV="1">
                  <a:off x="7032671" y="5246459"/>
                  <a:ext cx="771336" cy="715136"/>
                </a:xfrm>
                <a:prstGeom prst="rect">
                  <a:avLst/>
                </a:prstGeom>
                <a:solidFill>
                  <a:srgbClr val="CCCCC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Rechteck 22"/>
                <p:cNvSpPr/>
                <p:nvPr userDrawn="1"/>
              </p:nvSpPr>
              <p:spPr>
                <a:xfrm rot="5400000" flipV="1">
                  <a:off x="7830189" y="5248210"/>
                  <a:ext cx="771336" cy="711632"/>
                </a:xfrm>
                <a:prstGeom prst="rect">
                  <a:avLst/>
                </a:prstGeom>
                <a:solidFill>
                  <a:srgbClr val="99999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23"/>
                <p:cNvSpPr/>
                <p:nvPr userDrawn="1"/>
              </p:nvSpPr>
              <p:spPr>
                <a:xfrm rot="5400000" flipV="1">
                  <a:off x="8632964" y="5248213"/>
                  <a:ext cx="771336" cy="711630"/>
                </a:xfrm>
                <a:prstGeom prst="rect">
                  <a:avLst/>
                </a:prstGeom>
                <a:solidFill>
                  <a:srgbClr val="55555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25" name="Rechteck 24"/>
              <p:cNvSpPr/>
              <p:nvPr userDrawn="1"/>
            </p:nvSpPr>
            <p:spPr>
              <a:xfrm rot="5400000" flipV="1">
                <a:off x="8014400" y="1918732"/>
                <a:ext cx="342875" cy="349275"/>
              </a:xfrm>
              <a:prstGeom prst="rect">
                <a:avLst/>
              </a:prstGeom>
              <a:solidFill>
                <a:srgbClr val="AFB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t> </a:t>
                </a:r>
              </a:p>
            </p:txBody>
          </p:sp>
          <p:sp>
            <p:nvSpPr>
              <p:cNvPr id="26" name="Rechteck 25"/>
              <p:cNvSpPr/>
              <p:nvPr userDrawn="1"/>
            </p:nvSpPr>
            <p:spPr>
              <a:xfrm rot="5400000" flipV="1">
                <a:off x="7623847" y="1918732"/>
                <a:ext cx="342875" cy="349275"/>
              </a:xfrm>
              <a:prstGeom prst="rect">
                <a:avLst/>
              </a:prstGeom>
              <a:solidFill>
                <a:srgbClr val="FF96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11" name="Gruppieren 26"/>
              <p:cNvGrpSpPr>
                <a:grpSpLocks/>
              </p:cNvGrpSpPr>
              <p:nvPr userDrawn="1"/>
            </p:nvGrpSpPr>
            <p:grpSpPr bwMode="auto">
              <a:xfrm rot="5400000">
                <a:off x="7663504" y="2747431"/>
                <a:ext cx="1048404" cy="348643"/>
                <a:chOff x="6885862" y="1169985"/>
                <a:chExt cx="2315288" cy="769940"/>
              </a:xfrm>
            </p:grpSpPr>
            <p:sp>
              <p:nvSpPr>
                <p:cNvPr id="28" name="Rechteck 27"/>
                <p:cNvSpPr/>
                <p:nvPr userDrawn="1"/>
              </p:nvSpPr>
              <p:spPr>
                <a:xfrm rot="5400000" flipV="1">
                  <a:off x="6859081" y="1201512"/>
                  <a:ext cx="771336" cy="715136"/>
                </a:xfrm>
                <a:prstGeom prst="rect">
                  <a:avLst/>
                </a:prstGeom>
                <a:solidFill>
                  <a:srgbClr val="D7E29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hteck 28"/>
                <p:cNvSpPr/>
                <p:nvPr userDrawn="1"/>
              </p:nvSpPr>
              <p:spPr>
                <a:xfrm rot="5400000" flipV="1">
                  <a:off x="7656599" y="1203264"/>
                  <a:ext cx="771336" cy="711632"/>
                </a:xfrm>
                <a:prstGeom prst="rect">
                  <a:avLst/>
                </a:prstGeom>
                <a:solidFill>
                  <a:srgbClr val="5672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 name="Rechteck 30"/>
                <p:cNvSpPr/>
                <p:nvPr userDrawn="1"/>
              </p:nvSpPr>
              <p:spPr>
                <a:xfrm rot="5400000" flipV="1">
                  <a:off x="8459374" y="1203266"/>
                  <a:ext cx="771336" cy="711630"/>
                </a:xfrm>
                <a:prstGeom prst="rect">
                  <a:avLst/>
                </a:prstGeom>
                <a:solidFill>
                  <a:srgbClr val="2C46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17" name="Gruppieren 31"/>
              <p:cNvGrpSpPr>
                <a:grpSpLocks/>
              </p:cNvGrpSpPr>
              <p:nvPr userDrawn="1"/>
            </p:nvGrpSpPr>
            <p:grpSpPr bwMode="auto">
              <a:xfrm rot="5400000">
                <a:off x="7274499" y="2747431"/>
                <a:ext cx="1048404" cy="348643"/>
                <a:chOff x="6872767" y="2590878"/>
                <a:chExt cx="2315288" cy="769940"/>
              </a:xfrm>
            </p:grpSpPr>
            <p:sp>
              <p:nvSpPr>
                <p:cNvPr id="33" name="Rechteck 32"/>
                <p:cNvSpPr/>
                <p:nvPr userDrawn="1"/>
              </p:nvSpPr>
              <p:spPr>
                <a:xfrm rot="5400000" flipV="1">
                  <a:off x="6845986" y="2622319"/>
                  <a:ext cx="771336" cy="715136"/>
                </a:xfrm>
                <a:prstGeom prst="rect">
                  <a:avLst/>
                </a:prstGeom>
                <a:solidFill>
                  <a:srgbClr val="F9D5A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4" name="Rechteck 33"/>
                <p:cNvSpPr/>
                <p:nvPr userDrawn="1"/>
              </p:nvSpPr>
              <p:spPr>
                <a:xfrm rot="5400000" flipV="1">
                  <a:off x="7643504" y="2624070"/>
                  <a:ext cx="771336" cy="711632"/>
                </a:xfrm>
                <a:prstGeom prst="rect">
                  <a:avLst/>
                </a:prstGeom>
                <a:solidFill>
                  <a:srgbClr val="C24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5" name="Rechteck 34"/>
                <p:cNvSpPr/>
                <p:nvPr userDrawn="1"/>
              </p:nvSpPr>
              <p:spPr>
                <a:xfrm rot="5400000" flipV="1">
                  <a:off x="8446279" y="2624073"/>
                  <a:ext cx="771336" cy="711630"/>
                </a:xfrm>
                <a:prstGeom prst="rect">
                  <a:avLst/>
                </a:prstGeom>
                <a:solidFill>
                  <a:srgbClr val="8D2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36" name="Rechteck 35"/>
              <p:cNvSpPr/>
              <p:nvPr userDrawn="1"/>
            </p:nvSpPr>
            <p:spPr>
              <a:xfrm rot="5400000" flipV="1">
                <a:off x="7230118" y="1920319"/>
                <a:ext cx="350812" cy="354039"/>
              </a:xfrm>
              <a:prstGeom prst="rect">
                <a:avLst/>
              </a:prstGeom>
              <a:solidFill>
                <a:srgbClr val="6732B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7" name="Gruppieren 36"/>
              <p:cNvGrpSpPr>
                <a:grpSpLocks/>
              </p:cNvGrpSpPr>
              <p:nvPr userDrawn="1"/>
            </p:nvGrpSpPr>
            <p:grpSpPr bwMode="auto">
              <a:xfrm rot="5400000">
                <a:off x="6883072" y="2745009"/>
                <a:ext cx="1048404" cy="353486"/>
                <a:chOff x="6904798" y="4001531"/>
                <a:chExt cx="2283562" cy="769939"/>
              </a:xfrm>
            </p:grpSpPr>
            <p:sp>
              <p:nvSpPr>
                <p:cNvPr id="38" name="Rechteck 37"/>
                <p:cNvSpPr/>
                <p:nvPr userDrawn="1"/>
              </p:nvSpPr>
              <p:spPr>
                <a:xfrm rot="5400000" flipV="1">
                  <a:off x="6866281" y="4041100"/>
                  <a:ext cx="771141" cy="691507"/>
                </a:xfrm>
                <a:prstGeom prst="rect">
                  <a:avLst/>
                </a:prstGeom>
                <a:solidFill>
                  <a:srgbClr val="BCA7E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hteck 38"/>
                <p:cNvSpPr/>
                <p:nvPr userDrawn="1"/>
              </p:nvSpPr>
              <p:spPr>
                <a:xfrm rot="5400000" flipV="1">
                  <a:off x="7647686" y="4030726"/>
                  <a:ext cx="771141" cy="712252"/>
                </a:xfrm>
                <a:prstGeom prst="rect">
                  <a:avLst/>
                </a:prstGeom>
                <a:solidFill>
                  <a:srgbClr val="4A207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Rechteck 39"/>
                <p:cNvSpPr/>
                <p:nvPr userDrawn="1"/>
              </p:nvSpPr>
              <p:spPr>
                <a:xfrm rot="5400000" flipV="1">
                  <a:off x="8446375" y="4030726"/>
                  <a:ext cx="771141" cy="712252"/>
                </a:xfrm>
                <a:prstGeom prst="rect">
                  <a:avLst/>
                </a:prstGeom>
                <a:solidFill>
                  <a:srgbClr val="33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42" name="Rechteck 41"/>
              <p:cNvSpPr/>
              <p:nvPr userDrawn="1"/>
            </p:nvSpPr>
            <p:spPr>
              <a:xfrm rot="5400000" flipV="1">
                <a:off x="8399397" y="1922701"/>
                <a:ext cx="350812" cy="349275"/>
              </a:xfrm>
              <a:prstGeom prst="rect">
                <a:avLst/>
              </a:prstGeom>
              <a:solidFill>
                <a:srgbClr val="AF985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0" name="Gruppieren 5"/>
              <p:cNvGrpSpPr>
                <a:grpSpLocks/>
              </p:cNvGrpSpPr>
              <p:nvPr userDrawn="1"/>
            </p:nvGrpSpPr>
            <p:grpSpPr bwMode="auto">
              <a:xfrm rot="5400000">
                <a:off x="8052507" y="2747431"/>
                <a:ext cx="1048404" cy="348643"/>
                <a:chOff x="6885862" y="1169985"/>
                <a:chExt cx="2315288" cy="769940"/>
              </a:xfrm>
            </p:grpSpPr>
            <p:sp>
              <p:nvSpPr>
                <p:cNvPr id="41" name="Rechteck 40"/>
                <p:cNvSpPr/>
                <p:nvPr userDrawn="1"/>
              </p:nvSpPr>
              <p:spPr>
                <a:xfrm rot="5400000" flipV="1">
                  <a:off x="6859081" y="1201594"/>
                  <a:ext cx="771336" cy="715136"/>
                </a:xfrm>
                <a:prstGeom prst="rect">
                  <a:avLst/>
                </a:prstGeom>
                <a:solidFill>
                  <a:srgbClr val="DCCFA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3" name="Rechteck 42"/>
                <p:cNvSpPr/>
                <p:nvPr userDrawn="1"/>
              </p:nvSpPr>
              <p:spPr>
                <a:xfrm rot="5400000" flipV="1">
                  <a:off x="7656599" y="1203345"/>
                  <a:ext cx="771336" cy="711632"/>
                </a:xfrm>
                <a:prstGeom prst="rect">
                  <a:avLst/>
                </a:prstGeom>
                <a:solidFill>
                  <a:srgbClr val="81672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4" name="Rechteck 43"/>
                <p:cNvSpPr/>
                <p:nvPr userDrawn="1"/>
              </p:nvSpPr>
              <p:spPr>
                <a:xfrm rot="5400000" flipV="1">
                  <a:off x="8459374" y="1203348"/>
                  <a:ext cx="771336" cy="711630"/>
                </a:xfrm>
                <a:prstGeom prst="rect">
                  <a:avLst/>
                </a:prstGeom>
                <a:solidFill>
                  <a:srgbClr val="523E1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sp>
          <p:nvSpPr>
            <p:cNvPr id="45" name="Rechteck 44"/>
            <p:cNvSpPr/>
            <p:nvPr userDrawn="1"/>
          </p:nvSpPr>
          <p:spPr>
            <a:xfrm rot="5400000" flipV="1">
              <a:off x="6911192" y="3944394"/>
              <a:ext cx="323874" cy="328588"/>
            </a:xfrm>
            <a:prstGeom prst="rect">
              <a:avLst/>
            </a:prstGeom>
            <a:solidFill>
              <a:srgbClr val="FC82A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6" name="Rechteck 45"/>
            <p:cNvSpPr/>
            <p:nvPr userDrawn="1"/>
          </p:nvSpPr>
          <p:spPr>
            <a:xfrm rot="5400000" flipV="1">
              <a:off x="6450850" y="3933282"/>
              <a:ext cx="323874" cy="350812"/>
            </a:xfrm>
            <a:prstGeom prst="rect">
              <a:avLst/>
            </a:prstGeom>
            <a:solidFill>
              <a:srgbClr val="E2396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3" name="Textfeld 2"/>
          <p:cNvSpPr txBox="1"/>
          <p:nvPr/>
        </p:nvSpPr>
        <p:spPr>
          <a:xfrm>
            <a:off x="3702985" y="5457724"/>
            <a:ext cx="1824261" cy="246221"/>
          </a:xfrm>
          <a:prstGeom prst="rect">
            <a:avLst/>
          </a:prstGeom>
          <a:noFill/>
        </p:spPr>
        <p:txBody>
          <a:bodyPr wrap="square" rtlCol="0">
            <a:spAutoFit/>
          </a:bodyPr>
          <a:lstStyle/>
          <a:p>
            <a:pPr algn="ctr"/>
            <a:fld id="{2F22E28F-B847-4641-A55E-ECF0CE294DF8}" type="slidenum">
              <a:rPr lang="en-US" sz="1000" smtClean="0"/>
              <a:pPr algn="ctr"/>
              <a:t>‹#›</a:t>
            </a:fld>
            <a:endParaRPr lang="en-US" sz="10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fade/>
  </p:transition>
  <p:hf sldNum="0" hdr="0" ftr="0" dt="0"/>
  <p:txStyles>
    <p:titleStyle>
      <a:lvl1pPr algn="l" rtl="0" eaLnBrk="1" fontAlgn="base" hangingPunct="1">
        <a:spcBef>
          <a:spcPct val="0"/>
        </a:spcBef>
        <a:spcAft>
          <a:spcPct val="0"/>
        </a:spcAft>
        <a:defRPr sz="2000"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000">
          <a:solidFill>
            <a:schemeClr val="tx1"/>
          </a:solidFill>
          <a:latin typeface="Arial" charset="0"/>
          <a:cs typeface="Arial" charset="0"/>
        </a:defRPr>
      </a:lvl2pPr>
      <a:lvl3pPr algn="l" rtl="0" eaLnBrk="1" fontAlgn="base" hangingPunct="1">
        <a:spcBef>
          <a:spcPct val="0"/>
        </a:spcBef>
        <a:spcAft>
          <a:spcPct val="0"/>
        </a:spcAft>
        <a:defRPr sz="2000">
          <a:solidFill>
            <a:schemeClr val="tx1"/>
          </a:solidFill>
          <a:latin typeface="Arial" charset="0"/>
          <a:cs typeface="Arial" charset="0"/>
        </a:defRPr>
      </a:lvl3pPr>
      <a:lvl4pPr algn="l" rtl="0" eaLnBrk="1" fontAlgn="base" hangingPunct="1">
        <a:spcBef>
          <a:spcPct val="0"/>
        </a:spcBef>
        <a:spcAft>
          <a:spcPct val="0"/>
        </a:spcAft>
        <a:defRPr sz="2000">
          <a:solidFill>
            <a:schemeClr val="tx1"/>
          </a:solidFill>
          <a:latin typeface="Arial" charset="0"/>
          <a:cs typeface="Arial" charset="0"/>
        </a:defRPr>
      </a:lvl4pPr>
      <a:lvl5pPr algn="l" rtl="0" eaLnBrk="1" fontAlgn="base" hangingPunct="1">
        <a:spcBef>
          <a:spcPct val="0"/>
        </a:spcBef>
        <a:spcAft>
          <a:spcPct val="0"/>
        </a:spcAft>
        <a:defRPr sz="2000">
          <a:solidFill>
            <a:schemeClr val="tx1"/>
          </a:solidFill>
          <a:latin typeface="Arial" charset="0"/>
          <a:cs typeface="Arial" charset="0"/>
        </a:defRPr>
      </a:lvl5pPr>
      <a:lvl6pPr marL="457200" algn="l" rtl="0" eaLnBrk="1" fontAlgn="base" hangingPunct="1">
        <a:spcBef>
          <a:spcPct val="0"/>
        </a:spcBef>
        <a:spcAft>
          <a:spcPct val="0"/>
        </a:spcAft>
        <a:defRPr sz="2000">
          <a:solidFill>
            <a:schemeClr val="tx2"/>
          </a:solidFill>
          <a:latin typeface="Arial" charset="0"/>
          <a:cs typeface="Arial" charset="0"/>
        </a:defRPr>
      </a:lvl6pPr>
      <a:lvl7pPr marL="914400" algn="l" rtl="0" eaLnBrk="1" fontAlgn="base" hangingPunct="1">
        <a:spcBef>
          <a:spcPct val="0"/>
        </a:spcBef>
        <a:spcAft>
          <a:spcPct val="0"/>
        </a:spcAft>
        <a:defRPr sz="2000">
          <a:solidFill>
            <a:schemeClr val="tx2"/>
          </a:solidFill>
          <a:latin typeface="Arial" charset="0"/>
          <a:cs typeface="Arial" charset="0"/>
        </a:defRPr>
      </a:lvl7pPr>
      <a:lvl8pPr marL="1371600" algn="l" rtl="0" eaLnBrk="1" fontAlgn="base" hangingPunct="1">
        <a:spcBef>
          <a:spcPct val="0"/>
        </a:spcBef>
        <a:spcAft>
          <a:spcPct val="0"/>
        </a:spcAft>
        <a:defRPr sz="2000">
          <a:solidFill>
            <a:schemeClr val="tx2"/>
          </a:solidFill>
          <a:latin typeface="Arial" charset="0"/>
          <a:cs typeface="Arial" charset="0"/>
        </a:defRPr>
      </a:lvl8pPr>
      <a:lvl9pPr marL="1828800" algn="l" rtl="0" eaLnBrk="1" fontAlgn="base" hangingPunct="1">
        <a:spcBef>
          <a:spcPct val="0"/>
        </a:spcBef>
        <a:spcAft>
          <a:spcPct val="0"/>
        </a:spcAft>
        <a:defRPr sz="2000">
          <a:solidFill>
            <a:schemeClr val="tx2"/>
          </a:solidFill>
          <a:latin typeface="Arial" charset="0"/>
          <a:cs typeface="Arial" charset="0"/>
        </a:defRPr>
      </a:lvl9pPr>
    </p:titleStyle>
    <p:bodyStyle>
      <a:lvl1pPr algn="l" rtl="0" eaLnBrk="1" fontAlgn="base" hangingPunct="1">
        <a:lnSpc>
          <a:spcPct val="120000"/>
        </a:lnSpc>
        <a:spcBef>
          <a:spcPct val="0"/>
        </a:spcBef>
        <a:spcAft>
          <a:spcPct val="0"/>
        </a:spcAft>
        <a:defRPr sz="1200" kern="1200">
          <a:solidFill>
            <a:schemeClr val="tx1"/>
          </a:solidFill>
          <a:latin typeface="Arial" pitchFamily="34" charset="0"/>
          <a:ea typeface="+mn-ea"/>
          <a:cs typeface="Arial" pitchFamily="34" charset="0"/>
        </a:defRPr>
      </a:lvl1pPr>
      <a:lvl2pPr marL="361950" indent="-180975" algn="l" rtl="0" eaLnBrk="1" fontAlgn="base" hangingPunct="1">
        <a:lnSpc>
          <a:spcPct val="120000"/>
        </a:lnSpc>
        <a:spcBef>
          <a:spcPct val="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708025" indent="-171450" algn="l" rtl="0" eaLnBrk="1" fontAlgn="base" hangingPunct="1">
        <a:lnSpc>
          <a:spcPct val="120000"/>
        </a:lnSpc>
        <a:spcBef>
          <a:spcPct val="0"/>
        </a:spcBef>
        <a:spcAft>
          <a:spcPct val="0"/>
        </a:spcAft>
        <a:buSzPct val="95000"/>
        <a:buFont typeface="Wingdings" pitchFamily="2" charset="2"/>
        <a:buChar char="§"/>
        <a:defRPr sz="12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524608" y="193146"/>
            <a:ext cx="7110046" cy="53578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Titelmasterformat durch Klicken     </a:t>
            </a:r>
          </a:p>
        </p:txBody>
      </p:sp>
      <p:sp>
        <p:nvSpPr>
          <p:cNvPr id="1027" name="Textplatzhalter 2"/>
          <p:cNvSpPr>
            <a:spLocks noGrp="1"/>
          </p:cNvSpPr>
          <p:nvPr>
            <p:ph type="body" idx="1"/>
          </p:nvPr>
        </p:nvSpPr>
        <p:spPr bwMode="auto">
          <a:xfrm>
            <a:off x="701920" y="926046"/>
            <a:ext cx="5147896" cy="42518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p:txBody>
      </p:sp>
      <p:grpSp>
        <p:nvGrpSpPr>
          <p:cNvPr id="2" name="Gruppieren 29"/>
          <p:cNvGrpSpPr>
            <a:grpSpLocks/>
          </p:cNvGrpSpPr>
          <p:nvPr userDrawn="1"/>
        </p:nvGrpSpPr>
        <p:grpSpPr bwMode="auto">
          <a:xfrm>
            <a:off x="540728" y="814918"/>
            <a:ext cx="8121162" cy="4509823"/>
            <a:chOff x="585788" y="978347"/>
            <a:chExt cx="8797925" cy="5411581"/>
          </a:xfrm>
        </p:grpSpPr>
        <p:grpSp>
          <p:nvGrpSpPr>
            <p:cNvPr id="4" name="Gruppieren 21"/>
            <p:cNvGrpSpPr>
              <a:grpSpLocks/>
            </p:cNvGrpSpPr>
            <p:nvPr userDrawn="1"/>
          </p:nvGrpSpPr>
          <p:grpSpPr bwMode="auto">
            <a:xfrm>
              <a:off x="585788" y="978347"/>
              <a:ext cx="72794" cy="72000"/>
              <a:chOff x="585786" y="999330"/>
              <a:chExt cx="72794" cy="72000"/>
            </a:xfrm>
          </p:grpSpPr>
          <p:cxnSp>
            <p:nvCxnSpPr>
              <p:cNvPr id="14" name="Gerade Verbindung 13"/>
              <p:cNvCxnSpPr/>
              <p:nvPr userDrawn="1"/>
            </p:nvCxnSpPr>
            <p:spPr>
              <a:xfrm>
                <a:off x="585786" y="999330"/>
                <a:ext cx="0" cy="71435"/>
              </a:xfrm>
              <a:prstGeom prst="line">
                <a:avLst/>
              </a:prstGeom>
              <a:ln w="9525">
                <a:solidFill>
                  <a:schemeClr val="tx2">
                    <a:lumMod val="85000"/>
                    <a:lumOff val="15000"/>
                  </a:schemeClr>
                </a:solidFill>
              </a:ln>
            </p:spPr>
            <p:style>
              <a:lnRef idx="1">
                <a:schemeClr val="accent5"/>
              </a:lnRef>
              <a:fillRef idx="0">
                <a:schemeClr val="accent5"/>
              </a:fillRef>
              <a:effectRef idx="0">
                <a:schemeClr val="accent5"/>
              </a:effectRef>
              <a:fontRef idx="minor">
                <a:schemeClr val="tx1"/>
              </a:fontRef>
            </p:style>
          </p:cxnSp>
          <p:cxnSp>
            <p:nvCxnSpPr>
              <p:cNvPr id="15" name="Gerade Verbindung 14"/>
              <p:cNvCxnSpPr/>
              <p:nvPr userDrawn="1"/>
            </p:nvCxnSpPr>
            <p:spPr>
              <a:xfrm>
                <a:off x="587373" y="1000918"/>
                <a:ext cx="71438" cy="0"/>
              </a:xfrm>
              <a:prstGeom prst="line">
                <a:avLst/>
              </a:prstGeom>
              <a:ln w="9525">
                <a:solidFill>
                  <a:schemeClr val="tx2">
                    <a:lumMod val="85000"/>
                    <a:lumOff val="15000"/>
                  </a:schemeClr>
                </a:solidFill>
              </a:ln>
            </p:spPr>
            <p:style>
              <a:lnRef idx="1">
                <a:schemeClr val="accent5"/>
              </a:lnRef>
              <a:fillRef idx="0">
                <a:schemeClr val="accent5"/>
              </a:fillRef>
              <a:effectRef idx="0">
                <a:schemeClr val="accent5"/>
              </a:effectRef>
              <a:fontRef idx="minor">
                <a:schemeClr val="tx1"/>
              </a:fontRef>
            </p:style>
          </p:cxnSp>
        </p:grpSp>
        <p:grpSp>
          <p:nvGrpSpPr>
            <p:cNvPr id="6" name="Gruppieren 20"/>
            <p:cNvGrpSpPr>
              <a:grpSpLocks/>
            </p:cNvGrpSpPr>
            <p:nvPr userDrawn="1"/>
          </p:nvGrpSpPr>
          <p:grpSpPr bwMode="auto">
            <a:xfrm>
              <a:off x="9312275" y="6318490"/>
              <a:ext cx="71438" cy="71438"/>
              <a:chOff x="9312305" y="6165869"/>
              <a:chExt cx="71438" cy="71438"/>
            </a:xfrm>
          </p:grpSpPr>
          <p:cxnSp>
            <p:nvCxnSpPr>
              <p:cNvPr id="12" name="Gerade Verbindung 11"/>
              <p:cNvCxnSpPr/>
              <p:nvPr userDrawn="1"/>
            </p:nvCxnSpPr>
            <p:spPr>
              <a:xfrm rot="16200000">
                <a:off x="9344850" y="6201589"/>
                <a:ext cx="71435" cy="0"/>
              </a:xfrm>
              <a:prstGeom prst="line">
                <a:avLst/>
              </a:prstGeom>
              <a:ln w="6350">
                <a:solidFill>
                  <a:schemeClr val="tx2">
                    <a:lumMod val="85000"/>
                    <a:lumOff val="15000"/>
                  </a:schemeClr>
                </a:solidFill>
              </a:ln>
            </p:spPr>
            <p:style>
              <a:lnRef idx="1">
                <a:schemeClr val="accent5"/>
              </a:lnRef>
              <a:fillRef idx="0">
                <a:schemeClr val="accent5"/>
              </a:fillRef>
              <a:effectRef idx="0">
                <a:schemeClr val="accent5"/>
              </a:effectRef>
              <a:fontRef idx="minor">
                <a:schemeClr val="tx1"/>
              </a:fontRef>
            </p:style>
          </p:cxnSp>
          <p:cxnSp>
            <p:nvCxnSpPr>
              <p:cNvPr id="13" name="Gerade Verbindung 12"/>
              <p:cNvCxnSpPr/>
              <p:nvPr userDrawn="1"/>
            </p:nvCxnSpPr>
            <p:spPr>
              <a:xfrm rot="10800000">
                <a:off x="9312305" y="6237307"/>
                <a:ext cx="71438" cy="0"/>
              </a:xfrm>
              <a:prstGeom prst="line">
                <a:avLst/>
              </a:prstGeom>
              <a:ln w="9525">
                <a:solidFill>
                  <a:schemeClr val="tx2">
                    <a:lumMod val="85000"/>
                    <a:lumOff val="15000"/>
                  </a:schemeClr>
                </a:solidFill>
              </a:ln>
            </p:spPr>
            <p:style>
              <a:lnRef idx="1">
                <a:schemeClr val="accent5"/>
              </a:lnRef>
              <a:fillRef idx="0">
                <a:schemeClr val="accent5"/>
              </a:fillRef>
              <a:effectRef idx="0">
                <a:schemeClr val="accent5"/>
              </a:effectRef>
              <a:fontRef idx="minor">
                <a:schemeClr val="tx1"/>
              </a:fontRef>
            </p:style>
          </p:cxnSp>
        </p:grpSp>
      </p:grpSp>
      <p:pic>
        <p:nvPicPr>
          <p:cNvPr id="1030" name="Grafik 1"/>
          <p:cNvPicPr>
            <a:picLocks noChangeAspect="1"/>
          </p:cNvPicPr>
          <p:nvPr userDrawn="1"/>
        </p:nvPicPr>
        <p:blipFill>
          <a:blip r:embed="rId13"/>
          <a:srcRect/>
          <a:stretch>
            <a:fillRect/>
          </a:stretch>
        </p:blipFill>
        <p:spPr bwMode="auto">
          <a:xfrm>
            <a:off x="7980485" y="436563"/>
            <a:ext cx="700454" cy="313532"/>
          </a:xfrm>
          <a:prstGeom prst="rect">
            <a:avLst/>
          </a:prstGeom>
          <a:noFill/>
          <a:ln w="9525">
            <a:noFill/>
            <a:miter lim="800000"/>
            <a:headEnd/>
            <a:tailEnd/>
          </a:ln>
        </p:spPr>
      </p:pic>
      <p:sp>
        <p:nvSpPr>
          <p:cNvPr id="5" name="Textfeld 4"/>
          <p:cNvSpPr txBox="1"/>
          <p:nvPr userDrawn="1"/>
        </p:nvSpPr>
        <p:spPr>
          <a:xfrm>
            <a:off x="546590" y="5488785"/>
            <a:ext cx="2498480" cy="107722"/>
          </a:xfrm>
          <a:prstGeom prst="rect">
            <a:avLst/>
          </a:prstGeom>
          <a:noFill/>
        </p:spPr>
        <p:txBody>
          <a:bodyPr lIns="0" tIns="0" rIns="0" bIns="0">
            <a:spAutoFit/>
          </a:bodyPr>
          <a:lstStyle/>
          <a:p>
            <a:pPr>
              <a:defRPr/>
            </a:pPr>
            <a:r>
              <a:rPr lang="de-DE" sz="700"/>
              <a:t>© 2012 HYVE AG</a:t>
            </a:r>
          </a:p>
        </p:txBody>
      </p:sp>
      <p:grpSp>
        <p:nvGrpSpPr>
          <p:cNvPr id="7" name="Gruppieren 47"/>
          <p:cNvGrpSpPr>
            <a:grpSpLocks/>
          </p:cNvGrpSpPr>
          <p:nvPr userDrawn="1"/>
        </p:nvGrpSpPr>
        <p:grpSpPr bwMode="auto">
          <a:xfrm>
            <a:off x="9290539" y="121710"/>
            <a:ext cx="1408235" cy="2205303"/>
            <a:chOff x="6437381" y="1624069"/>
            <a:chExt cx="1525477" cy="2646556"/>
          </a:xfrm>
        </p:grpSpPr>
        <p:grpSp>
          <p:nvGrpSpPr>
            <p:cNvPr id="8" name="Gruppieren 46"/>
            <p:cNvGrpSpPr>
              <a:grpSpLocks/>
            </p:cNvGrpSpPr>
            <p:nvPr userDrawn="1"/>
          </p:nvGrpSpPr>
          <p:grpSpPr bwMode="auto">
            <a:xfrm rot="-5400000">
              <a:off x="6061065" y="2000385"/>
              <a:ext cx="2278110" cy="1525477"/>
              <a:chOff x="6472920" y="1921933"/>
              <a:chExt cx="2278110" cy="1525477"/>
            </a:xfrm>
          </p:grpSpPr>
          <p:sp>
            <p:nvSpPr>
              <p:cNvPr id="16" name="Rechteck 15"/>
              <p:cNvSpPr/>
              <p:nvPr userDrawn="1"/>
            </p:nvSpPr>
            <p:spPr>
              <a:xfrm rot="5400000" flipV="1">
                <a:off x="6460125" y="1934607"/>
                <a:ext cx="350812" cy="325462"/>
              </a:xfrm>
              <a:prstGeom prst="rect">
                <a:avLst/>
              </a:prstGeom>
              <a:solidFill>
                <a:srgbClr val="00BAD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9" name="Gruppieren 16"/>
              <p:cNvGrpSpPr>
                <a:grpSpLocks/>
              </p:cNvGrpSpPr>
              <p:nvPr userDrawn="1"/>
            </p:nvGrpSpPr>
            <p:grpSpPr bwMode="auto">
              <a:xfrm>
                <a:off x="6472920" y="2397550"/>
                <a:ext cx="328244" cy="1049860"/>
                <a:chOff x="8222059" y="2647452"/>
                <a:chExt cx="981254" cy="3398772"/>
              </a:xfrm>
            </p:grpSpPr>
            <p:sp>
              <p:nvSpPr>
                <p:cNvPr id="18" name="Rechteck 17"/>
                <p:cNvSpPr/>
                <p:nvPr/>
              </p:nvSpPr>
              <p:spPr>
                <a:xfrm rot="5400000" flipV="1">
                  <a:off x="8193490" y="2687087"/>
                  <a:ext cx="1048342" cy="972937"/>
                </a:xfrm>
                <a:prstGeom prst="rect">
                  <a:avLst/>
                </a:prstGeom>
                <a:solidFill>
                  <a:srgbClr val="77D7E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Rechteck 18"/>
                <p:cNvSpPr/>
                <p:nvPr/>
              </p:nvSpPr>
              <p:spPr>
                <a:xfrm rot="5400000" flipV="1">
                  <a:off x="8193490" y="3863905"/>
                  <a:ext cx="1048342" cy="972937"/>
                </a:xfrm>
                <a:prstGeom prst="rect">
                  <a:avLst/>
                </a:prstGeom>
                <a:solidFill>
                  <a:srgbClr val="00829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Rechteck 19"/>
                <p:cNvSpPr/>
                <p:nvPr/>
              </p:nvSpPr>
              <p:spPr>
                <a:xfrm rot="5400000" flipV="1">
                  <a:off x="8183998" y="5035581"/>
                  <a:ext cx="1048342" cy="972937"/>
                </a:xfrm>
                <a:prstGeom prst="rect">
                  <a:avLst/>
                </a:prstGeom>
                <a:solidFill>
                  <a:srgbClr val="00535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22" name="Rechteck 21"/>
              <p:cNvSpPr/>
              <p:nvPr userDrawn="1"/>
            </p:nvSpPr>
            <p:spPr>
              <a:xfrm rot="5400000" flipV="1">
                <a:off x="6835596" y="1922701"/>
                <a:ext cx="350812" cy="34927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555555"/>
                  </a:solidFill>
                </a:endParaRPr>
              </a:p>
            </p:txBody>
          </p:sp>
          <p:grpSp>
            <p:nvGrpSpPr>
              <p:cNvPr id="10" name="Gruppieren 3"/>
              <p:cNvGrpSpPr>
                <a:grpSpLocks/>
              </p:cNvGrpSpPr>
              <p:nvPr userDrawn="1"/>
            </p:nvGrpSpPr>
            <p:grpSpPr bwMode="auto">
              <a:xfrm rot="5400000">
                <a:off x="6491646" y="2747431"/>
                <a:ext cx="1048404" cy="348643"/>
                <a:chOff x="7059452" y="5215369"/>
                <a:chExt cx="2315288" cy="769940"/>
              </a:xfrm>
            </p:grpSpPr>
            <p:sp>
              <p:nvSpPr>
                <p:cNvPr id="21" name="Rechteck 20"/>
                <p:cNvSpPr/>
                <p:nvPr userDrawn="1"/>
              </p:nvSpPr>
              <p:spPr>
                <a:xfrm rot="5400000" flipV="1">
                  <a:off x="7032671" y="5246459"/>
                  <a:ext cx="771336" cy="715136"/>
                </a:xfrm>
                <a:prstGeom prst="rect">
                  <a:avLst/>
                </a:prstGeom>
                <a:solidFill>
                  <a:srgbClr val="CCCCC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Rechteck 22"/>
                <p:cNvSpPr/>
                <p:nvPr userDrawn="1"/>
              </p:nvSpPr>
              <p:spPr>
                <a:xfrm rot="5400000" flipV="1">
                  <a:off x="7830189" y="5248210"/>
                  <a:ext cx="771336" cy="711632"/>
                </a:xfrm>
                <a:prstGeom prst="rect">
                  <a:avLst/>
                </a:prstGeom>
                <a:solidFill>
                  <a:srgbClr val="99999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23"/>
                <p:cNvSpPr/>
                <p:nvPr userDrawn="1"/>
              </p:nvSpPr>
              <p:spPr>
                <a:xfrm rot="5400000" flipV="1">
                  <a:off x="8632964" y="5248213"/>
                  <a:ext cx="771336" cy="711630"/>
                </a:xfrm>
                <a:prstGeom prst="rect">
                  <a:avLst/>
                </a:prstGeom>
                <a:solidFill>
                  <a:srgbClr val="55555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25" name="Rechteck 24"/>
              <p:cNvSpPr/>
              <p:nvPr userDrawn="1"/>
            </p:nvSpPr>
            <p:spPr>
              <a:xfrm rot="5400000" flipV="1">
                <a:off x="8014400" y="1918732"/>
                <a:ext cx="342875" cy="349275"/>
              </a:xfrm>
              <a:prstGeom prst="rect">
                <a:avLst/>
              </a:prstGeom>
              <a:solidFill>
                <a:srgbClr val="AFB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t> </a:t>
                </a:r>
              </a:p>
            </p:txBody>
          </p:sp>
          <p:sp>
            <p:nvSpPr>
              <p:cNvPr id="26" name="Rechteck 25"/>
              <p:cNvSpPr/>
              <p:nvPr userDrawn="1"/>
            </p:nvSpPr>
            <p:spPr>
              <a:xfrm rot="5400000" flipV="1">
                <a:off x="7623847" y="1918732"/>
                <a:ext cx="342875" cy="349275"/>
              </a:xfrm>
              <a:prstGeom prst="rect">
                <a:avLst/>
              </a:prstGeom>
              <a:solidFill>
                <a:srgbClr val="FF96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11" name="Gruppieren 26"/>
              <p:cNvGrpSpPr>
                <a:grpSpLocks/>
              </p:cNvGrpSpPr>
              <p:nvPr userDrawn="1"/>
            </p:nvGrpSpPr>
            <p:grpSpPr bwMode="auto">
              <a:xfrm rot="5400000">
                <a:off x="7663504" y="2747431"/>
                <a:ext cx="1048404" cy="348643"/>
                <a:chOff x="6885862" y="1169985"/>
                <a:chExt cx="2315288" cy="769940"/>
              </a:xfrm>
            </p:grpSpPr>
            <p:sp>
              <p:nvSpPr>
                <p:cNvPr id="28" name="Rechteck 27"/>
                <p:cNvSpPr/>
                <p:nvPr userDrawn="1"/>
              </p:nvSpPr>
              <p:spPr>
                <a:xfrm rot="5400000" flipV="1">
                  <a:off x="6859081" y="1201512"/>
                  <a:ext cx="771336" cy="715136"/>
                </a:xfrm>
                <a:prstGeom prst="rect">
                  <a:avLst/>
                </a:prstGeom>
                <a:solidFill>
                  <a:srgbClr val="D7E29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hteck 28"/>
                <p:cNvSpPr/>
                <p:nvPr userDrawn="1"/>
              </p:nvSpPr>
              <p:spPr>
                <a:xfrm rot="5400000" flipV="1">
                  <a:off x="7656599" y="1203264"/>
                  <a:ext cx="771336" cy="711632"/>
                </a:xfrm>
                <a:prstGeom prst="rect">
                  <a:avLst/>
                </a:prstGeom>
                <a:solidFill>
                  <a:srgbClr val="5672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 name="Rechteck 30"/>
                <p:cNvSpPr/>
                <p:nvPr userDrawn="1"/>
              </p:nvSpPr>
              <p:spPr>
                <a:xfrm rot="5400000" flipV="1">
                  <a:off x="8459374" y="1203266"/>
                  <a:ext cx="771336" cy="711630"/>
                </a:xfrm>
                <a:prstGeom prst="rect">
                  <a:avLst/>
                </a:prstGeom>
                <a:solidFill>
                  <a:srgbClr val="2C46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17" name="Gruppieren 31"/>
              <p:cNvGrpSpPr>
                <a:grpSpLocks/>
              </p:cNvGrpSpPr>
              <p:nvPr userDrawn="1"/>
            </p:nvGrpSpPr>
            <p:grpSpPr bwMode="auto">
              <a:xfrm rot="5400000">
                <a:off x="7274499" y="2747431"/>
                <a:ext cx="1048404" cy="348643"/>
                <a:chOff x="6872767" y="2590878"/>
                <a:chExt cx="2315288" cy="769940"/>
              </a:xfrm>
            </p:grpSpPr>
            <p:sp>
              <p:nvSpPr>
                <p:cNvPr id="33" name="Rechteck 32"/>
                <p:cNvSpPr/>
                <p:nvPr userDrawn="1"/>
              </p:nvSpPr>
              <p:spPr>
                <a:xfrm rot="5400000" flipV="1">
                  <a:off x="6845986" y="2622319"/>
                  <a:ext cx="771336" cy="715136"/>
                </a:xfrm>
                <a:prstGeom prst="rect">
                  <a:avLst/>
                </a:prstGeom>
                <a:solidFill>
                  <a:srgbClr val="F9D5A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4" name="Rechteck 33"/>
                <p:cNvSpPr/>
                <p:nvPr userDrawn="1"/>
              </p:nvSpPr>
              <p:spPr>
                <a:xfrm rot="5400000" flipV="1">
                  <a:off x="7643504" y="2624070"/>
                  <a:ext cx="771336" cy="711632"/>
                </a:xfrm>
                <a:prstGeom prst="rect">
                  <a:avLst/>
                </a:prstGeom>
                <a:solidFill>
                  <a:srgbClr val="C24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5" name="Rechteck 34"/>
                <p:cNvSpPr/>
                <p:nvPr userDrawn="1"/>
              </p:nvSpPr>
              <p:spPr>
                <a:xfrm rot="5400000" flipV="1">
                  <a:off x="8446279" y="2624073"/>
                  <a:ext cx="771336" cy="711630"/>
                </a:xfrm>
                <a:prstGeom prst="rect">
                  <a:avLst/>
                </a:prstGeom>
                <a:solidFill>
                  <a:srgbClr val="8D2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36" name="Rechteck 35"/>
              <p:cNvSpPr/>
              <p:nvPr userDrawn="1"/>
            </p:nvSpPr>
            <p:spPr>
              <a:xfrm rot="5400000" flipV="1">
                <a:off x="7230118" y="1920319"/>
                <a:ext cx="350812" cy="354039"/>
              </a:xfrm>
              <a:prstGeom prst="rect">
                <a:avLst/>
              </a:prstGeom>
              <a:solidFill>
                <a:srgbClr val="6732B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7" name="Gruppieren 36"/>
              <p:cNvGrpSpPr>
                <a:grpSpLocks/>
              </p:cNvGrpSpPr>
              <p:nvPr userDrawn="1"/>
            </p:nvGrpSpPr>
            <p:grpSpPr bwMode="auto">
              <a:xfrm rot="5400000">
                <a:off x="6883072" y="2745009"/>
                <a:ext cx="1048404" cy="353486"/>
                <a:chOff x="6904798" y="4001531"/>
                <a:chExt cx="2283562" cy="769939"/>
              </a:xfrm>
            </p:grpSpPr>
            <p:sp>
              <p:nvSpPr>
                <p:cNvPr id="38" name="Rechteck 37"/>
                <p:cNvSpPr/>
                <p:nvPr userDrawn="1"/>
              </p:nvSpPr>
              <p:spPr>
                <a:xfrm rot="5400000" flipV="1">
                  <a:off x="6866281" y="4041100"/>
                  <a:ext cx="771141" cy="691507"/>
                </a:xfrm>
                <a:prstGeom prst="rect">
                  <a:avLst/>
                </a:prstGeom>
                <a:solidFill>
                  <a:srgbClr val="BCA7E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hteck 38"/>
                <p:cNvSpPr/>
                <p:nvPr userDrawn="1"/>
              </p:nvSpPr>
              <p:spPr>
                <a:xfrm rot="5400000" flipV="1">
                  <a:off x="7647686" y="4030726"/>
                  <a:ext cx="771141" cy="712252"/>
                </a:xfrm>
                <a:prstGeom prst="rect">
                  <a:avLst/>
                </a:prstGeom>
                <a:solidFill>
                  <a:srgbClr val="4A207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Rechteck 39"/>
                <p:cNvSpPr/>
                <p:nvPr userDrawn="1"/>
              </p:nvSpPr>
              <p:spPr>
                <a:xfrm rot="5400000" flipV="1">
                  <a:off x="8446375" y="4030726"/>
                  <a:ext cx="771141" cy="712252"/>
                </a:xfrm>
                <a:prstGeom prst="rect">
                  <a:avLst/>
                </a:prstGeom>
                <a:solidFill>
                  <a:srgbClr val="33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42" name="Rechteck 41"/>
              <p:cNvSpPr/>
              <p:nvPr userDrawn="1"/>
            </p:nvSpPr>
            <p:spPr>
              <a:xfrm rot="5400000" flipV="1">
                <a:off x="8399397" y="1922701"/>
                <a:ext cx="350812" cy="349275"/>
              </a:xfrm>
              <a:prstGeom prst="rect">
                <a:avLst/>
              </a:prstGeom>
              <a:solidFill>
                <a:srgbClr val="AF985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0" name="Gruppieren 5"/>
              <p:cNvGrpSpPr>
                <a:grpSpLocks/>
              </p:cNvGrpSpPr>
              <p:nvPr userDrawn="1"/>
            </p:nvGrpSpPr>
            <p:grpSpPr bwMode="auto">
              <a:xfrm rot="5400000">
                <a:off x="8052507" y="2747431"/>
                <a:ext cx="1048404" cy="348643"/>
                <a:chOff x="6885862" y="1169985"/>
                <a:chExt cx="2315288" cy="769940"/>
              </a:xfrm>
            </p:grpSpPr>
            <p:sp>
              <p:nvSpPr>
                <p:cNvPr id="41" name="Rechteck 40"/>
                <p:cNvSpPr/>
                <p:nvPr userDrawn="1"/>
              </p:nvSpPr>
              <p:spPr>
                <a:xfrm rot="5400000" flipV="1">
                  <a:off x="6859081" y="1201594"/>
                  <a:ext cx="771336" cy="715136"/>
                </a:xfrm>
                <a:prstGeom prst="rect">
                  <a:avLst/>
                </a:prstGeom>
                <a:solidFill>
                  <a:srgbClr val="DCCFA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3" name="Rechteck 42"/>
                <p:cNvSpPr/>
                <p:nvPr userDrawn="1"/>
              </p:nvSpPr>
              <p:spPr>
                <a:xfrm rot="5400000" flipV="1">
                  <a:off x="7656599" y="1203345"/>
                  <a:ext cx="771336" cy="711632"/>
                </a:xfrm>
                <a:prstGeom prst="rect">
                  <a:avLst/>
                </a:prstGeom>
                <a:solidFill>
                  <a:srgbClr val="81672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4" name="Rechteck 43"/>
                <p:cNvSpPr/>
                <p:nvPr userDrawn="1"/>
              </p:nvSpPr>
              <p:spPr>
                <a:xfrm rot="5400000" flipV="1">
                  <a:off x="8459374" y="1203348"/>
                  <a:ext cx="771336" cy="711630"/>
                </a:xfrm>
                <a:prstGeom prst="rect">
                  <a:avLst/>
                </a:prstGeom>
                <a:solidFill>
                  <a:srgbClr val="523E1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sp>
          <p:nvSpPr>
            <p:cNvPr id="45" name="Rechteck 44"/>
            <p:cNvSpPr/>
            <p:nvPr userDrawn="1"/>
          </p:nvSpPr>
          <p:spPr>
            <a:xfrm rot="5400000" flipV="1">
              <a:off x="6911192" y="3944394"/>
              <a:ext cx="323874" cy="328588"/>
            </a:xfrm>
            <a:prstGeom prst="rect">
              <a:avLst/>
            </a:prstGeom>
            <a:solidFill>
              <a:srgbClr val="FC82A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6" name="Rechteck 45"/>
            <p:cNvSpPr/>
            <p:nvPr userDrawn="1"/>
          </p:nvSpPr>
          <p:spPr>
            <a:xfrm rot="5400000" flipV="1">
              <a:off x="6450850" y="3933282"/>
              <a:ext cx="323874" cy="350812"/>
            </a:xfrm>
            <a:prstGeom prst="rect">
              <a:avLst/>
            </a:prstGeom>
            <a:solidFill>
              <a:srgbClr val="E2396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3" name="Textfeld 2"/>
          <p:cNvSpPr txBox="1"/>
          <p:nvPr userDrawn="1"/>
        </p:nvSpPr>
        <p:spPr>
          <a:xfrm>
            <a:off x="3702985" y="5457724"/>
            <a:ext cx="1824261" cy="246221"/>
          </a:xfrm>
          <a:prstGeom prst="rect">
            <a:avLst/>
          </a:prstGeom>
          <a:noFill/>
        </p:spPr>
        <p:txBody>
          <a:bodyPr wrap="square" rtlCol="0">
            <a:spAutoFit/>
          </a:bodyPr>
          <a:lstStyle/>
          <a:p>
            <a:pPr algn="ctr"/>
            <a:fld id="{2F22E28F-B847-4641-A55E-ECF0CE294DF8}" type="slidenum">
              <a:rPr lang="en-US" sz="1000" smtClean="0"/>
              <a:pPr algn="ctr"/>
              <a:t>‹#›</a:t>
            </a:fld>
            <a:endParaRPr lang="en-US" sz="100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Lst>
  <p:transition spd="med">
    <p:fade/>
  </p:transition>
  <p:hf sldNum="0" hdr="0" ftr="0" dt="0"/>
  <p:txStyles>
    <p:titleStyle>
      <a:lvl1pPr algn="l" rtl="0" fontAlgn="base">
        <a:spcBef>
          <a:spcPct val="0"/>
        </a:spcBef>
        <a:spcAft>
          <a:spcPct val="0"/>
        </a:spcAft>
        <a:defRPr sz="2000" kern="1200">
          <a:solidFill>
            <a:schemeClr val="tx1"/>
          </a:solidFill>
          <a:latin typeface="Arial" pitchFamily="34" charset="0"/>
          <a:ea typeface="+mj-ea"/>
          <a:cs typeface="Arial" pitchFamily="34" charset="0"/>
        </a:defRPr>
      </a:lvl1pPr>
      <a:lvl2pPr algn="l" rtl="0" fontAlgn="base">
        <a:spcBef>
          <a:spcPct val="0"/>
        </a:spcBef>
        <a:spcAft>
          <a:spcPct val="0"/>
        </a:spcAft>
        <a:defRPr sz="2000">
          <a:solidFill>
            <a:schemeClr val="tx1"/>
          </a:solidFill>
          <a:latin typeface="Arial" charset="0"/>
          <a:cs typeface="Arial" charset="0"/>
        </a:defRPr>
      </a:lvl2pPr>
      <a:lvl3pPr algn="l" rtl="0" fontAlgn="base">
        <a:spcBef>
          <a:spcPct val="0"/>
        </a:spcBef>
        <a:spcAft>
          <a:spcPct val="0"/>
        </a:spcAft>
        <a:defRPr sz="2000">
          <a:solidFill>
            <a:schemeClr val="tx1"/>
          </a:solidFill>
          <a:latin typeface="Arial" charset="0"/>
          <a:cs typeface="Arial" charset="0"/>
        </a:defRPr>
      </a:lvl3pPr>
      <a:lvl4pPr algn="l" rtl="0" fontAlgn="base">
        <a:spcBef>
          <a:spcPct val="0"/>
        </a:spcBef>
        <a:spcAft>
          <a:spcPct val="0"/>
        </a:spcAft>
        <a:defRPr sz="2000">
          <a:solidFill>
            <a:schemeClr val="tx1"/>
          </a:solidFill>
          <a:latin typeface="Arial" charset="0"/>
          <a:cs typeface="Arial" charset="0"/>
        </a:defRPr>
      </a:lvl4pPr>
      <a:lvl5pPr algn="l" rtl="0" fontAlgn="base">
        <a:spcBef>
          <a:spcPct val="0"/>
        </a:spcBef>
        <a:spcAft>
          <a:spcPct val="0"/>
        </a:spcAft>
        <a:defRPr sz="2000">
          <a:solidFill>
            <a:schemeClr val="tx1"/>
          </a:solidFill>
          <a:latin typeface="Arial" charset="0"/>
          <a:cs typeface="Arial" charset="0"/>
        </a:defRPr>
      </a:lvl5pPr>
      <a:lvl6pPr marL="457200" algn="l" rtl="0" eaLnBrk="1" fontAlgn="base" hangingPunct="1">
        <a:spcBef>
          <a:spcPct val="0"/>
        </a:spcBef>
        <a:spcAft>
          <a:spcPct val="0"/>
        </a:spcAft>
        <a:defRPr sz="2000">
          <a:solidFill>
            <a:schemeClr val="tx2"/>
          </a:solidFill>
          <a:latin typeface="Arial" charset="0"/>
          <a:cs typeface="Arial" charset="0"/>
        </a:defRPr>
      </a:lvl6pPr>
      <a:lvl7pPr marL="914400" algn="l" rtl="0" eaLnBrk="1" fontAlgn="base" hangingPunct="1">
        <a:spcBef>
          <a:spcPct val="0"/>
        </a:spcBef>
        <a:spcAft>
          <a:spcPct val="0"/>
        </a:spcAft>
        <a:defRPr sz="2000">
          <a:solidFill>
            <a:schemeClr val="tx2"/>
          </a:solidFill>
          <a:latin typeface="Arial" charset="0"/>
          <a:cs typeface="Arial" charset="0"/>
        </a:defRPr>
      </a:lvl7pPr>
      <a:lvl8pPr marL="1371600" algn="l" rtl="0" eaLnBrk="1" fontAlgn="base" hangingPunct="1">
        <a:spcBef>
          <a:spcPct val="0"/>
        </a:spcBef>
        <a:spcAft>
          <a:spcPct val="0"/>
        </a:spcAft>
        <a:defRPr sz="2000">
          <a:solidFill>
            <a:schemeClr val="tx2"/>
          </a:solidFill>
          <a:latin typeface="Arial" charset="0"/>
          <a:cs typeface="Arial" charset="0"/>
        </a:defRPr>
      </a:lvl8pPr>
      <a:lvl9pPr marL="1828800" algn="l" rtl="0" eaLnBrk="1" fontAlgn="base" hangingPunct="1">
        <a:spcBef>
          <a:spcPct val="0"/>
        </a:spcBef>
        <a:spcAft>
          <a:spcPct val="0"/>
        </a:spcAft>
        <a:defRPr sz="2000">
          <a:solidFill>
            <a:schemeClr val="tx2"/>
          </a:solidFill>
          <a:latin typeface="Arial" charset="0"/>
          <a:cs typeface="Arial" charset="0"/>
        </a:defRPr>
      </a:lvl9pPr>
    </p:titleStyle>
    <p:bodyStyle>
      <a:lvl1pPr algn="l" rtl="0" fontAlgn="base">
        <a:lnSpc>
          <a:spcPct val="120000"/>
        </a:lnSpc>
        <a:spcBef>
          <a:spcPct val="0"/>
        </a:spcBef>
        <a:spcAft>
          <a:spcPct val="0"/>
        </a:spcAft>
        <a:defRPr sz="1200" kern="1200">
          <a:solidFill>
            <a:schemeClr val="tx1"/>
          </a:solidFill>
          <a:latin typeface="Arial" pitchFamily="34" charset="0"/>
          <a:ea typeface="+mn-ea"/>
          <a:cs typeface="Arial" pitchFamily="34" charset="0"/>
        </a:defRPr>
      </a:lvl1pPr>
      <a:lvl2pPr marL="361950" indent="-180975" algn="l" rtl="0" fontAlgn="base">
        <a:lnSpc>
          <a:spcPct val="120000"/>
        </a:lnSpc>
        <a:spcBef>
          <a:spcPct val="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708025" indent="-171450" algn="l" rtl="0" fontAlgn="base">
        <a:lnSpc>
          <a:spcPct val="120000"/>
        </a:lnSpc>
        <a:spcBef>
          <a:spcPct val="0"/>
        </a:spcBef>
        <a:spcAft>
          <a:spcPct val="0"/>
        </a:spcAft>
        <a:buSzPct val="95000"/>
        <a:buFont typeface="Wingdings" pitchFamily="2" charset="2"/>
        <a:buChar char="§"/>
        <a:defRPr sz="12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B63C1B2-D403-DD40-B5C0-AD76E6ACBE6C}" type="datetimeFigureOut">
              <a:rPr lang="en-US" smtClean="0"/>
              <a:pPr/>
              <a:t>1/31/2018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696C106-2E89-A64D-8AF2-F49B4A8F46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256193" cy="4318912"/>
          </a:xfrm>
          <a:prstGeom prst="rect">
            <a:avLst/>
          </a:prstGeom>
        </p:spPr>
      </p:pic>
      <p:sp>
        <p:nvSpPr>
          <p:cNvPr id="8" name="Text Box 4"/>
          <p:cNvSpPr txBox="1">
            <a:spLocks noGrp="1" noChangeArrowheads="1"/>
          </p:cNvSpPr>
          <p:nvPr>
            <p:ph type="title"/>
          </p:nvPr>
        </p:nvSpPr>
        <p:spPr>
          <a:xfrm>
            <a:off x="3787155" y="3917896"/>
            <a:ext cx="5273299" cy="730007"/>
          </a:xfrm>
        </p:spPr>
        <p:txBody>
          <a:bodyPr>
            <a:noAutofit/>
          </a:bodyPr>
          <a:lstStyle/>
          <a:p>
            <a:pPr algn="l">
              <a:lnSpc>
                <a:spcPct val="85000"/>
              </a:lnSpc>
              <a:defRPr/>
            </a:pPr>
            <a:r>
              <a:rPr lang="en-US" sz="2100" dirty="0" smtClean="0">
                <a:latin typeface="MetaMediumLF-Roman" charset="0"/>
                <a:ea typeface="MetaNormalLF-Roman"/>
                <a:cs typeface="+mn-cs"/>
              </a:rPr>
              <a:t>Case Study on Identifying Innovator Talent at W</a:t>
            </a:r>
            <a:r>
              <a:rPr lang="en-US" sz="2100" dirty="0">
                <a:latin typeface="MetaMediumLF-Roman" charset="0"/>
                <a:ea typeface="MetaNormalLF-Roman"/>
                <a:cs typeface="+mn-cs"/>
              </a:rPr>
              <a:t>. L. Gore &amp; Associates </a:t>
            </a:r>
          </a:p>
        </p:txBody>
      </p:sp>
      <p:sp>
        <p:nvSpPr>
          <p:cNvPr id="18435" name="Rectangle 6"/>
          <p:cNvSpPr>
            <a:spLocks noChangeArrowheads="1"/>
          </p:cNvSpPr>
          <p:nvPr/>
        </p:nvSpPr>
        <p:spPr bwMode="auto">
          <a:xfrm>
            <a:off x="3787155" y="4647903"/>
            <a:ext cx="4943475" cy="553998"/>
          </a:xfrm>
          <a:prstGeom prst="rect">
            <a:avLst/>
          </a:prstGeom>
          <a:noFill/>
          <a:ln w="9525">
            <a:noFill/>
            <a:miter lim="800000"/>
            <a:headEnd/>
            <a:tailEnd/>
          </a:ln>
        </p:spPr>
        <p:txBody>
          <a:bodyPr>
            <a:spAutoFit/>
          </a:bodyPr>
          <a:lstStyle/>
          <a:p>
            <a:pPr>
              <a:spcBef>
                <a:spcPct val="20000"/>
              </a:spcBef>
              <a:buClr>
                <a:schemeClr val="tx2"/>
              </a:buClr>
              <a:buFont typeface="Times"/>
              <a:buNone/>
            </a:pPr>
            <a:r>
              <a:rPr lang="en-US" sz="1500" dirty="0" smtClean="0">
                <a:latin typeface="MetaMediumLF-Roman" pitchFamily="34" charset="0"/>
              </a:rPr>
              <a:t>Dr. Debra France</a:t>
            </a:r>
            <a:endParaRPr lang="en-US" sz="1500" dirty="0">
              <a:latin typeface="MetaMediumLF-Roman" pitchFamily="34" charset="0"/>
            </a:endParaRPr>
          </a:p>
          <a:p>
            <a:pPr>
              <a:buClr>
                <a:schemeClr val="tx2"/>
              </a:buClr>
              <a:buFont typeface="Times"/>
              <a:buNone/>
            </a:pPr>
            <a:r>
              <a:rPr lang="en-US" sz="1500" dirty="0">
                <a:latin typeface="MetaMediumLF-Roman" pitchFamily="34" charset="0"/>
              </a:rPr>
              <a:t>February 2, 2018</a:t>
            </a:r>
          </a:p>
        </p:txBody>
      </p:sp>
      <p:pic>
        <p:nvPicPr>
          <p:cNvPr id="2" name="Picture 1"/>
          <p:cNvPicPr>
            <a:picLocks noChangeAspect="1"/>
          </p:cNvPicPr>
          <p:nvPr/>
        </p:nvPicPr>
        <p:blipFill>
          <a:blip r:embed="rId4"/>
          <a:stretch>
            <a:fillRect/>
          </a:stretch>
        </p:blipFill>
        <p:spPr>
          <a:xfrm>
            <a:off x="8186057" y="4870051"/>
            <a:ext cx="709485" cy="475677"/>
          </a:xfrm>
          <a:prstGeom prst="rect">
            <a:avLst/>
          </a:prstGeom>
        </p:spPr>
      </p:pic>
    </p:spTree>
    <p:extLst>
      <p:ext uri="{BB962C8B-B14F-4D97-AF65-F5344CB8AC3E}">
        <p14:creationId xmlns:p14="http://schemas.microsoft.com/office/powerpoint/2010/main" val="328987099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p:nvPr/>
        </p:nvSpPr>
        <p:spPr>
          <a:xfrm>
            <a:off x="1117601" y="239271"/>
            <a:ext cx="6934199" cy="95410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smtClean="0">
                <a:solidFill>
                  <a:srgbClr val="595959"/>
                </a:solidFill>
                <a:latin typeface="Raleway"/>
                <a:ea typeface="Raleway"/>
                <a:cs typeface="Raleway"/>
                <a:sym typeface="Raleway"/>
              </a:rPr>
              <a:t>Swarm Vision</a:t>
            </a:r>
            <a:r>
              <a:rPr lang="en" sz="2800" dirty="0" smtClean="0">
                <a:solidFill>
                  <a:srgbClr val="595959"/>
                </a:solidFill>
                <a:latin typeface="Raleway"/>
                <a:ea typeface="Raleway"/>
                <a:cs typeface="Raleway"/>
                <a:sym typeface="Raleway"/>
              </a:rPr>
              <a:t> </a:t>
            </a:r>
            <a:r>
              <a:rPr lang="en" sz="2800" b="1" dirty="0">
                <a:solidFill>
                  <a:srgbClr val="00A0C6"/>
                </a:solidFill>
                <a:latin typeface="Raleway"/>
                <a:ea typeface="Raleway"/>
                <a:cs typeface="Raleway"/>
                <a:sym typeface="Raleway"/>
              </a:rPr>
              <a:t>system </a:t>
            </a:r>
            <a:r>
              <a:rPr lang="en-US" sz="2800" dirty="0" smtClean="0">
                <a:solidFill>
                  <a:srgbClr val="595959"/>
                </a:solidFill>
                <a:latin typeface="Raleway"/>
                <a:ea typeface="Raleway"/>
                <a:cs typeface="Raleway"/>
                <a:sym typeface="Raleway"/>
              </a:rPr>
              <a:t>enables</a:t>
            </a:r>
            <a:r>
              <a:rPr lang="en" sz="2800" dirty="0" smtClean="0">
                <a:solidFill>
                  <a:srgbClr val="595959"/>
                </a:solidFill>
                <a:latin typeface="Raleway"/>
                <a:ea typeface="Raleway"/>
                <a:cs typeface="Raleway"/>
                <a:sym typeface="Raleway"/>
              </a:rPr>
              <a:t> </a:t>
            </a:r>
            <a:r>
              <a:rPr lang="en" sz="2800" b="1" dirty="0" smtClean="0">
                <a:solidFill>
                  <a:srgbClr val="00A0C6"/>
                </a:solidFill>
                <a:latin typeface="Raleway"/>
                <a:ea typeface="Raleway"/>
                <a:cs typeface="Raleway"/>
                <a:sym typeface="Raleway"/>
              </a:rPr>
              <a:t>visibility </a:t>
            </a:r>
            <a:r>
              <a:rPr lang="en" sz="2800" dirty="0">
                <a:solidFill>
                  <a:srgbClr val="595959"/>
                </a:solidFill>
                <a:latin typeface="Raleway"/>
                <a:ea typeface="Raleway"/>
                <a:cs typeface="Raleway"/>
                <a:sym typeface="Raleway"/>
              </a:rPr>
              <a:t>into </a:t>
            </a:r>
            <a:r>
              <a:rPr lang="en-US" sz="2800" dirty="0" smtClean="0">
                <a:solidFill>
                  <a:srgbClr val="595959"/>
                </a:solidFill>
                <a:latin typeface="Raleway"/>
                <a:ea typeface="Raleway"/>
                <a:cs typeface="Raleway"/>
                <a:sym typeface="Raleway"/>
              </a:rPr>
              <a:t>your </a:t>
            </a:r>
            <a:r>
              <a:rPr lang="en" sz="2800" b="1" dirty="0" smtClean="0">
                <a:solidFill>
                  <a:srgbClr val="00A0C6"/>
                </a:solidFill>
                <a:latin typeface="Raleway"/>
                <a:ea typeface="Raleway"/>
                <a:cs typeface="Raleway"/>
                <a:sym typeface="Raleway"/>
              </a:rPr>
              <a:t>innovation talent</a:t>
            </a:r>
            <a:endParaRPr lang="en" sz="2800" b="1" dirty="0">
              <a:solidFill>
                <a:srgbClr val="00A0C6"/>
              </a:solidFill>
              <a:latin typeface="Raleway"/>
              <a:ea typeface="Raleway"/>
              <a:cs typeface="Raleway"/>
              <a:sym typeface="Raleway"/>
            </a:endParaRPr>
          </a:p>
        </p:txBody>
      </p:sp>
      <p:sp>
        <p:nvSpPr>
          <p:cNvPr id="427" name="Shape 427"/>
          <p:cNvSpPr/>
          <p:nvPr/>
        </p:nvSpPr>
        <p:spPr>
          <a:xfrm>
            <a:off x="4082458" y="2254733"/>
            <a:ext cx="852633" cy="803187"/>
          </a:xfrm>
          <a:custGeom>
            <a:avLst/>
            <a:gdLst/>
            <a:ahLst/>
            <a:cxnLst/>
            <a:rect l="0" t="0" r="0" b="0"/>
            <a:pathLst>
              <a:path w="120000" h="120000" extrusionOk="0">
                <a:moveTo>
                  <a:pt x="120000" y="43798"/>
                </a:moveTo>
                <a:lnTo>
                  <a:pt x="120000" y="76202"/>
                </a:lnTo>
                <a:lnTo>
                  <a:pt x="76201" y="76202"/>
                </a:lnTo>
                <a:lnTo>
                  <a:pt x="76201" y="120000"/>
                </a:lnTo>
                <a:lnTo>
                  <a:pt x="43798" y="120000"/>
                </a:lnTo>
                <a:lnTo>
                  <a:pt x="43798" y="76202"/>
                </a:lnTo>
                <a:lnTo>
                  <a:pt x="0" y="76202"/>
                </a:lnTo>
                <a:lnTo>
                  <a:pt x="0" y="43798"/>
                </a:lnTo>
                <a:lnTo>
                  <a:pt x="43798" y="43798"/>
                </a:lnTo>
                <a:lnTo>
                  <a:pt x="43798" y="0"/>
                </a:lnTo>
                <a:lnTo>
                  <a:pt x="76201" y="0"/>
                </a:lnTo>
                <a:lnTo>
                  <a:pt x="76201" y="43798"/>
                </a:lnTo>
                <a:close/>
              </a:path>
            </a:pathLst>
          </a:custGeom>
          <a:solidFill>
            <a:srgbClr val="00A0C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9" name="Shape 429"/>
          <p:cNvSpPr txBox="1"/>
          <p:nvPr/>
        </p:nvSpPr>
        <p:spPr>
          <a:xfrm>
            <a:off x="484243" y="4608111"/>
            <a:ext cx="3670320" cy="17367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400" b="1">
                <a:solidFill>
                  <a:srgbClr val="000000"/>
                </a:solidFill>
                <a:latin typeface="Raleway"/>
                <a:ea typeface="Raleway"/>
                <a:cs typeface="Raleway"/>
                <a:sym typeface="Raleway"/>
              </a:rPr>
              <a:t>Discover </a:t>
            </a:r>
            <a:br>
              <a:rPr lang="en" sz="2400" b="1">
                <a:solidFill>
                  <a:srgbClr val="000000"/>
                </a:solidFill>
                <a:latin typeface="Raleway"/>
                <a:ea typeface="Raleway"/>
                <a:cs typeface="Raleway"/>
                <a:sym typeface="Raleway"/>
              </a:rPr>
            </a:br>
            <a:r>
              <a:rPr lang="en" sz="1600" b="1">
                <a:solidFill>
                  <a:srgbClr val="000000"/>
                </a:solidFill>
                <a:latin typeface="Raleway"/>
                <a:ea typeface="Raleway"/>
                <a:cs typeface="Raleway"/>
                <a:sym typeface="Raleway"/>
              </a:rPr>
              <a:t>your innovation talent</a:t>
            </a:r>
          </a:p>
        </p:txBody>
      </p:sp>
      <p:sp>
        <p:nvSpPr>
          <p:cNvPr id="432" name="Shape 432"/>
          <p:cNvSpPr txBox="1"/>
          <p:nvPr/>
        </p:nvSpPr>
        <p:spPr>
          <a:xfrm>
            <a:off x="4802471" y="4608113"/>
            <a:ext cx="3840304" cy="287076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400" b="1">
                <a:solidFill>
                  <a:srgbClr val="000000"/>
                </a:solidFill>
                <a:latin typeface="Raleway"/>
                <a:ea typeface="Raleway"/>
                <a:cs typeface="Raleway"/>
                <a:sym typeface="Raleway"/>
              </a:rPr>
              <a:t>Visualize &amp; analyze </a:t>
            </a:r>
            <a:br>
              <a:rPr lang="en" sz="2400" b="1">
                <a:solidFill>
                  <a:srgbClr val="000000"/>
                </a:solidFill>
                <a:latin typeface="Raleway"/>
                <a:ea typeface="Raleway"/>
                <a:cs typeface="Raleway"/>
                <a:sym typeface="Raleway"/>
              </a:rPr>
            </a:br>
            <a:r>
              <a:rPr lang="en" sz="1600" b="1">
                <a:solidFill>
                  <a:srgbClr val="000000"/>
                </a:solidFill>
                <a:latin typeface="Raleway"/>
                <a:ea typeface="Raleway"/>
                <a:cs typeface="Raleway"/>
                <a:sym typeface="Raleway"/>
              </a:rPr>
              <a:t>your innovation talent</a:t>
            </a:r>
          </a:p>
          <a:p>
            <a:pPr marL="0" marR="0" lvl="0" indent="0" algn="ctr" rtl="0">
              <a:lnSpc>
                <a:spcPct val="143750"/>
              </a:lnSpc>
              <a:spcBef>
                <a:spcPts val="0"/>
              </a:spcBef>
              <a:buNone/>
            </a:pPr>
            <a:endParaRPr sz="1600" b="1">
              <a:solidFill>
                <a:srgbClr val="000000"/>
              </a:solidFill>
              <a:latin typeface="Raleway"/>
              <a:ea typeface="Raleway"/>
              <a:cs typeface="Raleway"/>
              <a:sym typeface="Raleway"/>
            </a:endParaRPr>
          </a:p>
        </p:txBody>
      </p:sp>
      <p:pic>
        <p:nvPicPr>
          <p:cNvPr id="433" name="Shape 433"/>
          <p:cNvPicPr preferRelativeResize="0"/>
          <p:nvPr/>
        </p:nvPicPr>
        <p:blipFill rotWithShape="1">
          <a:blip r:embed="rId3">
            <a:alphaModFix/>
          </a:blip>
          <a:srcRect/>
          <a:stretch/>
        </p:blipFill>
        <p:spPr>
          <a:xfrm>
            <a:off x="5257436" y="1557908"/>
            <a:ext cx="3104022" cy="2336656"/>
          </a:xfrm>
          <a:prstGeom prst="rect">
            <a:avLst/>
          </a:prstGeom>
          <a:noFill/>
          <a:ln>
            <a:noFill/>
          </a:ln>
          <a:effectLst/>
        </p:spPr>
      </p:pic>
      <p:sp>
        <p:nvSpPr>
          <p:cNvPr id="434" name="Shape 434"/>
          <p:cNvSpPr txBox="1"/>
          <p:nvPr/>
        </p:nvSpPr>
        <p:spPr>
          <a:xfrm>
            <a:off x="811363" y="4009908"/>
            <a:ext cx="3020577"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800">
                <a:solidFill>
                  <a:schemeClr val="dk1"/>
                </a:solidFill>
                <a:latin typeface="Raleway"/>
                <a:ea typeface="Raleway"/>
                <a:cs typeface="Raleway"/>
                <a:sym typeface="Raleway"/>
              </a:rPr>
              <a:t>Assessment</a:t>
            </a:r>
          </a:p>
        </p:txBody>
      </p:sp>
      <p:sp>
        <p:nvSpPr>
          <p:cNvPr id="435" name="Shape 435"/>
          <p:cNvSpPr txBox="1"/>
          <p:nvPr/>
        </p:nvSpPr>
        <p:spPr>
          <a:xfrm>
            <a:off x="5257438" y="3977642"/>
            <a:ext cx="3020577"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800">
                <a:solidFill>
                  <a:schemeClr val="dk1"/>
                </a:solidFill>
                <a:latin typeface="Raleway"/>
                <a:ea typeface="Raleway"/>
                <a:cs typeface="Raleway"/>
                <a:sym typeface="Raleway"/>
              </a:rPr>
              <a:t>Dashboard</a:t>
            </a:r>
          </a:p>
        </p:txBody>
      </p:sp>
      <p:sp>
        <p:nvSpPr>
          <p:cNvPr id="14" name="Shape 646"/>
          <p:cNvSpPr/>
          <p:nvPr/>
        </p:nvSpPr>
        <p:spPr>
          <a:xfrm>
            <a:off x="4354830" y="1255905"/>
            <a:ext cx="434400" cy="45667"/>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62" y="1336549"/>
            <a:ext cx="2822835" cy="2683091"/>
          </a:xfrm>
          <a:prstGeom prst="rect">
            <a:avLst/>
          </a:prstGeom>
        </p:spPr>
      </p:pic>
    </p:spTree>
    <p:extLst>
      <p:ext uri="{BB962C8B-B14F-4D97-AF65-F5344CB8AC3E}">
        <p14:creationId xmlns:p14="http://schemas.microsoft.com/office/powerpoint/2010/main" val="33794589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08760" y="223460"/>
            <a:ext cx="6126480" cy="584776"/>
          </a:xfrm>
          <a:prstGeom prst="rect">
            <a:avLst/>
          </a:prstGeom>
        </p:spPr>
        <p:txBody>
          <a:bodyPr wrap="square">
            <a:spAutoFit/>
          </a:bodyPr>
          <a:lstStyle/>
          <a:p>
            <a:pPr algn="ctr"/>
            <a:r>
              <a:rPr lang="en-IN" sz="3200" dirty="0">
                <a:solidFill>
                  <a:srgbClr val="595959"/>
                </a:solidFill>
                <a:latin typeface="Raleway"/>
              </a:rPr>
              <a:t>What the Profiler </a:t>
            </a:r>
            <a:r>
              <a:rPr lang="en-IN" sz="3200" b="1" dirty="0">
                <a:solidFill>
                  <a:srgbClr val="00A0C6"/>
                </a:solidFill>
                <a:latin typeface="Raleway"/>
              </a:rPr>
              <a:t>Measures</a:t>
            </a:r>
          </a:p>
        </p:txBody>
      </p:sp>
      <p:cxnSp>
        <p:nvCxnSpPr>
          <p:cNvPr id="87" name="Straight Connector 86"/>
          <p:cNvCxnSpPr/>
          <p:nvPr/>
        </p:nvCxnSpPr>
        <p:spPr>
          <a:xfrm>
            <a:off x="391888" y="2947892"/>
            <a:ext cx="8222343" cy="0"/>
          </a:xfrm>
          <a:prstGeom prst="line">
            <a:avLst/>
          </a:prstGeom>
          <a:ln w="127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2052794" y="2825868"/>
            <a:ext cx="207618" cy="20761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Oval 126"/>
          <p:cNvSpPr/>
          <p:nvPr/>
        </p:nvSpPr>
        <p:spPr>
          <a:xfrm>
            <a:off x="4468192" y="2825868"/>
            <a:ext cx="207618" cy="20761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8" name="Oval 127"/>
          <p:cNvSpPr/>
          <p:nvPr/>
        </p:nvSpPr>
        <p:spPr>
          <a:xfrm>
            <a:off x="6883590" y="2825868"/>
            <a:ext cx="207618" cy="20761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descr="Screen Shot 2017-07-27 at 11.47.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8" y="1042030"/>
            <a:ext cx="9412942" cy="4175429"/>
          </a:xfrm>
          <a:prstGeom prst="rect">
            <a:avLst/>
          </a:prstGeom>
        </p:spPr>
      </p:pic>
    </p:spTree>
    <p:extLst>
      <p:ext uri="{BB962C8B-B14F-4D97-AF65-F5344CB8AC3E}">
        <p14:creationId xmlns:p14="http://schemas.microsoft.com/office/powerpoint/2010/main" val="427490353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p:nvPr/>
        </p:nvSpPr>
        <p:spPr>
          <a:xfrm>
            <a:off x="420127" y="1400340"/>
            <a:ext cx="4101694" cy="307777"/>
          </a:xfrm>
          <a:prstGeom prst="rect">
            <a:avLst/>
          </a:prstGeom>
          <a:solidFill>
            <a:schemeClr val="lt1"/>
          </a:solidFill>
          <a:ln>
            <a:noFill/>
          </a:ln>
        </p:spPr>
        <p:txBody>
          <a:bodyPr lIns="91425" tIns="45700" rIns="91425" bIns="45700" anchor="ctr" anchorCtr="0">
            <a:noAutofit/>
          </a:bodyPr>
          <a:lstStyle/>
          <a:p>
            <a:pPr marL="0" marR="0" lvl="1" indent="0" algn="ctr" rtl="0">
              <a:spcBef>
                <a:spcPts val="0"/>
              </a:spcBef>
              <a:buSzPct val="25000"/>
              <a:buNone/>
            </a:pPr>
            <a:r>
              <a:rPr lang="en" sz="1200" b="1" i="0" u="none" strike="noStrike" cap="none" dirty="0">
                <a:solidFill>
                  <a:srgbClr val="00A0C6"/>
                </a:solidFill>
                <a:latin typeface="Raleway"/>
                <a:ea typeface="Raleway"/>
                <a:cs typeface="Raleway"/>
                <a:sym typeface="Raleway"/>
              </a:rPr>
              <a:t>Individual takes the Swarm Innovation Profiler.</a:t>
            </a:r>
          </a:p>
        </p:txBody>
      </p:sp>
      <p:sp>
        <p:nvSpPr>
          <p:cNvPr id="443" name="Shape 443"/>
          <p:cNvSpPr/>
          <p:nvPr/>
        </p:nvSpPr>
        <p:spPr>
          <a:xfrm>
            <a:off x="4638319" y="1400340"/>
            <a:ext cx="4101694" cy="307777"/>
          </a:xfrm>
          <a:prstGeom prst="rect">
            <a:avLst/>
          </a:prstGeom>
          <a:solidFill>
            <a:schemeClr val="lt1"/>
          </a:solidFill>
          <a:ln>
            <a:noFill/>
          </a:ln>
        </p:spPr>
        <p:txBody>
          <a:bodyPr lIns="91425" tIns="45700" rIns="91425" bIns="45700" anchor="ctr" anchorCtr="0">
            <a:noAutofit/>
          </a:bodyPr>
          <a:lstStyle/>
          <a:p>
            <a:pPr marL="0" marR="0" lvl="1" indent="0" algn="ctr" rtl="0">
              <a:spcBef>
                <a:spcPts val="0"/>
              </a:spcBef>
              <a:buSzPct val="25000"/>
              <a:buNone/>
            </a:pPr>
            <a:r>
              <a:rPr lang="en" sz="1200" b="1" i="0" u="none" strike="noStrike" cap="none">
                <a:solidFill>
                  <a:srgbClr val="00A0C6"/>
                </a:solidFill>
                <a:latin typeface="Raleway"/>
                <a:ea typeface="Raleway"/>
                <a:cs typeface="Raleway"/>
                <a:sym typeface="Raleway"/>
              </a:rPr>
              <a:t>Individual receives their results instantly.</a:t>
            </a:r>
          </a:p>
        </p:txBody>
      </p:sp>
      <p:sp>
        <p:nvSpPr>
          <p:cNvPr id="445" name="Shape 445"/>
          <p:cNvSpPr/>
          <p:nvPr/>
        </p:nvSpPr>
        <p:spPr>
          <a:xfrm>
            <a:off x="7142060" y="4832007"/>
            <a:ext cx="1599894" cy="227516"/>
          </a:xfrm>
          <a:prstGeom prst="rect">
            <a:avLst/>
          </a:prstGeom>
          <a:solidFill>
            <a:schemeClr val="lt1"/>
          </a:solidFill>
          <a:ln>
            <a:noFill/>
          </a:ln>
        </p:spPr>
        <p:txBody>
          <a:bodyPr lIns="91425" tIns="45700" rIns="91425" bIns="45700" anchor="ctr" anchorCtr="0">
            <a:noAutofit/>
          </a:bodyPr>
          <a:lstStyle/>
          <a:p>
            <a:pPr marL="0" marR="0" lvl="1" indent="0" algn="ctr" rtl="0">
              <a:spcBef>
                <a:spcPts val="0"/>
              </a:spcBef>
              <a:buSzPct val="25000"/>
              <a:buNone/>
            </a:pPr>
            <a:r>
              <a:rPr lang="en" sz="1100" b="0" i="0" u="none" strike="noStrike" cap="none">
                <a:solidFill>
                  <a:srgbClr val="595959"/>
                </a:solidFill>
                <a:latin typeface="Raleway"/>
                <a:ea typeface="Raleway"/>
                <a:cs typeface="Raleway"/>
                <a:sym typeface="Raleway"/>
              </a:rPr>
              <a:t>8 Innovation Talents</a:t>
            </a:r>
          </a:p>
        </p:txBody>
      </p:sp>
      <p:sp>
        <p:nvSpPr>
          <p:cNvPr id="446" name="Shape 446"/>
          <p:cNvSpPr/>
          <p:nvPr/>
        </p:nvSpPr>
        <p:spPr>
          <a:xfrm>
            <a:off x="4922266" y="4793907"/>
            <a:ext cx="1599894" cy="227516"/>
          </a:xfrm>
          <a:prstGeom prst="rect">
            <a:avLst/>
          </a:prstGeom>
          <a:solidFill>
            <a:schemeClr val="lt1"/>
          </a:solidFill>
          <a:ln>
            <a:noFill/>
          </a:ln>
        </p:spPr>
        <p:txBody>
          <a:bodyPr lIns="91425" tIns="45700" rIns="91425" bIns="45700" anchor="ctr" anchorCtr="0">
            <a:noAutofit/>
          </a:bodyPr>
          <a:lstStyle/>
          <a:p>
            <a:pPr marL="0" marR="0" lvl="1" indent="0" algn="ctr" rtl="0">
              <a:spcBef>
                <a:spcPts val="0"/>
              </a:spcBef>
              <a:buSzPct val="25000"/>
              <a:buNone/>
            </a:pPr>
            <a:r>
              <a:rPr lang="en" sz="1100" b="0" i="0" u="none" strike="noStrike" cap="none">
                <a:solidFill>
                  <a:srgbClr val="595959"/>
                </a:solidFill>
                <a:latin typeface="Raleway"/>
                <a:ea typeface="Raleway"/>
                <a:cs typeface="Raleway"/>
                <a:sym typeface="Raleway"/>
              </a:rPr>
              <a:t>Personal Strengths</a:t>
            </a:r>
          </a:p>
        </p:txBody>
      </p:sp>
      <p:sp>
        <p:nvSpPr>
          <p:cNvPr id="447" name="Shape 447"/>
          <p:cNvSpPr/>
          <p:nvPr/>
        </p:nvSpPr>
        <p:spPr>
          <a:xfrm>
            <a:off x="5671658" y="3409324"/>
            <a:ext cx="2000248" cy="227516"/>
          </a:xfrm>
          <a:prstGeom prst="rect">
            <a:avLst/>
          </a:prstGeom>
          <a:solidFill>
            <a:schemeClr val="lt1"/>
          </a:solidFill>
          <a:ln>
            <a:noFill/>
          </a:ln>
        </p:spPr>
        <p:txBody>
          <a:bodyPr lIns="91425" tIns="45700" rIns="91425" bIns="45700" anchor="ctr" anchorCtr="0">
            <a:noAutofit/>
          </a:bodyPr>
          <a:lstStyle/>
          <a:p>
            <a:pPr marL="0" marR="0" lvl="1" indent="0" algn="ctr" rtl="0">
              <a:spcBef>
                <a:spcPts val="0"/>
              </a:spcBef>
              <a:buSzPct val="25000"/>
              <a:buNone/>
            </a:pPr>
            <a:r>
              <a:rPr lang="en" sz="1100" b="0" i="0" u="none" strike="noStrike" cap="none" dirty="0" smtClean="0">
                <a:solidFill>
                  <a:srgbClr val="000000"/>
                </a:solidFill>
                <a:latin typeface="Raleway"/>
                <a:ea typeface="Raleway"/>
                <a:cs typeface="Raleway"/>
                <a:sym typeface="Raleway"/>
              </a:rPr>
              <a:t>Innovation </a:t>
            </a:r>
            <a:r>
              <a:rPr lang="en-US" sz="1100" b="0" i="0" u="none" strike="noStrike" cap="none" dirty="0" smtClean="0">
                <a:solidFill>
                  <a:srgbClr val="000000"/>
                </a:solidFill>
                <a:latin typeface="Raleway"/>
                <a:ea typeface="Raleway"/>
                <a:cs typeface="Raleway"/>
                <a:sym typeface="Raleway"/>
              </a:rPr>
              <a:t>Horizon</a:t>
            </a:r>
            <a:endParaRPr lang="en" sz="1100" b="0" i="0" u="none" strike="noStrike" cap="none" dirty="0">
              <a:solidFill>
                <a:srgbClr val="000000"/>
              </a:solidFill>
              <a:latin typeface="Raleway"/>
              <a:ea typeface="Raleway"/>
              <a:cs typeface="Raleway"/>
              <a:sym typeface="Raleway"/>
            </a:endParaRPr>
          </a:p>
        </p:txBody>
      </p:sp>
      <p:sp>
        <p:nvSpPr>
          <p:cNvPr id="449" name="Shape 449"/>
          <p:cNvSpPr/>
          <p:nvPr/>
        </p:nvSpPr>
        <p:spPr>
          <a:xfrm>
            <a:off x="4579557" y="1526519"/>
            <a:ext cx="0" cy="3536688"/>
          </a:xfrm>
          <a:custGeom>
            <a:avLst/>
            <a:gdLst/>
            <a:ahLst/>
            <a:cxnLst/>
            <a:rect l="0" t="0" r="0" b="0"/>
            <a:pathLst>
              <a:path w="120000" h="120000" extrusionOk="0">
                <a:moveTo>
                  <a:pt x="0" y="0"/>
                </a:moveTo>
                <a:lnTo>
                  <a:pt x="0" y="120000"/>
                </a:lnTo>
              </a:path>
            </a:pathLst>
          </a:cu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0" name="Shape 450"/>
          <p:cNvSpPr/>
          <p:nvPr/>
        </p:nvSpPr>
        <p:spPr>
          <a:xfrm>
            <a:off x="4594671" y="1488733"/>
            <a:ext cx="0" cy="3831411"/>
          </a:xfrm>
          <a:custGeom>
            <a:avLst/>
            <a:gdLst/>
            <a:ahLst/>
            <a:cxnLst/>
            <a:rect l="0" t="0" r="0" b="0"/>
            <a:pathLst>
              <a:path w="120000" h="120000" extrusionOk="0">
                <a:moveTo>
                  <a:pt x="0" y="0"/>
                </a:moveTo>
                <a:lnTo>
                  <a:pt x="0" y="119999"/>
                </a:lnTo>
              </a:path>
            </a:pathLst>
          </a:custGeom>
          <a:noFill/>
          <a:ln w="12700"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52" name="Shape 452"/>
          <p:cNvPicPr preferRelativeResize="0"/>
          <p:nvPr/>
        </p:nvPicPr>
        <p:blipFill rotWithShape="1">
          <a:blip r:embed="rId3">
            <a:alphaModFix/>
          </a:blip>
          <a:srcRect/>
          <a:stretch/>
        </p:blipFill>
        <p:spPr>
          <a:xfrm>
            <a:off x="-26735" y="1630947"/>
            <a:ext cx="4662168" cy="3167372"/>
          </a:xfrm>
          <a:prstGeom prst="rect">
            <a:avLst/>
          </a:prstGeom>
          <a:noFill/>
          <a:ln>
            <a:noFill/>
          </a:ln>
        </p:spPr>
      </p:pic>
      <p:pic>
        <p:nvPicPr>
          <p:cNvPr id="453" name="Shape 453" descr="Screen Shot 2016-10-04 at 11.52.14 AM.png"/>
          <p:cNvPicPr preferRelativeResize="0"/>
          <p:nvPr/>
        </p:nvPicPr>
        <p:blipFill rotWithShape="1">
          <a:blip r:embed="rId4">
            <a:alphaModFix/>
          </a:blip>
          <a:srcRect/>
          <a:stretch/>
        </p:blipFill>
        <p:spPr>
          <a:xfrm>
            <a:off x="695158" y="2070453"/>
            <a:ext cx="3188194" cy="2111174"/>
          </a:xfrm>
          <a:prstGeom prst="rect">
            <a:avLst/>
          </a:prstGeom>
          <a:noFill/>
          <a:ln>
            <a:noFill/>
          </a:ln>
        </p:spPr>
      </p:pic>
      <p:pic>
        <p:nvPicPr>
          <p:cNvPr id="454" name="Shape 454" descr="Screen Shot 2016-11-18 at 11.04.45 AM.png"/>
          <p:cNvPicPr preferRelativeResize="0"/>
          <p:nvPr/>
        </p:nvPicPr>
        <p:blipFill rotWithShape="1">
          <a:blip r:embed="rId5">
            <a:alphaModFix/>
          </a:blip>
          <a:srcRect/>
          <a:stretch/>
        </p:blipFill>
        <p:spPr>
          <a:xfrm>
            <a:off x="4679636" y="3904634"/>
            <a:ext cx="2055508" cy="894371"/>
          </a:xfrm>
          <a:prstGeom prst="rect">
            <a:avLst/>
          </a:prstGeom>
          <a:noFill/>
          <a:ln>
            <a:noFill/>
          </a:ln>
        </p:spPr>
      </p:pic>
      <p:pic>
        <p:nvPicPr>
          <p:cNvPr id="455" name="Shape 455" descr="Screen Shot 2016-11-18 at 11.04.36 AM.png"/>
          <p:cNvPicPr preferRelativeResize="0"/>
          <p:nvPr/>
        </p:nvPicPr>
        <p:blipFill rotWithShape="1">
          <a:blip r:embed="rId6">
            <a:alphaModFix/>
          </a:blip>
          <a:srcRect/>
          <a:stretch/>
        </p:blipFill>
        <p:spPr>
          <a:xfrm>
            <a:off x="7062738" y="3904634"/>
            <a:ext cx="1923625" cy="946080"/>
          </a:xfrm>
          <a:prstGeom prst="rect">
            <a:avLst/>
          </a:prstGeom>
          <a:noFill/>
          <a:ln>
            <a:noFill/>
          </a:ln>
        </p:spPr>
      </p:pic>
      <p:sp>
        <p:nvSpPr>
          <p:cNvPr id="2" name="Rectangle 1"/>
          <p:cNvSpPr/>
          <p:nvPr/>
        </p:nvSpPr>
        <p:spPr>
          <a:xfrm>
            <a:off x="2104144" y="188223"/>
            <a:ext cx="5314275" cy="584776"/>
          </a:xfrm>
          <a:prstGeom prst="rect">
            <a:avLst/>
          </a:prstGeom>
        </p:spPr>
        <p:txBody>
          <a:bodyPr wrap="none">
            <a:spAutoFit/>
          </a:bodyPr>
          <a:lstStyle/>
          <a:p>
            <a:r>
              <a:rPr lang="en-US" sz="3200" dirty="0" smtClean="0">
                <a:solidFill>
                  <a:srgbClr val="595959"/>
                </a:solidFill>
                <a:latin typeface="Raleway"/>
                <a:ea typeface="Raleway"/>
                <a:cs typeface="Raleway"/>
                <a:sym typeface="Raleway"/>
              </a:rPr>
              <a:t>How Swarm works:</a:t>
            </a:r>
            <a:r>
              <a:rPr lang="en-US" sz="3200" b="1" dirty="0" smtClean="0">
                <a:solidFill>
                  <a:srgbClr val="00A0C6"/>
                </a:solidFill>
                <a:latin typeface="Raleway"/>
                <a:ea typeface="Raleway"/>
                <a:cs typeface="Raleway"/>
                <a:sym typeface="Raleway"/>
              </a:rPr>
              <a:t> Assess</a:t>
            </a:r>
            <a:endParaRPr lang="en-US" sz="3200"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5113" y="1849680"/>
            <a:ext cx="1573306" cy="1495419"/>
          </a:xfrm>
          <a:prstGeom prst="rect">
            <a:avLst/>
          </a:prstGeom>
        </p:spPr>
      </p:pic>
    </p:spTree>
    <p:extLst>
      <p:ext uri="{BB962C8B-B14F-4D97-AF65-F5344CB8AC3E}">
        <p14:creationId xmlns:p14="http://schemas.microsoft.com/office/powerpoint/2010/main" val="205508882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9" name="Shape 449"/>
          <p:cNvSpPr/>
          <p:nvPr/>
        </p:nvSpPr>
        <p:spPr>
          <a:xfrm>
            <a:off x="4579557" y="1526519"/>
            <a:ext cx="0" cy="3536688"/>
          </a:xfrm>
          <a:custGeom>
            <a:avLst/>
            <a:gdLst/>
            <a:ahLst/>
            <a:cxnLst/>
            <a:rect l="0" t="0" r="0" b="0"/>
            <a:pathLst>
              <a:path w="120000" h="120000" extrusionOk="0">
                <a:moveTo>
                  <a:pt x="0" y="0"/>
                </a:moveTo>
                <a:lnTo>
                  <a:pt x="0" y="120000"/>
                </a:lnTo>
              </a:path>
            </a:pathLst>
          </a:cu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Rectangle 1"/>
          <p:cNvSpPr/>
          <p:nvPr/>
        </p:nvSpPr>
        <p:spPr>
          <a:xfrm>
            <a:off x="2504355" y="188223"/>
            <a:ext cx="4135291" cy="584775"/>
          </a:xfrm>
          <a:prstGeom prst="rect">
            <a:avLst/>
          </a:prstGeom>
        </p:spPr>
        <p:txBody>
          <a:bodyPr wrap="square">
            <a:spAutoFit/>
          </a:bodyPr>
          <a:lstStyle/>
          <a:p>
            <a:pPr algn="ctr"/>
            <a:r>
              <a:rPr lang="en-US" sz="3200" b="1" dirty="0" smtClean="0">
                <a:solidFill>
                  <a:srgbClr val="00A0C6"/>
                </a:solidFill>
                <a:latin typeface="Raleway"/>
                <a:ea typeface="Raleway"/>
                <a:cs typeface="Raleway"/>
                <a:sym typeface="Raleway"/>
              </a:rPr>
              <a:t>Employee</a:t>
            </a:r>
            <a:r>
              <a:rPr lang="en-US" sz="3200" dirty="0" smtClean="0">
                <a:sym typeface="Raleway"/>
              </a:rPr>
              <a:t> </a:t>
            </a:r>
            <a:r>
              <a:rPr lang="en-US" sz="3200" dirty="0" smtClean="0">
                <a:solidFill>
                  <a:srgbClr val="595959"/>
                </a:solidFill>
                <a:latin typeface="Raleway"/>
                <a:ea typeface="Raleway"/>
                <a:cs typeface="Raleway"/>
                <a:sym typeface="Raleway"/>
              </a:rPr>
              <a:t>View</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1219"/>
            <a:ext cx="9144000" cy="4673267"/>
          </a:xfrm>
          <a:prstGeom prst="rect">
            <a:avLst/>
          </a:prstGeom>
        </p:spPr>
      </p:pic>
    </p:spTree>
    <p:extLst>
      <p:ext uri="{BB962C8B-B14F-4D97-AF65-F5344CB8AC3E}">
        <p14:creationId xmlns:p14="http://schemas.microsoft.com/office/powerpoint/2010/main" val="148072241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9" name="Shape 449"/>
          <p:cNvSpPr/>
          <p:nvPr/>
        </p:nvSpPr>
        <p:spPr>
          <a:xfrm>
            <a:off x="4579557" y="1526519"/>
            <a:ext cx="0" cy="3536688"/>
          </a:xfrm>
          <a:custGeom>
            <a:avLst/>
            <a:gdLst/>
            <a:ahLst/>
            <a:cxnLst/>
            <a:rect l="0" t="0" r="0" b="0"/>
            <a:pathLst>
              <a:path w="120000" h="120000" extrusionOk="0">
                <a:moveTo>
                  <a:pt x="0" y="0"/>
                </a:moveTo>
                <a:lnTo>
                  <a:pt x="0" y="120000"/>
                </a:lnTo>
              </a:path>
            </a:pathLst>
          </a:cu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Rectangle 1"/>
          <p:cNvSpPr/>
          <p:nvPr/>
        </p:nvSpPr>
        <p:spPr>
          <a:xfrm>
            <a:off x="2504355" y="188223"/>
            <a:ext cx="4135291" cy="584775"/>
          </a:xfrm>
          <a:prstGeom prst="rect">
            <a:avLst/>
          </a:prstGeom>
        </p:spPr>
        <p:txBody>
          <a:bodyPr wrap="square">
            <a:spAutoFit/>
          </a:bodyPr>
          <a:lstStyle/>
          <a:p>
            <a:pPr algn="ctr"/>
            <a:r>
              <a:rPr lang="en-US" sz="3200" b="1" dirty="0" smtClean="0">
                <a:solidFill>
                  <a:srgbClr val="00A0C6"/>
                </a:solidFill>
                <a:latin typeface="Raleway"/>
                <a:ea typeface="Raleway"/>
                <a:cs typeface="Raleway"/>
                <a:sym typeface="Raleway"/>
              </a:rPr>
              <a:t>Employee</a:t>
            </a:r>
            <a:r>
              <a:rPr lang="en-US" sz="3200" dirty="0" smtClean="0">
                <a:sym typeface="Raleway"/>
              </a:rPr>
              <a:t> </a:t>
            </a:r>
            <a:r>
              <a:rPr lang="en-US" sz="3200" dirty="0" smtClean="0">
                <a:solidFill>
                  <a:srgbClr val="595959"/>
                </a:solidFill>
                <a:latin typeface="Raleway"/>
                <a:ea typeface="Raleway"/>
                <a:cs typeface="Raleway"/>
                <a:sym typeface="Raleway"/>
              </a:rPr>
              <a:t>View</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046"/>
            <a:ext cx="9144000" cy="4443546"/>
          </a:xfrm>
          <a:prstGeom prst="rect">
            <a:avLst/>
          </a:prstGeom>
        </p:spPr>
      </p:pic>
    </p:spTree>
    <p:extLst>
      <p:ext uri="{BB962C8B-B14F-4D97-AF65-F5344CB8AC3E}">
        <p14:creationId xmlns:p14="http://schemas.microsoft.com/office/powerpoint/2010/main" val="125297131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9" name="Shape 449"/>
          <p:cNvSpPr/>
          <p:nvPr/>
        </p:nvSpPr>
        <p:spPr>
          <a:xfrm>
            <a:off x="4579557" y="1526519"/>
            <a:ext cx="0" cy="3536688"/>
          </a:xfrm>
          <a:custGeom>
            <a:avLst/>
            <a:gdLst/>
            <a:ahLst/>
            <a:cxnLst/>
            <a:rect l="0" t="0" r="0" b="0"/>
            <a:pathLst>
              <a:path w="120000" h="120000" extrusionOk="0">
                <a:moveTo>
                  <a:pt x="0" y="0"/>
                </a:moveTo>
                <a:lnTo>
                  <a:pt x="0" y="120000"/>
                </a:lnTo>
              </a:path>
            </a:pathLst>
          </a:cu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Rectangle 1"/>
          <p:cNvSpPr/>
          <p:nvPr/>
        </p:nvSpPr>
        <p:spPr>
          <a:xfrm>
            <a:off x="2504355" y="188223"/>
            <a:ext cx="4135291" cy="584775"/>
          </a:xfrm>
          <a:prstGeom prst="rect">
            <a:avLst/>
          </a:prstGeom>
        </p:spPr>
        <p:txBody>
          <a:bodyPr wrap="square">
            <a:spAutoFit/>
          </a:bodyPr>
          <a:lstStyle/>
          <a:p>
            <a:pPr algn="ctr"/>
            <a:r>
              <a:rPr lang="en-US" sz="3200" b="1" dirty="0" smtClean="0">
                <a:solidFill>
                  <a:srgbClr val="00A0C6"/>
                </a:solidFill>
                <a:latin typeface="Raleway"/>
                <a:ea typeface="Raleway"/>
                <a:cs typeface="Raleway"/>
                <a:sym typeface="Raleway"/>
              </a:rPr>
              <a:t>Employee</a:t>
            </a:r>
            <a:r>
              <a:rPr lang="en-US" sz="3200" dirty="0" smtClean="0">
                <a:sym typeface="Raleway"/>
              </a:rPr>
              <a:t> </a:t>
            </a:r>
            <a:r>
              <a:rPr lang="en-US" sz="3200" dirty="0" smtClean="0">
                <a:solidFill>
                  <a:srgbClr val="595959"/>
                </a:solidFill>
                <a:latin typeface="Raleway"/>
                <a:ea typeface="Raleway"/>
                <a:cs typeface="Raleway"/>
                <a:sym typeface="Raleway"/>
              </a:rPr>
              <a:t>View</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2892"/>
            <a:ext cx="9144000" cy="4594701"/>
          </a:xfrm>
          <a:prstGeom prst="rect">
            <a:avLst/>
          </a:prstGeom>
        </p:spPr>
      </p:pic>
    </p:spTree>
    <p:extLst>
      <p:ext uri="{BB962C8B-B14F-4D97-AF65-F5344CB8AC3E}">
        <p14:creationId xmlns:p14="http://schemas.microsoft.com/office/powerpoint/2010/main" val="87161679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9" name="Shape 449"/>
          <p:cNvSpPr/>
          <p:nvPr/>
        </p:nvSpPr>
        <p:spPr>
          <a:xfrm>
            <a:off x="4579557" y="1526519"/>
            <a:ext cx="0" cy="3536688"/>
          </a:xfrm>
          <a:custGeom>
            <a:avLst/>
            <a:gdLst/>
            <a:ahLst/>
            <a:cxnLst/>
            <a:rect l="0" t="0" r="0" b="0"/>
            <a:pathLst>
              <a:path w="120000" h="120000" extrusionOk="0">
                <a:moveTo>
                  <a:pt x="0" y="0"/>
                </a:moveTo>
                <a:lnTo>
                  <a:pt x="0" y="120000"/>
                </a:lnTo>
              </a:path>
            </a:pathLst>
          </a:cu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Rectangle 1"/>
          <p:cNvSpPr/>
          <p:nvPr/>
        </p:nvSpPr>
        <p:spPr>
          <a:xfrm>
            <a:off x="2504355" y="188223"/>
            <a:ext cx="4135291" cy="584775"/>
          </a:xfrm>
          <a:prstGeom prst="rect">
            <a:avLst/>
          </a:prstGeom>
        </p:spPr>
        <p:txBody>
          <a:bodyPr wrap="square">
            <a:spAutoFit/>
          </a:bodyPr>
          <a:lstStyle/>
          <a:p>
            <a:pPr algn="ctr"/>
            <a:r>
              <a:rPr lang="en-US" sz="3200" b="1" dirty="0" smtClean="0">
                <a:solidFill>
                  <a:srgbClr val="00A0C6"/>
                </a:solidFill>
                <a:latin typeface="Raleway"/>
                <a:ea typeface="Raleway"/>
                <a:cs typeface="Raleway"/>
                <a:sym typeface="Raleway"/>
              </a:rPr>
              <a:t>Employee</a:t>
            </a:r>
            <a:r>
              <a:rPr lang="en-US" sz="3200" dirty="0" smtClean="0">
                <a:sym typeface="Raleway"/>
              </a:rPr>
              <a:t> </a:t>
            </a:r>
            <a:r>
              <a:rPr lang="en-US" sz="3200" dirty="0" smtClean="0">
                <a:solidFill>
                  <a:srgbClr val="595959"/>
                </a:solidFill>
                <a:latin typeface="Raleway"/>
                <a:ea typeface="Raleway"/>
                <a:cs typeface="Raleway"/>
                <a:sym typeface="Raleway"/>
              </a:rPr>
              <a:t>View</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7" y="772998"/>
            <a:ext cx="8890490" cy="5022984"/>
          </a:xfrm>
          <a:prstGeom prst="rect">
            <a:avLst/>
          </a:prstGeom>
        </p:spPr>
      </p:pic>
    </p:spTree>
    <p:extLst>
      <p:ext uri="{BB962C8B-B14F-4D97-AF65-F5344CB8AC3E}">
        <p14:creationId xmlns:p14="http://schemas.microsoft.com/office/powerpoint/2010/main" val="47909915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9" name="Shape 449"/>
          <p:cNvSpPr/>
          <p:nvPr/>
        </p:nvSpPr>
        <p:spPr>
          <a:xfrm>
            <a:off x="4579557" y="1526519"/>
            <a:ext cx="0" cy="3536688"/>
          </a:xfrm>
          <a:custGeom>
            <a:avLst/>
            <a:gdLst/>
            <a:ahLst/>
            <a:cxnLst/>
            <a:rect l="0" t="0" r="0" b="0"/>
            <a:pathLst>
              <a:path w="120000" h="120000" extrusionOk="0">
                <a:moveTo>
                  <a:pt x="0" y="0"/>
                </a:moveTo>
                <a:lnTo>
                  <a:pt x="0" y="120000"/>
                </a:lnTo>
              </a:path>
            </a:pathLst>
          </a:cu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Rectangle 1"/>
          <p:cNvSpPr/>
          <p:nvPr/>
        </p:nvSpPr>
        <p:spPr>
          <a:xfrm>
            <a:off x="2504355" y="188223"/>
            <a:ext cx="4135291" cy="584775"/>
          </a:xfrm>
          <a:prstGeom prst="rect">
            <a:avLst/>
          </a:prstGeom>
        </p:spPr>
        <p:txBody>
          <a:bodyPr wrap="square">
            <a:spAutoFit/>
          </a:bodyPr>
          <a:lstStyle/>
          <a:p>
            <a:pPr algn="ctr"/>
            <a:r>
              <a:rPr lang="en-US" sz="3200" b="1" dirty="0" smtClean="0">
                <a:solidFill>
                  <a:srgbClr val="00A0C6"/>
                </a:solidFill>
                <a:latin typeface="Raleway"/>
                <a:ea typeface="Raleway"/>
                <a:cs typeface="Raleway"/>
                <a:sym typeface="Raleway"/>
              </a:rPr>
              <a:t>Employee</a:t>
            </a:r>
            <a:r>
              <a:rPr lang="en-US" sz="3200" dirty="0" smtClean="0">
                <a:sym typeface="Raleway"/>
              </a:rPr>
              <a:t> </a:t>
            </a:r>
            <a:r>
              <a:rPr lang="en-US" sz="3200" dirty="0" smtClean="0">
                <a:solidFill>
                  <a:srgbClr val="595959"/>
                </a:solidFill>
                <a:latin typeface="Raleway"/>
                <a:ea typeface="Raleway"/>
                <a:cs typeface="Raleway"/>
                <a:sym typeface="Raleway"/>
              </a:rPr>
              <a:t>View</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52" y="819485"/>
            <a:ext cx="8243047" cy="4681650"/>
          </a:xfrm>
          <a:prstGeom prst="rect">
            <a:avLst/>
          </a:prstGeom>
        </p:spPr>
      </p:pic>
    </p:spTree>
    <p:extLst>
      <p:ext uri="{BB962C8B-B14F-4D97-AF65-F5344CB8AC3E}">
        <p14:creationId xmlns:p14="http://schemas.microsoft.com/office/powerpoint/2010/main" val="23333176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9" name="Shape 449"/>
          <p:cNvSpPr/>
          <p:nvPr/>
        </p:nvSpPr>
        <p:spPr>
          <a:xfrm>
            <a:off x="4579557" y="1526519"/>
            <a:ext cx="0" cy="3536688"/>
          </a:xfrm>
          <a:custGeom>
            <a:avLst/>
            <a:gdLst/>
            <a:ahLst/>
            <a:cxnLst/>
            <a:rect l="0" t="0" r="0" b="0"/>
            <a:pathLst>
              <a:path w="120000" h="120000" extrusionOk="0">
                <a:moveTo>
                  <a:pt x="0" y="0"/>
                </a:moveTo>
                <a:lnTo>
                  <a:pt x="0" y="120000"/>
                </a:lnTo>
              </a:path>
            </a:pathLst>
          </a:cu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Rectangle 1"/>
          <p:cNvSpPr/>
          <p:nvPr/>
        </p:nvSpPr>
        <p:spPr>
          <a:xfrm>
            <a:off x="2504355" y="188223"/>
            <a:ext cx="4135291" cy="584775"/>
          </a:xfrm>
          <a:prstGeom prst="rect">
            <a:avLst/>
          </a:prstGeom>
        </p:spPr>
        <p:txBody>
          <a:bodyPr wrap="square">
            <a:spAutoFit/>
          </a:bodyPr>
          <a:lstStyle/>
          <a:p>
            <a:pPr algn="ctr"/>
            <a:r>
              <a:rPr lang="en-US" sz="3200" b="1" dirty="0" smtClean="0">
                <a:solidFill>
                  <a:srgbClr val="00A0C6"/>
                </a:solidFill>
                <a:latin typeface="Raleway"/>
                <a:ea typeface="Raleway"/>
                <a:cs typeface="Raleway"/>
                <a:sym typeface="Raleway"/>
              </a:rPr>
              <a:t>Employee</a:t>
            </a:r>
            <a:r>
              <a:rPr lang="en-US" sz="3200" dirty="0" smtClean="0">
                <a:sym typeface="Raleway"/>
              </a:rPr>
              <a:t> </a:t>
            </a:r>
            <a:r>
              <a:rPr lang="en-US" sz="3200" dirty="0" smtClean="0">
                <a:solidFill>
                  <a:srgbClr val="595959"/>
                </a:solidFill>
                <a:latin typeface="Raleway"/>
                <a:ea typeface="Raleway"/>
                <a:cs typeface="Raleway"/>
                <a:sym typeface="Raleway"/>
              </a:rPr>
              <a:t>View</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61" y="874059"/>
            <a:ext cx="7877733" cy="4726640"/>
          </a:xfrm>
          <a:prstGeom prst="rect">
            <a:avLst/>
          </a:prstGeom>
        </p:spPr>
      </p:pic>
    </p:spTree>
    <p:extLst>
      <p:ext uri="{BB962C8B-B14F-4D97-AF65-F5344CB8AC3E}">
        <p14:creationId xmlns:p14="http://schemas.microsoft.com/office/powerpoint/2010/main" val="82298821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Shape 463"/>
          <p:cNvSpPr/>
          <p:nvPr/>
        </p:nvSpPr>
        <p:spPr>
          <a:xfrm>
            <a:off x="1046750" y="1400340"/>
            <a:ext cx="2848450" cy="307777"/>
          </a:xfrm>
          <a:prstGeom prst="rect">
            <a:avLst/>
          </a:prstGeom>
          <a:solidFill>
            <a:schemeClr val="lt1"/>
          </a:solidFill>
          <a:ln>
            <a:noFill/>
          </a:ln>
        </p:spPr>
        <p:txBody>
          <a:bodyPr lIns="91425" tIns="45700" rIns="91425" bIns="45700" anchor="t" anchorCtr="0">
            <a:noAutofit/>
          </a:bodyPr>
          <a:lstStyle/>
          <a:p>
            <a:pPr marL="0" marR="0" lvl="1" indent="0" algn="ctr" rtl="0">
              <a:spcBef>
                <a:spcPts val="0"/>
              </a:spcBef>
              <a:buNone/>
            </a:pPr>
            <a:endParaRPr sz="1200" b="1" i="0" u="none" strike="noStrike" cap="none">
              <a:solidFill>
                <a:srgbClr val="00A0C6"/>
              </a:solidFill>
              <a:latin typeface="Raleway"/>
              <a:ea typeface="Raleway"/>
              <a:cs typeface="Raleway"/>
              <a:sym typeface="Raleway"/>
            </a:endParaRPr>
          </a:p>
        </p:txBody>
      </p:sp>
      <p:sp>
        <p:nvSpPr>
          <p:cNvPr id="465" name="Shape 465"/>
          <p:cNvSpPr/>
          <p:nvPr/>
        </p:nvSpPr>
        <p:spPr>
          <a:xfrm>
            <a:off x="4579557" y="1526519"/>
            <a:ext cx="0" cy="3536688"/>
          </a:xfrm>
          <a:custGeom>
            <a:avLst/>
            <a:gdLst/>
            <a:ahLst/>
            <a:cxnLst/>
            <a:rect l="0" t="0" r="0" b="0"/>
            <a:pathLst>
              <a:path w="120000" h="120000" extrusionOk="0">
                <a:moveTo>
                  <a:pt x="0" y="0"/>
                </a:moveTo>
                <a:lnTo>
                  <a:pt x="0" y="120000"/>
                </a:lnTo>
              </a:path>
            </a:pathLst>
          </a:cu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nvGrpSpPr>
          <p:cNvPr id="467" name="Shape 467"/>
          <p:cNvGrpSpPr/>
          <p:nvPr/>
        </p:nvGrpSpPr>
        <p:grpSpPr>
          <a:xfrm>
            <a:off x="151479" y="1035560"/>
            <a:ext cx="4707455" cy="3986909"/>
            <a:chOff x="-76229" y="1467852"/>
            <a:chExt cx="4910395" cy="3097039"/>
          </a:xfrm>
        </p:grpSpPr>
        <p:sp>
          <p:nvSpPr>
            <p:cNvPr id="468" name="Shape 468"/>
            <p:cNvSpPr/>
            <p:nvPr/>
          </p:nvSpPr>
          <p:spPr>
            <a:xfrm>
              <a:off x="-76229" y="4305259"/>
              <a:ext cx="4910395" cy="259632"/>
            </a:xfrm>
            <a:prstGeom prst="rect">
              <a:avLst/>
            </a:prstGeom>
            <a:solidFill>
              <a:schemeClr val="lt1"/>
            </a:solidFill>
            <a:ln>
              <a:noFill/>
            </a:ln>
          </p:spPr>
          <p:txBody>
            <a:bodyPr lIns="91425" tIns="45700" rIns="91425" bIns="45700" anchor="t" anchorCtr="0">
              <a:noAutofit/>
            </a:bodyPr>
            <a:lstStyle/>
            <a:p>
              <a:pPr lvl="1" algn="ctr">
                <a:buSzPct val="25000"/>
              </a:pPr>
              <a:endParaRPr lang="en" b="1" i="0" u="none" strike="noStrike" cap="none" dirty="0">
                <a:solidFill>
                  <a:schemeClr val="tx1">
                    <a:lumMod val="50000"/>
                    <a:lumOff val="50000"/>
                  </a:schemeClr>
                </a:solidFill>
                <a:latin typeface="Raleway"/>
                <a:ea typeface="Raleway"/>
                <a:cs typeface="Raleway"/>
                <a:sym typeface="Raleway"/>
              </a:endParaRPr>
            </a:p>
          </p:txBody>
        </p:sp>
        <p:grpSp>
          <p:nvGrpSpPr>
            <p:cNvPr id="469" name="Shape 469"/>
            <p:cNvGrpSpPr/>
            <p:nvPr/>
          </p:nvGrpSpPr>
          <p:grpSpPr>
            <a:xfrm>
              <a:off x="-26735" y="1467852"/>
              <a:ext cx="4662168" cy="2850635"/>
              <a:chOff x="-26735" y="1630946"/>
              <a:chExt cx="4662168" cy="3167373"/>
            </a:xfrm>
          </p:grpSpPr>
          <p:pic>
            <p:nvPicPr>
              <p:cNvPr id="470" name="Shape 470"/>
              <p:cNvPicPr preferRelativeResize="0"/>
              <p:nvPr/>
            </p:nvPicPr>
            <p:blipFill rotWithShape="1">
              <a:blip r:embed="rId3">
                <a:alphaModFix/>
              </a:blip>
              <a:srcRect/>
              <a:stretch/>
            </p:blipFill>
            <p:spPr>
              <a:xfrm>
                <a:off x="-26735" y="1630946"/>
                <a:ext cx="4662168" cy="3167373"/>
              </a:xfrm>
              <a:prstGeom prst="rect">
                <a:avLst/>
              </a:prstGeom>
              <a:noFill/>
              <a:ln>
                <a:noFill/>
              </a:ln>
            </p:spPr>
          </p:pic>
          <p:grpSp>
            <p:nvGrpSpPr>
              <p:cNvPr id="471" name="Shape 471"/>
              <p:cNvGrpSpPr/>
              <p:nvPr/>
            </p:nvGrpSpPr>
            <p:grpSpPr>
              <a:xfrm>
                <a:off x="647750" y="2004090"/>
                <a:ext cx="3313195" cy="2216038"/>
                <a:chOff x="-3337030" y="3308712"/>
                <a:chExt cx="3313195" cy="2216038"/>
              </a:xfrm>
            </p:grpSpPr>
            <p:pic>
              <p:nvPicPr>
                <p:cNvPr id="472" name="Shape 472" descr="Screen Shot 2016-10-17 at 2.26.42 PM.png"/>
                <p:cNvPicPr preferRelativeResize="0"/>
                <p:nvPr/>
              </p:nvPicPr>
              <p:blipFill rotWithShape="1">
                <a:blip r:embed="rId4">
                  <a:alphaModFix/>
                </a:blip>
                <a:srcRect/>
                <a:stretch/>
              </p:blipFill>
              <p:spPr>
                <a:xfrm>
                  <a:off x="-3337030" y="3308712"/>
                  <a:ext cx="3313195" cy="2206963"/>
                </a:xfrm>
                <a:prstGeom prst="rect">
                  <a:avLst/>
                </a:prstGeom>
                <a:noFill/>
                <a:ln>
                  <a:noFill/>
                </a:ln>
              </p:spPr>
            </p:pic>
            <p:pic>
              <p:nvPicPr>
                <p:cNvPr id="473" name="Shape 473" descr="Screen Shot 2016-10-17 at 2.26.42 PM.png"/>
                <p:cNvPicPr preferRelativeResize="0"/>
                <p:nvPr/>
              </p:nvPicPr>
              <p:blipFill rotWithShape="1">
                <a:blip r:embed="rId5">
                  <a:alphaModFix/>
                </a:blip>
                <a:srcRect l="6756" t="14254" r="73246"/>
                <a:stretch/>
              </p:blipFill>
              <p:spPr>
                <a:xfrm>
                  <a:off x="-3127565" y="3632378"/>
                  <a:ext cx="678278" cy="1892371"/>
                </a:xfrm>
                <a:prstGeom prst="rect">
                  <a:avLst/>
                </a:prstGeom>
                <a:noFill/>
                <a:ln>
                  <a:noFill/>
                </a:ln>
              </p:spPr>
            </p:pic>
          </p:grpSp>
        </p:grpSp>
      </p:grpSp>
      <p:sp>
        <p:nvSpPr>
          <p:cNvPr id="2" name="TextBox 1"/>
          <p:cNvSpPr txBox="1"/>
          <p:nvPr/>
        </p:nvSpPr>
        <p:spPr>
          <a:xfrm>
            <a:off x="614947" y="4636046"/>
            <a:ext cx="3636211" cy="338554"/>
          </a:xfrm>
          <a:prstGeom prst="rect">
            <a:avLst/>
          </a:prstGeom>
          <a:noFill/>
        </p:spPr>
        <p:txBody>
          <a:bodyPr wrap="square" rtlCol="0">
            <a:spAutoFit/>
          </a:bodyPr>
          <a:lstStyle/>
          <a:p>
            <a:pPr algn="ctr"/>
            <a:r>
              <a:rPr lang="en-US" sz="1600" dirty="0" smtClean="0">
                <a:latin typeface="Raleway"/>
                <a:cs typeface="Raleway"/>
              </a:rPr>
              <a:t>Basic: Table View</a:t>
            </a:r>
            <a:endParaRPr lang="en-US" sz="1600" dirty="0">
              <a:latin typeface="Raleway"/>
              <a:cs typeface="Raleway"/>
            </a:endParaRPr>
          </a:p>
        </p:txBody>
      </p:sp>
      <p:grpSp>
        <p:nvGrpSpPr>
          <p:cNvPr id="8" name="Group 7"/>
          <p:cNvGrpSpPr/>
          <p:nvPr/>
        </p:nvGrpSpPr>
        <p:grpSpPr>
          <a:xfrm>
            <a:off x="4946322" y="1180696"/>
            <a:ext cx="3876841" cy="3049771"/>
            <a:chOff x="5106738" y="1180696"/>
            <a:chExt cx="3876841" cy="3049771"/>
          </a:xfrm>
        </p:grpSpPr>
        <p:sp>
          <p:nvSpPr>
            <p:cNvPr id="3" name="Rectangle 2"/>
            <p:cNvSpPr/>
            <p:nvPr/>
          </p:nvSpPr>
          <p:spPr>
            <a:xfrm>
              <a:off x="5106738" y="1180696"/>
              <a:ext cx="3876841" cy="646331"/>
            </a:xfrm>
            <a:prstGeom prst="rect">
              <a:avLst/>
            </a:prstGeom>
            <a:ln>
              <a:solidFill>
                <a:schemeClr val="bg1">
                  <a:lumMod val="75000"/>
                </a:schemeClr>
              </a:solidFill>
            </a:ln>
          </p:spPr>
          <p:txBody>
            <a:bodyPr wrap="square">
              <a:spAutoFit/>
            </a:bodyPr>
            <a:lstStyle/>
            <a:p>
              <a:pPr marL="0" lvl="1" algn="ctr"/>
              <a:r>
                <a:rPr lang="en-US" b="1" dirty="0">
                  <a:latin typeface="Raleway"/>
                  <a:cs typeface="Raleway"/>
                </a:rPr>
                <a:t>Results are color coded by </a:t>
              </a:r>
              <a:r>
                <a:rPr lang="en-US" b="1" dirty="0" smtClean="0">
                  <a:latin typeface="Raleway"/>
                  <a:cs typeface="Raleway"/>
                </a:rPr>
                <a:t>quartile and innovation horizon</a:t>
              </a:r>
              <a:endParaRPr lang="en-US" b="1" dirty="0">
                <a:latin typeface="Raleway"/>
                <a:cs typeface="Raleway"/>
              </a:endParaRPr>
            </a:p>
          </p:txBody>
        </p:sp>
        <p:grpSp>
          <p:nvGrpSpPr>
            <p:cNvPr id="6" name="Group 5"/>
            <p:cNvGrpSpPr/>
            <p:nvPr/>
          </p:nvGrpSpPr>
          <p:grpSpPr>
            <a:xfrm>
              <a:off x="5106738" y="1916874"/>
              <a:ext cx="1590842" cy="2313593"/>
              <a:chOff x="5106737" y="1916874"/>
              <a:chExt cx="3449052" cy="2313593"/>
            </a:xfrm>
          </p:grpSpPr>
          <p:grpSp>
            <p:nvGrpSpPr>
              <p:cNvPr id="5" name="Group 4"/>
              <p:cNvGrpSpPr/>
              <p:nvPr/>
            </p:nvGrpSpPr>
            <p:grpSpPr>
              <a:xfrm>
                <a:off x="5106737" y="1916874"/>
                <a:ext cx="3449052" cy="1117942"/>
                <a:chOff x="5106737" y="1916874"/>
                <a:chExt cx="3449052" cy="1117942"/>
              </a:xfrm>
            </p:grpSpPr>
            <p:sp>
              <p:nvSpPr>
                <p:cNvPr id="4" name="Rectangle 3"/>
                <p:cNvSpPr/>
                <p:nvPr/>
              </p:nvSpPr>
              <p:spPr>
                <a:xfrm>
                  <a:off x="5106737" y="1916874"/>
                  <a:ext cx="3449052" cy="529559"/>
                </a:xfrm>
                <a:prstGeom prst="rect">
                  <a:avLst/>
                </a:prstGeom>
                <a:solidFill>
                  <a:srgbClr val="DDFAA9"/>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106737" y="2505257"/>
                  <a:ext cx="3449052" cy="529559"/>
                </a:xfrm>
                <a:prstGeom prst="rect">
                  <a:avLst/>
                </a:prstGeom>
                <a:solidFill>
                  <a:srgbClr val="C8EFA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106737" y="3112525"/>
                <a:ext cx="3449052" cy="1117942"/>
                <a:chOff x="5106737" y="1916874"/>
                <a:chExt cx="3449052" cy="1117942"/>
              </a:xfrm>
            </p:grpSpPr>
            <p:sp>
              <p:nvSpPr>
                <p:cNvPr id="24" name="Rectangle 23"/>
                <p:cNvSpPr/>
                <p:nvPr/>
              </p:nvSpPr>
              <p:spPr>
                <a:xfrm>
                  <a:off x="5106737" y="1916874"/>
                  <a:ext cx="3449052" cy="529559"/>
                </a:xfrm>
                <a:prstGeom prst="rect">
                  <a:avLst/>
                </a:prstGeom>
                <a:solidFill>
                  <a:srgbClr val="D4ECE0"/>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106737" y="2505257"/>
                  <a:ext cx="3449052" cy="529559"/>
                </a:xfrm>
                <a:prstGeom prst="rect">
                  <a:avLst/>
                </a:prstGeom>
                <a:solidFill>
                  <a:srgbClr val="ECD2D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7" name="TextBox 6"/>
            <p:cNvSpPr txBox="1"/>
            <p:nvPr/>
          </p:nvSpPr>
          <p:spPr>
            <a:xfrm>
              <a:off x="6911474" y="1916874"/>
              <a:ext cx="2072105" cy="523220"/>
            </a:xfrm>
            <a:prstGeom prst="rect">
              <a:avLst/>
            </a:prstGeom>
            <a:noFill/>
            <a:ln>
              <a:solidFill>
                <a:schemeClr val="bg1">
                  <a:lumMod val="75000"/>
                </a:schemeClr>
              </a:solidFill>
            </a:ln>
          </p:spPr>
          <p:txBody>
            <a:bodyPr wrap="square" rtlCol="0">
              <a:spAutoFit/>
            </a:bodyPr>
            <a:lstStyle/>
            <a:p>
              <a:r>
                <a:rPr lang="en-US" sz="1400" dirty="0" smtClean="0">
                  <a:latin typeface="Raleway"/>
                  <a:cs typeface="Raleway"/>
                </a:rPr>
                <a:t>0-24% Continuous improvement </a:t>
              </a:r>
              <a:endParaRPr lang="en-US" sz="1400" dirty="0">
                <a:latin typeface="Raleway"/>
                <a:cs typeface="Raleway"/>
              </a:endParaRPr>
            </a:p>
          </p:txBody>
        </p:sp>
        <p:sp>
          <p:nvSpPr>
            <p:cNvPr id="28" name="TextBox 27"/>
            <p:cNvSpPr txBox="1"/>
            <p:nvPr/>
          </p:nvSpPr>
          <p:spPr>
            <a:xfrm>
              <a:off x="6911474" y="2511221"/>
              <a:ext cx="2072105" cy="523220"/>
            </a:xfrm>
            <a:prstGeom prst="rect">
              <a:avLst/>
            </a:prstGeom>
            <a:noFill/>
            <a:ln>
              <a:solidFill>
                <a:schemeClr val="bg1">
                  <a:lumMod val="75000"/>
                </a:schemeClr>
              </a:solidFill>
            </a:ln>
          </p:spPr>
          <p:txBody>
            <a:bodyPr wrap="square" rtlCol="0">
              <a:spAutoFit/>
            </a:bodyPr>
            <a:lstStyle/>
            <a:p>
              <a:r>
                <a:rPr lang="en-US" sz="1400" dirty="0" smtClean="0">
                  <a:latin typeface="Raleway"/>
                  <a:cs typeface="Raleway"/>
                </a:rPr>
                <a:t>25-49% Incremental Innovation (H1)</a:t>
              </a:r>
              <a:endParaRPr lang="en-US" sz="1400" dirty="0">
                <a:latin typeface="Raleway"/>
                <a:cs typeface="Raleway"/>
              </a:endParaRPr>
            </a:p>
          </p:txBody>
        </p:sp>
        <p:sp>
          <p:nvSpPr>
            <p:cNvPr id="29" name="TextBox 28"/>
            <p:cNvSpPr txBox="1"/>
            <p:nvPr/>
          </p:nvSpPr>
          <p:spPr>
            <a:xfrm>
              <a:off x="6911474" y="3105568"/>
              <a:ext cx="2072105" cy="523220"/>
            </a:xfrm>
            <a:prstGeom prst="rect">
              <a:avLst/>
            </a:prstGeom>
            <a:noFill/>
            <a:ln>
              <a:solidFill>
                <a:schemeClr val="bg1">
                  <a:lumMod val="75000"/>
                </a:schemeClr>
              </a:solidFill>
            </a:ln>
          </p:spPr>
          <p:txBody>
            <a:bodyPr wrap="square" rtlCol="0">
              <a:spAutoFit/>
            </a:bodyPr>
            <a:lstStyle/>
            <a:p>
              <a:r>
                <a:rPr lang="en-US" sz="1400" dirty="0" smtClean="0">
                  <a:latin typeface="Raleway"/>
                  <a:cs typeface="Raleway"/>
                </a:rPr>
                <a:t>50-74% Commercial innovation  (H2)</a:t>
              </a:r>
              <a:endParaRPr lang="en-US" sz="1400" dirty="0">
                <a:latin typeface="Raleway"/>
                <a:cs typeface="Raleway"/>
              </a:endParaRPr>
            </a:p>
          </p:txBody>
        </p:sp>
        <p:sp>
          <p:nvSpPr>
            <p:cNvPr id="30" name="TextBox 29"/>
            <p:cNvSpPr txBox="1"/>
            <p:nvPr/>
          </p:nvSpPr>
          <p:spPr>
            <a:xfrm>
              <a:off x="6911474" y="3699916"/>
              <a:ext cx="2072105" cy="523220"/>
            </a:xfrm>
            <a:prstGeom prst="rect">
              <a:avLst/>
            </a:prstGeom>
            <a:noFill/>
            <a:ln>
              <a:solidFill>
                <a:schemeClr val="bg1">
                  <a:lumMod val="75000"/>
                </a:schemeClr>
              </a:solidFill>
            </a:ln>
          </p:spPr>
          <p:txBody>
            <a:bodyPr wrap="square" rtlCol="0">
              <a:spAutoFit/>
            </a:bodyPr>
            <a:lstStyle/>
            <a:p>
              <a:r>
                <a:rPr lang="en-US" sz="1400" dirty="0" smtClean="0">
                  <a:latin typeface="Raleway"/>
                  <a:cs typeface="Raleway"/>
                </a:rPr>
                <a:t>75-100% Disruptive innovation (H3)</a:t>
              </a:r>
              <a:endParaRPr lang="en-US" sz="1400" dirty="0">
                <a:latin typeface="Raleway"/>
                <a:cs typeface="Raleway"/>
              </a:endParaRPr>
            </a:p>
          </p:txBody>
        </p:sp>
      </p:grpSp>
      <p:sp>
        <p:nvSpPr>
          <p:cNvPr id="9" name="TextBox 8"/>
          <p:cNvSpPr txBox="1"/>
          <p:nvPr/>
        </p:nvSpPr>
        <p:spPr>
          <a:xfrm>
            <a:off x="441158" y="5160211"/>
            <a:ext cx="8382005" cy="369332"/>
          </a:xfrm>
          <a:prstGeom prst="rect">
            <a:avLst/>
          </a:prstGeom>
          <a:noFill/>
        </p:spPr>
        <p:txBody>
          <a:bodyPr wrap="square" rtlCol="0">
            <a:spAutoFit/>
          </a:bodyPr>
          <a:lstStyle/>
          <a:p>
            <a:pPr algn="ctr"/>
            <a:r>
              <a:rPr lang="en-US" dirty="0" smtClean="0">
                <a:latin typeface="Raleway"/>
                <a:cs typeface="Raleway"/>
              </a:rPr>
              <a:t>Sort, filter and search by Innovation Score and Eight Skills</a:t>
            </a:r>
            <a:endParaRPr lang="en-US" dirty="0">
              <a:latin typeface="Raleway"/>
              <a:cs typeface="Raleway"/>
            </a:endParaRPr>
          </a:p>
        </p:txBody>
      </p:sp>
      <p:sp>
        <p:nvSpPr>
          <p:cNvPr id="34" name="Rectangle 33"/>
          <p:cNvSpPr/>
          <p:nvPr/>
        </p:nvSpPr>
        <p:spPr>
          <a:xfrm>
            <a:off x="2104144" y="188223"/>
            <a:ext cx="5406937" cy="584776"/>
          </a:xfrm>
          <a:prstGeom prst="rect">
            <a:avLst/>
          </a:prstGeom>
        </p:spPr>
        <p:txBody>
          <a:bodyPr wrap="none">
            <a:spAutoFit/>
          </a:bodyPr>
          <a:lstStyle/>
          <a:p>
            <a:r>
              <a:rPr lang="en-US" sz="3200" dirty="0" smtClean="0">
                <a:solidFill>
                  <a:srgbClr val="595959"/>
                </a:solidFill>
                <a:latin typeface="Raleway"/>
                <a:ea typeface="Raleway"/>
                <a:cs typeface="Raleway"/>
                <a:sym typeface="Raleway"/>
              </a:rPr>
              <a:t>How Swarm works:</a:t>
            </a:r>
            <a:r>
              <a:rPr lang="en-US" sz="3200" b="1" dirty="0" smtClean="0">
                <a:solidFill>
                  <a:srgbClr val="00A0C6"/>
                </a:solidFill>
                <a:latin typeface="Raleway"/>
                <a:ea typeface="Raleway"/>
                <a:cs typeface="Raleway"/>
                <a:sym typeface="Raleway"/>
              </a:rPr>
              <a:t> Analyze</a:t>
            </a:r>
            <a:endParaRPr lang="en-US" sz="3200" dirty="0"/>
          </a:p>
        </p:txBody>
      </p:sp>
    </p:spTree>
    <p:extLst>
      <p:ext uri="{BB962C8B-B14F-4D97-AF65-F5344CB8AC3E}">
        <p14:creationId xmlns:p14="http://schemas.microsoft.com/office/powerpoint/2010/main" val="231182712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latin typeface="MetaMediumLF-Roman" panose="020B0602040000020004" pitchFamily="34" charset="0"/>
              </a:rPr>
              <a:t>Our conversation today:</a:t>
            </a:r>
          </a:p>
        </p:txBody>
      </p:sp>
      <p:sp>
        <p:nvSpPr>
          <p:cNvPr id="3" name="Content Placeholder 2"/>
          <p:cNvSpPr>
            <a:spLocks noGrp="1"/>
          </p:cNvSpPr>
          <p:nvPr>
            <p:ph idx="1"/>
          </p:nvPr>
        </p:nvSpPr>
        <p:spPr/>
        <p:txBody>
          <a:bodyPr>
            <a:normAutofit/>
          </a:bodyPr>
          <a:lstStyle/>
          <a:p>
            <a:r>
              <a:rPr lang="en-US" sz="2400" dirty="0" smtClean="0">
                <a:latin typeface="MetaMediumLF-Roman" panose="020B0602040000020004" pitchFamily="34" charset="0"/>
              </a:rPr>
              <a:t>Previous approaches to identifying innovator talent</a:t>
            </a:r>
          </a:p>
          <a:p>
            <a:r>
              <a:rPr lang="en-US" sz="2400" dirty="0" smtClean="0">
                <a:latin typeface="MetaMediumLF-Roman" panose="020B0602040000020004" pitchFamily="34" charset="0"/>
              </a:rPr>
              <a:t>Problem Statement</a:t>
            </a:r>
          </a:p>
          <a:p>
            <a:r>
              <a:rPr lang="en-US" sz="2400" dirty="0" smtClean="0">
                <a:latin typeface="MetaMediumLF-Roman" panose="020B0602040000020004" pitchFamily="34" charset="0"/>
              </a:rPr>
              <a:t>Innovator Competency Model</a:t>
            </a:r>
          </a:p>
          <a:p>
            <a:r>
              <a:rPr lang="en-US" sz="2400" dirty="0" smtClean="0">
                <a:latin typeface="MetaMediumLF-Roman" panose="020B0602040000020004" pitchFamily="34" charset="0"/>
              </a:rPr>
              <a:t>Introducing the Swarm Innovation Profile</a:t>
            </a:r>
          </a:p>
          <a:p>
            <a:r>
              <a:rPr lang="en-US" sz="2400" dirty="0" smtClean="0">
                <a:latin typeface="MetaMediumLF-Roman" panose="020B0602040000020004" pitchFamily="34" charset="0"/>
              </a:rPr>
              <a:t>The experiment: Testing the Profile</a:t>
            </a:r>
          </a:p>
          <a:p>
            <a:r>
              <a:rPr lang="en-US" sz="2400" dirty="0" smtClean="0">
                <a:latin typeface="MetaMediumLF-Roman" panose="020B0602040000020004" pitchFamily="34" charset="0"/>
              </a:rPr>
              <a:t>What We Learned</a:t>
            </a:r>
            <a:endParaRPr lang="en-US" sz="2400" dirty="0" smtClean="0">
              <a:latin typeface="MetaMediumLF-Roman" panose="020B0602040000020004" pitchFamily="34" charset="0"/>
            </a:endParaRPr>
          </a:p>
          <a:p>
            <a:r>
              <a:rPr lang="en-US" sz="2400" dirty="0" smtClean="0">
                <a:latin typeface="MetaMediumLF-Roman" panose="020B0602040000020004" pitchFamily="34" charset="0"/>
              </a:rPr>
              <a:t>Our Next </a:t>
            </a:r>
            <a:r>
              <a:rPr lang="en-US" sz="2400" dirty="0" smtClean="0">
                <a:latin typeface="MetaMediumLF-Roman" panose="020B0602040000020004" pitchFamily="34" charset="0"/>
              </a:rPr>
              <a:t>Explorations</a:t>
            </a:r>
          </a:p>
          <a:p>
            <a:endParaRPr lang="en-US" sz="2400" dirty="0">
              <a:latin typeface="MetaMediumLF-Roman" panose="020B0602040000020004" pitchFamily="34" charset="0"/>
            </a:endParaRPr>
          </a:p>
        </p:txBody>
      </p:sp>
      <p:pic>
        <p:nvPicPr>
          <p:cNvPr id="4" name="Picture 3"/>
          <p:cNvPicPr>
            <a:picLocks noChangeAspect="1"/>
          </p:cNvPicPr>
          <p:nvPr/>
        </p:nvPicPr>
        <p:blipFill>
          <a:blip r:embed="rId2"/>
          <a:stretch>
            <a:fillRect/>
          </a:stretch>
        </p:blipFill>
        <p:spPr>
          <a:xfrm>
            <a:off x="8186057" y="4880937"/>
            <a:ext cx="709485" cy="475677"/>
          </a:xfrm>
          <a:prstGeom prst="rect">
            <a:avLst/>
          </a:prstGeom>
        </p:spPr>
      </p:pic>
    </p:spTree>
    <p:extLst>
      <p:ext uri="{BB962C8B-B14F-4D97-AF65-F5344CB8AC3E}">
        <p14:creationId xmlns:p14="http://schemas.microsoft.com/office/powerpoint/2010/main" val="298183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Shape 463"/>
          <p:cNvSpPr/>
          <p:nvPr/>
        </p:nvSpPr>
        <p:spPr>
          <a:xfrm>
            <a:off x="1046750" y="1400340"/>
            <a:ext cx="2848450" cy="307777"/>
          </a:xfrm>
          <a:prstGeom prst="rect">
            <a:avLst/>
          </a:prstGeom>
          <a:solidFill>
            <a:schemeClr val="lt1"/>
          </a:solidFill>
          <a:ln>
            <a:noFill/>
          </a:ln>
        </p:spPr>
        <p:txBody>
          <a:bodyPr lIns="91425" tIns="45700" rIns="91425" bIns="45700" anchor="t" anchorCtr="0">
            <a:noAutofit/>
          </a:bodyPr>
          <a:lstStyle/>
          <a:p>
            <a:pPr marL="0" marR="0" lvl="1" indent="0" algn="ctr" rtl="0">
              <a:spcBef>
                <a:spcPts val="0"/>
              </a:spcBef>
              <a:buNone/>
            </a:pPr>
            <a:endParaRPr sz="1200" b="1" i="0" u="none" strike="noStrike" cap="none">
              <a:solidFill>
                <a:srgbClr val="00A0C6"/>
              </a:solidFill>
              <a:latin typeface="Raleway"/>
              <a:ea typeface="Raleway"/>
              <a:cs typeface="Raleway"/>
              <a:sym typeface="Raleway"/>
            </a:endParaRPr>
          </a:p>
        </p:txBody>
      </p:sp>
      <p:sp>
        <p:nvSpPr>
          <p:cNvPr id="465" name="Shape 465"/>
          <p:cNvSpPr/>
          <p:nvPr/>
        </p:nvSpPr>
        <p:spPr>
          <a:xfrm>
            <a:off x="4579557" y="1526519"/>
            <a:ext cx="0" cy="3536688"/>
          </a:xfrm>
          <a:custGeom>
            <a:avLst/>
            <a:gdLst/>
            <a:ahLst/>
            <a:cxnLst/>
            <a:rect l="0" t="0" r="0" b="0"/>
            <a:pathLst>
              <a:path w="120000" h="120000" extrusionOk="0">
                <a:moveTo>
                  <a:pt x="0" y="0"/>
                </a:moveTo>
                <a:lnTo>
                  <a:pt x="0" y="120000"/>
                </a:lnTo>
              </a:path>
            </a:pathLst>
          </a:custGeom>
          <a:no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nvGrpSpPr>
          <p:cNvPr id="3" name="Group 2"/>
          <p:cNvGrpSpPr/>
          <p:nvPr/>
        </p:nvGrpSpPr>
        <p:grpSpPr>
          <a:xfrm>
            <a:off x="443654" y="1022617"/>
            <a:ext cx="6312310" cy="4142537"/>
            <a:chOff x="4579808" y="1022617"/>
            <a:chExt cx="6312310" cy="4142537"/>
          </a:xfrm>
        </p:grpSpPr>
        <p:grpSp>
          <p:nvGrpSpPr>
            <p:cNvPr id="13" name="Shape 526"/>
            <p:cNvGrpSpPr/>
            <p:nvPr/>
          </p:nvGrpSpPr>
          <p:grpSpPr>
            <a:xfrm>
              <a:off x="4579808" y="1022617"/>
              <a:ext cx="6312310" cy="4142537"/>
              <a:chOff x="2278194" y="1484700"/>
              <a:chExt cx="6447987" cy="3187801"/>
            </a:xfrm>
          </p:grpSpPr>
          <p:sp>
            <p:nvSpPr>
              <p:cNvPr id="14" name="Shape 528"/>
              <p:cNvSpPr/>
              <p:nvPr/>
            </p:nvSpPr>
            <p:spPr>
              <a:xfrm>
                <a:off x="2278194" y="4395601"/>
                <a:ext cx="4662300" cy="276900"/>
              </a:xfrm>
              <a:prstGeom prst="rect">
                <a:avLst/>
              </a:prstGeom>
              <a:noFill/>
              <a:ln>
                <a:noFill/>
              </a:ln>
            </p:spPr>
            <p:txBody>
              <a:bodyPr lIns="91425" tIns="45700" rIns="91425" bIns="45700" anchor="t" anchorCtr="0">
                <a:noAutofit/>
              </a:bodyPr>
              <a:lstStyle/>
              <a:p>
                <a:pPr lvl="1" algn="ctr">
                  <a:buSzPct val="25000"/>
                </a:pPr>
                <a:endParaRPr lang="en" b="1" i="0" u="none" strike="noStrike" cap="none" dirty="0">
                  <a:solidFill>
                    <a:srgbClr val="000000"/>
                  </a:solidFill>
                  <a:latin typeface="Raleway"/>
                  <a:ea typeface="Raleway"/>
                  <a:cs typeface="Raleway"/>
                  <a:sym typeface="Raleway"/>
                </a:endParaRPr>
              </a:p>
            </p:txBody>
          </p:sp>
          <p:pic>
            <p:nvPicPr>
              <p:cNvPr id="15" name="Shape 529"/>
              <p:cNvPicPr preferRelativeResize="0"/>
              <p:nvPr/>
            </p:nvPicPr>
            <p:blipFill rotWithShape="1">
              <a:blip r:embed="rId3">
                <a:alphaModFix/>
              </a:blip>
              <a:srcRect/>
              <a:stretch/>
            </p:blipFill>
            <p:spPr>
              <a:xfrm>
                <a:off x="4063882" y="1484700"/>
                <a:ext cx="4662299" cy="2850600"/>
              </a:xfrm>
              <a:prstGeom prst="rect">
                <a:avLst/>
              </a:prstGeom>
              <a:noFill/>
              <a:ln>
                <a:noFill/>
              </a:ln>
            </p:spPr>
          </p:pic>
          <p:pic>
            <p:nvPicPr>
              <p:cNvPr id="16" name="Shape 530" descr="Chart 2 UX.jpg"/>
              <p:cNvPicPr preferRelativeResize="0"/>
              <p:nvPr/>
            </p:nvPicPr>
            <p:blipFill rotWithShape="1">
              <a:blip r:embed="rId4">
                <a:alphaModFix/>
              </a:blip>
              <a:srcRect l="11133" t="11717" r="14295" b="10377"/>
              <a:stretch/>
            </p:blipFill>
            <p:spPr>
              <a:xfrm>
                <a:off x="4730763" y="1757735"/>
                <a:ext cx="3255901" cy="2075700"/>
              </a:xfrm>
              <a:prstGeom prst="rect">
                <a:avLst/>
              </a:prstGeom>
              <a:noFill/>
              <a:ln>
                <a:noFill/>
              </a:ln>
            </p:spPr>
          </p:pic>
        </p:grpSp>
        <p:sp>
          <p:nvSpPr>
            <p:cNvPr id="18" name="TextBox 17"/>
            <p:cNvSpPr txBox="1"/>
            <p:nvPr/>
          </p:nvSpPr>
          <p:spPr>
            <a:xfrm>
              <a:off x="6779986" y="4619169"/>
              <a:ext cx="3636211" cy="338554"/>
            </a:xfrm>
            <a:prstGeom prst="rect">
              <a:avLst/>
            </a:prstGeom>
            <a:noFill/>
          </p:spPr>
          <p:txBody>
            <a:bodyPr wrap="square" rtlCol="0">
              <a:spAutoFit/>
            </a:bodyPr>
            <a:lstStyle/>
            <a:p>
              <a:pPr algn="ctr"/>
              <a:r>
                <a:rPr lang="en-US" sz="1600" dirty="0" smtClean="0">
                  <a:latin typeface="Raleway"/>
                  <a:cs typeface="Raleway"/>
                </a:rPr>
                <a:t>Pro: Insights View</a:t>
              </a:r>
              <a:endParaRPr lang="en-US" sz="1600" dirty="0">
                <a:latin typeface="Raleway"/>
                <a:cs typeface="Raleway"/>
              </a:endParaRPr>
            </a:p>
          </p:txBody>
        </p:sp>
      </p:grpSp>
      <p:sp>
        <p:nvSpPr>
          <p:cNvPr id="26" name="TextBox 25"/>
          <p:cNvSpPr txBox="1"/>
          <p:nvPr/>
        </p:nvSpPr>
        <p:spPr>
          <a:xfrm>
            <a:off x="441158" y="5160211"/>
            <a:ext cx="8382005" cy="369332"/>
          </a:xfrm>
          <a:prstGeom prst="rect">
            <a:avLst/>
          </a:prstGeom>
          <a:noFill/>
        </p:spPr>
        <p:txBody>
          <a:bodyPr wrap="square" rtlCol="0">
            <a:spAutoFit/>
          </a:bodyPr>
          <a:lstStyle/>
          <a:p>
            <a:pPr algn="ctr"/>
            <a:r>
              <a:rPr lang="en-US" dirty="0" smtClean="0">
                <a:latin typeface="Raleway"/>
                <a:cs typeface="Raleway"/>
              </a:rPr>
              <a:t>Analyze innovation talent by location, function, department, hire date.</a:t>
            </a:r>
            <a:endParaRPr lang="en-US" dirty="0">
              <a:latin typeface="Raleway"/>
              <a:cs typeface="Raleway"/>
            </a:endParaRPr>
          </a:p>
        </p:txBody>
      </p:sp>
      <p:sp>
        <p:nvSpPr>
          <p:cNvPr id="17" name="Rectangle 16"/>
          <p:cNvSpPr/>
          <p:nvPr/>
        </p:nvSpPr>
        <p:spPr>
          <a:xfrm>
            <a:off x="1022984" y="229321"/>
            <a:ext cx="7098033" cy="584775"/>
          </a:xfrm>
          <a:prstGeom prst="rect">
            <a:avLst/>
          </a:prstGeom>
        </p:spPr>
        <p:txBody>
          <a:bodyPr wrap="none">
            <a:spAutoFit/>
          </a:bodyPr>
          <a:lstStyle/>
          <a:p>
            <a:r>
              <a:rPr lang="en-US" sz="3200" b="1" dirty="0" smtClean="0">
                <a:solidFill>
                  <a:srgbClr val="00A0C6"/>
                </a:solidFill>
                <a:latin typeface="Raleway"/>
                <a:ea typeface="Raleway"/>
                <a:cs typeface="Raleway"/>
                <a:sym typeface="Raleway"/>
              </a:rPr>
              <a:t>Analyze </a:t>
            </a:r>
            <a:r>
              <a:rPr lang="en-US" sz="3200" dirty="0" smtClean="0">
                <a:solidFill>
                  <a:srgbClr val="595959"/>
                </a:solidFill>
                <a:latin typeface="Raleway"/>
                <a:ea typeface="Raleway"/>
                <a:cs typeface="Raleway"/>
                <a:sym typeface="Raleway"/>
              </a:rPr>
              <a:t>Innovation </a:t>
            </a:r>
            <a:r>
              <a:rPr lang="en-US" sz="3200" smtClean="0">
                <a:solidFill>
                  <a:srgbClr val="595959"/>
                </a:solidFill>
                <a:latin typeface="Raleway"/>
                <a:ea typeface="Raleway"/>
                <a:cs typeface="Raleway"/>
                <a:sym typeface="Raleway"/>
              </a:rPr>
              <a:t>Talent Over Time</a:t>
            </a:r>
            <a:endParaRPr lang="en-US" sz="3200" dirty="0"/>
          </a:p>
        </p:txBody>
      </p:sp>
    </p:spTree>
    <p:extLst>
      <p:ext uri="{BB962C8B-B14F-4D97-AF65-F5344CB8AC3E}">
        <p14:creationId xmlns:p14="http://schemas.microsoft.com/office/powerpoint/2010/main" val="25629876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7206" y="1164401"/>
            <a:ext cx="4739169" cy="3734361"/>
          </a:xfrm>
          <a:prstGeom prst="rect">
            <a:avLst/>
          </a:prstGeom>
        </p:spPr>
      </p:pic>
      <p:pic>
        <p:nvPicPr>
          <p:cNvPr id="11" name="Picture 10"/>
          <p:cNvPicPr>
            <a:picLocks noChangeAspect="1"/>
          </p:cNvPicPr>
          <p:nvPr/>
        </p:nvPicPr>
        <p:blipFill>
          <a:blip r:embed="rId3"/>
          <a:stretch>
            <a:fillRect/>
          </a:stretch>
        </p:blipFill>
        <p:spPr>
          <a:xfrm>
            <a:off x="4567612" y="1139118"/>
            <a:ext cx="4579300" cy="3753908"/>
          </a:xfrm>
          <a:prstGeom prst="rect">
            <a:avLst/>
          </a:prstGeom>
        </p:spPr>
      </p:pic>
      <p:pic>
        <p:nvPicPr>
          <p:cNvPr id="2" name="Picture 1" descr="graph01_Avg_innovation.jpg"/>
          <p:cNvPicPr>
            <a:picLocks noChangeAspect="1"/>
          </p:cNvPicPr>
          <p:nvPr/>
        </p:nvPicPr>
        <p:blipFill rotWithShape="1">
          <a:blip r:embed="rId4">
            <a:extLst>
              <a:ext uri="{28A0092B-C50C-407E-A947-70E740481C1C}">
                <a14:useLocalDpi xmlns:a14="http://schemas.microsoft.com/office/drawing/2010/main" val="0"/>
              </a:ext>
            </a:extLst>
          </a:blip>
          <a:srcRect l="10996" t="11697" r="10465" b="6666"/>
          <a:stretch/>
        </p:blipFill>
        <p:spPr>
          <a:xfrm>
            <a:off x="909053" y="1500332"/>
            <a:ext cx="3208416" cy="2799343"/>
          </a:xfrm>
          <a:prstGeom prst="rect">
            <a:avLst/>
          </a:prstGeom>
        </p:spPr>
      </p:pic>
      <p:sp>
        <p:nvSpPr>
          <p:cNvPr id="26" name="TextBox 25"/>
          <p:cNvSpPr txBox="1"/>
          <p:nvPr/>
        </p:nvSpPr>
        <p:spPr>
          <a:xfrm>
            <a:off x="713872" y="4729485"/>
            <a:ext cx="3636211" cy="338554"/>
          </a:xfrm>
          <a:prstGeom prst="rect">
            <a:avLst/>
          </a:prstGeom>
          <a:noFill/>
        </p:spPr>
        <p:txBody>
          <a:bodyPr wrap="square" rtlCol="0">
            <a:spAutoFit/>
          </a:bodyPr>
          <a:lstStyle/>
          <a:p>
            <a:pPr algn="ctr"/>
            <a:r>
              <a:rPr lang="en-US" sz="1600" dirty="0" smtClean="0">
                <a:latin typeface="Raleway"/>
                <a:cs typeface="Raleway"/>
              </a:rPr>
              <a:t>Enterprise: Team View</a:t>
            </a:r>
            <a:endParaRPr lang="en-US" sz="1600" dirty="0">
              <a:latin typeface="Raleway"/>
              <a:cs typeface="Raleway"/>
            </a:endParaRPr>
          </a:p>
        </p:txBody>
      </p:sp>
      <p:pic>
        <p:nvPicPr>
          <p:cNvPr id="4" name="Picture 3" descr="graph03_Complementarity.jpg"/>
          <p:cNvPicPr>
            <a:picLocks noChangeAspect="1"/>
          </p:cNvPicPr>
          <p:nvPr/>
        </p:nvPicPr>
        <p:blipFill rotWithShape="1">
          <a:blip r:embed="rId5">
            <a:extLst>
              <a:ext uri="{28A0092B-C50C-407E-A947-70E740481C1C}">
                <a14:useLocalDpi xmlns:a14="http://schemas.microsoft.com/office/drawing/2010/main" val="0"/>
              </a:ext>
            </a:extLst>
          </a:blip>
          <a:srcRect l="11250" t="11696" r="11192" b="6900"/>
          <a:stretch/>
        </p:blipFill>
        <p:spPr>
          <a:xfrm>
            <a:off x="5306432" y="1476447"/>
            <a:ext cx="3159004" cy="2783124"/>
          </a:xfrm>
          <a:prstGeom prst="rect">
            <a:avLst/>
          </a:prstGeom>
        </p:spPr>
      </p:pic>
      <p:sp>
        <p:nvSpPr>
          <p:cNvPr id="28" name="TextBox 27"/>
          <p:cNvSpPr txBox="1"/>
          <p:nvPr/>
        </p:nvSpPr>
        <p:spPr>
          <a:xfrm>
            <a:off x="4997114" y="4723749"/>
            <a:ext cx="3636211" cy="338554"/>
          </a:xfrm>
          <a:prstGeom prst="rect">
            <a:avLst/>
          </a:prstGeom>
          <a:noFill/>
        </p:spPr>
        <p:txBody>
          <a:bodyPr wrap="square" rtlCol="0">
            <a:spAutoFit/>
          </a:bodyPr>
          <a:lstStyle/>
          <a:p>
            <a:pPr algn="ctr"/>
            <a:r>
              <a:rPr lang="en-US" sz="1600" dirty="0" smtClean="0">
                <a:latin typeface="Raleway"/>
                <a:cs typeface="Raleway"/>
              </a:rPr>
              <a:t>Enterprise: Team View</a:t>
            </a:r>
            <a:endParaRPr lang="en-US" sz="1600" dirty="0">
              <a:latin typeface="Raleway"/>
              <a:cs typeface="Raleway"/>
            </a:endParaRPr>
          </a:p>
        </p:txBody>
      </p:sp>
      <p:sp>
        <p:nvSpPr>
          <p:cNvPr id="29" name="TextBox 28"/>
          <p:cNvSpPr txBox="1"/>
          <p:nvPr/>
        </p:nvSpPr>
        <p:spPr>
          <a:xfrm>
            <a:off x="441158" y="5160211"/>
            <a:ext cx="8382005" cy="369332"/>
          </a:xfrm>
          <a:prstGeom prst="rect">
            <a:avLst/>
          </a:prstGeom>
          <a:noFill/>
        </p:spPr>
        <p:txBody>
          <a:bodyPr wrap="square" rtlCol="0">
            <a:spAutoFit/>
          </a:bodyPr>
          <a:lstStyle/>
          <a:p>
            <a:pPr algn="ctr"/>
            <a:r>
              <a:rPr lang="en-US" dirty="0" smtClean="0">
                <a:latin typeface="Raleway"/>
                <a:cs typeface="Raleway"/>
              </a:rPr>
              <a:t>Analyze teams by Average Innovation Score, Coverage and Complementarity</a:t>
            </a:r>
            <a:endParaRPr lang="en-US" dirty="0">
              <a:latin typeface="Raleway"/>
              <a:cs typeface="Raleway"/>
            </a:endParaRPr>
          </a:p>
        </p:txBody>
      </p:sp>
      <p:sp>
        <p:nvSpPr>
          <p:cNvPr id="30" name="Rectangle 29"/>
          <p:cNvSpPr/>
          <p:nvPr/>
        </p:nvSpPr>
        <p:spPr>
          <a:xfrm>
            <a:off x="2037076" y="188223"/>
            <a:ext cx="5069849" cy="584775"/>
          </a:xfrm>
          <a:prstGeom prst="rect">
            <a:avLst/>
          </a:prstGeom>
        </p:spPr>
        <p:txBody>
          <a:bodyPr wrap="none">
            <a:spAutoFit/>
          </a:bodyPr>
          <a:lstStyle/>
          <a:p>
            <a:r>
              <a:rPr lang="en-US" sz="3200" smtClean="0">
                <a:solidFill>
                  <a:srgbClr val="595959"/>
                </a:solidFill>
                <a:latin typeface="Raleway"/>
                <a:ea typeface="Raleway"/>
                <a:cs typeface="Raleway"/>
                <a:sym typeface="Raleway"/>
              </a:rPr>
              <a:t>Form and </a:t>
            </a:r>
            <a:r>
              <a:rPr lang="en-US" sz="3200" b="1" smtClean="0">
                <a:solidFill>
                  <a:srgbClr val="00A0C6"/>
                </a:solidFill>
                <a:latin typeface="Raleway"/>
                <a:ea typeface="Raleway"/>
                <a:cs typeface="Raleway"/>
                <a:sym typeface="Raleway"/>
              </a:rPr>
              <a:t>Analyze </a:t>
            </a:r>
            <a:r>
              <a:rPr lang="en-US" sz="3200" b="1" dirty="0" smtClean="0">
                <a:solidFill>
                  <a:srgbClr val="00A0C6"/>
                </a:solidFill>
                <a:latin typeface="Raleway"/>
                <a:ea typeface="Raleway"/>
                <a:cs typeface="Raleway"/>
                <a:sym typeface="Raleway"/>
              </a:rPr>
              <a:t>Teams</a:t>
            </a:r>
            <a:endParaRPr lang="en-US" sz="3200" dirty="0"/>
          </a:p>
        </p:txBody>
      </p:sp>
    </p:spTree>
    <p:extLst>
      <p:ext uri="{BB962C8B-B14F-4D97-AF65-F5344CB8AC3E}">
        <p14:creationId xmlns:p14="http://schemas.microsoft.com/office/powerpoint/2010/main" val="293973989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A474EEA-BD33-49C6-8A3D-BAAFB72E11A4}"/>
              </a:ext>
            </a:extLst>
          </p:cNvPr>
          <p:cNvSpPr/>
          <p:nvPr/>
        </p:nvSpPr>
        <p:spPr>
          <a:xfrm>
            <a:off x="4376547" y="1055497"/>
            <a:ext cx="390906" cy="411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11480"/>
            <a:endParaRPr lang="en-US" sz="1620">
              <a:solidFill>
                <a:prstClr val="white"/>
              </a:solidFill>
              <a:latin typeface="raleway"/>
            </a:endParaRPr>
          </a:p>
        </p:txBody>
      </p:sp>
      <p:grpSp>
        <p:nvGrpSpPr>
          <p:cNvPr id="4" name="Group 3">
            <a:extLst>
              <a:ext uri="{FF2B5EF4-FFF2-40B4-BE49-F238E27FC236}">
                <a16:creationId xmlns:a16="http://schemas.microsoft.com/office/drawing/2014/main" xmlns="" id="{CDB1E34B-F60B-45BA-B81B-F3F47D57611B}"/>
              </a:ext>
            </a:extLst>
          </p:cNvPr>
          <p:cNvGrpSpPr/>
          <p:nvPr/>
        </p:nvGrpSpPr>
        <p:grpSpPr>
          <a:xfrm>
            <a:off x="1378780" y="1206211"/>
            <a:ext cx="6386441" cy="498554"/>
            <a:chOff x="1186453" y="1331879"/>
            <a:chExt cx="6769923" cy="605005"/>
          </a:xfrm>
        </p:grpSpPr>
        <p:sp>
          <p:nvSpPr>
            <p:cNvPr id="5" name="Rectangle 4">
              <a:extLst>
                <a:ext uri="{FF2B5EF4-FFF2-40B4-BE49-F238E27FC236}">
                  <a16:creationId xmlns:a16="http://schemas.microsoft.com/office/drawing/2014/main" xmlns="" id="{64380717-6724-43B3-81F4-E81B14C797EE}"/>
                </a:ext>
              </a:extLst>
            </p:cNvPr>
            <p:cNvSpPr/>
            <p:nvPr/>
          </p:nvSpPr>
          <p:spPr>
            <a:xfrm>
              <a:off x="1186453" y="1331879"/>
              <a:ext cx="6769923" cy="6050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11480"/>
              <a:endParaRPr lang="en-IN" sz="1620">
                <a:solidFill>
                  <a:prstClr val="white"/>
                </a:solidFill>
                <a:latin typeface="raleway"/>
              </a:endParaRPr>
            </a:p>
          </p:txBody>
        </p:sp>
        <p:sp>
          <p:nvSpPr>
            <p:cNvPr id="6" name="Rectangle 5">
              <a:extLst>
                <a:ext uri="{FF2B5EF4-FFF2-40B4-BE49-F238E27FC236}">
                  <a16:creationId xmlns:a16="http://schemas.microsoft.com/office/drawing/2014/main" xmlns="" id="{F61109AE-2756-42EC-9C72-02D044E351F5}"/>
                </a:ext>
              </a:extLst>
            </p:cNvPr>
            <p:cNvSpPr/>
            <p:nvPr/>
          </p:nvSpPr>
          <p:spPr>
            <a:xfrm>
              <a:off x="1237929" y="1376076"/>
              <a:ext cx="6689390" cy="5289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64800" rtlCol="0" anchor="ctr"/>
            <a:lstStyle/>
            <a:p>
              <a:pPr algn="ctr" defTabSz="411480">
                <a:lnSpc>
                  <a:spcPct val="80000"/>
                </a:lnSpc>
              </a:pPr>
              <a:r>
                <a:rPr lang="en-US" sz="1260" spc="270" dirty="0">
                  <a:solidFill>
                    <a:prstClr val="white"/>
                  </a:solidFill>
                  <a:latin typeface="Raleway" panose="020B0003030101060003" pitchFamily="34" charset="0"/>
                </a:rPr>
                <a:t>DISPERSION: 8 INNOVATION SKILLS</a:t>
              </a:r>
            </a:p>
          </p:txBody>
        </p:sp>
      </p:grpSp>
      <p:graphicFrame>
        <p:nvGraphicFramePr>
          <p:cNvPr id="7" name="Chart 6">
            <a:extLst>
              <a:ext uri="{FF2B5EF4-FFF2-40B4-BE49-F238E27FC236}">
                <a16:creationId xmlns:a16="http://schemas.microsoft.com/office/drawing/2014/main" xmlns="" id="{52AD6B5E-2168-485B-84D0-779029DFDB27}"/>
              </a:ext>
            </a:extLst>
          </p:cNvPr>
          <p:cNvGraphicFramePr/>
          <p:nvPr>
            <p:extLst/>
          </p:nvPr>
        </p:nvGraphicFramePr>
        <p:xfrm>
          <a:off x="1188720" y="1741186"/>
          <a:ext cx="6652701" cy="359676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xmlns="" id="{1FD14B3B-45D0-4F32-A0CA-150F3CBFC34F}"/>
              </a:ext>
            </a:extLst>
          </p:cNvPr>
          <p:cNvGrpSpPr/>
          <p:nvPr/>
        </p:nvGrpSpPr>
        <p:grpSpPr>
          <a:xfrm>
            <a:off x="1832264" y="4929423"/>
            <a:ext cx="5350304" cy="230832"/>
            <a:chOff x="1371600" y="4251928"/>
            <a:chExt cx="7133738" cy="307776"/>
          </a:xfrm>
        </p:grpSpPr>
        <p:sp>
          <p:nvSpPr>
            <p:cNvPr id="10" name="TextBox 9">
              <a:extLst>
                <a:ext uri="{FF2B5EF4-FFF2-40B4-BE49-F238E27FC236}">
                  <a16:creationId xmlns:a16="http://schemas.microsoft.com/office/drawing/2014/main" xmlns="" id="{9E9C40C8-D321-4D16-B45C-46C4821A1592}"/>
                </a:ext>
              </a:extLst>
            </p:cNvPr>
            <p:cNvSpPr txBox="1"/>
            <p:nvPr/>
          </p:nvSpPr>
          <p:spPr>
            <a:xfrm>
              <a:off x="1699492" y="4251928"/>
              <a:ext cx="652317" cy="307776"/>
            </a:xfrm>
            <a:prstGeom prst="rect">
              <a:avLst/>
            </a:prstGeom>
            <a:solidFill>
              <a:schemeClr val="bg1"/>
            </a:solidFill>
          </p:spPr>
          <p:txBody>
            <a:bodyPr wrap="none" rtlCol="0" anchor="ctr">
              <a:spAutoFit/>
            </a:bodyPr>
            <a:lstStyle/>
            <a:p>
              <a:pPr algn="ctr"/>
              <a:r>
                <a:rPr lang="en-IN" sz="900" dirty="0">
                  <a:solidFill>
                    <a:schemeClr val="tx1">
                      <a:lumMod val="65000"/>
                      <a:lumOff val="35000"/>
                    </a:schemeClr>
                  </a:solidFill>
                  <a:latin typeface="Raleway" panose="020B0003030101060003" pitchFamily="34" charset="0"/>
                </a:rPr>
                <a:t>Drive </a:t>
              </a:r>
            </a:p>
          </p:txBody>
        </p:sp>
        <p:sp>
          <p:nvSpPr>
            <p:cNvPr id="11" name="TextBox 10">
              <a:extLst>
                <a:ext uri="{FF2B5EF4-FFF2-40B4-BE49-F238E27FC236}">
                  <a16:creationId xmlns:a16="http://schemas.microsoft.com/office/drawing/2014/main" xmlns="" id="{F15A2F80-819B-4983-A812-848340345C1F}"/>
                </a:ext>
              </a:extLst>
            </p:cNvPr>
            <p:cNvSpPr txBox="1"/>
            <p:nvPr/>
          </p:nvSpPr>
          <p:spPr>
            <a:xfrm>
              <a:off x="2519108" y="4251928"/>
              <a:ext cx="793381" cy="307776"/>
            </a:xfrm>
            <a:prstGeom prst="rect">
              <a:avLst/>
            </a:prstGeom>
            <a:solidFill>
              <a:schemeClr val="bg1"/>
            </a:solidFill>
          </p:spPr>
          <p:txBody>
            <a:bodyPr wrap="none" rtlCol="0" anchor="ctr">
              <a:spAutoFit/>
            </a:bodyPr>
            <a:lstStyle/>
            <a:p>
              <a:pPr algn="ctr"/>
              <a:r>
                <a:rPr lang="en-IN" sz="900" dirty="0">
                  <a:solidFill>
                    <a:schemeClr val="tx1">
                      <a:lumMod val="65000"/>
                      <a:lumOff val="35000"/>
                    </a:schemeClr>
                  </a:solidFill>
                  <a:latin typeface="Raleway" panose="020B0003030101060003" pitchFamily="34" charset="0"/>
                </a:rPr>
                <a:t>Disrupt </a:t>
              </a:r>
            </a:p>
          </p:txBody>
        </p:sp>
        <p:sp>
          <p:nvSpPr>
            <p:cNvPr id="12" name="TextBox 11">
              <a:extLst>
                <a:ext uri="{FF2B5EF4-FFF2-40B4-BE49-F238E27FC236}">
                  <a16:creationId xmlns:a16="http://schemas.microsoft.com/office/drawing/2014/main" xmlns="" id="{D0904542-27F9-4365-B91C-34019D6FDB6C}"/>
                </a:ext>
              </a:extLst>
            </p:cNvPr>
            <p:cNvSpPr txBox="1"/>
            <p:nvPr/>
          </p:nvSpPr>
          <p:spPr>
            <a:xfrm>
              <a:off x="3411117" y="4251928"/>
              <a:ext cx="759184" cy="307776"/>
            </a:xfrm>
            <a:prstGeom prst="rect">
              <a:avLst/>
            </a:prstGeom>
            <a:solidFill>
              <a:schemeClr val="bg1"/>
            </a:solidFill>
          </p:spPr>
          <p:txBody>
            <a:bodyPr wrap="none" rtlCol="0" anchor="ctr">
              <a:spAutoFit/>
            </a:bodyPr>
            <a:lstStyle/>
            <a:p>
              <a:pPr algn="ctr"/>
              <a:r>
                <a:rPr lang="en-IN" sz="900" dirty="0">
                  <a:solidFill>
                    <a:schemeClr val="tx1">
                      <a:lumMod val="65000"/>
                      <a:lumOff val="35000"/>
                    </a:schemeClr>
                  </a:solidFill>
                  <a:latin typeface="Raleway" panose="020B0003030101060003" pitchFamily="34" charset="0"/>
                </a:rPr>
                <a:t>Create </a:t>
              </a:r>
            </a:p>
          </p:txBody>
        </p:sp>
        <p:sp>
          <p:nvSpPr>
            <p:cNvPr id="13" name="TextBox 12">
              <a:extLst>
                <a:ext uri="{FF2B5EF4-FFF2-40B4-BE49-F238E27FC236}">
                  <a16:creationId xmlns:a16="http://schemas.microsoft.com/office/drawing/2014/main" xmlns="" id="{C7C541F8-8CEA-4843-9901-EE9E6062F05A}"/>
                </a:ext>
              </a:extLst>
            </p:cNvPr>
            <p:cNvSpPr txBox="1"/>
            <p:nvPr/>
          </p:nvSpPr>
          <p:spPr>
            <a:xfrm>
              <a:off x="4260505" y="4251928"/>
              <a:ext cx="889560" cy="307776"/>
            </a:xfrm>
            <a:prstGeom prst="rect">
              <a:avLst/>
            </a:prstGeom>
            <a:solidFill>
              <a:schemeClr val="bg1"/>
            </a:solidFill>
          </p:spPr>
          <p:txBody>
            <a:bodyPr wrap="none" rtlCol="0" anchor="ctr">
              <a:spAutoFit/>
            </a:bodyPr>
            <a:lstStyle/>
            <a:p>
              <a:pPr algn="ctr"/>
              <a:r>
                <a:rPr lang="en-IN" sz="900" dirty="0">
                  <a:solidFill>
                    <a:schemeClr val="tx1">
                      <a:lumMod val="65000"/>
                      <a:lumOff val="35000"/>
                    </a:schemeClr>
                  </a:solidFill>
                  <a:latin typeface="Raleway" panose="020B0003030101060003" pitchFamily="34" charset="0"/>
                </a:rPr>
                <a:t>Connect </a:t>
              </a:r>
            </a:p>
          </p:txBody>
        </p:sp>
        <p:sp>
          <p:nvSpPr>
            <p:cNvPr id="14" name="TextBox 13">
              <a:extLst>
                <a:ext uri="{FF2B5EF4-FFF2-40B4-BE49-F238E27FC236}">
                  <a16:creationId xmlns:a16="http://schemas.microsoft.com/office/drawing/2014/main" xmlns="" id="{8240E69C-55D6-4BBD-8ED4-079A28312679}"/>
                </a:ext>
              </a:extLst>
            </p:cNvPr>
            <p:cNvSpPr txBox="1"/>
            <p:nvPr/>
          </p:nvSpPr>
          <p:spPr>
            <a:xfrm>
              <a:off x="5168625" y="4251928"/>
              <a:ext cx="810479" cy="307776"/>
            </a:xfrm>
            <a:prstGeom prst="rect">
              <a:avLst/>
            </a:prstGeom>
            <a:solidFill>
              <a:schemeClr val="bg1"/>
            </a:solidFill>
          </p:spPr>
          <p:txBody>
            <a:bodyPr wrap="none" rtlCol="0" anchor="ctr">
              <a:spAutoFit/>
            </a:bodyPr>
            <a:lstStyle/>
            <a:p>
              <a:pPr algn="ctr"/>
              <a:r>
                <a:rPr lang="en-IN" sz="900" dirty="0">
                  <a:solidFill>
                    <a:schemeClr val="tx1">
                      <a:lumMod val="65000"/>
                      <a:lumOff val="35000"/>
                    </a:schemeClr>
                  </a:solidFill>
                  <a:latin typeface="Raleway" panose="020B0003030101060003" pitchFamily="34" charset="0"/>
                </a:rPr>
                <a:t>Control </a:t>
              </a:r>
            </a:p>
          </p:txBody>
        </p:sp>
        <p:sp>
          <p:nvSpPr>
            <p:cNvPr id="16" name="TextBox 15">
              <a:extLst>
                <a:ext uri="{FF2B5EF4-FFF2-40B4-BE49-F238E27FC236}">
                  <a16:creationId xmlns:a16="http://schemas.microsoft.com/office/drawing/2014/main" xmlns="" id="{511D0601-66EC-4CDC-9746-E0DC892B80CE}"/>
                </a:ext>
              </a:extLst>
            </p:cNvPr>
            <p:cNvSpPr txBox="1"/>
            <p:nvPr/>
          </p:nvSpPr>
          <p:spPr>
            <a:xfrm>
              <a:off x="6921859" y="4251928"/>
              <a:ext cx="782693" cy="307776"/>
            </a:xfrm>
            <a:prstGeom prst="rect">
              <a:avLst/>
            </a:prstGeom>
            <a:solidFill>
              <a:schemeClr val="bg1"/>
            </a:solidFill>
          </p:spPr>
          <p:txBody>
            <a:bodyPr wrap="none" rtlCol="0" anchor="ctr">
              <a:spAutoFit/>
            </a:bodyPr>
            <a:lstStyle/>
            <a:p>
              <a:pPr algn="ctr"/>
              <a:r>
                <a:rPr lang="en-IN" sz="900" dirty="0">
                  <a:solidFill>
                    <a:schemeClr val="tx1">
                      <a:lumMod val="65000"/>
                      <a:lumOff val="35000"/>
                    </a:schemeClr>
                  </a:solidFill>
                  <a:latin typeface="Raleway" panose="020B0003030101060003" pitchFamily="34" charset="0"/>
                </a:rPr>
                <a:t>Deliver </a:t>
              </a:r>
            </a:p>
          </p:txBody>
        </p:sp>
        <p:sp>
          <p:nvSpPr>
            <p:cNvPr id="17" name="TextBox 16">
              <a:extLst>
                <a:ext uri="{FF2B5EF4-FFF2-40B4-BE49-F238E27FC236}">
                  <a16:creationId xmlns:a16="http://schemas.microsoft.com/office/drawing/2014/main" xmlns="" id="{C7AD4D71-C978-4D16-9E98-4E80895E2B0C}"/>
                </a:ext>
              </a:extLst>
            </p:cNvPr>
            <p:cNvSpPr txBox="1"/>
            <p:nvPr/>
          </p:nvSpPr>
          <p:spPr>
            <a:xfrm>
              <a:off x="7906455" y="4251928"/>
              <a:ext cx="598883" cy="307776"/>
            </a:xfrm>
            <a:prstGeom prst="rect">
              <a:avLst/>
            </a:prstGeom>
            <a:solidFill>
              <a:schemeClr val="bg1"/>
            </a:solidFill>
          </p:spPr>
          <p:txBody>
            <a:bodyPr wrap="none" rtlCol="0" anchor="ctr">
              <a:spAutoFit/>
            </a:bodyPr>
            <a:lstStyle/>
            <a:p>
              <a:pPr algn="ctr"/>
              <a:r>
                <a:rPr lang="en-IN" sz="900" dirty="0">
                  <a:solidFill>
                    <a:schemeClr val="tx1">
                      <a:lumMod val="65000"/>
                      <a:lumOff val="35000"/>
                    </a:schemeClr>
                  </a:solidFill>
                  <a:latin typeface="Raleway" panose="020B0003030101060003" pitchFamily="34" charset="0"/>
                </a:rPr>
                <a:t>Give </a:t>
              </a:r>
            </a:p>
          </p:txBody>
        </p:sp>
        <p:sp>
          <p:nvSpPr>
            <p:cNvPr id="18" name="Rectangle 17">
              <a:extLst>
                <a:ext uri="{FF2B5EF4-FFF2-40B4-BE49-F238E27FC236}">
                  <a16:creationId xmlns:a16="http://schemas.microsoft.com/office/drawing/2014/main" xmlns="" id="{DD1A1CAC-DAA5-4169-9868-A366B7BDF514}"/>
                </a:ext>
              </a:extLst>
            </p:cNvPr>
            <p:cNvSpPr/>
            <p:nvPr/>
          </p:nvSpPr>
          <p:spPr>
            <a:xfrm>
              <a:off x="1371600" y="4290400"/>
              <a:ext cx="231820" cy="1785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900">
                <a:solidFill>
                  <a:schemeClr val="tx1">
                    <a:lumMod val="65000"/>
                    <a:lumOff val="35000"/>
                  </a:schemeClr>
                </a:solidFill>
                <a:latin typeface="Raleway" panose="020B0003030101060003" pitchFamily="34" charset="0"/>
              </a:endParaRPr>
            </a:p>
          </p:txBody>
        </p:sp>
        <p:sp>
          <p:nvSpPr>
            <p:cNvPr id="19" name="Rectangle 18">
              <a:extLst>
                <a:ext uri="{FF2B5EF4-FFF2-40B4-BE49-F238E27FC236}">
                  <a16:creationId xmlns:a16="http://schemas.microsoft.com/office/drawing/2014/main" xmlns="" id="{C51E2542-9360-4792-8147-7E11E15CE9FD}"/>
                </a:ext>
              </a:extLst>
            </p:cNvPr>
            <p:cNvSpPr/>
            <p:nvPr/>
          </p:nvSpPr>
          <p:spPr>
            <a:xfrm>
              <a:off x="6086830" y="4290400"/>
              <a:ext cx="231820" cy="1785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900">
                <a:solidFill>
                  <a:schemeClr val="tx1">
                    <a:lumMod val="65000"/>
                    <a:lumOff val="35000"/>
                  </a:schemeClr>
                </a:solidFill>
                <a:latin typeface="Raleway" panose="020B0003030101060003" pitchFamily="34" charset="0"/>
              </a:endParaRPr>
            </a:p>
          </p:txBody>
        </p:sp>
        <p:sp>
          <p:nvSpPr>
            <p:cNvPr id="15" name="TextBox 14">
              <a:extLst>
                <a:ext uri="{FF2B5EF4-FFF2-40B4-BE49-F238E27FC236}">
                  <a16:creationId xmlns:a16="http://schemas.microsoft.com/office/drawing/2014/main" xmlns="" id="{D0B1D209-0D8C-4A75-87A3-45BF154F1C5E}"/>
                </a:ext>
              </a:extLst>
            </p:cNvPr>
            <p:cNvSpPr txBox="1"/>
            <p:nvPr/>
          </p:nvSpPr>
          <p:spPr>
            <a:xfrm>
              <a:off x="6101568" y="4251928"/>
              <a:ext cx="671552" cy="307776"/>
            </a:xfrm>
            <a:prstGeom prst="rect">
              <a:avLst/>
            </a:prstGeom>
            <a:solidFill>
              <a:schemeClr val="bg1"/>
            </a:solidFill>
          </p:spPr>
          <p:txBody>
            <a:bodyPr wrap="none" rtlCol="0" anchor="ctr">
              <a:spAutoFit/>
            </a:bodyPr>
            <a:lstStyle/>
            <a:p>
              <a:pPr algn="ctr"/>
              <a:r>
                <a:rPr lang="en-IN" sz="900" dirty="0">
                  <a:solidFill>
                    <a:schemeClr val="tx1">
                      <a:lumMod val="65000"/>
                      <a:lumOff val="35000"/>
                    </a:schemeClr>
                  </a:solidFill>
                  <a:latin typeface="Raleway" panose="020B0003030101060003" pitchFamily="34" charset="0"/>
                </a:rPr>
                <a:t>Think </a:t>
              </a:r>
            </a:p>
          </p:txBody>
        </p:sp>
      </p:grpSp>
      <p:sp>
        <p:nvSpPr>
          <p:cNvPr id="20" name="Rectangle 19"/>
          <p:cNvSpPr/>
          <p:nvPr/>
        </p:nvSpPr>
        <p:spPr>
          <a:xfrm>
            <a:off x="250171" y="232591"/>
            <a:ext cx="8664808" cy="584775"/>
          </a:xfrm>
          <a:prstGeom prst="rect">
            <a:avLst/>
          </a:prstGeom>
        </p:spPr>
        <p:txBody>
          <a:bodyPr wrap="none">
            <a:spAutoFit/>
          </a:bodyPr>
          <a:lstStyle/>
          <a:p>
            <a:r>
              <a:rPr lang="en-US" sz="3200" smtClean="0">
                <a:solidFill>
                  <a:srgbClr val="595959"/>
                </a:solidFill>
                <a:latin typeface="Raleway"/>
                <a:ea typeface="Raleway"/>
                <a:cs typeface="Raleway"/>
                <a:sym typeface="Raleway"/>
              </a:rPr>
              <a:t>Understand Your Hiring and Culture </a:t>
            </a:r>
            <a:r>
              <a:rPr lang="en-US" sz="3200" b="1" smtClean="0">
                <a:solidFill>
                  <a:srgbClr val="00A0C6"/>
                </a:solidFill>
                <a:latin typeface="Raleway"/>
                <a:ea typeface="Raleway"/>
                <a:cs typeface="Raleway"/>
                <a:sym typeface="Raleway"/>
              </a:rPr>
              <a:t>Patterns</a:t>
            </a:r>
            <a:endParaRPr lang="en-US" sz="3200" dirty="0"/>
          </a:p>
        </p:txBody>
      </p:sp>
    </p:spTree>
    <p:extLst>
      <p:ext uri="{BB962C8B-B14F-4D97-AF65-F5344CB8AC3E}">
        <p14:creationId xmlns:p14="http://schemas.microsoft.com/office/powerpoint/2010/main" val="213795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76892" y="2115629"/>
            <a:ext cx="6197206" cy="3039729"/>
          </a:xfrm>
          <a:prstGeom prst="rect">
            <a:avLst/>
          </a:prstGeom>
        </p:spPr>
      </p:pic>
      <p:sp>
        <p:nvSpPr>
          <p:cNvPr id="3" name="Oval 2"/>
          <p:cNvSpPr/>
          <p:nvPr/>
        </p:nvSpPr>
        <p:spPr>
          <a:xfrm>
            <a:off x="1469725" y="1922078"/>
            <a:ext cx="1163810" cy="1163808"/>
          </a:xfrm>
          <a:prstGeom prst="ellipse">
            <a:avLst/>
          </a:prstGeom>
          <a:solidFill>
            <a:srgbClr val="FF6600">
              <a:alpha val="1803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11480"/>
            <a:endParaRPr lang="en-IN" sz="1620">
              <a:solidFill>
                <a:prstClr val="white"/>
              </a:solidFill>
              <a:latin typeface="raleway"/>
            </a:endParaRPr>
          </a:p>
        </p:txBody>
      </p:sp>
      <p:sp>
        <p:nvSpPr>
          <p:cNvPr id="7" name="TextBox 6"/>
          <p:cNvSpPr txBox="1"/>
          <p:nvPr/>
        </p:nvSpPr>
        <p:spPr>
          <a:xfrm>
            <a:off x="2646522" y="2321309"/>
            <a:ext cx="1536719" cy="341632"/>
          </a:xfrm>
          <a:prstGeom prst="rect">
            <a:avLst/>
          </a:prstGeom>
          <a:noFill/>
        </p:spPr>
        <p:txBody>
          <a:bodyPr wrap="square" rtlCol="0">
            <a:spAutoFit/>
          </a:bodyPr>
          <a:lstStyle/>
          <a:p>
            <a:pPr algn="ctr" defTabSz="411480"/>
            <a:r>
              <a:rPr lang="en-IN" sz="1620" dirty="0">
                <a:solidFill>
                  <a:schemeClr val="tx1">
                    <a:lumMod val="65000"/>
                    <a:lumOff val="35000"/>
                  </a:schemeClr>
                </a:solidFill>
              </a:rPr>
              <a:t>Americas</a:t>
            </a:r>
            <a:endParaRPr lang="en-IN" sz="1620" dirty="0">
              <a:solidFill>
                <a:schemeClr val="tx1">
                  <a:lumMod val="65000"/>
                  <a:lumOff val="35000"/>
                </a:schemeClr>
              </a:solidFill>
              <a:latin typeface="raleway"/>
            </a:endParaRPr>
          </a:p>
        </p:txBody>
      </p:sp>
      <p:sp>
        <p:nvSpPr>
          <p:cNvPr id="1027" name="TextBox 1026"/>
          <p:cNvSpPr txBox="1"/>
          <p:nvPr/>
        </p:nvSpPr>
        <p:spPr>
          <a:xfrm>
            <a:off x="3232441" y="2564184"/>
            <a:ext cx="437941" cy="341632"/>
          </a:xfrm>
          <a:prstGeom prst="rect">
            <a:avLst/>
          </a:prstGeom>
          <a:noFill/>
        </p:spPr>
        <p:txBody>
          <a:bodyPr wrap="none" rtlCol="0">
            <a:spAutoFit/>
          </a:bodyPr>
          <a:lstStyle/>
          <a:p>
            <a:pPr algn="ctr" defTabSz="411480"/>
            <a:r>
              <a:rPr lang="en-IN" sz="1620" b="1" dirty="0">
                <a:solidFill>
                  <a:srgbClr val="FF6600"/>
                </a:solidFill>
                <a:latin typeface="raleway"/>
              </a:rPr>
              <a:t>66</a:t>
            </a:r>
          </a:p>
        </p:txBody>
      </p:sp>
      <p:sp>
        <p:nvSpPr>
          <p:cNvPr id="1028" name="TextBox 1027"/>
          <p:cNvSpPr txBox="1"/>
          <p:nvPr/>
        </p:nvSpPr>
        <p:spPr>
          <a:xfrm>
            <a:off x="5173078" y="2883925"/>
            <a:ext cx="872675" cy="341632"/>
          </a:xfrm>
          <a:prstGeom prst="rect">
            <a:avLst/>
          </a:prstGeom>
          <a:noFill/>
        </p:spPr>
        <p:txBody>
          <a:bodyPr wrap="none" rtlCol="0">
            <a:spAutoFit/>
          </a:bodyPr>
          <a:lstStyle/>
          <a:p>
            <a:pPr algn="ctr" defTabSz="411480"/>
            <a:r>
              <a:rPr lang="en-IN" sz="1620" dirty="0">
                <a:solidFill>
                  <a:schemeClr val="tx1">
                    <a:lumMod val="65000"/>
                    <a:lumOff val="35000"/>
                  </a:schemeClr>
                </a:solidFill>
                <a:latin typeface="raleway"/>
              </a:rPr>
              <a:t>Europe</a:t>
            </a:r>
          </a:p>
        </p:txBody>
      </p:sp>
      <p:sp>
        <p:nvSpPr>
          <p:cNvPr id="1029" name="TextBox 1028"/>
          <p:cNvSpPr txBox="1"/>
          <p:nvPr/>
        </p:nvSpPr>
        <p:spPr>
          <a:xfrm>
            <a:off x="5340273" y="3140015"/>
            <a:ext cx="421910" cy="341632"/>
          </a:xfrm>
          <a:prstGeom prst="rect">
            <a:avLst/>
          </a:prstGeom>
          <a:noFill/>
        </p:spPr>
        <p:txBody>
          <a:bodyPr wrap="none" rtlCol="0">
            <a:spAutoFit/>
          </a:bodyPr>
          <a:lstStyle/>
          <a:p>
            <a:pPr algn="ctr" defTabSz="411480"/>
            <a:r>
              <a:rPr lang="en-IN" sz="1620" b="1" dirty="0">
                <a:solidFill>
                  <a:srgbClr val="00A0C6"/>
                </a:solidFill>
                <a:latin typeface="raleway"/>
              </a:rPr>
              <a:t>72</a:t>
            </a:r>
          </a:p>
        </p:txBody>
      </p:sp>
      <p:sp>
        <p:nvSpPr>
          <p:cNvPr id="1032" name="TextBox 1031"/>
          <p:cNvSpPr txBox="1"/>
          <p:nvPr/>
        </p:nvSpPr>
        <p:spPr>
          <a:xfrm>
            <a:off x="609600" y="4797120"/>
            <a:ext cx="7858125" cy="466281"/>
          </a:xfrm>
          <a:prstGeom prst="rect">
            <a:avLst/>
          </a:prstGeom>
          <a:noFill/>
        </p:spPr>
        <p:txBody>
          <a:bodyPr wrap="square" rtlCol="0">
            <a:spAutoFit/>
          </a:bodyPr>
          <a:lstStyle/>
          <a:p>
            <a:pPr algn="ctr" defTabSz="411480"/>
            <a:r>
              <a:rPr lang="en-IN" sz="1350" b="1" dirty="0">
                <a:solidFill>
                  <a:srgbClr val="FC2AA7"/>
                </a:solidFill>
                <a:latin typeface="Raleway" panose="020B0003030101060003" pitchFamily="34" charset="0"/>
              </a:rPr>
              <a:t>Europe is slightly more innovative than ROW. Perhaps it is of concern that America is lowest! </a:t>
            </a:r>
          </a:p>
          <a:p>
            <a:pPr algn="ctr" defTabSz="411480"/>
            <a:r>
              <a:rPr lang="en-IN" sz="1080" i="1" dirty="0">
                <a:solidFill>
                  <a:schemeClr val="tx1">
                    <a:lumMod val="65000"/>
                    <a:lumOff val="35000"/>
                  </a:schemeClr>
                </a:solidFill>
                <a:latin typeface="Raleway" panose="020B0003030101060003" pitchFamily="34" charset="0"/>
              </a:rPr>
              <a:t>Note: differences are not statistically significant</a:t>
            </a:r>
          </a:p>
        </p:txBody>
      </p:sp>
      <p:sp>
        <p:nvSpPr>
          <p:cNvPr id="19" name="TextBox 18"/>
          <p:cNvSpPr txBox="1"/>
          <p:nvPr/>
        </p:nvSpPr>
        <p:spPr>
          <a:xfrm>
            <a:off x="6911694" y="3604519"/>
            <a:ext cx="584199" cy="341632"/>
          </a:xfrm>
          <a:prstGeom prst="rect">
            <a:avLst/>
          </a:prstGeom>
          <a:noFill/>
        </p:spPr>
        <p:txBody>
          <a:bodyPr wrap="none" rtlCol="0">
            <a:spAutoFit/>
          </a:bodyPr>
          <a:lstStyle/>
          <a:p>
            <a:pPr algn="ctr" defTabSz="411480"/>
            <a:r>
              <a:rPr lang="en-IN" sz="1620" dirty="0">
                <a:solidFill>
                  <a:schemeClr val="tx1">
                    <a:lumMod val="65000"/>
                    <a:lumOff val="35000"/>
                  </a:schemeClr>
                </a:solidFill>
                <a:latin typeface="raleway"/>
              </a:rPr>
              <a:t>Asia</a:t>
            </a:r>
          </a:p>
        </p:txBody>
      </p:sp>
      <p:sp>
        <p:nvSpPr>
          <p:cNvPr id="20" name="TextBox 19"/>
          <p:cNvSpPr txBox="1"/>
          <p:nvPr/>
        </p:nvSpPr>
        <p:spPr>
          <a:xfrm>
            <a:off x="6927439" y="3860609"/>
            <a:ext cx="436338" cy="341632"/>
          </a:xfrm>
          <a:prstGeom prst="rect">
            <a:avLst/>
          </a:prstGeom>
          <a:noFill/>
        </p:spPr>
        <p:txBody>
          <a:bodyPr wrap="none" rtlCol="0">
            <a:spAutoFit/>
          </a:bodyPr>
          <a:lstStyle/>
          <a:p>
            <a:pPr algn="ctr" defTabSz="411480"/>
            <a:r>
              <a:rPr lang="en-IN" sz="1620" b="1" dirty="0">
                <a:solidFill>
                  <a:srgbClr val="F79646"/>
                </a:solidFill>
                <a:latin typeface="raleway"/>
              </a:rPr>
              <a:t>68</a:t>
            </a:r>
          </a:p>
        </p:txBody>
      </p:sp>
      <p:sp>
        <p:nvSpPr>
          <p:cNvPr id="22" name="Rectangle 21">
            <a:extLst>
              <a:ext uri="{FF2B5EF4-FFF2-40B4-BE49-F238E27FC236}">
                <a16:creationId xmlns:a16="http://schemas.microsoft.com/office/drawing/2014/main" xmlns="" id="{82CDBB49-8DF4-4FD5-9EA7-3A48869D5D2D}"/>
              </a:ext>
            </a:extLst>
          </p:cNvPr>
          <p:cNvSpPr/>
          <p:nvPr/>
        </p:nvSpPr>
        <p:spPr>
          <a:xfrm>
            <a:off x="4354830" y="1095299"/>
            <a:ext cx="434340" cy="411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7912" tIns="43956" rIns="87912" bIns="43956" rtlCol="0" anchor="ctr"/>
          <a:lstStyle/>
          <a:p>
            <a:pPr algn="ctr"/>
            <a:endParaRPr lang="en-US" sz="1350"/>
          </a:p>
        </p:txBody>
      </p:sp>
      <p:grpSp>
        <p:nvGrpSpPr>
          <p:cNvPr id="28" name="Group 27">
            <a:extLst>
              <a:ext uri="{FF2B5EF4-FFF2-40B4-BE49-F238E27FC236}">
                <a16:creationId xmlns:a16="http://schemas.microsoft.com/office/drawing/2014/main" xmlns="" id="{70C90F80-B00A-427A-8C90-8DBAAE8A3FB8}"/>
              </a:ext>
            </a:extLst>
          </p:cNvPr>
          <p:cNvGrpSpPr/>
          <p:nvPr/>
        </p:nvGrpSpPr>
        <p:grpSpPr>
          <a:xfrm>
            <a:off x="1133475" y="1351407"/>
            <a:ext cx="6877050" cy="515493"/>
            <a:chOff x="1186453" y="1331879"/>
            <a:chExt cx="6769923" cy="605005"/>
          </a:xfrm>
        </p:grpSpPr>
        <p:sp>
          <p:nvSpPr>
            <p:cNvPr id="29" name="Rectangle 28">
              <a:extLst>
                <a:ext uri="{FF2B5EF4-FFF2-40B4-BE49-F238E27FC236}">
                  <a16:creationId xmlns:a16="http://schemas.microsoft.com/office/drawing/2014/main" xmlns="" id="{7D8B1F3E-106F-4699-94B8-60F3CC0BE0C9}"/>
                </a:ext>
              </a:extLst>
            </p:cNvPr>
            <p:cNvSpPr/>
            <p:nvPr/>
          </p:nvSpPr>
          <p:spPr>
            <a:xfrm>
              <a:off x="1186453" y="1331879"/>
              <a:ext cx="6769923" cy="6050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350">
                <a:solidFill>
                  <a:prstClr val="white"/>
                </a:solidFill>
                <a:latin typeface="raleway"/>
              </a:endParaRPr>
            </a:p>
          </p:txBody>
        </p:sp>
        <p:sp>
          <p:nvSpPr>
            <p:cNvPr id="30" name="Rectangle 29">
              <a:extLst>
                <a:ext uri="{FF2B5EF4-FFF2-40B4-BE49-F238E27FC236}">
                  <a16:creationId xmlns:a16="http://schemas.microsoft.com/office/drawing/2014/main" xmlns="" id="{E53A616F-7DAD-4D14-8493-DE5DEC2F9489}"/>
                </a:ext>
              </a:extLst>
            </p:cNvPr>
            <p:cNvSpPr/>
            <p:nvPr/>
          </p:nvSpPr>
          <p:spPr>
            <a:xfrm>
              <a:off x="1237929" y="1376076"/>
              <a:ext cx="6689390" cy="5289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IN" sz="1200" spc="225" dirty="0">
                  <a:solidFill>
                    <a:prstClr val="white"/>
                  </a:solidFill>
                  <a:latin typeface="Raleway" panose="020B0003030101060003" pitchFamily="34" charset="0"/>
                </a:rPr>
                <a:t>INNOVATION SCORE BY LOCATION </a:t>
              </a:r>
            </a:p>
          </p:txBody>
        </p:sp>
      </p:grpSp>
      <p:grpSp>
        <p:nvGrpSpPr>
          <p:cNvPr id="8" name="Group 5">
            <a:extLst>
              <a:ext uri="{FF2B5EF4-FFF2-40B4-BE49-F238E27FC236}">
                <a16:creationId xmlns:a16="http://schemas.microsoft.com/office/drawing/2014/main" xmlns="" id="{7492A576-4BD1-4B60-9301-94E8123B3419}"/>
              </a:ext>
            </a:extLst>
          </p:cNvPr>
          <p:cNvGrpSpPr>
            <a:grpSpLocks noChangeAspect="1"/>
          </p:cNvGrpSpPr>
          <p:nvPr/>
        </p:nvGrpSpPr>
        <p:grpSpPr bwMode="auto">
          <a:xfrm>
            <a:off x="1631075" y="2300977"/>
            <a:ext cx="836478" cy="635564"/>
            <a:chOff x="-5162" y="-591"/>
            <a:chExt cx="4638" cy="3524"/>
          </a:xfrm>
          <a:solidFill>
            <a:srgbClr val="FF6600"/>
          </a:solidFill>
        </p:grpSpPr>
        <p:sp>
          <p:nvSpPr>
            <p:cNvPr id="10" name="Freeform 6">
              <a:extLst>
                <a:ext uri="{FF2B5EF4-FFF2-40B4-BE49-F238E27FC236}">
                  <a16:creationId xmlns:a16="http://schemas.microsoft.com/office/drawing/2014/main" xmlns="" id="{A547DDAC-F2F1-476B-BCD7-1B56554672DF}"/>
                </a:ext>
              </a:extLst>
            </p:cNvPr>
            <p:cNvSpPr>
              <a:spLocks/>
            </p:cNvSpPr>
            <p:nvPr/>
          </p:nvSpPr>
          <p:spPr bwMode="auto">
            <a:xfrm>
              <a:off x="-1393" y="2071"/>
              <a:ext cx="27" cy="24"/>
            </a:xfrm>
            <a:custGeom>
              <a:avLst/>
              <a:gdLst>
                <a:gd name="T0" fmla="*/ 2 w 14"/>
                <a:gd name="T1" fmla="*/ 0 h 13"/>
                <a:gd name="T2" fmla="*/ 0 w 14"/>
                <a:gd name="T3" fmla="*/ 2 h 13"/>
                <a:gd name="T4" fmla="*/ 1 w 14"/>
                <a:gd name="T5" fmla="*/ 3 h 13"/>
                <a:gd name="T6" fmla="*/ 2 w 14"/>
                <a:gd name="T7" fmla="*/ 4 h 13"/>
                <a:gd name="T8" fmla="*/ 6 w 14"/>
                <a:gd name="T9" fmla="*/ 8 h 13"/>
                <a:gd name="T10" fmla="*/ 11 w 14"/>
                <a:gd name="T11" fmla="*/ 13 h 13"/>
                <a:gd name="T12" fmla="*/ 12 w 14"/>
                <a:gd name="T13" fmla="*/ 13 h 13"/>
                <a:gd name="T14" fmla="*/ 14 w 14"/>
                <a:gd name="T15" fmla="*/ 12 h 13"/>
                <a:gd name="T16" fmla="*/ 14 w 14"/>
                <a:gd name="T17" fmla="*/ 10 h 13"/>
                <a:gd name="T18" fmla="*/ 5 w 14"/>
                <a:gd name="T19" fmla="*/ 2 h 13"/>
                <a:gd name="T20" fmla="*/ 4 w 14"/>
                <a:gd name="T21" fmla="*/ 2 h 13"/>
                <a:gd name="T22" fmla="*/ 2 w 14"/>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3">
                  <a:moveTo>
                    <a:pt x="2" y="0"/>
                  </a:moveTo>
                  <a:cubicBezTo>
                    <a:pt x="1" y="0"/>
                    <a:pt x="1" y="1"/>
                    <a:pt x="0" y="2"/>
                  </a:cubicBezTo>
                  <a:cubicBezTo>
                    <a:pt x="0" y="2"/>
                    <a:pt x="0" y="3"/>
                    <a:pt x="1" y="3"/>
                  </a:cubicBezTo>
                  <a:cubicBezTo>
                    <a:pt x="2" y="4"/>
                    <a:pt x="2" y="4"/>
                    <a:pt x="2" y="4"/>
                  </a:cubicBezTo>
                  <a:cubicBezTo>
                    <a:pt x="3" y="5"/>
                    <a:pt x="5" y="6"/>
                    <a:pt x="6" y="8"/>
                  </a:cubicBezTo>
                  <a:cubicBezTo>
                    <a:pt x="7" y="11"/>
                    <a:pt x="9" y="12"/>
                    <a:pt x="11" y="13"/>
                  </a:cubicBezTo>
                  <a:cubicBezTo>
                    <a:pt x="12" y="13"/>
                    <a:pt x="12" y="13"/>
                    <a:pt x="12" y="13"/>
                  </a:cubicBezTo>
                  <a:cubicBezTo>
                    <a:pt x="14" y="13"/>
                    <a:pt x="14" y="12"/>
                    <a:pt x="14" y="12"/>
                  </a:cubicBezTo>
                  <a:cubicBezTo>
                    <a:pt x="14" y="12"/>
                    <a:pt x="14" y="11"/>
                    <a:pt x="14" y="10"/>
                  </a:cubicBezTo>
                  <a:cubicBezTo>
                    <a:pt x="11" y="7"/>
                    <a:pt x="8" y="5"/>
                    <a:pt x="5" y="2"/>
                  </a:cubicBezTo>
                  <a:cubicBezTo>
                    <a:pt x="4" y="2"/>
                    <a:pt x="4" y="2"/>
                    <a:pt x="4" y="2"/>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7">
              <a:extLst>
                <a:ext uri="{FF2B5EF4-FFF2-40B4-BE49-F238E27FC236}">
                  <a16:creationId xmlns:a16="http://schemas.microsoft.com/office/drawing/2014/main" xmlns="" id="{D5E0F125-7074-4689-8171-8BD204476949}"/>
                </a:ext>
              </a:extLst>
            </p:cNvPr>
            <p:cNvSpPr>
              <a:spLocks/>
            </p:cNvSpPr>
            <p:nvPr/>
          </p:nvSpPr>
          <p:spPr bwMode="auto">
            <a:xfrm>
              <a:off x="-1421" y="2092"/>
              <a:ext cx="8" cy="7"/>
            </a:xfrm>
            <a:custGeom>
              <a:avLst/>
              <a:gdLst>
                <a:gd name="T0" fmla="*/ 1 w 4"/>
                <a:gd name="T1" fmla="*/ 0 h 4"/>
                <a:gd name="T2" fmla="*/ 0 w 4"/>
                <a:gd name="T3" fmla="*/ 0 h 4"/>
                <a:gd name="T4" fmla="*/ 0 w 4"/>
                <a:gd name="T5" fmla="*/ 0 h 4"/>
                <a:gd name="T6" fmla="*/ 3 w 4"/>
                <a:gd name="T7" fmla="*/ 4 h 4"/>
                <a:gd name="T8" fmla="*/ 3 w 4"/>
                <a:gd name="T9" fmla="*/ 4 h 4"/>
                <a:gd name="T10" fmla="*/ 3 w 4"/>
                <a:gd name="T11" fmla="*/ 4 h 4"/>
                <a:gd name="T12" fmla="*/ 3 w 4"/>
                <a:gd name="T13" fmla="*/ 1 h 4"/>
                <a:gd name="T14" fmla="*/ 1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0"/>
                  </a:moveTo>
                  <a:cubicBezTo>
                    <a:pt x="0" y="0"/>
                    <a:pt x="0" y="0"/>
                    <a:pt x="0" y="0"/>
                  </a:cubicBezTo>
                  <a:cubicBezTo>
                    <a:pt x="0" y="0"/>
                    <a:pt x="0" y="0"/>
                    <a:pt x="0" y="0"/>
                  </a:cubicBezTo>
                  <a:cubicBezTo>
                    <a:pt x="0" y="2"/>
                    <a:pt x="1" y="4"/>
                    <a:pt x="3" y="4"/>
                  </a:cubicBezTo>
                  <a:cubicBezTo>
                    <a:pt x="3" y="4"/>
                    <a:pt x="3" y="4"/>
                    <a:pt x="3" y="4"/>
                  </a:cubicBezTo>
                  <a:cubicBezTo>
                    <a:pt x="3" y="4"/>
                    <a:pt x="3" y="4"/>
                    <a:pt x="3" y="4"/>
                  </a:cubicBezTo>
                  <a:cubicBezTo>
                    <a:pt x="4" y="3"/>
                    <a:pt x="4" y="2"/>
                    <a:pt x="3" y="1"/>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8">
              <a:extLst>
                <a:ext uri="{FF2B5EF4-FFF2-40B4-BE49-F238E27FC236}">
                  <a16:creationId xmlns:a16="http://schemas.microsoft.com/office/drawing/2014/main" xmlns="" id="{59605132-0AE1-48F3-BBA7-FF404C9A8E3C}"/>
                </a:ext>
              </a:extLst>
            </p:cNvPr>
            <p:cNvSpPr>
              <a:spLocks/>
            </p:cNvSpPr>
            <p:nvPr/>
          </p:nvSpPr>
          <p:spPr bwMode="auto">
            <a:xfrm>
              <a:off x="-1445" y="2093"/>
              <a:ext cx="20" cy="19"/>
            </a:xfrm>
            <a:custGeom>
              <a:avLst/>
              <a:gdLst>
                <a:gd name="T0" fmla="*/ 1 w 11"/>
                <a:gd name="T1" fmla="*/ 0 h 10"/>
                <a:gd name="T2" fmla="*/ 0 w 11"/>
                <a:gd name="T3" fmla="*/ 0 h 10"/>
                <a:gd name="T4" fmla="*/ 1 w 11"/>
                <a:gd name="T5" fmla="*/ 1 h 10"/>
                <a:gd name="T6" fmla="*/ 4 w 11"/>
                <a:gd name="T7" fmla="*/ 6 h 10"/>
                <a:gd name="T8" fmla="*/ 9 w 11"/>
                <a:gd name="T9" fmla="*/ 9 h 10"/>
                <a:gd name="T10" fmla="*/ 10 w 11"/>
                <a:gd name="T11" fmla="*/ 10 h 10"/>
                <a:gd name="T12" fmla="*/ 10 w 11"/>
                <a:gd name="T13" fmla="*/ 10 h 10"/>
                <a:gd name="T14" fmla="*/ 10 w 11"/>
                <a:gd name="T15" fmla="*/ 10 h 10"/>
                <a:gd name="T16" fmla="*/ 10 w 11"/>
                <a:gd name="T17" fmla="*/ 6 h 10"/>
                <a:gd name="T18" fmla="*/ 5 w 11"/>
                <a:gd name="T19" fmla="*/ 1 h 10"/>
                <a:gd name="T20" fmla="*/ 1 w 11"/>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1" y="0"/>
                  </a:moveTo>
                  <a:cubicBezTo>
                    <a:pt x="0" y="0"/>
                    <a:pt x="0" y="0"/>
                    <a:pt x="0" y="0"/>
                  </a:cubicBezTo>
                  <a:cubicBezTo>
                    <a:pt x="1" y="0"/>
                    <a:pt x="1" y="1"/>
                    <a:pt x="1" y="1"/>
                  </a:cubicBezTo>
                  <a:cubicBezTo>
                    <a:pt x="2" y="3"/>
                    <a:pt x="3" y="5"/>
                    <a:pt x="4" y="6"/>
                  </a:cubicBezTo>
                  <a:cubicBezTo>
                    <a:pt x="6" y="7"/>
                    <a:pt x="8" y="8"/>
                    <a:pt x="9" y="9"/>
                  </a:cubicBezTo>
                  <a:cubicBezTo>
                    <a:pt x="10" y="10"/>
                    <a:pt x="10" y="10"/>
                    <a:pt x="10" y="10"/>
                  </a:cubicBezTo>
                  <a:cubicBezTo>
                    <a:pt x="10" y="10"/>
                    <a:pt x="10" y="10"/>
                    <a:pt x="10" y="10"/>
                  </a:cubicBezTo>
                  <a:cubicBezTo>
                    <a:pt x="10" y="10"/>
                    <a:pt x="10" y="10"/>
                    <a:pt x="10" y="10"/>
                  </a:cubicBezTo>
                  <a:cubicBezTo>
                    <a:pt x="11" y="10"/>
                    <a:pt x="10" y="7"/>
                    <a:pt x="10" y="6"/>
                  </a:cubicBezTo>
                  <a:cubicBezTo>
                    <a:pt x="9" y="4"/>
                    <a:pt x="7" y="2"/>
                    <a:pt x="5" y="1"/>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9">
              <a:extLst>
                <a:ext uri="{FF2B5EF4-FFF2-40B4-BE49-F238E27FC236}">
                  <a16:creationId xmlns:a16="http://schemas.microsoft.com/office/drawing/2014/main" xmlns="" id="{13C1CBD2-AC55-4347-BBF9-7AF8CC4C6E9E}"/>
                </a:ext>
              </a:extLst>
            </p:cNvPr>
            <p:cNvSpPr>
              <a:spLocks/>
            </p:cNvSpPr>
            <p:nvPr/>
          </p:nvSpPr>
          <p:spPr bwMode="auto">
            <a:xfrm>
              <a:off x="-1436" y="2133"/>
              <a:ext cx="19" cy="11"/>
            </a:xfrm>
            <a:custGeom>
              <a:avLst/>
              <a:gdLst>
                <a:gd name="T0" fmla="*/ 5 w 10"/>
                <a:gd name="T1" fmla="*/ 0 h 6"/>
                <a:gd name="T2" fmla="*/ 4 w 10"/>
                <a:gd name="T3" fmla="*/ 0 h 6"/>
                <a:gd name="T4" fmla="*/ 3 w 10"/>
                <a:gd name="T5" fmla="*/ 2 h 6"/>
                <a:gd name="T6" fmla="*/ 3 w 10"/>
                <a:gd name="T7" fmla="*/ 2 h 6"/>
                <a:gd name="T8" fmla="*/ 1 w 10"/>
                <a:gd name="T9" fmla="*/ 4 h 6"/>
                <a:gd name="T10" fmla="*/ 0 w 10"/>
                <a:gd name="T11" fmla="*/ 6 h 6"/>
                <a:gd name="T12" fmla="*/ 1 w 10"/>
                <a:gd name="T13" fmla="*/ 6 h 6"/>
                <a:gd name="T14" fmla="*/ 1 w 10"/>
                <a:gd name="T15" fmla="*/ 6 h 6"/>
                <a:gd name="T16" fmla="*/ 3 w 10"/>
                <a:gd name="T17" fmla="*/ 5 h 6"/>
                <a:gd name="T18" fmla="*/ 5 w 10"/>
                <a:gd name="T19" fmla="*/ 3 h 6"/>
                <a:gd name="T20" fmla="*/ 7 w 10"/>
                <a:gd name="T21" fmla="*/ 2 h 6"/>
                <a:gd name="T22" fmla="*/ 9 w 10"/>
                <a:gd name="T23" fmla="*/ 2 h 6"/>
                <a:gd name="T24" fmla="*/ 10 w 10"/>
                <a:gd name="T25" fmla="*/ 1 h 6"/>
                <a:gd name="T26" fmla="*/ 5 w 10"/>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6">
                  <a:moveTo>
                    <a:pt x="5" y="0"/>
                  </a:moveTo>
                  <a:cubicBezTo>
                    <a:pt x="5" y="0"/>
                    <a:pt x="4" y="0"/>
                    <a:pt x="4" y="0"/>
                  </a:cubicBezTo>
                  <a:cubicBezTo>
                    <a:pt x="4" y="1"/>
                    <a:pt x="3" y="2"/>
                    <a:pt x="3" y="2"/>
                  </a:cubicBezTo>
                  <a:cubicBezTo>
                    <a:pt x="3" y="2"/>
                    <a:pt x="3" y="2"/>
                    <a:pt x="3" y="2"/>
                  </a:cubicBezTo>
                  <a:cubicBezTo>
                    <a:pt x="2" y="2"/>
                    <a:pt x="1" y="2"/>
                    <a:pt x="1" y="4"/>
                  </a:cubicBezTo>
                  <a:cubicBezTo>
                    <a:pt x="0" y="5"/>
                    <a:pt x="0" y="6"/>
                    <a:pt x="0" y="6"/>
                  </a:cubicBezTo>
                  <a:cubicBezTo>
                    <a:pt x="0" y="6"/>
                    <a:pt x="1" y="6"/>
                    <a:pt x="1" y="6"/>
                  </a:cubicBezTo>
                  <a:cubicBezTo>
                    <a:pt x="1" y="6"/>
                    <a:pt x="1" y="6"/>
                    <a:pt x="1" y="6"/>
                  </a:cubicBezTo>
                  <a:cubicBezTo>
                    <a:pt x="2" y="6"/>
                    <a:pt x="2" y="5"/>
                    <a:pt x="3" y="5"/>
                  </a:cubicBezTo>
                  <a:cubicBezTo>
                    <a:pt x="3" y="4"/>
                    <a:pt x="4" y="3"/>
                    <a:pt x="5" y="3"/>
                  </a:cubicBezTo>
                  <a:cubicBezTo>
                    <a:pt x="6" y="3"/>
                    <a:pt x="7" y="2"/>
                    <a:pt x="7" y="2"/>
                  </a:cubicBezTo>
                  <a:cubicBezTo>
                    <a:pt x="8" y="2"/>
                    <a:pt x="9" y="2"/>
                    <a:pt x="9" y="2"/>
                  </a:cubicBezTo>
                  <a:cubicBezTo>
                    <a:pt x="10" y="1"/>
                    <a:pt x="10" y="1"/>
                    <a:pt x="10" y="1"/>
                  </a:cubicBezTo>
                  <a:cubicBezTo>
                    <a:pt x="9" y="0"/>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Freeform 10">
              <a:extLst>
                <a:ext uri="{FF2B5EF4-FFF2-40B4-BE49-F238E27FC236}">
                  <a16:creationId xmlns:a16="http://schemas.microsoft.com/office/drawing/2014/main" xmlns="" id="{E7061BD3-C662-491E-8646-288C09B557FA}"/>
                </a:ext>
              </a:extLst>
            </p:cNvPr>
            <p:cNvSpPr>
              <a:spLocks/>
            </p:cNvSpPr>
            <p:nvPr/>
          </p:nvSpPr>
          <p:spPr bwMode="auto">
            <a:xfrm>
              <a:off x="-1475" y="2015"/>
              <a:ext cx="20" cy="11"/>
            </a:xfrm>
            <a:custGeom>
              <a:avLst/>
              <a:gdLst>
                <a:gd name="T0" fmla="*/ 11 w 11"/>
                <a:gd name="T1" fmla="*/ 0 h 6"/>
                <a:gd name="T2" fmla="*/ 8 w 11"/>
                <a:gd name="T3" fmla="*/ 1 h 6"/>
                <a:gd name="T4" fmla="*/ 7 w 11"/>
                <a:gd name="T5" fmla="*/ 2 h 6"/>
                <a:gd name="T6" fmla="*/ 5 w 11"/>
                <a:gd name="T7" fmla="*/ 3 h 6"/>
                <a:gd name="T8" fmla="*/ 3 w 11"/>
                <a:gd name="T9" fmla="*/ 3 h 6"/>
                <a:gd name="T10" fmla="*/ 1 w 11"/>
                <a:gd name="T11" fmla="*/ 2 h 6"/>
                <a:gd name="T12" fmla="*/ 1 w 11"/>
                <a:gd name="T13" fmla="*/ 2 h 6"/>
                <a:gd name="T14" fmla="*/ 1 w 11"/>
                <a:gd name="T15" fmla="*/ 3 h 6"/>
                <a:gd name="T16" fmla="*/ 0 w 11"/>
                <a:gd name="T17" fmla="*/ 5 h 6"/>
                <a:gd name="T18" fmla="*/ 2 w 11"/>
                <a:gd name="T19" fmla="*/ 6 h 6"/>
                <a:gd name="T20" fmla="*/ 5 w 11"/>
                <a:gd name="T21" fmla="*/ 6 h 6"/>
                <a:gd name="T22" fmla="*/ 8 w 11"/>
                <a:gd name="T23" fmla="*/ 5 h 6"/>
                <a:gd name="T24" fmla="*/ 8 w 11"/>
                <a:gd name="T25" fmla="*/ 5 h 6"/>
                <a:gd name="T26" fmla="*/ 11 w 11"/>
                <a:gd name="T27" fmla="*/ 1 h 6"/>
                <a:gd name="T28" fmla="*/ 11 w 11"/>
                <a:gd name="T29" fmla="*/ 0 h 6"/>
                <a:gd name="T30" fmla="*/ 11 w 11"/>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6">
                  <a:moveTo>
                    <a:pt x="11" y="0"/>
                  </a:moveTo>
                  <a:cubicBezTo>
                    <a:pt x="10" y="0"/>
                    <a:pt x="9" y="1"/>
                    <a:pt x="8" y="1"/>
                  </a:cubicBezTo>
                  <a:cubicBezTo>
                    <a:pt x="8" y="2"/>
                    <a:pt x="7" y="2"/>
                    <a:pt x="7" y="2"/>
                  </a:cubicBezTo>
                  <a:cubicBezTo>
                    <a:pt x="6" y="3"/>
                    <a:pt x="5" y="3"/>
                    <a:pt x="5" y="3"/>
                  </a:cubicBezTo>
                  <a:cubicBezTo>
                    <a:pt x="4" y="3"/>
                    <a:pt x="4" y="3"/>
                    <a:pt x="3" y="3"/>
                  </a:cubicBezTo>
                  <a:cubicBezTo>
                    <a:pt x="2" y="2"/>
                    <a:pt x="2" y="2"/>
                    <a:pt x="1" y="2"/>
                  </a:cubicBezTo>
                  <a:cubicBezTo>
                    <a:pt x="1" y="2"/>
                    <a:pt x="1" y="2"/>
                    <a:pt x="1" y="2"/>
                  </a:cubicBezTo>
                  <a:cubicBezTo>
                    <a:pt x="1" y="3"/>
                    <a:pt x="1" y="3"/>
                    <a:pt x="1" y="3"/>
                  </a:cubicBezTo>
                  <a:cubicBezTo>
                    <a:pt x="0" y="4"/>
                    <a:pt x="0" y="5"/>
                    <a:pt x="0" y="5"/>
                  </a:cubicBezTo>
                  <a:cubicBezTo>
                    <a:pt x="0" y="5"/>
                    <a:pt x="1" y="5"/>
                    <a:pt x="2" y="6"/>
                  </a:cubicBezTo>
                  <a:cubicBezTo>
                    <a:pt x="3" y="6"/>
                    <a:pt x="4" y="6"/>
                    <a:pt x="5" y="6"/>
                  </a:cubicBezTo>
                  <a:cubicBezTo>
                    <a:pt x="6" y="6"/>
                    <a:pt x="7" y="6"/>
                    <a:pt x="8" y="5"/>
                  </a:cubicBezTo>
                  <a:cubicBezTo>
                    <a:pt x="8" y="5"/>
                    <a:pt x="8" y="5"/>
                    <a:pt x="8" y="5"/>
                  </a:cubicBezTo>
                  <a:cubicBezTo>
                    <a:pt x="10" y="4"/>
                    <a:pt x="11" y="2"/>
                    <a:pt x="11" y="1"/>
                  </a:cubicBezTo>
                  <a:cubicBezTo>
                    <a:pt x="11" y="0"/>
                    <a:pt x="11"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11">
              <a:extLst>
                <a:ext uri="{FF2B5EF4-FFF2-40B4-BE49-F238E27FC236}">
                  <a16:creationId xmlns:a16="http://schemas.microsoft.com/office/drawing/2014/main" xmlns="" id="{633B491A-ECF8-46C1-A853-E327B44B57D8}"/>
                </a:ext>
              </a:extLst>
            </p:cNvPr>
            <p:cNvSpPr>
              <a:spLocks/>
            </p:cNvSpPr>
            <p:nvPr/>
          </p:nvSpPr>
          <p:spPr bwMode="auto">
            <a:xfrm>
              <a:off x="-1323" y="2154"/>
              <a:ext cx="7" cy="9"/>
            </a:xfrm>
            <a:custGeom>
              <a:avLst/>
              <a:gdLst>
                <a:gd name="T0" fmla="*/ 1 w 4"/>
                <a:gd name="T1" fmla="*/ 0 h 5"/>
                <a:gd name="T2" fmla="*/ 1 w 4"/>
                <a:gd name="T3" fmla="*/ 0 h 5"/>
                <a:gd name="T4" fmla="*/ 1 w 4"/>
                <a:gd name="T5" fmla="*/ 1 h 5"/>
                <a:gd name="T6" fmla="*/ 1 w 4"/>
                <a:gd name="T7" fmla="*/ 2 h 5"/>
                <a:gd name="T8" fmla="*/ 0 w 4"/>
                <a:gd name="T9" fmla="*/ 2 h 5"/>
                <a:gd name="T10" fmla="*/ 1 w 4"/>
                <a:gd name="T11" fmla="*/ 5 h 5"/>
                <a:gd name="T12" fmla="*/ 3 w 4"/>
                <a:gd name="T13" fmla="*/ 5 h 5"/>
                <a:gd name="T14" fmla="*/ 4 w 4"/>
                <a:gd name="T15" fmla="*/ 5 h 5"/>
                <a:gd name="T16" fmla="*/ 4 w 4"/>
                <a:gd name="T17" fmla="*/ 4 h 5"/>
                <a:gd name="T18" fmla="*/ 1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0"/>
                  </a:moveTo>
                  <a:cubicBezTo>
                    <a:pt x="1" y="0"/>
                    <a:pt x="1" y="0"/>
                    <a:pt x="1" y="0"/>
                  </a:cubicBezTo>
                  <a:cubicBezTo>
                    <a:pt x="1" y="1"/>
                    <a:pt x="1" y="1"/>
                    <a:pt x="1" y="1"/>
                  </a:cubicBezTo>
                  <a:cubicBezTo>
                    <a:pt x="1" y="2"/>
                    <a:pt x="1" y="2"/>
                    <a:pt x="1" y="2"/>
                  </a:cubicBezTo>
                  <a:cubicBezTo>
                    <a:pt x="0" y="2"/>
                    <a:pt x="0" y="2"/>
                    <a:pt x="0" y="2"/>
                  </a:cubicBezTo>
                  <a:cubicBezTo>
                    <a:pt x="0" y="4"/>
                    <a:pt x="0" y="4"/>
                    <a:pt x="1" y="5"/>
                  </a:cubicBezTo>
                  <a:cubicBezTo>
                    <a:pt x="1" y="5"/>
                    <a:pt x="3" y="5"/>
                    <a:pt x="3" y="5"/>
                  </a:cubicBezTo>
                  <a:cubicBezTo>
                    <a:pt x="3" y="5"/>
                    <a:pt x="4" y="5"/>
                    <a:pt x="4" y="5"/>
                  </a:cubicBezTo>
                  <a:cubicBezTo>
                    <a:pt x="4" y="5"/>
                    <a:pt x="4" y="5"/>
                    <a:pt x="4" y="4"/>
                  </a:cubicBezTo>
                  <a:cubicBezTo>
                    <a:pt x="4" y="2"/>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12">
              <a:extLst>
                <a:ext uri="{FF2B5EF4-FFF2-40B4-BE49-F238E27FC236}">
                  <a16:creationId xmlns:a16="http://schemas.microsoft.com/office/drawing/2014/main" xmlns="" id="{B705062C-2C8A-4F91-9AA3-1AA75DE9BA17}"/>
                </a:ext>
              </a:extLst>
            </p:cNvPr>
            <p:cNvSpPr>
              <a:spLocks/>
            </p:cNvSpPr>
            <p:nvPr/>
          </p:nvSpPr>
          <p:spPr bwMode="auto">
            <a:xfrm>
              <a:off x="-1365" y="2155"/>
              <a:ext cx="19" cy="21"/>
            </a:xfrm>
            <a:custGeom>
              <a:avLst/>
              <a:gdLst>
                <a:gd name="T0" fmla="*/ 1 w 10"/>
                <a:gd name="T1" fmla="*/ 0 h 11"/>
                <a:gd name="T2" fmla="*/ 0 w 10"/>
                <a:gd name="T3" fmla="*/ 0 h 11"/>
                <a:gd name="T4" fmla="*/ 1 w 10"/>
                <a:gd name="T5" fmla="*/ 5 h 11"/>
                <a:gd name="T6" fmla="*/ 3 w 10"/>
                <a:gd name="T7" fmla="*/ 7 h 11"/>
                <a:gd name="T8" fmla="*/ 7 w 10"/>
                <a:gd name="T9" fmla="*/ 10 h 11"/>
                <a:gd name="T10" fmla="*/ 9 w 10"/>
                <a:gd name="T11" fmla="*/ 11 h 11"/>
                <a:gd name="T12" fmla="*/ 9 w 10"/>
                <a:gd name="T13" fmla="*/ 11 h 11"/>
                <a:gd name="T14" fmla="*/ 10 w 10"/>
                <a:gd name="T15" fmla="*/ 11 h 11"/>
                <a:gd name="T16" fmla="*/ 6 w 10"/>
                <a:gd name="T17" fmla="*/ 5 h 11"/>
                <a:gd name="T18" fmla="*/ 4 w 10"/>
                <a:gd name="T19" fmla="*/ 3 h 11"/>
                <a:gd name="T20" fmla="*/ 1 w 10"/>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1" y="0"/>
                  </a:moveTo>
                  <a:cubicBezTo>
                    <a:pt x="0" y="0"/>
                    <a:pt x="0" y="0"/>
                    <a:pt x="0" y="0"/>
                  </a:cubicBezTo>
                  <a:cubicBezTo>
                    <a:pt x="0" y="3"/>
                    <a:pt x="0" y="4"/>
                    <a:pt x="1" y="5"/>
                  </a:cubicBezTo>
                  <a:cubicBezTo>
                    <a:pt x="2" y="6"/>
                    <a:pt x="3" y="7"/>
                    <a:pt x="3" y="7"/>
                  </a:cubicBezTo>
                  <a:cubicBezTo>
                    <a:pt x="4" y="8"/>
                    <a:pt x="6" y="8"/>
                    <a:pt x="7" y="10"/>
                  </a:cubicBezTo>
                  <a:cubicBezTo>
                    <a:pt x="7" y="11"/>
                    <a:pt x="8" y="11"/>
                    <a:pt x="9" y="11"/>
                  </a:cubicBezTo>
                  <a:cubicBezTo>
                    <a:pt x="9" y="11"/>
                    <a:pt x="9" y="11"/>
                    <a:pt x="9" y="11"/>
                  </a:cubicBezTo>
                  <a:cubicBezTo>
                    <a:pt x="9" y="11"/>
                    <a:pt x="10" y="11"/>
                    <a:pt x="10" y="11"/>
                  </a:cubicBezTo>
                  <a:cubicBezTo>
                    <a:pt x="10" y="9"/>
                    <a:pt x="8" y="6"/>
                    <a:pt x="6" y="5"/>
                  </a:cubicBezTo>
                  <a:cubicBezTo>
                    <a:pt x="5" y="4"/>
                    <a:pt x="5" y="4"/>
                    <a:pt x="4" y="3"/>
                  </a:cubicBezTo>
                  <a:cubicBezTo>
                    <a:pt x="3" y="2"/>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13">
              <a:extLst>
                <a:ext uri="{FF2B5EF4-FFF2-40B4-BE49-F238E27FC236}">
                  <a16:creationId xmlns:a16="http://schemas.microsoft.com/office/drawing/2014/main" xmlns="" id="{197517A5-399B-4D48-9FA9-8EF0A872C7E1}"/>
                </a:ext>
              </a:extLst>
            </p:cNvPr>
            <p:cNvSpPr>
              <a:spLocks/>
            </p:cNvSpPr>
            <p:nvPr/>
          </p:nvSpPr>
          <p:spPr bwMode="auto">
            <a:xfrm>
              <a:off x="-1312" y="2140"/>
              <a:ext cx="13" cy="8"/>
            </a:xfrm>
            <a:custGeom>
              <a:avLst/>
              <a:gdLst>
                <a:gd name="T0" fmla="*/ 3 w 7"/>
                <a:gd name="T1" fmla="*/ 0 h 4"/>
                <a:gd name="T2" fmla="*/ 1 w 7"/>
                <a:gd name="T3" fmla="*/ 1 h 4"/>
                <a:gd name="T4" fmla="*/ 1 w 7"/>
                <a:gd name="T5" fmla="*/ 1 h 4"/>
                <a:gd name="T6" fmla="*/ 1 w 7"/>
                <a:gd name="T7" fmla="*/ 2 h 4"/>
                <a:gd name="T8" fmla="*/ 0 w 7"/>
                <a:gd name="T9" fmla="*/ 2 h 4"/>
                <a:gd name="T10" fmla="*/ 1 w 7"/>
                <a:gd name="T11" fmla="*/ 3 h 4"/>
                <a:gd name="T12" fmla="*/ 5 w 7"/>
                <a:gd name="T13" fmla="*/ 4 h 4"/>
                <a:gd name="T14" fmla="*/ 5 w 7"/>
                <a:gd name="T15" fmla="*/ 4 h 4"/>
                <a:gd name="T16" fmla="*/ 7 w 7"/>
                <a:gd name="T17" fmla="*/ 3 h 4"/>
                <a:gd name="T18" fmla="*/ 7 w 7"/>
                <a:gd name="T19" fmla="*/ 2 h 4"/>
                <a:gd name="T20" fmla="*/ 4 w 7"/>
                <a:gd name="T21" fmla="*/ 0 h 4"/>
                <a:gd name="T22" fmla="*/ 3 w 7"/>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3" y="0"/>
                  </a:moveTo>
                  <a:cubicBezTo>
                    <a:pt x="2" y="0"/>
                    <a:pt x="1" y="0"/>
                    <a:pt x="1" y="1"/>
                  </a:cubicBezTo>
                  <a:cubicBezTo>
                    <a:pt x="1" y="1"/>
                    <a:pt x="1" y="1"/>
                    <a:pt x="1" y="1"/>
                  </a:cubicBezTo>
                  <a:cubicBezTo>
                    <a:pt x="1" y="2"/>
                    <a:pt x="1" y="2"/>
                    <a:pt x="1" y="2"/>
                  </a:cubicBezTo>
                  <a:cubicBezTo>
                    <a:pt x="0" y="2"/>
                    <a:pt x="0" y="2"/>
                    <a:pt x="0" y="2"/>
                  </a:cubicBezTo>
                  <a:cubicBezTo>
                    <a:pt x="1" y="3"/>
                    <a:pt x="1" y="3"/>
                    <a:pt x="1" y="3"/>
                  </a:cubicBezTo>
                  <a:cubicBezTo>
                    <a:pt x="1" y="3"/>
                    <a:pt x="3" y="4"/>
                    <a:pt x="5" y="4"/>
                  </a:cubicBezTo>
                  <a:cubicBezTo>
                    <a:pt x="5" y="4"/>
                    <a:pt x="5" y="4"/>
                    <a:pt x="5" y="4"/>
                  </a:cubicBezTo>
                  <a:cubicBezTo>
                    <a:pt x="6" y="4"/>
                    <a:pt x="6" y="4"/>
                    <a:pt x="7" y="3"/>
                  </a:cubicBezTo>
                  <a:cubicBezTo>
                    <a:pt x="7" y="3"/>
                    <a:pt x="7" y="3"/>
                    <a:pt x="7" y="2"/>
                  </a:cubicBezTo>
                  <a:cubicBezTo>
                    <a:pt x="7" y="1"/>
                    <a:pt x="6"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14">
              <a:extLst>
                <a:ext uri="{FF2B5EF4-FFF2-40B4-BE49-F238E27FC236}">
                  <a16:creationId xmlns:a16="http://schemas.microsoft.com/office/drawing/2014/main" xmlns="" id="{3797D19C-B3E3-45C9-A64C-3BB626C5D495}"/>
                </a:ext>
              </a:extLst>
            </p:cNvPr>
            <p:cNvSpPr>
              <a:spLocks/>
            </p:cNvSpPr>
            <p:nvPr/>
          </p:nvSpPr>
          <p:spPr bwMode="auto">
            <a:xfrm>
              <a:off x="-1351" y="2114"/>
              <a:ext cx="20" cy="32"/>
            </a:xfrm>
            <a:custGeom>
              <a:avLst/>
              <a:gdLst>
                <a:gd name="T0" fmla="*/ 1 w 11"/>
                <a:gd name="T1" fmla="*/ 0 h 17"/>
                <a:gd name="T2" fmla="*/ 0 w 11"/>
                <a:gd name="T3" fmla="*/ 0 h 17"/>
                <a:gd name="T4" fmla="*/ 1 w 11"/>
                <a:gd name="T5" fmla="*/ 1 h 17"/>
                <a:gd name="T6" fmla="*/ 0 w 11"/>
                <a:gd name="T7" fmla="*/ 3 h 17"/>
                <a:gd name="T8" fmla="*/ 0 w 11"/>
                <a:gd name="T9" fmla="*/ 3 h 17"/>
                <a:gd name="T10" fmla="*/ 1 w 11"/>
                <a:gd name="T11" fmla="*/ 7 h 17"/>
                <a:gd name="T12" fmla="*/ 2 w 11"/>
                <a:gd name="T13" fmla="*/ 9 h 17"/>
                <a:gd name="T14" fmla="*/ 3 w 11"/>
                <a:gd name="T15" fmla="*/ 10 h 17"/>
                <a:gd name="T16" fmla="*/ 4 w 11"/>
                <a:gd name="T17" fmla="*/ 14 h 17"/>
                <a:gd name="T18" fmla="*/ 6 w 11"/>
                <a:gd name="T19" fmla="*/ 17 h 17"/>
                <a:gd name="T20" fmla="*/ 6 w 11"/>
                <a:gd name="T21" fmla="*/ 17 h 17"/>
                <a:gd name="T22" fmla="*/ 10 w 11"/>
                <a:gd name="T23" fmla="*/ 14 h 17"/>
                <a:gd name="T24" fmla="*/ 10 w 11"/>
                <a:gd name="T25" fmla="*/ 13 h 17"/>
                <a:gd name="T26" fmla="*/ 9 w 11"/>
                <a:gd name="T27" fmla="*/ 11 h 17"/>
                <a:gd name="T28" fmla="*/ 8 w 11"/>
                <a:gd name="T29" fmla="*/ 9 h 17"/>
                <a:gd name="T30" fmla="*/ 6 w 11"/>
                <a:gd name="T31" fmla="*/ 6 h 17"/>
                <a:gd name="T32" fmla="*/ 5 w 11"/>
                <a:gd name="T33" fmla="*/ 3 h 17"/>
                <a:gd name="T34" fmla="*/ 1 w 11"/>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7">
                  <a:moveTo>
                    <a:pt x="1" y="0"/>
                  </a:moveTo>
                  <a:cubicBezTo>
                    <a:pt x="1" y="0"/>
                    <a:pt x="0" y="0"/>
                    <a:pt x="0" y="0"/>
                  </a:cubicBezTo>
                  <a:cubicBezTo>
                    <a:pt x="1" y="1"/>
                    <a:pt x="1" y="1"/>
                    <a:pt x="1" y="1"/>
                  </a:cubicBezTo>
                  <a:cubicBezTo>
                    <a:pt x="1" y="2"/>
                    <a:pt x="1" y="3"/>
                    <a:pt x="0" y="3"/>
                  </a:cubicBezTo>
                  <a:cubicBezTo>
                    <a:pt x="0" y="3"/>
                    <a:pt x="0" y="3"/>
                    <a:pt x="0" y="3"/>
                  </a:cubicBezTo>
                  <a:cubicBezTo>
                    <a:pt x="0" y="4"/>
                    <a:pt x="0" y="6"/>
                    <a:pt x="1" y="7"/>
                  </a:cubicBezTo>
                  <a:cubicBezTo>
                    <a:pt x="1" y="7"/>
                    <a:pt x="1" y="8"/>
                    <a:pt x="2" y="9"/>
                  </a:cubicBezTo>
                  <a:cubicBezTo>
                    <a:pt x="2" y="9"/>
                    <a:pt x="3" y="10"/>
                    <a:pt x="3" y="10"/>
                  </a:cubicBezTo>
                  <a:cubicBezTo>
                    <a:pt x="4" y="11"/>
                    <a:pt x="4" y="13"/>
                    <a:pt x="4" y="14"/>
                  </a:cubicBezTo>
                  <a:cubicBezTo>
                    <a:pt x="5" y="16"/>
                    <a:pt x="5" y="17"/>
                    <a:pt x="6" y="17"/>
                  </a:cubicBezTo>
                  <a:cubicBezTo>
                    <a:pt x="6" y="17"/>
                    <a:pt x="6" y="17"/>
                    <a:pt x="6" y="17"/>
                  </a:cubicBezTo>
                  <a:cubicBezTo>
                    <a:pt x="7" y="17"/>
                    <a:pt x="9" y="16"/>
                    <a:pt x="10" y="14"/>
                  </a:cubicBezTo>
                  <a:cubicBezTo>
                    <a:pt x="11" y="13"/>
                    <a:pt x="10" y="13"/>
                    <a:pt x="10" y="13"/>
                  </a:cubicBezTo>
                  <a:cubicBezTo>
                    <a:pt x="10" y="12"/>
                    <a:pt x="10" y="11"/>
                    <a:pt x="9" y="11"/>
                  </a:cubicBezTo>
                  <a:cubicBezTo>
                    <a:pt x="8" y="10"/>
                    <a:pt x="8" y="9"/>
                    <a:pt x="8" y="9"/>
                  </a:cubicBezTo>
                  <a:cubicBezTo>
                    <a:pt x="7" y="8"/>
                    <a:pt x="7" y="7"/>
                    <a:pt x="6" y="6"/>
                  </a:cubicBezTo>
                  <a:cubicBezTo>
                    <a:pt x="6" y="5"/>
                    <a:pt x="5" y="4"/>
                    <a:pt x="5" y="3"/>
                  </a:cubicBezTo>
                  <a:cubicBezTo>
                    <a:pt x="4" y="1"/>
                    <a:pt x="3"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15">
              <a:extLst>
                <a:ext uri="{FF2B5EF4-FFF2-40B4-BE49-F238E27FC236}">
                  <a16:creationId xmlns:a16="http://schemas.microsoft.com/office/drawing/2014/main" xmlns="" id="{AC24F99F-2FAE-413D-8D2A-997D3EF71D2E}"/>
                </a:ext>
              </a:extLst>
            </p:cNvPr>
            <p:cNvSpPr>
              <a:spLocks/>
            </p:cNvSpPr>
            <p:nvPr/>
          </p:nvSpPr>
          <p:spPr bwMode="auto">
            <a:xfrm>
              <a:off x="-1336" y="2159"/>
              <a:ext cx="18" cy="40"/>
            </a:xfrm>
            <a:custGeom>
              <a:avLst/>
              <a:gdLst>
                <a:gd name="T0" fmla="*/ 0 w 10"/>
                <a:gd name="T1" fmla="*/ 0 h 21"/>
                <a:gd name="T2" fmla="*/ 0 w 10"/>
                <a:gd name="T3" fmla="*/ 0 h 21"/>
                <a:gd name="T4" fmla="*/ 2 w 10"/>
                <a:gd name="T5" fmla="*/ 12 h 21"/>
                <a:gd name="T6" fmla="*/ 5 w 10"/>
                <a:gd name="T7" fmla="*/ 15 h 21"/>
                <a:gd name="T8" fmla="*/ 7 w 10"/>
                <a:gd name="T9" fmla="*/ 17 h 21"/>
                <a:gd name="T10" fmla="*/ 10 w 10"/>
                <a:gd name="T11" fmla="*/ 20 h 21"/>
                <a:gd name="T12" fmla="*/ 10 w 10"/>
                <a:gd name="T13" fmla="*/ 21 h 21"/>
                <a:gd name="T14" fmla="*/ 9 w 10"/>
                <a:gd name="T15" fmla="*/ 17 h 21"/>
                <a:gd name="T16" fmla="*/ 7 w 10"/>
                <a:gd name="T17" fmla="*/ 12 h 21"/>
                <a:gd name="T18" fmla="*/ 6 w 10"/>
                <a:gd name="T19" fmla="*/ 9 h 21"/>
                <a:gd name="T20" fmla="*/ 5 w 10"/>
                <a:gd name="T21" fmla="*/ 7 h 21"/>
                <a:gd name="T22" fmla="*/ 0 w 10"/>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1">
                  <a:moveTo>
                    <a:pt x="0" y="0"/>
                  </a:moveTo>
                  <a:cubicBezTo>
                    <a:pt x="0" y="0"/>
                    <a:pt x="0" y="0"/>
                    <a:pt x="0" y="0"/>
                  </a:cubicBezTo>
                  <a:cubicBezTo>
                    <a:pt x="0" y="4"/>
                    <a:pt x="1" y="9"/>
                    <a:pt x="2" y="12"/>
                  </a:cubicBezTo>
                  <a:cubicBezTo>
                    <a:pt x="3" y="13"/>
                    <a:pt x="4" y="14"/>
                    <a:pt x="5" y="15"/>
                  </a:cubicBezTo>
                  <a:cubicBezTo>
                    <a:pt x="6" y="16"/>
                    <a:pt x="7" y="16"/>
                    <a:pt x="7" y="17"/>
                  </a:cubicBezTo>
                  <a:cubicBezTo>
                    <a:pt x="8" y="18"/>
                    <a:pt x="9" y="19"/>
                    <a:pt x="10" y="20"/>
                  </a:cubicBezTo>
                  <a:cubicBezTo>
                    <a:pt x="10" y="21"/>
                    <a:pt x="10" y="21"/>
                    <a:pt x="10" y="21"/>
                  </a:cubicBezTo>
                  <a:cubicBezTo>
                    <a:pt x="10" y="20"/>
                    <a:pt x="10" y="18"/>
                    <a:pt x="9" y="17"/>
                  </a:cubicBezTo>
                  <a:cubicBezTo>
                    <a:pt x="9" y="15"/>
                    <a:pt x="8" y="14"/>
                    <a:pt x="7" y="12"/>
                  </a:cubicBezTo>
                  <a:cubicBezTo>
                    <a:pt x="7" y="11"/>
                    <a:pt x="6" y="10"/>
                    <a:pt x="6" y="9"/>
                  </a:cubicBezTo>
                  <a:cubicBezTo>
                    <a:pt x="5" y="9"/>
                    <a:pt x="5" y="8"/>
                    <a:pt x="5" y="7"/>
                  </a:cubicBezTo>
                  <a:cubicBezTo>
                    <a:pt x="3" y="4"/>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16">
              <a:extLst>
                <a:ext uri="{FF2B5EF4-FFF2-40B4-BE49-F238E27FC236}">
                  <a16:creationId xmlns:a16="http://schemas.microsoft.com/office/drawing/2014/main" xmlns="" id="{B722F79B-B35F-4D74-8E9E-609ACA52BA82}"/>
                </a:ext>
              </a:extLst>
            </p:cNvPr>
            <p:cNvSpPr>
              <a:spLocks/>
            </p:cNvSpPr>
            <p:nvPr/>
          </p:nvSpPr>
          <p:spPr bwMode="auto">
            <a:xfrm>
              <a:off x="-1070" y="2415"/>
              <a:ext cx="7" cy="9"/>
            </a:xfrm>
            <a:custGeom>
              <a:avLst/>
              <a:gdLst>
                <a:gd name="T0" fmla="*/ 0 w 4"/>
                <a:gd name="T1" fmla="*/ 0 h 5"/>
                <a:gd name="T2" fmla="*/ 0 w 4"/>
                <a:gd name="T3" fmla="*/ 0 h 5"/>
                <a:gd name="T4" fmla="*/ 0 w 4"/>
                <a:gd name="T5" fmla="*/ 2 h 5"/>
                <a:gd name="T6" fmla="*/ 1 w 4"/>
                <a:gd name="T7" fmla="*/ 4 h 5"/>
                <a:gd name="T8" fmla="*/ 2 w 4"/>
                <a:gd name="T9" fmla="*/ 5 h 5"/>
                <a:gd name="T10" fmla="*/ 3 w 4"/>
                <a:gd name="T11" fmla="*/ 5 h 5"/>
                <a:gd name="T12" fmla="*/ 4 w 4"/>
                <a:gd name="T13" fmla="*/ 2 h 5"/>
                <a:gd name="T14" fmla="*/ 2 w 4"/>
                <a:gd name="T15" fmla="*/ 1 h 5"/>
                <a:gd name="T16" fmla="*/ 1 w 4"/>
                <a:gd name="T17" fmla="*/ 1 h 5"/>
                <a:gd name="T18" fmla="*/ 1 w 4"/>
                <a:gd name="T19" fmla="*/ 1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0" y="0"/>
                    <a:pt x="0" y="0"/>
                  </a:cubicBezTo>
                  <a:cubicBezTo>
                    <a:pt x="0" y="0"/>
                    <a:pt x="0" y="0"/>
                    <a:pt x="0" y="2"/>
                  </a:cubicBezTo>
                  <a:cubicBezTo>
                    <a:pt x="0" y="3"/>
                    <a:pt x="0" y="4"/>
                    <a:pt x="1" y="4"/>
                  </a:cubicBezTo>
                  <a:cubicBezTo>
                    <a:pt x="1" y="5"/>
                    <a:pt x="2" y="5"/>
                    <a:pt x="2" y="5"/>
                  </a:cubicBezTo>
                  <a:cubicBezTo>
                    <a:pt x="3" y="5"/>
                    <a:pt x="3" y="5"/>
                    <a:pt x="3" y="5"/>
                  </a:cubicBezTo>
                  <a:cubicBezTo>
                    <a:pt x="4" y="3"/>
                    <a:pt x="4" y="2"/>
                    <a:pt x="4" y="2"/>
                  </a:cubicBezTo>
                  <a:cubicBezTo>
                    <a:pt x="4" y="1"/>
                    <a:pt x="3" y="1"/>
                    <a:pt x="2" y="1"/>
                  </a:cubicBezTo>
                  <a:cubicBezTo>
                    <a:pt x="2" y="1"/>
                    <a:pt x="2" y="1"/>
                    <a:pt x="1" y="1"/>
                  </a:cubicBezTo>
                  <a:cubicBezTo>
                    <a:pt x="1" y="1"/>
                    <a:pt x="1" y="1"/>
                    <a:pt x="1"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17">
              <a:extLst>
                <a:ext uri="{FF2B5EF4-FFF2-40B4-BE49-F238E27FC236}">
                  <a16:creationId xmlns:a16="http://schemas.microsoft.com/office/drawing/2014/main" xmlns="" id="{49357BA0-AC84-4B50-BD8B-90F49AC1189A}"/>
                </a:ext>
              </a:extLst>
            </p:cNvPr>
            <p:cNvSpPr>
              <a:spLocks/>
            </p:cNvSpPr>
            <p:nvPr/>
          </p:nvSpPr>
          <p:spPr bwMode="auto">
            <a:xfrm>
              <a:off x="-1759" y="2501"/>
              <a:ext cx="27" cy="15"/>
            </a:xfrm>
            <a:custGeom>
              <a:avLst/>
              <a:gdLst>
                <a:gd name="T0" fmla="*/ 12 w 14"/>
                <a:gd name="T1" fmla="*/ 0 h 8"/>
                <a:gd name="T2" fmla="*/ 11 w 14"/>
                <a:gd name="T3" fmla="*/ 1 h 8"/>
                <a:gd name="T4" fmla="*/ 9 w 14"/>
                <a:gd name="T5" fmla="*/ 2 h 8"/>
                <a:gd name="T6" fmla="*/ 7 w 14"/>
                <a:gd name="T7" fmla="*/ 4 h 8"/>
                <a:gd name="T8" fmla="*/ 2 w 14"/>
                <a:gd name="T9" fmla="*/ 6 h 8"/>
                <a:gd name="T10" fmla="*/ 0 w 14"/>
                <a:gd name="T11" fmla="*/ 6 h 8"/>
                <a:gd name="T12" fmla="*/ 0 w 14"/>
                <a:gd name="T13" fmla="*/ 6 h 8"/>
                <a:gd name="T14" fmla="*/ 0 w 14"/>
                <a:gd name="T15" fmla="*/ 7 h 8"/>
                <a:gd name="T16" fmla="*/ 4 w 14"/>
                <a:gd name="T17" fmla="*/ 8 h 8"/>
                <a:gd name="T18" fmla="*/ 5 w 14"/>
                <a:gd name="T19" fmla="*/ 8 h 8"/>
                <a:gd name="T20" fmla="*/ 14 w 14"/>
                <a:gd name="T21" fmla="*/ 4 h 8"/>
                <a:gd name="T22" fmla="*/ 13 w 14"/>
                <a:gd name="T23" fmla="*/ 0 h 8"/>
                <a:gd name="T24" fmla="*/ 12 w 14"/>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8">
                  <a:moveTo>
                    <a:pt x="12" y="0"/>
                  </a:moveTo>
                  <a:cubicBezTo>
                    <a:pt x="12" y="0"/>
                    <a:pt x="11" y="0"/>
                    <a:pt x="11" y="1"/>
                  </a:cubicBezTo>
                  <a:cubicBezTo>
                    <a:pt x="10" y="1"/>
                    <a:pt x="10" y="1"/>
                    <a:pt x="9" y="2"/>
                  </a:cubicBezTo>
                  <a:cubicBezTo>
                    <a:pt x="9" y="3"/>
                    <a:pt x="8" y="4"/>
                    <a:pt x="7" y="4"/>
                  </a:cubicBezTo>
                  <a:cubicBezTo>
                    <a:pt x="5" y="6"/>
                    <a:pt x="3" y="6"/>
                    <a:pt x="2" y="6"/>
                  </a:cubicBezTo>
                  <a:cubicBezTo>
                    <a:pt x="1" y="6"/>
                    <a:pt x="1" y="6"/>
                    <a:pt x="0" y="6"/>
                  </a:cubicBezTo>
                  <a:cubicBezTo>
                    <a:pt x="0" y="6"/>
                    <a:pt x="0" y="6"/>
                    <a:pt x="0" y="6"/>
                  </a:cubicBezTo>
                  <a:cubicBezTo>
                    <a:pt x="0" y="6"/>
                    <a:pt x="0" y="7"/>
                    <a:pt x="0" y="7"/>
                  </a:cubicBezTo>
                  <a:cubicBezTo>
                    <a:pt x="0" y="8"/>
                    <a:pt x="2" y="8"/>
                    <a:pt x="4" y="8"/>
                  </a:cubicBezTo>
                  <a:cubicBezTo>
                    <a:pt x="4" y="8"/>
                    <a:pt x="4" y="8"/>
                    <a:pt x="5" y="8"/>
                  </a:cubicBezTo>
                  <a:cubicBezTo>
                    <a:pt x="7" y="7"/>
                    <a:pt x="11" y="5"/>
                    <a:pt x="14" y="4"/>
                  </a:cubicBezTo>
                  <a:cubicBezTo>
                    <a:pt x="14" y="2"/>
                    <a:pt x="14" y="1"/>
                    <a:pt x="13" y="0"/>
                  </a:cubicBezTo>
                  <a:cubicBezTo>
                    <a:pt x="13" y="0"/>
                    <a:pt x="13"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18">
              <a:extLst>
                <a:ext uri="{FF2B5EF4-FFF2-40B4-BE49-F238E27FC236}">
                  <a16:creationId xmlns:a16="http://schemas.microsoft.com/office/drawing/2014/main" xmlns="" id="{0C33485E-7DBB-4B63-8702-021F141BBFE6}"/>
                </a:ext>
              </a:extLst>
            </p:cNvPr>
            <p:cNvSpPr>
              <a:spLocks/>
            </p:cNvSpPr>
            <p:nvPr/>
          </p:nvSpPr>
          <p:spPr bwMode="auto">
            <a:xfrm>
              <a:off x="-1723" y="2494"/>
              <a:ext cx="9" cy="7"/>
            </a:xfrm>
            <a:custGeom>
              <a:avLst/>
              <a:gdLst>
                <a:gd name="T0" fmla="*/ 1 w 5"/>
                <a:gd name="T1" fmla="*/ 0 h 4"/>
                <a:gd name="T2" fmla="*/ 0 w 5"/>
                <a:gd name="T3" fmla="*/ 0 h 4"/>
                <a:gd name="T4" fmla="*/ 1 w 5"/>
                <a:gd name="T5" fmla="*/ 2 h 4"/>
                <a:gd name="T6" fmla="*/ 5 w 5"/>
                <a:gd name="T7" fmla="*/ 4 h 4"/>
                <a:gd name="T8" fmla="*/ 5 w 5"/>
                <a:gd name="T9" fmla="*/ 4 h 4"/>
                <a:gd name="T10" fmla="*/ 5 w 5"/>
                <a:gd name="T11" fmla="*/ 4 h 4"/>
                <a:gd name="T12" fmla="*/ 4 w 5"/>
                <a:gd name="T13" fmla="*/ 2 h 4"/>
                <a:gd name="T14" fmla="*/ 1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0"/>
                  </a:moveTo>
                  <a:cubicBezTo>
                    <a:pt x="1" y="0"/>
                    <a:pt x="1" y="0"/>
                    <a:pt x="0" y="0"/>
                  </a:cubicBezTo>
                  <a:cubicBezTo>
                    <a:pt x="1" y="1"/>
                    <a:pt x="1" y="2"/>
                    <a:pt x="1" y="2"/>
                  </a:cubicBezTo>
                  <a:cubicBezTo>
                    <a:pt x="2" y="3"/>
                    <a:pt x="3" y="4"/>
                    <a:pt x="5" y="4"/>
                  </a:cubicBezTo>
                  <a:cubicBezTo>
                    <a:pt x="5" y="4"/>
                    <a:pt x="5" y="4"/>
                    <a:pt x="5" y="4"/>
                  </a:cubicBezTo>
                  <a:cubicBezTo>
                    <a:pt x="5" y="4"/>
                    <a:pt x="5" y="4"/>
                    <a:pt x="5" y="4"/>
                  </a:cubicBezTo>
                  <a:cubicBezTo>
                    <a:pt x="5" y="3"/>
                    <a:pt x="5" y="2"/>
                    <a:pt x="4" y="2"/>
                  </a:cubicBezTo>
                  <a:cubicBezTo>
                    <a:pt x="4" y="1"/>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19">
              <a:extLst>
                <a:ext uri="{FF2B5EF4-FFF2-40B4-BE49-F238E27FC236}">
                  <a16:creationId xmlns:a16="http://schemas.microsoft.com/office/drawing/2014/main" xmlns="" id="{ABE190D6-3168-49CF-902E-D22738F316E5}"/>
                </a:ext>
              </a:extLst>
            </p:cNvPr>
            <p:cNvSpPr>
              <a:spLocks/>
            </p:cNvSpPr>
            <p:nvPr/>
          </p:nvSpPr>
          <p:spPr bwMode="auto">
            <a:xfrm>
              <a:off x="-1779" y="2394"/>
              <a:ext cx="9" cy="17"/>
            </a:xfrm>
            <a:custGeom>
              <a:avLst/>
              <a:gdLst>
                <a:gd name="T0" fmla="*/ 3 w 5"/>
                <a:gd name="T1" fmla="*/ 0 h 9"/>
                <a:gd name="T2" fmla="*/ 3 w 5"/>
                <a:gd name="T3" fmla="*/ 0 h 9"/>
                <a:gd name="T4" fmla="*/ 2 w 5"/>
                <a:gd name="T5" fmla="*/ 1 h 9"/>
                <a:gd name="T6" fmla="*/ 1 w 5"/>
                <a:gd name="T7" fmla="*/ 3 h 9"/>
                <a:gd name="T8" fmla="*/ 0 w 5"/>
                <a:gd name="T9" fmla="*/ 4 h 9"/>
                <a:gd name="T10" fmla="*/ 0 w 5"/>
                <a:gd name="T11" fmla="*/ 4 h 9"/>
                <a:gd name="T12" fmla="*/ 3 w 5"/>
                <a:gd name="T13" fmla="*/ 9 h 9"/>
                <a:gd name="T14" fmla="*/ 5 w 5"/>
                <a:gd name="T15" fmla="*/ 1 h 9"/>
                <a:gd name="T16" fmla="*/ 3 w 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3" y="0"/>
                  </a:moveTo>
                  <a:cubicBezTo>
                    <a:pt x="3" y="0"/>
                    <a:pt x="3" y="0"/>
                    <a:pt x="3" y="0"/>
                  </a:cubicBezTo>
                  <a:cubicBezTo>
                    <a:pt x="2" y="0"/>
                    <a:pt x="2" y="0"/>
                    <a:pt x="2" y="1"/>
                  </a:cubicBezTo>
                  <a:cubicBezTo>
                    <a:pt x="1" y="2"/>
                    <a:pt x="1" y="2"/>
                    <a:pt x="1" y="3"/>
                  </a:cubicBezTo>
                  <a:cubicBezTo>
                    <a:pt x="0" y="4"/>
                    <a:pt x="0" y="4"/>
                    <a:pt x="0" y="4"/>
                  </a:cubicBezTo>
                  <a:cubicBezTo>
                    <a:pt x="0" y="4"/>
                    <a:pt x="0" y="4"/>
                    <a:pt x="0" y="4"/>
                  </a:cubicBezTo>
                  <a:cubicBezTo>
                    <a:pt x="0" y="4"/>
                    <a:pt x="2" y="7"/>
                    <a:pt x="3" y="9"/>
                  </a:cubicBezTo>
                  <a:cubicBezTo>
                    <a:pt x="4" y="7"/>
                    <a:pt x="5" y="3"/>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20">
              <a:extLst>
                <a:ext uri="{FF2B5EF4-FFF2-40B4-BE49-F238E27FC236}">
                  <a16:creationId xmlns:a16="http://schemas.microsoft.com/office/drawing/2014/main" xmlns="" id="{1CAE7332-1B76-418A-BE85-918CDB50F6B6}"/>
                </a:ext>
              </a:extLst>
            </p:cNvPr>
            <p:cNvSpPr>
              <a:spLocks/>
            </p:cNvSpPr>
            <p:nvPr/>
          </p:nvSpPr>
          <p:spPr bwMode="auto">
            <a:xfrm>
              <a:off x="-1154" y="1333"/>
              <a:ext cx="9" cy="16"/>
            </a:xfrm>
            <a:custGeom>
              <a:avLst/>
              <a:gdLst>
                <a:gd name="T0" fmla="*/ 3 w 5"/>
                <a:gd name="T1" fmla="*/ 0 h 9"/>
                <a:gd name="T2" fmla="*/ 3 w 5"/>
                <a:gd name="T3" fmla="*/ 0 h 9"/>
                <a:gd name="T4" fmla="*/ 1 w 5"/>
                <a:gd name="T5" fmla="*/ 1 h 9"/>
                <a:gd name="T6" fmla="*/ 1 w 5"/>
                <a:gd name="T7" fmla="*/ 1 h 9"/>
                <a:gd name="T8" fmla="*/ 1 w 5"/>
                <a:gd name="T9" fmla="*/ 1 h 9"/>
                <a:gd name="T10" fmla="*/ 0 w 5"/>
                <a:gd name="T11" fmla="*/ 8 h 9"/>
                <a:gd name="T12" fmla="*/ 2 w 5"/>
                <a:gd name="T13" fmla="*/ 9 h 9"/>
                <a:gd name="T14" fmla="*/ 2 w 5"/>
                <a:gd name="T15" fmla="*/ 9 h 9"/>
                <a:gd name="T16" fmla="*/ 3 w 5"/>
                <a:gd name="T17" fmla="*/ 8 h 9"/>
                <a:gd name="T18" fmla="*/ 4 w 5"/>
                <a:gd name="T19" fmla="*/ 0 h 9"/>
                <a:gd name="T20" fmla="*/ 3 w 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3" y="0"/>
                  </a:moveTo>
                  <a:cubicBezTo>
                    <a:pt x="3" y="0"/>
                    <a:pt x="3" y="0"/>
                    <a:pt x="3" y="0"/>
                  </a:cubicBezTo>
                  <a:cubicBezTo>
                    <a:pt x="2" y="1"/>
                    <a:pt x="2" y="1"/>
                    <a:pt x="1" y="1"/>
                  </a:cubicBezTo>
                  <a:cubicBezTo>
                    <a:pt x="1" y="1"/>
                    <a:pt x="1" y="1"/>
                    <a:pt x="1" y="1"/>
                  </a:cubicBezTo>
                  <a:cubicBezTo>
                    <a:pt x="1" y="1"/>
                    <a:pt x="1" y="1"/>
                    <a:pt x="1" y="1"/>
                  </a:cubicBezTo>
                  <a:cubicBezTo>
                    <a:pt x="0" y="3"/>
                    <a:pt x="0" y="6"/>
                    <a:pt x="0" y="8"/>
                  </a:cubicBezTo>
                  <a:cubicBezTo>
                    <a:pt x="1" y="9"/>
                    <a:pt x="1" y="9"/>
                    <a:pt x="2" y="9"/>
                  </a:cubicBezTo>
                  <a:cubicBezTo>
                    <a:pt x="2" y="9"/>
                    <a:pt x="2" y="9"/>
                    <a:pt x="2" y="9"/>
                  </a:cubicBezTo>
                  <a:cubicBezTo>
                    <a:pt x="3" y="9"/>
                    <a:pt x="3" y="9"/>
                    <a:pt x="3" y="8"/>
                  </a:cubicBezTo>
                  <a:cubicBezTo>
                    <a:pt x="5" y="6"/>
                    <a:pt x="4" y="2"/>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2" name="Freeform 21">
              <a:extLst>
                <a:ext uri="{FF2B5EF4-FFF2-40B4-BE49-F238E27FC236}">
                  <a16:creationId xmlns:a16="http://schemas.microsoft.com/office/drawing/2014/main" xmlns="" id="{580A2571-9475-4786-9CAB-F5F1EEEBAEDC}"/>
                </a:ext>
              </a:extLst>
            </p:cNvPr>
            <p:cNvSpPr>
              <a:spLocks/>
            </p:cNvSpPr>
            <p:nvPr/>
          </p:nvSpPr>
          <p:spPr bwMode="auto">
            <a:xfrm>
              <a:off x="-1183" y="1334"/>
              <a:ext cx="15" cy="10"/>
            </a:xfrm>
            <a:custGeom>
              <a:avLst/>
              <a:gdLst>
                <a:gd name="T0" fmla="*/ 6 w 8"/>
                <a:gd name="T1" fmla="*/ 0 h 5"/>
                <a:gd name="T2" fmla="*/ 3 w 8"/>
                <a:gd name="T3" fmla="*/ 1 h 5"/>
                <a:gd name="T4" fmla="*/ 1 w 8"/>
                <a:gd name="T5" fmla="*/ 1 h 5"/>
                <a:gd name="T6" fmla="*/ 0 w 8"/>
                <a:gd name="T7" fmla="*/ 3 h 5"/>
                <a:gd name="T8" fmla="*/ 1 w 8"/>
                <a:gd name="T9" fmla="*/ 5 h 5"/>
                <a:gd name="T10" fmla="*/ 2 w 8"/>
                <a:gd name="T11" fmla="*/ 5 h 5"/>
                <a:gd name="T12" fmla="*/ 5 w 8"/>
                <a:gd name="T13" fmla="*/ 3 h 5"/>
                <a:gd name="T14" fmla="*/ 6 w 8"/>
                <a:gd name="T15" fmla="*/ 2 h 5"/>
                <a:gd name="T16" fmla="*/ 7 w 8"/>
                <a:gd name="T17" fmla="*/ 2 h 5"/>
                <a:gd name="T18" fmla="*/ 8 w 8"/>
                <a:gd name="T19" fmla="*/ 1 h 5"/>
                <a:gd name="T20" fmla="*/ 6 w 8"/>
                <a:gd name="T21" fmla="*/ 0 h 5"/>
                <a:gd name="T22" fmla="*/ 6 w 8"/>
                <a:gd name="T23" fmla="*/ 0 h 5"/>
                <a:gd name="T24" fmla="*/ 6 w 8"/>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6" y="0"/>
                  </a:moveTo>
                  <a:cubicBezTo>
                    <a:pt x="5" y="0"/>
                    <a:pt x="4" y="0"/>
                    <a:pt x="3" y="1"/>
                  </a:cubicBezTo>
                  <a:cubicBezTo>
                    <a:pt x="2" y="1"/>
                    <a:pt x="1" y="1"/>
                    <a:pt x="1" y="1"/>
                  </a:cubicBezTo>
                  <a:cubicBezTo>
                    <a:pt x="0" y="2"/>
                    <a:pt x="0" y="2"/>
                    <a:pt x="0" y="3"/>
                  </a:cubicBezTo>
                  <a:cubicBezTo>
                    <a:pt x="0" y="4"/>
                    <a:pt x="1" y="4"/>
                    <a:pt x="1" y="5"/>
                  </a:cubicBezTo>
                  <a:cubicBezTo>
                    <a:pt x="1" y="5"/>
                    <a:pt x="2" y="5"/>
                    <a:pt x="2" y="5"/>
                  </a:cubicBezTo>
                  <a:cubicBezTo>
                    <a:pt x="3" y="5"/>
                    <a:pt x="4" y="4"/>
                    <a:pt x="5" y="3"/>
                  </a:cubicBezTo>
                  <a:cubicBezTo>
                    <a:pt x="5" y="3"/>
                    <a:pt x="6" y="2"/>
                    <a:pt x="6" y="2"/>
                  </a:cubicBezTo>
                  <a:cubicBezTo>
                    <a:pt x="7" y="2"/>
                    <a:pt x="7" y="2"/>
                    <a:pt x="7" y="2"/>
                  </a:cubicBezTo>
                  <a:cubicBezTo>
                    <a:pt x="7" y="2"/>
                    <a:pt x="8" y="1"/>
                    <a:pt x="8" y="1"/>
                  </a:cubicBezTo>
                  <a:cubicBezTo>
                    <a:pt x="8" y="0"/>
                    <a:pt x="7" y="0"/>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3" name="Freeform 22">
              <a:extLst>
                <a:ext uri="{FF2B5EF4-FFF2-40B4-BE49-F238E27FC236}">
                  <a16:creationId xmlns:a16="http://schemas.microsoft.com/office/drawing/2014/main" xmlns="" id="{D950C984-02AE-416E-BF49-41681503A0F3}"/>
                </a:ext>
              </a:extLst>
            </p:cNvPr>
            <p:cNvSpPr>
              <a:spLocks/>
            </p:cNvSpPr>
            <p:nvPr/>
          </p:nvSpPr>
          <p:spPr bwMode="auto">
            <a:xfrm>
              <a:off x="-1263" y="2379"/>
              <a:ext cx="15" cy="13"/>
            </a:xfrm>
            <a:custGeom>
              <a:avLst/>
              <a:gdLst>
                <a:gd name="T0" fmla="*/ 1 w 8"/>
                <a:gd name="T1" fmla="*/ 0 h 7"/>
                <a:gd name="T2" fmla="*/ 1 w 8"/>
                <a:gd name="T3" fmla="*/ 2 h 7"/>
                <a:gd name="T4" fmla="*/ 3 w 8"/>
                <a:gd name="T5" fmla="*/ 5 h 7"/>
                <a:gd name="T6" fmla="*/ 4 w 8"/>
                <a:gd name="T7" fmla="*/ 6 h 7"/>
                <a:gd name="T8" fmla="*/ 6 w 8"/>
                <a:gd name="T9" fmla="*/ 7 h 7"/>
                <a:gd name="T10" fmla="*/ 7 w 8"/>
                <a:gd name="T11" fmla="*/ 7 h 7"/>
                <a:gd name="T12" fmla="*/ 8 w 8"/>
                <a:gd name="T13" fmla="*/ 6 h 7"/>
                <a:gd name="T14" fmla="*/ 8 w 8"/>
                <a:gd name="T15" fmla="*/ 6 h 7"/>
                <a:gd name="T16" fmla="*/ 4 w 8"/>
                <a:gd name="T17" fmla="*/ 2 h 7"/>
                <a:gd name="T18" fmla="*/ 1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1" y="0"/>
                  </a:moveTo>
                  <a:cubicBezTo>
                    <a:pt x="0" y="0"/>
                    <a:pt x="0" y="1"/>
                    <a:pt x="1" y="2"/>
                  </a:cubicBezTo>
                  <a:cubicBezTo>
                    <a:pt x="1" y="3"/>
                    <a:pt x="2" y="5"/>
                    <a:pt x="3" y="5"/>
                  </a:cubicBezTo>
                  <a:cubicBezTo>
                    <a:pt x="4" y="6"/>
                    <a:pt x="4" y="6"/>
                    <a:pt x="4" y="6"/>
                  </a:cubicBezTo>
                  <a:cubicBezTo>
                    <a:pt x="5" y="6"/>
                    <a:pt x="6" y="7"/>
                    <a:pt x="6" y="7"/>
                  </a:cubicBezTo>
                  <a:cubicBezTo>
                    <a:pt x="7" y="7"/>
                    <a:pt x="7" y="7"/>
                    <a:pt x="7" y="7"/>
                  </a:cubicBezTo>
                  <a:cubicBezTo>
                    <a:pt x="7" y="7"/>
                    <a:pt x="7" y="6"/>
                    <a:pt x="8" y="6"/>
                  </a:cubicBezTo>
                  <a:cubicBezTo>
                    <a:pt x="8" y="6"/>
                    <a:pt x="8" y="6"/>
                    <a:pt x="8" y="6"/>
                  </a:cubicBezTo>
                  <a:cubicBezTo>
                    <a:pt x="6" y="5"/>
                    <a:pt x="5" y="4"/>
                    <a:pt x="4" y="2"/>
                  </a:cubicBezTo>
                  <a:cubicBezTo>
                    <a:pt x="3" y="1"/>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4" name="Freeform 23">
              <a:extLst>
                <a:ext uri="{FF2B5EF4-FFF2-40B4-BE49-F238E27FC236}">
                  <a16:creationId xmlns:a16="http://schemas.microsoft.com/office/drawing/2014/main" xmlns="" id="{75AF2095-734C-445A-A20A-E23A7280F429}"/>
                </a:ext>
              </a:extLst>
            </p:cNvPr>
            <p:cNvSpPr>
              <a:spLocks/>
            </p:cNvSpPr>
            <p:nvPr/>
          </p:nvSpPr>
          <p:spPr bwMode="auto">
            <a:xfrm>
              <a:off x="-1306" y="2199"/>
              <a:ext cx="22" cy="15"/>
            </a:xfrm>
            <a:custGeom>
              <a:avLst/>
              <a:gdLst>
                <a:gd name="T0" fmla="*/ 5 w 12"/>
                <a:gd name="T1" fmla="*/ 0 h 8"/>
                <a:gd name="T2" fmla="*/ 4 w 12"/>
                <a:gd name="T3" fmla="*/ 1 h 8"/>
                <a:gd name="T4" fmla="*/ 3 w 12"/>
                <a:gd name="T5" fmla="*/ 1 h 8"/>
                <a:gd name="T6" fmla="*/ 2 w 12"/>
                <a:gd name="T7" fmla="*/ 1 h 8"/>
                <a:gd name="T8" fmla="*/ 1 w 12"/>
                <a:gd name="T9" fmla="*/ 2 h 8"/>
                <a:gd name="T10" fmla="*/ 1 w 12"/>
                <a:gd name="T11" fmla="*/ 8 h 8"/>
                <a:gd name="T12" fmla="*/ 5 w 12"/>
                <a:gd name="T13" fmla="*/ 8 h 8"/>
                <a:gd name="T14" fmla="*/ 8 w 12"/>
                <a:gd name="T15" fmla="*/ 7 h 8"/>
                <a:gd name="T16" fmla="*/ 12 w 12"/>
                <a:gd name="T17" fmla="*/ 4 h 8"/>
                <a:gd name="T18" fmla="*/ 10 w 12"/>
                <a:gd name="T19" fmla="*/ 3 h 8"/>
                <a:gd name="T20" fmla="*/ 7 w 12"/>
                <a:gd name="T21" fmla="*/ 2 h 8"/>
                <a:gd name="T22" fmla="*/ 5 w 12"/>
                <a:gd name="T23" fmla="*/ 0 h 8"/>
                <a:gd name="T24" fmla="*/ 5 w 12"/>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5" y="0"/>
                  </a:moveTo>
                  <a:cubicBezTo>
                    <a:pt x="5" y="1"/>
                    <a:pt x="4" y="1"/>
                    <a:pt x="4" y="1"/>
                  </a:cubicBezTo>
                  <a:cubicBezTo>
                    <a:pt x="3" y="1"/>
                    <a:pt x="3" y="1"/>
                    <a:pt x="3" y="1"/>
                  </a:cubicBezTo>
                  <a:cubicBezTo>
                    <a:pt x="2" y="1"/>
                    <a:pt x="2" y="1"/>
                    <a:pt x="2" y="1"/>
                  </a:cubicBezTo>
                  <a:cubicBezTo>
                    <a:pt x="1" y="1"/>
                    <a:pt x="1" y="1"/>
                    <a:pt x="1" y="2"/>
                  </a:cubicBezTo>
                  <a:cubicBezTo>
                    <a:pt x="0" y="4"/>
                    <a:pt x="0" y="6"/>
                    <a:pt x="1" y="8"/>
                  </a:cubicBezTo>
                  <a:cubicBezTo>
                    <a:pt x="3" y="8"/>
                    <a:pt x="4" y="8"/>
                    <a:pt x="5" y="8"/>
                  </a:cubicBezTo>
                  <a:cubicBezTo>
                    <a:pt x="6" y="7"/>
                    <a:pt x="7" y="7"/>
                    <a:pt x="8" y="7"/>
                  </a:cubicBezTo>
                  <a:cubicBezTo>
                    <a:pt x="11" y="6"/>
                    <a:pt x="12" y="5"/>
                    <a:pt x="12" y="4"/>
                  </a:cubicBezTo>
                  <a:cubicBezTo>
                    <a:pt x="11" y="3"/>
                    <a:pt x="11" y="3"/>
                    <a:pt x="10" y="3"/>
                  </a:cubicBezTo>
                  <a:cubicBezTo>
                    <a:pt x="9" y="3"/>
                    <a:pt x="8" y="3"/>
                    <a:pt x="7" y="2"/>
                  </a:cubicBezTo>
                  <a:cubicBezTo>
                    <a:pt x="6" y="1"/>
                    <a:pt x="6" y="1"/>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5" name="Freeform 24">
              <a:extLst>
                <a:ext uri="{FF2B5EF4-FFF2-40B4-BE49-F238E27FC236}">
                  <a16:creationId xmlns:a16="http://schemas.microsoft.com/office/drawing/2014/main" xmlns="" id="{F7DF38BA-7C8B-4AF8-9ABA-3E0686881BA2}"/>
                </a:ext>
              </a:extLst>
            </p:cNvPr>
            <p:cNvSpPr>
              <a:spLocks/>
            </p:cNvSpPr>
            <p:nvPr/>
          </p:nvSpPr>
          <p:spPr bwMode="auto">
            <a:xfrm>
              <a:off x="-1213" y="2240"/>
              <a:ext cx="19" cy="17"/>
            </a:xfrm>
            <a:custGeom>
              <a:avLst/>
              <a:gdLst>
                <a:gd name="T0" fmla="*/ 0 w 10"/>
                <a:gd name="T1" fmla="*/ 0 h 9"/>
                <a:gd name="T2" fmla="*/ 0 w 10"/>
                <a:gd name="T3" fmla="*/ 0 h 9"/>
                <a:gd name="T4" fmla="*/ 0 w 10"/>
                <a:gd name="T5" fmla="*/ 3 h 9"/>
                <a:gd name="T6" fmla="*/ 0 w 10"/>
                <a:gd name="T7" fmla="*/ 4 h 9"/>
                <a:gd name="T8" fmla="*/ 4 w 10"/>
                <a:gd name="T9" fmla="*/ 7 h 9"/>
                <a:gd name="T10" fmla="*/ 4 w 10"/>
                <a:gd name="T11" fmla="*/ 7 h 9"/>
                <a:gd name="T12" fmla="*/ 10 w 10"/>
                <a:gd name="T13" fmla="*/ 9 h 9"/>
                <a:gd name="T14" fmla="*/ 9 w 10"/>
                <a:gd name="T15" fmla="*/ 8 h 9"/>
                <a:gd name="T16" fmla="*/ 8 w 10"/>
                <a:gd name="T17" fmla="*/ 6 h 9"/>
                <a:gd name="T18" fmla="*/ 5 w 10"/>
                <a:gd name="T19" fmla="*/ 4 h 9"/>
                <a:gd name="T20" fmla="*/ 1 w 10"/>
                <a:gd name="T21" fmla="*/ 2 h 9"/>
                <a:gd name="T22" fmla="*/ 0 w 10"/>
                <a:gd name="T23" fmla="*/ 1 h 9"/>
                <a:gd name="T24" fmla="*/ 0 w 10"/>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0" y="0"/>
                  </a:moveTo>
                  <a:cubicBezTo>
                    <a:pt x="0" y="0"/>
                    <a:pt x="0" y="0"/>
                    <a:pt x="0" y="0"/>
                  </a:cubicBezTo>
                  <a:cubicBezTo>
                    <a:pt x="0" y="1"/>
                    <a:pt x="0" y="2"/>
                    <a:pt x="0" y="3"/>
                  </a:cubicBezTo>
                  <a:cubicBezTo>
                    <a:pt x="0" y="4"/>
                    <a:pt x="0" y="4"/>
                    <a:pt x="0" y="4"/>
                  </a:cubicBezTo>
                  <a:cubicBezTo>
                    <a:pt x="1" y="5"/>
                    <a:pt x="2" y="6"/>
                    <a:pt x="4" y="7"/>
                  </a:cubicBezTo>
                  <a:cubicBezTo>
                    <a:pt x="4" y="7"/>
                    <a:pt x="4" y="7"/>
                    <a:pt x="4" y="7"/>
                  </a:cubicBezTo>
                  <a:cubicBezTo>
                    <a:pt x="6" y="8"/>
                    <a:pt x="8" y="9"/>
                    <a:pt x="10" y="9"/>
                  </a:cubicBezTo>
                  <a:cubicBezTo>
                    <a:pt x="9" y="9"/>
                    <a:pt x="9" y="8"/>
                    <a:pt x="9" y="8"/>
                  </a:cubicBezTo>
                  <a:cubicBezTo>
                    <a:pt x="9" y="7"/>
                    <a:pt x="8" y="7"/>
                    <a:pt x="8" y="6"/>
                  </a:cubicBezTo>
                  <a:cubicBezTo>
                    <a:pt x="7" y="5"/>
                    <a:pt x="6" y="4"/>
                    <a:pt x="5" y="4"/>
                  </a:cubicBezTo>
                  <a:cubicBezTo>
                    <a:pt x="4" y="3"/>
                    <a:pt x="2" y="3"/>
                    <a:pt x="1" y="2"/>
                  </a:cubicBezTo>
                  <a:cubicBezTo>
                    <a:pt x="0" y="1"/>
                    <a:pt x="0"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6" name="Freeform 25">
              <a:extLst>
                <a:ext uri="{FF2B5EF4-FFF2-40B4-BE49-F238E27FC236}">
                  <a16:creationId xmlns:a16="http://schemas.microsoft.com/office/drawing/2014/main" xmlns="" id="{76ACA444-4B3A-411F-812A-CE993D25B163}"/>
                </a:ext>
              </a:extLst>
            </p:cNvPr>
            <p:cNvSpPr>
              <a:spLocks/>
            </p:cNvSpPr>
            <p:nvPr/>
          </p:nvSpPr>
          <p:spPr bwMode="auto">
            <a:xfrm>
              <a:off x="-1560" y="2636"/>
              <a:ext cx="10" cy="10"/>
            </a:xfrm>
            <a:custGeom>
              <a:avLst/>
              <a:gdLst>
                <a:gd name="T0" fmla="*/ 0 w 5"/>
                <a:gd name="T1" fmla="*/ 0 h 5"/>
                <a:gd name="T2" fmla="*/ 0 w 5"/>
                <a:gd name="T3" fmla="*/ 0 h 5"/>
                <a:gd name="T4" fmla="*/ 1 w 5"/>
                <a:gd name="T5" fmla="*/ 3 h 5"/>
                <a:gd name="T6" fmla="*/ 2 w 5"/>
                <a:gd name="T7" fmla="*/ 4 h 5"/>
                <a:gd name="T8" fmla="*/ 3 w 5"/>
                <a:gd name="T9" fmla="*/ 5 h 5"/>
                <a:gd name="T10" fmla="*/ 3 w 5"/>
                <a:gd name="T11" fmla="*/ 5 h 5"/>
                <a:gd name="T12" fmla="*/ 5 w 5"/>
                <a:gd name="T13" fmla="*/ 1 h 5"/>
                <a:gd name="T14" fmla="*/ 5 w 5"/>
                <a:gd name="T15" fmla="*/ 1 h 5"/>
                <a:gd name="T16" fmla="*/ 4 w 5"/>
                <a:gd name="T17" fmla="*/ 1 h 5"/>
                <a:gd name="T18" fmla="*/ 3 w 5"/>
                <a:gd name="T19" fmla="*/ 1 h 5"/>
                <a:gd name="T20" fmla="*/ 2 w 5"/>
                <a:gd name="T21" fmla="*/ 1 h 5"/>
                <a:gd name="T22" fmla="*/ 1 w 5"/>
                <a:gd name="T23" fmla="*/ 1 h 5"/>
                <a:gd name="T24" fmla="*/ 0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0" y="0"/>
                  </a:moveTo>
                  <a:cubicBezTo>
                    <a:pt x="0" y="0"/>
                    <a:pt x="0" y="0"/>
                    <a:pt x="0" y="0"/>
                  </a:cubicBezTo>
                  <a:cubicBezTo>
                    <a:pt x="0" y="2"/>
                    <a:pt x="0" y="3"/>
                    <a:pt x="1" y="3"/>
                  </a:cubicBezTo>
                  <a:cubicBezTo>
                    <a:pt x="1" y="4"/>
                    <a:pt x="2" y="4"/>
                    <a:pt x="2" y="4"/>
                  </a:cubicBezTo>
                  <a:cubicBezTo>
                    <a:pt x="3" y="5"/>
                    <a:pt x="3" y="5"/>
                    <a:pt x="3" y="5"/>
                  </a:cubicBezTo>
                  <a:cubicBezTo>
                    <a:pt x="3" y="5"/>
                    <a:pt x="3" y="5"/>
                    <a:pt x="3" y="5"/>
                  </a:cubicBezTo>
                  <a:cubicBezTo>
                    <a:pt x="4" y="5"/>
                    <a:pt x="5" y="2"/>
                    <a:pt x="5" y="1"/>
                  </a:cubicBezTo>
                  <a:cubicBezTo>
                    <a:pt x="5" y="1"/>
                    <a:pt x="5" y="1"/>
                    <a:pt x="5" y="1"/>
                  </a:cubicBezTo>
                  <a:cubicBezTo>
                    <a:pt x="5" y="1"/>
                    <a:pt x="4" y="1"/>
                    <a:pt x="4" y="1"/>
                  </a:cubicBezTo>
                  <a:cubicBezTo>
                    <a:pt x="3" y="1"/>
                    <a:pt x="3" y="1"/>
                    <a:pt x="3" y="1"/>
                  </a:cubicBezTo>
                  <a:cubicBezTo>
                    <a:pt x="2" y="1"/>
                    <a:pt x="2" y="1"/>
                    <a:pt x="2" y="1"/>
                  </a:cubicBezTo>
                  <a:cubicBezTo>
                    <a:pt x="2"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7" name="Freeform 26">
              <a:extLst>
                <a:ext uri="{FF2B5EF4-FFF2-40B4-BE49-F238E27FC236}">
                  <a16:creationId xmlns:a16="http://schemas.microsoft.com/office/drawing/2014/main" xmlns="" id="{47ECFE33-C282-4D2D-892E-AB4FFA2141AC}"/>
                </a:ext>
              </a:extLst>
            </p:cNvPr>
            <p:cNvSpPr>
              <a:spLocks/>
            </p:cNvSpPr>
            <p:nvPr/>
          </p:nvSpPr>
          <p:spPr bwMode="auto">
            <a:xfrm>
              <a:off x="-1691" y="2184"/>
              <a:ext cx="394" cy="161"/>
            </a:xfrm>
            <a:custGeom>
              <a:avLst/>
              <a:gdLst>
                <a:gd name="T0" fmla="*/ 66 w 210"/>
                <a:gd name="T1" fmla="*/ 0 h 86"/>
                <a:gd name="T2" fmla="*/ 53 w 210"/>
                <a:gd name="T3" fmla="*/ 2 h 86"/>
                <a:gd name="T4" fmla="*/ 40 w 210"/>
                <a:gd name="T5" fmla="*/ 5 h 86"/>
                <a:gd name="T6" fmla="*/ 28 w 210"/>
                <a:gd name="T7" fmla="*/ 7 h 86"/>
                <a:gd name="T8" fmla="*/ 21 w 210"/>
                <a:gd name="T9" fmla="*/ 11 h 86"/>
                <a:gd name="T10" fmla="*/ 10 w 210"/>
                <a:gd name="T11" fmla="*/ 24 h 86"/>
                <a:gd name="T12" fmla="*/ 0 w 210"/>
                <a:gd name="T13" fmla="*/ 31 h 86"/>
                <a:gd name="T14" fmla="*/ 4 w 210"/>
                <a:gd name="T15" fmla="*/ 34 h 86"/>
                <a:gd name="T16" fmla="*/ 10 w 210"/>
                <a:gd name="T17" fmla="*/ 34 h 86"/>
                <a:gd name="T18" fmla="*/ 18 w 210"/>
                <a:gd name="T19" fmla="*/ 31 h 86"/>
                <a:gd name="T20" fmla="*/ 41 w 210"/>
                <a:gd name="T21" fmla="*/ 16 h 86"/>
                <a:gd name="T22" fmla="*/ 52 w 210"/>
                <a:gd name="T23" fmla="*/ 13 h 86"/>
                <a:gd name="T24" fmla="*/ 68 w 210"/>
                <a:gd name="T25" fmla="*/ 18 h 86"/>
                <a:gd name="T26" fmla="*/ 82 w 210"/>
                <a:gd name="T27" fmla="*/ 26 h 86"/>
                <a:gd name="T28" fmla="*/ 102 w 210"/>
                <a:gd name="T29" fmla="*/ 38 h 86"/>
                <a:gd name="T30" fmla="*/ 109 w 210"/>
                <a:gd name="T31" fmla="*/ 38 h 86"/>
                <a:gd name="T32" fmla="*/ 117 w 210"/>
                <a:gd name="T33" fmla="*/ 38 h 86"/>
                <a:gd name="T34" fmla="*/ 120 w 210"/>
                <a:gd name="T35" fmla="*/ 38 h 86"/>
                <a:gd name="T36" fmla="*/ 128 w 210"/>
                <a:gd name="T37" fmla="*/ 48 h 86"/>
                <a:gd name="T38" fmla="*/ 154 w 210"/>
                <a:gd name="T39" fmla="*/ 65 h 86"/>
                <a:gd name="T40" fmla="*/ 146 w 210"/>
                <a:gd name="T41" fmla="*/ 77 h 86"/>
                <a:gd name="T42" fmla="*/ 144 w 210"/>
                <a:gd name="T43" fmla="*/ 82 h 86"/>
                <a:gd name="T44" fmla="*/ 157 w 210"/>
                <a:gd name="T45" fmla="*/ 84 h 86"/>
                <a:gd name="T46" fmla="*/ 168 w 210"/>
                <a:gd name="T47" fmla="*/ 80 h 86"/>
                <a:gd name="T48" fmla="*/ 177 w 210"/>
                <a:gd name="T49" fmla="*/ 82 h 86"/>
                <a:gd name="T50" fmla="*/ 184 w 210"/>
                <a:gd name="T51" fmla="*/ 84 h 86"/>
                <a:gd name="T52" fmla="*/ 187 w 210"/>
                <a:gd name="T53" fmla="*/ 84 h 86"/>
                <a:gd name="T54" fmla="*/ 195 w 210"/>
                <a:gd name="T55" fmla="*/ 80 h 86"/>
                <a:gd name="T56" fmla="*/ 204 w 210"/>
                <a:gd name="T57" fmla="*/ 78 h 86"/>
                <a:gd name="T58" fmla="*/ 210 w 210"/>
                <a:gd name="T59" fmla="*/ 76 h 86"/>
                <a:gd name="T60" fmla="*/ 201 w 210"/>
                <a:gd name="T61" fmla="*/ 67 h 86"/>
                <a:gd name="T62" fmla="*/ 190 w 210"/>
                <a:gd name="T63" fmla="*/ 64 h 86"/>
                <a:gd name="T64" fmla="*/ 180 w 210"/>
                <a:gd name="T65" fmla="*/ 58 h 86"/>
                <a:gd name="T66" fmla="*/ 179 w 210"/>
                <a:gd name="T67" fmla="*/ 54 h 86"/>
                <a:gd name="T68" fmla="*/ 165 w 210"/>
                <a:gd name="T69" fmla="*/ 51 h 86"/>
                <a:gd name="T70" fmla="*/ 144 w 210"/>
                <a:gd name="T71" fmla="*/ 35 h 86"/>
                <a:gd name="T72" fmla="*/ 127 w 210"/>
                <a:gd name="T73" fmla="*/ 17 h 86"/>
                <a:gd name="T74" fmla="*/ 115 w 210"/>
                <a:gd name="T75" fmla="*/ 14 h 86"/>
                <a:gd name="T76" fmla="*/ 114 w 210"/>
                <a:gd name="T77" fmla="*/ 17 h 86"/>
                <a:gd name="T78" fmla="*/ 110 w 210"/>
                <a:gd name="T79" fmla="*/ 20 h 86"/>
                <a:gd name="T80" fmla="*/ 105 w 210"/>
                <a:gd name="T81" fmla="*/ 16 h 86"/>
                <a:gd name="T82" fmla="*/ 88 w 210"/>
                <a:gd name="T83" fmla="*/ 8 h 86"/>
                <a:gd name="T84" fmla="*/ 75 w 210"/>
                <a:gd name="T85"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86">
                  <a:moveTo>
                    <a:pt x="67" y="0"/>
                  </a:moveTo>
                  <a:cubicBezTo>
                    <a:pt x="67" y="0"/>
                    <a:pt x="67" y="0"/>
                    <a:pt x="67" y="0"/>
                  </a:cubicBezTo>
                  <a:cubicBezTo>
                    <a:pt x="66" y="0"/>
                    <a:pt x="66" y="0"/>
                    <a:pt x="66" y="0"/>
                  </a:cubicBezTo>
                  <a:cubicBezTo>
                    <a:pt x="65" y="0"/>
                    <a:pt x="64" y="0"/>
                    <a:pt x="63" y="0"/>
                  </a:cubicBezTo>
                  <a:cubicBezTo>
                    <a:pt x="62" y="0"/>
                    <a:pt x="60" y="0"/>
                    <a:pt x="59" y="0"/>
                  </a:cubicBezTo>
                  <a:cubicBezTo>
                    <a:pt x="57" y="0"/>
                    <a:pt x="55" y="1"/>
                    <a:pt x="53" y="2"/>
                  </a:cubicBezTo>
                  <a:cubicBezTo>
                    <a:pt x="52" y="2"/>
                    <a:pt x="52" y="2"/>
                    <a:pt x="52" y="2"/>
                  </a:cubicBezTo>
                  <a:cubicBezTo>
                    <a:pt x="51" y="3"/>
                    <a:pt x="50" y="4"/>
                    <a:pt x="49" y="4"/>
                  </a:cubicBezTo>
                  <a:cubicBezTo>
                    <a:pt x="46" y="4"/>
                    <a:pt x="43" y="4"/>
                    <a:pt x="40" y="5"/>
                  </a:cubicBezTo>
                  <a:cubicBezTo>
                    <a:pt x="38" y="5"/>
                    <a:pt x="36" y="5"/>
                    <a:pt x="34" y="5"/>
                  </a:cubicBezTo>
                  <a:cubicBezTo>
                    <a:pt x="33" y="5"/>
                    <a:pt x="33" y="5"/>
                    <a:pt x="33" y="5"/>
                  </a:cubicBezTo>
                  <a:cubicBezTo>
                    <a:pt x="32" y="6"/>
                    <a:pt x="30" y="6"/>
                    <a:pt x="28" y="7"/>
                  </a:cubicBezTo>
                  <a:cubicBezTo>
                    <a:pt x="28" y="7"/>
                    <a:pt x="27" y="8"/>
                    <a:pt x="26" y="8"/>
                  </a:cubicBezTo>
                  <a:cubicBezTo>
                    <a:pt x="26" y="9"/>
                    <a:pt x="25" y="9"/>
                    <a:pt x="24" y="10"/>
                  </a:cubicBezTo>
                  <a:cubicBezTo>
                    <a:pt x="23" y="10"/>
                    <a:pt x="22" y="10"/>
                    <a:pt x="21" y="11"/>
                  </a:cubicBezTo>
                  <a:cubicBezTo>
                    <a:pt x="18" y="12"/>
                    <a:pt x="16" y="13"/>
                    <a:pt x="14" y="15"/>
                  </a:cubicBezTo>
                  <a:cubicBezTo>
                    <a:pt x="13" y="16"/>
                    <a:pt x="12" y="18"/>
                    <a:pt x="12" y="20"/>
                  </a:cubicBezTo>
                  <a:cubicBezTo>
                    <a:pt x="11" y="21"/>
                    <a:pt x="11" y="23"/>
                    <a:pt x="10" y="24"/>
                  </a:cubicBezTo>
                  <a:cubicBezTo>
                    <a:pt x="9" y="27"/>
                    <a:pt x="6" y="28"/>
                    <a:pt x="4" y="28"/>
                  </a:cubicBezTo>
                  <a:cubicBezTo>
                    <a:pt x="3" y="29"/>
                    <a:pt x="3" y="29"/>
                    <a:pt x="3" y="29"/>
                  </a:cubicBezTo>
                  <a:cubicBezTo>
                    <a:pt x="2" y="29"/>
                    <a:pt x="0" y="30"/>
                    <a:pt x="0" y="31"/>
                  </a:cubicBezTo>
                  <a:cubicBezTo>
                    <a:pt x="0" y="31"/>
                    <a:pt x="0" y="31"/>
                    <a:pt x="0" y="32"/>
                  </a:cubicBezTo>
                  <a:cubicBezTo>
                    <a:pt x="1" y="33"/>
                    <a:pt x="2" y="34"/>
                    <a:pt x="4" y="34"/>
                  </a:cubicBezTo>
                  <a:cubicBezTo>
                    <a:pt x="4" y="34"/>
                    <a:pt x="4" y="34"/>
                    <a:pt x="4" y="34"/>
                  </a:cubicBezTo>
                  <a:cubicBezTo>
                    <a:pt x="5" y="34"/>
                    <a:pt x="5" y="34"/>
                    <a:pt x="6" y="34"/>
                  </a:cubicBezTo>
                  <a:cubicBezTo>
                    <a:pt x="7" y="34"/>
                    <a:pt x="7" y="34"/>
                    <a:pt x="8" y="34"/>
                  </a:cubicBezTo>
                  <a:cubicBezTo>
                    <a:pt x="9" y="34"/>
                    <a:pt x="9" y="34"/>
                    <a:pt x="10" y="34"/>
                  </a:cubicBezTo>
                  <a:cubicBezTo>
                    <a:pt x="11" y="34"/>
                    <a:pt x="11" y="34"/>
                    <a:pt x="12" y="34"/>
                  </a:cubicBezTo>
                  <a:cubicBezTo>
                    <a:pt x="13" y="34"/>
                    <a:pt x="14" y="34"/>
                    <a:pt x="15" y="33"/>
                  </a:cubicBezTo>
                  <a:cubicBezTo>
                    <a:pt x="16" y="32"/>
                    <a:pt x="17" y="32"/>
                    <a:pt x="18" y="31"/>
                  </a:cubicBezTo>
                  <a:cubicBezTo>
                    <a:pt x="19" y="30"/>
                    <a:pt x="20" y="29"/>
                    <a:pt x="21" y="28"/>
                  </a:cubicBezTo>
                  <a:cubicBezTo>
                    <a:pt x="23" y="26"/>
                    <a:pt x="25" y="24"/>
                    <a:pt x="28" y="23"/>
                  </a:cubicBezTo>
                  <a:cubicBezTo>
                    <a:pt x="32" y="20"/>
                    <a:pt x="37" y="18"/>
                    <a:pt x="41" y="16"/>
                  </a:cubicBezTo>
                  <a:cubicBezTo>
                    <a:pt x="42" y="15"/>
                    <a:pt x="42" y="15"/>
                    <a:pt x="42" y="15"/>
                  </a:cubicBezTo>
                  <a:cubicBezTo>
                    <a:pt x="45" y="14"/>
                    <a:pt x="48" y="13"/>
                    <a:pt x="52" y="13"/>
                  </a:cubicBezTo>
                  <a:cubicBezTo>
                    <a:pt x="52" y="13"/>
                    <a:pt x="52" y="13"/>
                    <a:pt x="52" y="13"/>
                  </a:cubicBezTo>
                  <a:cubicBezTo>
                    <a:pt x="55" y="13"/>
                    <a:pt x="58" y="14"/>
                    <a:pt x="60" y="14"/>
                  </a:cubicBezTo>
                  <a:cubicBezTo>
                    <a:pt x="63" y="14"/>
                    <a:pt x="65" y="15"/>
                    <a:pt x="67" y="17"/>
                  </a:cubicBezTo>
                  <a:cubicBezTo>
                    <a:pt x="68" y="18"/>
                    <a:pt x="68" y="18"/>
                    <a:pt x="68" y="18"/>
                  </a:cubicBezTo>
                  <a:cubicBezTo>
                    <a:pt x="69" y="19"/>
                    <a:pt x="71" y="19"/>
                    <a:pt x="72" y="19"/>
                  </a:cubicBezTo>
                  <a:cubicBezTo>
                    <a:pt x="73" y="20"/>
                    <a:pt x="74" y="20"/>
                    <a:pt x="74" y="20"/>
                  </a:cubicBezTo>
                  <a:cubicBezTo>
                    <a:pt x="77" y="21"/>
                    <a:pt x="80" y="24"/>
                    <a:pt x="82" y="26"/>
                  </a:cubicBezTo>
                  <a:cubicBezTo>
                    <a:pt x="84" y="27"/>
                    <a:pt x="86" y="29"/>
                    <a:pt x="88" y="30"/>
                  </a:cubicBezTo>
                  <a:cubicBezTo>
                    <a:pt x="90" y="31"/>
                    <a:pt x="91" y="32"/>
                    <a:pt x="93" y="33"/>
                  </a:cubicBezTo>
                  <a:cubicBezTo>
                    <a:pt x="96" y="35"/>
                    <a:pt x="99" y="37"/>
                    <a:pt x="102" y="38"/>
                  </a:cubicBezTo>
                  <a:cubicBezTo>
                    <a:pt x="102" y="38"/>
                    <a:pt x="103" y="38"/>
                    <a:pt x="103" y="38"/>
                  </a:cubicBezTo>
                  <a:cubicBezTo>
                    <a:pt x="104" y="38"/>
                    <a:pt x="105" y="38"/>
                    <a:pt x="106" y="38"/>
                  </a:cubicBezTo>
                  <a:cubicBezTo>
                    <a:pt x="107" y="38"/>
                    <a:pt x="108" y="38"/>
                    <a:pt x="109" y="38"/>
                  </a:cubicBezTo>
                  <a:cubicBezTo>
                    <a:pt x="110" y="38"/>
                    <a:pt x="112" y="38"/>
                    <a:pt x="113" y="38"/>
                  </a:cubicBezTo>
                  <a:cubicBezTo>
                    <a:pt x="114" y="38"/>
                    <a:pt x="115" y="38"/>
                    <a:pt x="117" y="38"/>
                  </a:cubicBezTo>
                  <a:cubicBezTo>
                    <a:pt x="117" y="38"/>
                    <a:pt x="117" y="38"/>
                    <a:pt x="117" y="38"/>
                  </a:cubicBezTo>
                  <a:cubicBezTo>
                    <a:pt x="117" y="38"/>
                    <a:pt x="117" y="38"/>
                    <a:pt x="117" y="38"/>
                  </a:cubicBezTo>
                  <a:cubicBezTo>
                    <a:pt x="117" y="38"/>
                    <a:pt x="118" y="38"/>
                    <a:pt x="118" y="38"/>
                  </a:cubicBezTo>
                  <a:cubicBezTo>
                    <a:pt x="118" y="38"/>
                    <a:pt x="119" y="38"/>
                    <a:pt x="120" y="38"/>
                  </a:cubicBezTo>
                  <a:cubicBezTo>
                    <a:pt x="121" y="38"/>
                    <a:pt x="123" y="39"/>
                    <a:pt x="125" y="41"/>
                  </a:cubicBezTo>
                  <a:cubicBezTo>
                    <a:pt x="125" y="42"/>
                    <a:pt x="126" y="44"/>
                    <a:pt x="126" y="45"/>
                  </a:cubicBezTo>
                  <a:cubicBezTo>
                    <a:pt x="127" y="46"/>
                    <a:pt x="127" y="47"/>
                    <a:pt x="128" y="48"/>
                  </a:cubicBezTo>
                  <a:cubicBezTo>
                    <a:pt x="129" y="51"/>
                    <a:pt x="132" y="54"/>
                    <a:pt x="134" y="56"/>
                  </a:cubicBezTo>
                  <a:cubicBezTo>
                    <a:pt x="139" y="60"/>
                    <a:pt x="144" y="61"/>
                    <a:pt x="150" y="62"/>
                  </a:cubicBezTo>
                  <a:cubicBezTo>
                    <a:pt x="151" y="62"/>
                    <a:pt x="154" y="63"/>
                    <a:pt x="154" y="65"/>
                  </a:cubicBezTo>
                  <a:cubicBezTo>
                    <a:pt x="155" y="68"/>
                    <a:pt x="151" y="72"/>
                    <a:pt x="148" y="75"/>
                  </a:cubicBezTo>
                  <a:cubicBezTo>
                    <a:pt x="147" y="75"/>
                    <a:pt x="147" y="75"/>
                    <a:pt x="147" y="75"/>
                  </a:cubicBezTo>
                  <a:cubicBezTo>
                    <a:pt x="147" y="76"/>
                    <a:pt x="146" y="76"/>
                    <a:pt x="146" y="77"/>
                  </a:cubicBezTo>
                  <a:cubicBezTo>
                    <a:pt x="145" y="77"/>
                    <a:pt x="144" y="78"/>
                    <a:pt x="144" y="78"/>
                  </a:cubicBezTo>
                  <a:cubicBezTo>
                    <a:pt x="143" y="79"/>
                    <a:pt x="144" y="80"/>
                    <a:pt x="144" y="81"/>
                  </a:cubicBezTo>
                  <a:cubicBezTo>
                    <a:pt x="144" y="81"/>
                    <a:pt x="144" y="82"/>
                    <a:pt x="144" y="82"/>
                  </a:cubicBezTo>
                  <a:cubicBezTo>
                    <a:pt x="146" y="82"/>
                    <a:pt x="148" y="83"/>
                    <a:pt x="150" y="83"/>
                  </a:cubicBezTo>
                  <a:cubicBezTo>
                    <a:pt x="152" y="83"/>
                    <a:pt x="155" y="84"/>
                    <a:pt x="157" y="84"/>
                  </a:cubicBezTo>
                  <a:cubicBezTo>
                    <a:pt x="157" y="84"/>
                    <a:pt x="157" y="84"/>
                    <a:pt x="157" y="84"/>
                  </a:cubicBezTo>
                  <a:cubicBezTo>
                    <a:pt x="159" y="84"/>
                    <a:pt x="161" y="83"/>
                    <a:pt x="162" y="82"/>
                  </a:cubicBezTo>
                  <a:cubicBezTo>
                    <a:pt x="164" y="81"/>
                    <a:pt x="166" y="80"/>
                    <a:pt x="168" y="80"/>
                  </a:cubicBezTo>
                  <a:cubicBezTo>
                    <a:pt x="168" y="80"/>
                    <a:pt x="168" y="80"/>
                    <a:pt x="168" y="80"/>
                  </a:cubicBezTo>
                  <a:cubicBezTo>
                    <a:pt x="169" y="80"/>
                    <a:pt x="169" y="80"/>
                    <a:pt x="169" y="80"/>
                  </a:cubicBezTo>
                  <a:cubicBezTo>
                    <a:pt x="170" y="80"/>
                    <a:pt x="172" y="81"/>
                    <a:pt x="174" y="81"/>
                  </a:cubicBezTo>
                  <a:cubicBezTo>
                    <a:pt x="175" y="81"/>
                    <a:pt x="176" y="82"/>
                    <a:pt x="177" y="82"/>
                  </a:cubicBezTo>
                  <a:cubicBezTo>
                    <a:pt x="178" y="82"/>
                    <a:pt x="178" y="82"/>
                    <a:pt x="178" y="82"/>
                  </a:cubicBezTo>
                  <a:cubicBezTo>
                    <a:pt x="179" y="82"/>
                    <a:pt x="181" y="83"/>
                    <a:pt x="183" y="83"/>
                  </a:cubicBezTo>
                  <a:cubicBezTo>
                    <a:pt x="183" y="83"/>
                    <a:pt x="184" y="83"/>
                    <a:pt x="184" y="84"/>
                  </a:cubicBezTo>
                  <a:cubicBezTo>
                    <a:pt x="185" y="84"/>
                    <a:pt x="186" y="84"/>
                    <a:pt x="186" y="84"/>
                  </a:cubicBezTo>
                  <a:cubicBezTo>
                    <a:pt x="187" y="86"/>
                    <a:pt x="187" y="86"/>
                    <a:pt x="187" y="86"/>
                  </a:cubicBezTo>
                  <a:cubicBezTo>
                    <a:pt x="187" y="84"/>
                    <a:pt x="187" y="84"/>
                    <a:pt x="187" y="84"/>
                  </a:cubicBezTo>
                  <a:cubicBezTo>
                    <a:pt x="188" y="84"/>
                    <a:pt x="189" y="84"/>
                    <a:pt x="190" y="83"/>
                  </a:cubicBezTo>
                  <a:cubicBezTo>
                    <a:pt x="191" y="82"/>
                    <a:pt x="191" y="81"/>
                    <a:pt x="193" y="81"/>
                  </a:cubicBezTo>
                  <a:cubicBezTo>
                    <a:pt x="194" y="80"/>
                    <a:pt x="195" y="80"/>
                    <a:pt x="195" y="80"/>
                  </a:cubicBezTo>
                  <a:cubicBezTo>
                    <a:pt x="197" y="80"/>
                    <a:pt x="197" y="80"/>
                    <a:pt x="197" y="80"/>
                  </a:cubicBezTo>
                  <a:cubicBezTo>
                    <a:pt x="198" y="80"/>
                    <a:pt x="199" y="80"/>
                    <a:pt x="200" y="80"/>
                  </a:cubicBezTo>
                  <a:cubicBezTo>
                    <a:pt x="201" y="79"/>
                    <a:pt x="203" y="78"/>
                    <a:pt x="204" y="78"/>
                  </a:cubicBezTo>
                  <a:cubicBezTo>
                    <a:pt x="205" y="78"/>
                    <a:pt x="205" y="78"/>
                    <a:pt x="206" y="78"/>
                  </a:cubicBezTo>
                  <a:cubicBezTo>
                    <a:pt x="207" y="78"/>
                    <a:pt x="208" y="78"/>
                    <a:pt x="209" y="77"/>
                  </a:cubicBezTo>
                  <a:cubicBezTo>
                    <a:pt x="209" y="77"/>
                    <a:pt x="209" y="77"/>
                    <a:pt x="210" y="76"/>
                  </a:cubicBezTo>
                  <a:cubicBezTo>
                    <a:pt x="210" y="75"/>
                    <a:pt x="209" y="73"/>
                    <a:pt x="209" y="71"/>
                  </a:cubicBezTo>
                  <a:cubicBezTo>
                    <a:pt x="208" y="69"/>
                    <a:pt x="205" y="68"/>
                    <a:pt x="203" y="67"/>
                  </a:cubicBezTo>
                  <a:cubicBezTo>
                    <a:pt x="203" y="67"/>
                    <a:pt x="202" y="67"/>
                    <a:pt x="201" y="67"/>
                  </a:cubicBezTo>
                  <a:cubicBezTo>
                    <a:pt x="200" y="66"/>
                    <a:pt x="200" y="66"/>
                    <a:pt x="200" y="66"/>
                  </a:cubicBezTo>
                  <a:cubicBezTo>
                    <a:pt x="198" y="65"/>
                    <a:pt x="196" y="65"/>
                    <a:pt x="194" y="64"/>
                  </a:cubicBezTo>
                  <a:cubicBezTo>
                    <a:pt x="193" y="64"/>
                    <a:pt x="192" y="64"/>
                    <a:pt x="190" y="64"/>
                  </a:cubicBezTo>
                  <a:cubicBezTo>
                    <a:pt x="189" y="64"/>
                    <a:pt x="189" y="64"/>
                    <a:pt x="188" y="64"/>
                  </a:cubicBezTo>
                  <a:cubicBezTo>
                    <a:pt x="186" y="63"/>
                    <a:pt x="182" y="63"/>
                    <a:pt x="181" y="61"/>
                  </a:cubicBezTo>
                  <a:cubicBezTo>
                    <a:pt x="181" y="60"/>
                    <a:pt x="181" y="59"/>
                    <a:pt x="180" y="58"/>
                  </a:cubicBezTo>
                  <a:cubicBezTo>
                    <a:pt x="180" y="57"/>
                    <a:pt x="180" y="56"/>
                    <a:pt x="180" y="56"/>
                  </a:cubicBezTo>
                  <a:cubicBezTo>
                    <a:pt x="180" y="55"/>
                    <a:pt x="180" y="55"/>
                    <a:pt x="180" y="54"/>
                  </a:cubicBezTo>
                  <a:cubicBezTo>
                    <a:pt x="179" y="54"/>
                    <a:pt x="179" y="54"/>
                    <a:pt x="179" y="54"/>
                  </a:cubicBezTo>
                  <a:cubicBezTo>
                    <a:pt x="177" y="54"/>
                    <a:pt x="175" y="53"/>
                    <a:pt x="173" y="53"/>
                  </a:cubicBezTo>
                  <a:cubicBezTo>
                    <a:pt x="171" y="52"/>
                    <a:pt x="168" y="51"/>
                    <a:pt x="166" y="51"/>
                  </a:cubicBezTo>
                  <a:cubicBezTo>
                    <a:pt x="165" y="51"/>
                    <a:pt x="165" y="51"/>
                    <a:pt x="165" y="51"/>
                  </a:cubicBezTo>
                  <a:cubicBezTo>
                    <a:pt x="164" y="50"/>
                    <a:pt x="163" y="50"/>
                    <a:pt x="162" y="50"/>
                  </a:cubicBezTo>
                  <a:cubicBezTo>
                    <a:pt x="160" y="50"/>
                    <a:pt x="157" y="50"/>
                    <a:pt x="155" y="47"/>
                  </a:cubicBezTo>
                  <a:cubicBezTo>
                    <a:pt x="151" y="44"/>
                    <a:pt x="147" y="40"/>
                    <a:pt x="144" y="35"/>
                  </a:cubicBezTo>
                  <a:cubicBezTo>
                    <a:pt x="142" y="33"/>
                    <a:pt x="141" y="31"/>
                    <a:pt x="139" y="29"/>
                  </a:cubicBezTo>
                  <a:cubicBezTo>
                    <a:pt x="137" y="28"/>
                    <a:pt x="135" y="26"/>
                    <a:pt x="134" y="24"/>
                  </a:cubicBezTo>
                  <a:cubicBezTo>
                    <a:pt x="132" y="21"/>
                    <a:pt x="129" y="20"/>
                    <a:pt x="127" y="17"/>
                  </a:cubicBezTo>
                  <a:cubicBezTo>
                    <a:pt x="126" y="18"/>
                    <a:pt x="124" y="19"/>
                    <a:pt x="123" y="19"/>
                  </a:cubicBezTo>
                  <a:cubicBezTo>
                    <a:pt x="121" y="19"/>
                    <a:pt x="119" y="18"/>
                    <a:pt x="118" y="16"/>
                  </a:cubicBezTo>
                  <a:cubicBezTo>
                    <a:pt x="117" y="16"/>
                    <a:pt x="116" y="14"/>
                    <a:pt x="115" y="14"/>
                  </a:cubicBezTo>
                  <a:cubicBezTo>
                    <a:pt x="114" y="14"/>
                    <a:pt x="114" y="14"/>
                    <a:pt x="114" y="14"/>
                  </a:cubicBezTo>
                  <a:cubicBezTo>
                    <a:pt x="114" y="14"/>
                    <a:pt x="114" y="14"/>
                    <a:pt x="114" y="16"/>
                  </a:cubicBezTo>
                  <a:cubicBezTo>
                    <a:pt x="114" y="16"/>
                    <a:pt x="114" y="17"/>
                    <a:pt x="114" y="17"/>
                  </a:cubicBezTo>
                  <a:cubicBezTo>
                    <a:pt x="114" y="18"/>
                    <a:pt x="114" y="21"/>
                    <a:pt x="112" y="21"/>
                  </a:cubicBezTo>
                  <a:cubicBezTo>
                    <a:pt x="112" y="21"/>
                    <a:pt x="112" y="21"/>
                    <a:pt x="112" y="21"/>
                  </a:cubicBezTo>
                  <a:cubicBezTo>
                    <a:pt x="111" y="21"/>
                    <a:pt x="111" y="21"/>
                    <a:pt x="110" y="20"/>
                  </a:cubicBezTo>
                  <a:cubicBezTo>
                    <a:pt x="109" y="19"/>
                    <a:pt x="109" y="19"/>
                    <a:pt x="109" y="19"/>
                  </a:cubicBezTo>
                  <a:cubicBezTo>
                    <a:pt x="108" y="19"/>
                    <a:pt x="107" y="18"/>
                    <a:pt x="106" y="17"/>
                  </a:cubicBezTo>
                  <a:cubicBezTo>
                    <a:pt x="105" y="16"/>
                    <a:pt x="105" y="16"/>
                    <a:pt x="105" y="16"/>
                  </a:cubicBezTo>
                  <a:cubicBezTo>
                    <a:pt x="104" y="15"/>
                    <a:pt x="103" y="13"/>
                    <a:pt x="102" y="12"/>
                  </a:cubicBezTo>
                  <a:cubicBezTo>
                    <a:pt x="99" y="10"/>
                    <a:pt x="95" y="9"/>
                    <a:pt x="91" y="8"/>
                  </a:cubicBezTo>
                  <a:cubicBezTo>
                    <a:pt x="90" y="8"/>
                    <a:pt x="89" y="8"/>
                    <a:pt x="88" y="8"/>
                  </a:cubicBezTo>
                  <a:cubicBezTo>
                    <a:pt x="86" y="7"/>
                    <a:pt x="84" y="7"/>
                    <a:pt x="82" y="7"/>
                  </a:cubicBezTo>
                  <a:cubicBezTo>
                    <a:pt x="81" y="7"/>
                    <a:pt x="80" y="7"/>
                    <a:pt x="79" y="7"/>
                  </a:cubicBezTo>
                  <a:cubicBezTo>
                    <a:pt x="78" y="7"/>
                    <a:pt x="76" y="6"/>
                    <a:pt x="75" y="5"/>
                  </a:cubicBezTo>
                  <a:cubicBezTo>
                    <a:pt x="75" y="5"/>
                    <a:pt x="74" y="3"/>
                    <a:pt x="74" y="1"/>
                  </a:cubicBezTo>
                  <a:cubicBezTo>
                    <a:pt x="72" y="0"/>
                    <a:pt x="69"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8" name="Freeform 27">
              <a:extLst>
                <a:ext uri="{FF2B5EF4-FFF2-40B4-BE49-F238E27FC236}">
                  <a16:creationId xmlns:a16="http://schemas.microsoft.com/office/drawing/2014/main" xmlns="" id="{C8B38425-0178-4956-9784-A770C7C50EFE}"/>
                </a:ext>
              </a:extLst>
            </p:cNvPr>
            <p:cNvSpPr>
              <a:spLocks/>
            </p:cNvSpPr>
            <p:nvPr/>
          </p:nvSpPr>
          <p:spPr bwMode="auto">
            <a:xfrm>
              <a:off x="-1511" y="2347"/>
              <a:ext cx="8" cy="4"/>
            </a:xfrm>
            <a:custGeom>
              <a:avLst/>
              <a:gdLst>
                <a:gd name="T0" fmla="*/ 4 w 4"/>
                <a:gd name="T1" fmla="*/ 0 h 2"/>
                <a:gd name="T2" fmla="*/ 0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2" y="0"/>
                    <a:pt x="1" y="0"/>
                    <a:pt x="0" y="1"/>
                  </a:cubicBezTo>
                  <a:cubicBezTo>
                    <a:pt x="0" y="1"/>
                    <a:pt x="0" y="2"/>
                    <a:pt x="0" y="2"/>
                  </a:cubicBezTo>
                  <a:cubicBezTo>
                    <a:pt x="3" y="2"/>
                    <a:pt x="3" y="2"/>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9" name="Freeform 28">
              <a:extLst>
                <a:ext uri="{FF2B5EF4-FFF2-40B4-BE49-F238E27FC236}">
                  <a16:creationId xmlns:a16="http://schemas.microsoft.com/office/drawing/2014/main" xmlns="" id="{C98776B5-15A1-4111-AE7A-D0D08CD99582}"/>
                </a:ext>
              </a:extLst>
            </p:cNvPr>
            <p:cNvSpPr>
              <a:spLocks/>
            </p:cNvSpPr>
            <p:nvPr/>
          </p:nvSpPr>
          <p:spPr bwMode="auto">
            <a:xfrm>
              <a:off x="-1610" y="2589"/>
              <a:ext cx="9" cy="14"/>
            </a:xfrm>
            <a:custGeom>
              <a:avLst/>
              <a:gdLst>
                <a:gd name="T0" fmla="*/ 2 w 5"/>
                <a:gd name="T1" fmla="*/ 0 h 7"/>
                <a:gd name="T2" fmla="*/ 1 w 5"/>
                <a:gd name="T3" fmla="*/ 2 h 7"/>
                <a:gd name="T4" fmla="*/ 1 w 5"/>
                <a:gd name="T5" fmla="*/ 3 h 7"/>
                <a:gd name="T6" fmla="*/ 0 w 5"/>
                <a:gd name="T7" fmla="*/ 4 h 7"/>
                <a:gd name="T8" fmla="*/ 1 w 5"/>
                <a:gd name="T9" fmla="*/ 7 h 7"/>
                <a:gd name="T10" fmla="*/ 2 w 5"/>
                <a:gd name="T11" fmla="*/ 7 h 7"/>
                <a:gd name="T12" fmla="*/ 2 w 5"/>
                <a:gd name="T13" fmla="*/ 7 h 7"/>
                <a:gd name="T14" fmla="*/ 3 w 5"/>
                <a:gd name="T15" fmla="*/ 5 h 7"/>
                <a:gd name="T16" fmla="*/ 5 w 5"/>
                <a:gd name="T17" fmla="*/ 2 h 7"/>
                <a:gd name="T18" fmla="*/ 3 w 5"/>
                <a:gd name="T19" fmla="*/ 0 h 7"/>
                <a:gd name="T20" fmla="*/ 2 w 5"/>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7">
                  <a:moveTo>
                    <a:pt x="2" y="0"/>
                  </a:moveTo>
                  <a:cubicBezTo>
                    <a:pt x="2" y="0"/>
                    <a:pt x="2" y="1"/>
                    <a:pt x="1" y="2"/>
                  </a:cubicBezTo>
                  <a:cubicBezTo>
                    <a:pt x="1" y="2"/>
                    <a:pt x="1" y="2"/>
                    <a:pt x="1" y="3"/>
                  </a:cubicBezTo>
                  <a:cubicBezTo>
                    <a:pt x="1" y="3"/>
                    <a:pt x="0" y="4"/>
                    <a:pt x="0" y="4"/>
                  </a:cubicBezTo>
                  <a:cubicBezTo>
                    <a:pt x="0" y="5"/>
                    <a:pt x="1" y="6"/>
                    <a:pt x="1" y="7"/>
                  </a:cubicBezTo>
                  <a:cubicBezTo>
                    <a:pt x="1" y="7"/>
                    <a:pt x="1" y="7"/>
                    <a:pt x="2" y="7"/>
                  </a:cubicBezTo>
                  <a:cubicBezTo>
                    <a:pt x="2" y="7"/>
                    <a:pt x="2" y="7"/>
                    <a:pt x="2" y="7"/>
                  </a:cubicBezTo>
                  <a:cubicBezTo>
                    <a:pt x="2" y="7"/>
                    <a:pt x="3" y="6"/>
                    <a:pt x="3" y="5"/>
                  </a:cubicBezTo>
                  <a:cubicBezTo>
                    <a:pt x="4" y="4"/>
                    <a:pt x="4" y="3"/>
                    <a:pt x="5" y="2"/>
                  </a:cubicBezTo>
                  <a:cubicBezTo>
                    <a:pt x="5" y="2"/>
                    <a:pt x="4"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0" name="Freeform 29">
              <a:extLst>
                <a:ext uri="{FF2B5EF4-FFF2-40B4-BE49-F238E27FC236}">
                  <a16:creationId xmlns:a16="http://schemas.microsoft.com/office/drawing/2014/main" xmlns="" id="{0C256243-4A94-4A2B-BBD6-D6903D63D9FB}"/>
                </a:ext>
              </a:extLst>
            </p:cNvPr>
            <p:cNvSpPr>
              <a:spLocks/>
            </p:cNvSpPr>
            <p:nvPr/>
          </p:nvSpPr>
          <p:spPr bwMode="auto">
            <a:xfrm>
              <a:off x="-1562" y="2360"/>
              <a:ext cx="17" cy="10"/>
            </a:xfrm>
            <a:custGeom>
              <a:avLst/>
              <a:gdLst>
                <a:gd name="T0" fmla="*/ 8 w 9"/>
                <a:gd name="T1" fmla="*/ 0 h 5"/>
                <a:gd name="T2" fmla="*/ 7 w 9"/>
                <a:gd name="T3" fmla="*/ 0 h 5"/>
                <a:gd name="T4" fmla="*/ 3 w 9"/>
                <a:gd name="T5" fmla="*/ 3 h 5"/>
                <a:gd name="T6" fmla="*/ 2 w 9"/>
                <a:gd name="T7" fmla="*/ 3 h 5"/>
                <a:gd name="T8" fmla="*/ 1 w 9"/>
                <a:gd name="T9" fmla="*/ 2 h 5"/>
                <a:gd name="T10" fmla="*/ 1 w 9"/>
                <a:gd name="T11" fmla="*/ 2 h 5"/>
                <a:gd name="T12" fmla="*/ 1 w 9"/>
                <a:gd name="T13" fmla="*/ 2 h 5"/>
                <a:gd name="T14" fmla="*/ 0 w 9"/>
                <a:gd name="T15" fmla="*/ 3 h 5"/>
                <a:gd name="T16" fmla="*/ 0 w 9"/>
                <a:gd name="T17" fmla="*/ 4 h 5"/>
                <a:gd name="T18" fmla="*/ 2 w 9"/>
                <a:gd name="T19" fmla="*/ 5 h 5"/>
                <a:gd name="T20" fmla="*/ 2 w 9"/>
                <a:gd name="T21" fmla="*/ 5 h 5"/>
                <a:gd name="T22" fmla="*/ 5 w 9"/>
                <a:gd name="T23" fmla="*/ 5 h 5"/>
                <a:gd name="T24" fmla="*/ 8 w 9"/>
                <a:gd name="T25" fmla="*/ 4 h 5"/>
                <a:gd name="T26" fmla="*/ 9 w 9"/>
                <a:gd name="T27" fmla="*/ 0 h 5"/>
                <a:gd name="T28" fmla="*/ 8 w 9"/>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8" y="0"/>
                  </a:moveTo>
                  <a:cubicBezTo>
                    <a:pt x="8" y="0"/>
                    <a:pt x="7" y="0"/>
                    <a:pt x="7" y="0"/>
                  </a:cubicBezTo>
                  <a:cubicBezTo>
                    <a:pt x="6" y="1"/>
                    <a:pt x="4" y="3"/>
                    <a:pt x="3" y="3"/>
                  </a:cubicBezTo>
                  <a:cubicBezTo>
                    <a:pt x="3" y="3"/>
                    <a:pt x="3" y="3"/>
                    <a:pt x="2" y="3"/>
                  </a:cubicBezTo>
                  <a:cubicBezTo>
                    <a:pt x="2" y="3"/>
                    <a:pt x="1" y="3"/>
                    <a:pt x="1" y="2"/>
                  </a:cubicBezTo>
                  <a:cubicBezTo>
                    <a:pt x="1" y="2"/>
                    <a:pt x="1" y="2"/>
                    <a:pt x="1" y="2"/>
                  </a:cubicBezTo>
                  <a:cubicBezTo>
                    <a:pt x="1" y="2"/>
                    <a:pt x="1" y="2"/>
                    <a:pt x="1" y="2"/>
                  </a:cubicBezTo>
                  <a:cubicBezTo>
                    <a:pt x="0" y="2"/>
                    <a:pt x="0" y="2"/>
                    <a:pt x="0" y="3"/>
                  </a:cubicBezTo>
                  <a:cubicBezTo>
                    <a:pt x="0" y="4"/>
                    <a:pt x="0" y="4"/>
                    <a:pt x="0" y="4"/>
                  </a:cubicBezTo>
                  <a:cubicBezTo>
                    <a:pt x="0" y="4"/>
                    <a:pt x="1" y="4"/>
                    <a:pt x="2" y="5"/>
                  </a:cubicBezTo>
                  <a:cubicBezTo>
                    <a:pt x="2" y="5"/>
                    <a:pt x="2" y="5"/>
                    <a:pt x="2" y="5"/>
                  </a:cubicBezTo>
                  <a:cubicBezTo>
                    <a:pt x="3" y="5"/>
                    <a:pt x="4" y="5"/>
                    <a:pt x="5" y="5"/>
                  </a:cubicBezTo>
                  <a:cubicBezTo>
                    <a:pt x="7" y="5"/>
                    <a:pt x="8" y="5"/>
                    <a:pt x="8" y="4"/>
                  </a:cubicBezTo>
                  <a:cubicBezTo>
                    <a:pt x="9" y="3"/>
                    <a:pt x="9" y="2"/>
                    <a:pt x="9"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1" name="Freeform 30">
              <a:extLst>
                <a:ext uri="{FF2B5EF4-FFF2-40B4-BE49-F238E27FC236}">
                  <a16:creationId xmlns:a16="http://schemas.microsoft.com/office/drawing/2014/main" xmlns="" id="{29CC36FA-801D-4525-9545-35BAF3E07868}"/>
                </a:ext>
              </a:extLst>
            </p:cNvPr>
            <p:cNvSpPr>
              <a:spLocks/>
            </p:cNvSpPr>
            <p:nvPr/>
          </p:nvSpPr>
          <p:spPr bwMode="auto">
            <a:xfrm>
              <a:off x="-1453" y="2306"/>
              <a:ext cx="10" cy="9"/>
            </a:xfrm>
            <a:custGeom>
              <a:avLst/>
              <a:gdLst>
                <a:gd name="T0" fmla="*/ 0 w 5"/>
                <a:gd name="T1" fmla="*/ 0 h 5"/>
                <a:gd name="T2" fmla="*/ 0 w 5"/>
                <a:gd name="T3" fmla="*/ 0 h 5"/>
                <a:gd name="T4" fmla="*/ 2 w 5"/>
                <a:gd name="T5" fmla="*/ 2 h 5"/>
                <a:gd name="T6" fmla="*/ 5 w 5"/>
                <a:gd name="T7" fmla="*/ 5 h 5"/>
                <a:gd name="T8" fmla="*/ 3 w 5"/>
                <a:gd name="T9" fmla="*/ 1 h 5"/>
                <a:gd name="T10" fmla="*/ 0 w 5"/>
                <a:gd name="T11" fmla="*/ 0 h 5"/>
                <a:gd name="T12" fmla="*/ 0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0"/>
                  </a:moveTo>
                  <a:cubicBezTo>
                    <a:pt x="0" y="0"/>
                    <a:pt x="0" y="0"/>
                    <a:pt x="0" y="0"/>
                  </a:cubicBezTo>
                  <a:cubicBezTo>
                    <a:pt x="1" y="1"/>
                    <a:pt x="1" y="1"/>
                    <a:pt x="2" y="2"/>
                  </a:cubicBezTo>
                  <a:cubicBezTo>
                    <a:pt x="3" y="3"/>
                    <a:pt x="4" y="4"/>
                    <a:pt x="5" y="5"/>
                  </a:cubicBezTo>
                  <a:cubicBezTo>
                    <a:pt x="5" y="3"/>
                    <a:pt x="4" y="2"/>
                    <a:pt x="3" y="1"/>
                  </a:cubicBezTo>
                  <a:cubicBezTo>
                    <a:pt x="2" y="1"/>
                    <a:pt x="1"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2" name="Freeform 31">
              <a:extLst>
                <a:ext uri="{FF2B5EF4-FFF2-40B4-BE49-F238E27FC236}">
                  <a16:creationId xmlns:a16="http://schemas.microsoft.com/office/drawing/2014/main" xmlns="" id="{974A7657-BA30-4367-91B4-71094C43002D}"/>
                </a:ext>
              </a:extLst>
            </p:cNvPr>
            <p:cNvSpPr>
              <a:spLocks/>
            </p:cNvSpPr>
            <p:nvPr/>
          </p:nvSpPr>
          <p:spPr bwMode="auto">
            <a:xfrm>
              <a:off x="-1618" y="2689"/>
              <a:ext cx="10" cy="15"/>
            </a:xfrm>
            <a:custGeom>
              <a:avLst/>
              <a:gdLst>
                <a:gd name="T0" fmla="*/ 2 w 5"/>
                <a:gd name="T1" fmla="*/ 0 h 8"/>
                <a:gd name="T2" fmla="*/ 2 w 5"/>
                <a:gd name="T3" fmla="*/ 0 h 8"/>
                <a:gd name="T4" fmla="*/ 2 w 5"/>
                <a:gd name="T5" fmla="*/ 0 h 8"/>
                <a:gd name="T6" fmla="*/ 2 w 5"/>
                <a:gd name="T7" fmla="*/ 1 h 8"/>
                <a:gd name="T8" fmla="*/ 1 w 5"/>
                <a:gd name="T9" fmla="*/ 2 h 8"/>
                <a:gd name="T10" fmla="*/ 1 w 5"/>
                <a:gd name="T11" fmla="*/ 4 h 8"/>
                <a:gd name="T12" fmla="*/ 0 w 5"/>
                <a:gd name="T13" fmla="*/ 8 h 8"/>
                <a:gd name="T14" fmla="*/ 1 w 5"/>
                <a:gd name="T15" fmla="*/ 8 h 8"/>
                <a:gd name="T16" fmla="*/ 3 w 5"/>
                <a:gd name="T17" fmla="*/ 7 h 8"/>
                <a:gd name="T18" fmla="*/ 5 w 5"/>
                <a:gd name="T19" fmla="*/ 2 h 8"/>
                <a:gd name="T20" fmla="*/ 4 w 5"/>
                <a:gd name="T21" fmla="*/ 1 h 8"/>
                <a:gd name="T22" fmla="*/ 4 w 5"/>
                <a:gd name="T23" fmla="*/ 0 h 8"/>
                <a:gd name="T24" fmla="*/ 2 w 5"/>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2" y="0"/>
                  </a:moveTo>
                  <a:cubicBezTo>
                    <a:pt x="2" y="0"/>
                    <a:pt x="2" y="0"/>
                    <a:pt x="2" y="0"/>
                  </a:cubicBezTo>
                  <a:cubicBezTo>
                    <a:pt x="2" y="0"/>
                    <a:pt x="2" y="0"/>
                    <a:pt x="2" y="0"/>
                  </a:cubicBezTo>
                  <a:cubicBezTo>
                    <a:pt x="2" y="0"/>
                    <a:pt x="2" y="0"/>
                    <a:pt x="2" y="1"/>
                  </a:cubicBezTo>
                  <a:cubicBezTo>
                    <a:pt x="2" y="1"/>
                    <a:pt x="2" y="2"/>
                    <a:pt x="1" y="2"/>
                  </a:cubicBezTo>
                  <a:cubicBezTo>
                    <a:pt x="1" y="3"/>
                    <a:pt x="1" y="3"/>
                    <a:pt x="1" y="4"/>
                  </a:cubicBezTo>
                  <a:cubicBezTo>
                    <a:pt x="1" y="5"/>
                    <a:pt x="0" y="7"/>
                    <a:pt x="0" y="8"/>
                  </a:cubicBezTo>
                  <a:cubicBezTo>
                    <a:pt x="1" y="8"/>
                    <a:pt x="1" y="8"/>
                    <a:pt x="1" y="8"/>
                  </a:cubicBezTo>
                  <a:cubicBezTo>
                    <a:pt x="2" y="8"/>
                    <a:pt x="3" y="8"/>
                    <a:pt x="3" y="7"/>
                  </a:cubicBezTo>
                  <a:cubicBezTo>
                    <a:pt x="4" y="7"/>
                    <a:pt x="5" y="5"/>
                    <a:pt x="5" y="2"/>
                  </a:cubicBezTo>
                  <a:cubicBezTo>
                    <a:pt x="5" y="1"/>
                    <a:pt x="5" y="1"/>
                    <a:pt x="4" y="1"/>
                  </a:cubicBezTo>
                  <a:cubicBezTo>
                    <a:pt x="4" y="0"/>
                    <a:pt x="4" y="0"/>
                    <a:pt x="4"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3" name="Freeform 32">
              <a:extLst>
                <a:ext uri="{FF2B5EF4-FFF2-40B4-BE49-F238E27FC236}">
                  <a16:creationId xmlns:a16="http://schemas.microsoft.com/office/drawing/2014/main" xmlns="" id="{4E5B94D7-2C1F-4E4F-9A86-67A628DE096B}"/>
                </a:ext>
              </a:extLst>
            </p:cNvPr>
            <p:cNvSpPr>
              <a:spLocks/>
            </p:cNvSpPr>
            <p:nvPr/>
          </p:nvSpPr>
          <p:spPr bwMode="auto">
            <a:xfrm>
              <a:off x="-1203" y="2341"/>
              <a:ext cx="122" cy="96"/>
            </a:xfrm>
            <a:custGeom>
              <a:avLst/>
              <a:gdLst>
                <a:gd name="T0" fmla="*/ 3 w 65"/>
                <a:gd name="T1" fmla="*/ 0 h 51"/>
                <a:gd name="T2" fmla="*/ 3 w 65"/>
                <a:gd name="T3" fmla="*/ 2 h 51"/>
                <a:gd name="T4" fmla="*/ 3 w 65"/>
                <a:gd name="T5" fmla="*/ 14 h 51"/>
                <a:gd name="T6" fmla="*/ 2 w 65"/>
                <a:gd name="T7" fmla="*/ 17 h 51"/>
                <a:gd name="T8" fmla="*/ 1 w 65"/>
                <a:gd name="T9" fmla="*/ 23 h 51"/>
                <a:gd name="T10" fmla="*/ 3 w 65"/>
                <a:gd name="T11" fmla="*/ 24 h 51"/>
                <a:gd name="T12" fmla="*/ 5 w 65"/>
                <a:gd name="T13" fmla="*/ 28 h 51"/>
                <a:gd name="T14" fmla="*/ 5 w 65"/>
                <a:gd name="T15" fmla="*/ 29 h 51"/>
                <a:gd name="T16" fmla="*/ 0 w 65"/>
                <a:gd name="T17" fmla="*/ 36 h 51"/>
                <a:gd name="T18" fmla="*/ 0 w 65"/>
                <a:gd name="T19" fmla="*/ 39 h 51"/>
                <a:gd name="T20" fmla="*/ 1 w 65"/>
                <a:gd name="T21" fmla="*/ 47 h 51"/>
                <a:gd name="T22" fmla="*/ 1 w 65"/>
                <a:gd name="T23" fmla="*/ 48 h 51"/>
                <a:gd name="T24" fmla="*/ 1 w 65"/>
                <a:gd name="T25" fmla="*/ 49 h 51"/>
                <a:gd name="T26" fmla="*/ 9 w 65"/>
                <a:gd name="T27" fmla="*/ 50 h 51"/>
                <a:gd name="T28" fmla="*/ 11 w 65"/>
                <a:gd name="T29" fmla="*/ 51 h 51"/>
                <a:gd name="T30" fmla="*/ 24 w 65"/>
                <a:gd name="T31" fmla="*/ 38 h 51"/>
                <a:gd name="T32" fmla="*/ 25 w 65"/>
                <a:gd name="T33" fmla="*/ 38 h 51"/>
                <a:gd name="T34" fmla="*/ 33 w 65"/>
                <a:gd name="T35" fmla="*/ 36 h 51"/>
                <a:gd name="T36" fmla="*/ 35 w 65"/>
                <a:gd name="T37" fmla="*/ 36 h 51"/>
                <a:gd name="T38" fmla="*/ 38 w 65"/>
                <a:gd name="T39" fmla="*/ 35 h 51"/>
                <a:gd name="T40" fmla="*/ 44 w 65"/>
                <a:gd name="T41" fmla="*/ 37 h 51"/>
                <a:gd name="T42" fmla="*/ 45 w 65"/>
                <a:gd name="T43" fmla="*/ 37 h 51"/>
                <a:gd name="T44" fmla="*/ 47 w 65"/>
                <a:gd name="T45" fmla="*/ 37 h 51"/>
                <a:gd name="T46" fmla="*/ 50 w 65"/>
                <a:gd name="T47" fmla="*/ 37 h 51"/>
                <a:gd name="T48" fmla="*/ 53 w 65"/>
                <a:gd name="T49" fmla="*/ 37 h 51"/>
                <a:gd name="T50" fmla="*/ 55 w 65"/>
                <a:gd name="T51" fmla="*/ 37 h 51"/>
                <a:gd name="T52" fmla="*/ 58 w 65"/>
                <a:gd name="T53" fmla="*/ 40 h 51"/>
                <a:gd name="T54" fmla="*/ 61 w 65"/>
                <a:gd name="T55" fmla="*/ 42 h 51"/>
                <a:gd name="T56" fmla="*/ 61 w 65"/>
                <a:gd name="T57" fmla="*/ 42 h 51"/>
                <a:gd name="T58" fmla="*/ 64 w 65"/>
                <a:gd name="T59" fmla="*/ 37 h 51"/>
                <a:gd name="T60" fmla="*/ 63 w 65"/>
                <a:gd name="T61" fmla="*/ 27 h 51"/>
                <a:gd name="T62" fmla="*/ 53 w 65"/>
                <a:gd name="T63" fmla="*/ 22 h 51"/>
                <a:gd name="T64" fmla="*/ 49 w 65"/>
                <a:gd name="T65" fmla="*/ 21 h 51"/>
                <a:gd name="T66" fmla="*/ 41 w 65"/>
                <a:gd name="T67" fmla="*/ 17 h 51"/>
                <a:gd name="T68" fmla="*/ 41 w 65"/>
                <a:gd name="T69" fmla="*/ 16 h 51"/>
                <a:gd name="T70" fmla="*/ 42 w 65"/>
                <a:gd name="T71" fmla="*/ 15 h 51"/>
                <a:gd name="T72" fmla="*/ 41 w 65"/>
                <a:gd name="T73" fmla="*/ 15 h 51"/>
                <a:gd name="T74" fmla="*/ 35 w 65"/>
                <a:gd name="T75" fmla="*/ 10 h 51"/>
                <a:gd name="T76" fmla="*/ 34 w 65"/>
                <a:gd name="T77" fmla="*/ 7 h 51"/>
                <a:gd name="T78" fmla="*/ 33 w 65"/>
                <a:gd name="T79" fmla="*/ 4 h 51"/>
                <a:gd name="T80" fmla="*/ 28 w 65"/>
                <a:gd name="T81" fmla="*/ 2 h 51"/>
                <a:gd name="T82" fmla="*/ 28 w 65"/>
                <a:gd name="T83" fmla="*/ 2 h 51"/>
                <a:gd name="T84" fmla="*/ 28 w 65"/>
                <a:gd name="T85" fmla="*/ 4 h 51"/>
                <a:gd name="T86" fmla="*/ 28 w 65"/>
                <a:gd name="T87" fmla="*/ 5 h 51"/>
                <a:gd name="T88" fmla="*/ 26 w 65"/>
                <a:gd name="T89" fmla="*/ 6 h 51"/>
                <a:gd name="T90" fmla="*/ 21 w 65"/>
                <a:gd name="T91" fmla="*/ 3 h 51"/>
                <a:gd name="T92" fmla="*/ 18 w 65"/>
                <a:gd name="T93" fmla="*/ 1 h 51"/>
                <a:gd name="T94" fmla="*/ 15 w 65"/>
                <a:gd name="T95" fmla="*/ 1 h 51"/>
                <a:gd name="T96" fmla="*/ 13 w 65"/>
                <a:gd name="T97" fmla="*/ 1 h 51"/>
                <a:gd name="T98" fmla="*/ 10 w 65"/>
                <a:gd name="T99" fmla="*/ 1 h 51"/>
                <a:gd name="T100" fmla="*/ 8 w 65"/>
                <a:gd name="T101" fmla="*/ 1 h 51"/>
                <a:gd name="T102" fmla="*/ 3 w 65"/>
                <a:gd name="T103" fmla="*/ 0 h 51"/>
                <a:gd name="T104" fmla="*/ 3 w 65"/>
                <a:gd name="T10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51">
                  <a:moveTo>
                    <a:pt x="3" y="0"/>
                  </a:moveTo>
                  <a:cubicBezTo>
                    <a:pt x="3" y="1"/>
                    <a:pt x="3" y="1"/>
                    <a:pt x="3" y="2"/>
                  </a:cubicBezTo>
                  <a:cubicBezTo>
                    <a:pt x="3" y="6"/>
                    <a:pt x="3" y="10"/>
                    <a:pt x="3" y="14"/>
                  </a:cubicBezTo>
                  <a:cubicBezTo>
                    <a:pt x="3" y="15"/>
                    <a:pt x="2" y="16"/>
                    <a:pt x="2" y="17"/>
                  </a:cubicBezTo>
                  <a:cubicBezTo>
                    <a:pt x="2" y="19"/>
                    <a:pt x="1" y="21"/>
                    <a:pt x="1" y="23"/>
                  </a:cubicBezTo>
                  <a:cubicBezTo>
                    <a:pt x="1" y="23"/>
                    <a:pt x="2" y="23"/>
                    <a:pt x="3" y="24"/>
                  </a:cubicBezTo>
                  <a:cubicBezTo>
                    <a:pt x="4" y="25"/>
                    <a:pt x="5" y="26"/>
                    <a:pt x="5" y="28"/>
                  </a:cubicBezTo>
                  <a:cubicBezTo>
                    <a:pt x="6" y="28"/>
                    <a:pt x="5" y="29"/>
                    <a:pt x="5" y="29"/>
                  </a:cubicBezTo>
                  <a:cubicBezTo>
                    <a:pt x="1" y="30"/>
                    <a:pt x="0" y="33"/>
                    <a:pt x="0" y="36"/>
                  </a:cubicBezTo>
                  <a:cubicBezTo>
                    <a:pt x="0" y="37"/>
                    <a:pt x="0" y="38"/>
                    <a:pt x="0" y="39"/>
                  </a:cubicBezTo>
                  <a:cubicBezTo>
                    <a:pt x="0" y="41"/>
                    <a:pt x="0" y="45"/>
                    <a:pt x="1" y="47"/>
                  </a:cubicBezTo>
                  <a:cubicBezTo>
                    <a:pt x="1" y="47"/>
                    <a:pt x="1" y="48"/>
                    <a:pt x="1" y="48"/>
                  </a:cubicBezTo>
                  <a:cubicBezTo>
                    <a:pt x="1" y="49"/>
                    <a:pt x="1" y="49"/>
                    <a:pt x="1" y="49"/>
                  </a:cubicBezTo>
                  <a:cubicBezTo>
                    <a:pt x="3" y="50"/>
                    <a:pt x="6" y="50"/>
                    <a:pt x="9" y="50"/>
                  </a:cubicBezTo>
                  <a:cubicBezTo>
                    <a:pt x="9" y="50"/>
                    <a:pt x="10" y="50"/>
                    <a:pt x="11" y="51"/>
                  </a:cubicBezTo>
                  <a:cubicBezTo>
                    <a:pt x="12" y="39"/>
                    <a:pt x="17" y="39"/>
                    <a:pt x="24" y="38"/>
                  </a:cubicBezTo>
                  <a:cubicBezTo>
                    <a:pt x="25" y="38"/>
                    <a:pt x="25" y="38"/>
                    <a:pt x="25" y="38"/>
                  </a:cubicBezTo>
                  <a:cubicBezTo>
                    <a:pt x="28" y="38"/>
                    <a:pt x="30" y="37"/>
                    <a:pt x="33" y="36"/>
                  </a:cubicBezTo>
                  <a:cubicBezTo>
                    <a:pt x="35" y="36"/>
                    <a:pt x="35" y="36"/>
                    <a:pt x="35" y="36"/>
                  </a:cubicBezTo>
                  <a:cubicBezTo>
                    <a:pt x="36" y="35"/>
                    <a:pt x="37" y="35"/>
                    <a:pt x="38" y="35"/>
                  </a:cubicBezTo>
                  <a:cubicBezTo>
                    <a:pt x="40" y="35"/>
                    <a:pt x="42" y="36"/>
                    <a:pt x="44" y="37"/>
                  </a:cubicBezTo>
                  <a:cubicBezTo>
                    <a:pt x="45" y="37"/>
                    <a:pt x="45" y="37"/>
                    <a:pt x="45" y="37"/>
                  </a:cubicBezTo>
                  <a:cubicBezTo>
                    <a:pt x="45" y="37"/>
                    <a:pt x="46" y="37"/>
                    <a:pt x="47" y="37"/>
                  </a:cubicBezTo>
                  <a:cubicBezTo>
                    <a:pt x="48" y="37"/>
                    <a:pt x="49" y="37"/>
                    <a:pt x="50" y="37"/>
                  </a:cubicBezTo>
                  <a:cubicBezTo>
                    <a:pt x="51" y="37"/>
                    <a:pt x="52" y="37"/>
                    <a:pt x="53" y="37"/>
                  </a:cubicBezTo>
                  <a:cubicBezTo>
                    <a:pt x="53" y="37"/>
                    <a:pt x="54" y="37"/>
                    <a:pt x="55" y="37"/>
                  </a:cubicBezTo>
                  <a:cubicBezTo>
                    <a:pt x="56" y="37"/>
                    <a:pt x="57" y="39"/>
                    <a:pt x="58" y="40"/>
                  </a:cubicBezTo>
                  <a:cubicBezTo>
                    <a:pt x="59" y="41"/>
                    <a:pt x="60" y="42"/>
                    <a:pt x="61" y="42"/>
                  </a:cubicBezTo>
                  <a:cubicBezTo>
                    <a:pt x="61" y="42"/>
                    <a:pt x="61" y="42"/>
                    <a:pt x="61" y="42"/>
                  </a:cubicBezTo>
                  <a:cubicBezTo>
                    <a:pt x="63" y="41"/>
                    <a:pt x="64" y="39"/>
                    <a:pt x="64" y="37"/>
                  </a:cubicBezTo>
                  <a:cubicBezTo>
                    <a:pt x="65" y="33"/>
                    <a:pt x="64" y="28"/>
                    <a:pt x="63" y="27"/>
                  </a:cubicBezTo>
                  <a:cubicBezTo>
                    <a:pt x="60" y="25"/>
                    <a:pt x="55" y="23"/>
                    <a:pt x="53" y="22"/>
                  </a:cubicBezTo>
                  <a:cubicBezTo>
                    <a:pt x="52" y="22"/>
                    <a:pt x="50" y="21"/>
                    <a:pt x="49" y="21"/>
                  </a:cubicBezTo>
                  <a:cubicBezTo>
                    <a:pt x="47" y="21"/>
                    <a:pt x="43" y="21"/>
                    <a:pt x="41" y="17"/>
                  </a:cubicBezTo>
                  <a:cubicBezTo>
                    <a:pt x="41" y="17"/>
                    <a:pt x="41" y="16"/>
                    <a:pt x="41" y="16"/>
                  </a:cubicBezTo>
                  <a:cubicBezTo>
                    <a:pt x="42" y="15"/>
                    <a:pt x="42" y="15"/>
                    <a:pt x="42" y="15"/>
                  </a:cubicBezTo>
                  <a:cubicBezTo>
                    <a:pt x="41" y="15"/>
                    <a:pt x="41" y="15"/>
                    <a:pt x="41" y="15"/>
                  </a:cubicBezTo>
                  <a:cubicBezTo>
                    <a:pt x="38" y="14"/>
                    <a:pt x="36" y="13"/>
                    <a:pt x="35" y="10"/>
                  </a:cubicBezTo>
                  <a:cubicBezTo>
                    <a:pt x="34" y="9"/>
                    <a:pt x="34" y="8"/>
                    <a:pt x="34" y="7"/>
                  </a:cubicBezTo>
                  <a:cubicBezTo>
                    <a:pt x="34" y="6"/>
                    <a:pt x="33" y="5"/>
                    <a:pt x="33" y="4"/>
                  </a:cubicBezTo>
                  <a:cubicBezTo>
                    <a:pt x="32" y="3"/>
                    <a:pt x="30" y="2"/>
                    <a:pt x="28" y="2"/>
                  </a:cubicBezTo>
                  <a:cubicBezTo>
                    <a:pt x="28" y="2"/>
                    <a:pt x="28" y="2"/>
                    <a:pt x="28" y="2"/>
                  </a:cubicBezTo>
                  <a:cubicBezTo>
                    <a:pt x="28" y="3"/>
                    <a:pt x="28" y="4"/>
                    <a:pt x="28" y="4"/>
                  </a:cubicBezTo>
                  <a:cubicBezTo>
                    <a:pt x="28" y="4"/>
                    <a:pt x="28" y="5"/>
                    <a:pt x="28" y="5"/>
                  </a:cubicBezTo>
                  <a:cubicBezTo>
                    <a:pt x="27" y="6"/>
                    <a:pt x="27" y="6"/>
                    <a:pt x="26" y="6"/>
                  </a:cubicBezTo>
                  <a:cubicBezTo>
                    <a:pt x="24" y="6"/>
                    <a:pt x="23" y="5"/>
                    <a:pt x="21" y="3"/>
                  </a:cubicBezTo>
                  <a:cubicBezTo>
                    <a:pt x="20" y="2"/>
                    <a:pt x="19" y="1"/>
                    <a:pt x="18" y="1"/>
                  </a:cubicBezTo>
                  <a:cubicBezTo>
                    <a:pt x="17" y="1"/>
                    <a:pt x="16" y="1"/>
                    <a:pt x="15" y="1"/>
                  </a:cubicBezTo>
                  <a:cubicBezTo>
                    <a:pt x="14" y="1"/>
                    <a:pt x="13" y="1"/>
                    <a:pt x="13" y="1"/>
                  </a:cubicBezTo>
                  <a:cubicBezTo>
                    <a:pt x="12" y="1"/>
                    <a:pt x="11" y="1"/>
                    <a:pt x="10" y="1"/>
                  </a:cubicBezTo>
                  <a:cubicBezTo>
                    <a:pt x="9" y="1"/>
                    <a:pt x="8" y="1"/>
                    <a:pt x="8" y="1"/>
                  </a:cubicBezTo>
                  <a:cubicBezTo>
                    <a:pt x="6" y="1"/>
                    <a:pt x="5"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4" name="Freeform 33">
              <a:extLst>
                <a:ext uri="{FF2B5EF4-FFF2-40B4-BE49-F238E27FC236}">
                  <a16:creationId xmlns:a16="http://schemas.microsoft.com/office/drawing/2014/main" xmlns="" id="{453BCD66-AA6F-40B3-A408-7440509018CF}"/>
                </a:ext>
              </a:extLst>
            </p:cNvPr>
            <p:cNvSpPr>
              <a:spLocks/>
            </p:cNvSpPr>
            <p:nvPr/>
          </p:nvSpPr>
          <p:spPr bwMode="auto">
            <a:xfrm>
              <a:off x="-1443" y="2402"/>
              <a:ext cx="71" cy="45"/>
            </a:xfrm>
            <a:custGeom>
              <a:avLst/>
              <a:gdLst>
                <a:gd name="T0" fmla="*/ 9 w 38"/>
                <a:gd name="T1" fmla="*/ 0 h 24"/>
                <a:gd name="T2" fmla="*/ 8 w 38"/>
                <a:gd name="T3" fmla="*/ 3 h 24"/>
                <a:gd name="T4" fmla="*/ 5 w 38"/>
                <a:gd name="T5" fmla="*/ 4 h 24"/>
                <a:gd name="T6" fmla="*/ 4 w 38"/>
                <a:gd name="T7" fmla="*/ 4 h 24"/>
                <a:gd name="T8" fmla="*/ 3 w 38"/>
                <a:gd name="T9" fmla="*/ 3 h 24"/>
                <a:gd name="T10" fmla="*/ 2 w 38"/>
                <a:gd name="T11" fmla="*/ 3 h 24"/>
                <a:gd name="T12" fmla="*/ 2 w 38"/>
                <a:gd name="T13" fmla="*/ 4 h 24"/>
                <a:gd name="T14" fmla="*/ 0 w 38"/>
                <a:gd name="T15" fmla="*/ 7 h 24"/>
                <a:gd name="T16" fmla="*/ 1 w 38"/>
                <a:gd name="T17" fmla="*/ 9 h 24"/>
                <a:gd name="T18" fmla="*/ 2 w 38"/>
                <a:gd name="T19" fmla="*/ 12 h 24"/>
                <a:gd name="T20" fmla="*/ 5 w 38"/>
                <a:gd name="T21" fmla="*/ 11 h 24"/>
                <a:gd name="T22" fmla="*/ 5 w 38"/>
                <a:gd name="T23" fmla="*/ 11 h 24"/>
                <a:gd name="T24" fmla="*/ 9 w 38"/>
                <a:gd name="T25" fmla="*/ 13 h 24"/>
                <a:gd name="T26" fmla="*/ 10 w 38"/>
                <a:gd name="T27" fmla="*/ 15 h 24"/>
                <a:gd name="T28" fmla="*/ 12 w 38"/>
                <a:gd name="T29" fmla="*/ 18 h 24"/>
                <a:gd name="T30" fmla="*/ 14 w 38"/>
                <a:gd name="T31" fmla="*/ 19 h 24"/>
                <a:gd name="T32" fmla="*/ 18 w 38"/>
                <a:gd name="T33" fmla="*/ 21 h 24"/>
                <a:gd name="T34" fmla="*/ 19 w 38"/>
                <a:gd name="T35" fmla="*/ 22 h 24"/>
                <a:gd name="T36" fmla="*/ 22 w 38"/>
                <a:gd name="T37" fmla="*/ 24 h 24"/>
                <a:gd name="T38" fmla="*/ 22 w 38"/>
                <a:gd name="T39" fmla="*/ 24 h 24"/>
                <a:gd name="T40" fmla="*/ 25 w 38"/>
                <a:gd name="T41" fmla="*/ 20 h 24"/>
                <a:gd name="T42" fmla="*/ 30 w 38"/>
                <a:gd name="T43" fmla="*/ 16 h 24"/>
                <a:gd name="T44" fmla="*/ 32 w 38"/>
                <a:gd name="T45" fmla="*/ 17 h 24"/>
                <a:gd name="T46" fmla="*/ 36 w 38"/>
                <a:gd name="T47" fmla="*/ 18 h 24"/>
                <a:gd name="T48" fmla="*/ 38 w 38"/>
                <a:gd name="T49" fmla="*/ 17 h 24"/>
                <a:gd name="T50" fmla="*/ 38 w 38"/>
                <a:gd name="T51" fmla="*/ 15 h 24"/>
                <a:gd name="T52" fmla="*/ 33 w 38"/>
                <a:gd name="T53" fmla="*/ 10 h 24"/>
                <a:gd name="T54" fmla="*/ 27 w 38"/>
                <a:gd name="T55" fmla="*/ 9 h 24"/>
                <a:gd name="T56" fmla="*/ 19 w 38"/>
                <a:gd name="T57" fmla="*/ 6 h 24"/>
                <a:gd name="T58" fmla="*/ 15 w 38"/>
                <a:gd name="T59" fmla="*/ 4 h 24"/>
                <a:gd name="T60" fmla="*/ 9 w 38"/>
                <a:gd name="T6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4">
                  <a:moveTo>
                    <a:pt x="9" y="0"/>
                  </a:moveTo>
                  <a:cubicBezTo>
                    <a:pt x="9" y="1"/>
                    <a:pt x="9" y="2"/>
                    <a:pt x="8" y="3"/>
                  </a:cubicBezTo>
                  <a:cubicBezTo>
                    <a:pt x="7" y="4"/>
                    <a:pt x="6" y="4"/>
                    <a:pt x="5" y="4"/>
                  </a:cubicBezTo>
                  <a:cubicBezTo>
                    <a:pt x="5" y="4"/>
                    <a:pt x="4" y="4"/>
                    <a:pt x="4" y="4"/>
                  </a:cubicBezTo>
                  <a:cubicBezTo>
                    <a:pt x="4" y="4"/>
                    <a:pt x="3" y="4"/>
                    <a:pt x="3" y="3"/>
                  </a:cubicBezTo>
                  <a:cubicBezTo>
                    <a:pt x="2" y="3"/>
                    <a:pt x="2" y="3"/>
                    <a:pt x="2" y="3"/>
                  </a:cubicBezTo>
                  <a:cubicBezTo>
                    <a:pt x="2" y="3"/>
                    <a:pt x="2" y="3"/>
                    <a:pt x="2" y="4"/>
                  </a:cubicBezTo>
                  <a:cubicBezTo>
                    <a:pt x="2" y="5"/>
                    <a:pt x="1" y="6"/>
                    <a:pt x="0" y="7"/>
                  </a:cubicBezTo>
                  <a:cubicBezTo>
                    <a:pt x="0" y="7"/>
                    <a:pt x="1" y="8"/>
                    <a:pt x="1" y="9"/>
                  </a:cubicBezTo>
                  <a:cubicBezTo>
                    <a:pt x="1" y="10"/>
                    <a:pt x="2" y="11"/>
                    <a:pt x="2" y="12"/>
                  </a:cubicBezTo>
                  <a:cubicBezTo>
                    <a:pt x="3" y="12"/>
                    <a:pt x="4" y="11"/>
                    <a:pt x="5" y="11"/>
                  </a:cubicBezTo>
                  <a:cubicBezTo>
                    <a:pt x="5" y="11"/>
                    <a:pt x="5" y="11"/>
                    <a:pt x="5" y="11"/>
                  </a:cubicBezTo>
                  <a:cubicBezTo>
                    <a:pt x="6" y="11"/>
                    <a:pt x="8" y="12"/>
                    <a:pt x="9" y="13"/>
                  </a:cubicBezTo>
                  <a:cubicBezTo>
                    <a:pt x="9" y="14"/>
                    <a:pt x="10" y="15"/>
                    <a:pt x="10" y="15"/>
                  </a:cubicBezTo>
                  <a:cubicBezTo>
                    <a:pt x="11" y="17"/>
                    <a:pt x="11" y="17"/>
                    <a:pt x="12" y="18"/>
                  </a:cubicBezTo>
                  <a:cubicBezTo>
                    <a:pt x="12" y="18"/>
                    <a:pt x="13" y="19"/>
                    <a:pt x="14" y="19"/>
                  </a:cubicBezTo>
                  <a:cubicBezTo>
                    <a:pt x="15" y="20"/>
                    <a:pt x="17" y="20"/>
                    <a:pt x="18" y="21"/>
                  </a:cubicBezTo>
                  <a:cubicBezTo>
                    <a:pt x="18" y="21"/>
                    <a:pt x="19" y="22"/>
                    <a:pt x="19" y="22"/>
                  </a:cubicBezTo>
                  <a:cubicBezTo>
                    <a:pt x="20" y="23"/>
                    <a:pt x="21" y="24"/>
                    <a:pt x="22" y="24"/>
                  </a:cubicBezTo>
                  <a:cubicBezTo>
                    <a:pt x="22" y="24"/>
                    <a:pt x="22" y="24"/>
                    <a:pt x="22" y="24"/>
                  </a:cubicBezTo>
                  <a:cubicBezTo>
                    <a:pt x="24" y="23"/>
                    <a:pt x="24" y="22"/>
                    <a:pt x="25" y="20"/>
                  </a:cubicBezTo>
                  <a:cubicBezTo>
                    <a:pt x="26" y="18"/>
                    <a:pt x="27" y="16"/>
                    <a:pt x="30" y="16"/>
                  </a:cubicBezTo>
                  <a:cubicBezTo>
                    <a:pt x="30" y="16"/>
                    <a:pt x="31" y="16"/>
                    <a:pt x="32" y="17"/>
                  </a:cubicBezTo>
                  <a:cubicBezTo>
                    <a:pt x="34" y="17"/>
                    <a:pt x="35" y="18"/>
                    <a:pt x="36" y="18"/>
                  </a:cubicBezTo>
                  <a:cubicBezTo>
                    <a:pt x="37" y="18"/>
                    <a:pt x="38" y="18"/>
                    <a:pt x="38" y="17"/>
                  </a:cubicBezTo>
                  <a:cubicBezTo>
                    <a:pt x="38" y="16"/>
                    <a:pt x="38" y="16"/>
                    <a:pt x="38" y="15"/>
                  </a:cubicBezTo>
                  <a:cubicBezTo>
                    <a:pt x="37" y="13"/>
                    <a:pt x="35" y="11"/>
                    <a:pt x="33" y="10"/>
                  </a:cubicBezTo>
                  <a:cubicBezTo>
                    <a:pt x="31" y="10"/>
                    <a:pt x="29" y="9"/>
                    <a:pt x="27" y="9"/>
                  </a:cubicBezTo>
                  <a:cubicBezTo>
                    <a:pt x="24" y="8"/>
                    <a:pt x="22" y="7"/>
                    <a:pt x="19" y="6"/>
                  </a:cubicBezTo>
                  <a:cubicBezTo>
                    <a:pt x="18" y="5"/>
                    <a:pt x="17" y="4"/>
                    <a:pt x="15" y="4"/>
                  </a:cubicBezTo>
                  <a:cubicBezTo>
                    <a:pt x="13" y="2"/>
                    <a:pt x="12"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5" name="Freeform 34">
              <a:extLst>
                <a:ext uri="{FF2B5EF4-FFF2-40B4-BE49-F238E27FC236}">
                  <a16:creationId xmlns:a16="http://schemas.microsoft.com/office/drawing/2014/main" xmlns="" id="{76BF1D09-5C3D-4008-BA20-82FB463BBF30}"/>
                </a:ext>
              </a:extLst>
            </p:cNvPr>
            <p:cNvSpPr>
              <a:spLocks/>
            </p:cNvSpPr>
            <p:nvPr/>
          </p:nvSpPr>
          <p:spPr bwMode="auto">
            <a:xfrm>
              <a:off x="-1488" y="2281"/>
              <a:ext cx="26" cy="19"/>
            </a:xfrm>
            <a:custGeom>
              <a:avLst/>
              <a:gdLst>
                <a:gd name="T0" fmla="*/ 2 w 14"/>
                <a:gd name="T1" fmla="*/ 0 h 10"/>
                <a:gd name="T2" fmla="*/ 0 w 14"/>
                <a:gd name="T3" fmla="*/ 0 h 10"/>
                <a:gd name="T4" fmla="*/ 5 w 14"/>
                <a:gd name="T5" fmla="*/ 6 h 10"/>
                <a:gd name="T6" fmla="*/ 7 w 14"/>
                <a:gd name="T7" fmla="*/ 7 h 10"/>
                <a:gd name="T8" fmla="*/ 13 w 14"/>
                <a:gd name="T9" fmla="*/ 10 h 10"/>
                <a:gd name="T10" fmla="*/ 14 w 14"/>
                <a:gd name="T11" fmla="*/ 10 h 10"/>
                <a:gd name="T12" fmla="*/ 14 w 14"/>
                <a:gd name="T13" fmla="*/ 10 h 10"/>
                <a:gd name="T14" fmla="*/ 12 w 14"/>
                <a:gd name="T15" fmla="*/ 8 h 10"/>
                <a:gd name="T16" fmla="*/ 9 w 14"/>
                <a:gd name="T17" fmla="*/ 6 h 10"/>
                <a:gd name="T18" fmla="*/ 7 w 14"/>
                <a:gd name="T19" fmla="*/ 4 h 10"/>
                <a:gd name="T20" fmla="*/ 4 w 14"/>
                <a:gd name="T21" fmla="*/ 0 h 10"/>
                <a:gd name="T22" fmla="*/ 2 w 14"/>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0">
                  <a:moveTo>
                    <a:pt x="2" y="0"/>
                  </a:moveTo>
                  <a:cubicBezTo>
                    <a:pt x="1" y="0"/>
                    <a:pt x="0" y="0"/>
                    <a:pt x="0" y="0"/>
                  </a:cubicBezTo>
                  <a:cubicBezTo>
                    <a:pt x="0" y="2"/>
                    <a:pt x="2" y="4"/>
                    <a:pt x="5" y="6"/>
                  </a:cubicBezTo>
                  <a:cubicBezTo>
                    <a:pt x="6" y="6"/>
                    <a:pt x="6" y="6"/>
                    <a:pt x="7" y="7"/>
                  </a:cubicBezTo>
                  <a:cubicBezTo>
                    <a:pt x="9" y="8"/>
                    <a:pt x="11" y="8"/>
                    <a:pt x="13" y="10"/>
                  </a:cubicBezTo>
                  <a:cubicBezTo>
                    <a:pt x="14" y="10"/>
                    <a:pt x="14" y="10"/>
                    <a:pt x="14" y="10"/>
                  </a:cubicBezTo>
                  <a:cubicBezTo>
                    <a:pt x="14" y="10"/>
                    <a:pt x="14" y="10"/>
                    <a:pt x="14" y="10"/>
                  </a:cubicBezTo>
                  <a:cubicBezTo>
                    <a:pt x="13" y="9"/>
                    <a:pt x="12" y="9"/>
                    <a:pt x="12" y="8"/>
                  </a:cubicBezTo>
                  <a:cubicBezTo>
                    <a:pt x="11" y="7"/>
                    <a:pt x="10" y="6"/>
                    <a:pt x="9" y="6"/>
                  </a:cubicBezTo>
                  <a:cubicBezTo>
                    <a:pt x="8" y="5"/>
                    <a:pt x="8" y="4"/>
                    <a:pt x="7" y="4"/>
                  </a:cubicBezTo>
                  <a:cubicBezTo>
                    <a:pt x="6" y="2"/>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6" name="Freeform 35">
              <a:extLst>
                <a:ext uri="{FF2B5EF4-FFF2-40B4-BE49-F238E27FC236}">
                  <a16:creationId xmlns:a16="http://schemas.microsoft.com/office/drawing/2014/main" xmlns="" id="{D28312EB-983E-45C6-9C53-5E4B465A33FB}"/>
                </a:ext>
              </a:extLst>
            </p:cNvPr>
            <p:cNvSpPr>
              <a:spLocks/>
            </p:cNvSpPr>
            <p:nvPr/>
          </p:nvSpPr>
          <p:spPr bwMode="auto">
            <a:xfrm>
              <a:off x="-1280" y="2255"/>
              <a:ext cx="34" cy="36"/>
            </a:xfrm>
            <a:custGeom>
              <a:avLst/>
              <a:gdLst>
                <a:gd name="T0" fmla="*/ 15 w 18"/>
                <a:gd name="T1" fmla="*/ 0 h 19"/>
                <a:gd name="T2" fmla="*/ 15 w 18"/>
                <a:gd name="T3" fmla="*/ 0 h 19"/>
                <a:gd name="T4" fmla="*/ 14 w 18"/>
                <a:gd name="T5" fmla="*/ 0 h 19"/>
                <a:gd name="T6" fmla="*/ 13 w 18"/>
                <a:gd name="T7" fmla="*/ 2 h 19"/>
                <a:gd name="T8" fmla="*/ 12 w 18"/>
                <a:gd name="T9" fmla="*/ 3 h 19"/>
                <a:gd name="T10" fmla="*/ 11 w 18"/>
                <a:gd name="T11" fmla="*/ 3 h 19"/>
                <a:gd name="T12" fmla="*/ 11 w 18"/>
                <a:gd name="T13" fmla="*/ 6 h 19"/>
                <a:gd name="T14" fmla="*/ 12 w 18"/>
                <a:gd name="T15" fmla="*/ 8 h 19"/>
                <a:gd name="T16" fmla="*/ 11 w 18"/>
                <a:gd name="T17" fmla="*/ 9 h 19"/>
                <a:gd name="T18" fmla="*/ 6 w 18"/>
                <a:gd name="T19" fmla="*/ 12 h 19"/>
                <a:gd name="T20" fmla="*/ 2 w 18"/>
                <a:gd name="T21" fmla="*/ 13 h 19"/>
                <a:gd name="T22" fmla="*/ 1 w 18"/>
                <a:gd name="T23" fmla="*/ 15 h 19"/>
                <a:gd name="T24" fmla="*/ 4 w 18"/>
                <a:gd name="T25" fmla="*/ 18 h 19"/>
                <a:gd name="T26" fmla="*/ 4 w 18"/>
                <a:gd name="T27" fmla="*/ 19 h 19"/>
                <a:gd name="T28" fmla="*/ 4 w 18"/>
                <a:gd name="T29" fmla="*/ 18 h 19"/>
                <a:gd name="T30" fmla="*/ 11 w 18"/>
                <a:gd name="T31" fmla="*/ 15 h 19"/>
                <a:gd name="T32" fmla="*/ 12 w 18"/>
                <a:gd name="T33" fmla="*/ 13 h 19"/>
                <a:gd name="T34" fmla="*/ 14 w 18"/>
                <a:gd name="T35" fmla="*/ 10 h 19"/>
                <a:gd name="T36" fmla="*/ 15 w 18"/>
                <a:gd name="T37" fmla="*/ 9 h 19"/>
                <a:gd name="T38" fmla="*/ 18 w 18"/>
                <a:gd name="T39" fmla="*/ 4 h 19"/>
                <a:gd name="T40" fmla="*/ 17 w 18"/>
                <a:gd name="T41" fmla="*/ 1 h 19"/>
                <a:gd name="T42" fmla="*/ 15 w 18"/>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9">
                  <a:moveTo>
                    <a:pt x="15" y="0"/>
                  </a:moveTo>
                  <a:cubicBezTo>
                    <a:pt x="15" y="0"/>
                    <a:pt x="15" y="0"/>
                    <a:pt x="15" y="0"/>
                  </a:cubicBezTo>
                  <a:cubicBezTo>
                    <a:pt x="15" y="0"/>
                    <a:pt x="14" y="0"/>
                    <a:pt x="14" y="0"/>
                  </a:cubicBezTo>
                  <a:cubicBezTo>
                    <a:pt x="14" y="1"/>
                    <a:pt x="13" y="1"/>
                    <a:pt x="13" y="2"/>
                  </a:cubicBezTo>
                  <a:cubicBezTo>
                    <a:pt x="13" y="2"/>
                    <a:pt x="12" y="2"/>
                    <a:pt x="12" y="3"/>
                  </a:cubicBezTo>
                  <a:cubicBezTo>
                    <a:pt x="11" y="3"/>
                    <a:pt x="11" y="3"/>
                    <a:pt x="11" y="3"/>
                  </a:cubicBezTo>
                  <a:cubicBezTo>
                    <a:pt x="11" y="4"/>
                    <a:pt x="11" y="5"/>
                    <a:pt x="11" y="6"/>
                  </a:cubicBezTo>
                  <a:cubicBezTo>
                    <a:pt x="11" y="7"/>
                    <a:pt x="12" y="7"/>
                    <a:pt x="12" y="8"/>
                  </a:cubicBezTo>
                  <a:cubicBezTo>
                    <a:pt x="12" y="8"/>
                    <a:pt x="11" y="9"/>
                    <a:pt x="11" y="9"/>
                  </a:cubicBezTo>
                  <a:cubicBezTo>
                    <a:pt x="10" y="11"/>
                    <a:pt x="7" y="11"/>
                    <a:pt x="6" y="12"/>
                  </a:cubicBezTo>
                  <a:cubicBezTo>
                    <a:pt x="4" y="12"/>
                    <a:pt x="3" y="12"/>
                    <a:pt x="2" y="13"/>
                  </a:cubicBezTo>
                  <a:cubicBezTo>
                    <a:pt x="1" y="14"/>
                    <a:pt x="0" y="14"/>
                    <a:pt x="1" y="15"/>
                  </a:cubicBezTo>
                  <a:cubicBezTo>
                    <a:pt x="1" y="17"/>
                    <a:pt x="2" y="18"/>
                    <a:pt x="4" y="18"/>
                  </a:cubicBezTo>
                  <a:cubicBezTo>
                    <a:pt x="4" y="19"/>
                    <a:pt x="4" y="19"/>
                    <a:pt x="4" y="19"/>
                  </a:cubicBezTo>
                  <a:cubicBezTo>
                    <a:pt x="4" y="18"/>
                    <a:pt x="4" y="18"/>
                    <a:pt x="4" y="18"/>
                  </a:cubicBezTo>
                  <a:cubicBezTo>
                    <a:pt x="6" y="18"/>
                    <a:pt x="9" y="17"/>
                    <a:pt x="11" y="15"/>
                  </a:cubicBezTo>
                  <a:cubicBezTo>
                    <a:pt x="11" y="14"/>
                    <a:pt x="11" y="13"/>
                    <a:pt x="12" y="13"/>
                  </a:cubicBezTo>
                  <a:cubicBezTo>
                    <a:pt x="12" y="12"/>
                    <a:pt x="13" y="11"/>
                    <a:pt x="14" y="10"/>
                  </a:cubicBezTo>
                  <a:cubicBezTo>
                    <a:pt x="15" y="9"/>
                    <a:pt x="15" y="9"/>
                    <a:pt x="15" y="9"/>
                  </a:cubicBezTo>
                  <a:cubicBezTo>
                    <a:pt x="16" y="7"/>
                    <a:pt x="18" y="6"/>
                    <a:pt x="18" y="4"/>
                  </a:cubicBezTo>
                  <a:cubicBezTo>
                    <a:pt x="18" y="3"/>
                    <a:pt x="18" y="2"/>
                    <a:pt x="17" y="1"/>
                  </a:cubicBezTo>
                  <a:cubicBezTo>
                    <a:pt x="17" y="0"/>
                    <a:pt x="16"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8" name="Freeform 36">
              <a:extLst>
                <a:ext uri="{FF2B5EF4-FFF2-40B4-BE49-F238E27FC236}">
                  <a16:creationId xmlns:a16="http://schemas.microsoft.com/office/drawing/2014/main" xmlns="" id="{1DE8E2F7-5CCF-45CA-AE0D-940F922809BD}"/>
                </a:ext>
              </a:extLst>
            </p:cNvPr>
            <p:cNvSpPr>
              <a:spLocks/>
            </p:cNvSpPr>
            <p:nvPr/>
          </p:nvSpPr>
          <p:spPr bwMode="auto">
            <a:xfrm>
              <a:off x="-1260" y="2214"/>
              <a:ext cx="23" cy="13"/>
            </a:xfrm>
            <a:custGeom>
              <a:avLst/>
              <a:gdLst>
                <a:gd name="T0" fmla="*/ 4 w 12"/>
                <a:gd name="T1" fmla="*/ 0 h 7"/>
                <a:gd name="T2" fmla="*/ 3 w 12"/>
                <a:gd name="T3" fmla="*/ 0 h 7"/>
                <a:gd name="T4" fmla="*/ 3 w 12"/>
                <a:gd name="T5" fmla="*/ 1 h 7"/>
                <a:gd name="T6" fmla="*/ 2 w 12"/>
                <a:gd name="T7" fmla="*/ 1 h 7"/>
                <a:gd name="T8" fmla="*/ 1 w 12"/>
                <a:gd name="T9" fmla="*/ 5 h 7"/>
                <a:gd name="T10" fmla="*/ 4 w 12"/>
                <a:gd name="T11" fmla="*/ 6 h 7"/>
                <a:gd name="T12" fmla="*/ 5 w 12"/>
                <a:gd name="T13" fmla="*/ 6 h 7"/>
                <a:gd name="T14" fmla="*/ 6 w 12"/>
                <a:gd name="T15" fmla="*/ 6 h 7"/>
                <a:gd name="T16" fmla="*/ 8 w 12"/>
                <a:gd name="T17" fmla="*/ 6 h 7"/>
                <a:gd name="T18" fmla="*/ 10 w 12"/>
                <a:gd name="T19" fmla="*/ 7 h 7"/>
                <a:gd name="T20" fmla="*/ 12 w 12"/>
                <a:gd name="T21" fmla="*/ 6 h 7"/>
                <a:gd name="T22" fmla="*/ 12 w 12"/>
                <a:gd name="T23" fmla="*/ 6 h 7"/>
                <a:gd name="T24" fmla="*/ 8 w 12"/>
                <a:gd name="T25" fmla="*/ 1 h 7"/>
                <a:gd name="T26" fmla="*/ 4 w 12"/>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7">
                  <a:moveTo>
                    <a:pt x="4" y="0"/>
                  </a:moveTo>
                  <a:cubicBezTo>
                    <a:pt x="4" y="0"/>
                    <a:pt x="3" y="0"/>
                    <a:pt x="3" y="0"/>
                  </a:cubicBezTo>
                  <a:cubicBezTo>
                    <a:pt x="3" y="1"/>
                    <a:pt x="3" y="1"/>
                    <a:pt x="3" y="1"/>
                  </a:cubicBezTo>
                  <a:cubicBezTo>
                    <a:pt x="2" y="1"/>
                    <a:pt x="2" y="1"/>
                    <a:pt x="2" y="1"/>
                  </a:cubicBezTo>
                  <a:cubicBezTo>
                    <a:pt x="0" y="3"/>
                    <a:pt x="0" y="3"/>
                    <a:pt x="1" y="5"/>
                  </a:cubicBezTo>
                  <a:cubicBezTo>
                    <a:pt x="2" y="6"/>
                    <a:pt x="2" y="6"/>
                    <a:pt x="4" y="6"/>
                  </a:cubicBezTo>
                  <a:cubicBezTo>
                    <a:pt x="4" y="6"/>
                    <a:pt x="4" y="6"/>
                    <a:pt x="5" y="6"/>
                  </a:cubicBezTo>
                  <a:cubicBezTo>
                    <a:pt x="5" y="6"/>
                    <a:pt x="6" y="6"/>
                    <a:pt x="6" y="6"/>
                  </a:cubicBezTo>
                  <a:cubicBezTo>
                    <a:pt x="7" y="6"/>
                    <a:pt x="7" y="6"/>
                    <a:pt x="8" y="6"/>
                  </a:cubicBezTo>
                  <a:cubicBezTo>
                    <a:pt x="8" y="7"/>
                    <a:pt x="10" y="7"/>
                    <a:pt x="10" y="7"/>
                  </a:cubicBezTo>
                  <a:cubicBezTo>
                    <a:pt x="11" y="7"/>
                    <a:pt x="11" y="7"/>
                    <a:pt x="12" y="6"/>
                  </a:cubicBezTo>
                  <a:cubicBezTo>
                    <a:pt x="12" y="6"/>
                    <a:pt x="12" y="6"/>
                    <a:pt x="12" y="6"/>
                  </a:cubicBezTo>
                  <a:cubicBezTo>
                    <a:pt x="11" y="4"/>
                    <a:pt x="10" y="3"/>
                    <a:pt x="8" y="1"/>
                  </a:cubicBezTo>
                  <a:cubicBezTo>
                    <a:pt x="7" y="1"/>
                    <a:pt x="6"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9" name="Freeform 37">
              <a:extLst>
                <a:ext uri="{FF2B5EF4-FFF2-40B4-BE49-F238E27FC236}">
                  <a16:creationId xmlns:a16="http://schemas.microsoft.com/office/drawing/2014/main" xmlns="" id="{E0F8E1A9-6781-4AE9-AD0B-84BA19293E9E}"/>
                </a:ext>
              </a:extLst>
            </p:cNvPr>
            <p:cNvSpPr>
              <a:spLocks/>
            </p:cNvSpPr>
            <p:nvPr/>
          </p:nvSpPr>
          <p:spPr bwMode="auto">
            <a:xfrm>
              <a:off x="-1286" y="2187"/>
              <a:ext cx="15" cy="6"/>
            </a:xfrm>
            <a:custGeom>
              <a:avLst/>
              <a:gdLst>
                <a:gd name="T0" fmla="*/ 3 w 8"/>
                <a:gd name="T1" fmla="*/ 0 h 3"/>
                <a:gd name="T2" fmla="*/ 0 w 8"/>
                <a:gd name="T3" fmla="*/ 0 h 3"/>
                <a:gd name="T4" fmla="*/ 1 w 8"/>
                <a:gd name="T5" fmla="*/ 1 h 3"/>
                <a:gd name="T6" fmla="*/ 2 w 8"/>
                <a:gd name="T7" fmla="*/ 3 h 3"/>
                <a:gd name="T8" fmla="*/ 4 w 8"/>
                <a:gd name="T9" fmla="*/ 3 h 3"/>
                <a:gd name="T10" fmla="*/ 7 w 8"/>
                <a:gd name="T11" fmla="*/ 1 h 3"/>
                <a:gd name="T12" fmla="*/ 8 w 8"/>
                <a:gd name="T13" fmla="*/ 1 h 3"/>
                <a:gd name="T14" fmla="*/ 8 w 8"/>
                <a:gd name="T15" fmla="*/ 1 h 3"/>
                <a:gd name="T16" fmla="*/ 3 w 8"/>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
                  <a:moveTo>
                    <a:pt x="3" y="0"/>
                  </a:moveTo>
                  <a:cubicBezTo>
                    <a:pt x="2" y="0"/>
                    <a:pt x="1" y="0"/>
                    <a:pt x="0" y="0"/>
                  </a:cubicBezTo>
                  <a:cubicBezTo>
                    <a:pt x="1" y="1"/>
                    <a:pt x="1" y="1"/>
                    <a:pt x="1" y="1"/>
                  </a:cubicBezTo>
                  <a:cubicBezTo>
                    <a:pt x="1" y="1"/>
                    <a:pt x="1" y="2"/>
                    <a:pt x="2" y="3"/>
                  </a:cubicBezTo>
                  <a:cubicBezTo>
                    <a:pt x="2" y="3"/>
                    <a:pt x="3" y="3"/>
                    <a:pt x="4" y="3"/>
                  </a:cubicBezTo>
                  <a:cubicBezTo>
                    <a:pt x="5" y="3"/>
                    <a:pt x="6" y="2"/>
                    <a:pt x="7" y="1"/>
                  </a:cubicBezTo>
                  <a:cubicBezTo>
                    <a:pt x="8" y="1"/>
                    <a:pt x="8" y="1"/>
                    <a:pt x="8" y="1"/>
                  </a:cubicBezTo>
                  <a:cubicBezTo>
                    <a:pt x="8" y="1"/>
                    <a:pt x="8" y="1"/>
                    <a:pt x="8" y="1"/>
                  </a:cubicBezTo>
                  <a:cubicBezTo>
                    <a:pt x="7" y="0"/>
                    <a:pt x="5"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0" name="Freeform 38">
              <a:extLst>
                <a:ext uri="{FF2B5EF4-FFF2-40B4-BE49-F238E27FC236}">
                  <a16:creationId xmlns:a16="http://schemas.microsoft.com/office/drawing/2014/main" xmlns="" id="{19B986DD-5539-4D81-9D6C-0F3CAEBE369E}"/>
                </a:ext>
              </a:extLst>
            </p:cNvPr>
            <p:cNvSpPr>
              <a:spLocks/>
            </p:cNvSpPr>
            <p:nvPr/>
          </p:nvSpPr>
          <p:spPr bwMode="auto">
            <a:xfrm>
              <a:off x="-1440" y="1690"/>
              <a:ext cx="6" cy="5"/>
            </a:xfrm>
            <a:custGeom>
              <a:avLst/>
              <a:gdLst>
                <a:gd name="T0" fmla="*/ 1 w 3"/>
                <a:gd name="T1" fmla="*/ 0 h 3"/>
                <a:gd name="T2" fmla="*/ 1 w 3"/>
                <a:gd name="T3" fmla="*/ 0 h 3"/>
                <a:gd name="T4" fmla="*/ 0 w 3"/>
                <a:gd name="T5" fmla="*/ 1 h 3"/>
                <a:gd name="T6" fmla="*/ 0 w 3"/>
                <a:gd name="T7" fmla="*/ 2 h 3"/>
                <a:gd name="T8" fmla="*/ 2 w 3"/>
                <a:gd name="T9" fmla="*/ 3 h 3"/>
                <a:gd name="T10" fmla="*/ 2 w 3"/>
                <a:gd name="T11" fmla="*/ 0 h 3"/>
                <a:gd name="T12" fmla="*/ 1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0"/>
                  </a:moveTo>
                  <a:cubicBezTo>
                    <a:pt x="1" y="0"/>
                    <a:pt x="1" y="0"/>
                    <a:pt x="1" y="0"/>
                  </a:cubicBezTo>
                  <a:cubicBezTo>
                    <a:pt x="0" y="0"/>
                    <a:pt x="0" y="1"/>
                    <a:pt x="0" y="1"/>
                  </a:cubicBezTo>
                  <a:cubicBezTo>
                    <a:pt x="0" y="2"/>
                    <a:pt x="0" y="2"/>
                    <a:pt x="0" y="2"/>
                  </a:cubicBezTo>
                  <a:cubicBezTo>
                    <a:pt x="0" y="2"/>
                    <a:pt x="2" y="3"/>
                    <a:pt x="2" y="3"/>
                  </a:cubicBezTo>
                  <a:cubicBezTo>
                    <a:pt x="2" y="3"/>
                    <a:pt x="3" y="1"/>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1" name="Freeform 39">
              <a:extLst>
                <a:ext uri="{FF2B5EF4-FFF2-40B4-BE49-F238E27FC236}">
                  <a16:creationId xmlns:a16="http://schemas.microsoft.com/office/drawing/2014/main" xmlns="" id="{EFE96062-D53D-439B-B5EF-67F82A9D3989}"/>
                </a:ext>
              </a:extLst>
            </p:cNvPr>
            <p:cNvSpPr>
              <a:spLocks/>
            </p:cNvSpPr>
            <p:nvPr/>
          </p:nvSpPr>
          <p:spPr bwMode="auto">
            <a:xfrm>
              <a:off x="-1231" y="2244"/>
              <a:ext cx="15" cy="13"/>
            </a:xfrm>
            <a:custGeom>
              <a:avLst/>
              <a:gdLst>
                <a:gd name="T0" fmla="*/ 3 w 8"/>
                <a:gd name="T1" fmla="*/ 0 h 7"/>
                <a:gd name="T2" fmla="*/ 3 w 8"/>
                <a:gd name="T3" fmla="*/ 0 h 7"/>
                <a:gd name="T4" fmla="*/ 0 w 8"/>
                <a:gd name="T5" fmla="*/ 3 h 7"/>
                <a:gd name="T6" fmla="*/ 1 w 8"/>
                <a:gd name="T7" fmla="*/ 5 h 7"/>
                <a:gd name="T8" fmla="*/ 4 w 8"/>
                <a:gd name="T9" fmla="*/ 7 h 7"/>
                <a:gd name="T10" fmla="*/ 4 w 8"/>
                <a:gd name="T11" fmla="*/ 7 h 7"/>
                <a:gd name="T12" fmla="*/ 8 w 8"/>
                <a:gd name="T13" fmla="*/ 4 h 7"/>
                <a:gd name="T14" fmla="*/ 8 w 8"/>
                <a:gd name="T15" fmla="*/ 3 h 7"/>
                <a:gd name="T16" fmla="*/ 4 w 8"/>
                <a:gd name="T17" fmla="*/ 0 h 7"/>
                <a:gd name="T18" fmla="*/ 3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3" y="0"/>
                  </a:moveTo>
                  <a:cubicBezTo>
                    <a:pt x="3" y="0"/>
                    <a:pt x="3" y="0"/>
                    <a:pt x="3" y="0"/>
                  </a:cubicBezTo>
                  <a:cubicBezTo>
                    <a:pt x="1" y="0"/>
                    <a:pt x="0" y="2"/>
                    <a:pt x="0" y="3"/>
                  </a:cubicBezTo>
                  <a:cubicBezTo>
                    <a:pt x="0" y="4"/>
                    <a:pt x="0" y="5"/>
                    <a:pt x="1" y="5"/>
                  </a:cubicBezTo>
                  <a:cubicBezTo>
                    <a:pt x="2" y="6"/>
                    <a:pt x="3" y="7"/>
                    <a:pt x="4" y="7"/>
                  </a:cubicBezTo>
                  <a:cubicBezTo>
                    <a:pt x="4" y="7"/>
                    <a:pt x="4" y="7"/>
                    <a:pt x="4" y="7"/>
                  </a:cubicBezTo>
                  <a:cubicBezTo>
                    <a:pt x="5" y="7"/>
                    <a:pt x="7" y="7"/>
                    <a:pt x="8" y="4"/>
                  </a:cubicBezTo>
                  <a:cubicBezTo>
                    <a:pt x="8" y="4"/>
                    <a:pt x="8" y="4"/>
                    <a:pt x="8" y="3"/>
                  </a:cubicBezTo>
                  <a:cubicBezTo>
                    <a:pt x="7" y="2"/>
                    <a:pt x="6"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2" name="Freeform 40">
              <a:extLst>
                <a:ext uri="{FF2B5EF4-FFF2-40B4-BE49-F238E27FC236}">
                  <a16:creationId xmlns:a16="http://schemas.microsoft.com/office/drawing/2014/main" xmlns="" id="{DDF6FBCF-BA6F-4051-871E-D379F3E7B513}"/>
                </a:ext>
              </a:extLst>
            </p:cNvPr>
            <p:cNvSpPr>
              <a:spLocks/>
            </p:cNvSpPr>
            <p:nvPr/>
          </p:nvSpPr>
          <p:spPr bwMode="auto">
            <a:xfrm>
              <a:off x="-1575" y="2114"/>
              <a:ext cx="12" cy="9"/>
            </a:xfrm>
            <a:custGeom>
              <a:avLst/>
              <a:gdLst>
                <a:gd name="T0" fmla="*/ 4 w 6"/>
                <a:gd name="T1" fmla="*/ 0 h 5"/>
                <a:gd name="T2" fmla="*/ 4 w 6"/>
                <a:gd name="T3" fmla="*/ 1 h 5"/>
                <a:gd name="T4" fmla="*/ 2 w 6"/>
                <a:gd name="T5" fmla="*/ 3 h 5"/>
                <a:gd name="T6" fmla="*/ 2 w 6"/>
                <a:gd name="T7" fmla="*/ 4 h 5"/>
                <a:gd name="T8" fmla="*/ 0 w 6"/>
                <a:gd name="T9" fmla="*/ 5 h 5"/>
                <a:gd name="T10" fmla="*/ 1 w 6"/>
                <a:gd name="T11" fmla="*/ 5 h 5"/>
                <a:gd name="T12" fmla="*/ 1 w 6"/>
                <a:gd name="T13" fmla="*/ 5 h 5"/>
                <a:gd name="T14" fmla="*/ 5 w 6"/>
                <a:gd name="T15" fmla="*/ 3 h 5"/>
                <a:gd name="T16" fmla="*/ 6 w 6"/>
                <a:gd name="T17" fmla="*/ 1 h 5"/>
                <a:gd name="T18" fmla="*/ 4 w 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4" y="0"/>
                  </a:moveTo>
                  <a:cubicBezTo>
                    <a:pt x="4" y="1"/>
                    <a:pt x="4" y="1"/>
                    <a:pt x="4" y="1"/>
                  </a:cubicBezTo>
                  <a:cubicBezTo>
                    <a:pt x="3" y="1"/>
                    <a:pt x="3" y="2"/>
                    <a:pt x="2" y="3"/>
                  </a:cubicBezTo>
                  <a:cubicBezTo>
                    <a:pt x="2" y="4"/>
                    <a:pt x="2" y="4"/>
                    <a:pt x="2" y="4"/>
                  </a:cubicBezTo>
                  <a:cubicBezTo>
                    <a:pt x="1" y="4"/>
                    <a:pt x="1" y="5"/>
                    <a:pt x="0" y="5"/>
                  </a:cubicBezTo>
                  <a:cubicBezTo>
                    <a:pt x="1" y="5"/>
                    <a:pt x="1" y="5"/>
                    <a:pt x="1" y="5"/>
                  </a:cubicBezTo>
                  <a:cubicBezTo>
                    <a:pt x="1" y="5"/>
                    <a:pt x="1" y="5"/>
                    <a:pt x="1" y="5"/>
                  </a:cubicBezTo>
                  <a:cubicBezTo>
                    <a:pt x="2" y="5"/>
                    <a:pt x="4" y="4"/>
                    <a:pt x="5" y="3"/>
                  </a:cubicBezTo>
                  <a:cubicBezTo>
                    <a:pt x="5" y="2"/>
                    <a:pt x="6" y="2"/>
                    <a:pt x="6" y="1"/>
                  </a:cubicBezTo>
                  <a:cubicBezTo>
                    <a:pt x="5"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3" name="Freeform 41">
              <a:extLst>
                <a:ext uri="{FF2B5EF4-FFF2-40B4-BE49-F238E27FC236}">
                  <a16:creationId xmlns:a16="http://schemas.microsoft.com/office/drawing/2014/main" xmlns="" id="{20E4860C-A891-462D-80D5-E9C23395D6BB}"/>
                </a:ext>
              </a:extLst>
            </p:cNvPr>
            <p:cNvSpPr>
              <a:spLocks/>
            </p:cNvSpPr>
            <p:nvPr/>
          </p:nvSpPr>
          <p:spPr bwMode="auto">
            <a:xfrm>
              <a:off x="-1593" y="2118"/>
              <a:ext cx="7" cy="9"/>
            </a:xfrm>
            <a:custGeom>
              <a:avLst/>
              <a:gdLst>
                <a:gd name="T0" fmla="*/ 2 w 4"/>
                <a:gd name="T1" fmla="*/ 0 h 5"/>
                <a:gd name="T2" fmla="*/ 2 w 4"/>
                <a:gd name="T3" fmla="*/ 0 h 5"/>
                <a:gd name="T4" fmla="*/ 0 w 4"/>
                <a:gd name="T5" fmla="*/ 2 h 5"/>
                <a:gd name="T6" fmla="*/ 1 w 4"/>
                <a:gd name="T7" fmla="*/ 5 h 5"/>
                <a:gd name="T8" fmla="*/ 2 w 4"/>
                <a:gd name="T9" fmla="*/ 5 h 5"/>
                <a:gd name="T10" fmla="*/ 3 w 4"/>
                <a:gd name="T11" fmla="*/ 5 h 5"/>
                <a:gd name="T12" fmla="*/ 4 w 4"/>
                <a:gd name="T13" fmla="*/ 1 h 5"/>
                <a:gd name="T14" fmla="*/ 2 w 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0"/>
                  </a:moveTo>
                  <a:cubicBezTo>
                    <a:pt x="2" y="0"/>
                    <a:pt x="2" y="0"/>
                    <a:pt x="2" y="0"/>
                  </a:cubicBezTo>
                  <a:cubicBezTo>
                    <a:pt x="1" y="0"/>
                    <a:pt x="0" y="1"/>
                    <a:pt x="0" y="2"/>
                  </a:cubicBezTo>
                  <a:cubicBezTo>
                    <a:pt x="0" y="3"/>
                    <a:pt x="1" y="4"/>
                    <a:pt x="1" y="5"/>
                  </a:cubicBezTo>
                  <a:cubicBezTo>
                    <a:pt x="2" y="5"/>
                    <a:pt x="2" y="5"/>
                    <a:pt x="2" y="5"/>
                  </a:cubicBezTo>
                  <a:cubicBezTo>
                    <a:pt x="2" y="5"/>
                    <a:pt x="2" y="5"/>
                    <a:pt x="3" y="5"/>
                  </a:cubicBezTo>
                  <a:cubicBezTo>
                    <a:pt x="3" y="5"/>
                    <a:pt x="4" y="2"/>
                    <a:pt x="4" y="1"/>
                  </a:cubicBezTo>
                  <a:cubicBezTo>
                    <a:pt x="4"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4" name="Freeform 42">
              <a:extLst>
                <a:ext uri="{FF2B5EF4-FFF2-40B4-BE49-F238E27FC236}">
                  <a16:creationId xmlns:a16="http://schemas.microsoft.com/office/drawing/2014/main" xmlns="" id="{E53ADC49-A904-4ED9-8737-30B8804FD9DF}"/>
                </a:ext>
              </a:extLst>
            </p:cNvPr>
            <p:cNvSpPr>
              <a:spLocks/>
            </p:cNvSpPr>
            <p:nvPr/>
          </p:nvSpPr>
          <p:spPr bwMode="auto">
            <a:xfrm>
              <a:off x="-1438" y="2007"/>
              <a:ext cx="40" cy="24"/>
            </a:xfrm>
            <a:custGeom>
              <a:avLst/>
              <a:gdLst>
                <a:gd name="T0" fmla="*/ 1 w 21"/>
                <a:gd name="T1" fmla="*/ 0 h 13"/>
                <a:gd name="T2" fmla="*/ 1 w 21"/>
                <a:gd name="T3" fmla="*/ 0 h 13"/>
                <a:gd name="T4" fmla="*/ 1 w 21"/>
                <a:gd name="T5" fmla="*/ 5 h 13"/>
                <a:gd name="T6" fmla="*/ 2 w 21"/>
                <a:gd name="T7" fmla="*/ 6 h 13"/>
                <a:gd name="T8" fmla="*/ 3 w 21"/>
                <a:gd name="T9" fmla="*/ 6 h 13"/>
                <a:gd name="T10" fmla="*/ 6 w 21"/>
                <a:gd name="T11" fmla="*/ 8 h 13"/>
                <a:gd name="T12" fmla="*/ 7 w 21"/>
                <a:gd name="T13" fmla="*/ 9 h 13"/>
                <a:gd name="T14" fmla="*/ 9 w 21"/>
                <a:gd name="T15" fmla="*/ 10 h 13"/>
                <a:gd name="T16" fmla="*/ 13 w 21"/>
                <a:gd name="T17" fmla="*/ 13 h 13"/>
                <a:gd name="T18" fmla="*/ 16 w 21"/>
                <a:gd name="T19" fmla="*/ 13 h 13"/>
                <a:gd name="T20" fmla="*/ 17 w 21"/>
                <a:gd name="T21" fmla="*/ 13 h 13"/>
                <a:gd name="T22" fmla="*/ 18 w 21"/>
                <a:gd name="T23" fmla="*/ 13 h 13"/>
                <a:gd name="T24" fmla="*/ 18 w 21"/>
                <a:gd name="T25" fmla="*/ 13 h 13"/>
                <a:gd name="T26" fmla="*/ 21 w 21"/>
                <a:gd name="T27" fmla="*/ 13 h 13"/>
                <a:gd name="T28" fmla="*/ 19 w 21"/>
                <a:gd name="T29" fmla="*/ 11 h 13"/>
                <a:gd name="T30" fmla="*/ 17 w 21"/>
                <a:gd name="T31" fmla="*/ 10 h 13"/>
                <a:gd name="T32" fmla="*/ 14 w 21"/>
                <a:gd name="T33" fmla="*/ 8 h 13"/>
                <a:gd name="T34" fmla="*/ 9 w 21"/>
                <a:gd name="T35" fmla="*/ 5 h 13"/>
                <a:gd name="T36" fmla="*/ 3 w 21"/>
                <a:gd name="T37" fmla="*/ 1 h 13"/>
                <a:gd name="T38" fmla="*/ 2 w 21"/>
                <a:gd name="T39" fmla="*/ 1 h 13"/>
                <a:gd name="T40" fmla="*/ 1 w 21"/>
                <a:gd name="T4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3">
                  <a:moveTo>
                    <a:pt x="1" y="0"/>
                  </a:moveTo>
                  <a:cubicBezTo>
                    <a:pt x="1" y="0"/>
                    <a:pt x="1" y="0"/>
                    <a:pt x="1" y="0"/>
                  </a:cubicBezTo>
                  <a:cubicBezTo>
                    <a:pt x="0" y="3"/>
                    <a:pt x="0" y="4"/>
                    <a:pt x="1" y="5"/>
                  </a:cubicBezTo>
                  <a:cubicBezTo>
                    <a:pt x="1" y="5"/>
                    <a:pt x="2" y="6"/>
                    <a:pt x="2" y="6"/>
                  </a:cubicBezTo>
                  <a:cubicBezTo>
                    <a:pt x="3" y="6"/>
                    <a:pt x="3" y="6"/>
                    <a:pt x="3" y="6"/>
                  </a:cubicBezTo>
                  <a:cubicBezTo>
                    <a:pt x="4" y="7"/>
                    <a:pt x="5" y="8"/>
                    <a:pt x="6" y="8"/>
                  </a:cubicBezTo>
                  <a:cubicBezTo>
                    <a:pt x="7" y="9"/>
                    <a:pt x="7" y="9"/>
                    <a:pt x="7" y="9"/>
                  </a:cubicBezTo>
                  <a:cubicBezTo>
                    <a:pt x="8" y="9"/>
                    <a:pt x="9" y="10"/>
                    <a:pt x="9" y="10"/>
                  </a:cubicBezTo>
                  <a:cubicBezTo>
                    <a:pt x="11" y="11"/>
                    <a:pt x="12" y="12"/>
                    <a:pt x="13" y="13"/>
                  </a:cubicBezTo>
                  <a:cubicBezTo>
                    <a:pt x="14" y="13"/>
                    <a:pt x="15" y="13"/>
                    <a:pt x="16" y="13"/>
                  </a:cubicBezTo>
                  <a:cubicBezTo>
                    <a:pt x="17" y="13"/>
                    <a:pt x="17" y="13"/>
                    <a:pt x="17" y="13"/>
                  </a:cubicBezTo>
                  <a:cubicBezTo>
                    <a:pt x="18" y="13"/>
                    <a:pt x="18" y="13"/>
                    <a:pt x="18" y="13"/>
                  </a:cubicBezTo>
                  <a:cubicBezTo>
                    <a:pt x="18" y="13"/>
                    <a:pt x="18" y="13"/>
                    <a:pt x="18" y="13"/>
                  </a:cubicBezTo>
                  <a:cubicBezTo>
                    <a:pt x="20" y="13"/>
                    <a:pt x="21" y="13"/>
                    <a:pt x="21" y="13"/>
                  </a:cubicBezTo>
                  <a:cubicBezTo>
                    <a:pt x="20" y="12"/>
                    <a:pt x="20" y="12"/>
                    <a:pt x="19" y="11"/>
                  </a:cubicBezTo>
                  <a:cubicBezTo>
                    <a:pt x="18" y="11"/>
                    <a:pt x="17" y="10"/>
                    <a:pt x="17" y="10"/>
                  </a:cubicBezTo>
                  <a:cubicBezTo>
                    <a:pt x="16" y="9"/>
                    <a:pt x="15" y="9"/>
                    <a:pt x="14" y="8"/>
                  </a:cubicBezTo>
                  <a:cubicBezTo>
                    <a:pt x="12" y="8"/>
                    <a:pt x="11" y="7"/>
                    <a:pt x="9" y="5"/>
                  </a:cubicBezTo>
                  <a:cubicBezTo>
                    <a:pt x="7" y="4"/>
                    <a:pt x="5" y="2"/>
                    <a:pt x="3" y="1"/>
                  </a:cubicBezTo>
                  <a:cubicBezTo>
                    <a:pt x="2" y="1"/>
                    <a:pt x="2" y="1"/>
                    <a:pt x="2"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5" name="Freeform 43">
              <a:extLst>
                <a:ext uri="{FF2B5EF4-FFF2-40B4-BE49-F238E27FC236}">
                  <a16:creationId xmlns:a16="http://schemas.microsoft.com/office/drawing/2014/main" xmlns="" id="{A30FE96B-472C-4F6C-97E9-9119A8532257}"/>
                </a:ext>
              </a:extLst>
            </p:cNvPr>
            <p:cNvSpPr>
              <a:spLocks/>
            </p:cNvSpPr>
            <p:nvPr/>
          </p:nvSpPr>
          <p:spPr bwMode="auto">
            <a:xfrm>
              <a:off x="-1657" y="2443"/>
              <a:ext cx="9" cy="21"/>
            </a:xfrm>
            <a:custGeom>
              <a:avLst/>
              <a:gdLst>
                <a:gd name="T0" fmla="*/ 1 w 5"/>
                <a:gd name="T1" fmla="*/ 0 h 11"/>
                <a:gd name="T2" fmla="*/ 1 w 5"/>
                <a:gd name="T3" fmla="*/ 3 h 11"/>
                <a:gd name="T4" fmla="*/ 0 w 5"/>
                <a:gd name="T5" fmla="*/ 7 h 11"/>
                <a:gd name="T6" fmla="*/ 4 w 5"/>
                <a:gd name="T7" fmla="*/ 11 h 11"/>
                <a:gd name="T8" fmla="*/ 4 w 5"/>
                <a:gd name="T9" fmla="*/ 3 h 11"/>
                <a:gd name="T10" fmla="*/ 1 w 5"/>
                <a:gd name="T11" fmla="*/ 0 h 11"/>
              </a:gdLst>
              <a:ahLst/>
              <a:cxnLst>
                <a:cxn ang="0">
                  <a:pos x="T0" y="T1"/>
                </a:cxn>
                <a:cxn ang="0">
                  <a:pos x="T2" y="T3"/>
                </a:cxn>
                <a:cxn ang="0">
                  <a:pos x="T4" y="T5"/>
                </a:cxn>
                <a:cxn ang="0">
                  <a:pos x="T6" y="T7"/>
                </a:cxn>
                <a:cxn ang="0">
                  <a:pos x="T8" y="T9"/>
                </a:cxn>
                <a:cxn ang="0">
                  <a:pos x="T10" y="T11"/>
                </a:cxn>
              </a:cxnLst>
              <a:rect l="0" t="0" r="r" b="b"/>
              <a:pathLst>
                <a:path w="5" h="11">
                  <a:moveTo>
                    <a:pt x="1" y="0"/>
                  </a:moveTo>
                  <a:cubicBezTo>
                    <a:pt x="1" y="1"/>
                    <a:pt x="1" y="2"/>
                    <a:pt x="1" y="3"/>
                  </a:cubicBezTo>
                  <a:cubicBezTo>
                    <a:pt x="0" y="5"/>
                    <a:pt x="0" y="6"/>
                    <a:pt x="0" y="7"/>
                  </a:cubicBezTo>
                  <a:cubicBezTo>
                    <a:pt x="1" y="8"/>
                    <a:pt x="3" y="10"/>
                    <a:pt x="4" y="11"/>
                  </a:cubicBezTo>
                  <a:cubicBezTo>
                    <a:pt x="4" y="8"/>
                    <a:pt x="5" y="5"/>
                    <a:pt x="4" y="3"/>
                  </a:cubicBezTo>
                  <a:cubicBezTo>
                    <a:pt x="4" y="3"/>
                    <a:pt x="2"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6" name="Freeform 44">
              <a:extLst>
                <a:ext uri="{FF2B5EF4-FFF2-40B4-BE49-F238E27FC236}">
                  <a16:creationId xmlns:a16="http://schemas.microsoft.com/office/drawing/2014/main" xmlns="" id="{1C4D57E5-4950-4242-8398-386C9AEB0083}"/>
                </a:ext>
              </a:extLst>
            </p:cNvPr>
            <p:cNvSpPr>
              <a:spLocks/>
            </p:cNvSpPr>
            <p:nvPr/>
          </p:nvSpPr>
          <p:spPr bwMode="auto">
            <a:xfrm>
              <a:off x="-1550" y="2110"/>
              <a:ext cx="13" cy="8"/>
            </a:xfrm>
            <a:custGeom>
              <a:avLst/>
              <a:gdLst>
                <a:gd name="T0" fmla="*/ 2 w 7"/>
                <a:gd name="T1" fmla="*/ 0 h 4"/>
                <a:gd name="T2" fmla="*/ 2 w 7"/>
                <a:gd name="T3" fmla="*/ 0 h 4"/>
                <a:gd name="T4" fmla="*/ 0 w 7"/>
                <a:gd name="T5" fmla="*/ 3 h 4"/>
                <a:gd name="T6" fmla="*/ 1 w 7"/>
                <a:gd name="T7" fmla="*/ 4 h 4"/>
                <a:gd name="T8" fmla="*/ 1 w 7"/>
                <a:gd name="T9" fmla="*/ 4 h 4"/>
                <a:gd name="T10" fmla="*/ 6 w 7"/>
                <a:gd name="T11" fmla="*/ 2 h 4"/>
                <a:gd name="T12" fmla="*/ 7 w 7"/>
                <a:gd name="T13" fmla="*/ 1 h 4"/>
                <a:gd name="T14" fmla="*/ 7 w 7"/>
                <a:gd name="T15" fmla="*/ 1 h 4"/>
                <a:gd name="T16" fmla="*/ 7 w 7"/>
                <a:gd name="T17" fmla="*/ 1 h 4"/>
                <a:gd name="T18" fmla="*/ 6 w 7"/>
                <a:gd name="T19" fmla="*/ 1 h 4"/>
                <a:gd name="T20" fmla="*/ 3 w 7"/>
                <a:gd name="T21" fmla="*/ 0 h 4"/>
                <a:gd name="T22" fmla="*/ 2 w 7"/>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2" y="0"/>
                  </a:moveTo>
                  <a:cubicBezTo>
                    <a:pt x="2" y="0"/>
                    <a:pt x="2" y="0"/>
                    <a:pt x="2" y="0"/>
                  </a:cubicBezTo>
                  <a:cubicBezTo>
                    <a:pt x="1" y="1"/>
                    <a:pt x="0" y="2"/>
                    <a:pt x="0" y="3"/>
                  </a:cubicBezTo>
                  <a:cubicBezTo>
                    <a:pt x="0" y="3"/>
                    <a:pt x="0" y="4"/>
                    <a:pt x="1" y="4"/>
                  </a:cubicBezTo>
                  <a:cubicBezTo>
                    <a:pt x="1" y="4"/>
                    <a:pt x="1" y="4"/>
                    <a:pt x="1" y="4"/>
                  </a:cubicBezTo>
                  <a:cubicBezTo>
                    <a:pt x="3" y="4"/>
                    <a:pt x="4" y="3"/>
                    <a:pt x="6" y="2"/>
                  </a:cubicBezTo>
                  <a:cubicBezTo>
                    <a:pt x="6" y="2"/>
                    <a:pt x="7" y="1"/>
                    <a:pt x="7" y="1"/>
                  </a:cubicBezTo>
                  <a:cubicBezTo>
                    <a:pt x="7" y="1"/>
                    <a:pt x="7" y="1"/>
                    <a:pt x="7" y="1"/>
                  </a:cubicBezTo>
                  <a:cubicBezTo>
                    <a:pt x="7" y="1"/>
                    <a:pt x="7" y="1"/>
                    <a:pt x="7" y="1"/>
                  </a:cubicBezTo>
                  <a:cubicBezTo>
                    <a:pt x="6" y="1"/>
                    <a:pt x="6" y="1"/>
                    <a:pt x="6" y="1"/>
                  </a:cubicBezTo>
                  <a:cubicBezTo>
                    <a:pt x="5" y="1"/>
                    <a:pt x="4" y="1"/>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7" name="Freeform 45">
              <a:extLst>
                <a:ext uri="{FF2B5EF4-FFF2-40B4-BE49-F238E27FC236}">
                  <a16:creationId xmlns:a16="http://schemas.microsoft.com/office/drawing/2014/main" xmlns="" id="{0974F796-809C-4D42-9789-660A15024738}"/>
                </a:ext>
              </a:extLst>
            </p:cNvPr>
            <p:cNvSpPr>
              <a:spLocks/>
            </p:cNvSpPr>
            <p:nvPr/>
          </p:nvSpPr>
          <p:spPr bwMode="auto">
            <a:xfrm>
              <a:off x="-1198" y="2439"/>
              <a:ext cx="6" cy="8"/>
            </a:xfrm>
            <a:custGeom>
              <a:avLst/>
              <a:gdLst>
                <a:gd name="T0" fmla="*/ 0 w 3"/>
                <a:gd name="T1" fmla="*/ 0 h 4"/>
                <a:gd name="T2" fmla="*/ 0 w 3"/>
                <a:gd name="T3" fmla="*/ 1 h 4"/>
                <a:gd name="T4" fmla="*/ 0 w 3"/>
                <a:gd name="T5" fmla="*/ 4 h 4"/>
                <a:gd name="T6" fmla="*/ 1 w 3"/>
                <a:gd name="T7" fmla="*/ 4 h 4"/>
                <a:gd name="T8" fmla="*/ 2 w 3"/>
                <a:gd name="T9" fmla="*/ 4 h 4"/>
                <a:gd name="T10" fmla="*/ 3 w 3"/>
                <a:gd name="T11" fmla="*/ 4 h 4"/>
                <a:gd name="T12" fmla="*/ 3 w 3"/>
                <a:gd name="T13" fmla="*/ 1 h 4"/>
                <a:gd name="T14" fmla="*/ 0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0" y="0"/>
                  </a:moveTo>
                  <a:cubicBezTo>
                    <a:pt x="0" y="1"/>
                    <a:pt x="0" y="1"/>
                    <a:pt x="0" y="1"/>
                  </a:cubicBezTo>
                  <a:cubicBezTo>
                    <a:pt x="0" y="2"/>
                    <a:pt x="0" y="4"/>
                    <a:pt x="0" y="4"/>
                  </a:cubicBezTo>
                  <a:cubicBezTo>
                    <a:pt x="0" y="4"/>
                    <a:pt x="1" y="4"/>
                    <a:pt x="1" y="4"/>
                  </a:cubicBezTo>
                  <a:cubicBezTo>
                    <a:pt x="2" y="4"/>
                    <a:pt x="2" y="4"/>
                    <a:pt x="2" y="4"/>
                  </a:cubicBezTo>
                  <a:cubicBezTo>
                    <a:pt x="3" y="4"/>
                    <a:pt x="3" y="4"/>
                    <a:pt x="3" y="4"/>
                  </a:cubicBezTo>
                  <a:cubicBezTo>
                    <a:pt x="3" y="3"/>
                    <a:pt x="3" y="2"/>
                    <a:pt x="3"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8" name="Freeform 46">
              <a:extLst>
                <a:ext uri="{FF2B5EF4-FFF2-40B4-BE49-F238E27FC236}">
                  <a16:creationId xmlns:a16="http://schemas.microsoft.com/office/drawing/2014/main" xmlns="" id="{85EC3FF6-88D6-40C8-8AFF-88AD86439A9C}"/>
                </a:ext>
              </a:extLst>
            </p:cNvPr>
            <p:cNvSpPr>
              <a:spLocks/>
            </p:cNvSpPr>
            <p:nvPr/>
          </p:nvSpPr>
          <p:spPr bwMode="auto">
            <a:xfrm>
              <a:off x="-1963" y="2439"/>
              <a:ext cx="148" cy="190"/>
            </a:xfrm>
            <a:custGeom>
              <a:avLst/>
              <a:gdLst>
                <a:gd name="T0" fmla="*/ 51 w 79"/>
                <a:gd name="T1" fmla="*/ 0 h 101"/>
                <a:gd name="T2" fmla="*/ 50 w 79"/>
                <a:gd name="T3" fmla="*/ 0 h 101"/>
                <a:gd name="T4" fmla="*/ 46 w 79"/>
                <a:gd name="T5" fmla="*/ 0 h 101"/>
                <a:gd name="T6" fmla="*/ 33 w 79"/>
                <a:gd name="T7" fmla="*/ 1 h 101"/>
                <a:gd name="T8" fmla="*/ 29 w 79"/>
                <a:gd name="T9" fmla="*/ 2 h 101"/>
                <a:gd name="T10" fmla="*/ 29 w 79"/>
                <a:gd name="T11" fmla="*/ 6 h 101"/>
                <a:gd name="T12" fmla="*/ 29 w 79"/>
                <a:gd name="T13" fmla="*/ 8 h 101"/>
                <a:gd name="T14" fmla="*/ 28 w 79"/>
                <a:gd name="T15" fmla="*/ 16 h 101"/>
                <a:gd name="T16" fmla="*/ 26 w 79"/>
                <a:gd name="T17" fmla="*/ 16 h 101"/>
                <a:gd name="T18" fmla="*/ 22 w 79"/>
                <a:gd name="T19" fmla="*/ 15 h 101"/>
                <a:gd name="T20" fmla="*/ 22 w 79"/>
                <a:gd name="T21" fmla="*/ 15 h 101"/>
                <a:gd name="T22" fmla="*/ 23 w 79"/>
                <a:gd name="T23" fmla="*/ 17 h 101"/>
                <a:gd name="T24" fmla="*/ 30 w 79"/>
                <a:gd name="T25" fmla="*/ 21 h 101"/>
                <a:gd name="T26" fmla="*/ 40 w 79"/>
                <a:gd name="T27" fmla="*/ 28 h 101"/>
                <a:gd name="T28" fmla="*/ 40 w 79"/>
                <a:gd name="T29" fmla="*/ 36 h 101"/>
                <a:gd name="T30" fmla="*/ 25 w 79"/>
                <a:gd name="T31" fmla="*/ 45 h 101"/>
                <a:gd name="T32" fmla="*/ 16 w 79"/>
                <a:gd name="T33" fmla="*/ 48 h 101"/>
                <a:gd name="T34" fmla="*/ 10 w 79"/>
                <a:gd name="T35" fmla="*/ 58 h 101"/>
                <a:gd name="T36" fmla="*/ 0 w 79"/>
                <a:gd name="T37" fmla="*/ 72 h 101"/>
                <a:gd name="T38" fmla="*/ 2 w 79"/>
                <a:gd name="T39" fmla="*/ 74 h 101"/>
                <a:gd name="T40" fmla="*/ 13 w 79"/>
                <a:gd name="T41" fmla="*/ 88 h 101"/>
                <a:gd name="T42" fmla="*/ 37 w 79"/>
                <a:gd name="T43" fmla="*/ 100 h 101"/>
                <a:gd name="T44" fmla="*/ 41 w 79"/>
                <a:gd name="T45" fmla="*/ 101 h 101"/>
                <a:gd name="T46" fmla="*/ 46 w 79"/>
                <a:gd name="T47" fmla="*/ 99 h 101"/>
                <a:gd name="T48" fmla="*/ 48 w 79"/>
                <a:gd name="T49" fmla="*/ 95 h 101"/>
                <a:gd name="T50" fmla="*/ 51 w 79"/>
                <a:gd name="T51" fmla="*/ 92 h 101"/>
                <a:gd name="T52" fmla="*/ 56 w 79"/>
                <a:gd name="T53" fmla="*/ 89 h 101"/>
                <a:gd name="T54" fmla="*/ 62 w 79"/>
                <a:gd name="T55" fmla="*/ 83 h 101"/>
                <a:gd name="T56" fmla="*/ 64 w 79"/>
                <a:gd name="T57" fmla="*/ 76 h 101"/>
                <a:gd name="T58" fmla="*/ 68 w 79"/>
                <a:gd name="T59" fmla="*/ 65 h 101"/>
                <a:gd name="T60" fmla="*/ 71 w 79"/>
                <a:gd name="T61" fmla="*/ 63 h 101"/>
                <a:gd name="T62" fmla="*/ 76 w 79"/>
                <a:gd name="T63" fmla="*/ 59 h 101"/>
                <a:gd name="T64" fmla="*/ 78 w 79"/>
                <a:gd name="T65" fmla="*/ 54 h 101"/>
                <a:gd name="T66" fmla="*/ 77 w 79"/>
                <a:gd name="T67" fmla="*/ 53 h 101"/>
                <a:gd name="T68" fmla="*/ 77 w 79"/>
                <a:gd name="T69" fmla="*/ 51 h 101"/>
                <a:gd name="T70" fmla="*/ 78 w 79"/>
                <a:gd name="T71" fmla="*/ 51 h 101"/>
                <a:gd name="T72" fmla="*/ 79 w 79"/>
                <a:gd name="T73" fmla="*/ 49 h 101"/>
                <a:gd name="T74" fmla="*/ 71 w 79"/>
                <a:gd name="T75" fmla="*/ 48 h 101"/>
                <a:gd name="T76" fmla="*/ 69 w 79"/>
                <a:gd name="T77" fmla="*/ 48 h 101"/>
                <a:gd name="T78" fmla="*/ 65 w 79"/>
                <a:gd name="T79" fmla="*/ 49 h 101"/>
                <a:gd name="T80" fmla="*/ 64 w 79"/>
                <a:gd name="T81" fmla="*/ 49 h 101"/>
                <a:gd name="T82" fmla="*/ 63 w 79"/>
                <a:gd name="T83" fmla="*/ 49 h 101"/>
                <a:gd name="T84" fmla="*/ 62 w 79"/>
                <a:gd name="T85" fmla="*/ 31 h 101"/>
                <a:gd name="T86" fmla="*/ 62 w 79"/>
                <a:gd name="T87" fmla="*/ 25 h 101"/>
                <a:gd name="T88" fmla="*/ 63 w 79"/>
                <a:gd name="T89" fmla="*/ 18 h 101"/>
                <a:gd name="T90" fmla="*/ 63 w 79"/>
                <a:gd name="T91" fmla="*/ 11 h 101"/>
                <a:gd name="T92" fmla="*/ 63 w 79"/>
                <a:gd name="T93" fmla="*/ 7 h 101"/>
                <a:gd name="T94" fmla="*/ 63 w 79"/>
                <a:gd name="T95" fmla="*/ 1 h 101"/>
                <a:gd name="T96" fmla="*/ 57 w 79"/>
                <a:gd name="T97" fmla="*/ 0 h 101"/>
                <a:gd name="T98" fmla="*/ 51 w 79"/>
                <a:gd name="T9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101">
                  <a:moveTo>
                    <a:pt x="51" y="0"/>
                  </a:moveTo>
                  <a:cubicBezTo>
                    <a:pt x="51" y="0"/>
                    <a:pt x="51" y="0"/>
                    <a:pt x="50" y="0"/>
                  </a:cubicBezTo>
                  <a:cubicBezTo>
                    <a:pt x="46" y="0"/>
                    <a:pt x="46" y="0"/>
                    <a:pt x="46" y="0"/>
                  </a:cubicBezTo>
                  <a:cubicBezTo>
                    <a:pt x="42" y="0"/>
                    <a:pt x="37" y="1"/>
                    <a:pt x="33" y="1"/>
                  </a:cubicBezTo>
                  <a:cubicBezTo>
                    <a:pt x="31" y="1"/>
                    <a:pt x="30" y="1"/>
                    <a:pt x="29" y="2"/>
                  </a:cubicBezTo>
                  <a:cubicBezTo>
                    <a:pt x="28" y="3"/>
                    <a:pt x="28" y="5"/>
                    <a:pt x="29" y="6"/>
                  </a:cubicBezTo>
                  <a:cubicBezTo>
                    <a:pt x="29" y="7"/>
                    <a:pt x="29" y="7"/>
                    <a:pt x="29" y="8"/>
                  </a:cubicBezTo>
                  <a:cubicBezTo>
                    <a:pt x="30" y="10"/>
                    <a:pt x="31" y="14"/>
                    <a:pt x="28" y="16"/>
                  </a:cubicBezTo>
                  <a:cubicBezTo>
                    <a:pt x="27" y="16"/>
                    <a:pt x="26" y="16"/>
                    <a:pt x="26" y="16"/>
                  </a:cubicBezTo>
                  <a:cubicBezTo>
                    <a:pt x="24" y="16"/>
                    <a:pt x="23" y="15"/>
                    <a:pt x="22" y="15"/>
                  </a:cubicBezTo>
                  <a:cubicBezTo>
                    <a:pt x="22" y="15"/>
                    <a:pt x="22" y="15"/>
                    <a:pt x="22" y="15"/>
                  </a:cubicBezTo>
                  <a:cubicBezTo>
                    <a:pt x="22" y="16"/>
                    <a:pt x="23" y="16"/>
                    <a:pt x="23" y="17"/>
                  </a:cubicBezTo>
                  <a:cubicBezTo>
                    <a:pt x="25" y="19"/>
                    <a:pt x="28" y="20"/>
                    <a:pt x="30" y="21"/>
                  </a:cubicBezTo>
                  <a:cubicBezTo>
                    <a:pt x="34" y="23"/>
                    <a:pt x="38" y="24"/>
                    <a:pt x="40" y="28"/>
                  </a:cubicBezTo>
                  <a:cubicBezTo>
                    <a:pt x="41" y="30"/>
                    <a:pt x="41" y="33"/>
                    <a:pt x="40" y="36"/>
                  </a:cubicBezTo>
                  <a:cubicBezTo>
                    <a:pt x="37" y="44"/>
                    <a:pt x="31" y="45"/>
                    <a:pt x="25" y="45"/>
                  </a:cubicBezTo>
                  <a:cubicBezTo>
                    <a:pt x="22" y="46"/>
                    <a:pt x="19" y="46"/>
                    <a:pt x="16" y="48"/>
                  </a:cubicBezTo>
                  <a:cubicBezTo>
                    <a:pt x="14" y="49"/>
                    <a:pt x="12" y="54"/>
                    <a:pt x="10" y="58"/>
                  </a:cubicBezTo>
                  <a:cubicBezTo>
                    <a:pt x="7" y="65"/>
                    <a:pt x="4" y="71"/>
                    <a:pt x="0" y="72"/>
                  </a:cubicBezTo>
                  <a:cubicBezTo>
                    <a:pt x="0" y="72"/>
                    <a:pt x="1" y="73"/>
                    <a:pt x="2" y="74"/>
                  </a:cubicBezTo>
                  <a:cubicBezTo>
                    <a:pt x="5" y="79"/>
                    <a:pt x="9" y="84"/>
                    <a:pt x="13" y="88"/>
                  </a:cubicBezTo>
                  <a:cubicBezTo>
                    <a:pt x="20" y="95"/>
                    <a:pt x="29" y="98"/>
                    <a:pt x="37" y="100"/>
                  </a:cubicBezTo>
                  <a:cubicBezTo>
                    <a:pt x="38" y="100"/>
                    <a:pt x="39" y="101"/>
                    <a:pt x="41" y="101"/>
                  </a:cubicBezTo>
                  <a:cubicBezTo>
                    <a:pt x="43" y="101"/>
                    <a:pt x="44" y="100"/>
                    <a:pt x="46" y="99"/>
                  </a:cubicBezTo>
                  <a:cubicBezTo>
                    <a:pt x="47" y="98"/>
                    <a:pt x="48" y="97"/>
                    <a:pt x="48" y="95"/>
                  </a:cubicBezTo>
                  <a:cubicBezTo>
                    <a:pt x="49" y="94"/>
                    <a:pt x="50" y="93"/>
                    <a:pt x="51" y="92"/>
                  </a:cubicBezTo>
                  <a:cubicBezTo>
                    <a:pt x="52" y="90"/>
                    <a:pt x="54" y="89"/>
                    <a:pt x="56" y="89"/>
                  </a:cubicBezTo>
                  <a:cubicBezTo>
                    <a:pt x="58" y="87"/>
                    <a:pt x="61" y="86"/>
                    <a:pt x="62" y="83"/>
                  </a:cubicBezTo>
                  <a:cubicBezTo>
                    <a:pt x="63" y="81"/>
                    <a:pt x="64" y="79"/>
                    <a:pt x="64" y="76"/>
                  </a:cubicBezTo>
                  <a:cubicBezTo>
                    <a:pt x="64" y="72"/>
                    <a:pt x="64" y="68"/>
                    <a:pt x="68" y="65"/>
                  </a:cubicBezTo>
                  <a:cubicBezTo>
                    <a:pt x="69" y="64"/>
                    <a:pt x="70" y="64"/>
                    <a:pt x="71" y="63"/>
                  </a:cubicBezTo>
                  <a:cubicBezTo>
                    <a:pt x="73" y="62"/>
                    <a:pt x="74" y="61"/>
                    <a:pt x="76" y="59"/>
                  </a:cubicBezTo>
                  <a:cubicBezTo>
                    <a:pt x="77" y="58"/>
                    <a:pt x="77" y="56"/>
                    <a:pt x="78" y="54"/>
                  </a:cubicBezTo>
                  <a:cubicBezTo>
                    <a:pt x="77" y="53"/>
                    <a:pt x="77" y="53"/>
                    <a:pt x="77" y="53"/>
                  </a:cubicBezTo>
                  <a:cubicBezTo>
                    <a:pt x="77" y="53"/>
                    <a:pt x="77" y="52"/>
                    <a:pt x="77" y="51"/>
                  </a:cubicBezTo>
                  <a:cubicBezTo>
                    <a:pt x="78" y="51"/>
                    <a:pt x="78" y="51"/>
                    <a:pt x="78" y="51"/>
                  </a:cubicBezTo>
                  <a:cubicBezTo>
                    <a:pt x="78" y="50"/>
                    <a:pt x="78" y="50"/>
                    <a:pt x="79" y="49"/>
                  </a:cubicBezTo>
                  <a:cubicBezTo>
                    <a:pt x="77" y="48"/>
                    <a:pt x="74" y="48"/>
                    <a:pt x="71" y="48"/>
                  </a:cubicBezTo>
                  <a:cubicBezTo>
                    <a:pt x="71" y="48"/>
                    <a:pt x="70" y="48"/>
                    <a:pt x="69" y="48"/>
                  </a:cubicBezTo>
                  <a:cubicBezTo>
                    <a:pt x="68" y="49"/>
                    <a:pt x="67" y="49"/>
                    <a:pt x="65" y="49"/>
                  </a:cubicBezTo>
                  <a:cubicBezTo>
                    <a:pt x="64" y="49"/>
                    <a:pt x="64" y="49"/>
                    <a:pt x="64" y="49"/>
                  </a:cubicBezTo>
                  <a:cubicBezTo>
                    <a:pt x="64" y="49"/>
                    <a:pt x="63" y="49"/>
                    <a:pt x="63" y="49"/>
                  </a:cubicBezTo>
                  <a:cubicBezTo>
                    <a:pt x="61" y="43"/>
                    <a:pt x="62" y="36"/>
                    <a:pt x="62" y="31"/>
                  </a:cubicBezTo>
                  <a:cubicBezTo>
                    <a:pt x="62" y="29"/>
                    <a:pt x="62" y="27"/>
                    <a:pt x="62" y="25"/>
                  </a:cubicBezTo>
                  <a:cubicBezTo>
                    <a:pt x="63" y="22"/>
                    <a:pt x="63" y="20"/>
                    <a:pt x="63" y="18"/>
                  </a:cubicBezTo>
                  <a:cubicBezTo>
                    <a:pt x="63" y="16"/>
                    <a:pt x="63" y="13"/>
                    <a:pt x="63" y="11"/>
                  </a:cubicBezTo>
                  <a:cubicBezTo>
                    <a:pt x="63" y="10"/>
                    <a:pt x="63" y="9"/>
                    <a:pt x="63" y="7"/>
                  </a:cubicBezTo>
                  <a:cubicBezTo>
                    <a:pt x="63" y="5"/>
                    <a:pt x="63" y="3"/>
                    <a:pt x="63" y="1"/>
                  </a:cubicBezTo>
                  <a:cubicBezTo>
                    <a:pt x="61" y="1"/>
                    <a:pt x="59" y="1"/>
                    <a:pt x="57" y="0"/>
                  </a:cubicBezTo>
                  <a:cubicBezTo>
                    <a:pt x="55" y="0"/>
                    <a:pt x="53"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9" name="Freeform 47">
              <a:extLst>
                <a:ext uri="{FF2B5EF4-FFF2-40B4-BE49-F238E27FC236}">
                  <a16:creationId xmlns:a16="http://schemas.microsoft.com/office/drawing/2014/main" xmlns="" id="{EB3F3C43-60EB-4F7A-9932-044CB0241E50}"/>
                </a:ext>
              </a:extLst>
            </p:cNvPr>
            <p:cNvSpPr>
              <a:spLocks/>
            </p:cNvSpPr>
            <p:nvPr/>
          </p:nvSpPr>
          <p:spPr bwMode="auto">
            <a:xfrm>
              <a:off x="-2865" y="1755"/>
              <a:ext cx="1106" cy="814"/>
            </a:xfrm>
            <a:custGeom>
              <a:avLst/>
              <a:gdLst>
                <a:gd name="T0" fmla="*/ 10 w 590"/>
                <a:gd name="T1" fmla="*/ 5 h 433"/>
                <a:gd name="T2" fmla="*/ 4 w 590"/>
                <a:gd name="T3" fmla="*/ 19 h 433"/>
                <a:gd name="T4" fmla="*/ 14 w 590"/>
                <a:gd name="T5" fmla="*/ 46 h 433"/>
                <a:gd name="T6" fmla="*/ 19 w 590"/>
                <a:gd name="T7" fmla="*/ 59 h 433"/>
                <a:gd name="T8" fmla="*/ 41 w 590"/>
                <a:gd name="T9" fmla="*/ 88 h 433"/>
                <a:gd name="T10" fmla="*/ 48 w 590"/>
                <a:gd name="T11" fmla="*/ 131 h 433"/>
                <a:gd name="T12" fmla="*/ 95 w 590"/>
                <a:gd name="T13" fmla="*/ 170 h 433"/>
                <a:gd name="T14" fmla="*/ 109 w 590"/>
                <a:gd name="T15" fmla="*/ 209 h 433"/>
                <a:gd name="T16" fmla="*/ 131 w 590"/>
                <a:gd name="T17" fmla="*/ 215 h 433"/>
                <a:gd name="T18" fmla="*/ 128 w 590"/>
                <a:gd name="T19" fmla="*/ 204 h 433"/>
                <a:gd name="T20" fmla="*/ 122 w 590"/>
                <a:gd name="T21" fmla="*/ 203 h 433"/>
                <a:gd name="T22" fmla="*/ 116 w 590"/>
                <a:gd name="T23" fmla="*/ 179 h 433"/>
                <a:gd name="T24" fmla="*/ 105 w 590"/>
                <a:gd name="T25" fmla="*/ 152 h 433"/>
                <a:gd name="T26" fmla="*/ 93 w 590"/>
                <a:gd name="T27" fmla="*/ 141 h 433"/>
                <a:gd name="T28" fmla="*/ 73 w 590"/>
                <a:gd name="T29" fmla="*/ 103 h 433"/>
                <a:gd name="T30" fmla="*/ 40 w 590"/>
                <a:gd name="T31" fmla="*/ 55 h 433"/>
                <a:gd name="T32" fmla="*/ 66 w 590"/>
                <a:gd name="T33" fmla="*/ 31 h 433"/>
                <a:gd name="T34" fmla="*/ 107 w 590"/>
                <a:gd name="T35" fmla="*/ 112 h 433"/>
                <a:gd name="T36" fmla="*/ 126 w 590"/>
                <a:gd name="T37" fmla="*/ 120 h 433"/>
                <a:gd name="T38" fmla="*/ 152 w 590"/>
                <a:gd name="T39" fmla="*/ 154 h 433"/>
                <a:gd name="T40" fmla="*/ 175 w 590"/>
                <a:gd name="T41" fmla="*/ 191 h 433"/>
                <a:gd name="T42" fmla="*/ 197 w 590"/>
                <a:gd name="T43" fmla="*/ 223 h 433"/>
                <a:gd name="T44" fmla="*/ 232 w 590"/>
                <a:gd name="T45" fmla="*/ 277 h 433"/>
                <a:gd name="T46" fmla="*/ 227 w 590"/>
                <a:gd name="T47" fmla="*/ 307 h 433"/>
                <a:gd name="T48" fmla="*/ 262 w 590"/>
                <a:gd name="T49" fmla="*/ 348 h 433"/>
                <a:gd name="T50" fmla="*/ 298 w 590"/>
                <a:gd name="T51" fmla="*/ 367 h 433"/>
                <a:gd name="T52" fmla="*/ 323 w 590"/>
                <a:gd name="T53" fmla="*/ 385 h 433"/>
                <a:gd name="T54" fmla="*/ 401 w 590"/>
                <a:gd name="T55" fmla="*/ 418 h 433"/>
                <a:gd name="T56" fmla="*/ 448 w 590"/>
                <a:gd name="T57" fmla="*/ 408 h 433"/>
                <a:gd name="T58" fmla="*/ 478 w 590"/>
                <a:gd name="T59" fmla="*/ 431 h 433"/>
                <a:gd name="T60" fmla="*/ 506 w 590"/>
                <a:gd name="T61" fmla="*/ 406 h 433"/>
                <a:gd name="T62" fmla="*/ 500 w 590"/>
                <a:gd name="T63" fmla="*/ 376 h 433"/>
                <a:gd name="T64" fmla="*/ 508 w 590"/>
                <a:gd name="T65" fmla="*/ 373 h 433"/>
                <a:gd name="T66" fmla="*/ 532 w 590"/>
                <a:gd name="T67" fmla="*/ 361 h 433"/>
                <a:gd name="T68" fmla="*/ 545 w 590"/>
                <a:gd name="T69" fmla="*/ 356 h 433"/>
                <a:gd name="T70" fmla="*/ 557 w 590"/>
                <a:gd name="T71" fmla="*/ 352 h 433"/>
                <a:gd name="T72" fmla="*/ 570 w 590"/>
                <a:gd name="T73" fmla="*/ 345 h 433"/>
                <a:gd name="T74" fmla="*/ 575 w 590"/>
                <a:gd name="T75" fmla="*/ 321 h 433"/>
                <a:gd name="T76" fmla="*/ 559 w 590"/>
                <a:gd name="T77" fmla="*/ 272 h 433"/>
                <a:gd name="T78" fmla="*/ 486 w 590"/>
                <a:gd name="T79" fmla="*/ 345 h 433"/>
                <a:gd name="T80" fmla="*/ 445 w 590"/>
                <a:gd name="T81" fmla="*/ 356 h 433"/>
                <a:gd name="T82" fmla="*/ 402 w 590"/>
                <a:gd name="T83" fmla="*/ 324 h 433"/>
                <a:gd name="T84" fmla="*/ 371 w 590"/>
                <a:gd name="T85" fmla="*/ 241 h 433"/>
                <a:gd name="T86" fmla="*/ 378 w 590"/>
                <a:gd name="T87" fmla="*/ 185 h 433"/>
                <a:gd name="T88" fmla="*/ 369 w 590"/>
                <a:gd name="T89" fmla="*/ 162 h 433"/>
                <a:gd name="T90" fmla="*/ 353 w 590"/>
                <a:gd name="T91" fmla="*/ 155 h 433"/>
                <a:gd name="T92" fmla="*/ 341 w 590"/>
                <a:gd name="T93" fmla="*/ 135 h 433"/>
                <a:gd name="T94" fmla="*/ 319 w 590"/>
                <a:gd name="T95" fmla="*/ 100 h 433"/>
                <a:gd name="T96" fmla="*/ 289 w 590"/>
                <a:gd name="T97" fmla="*/ 72 h 433"/>
                <a:gd name="T98" fmla="*/ 268 w 590"/>
                <a:gd name="T99" fmla="*/ 92 h 433"/>
                <a:gd name="T100" fmla="*/ 239 w 590"/>
                <a:gd name="T101" fmla="*/ 74 h 433"/>
                <a:gd name="T102" fmla="*/ 196 w 590"/>
                <a:gd name="T103" fmla="*/ 25 h 433"/>
                <a:gd name="T104" fmla="*/ 169 w 590"/>
                <a:gd name="T105" fmla="*/ 38 h 433"/>
                <a:gd name="T106" fmla="*/ 140 w 590"/>
                <a:gd name="T107" fmla="*/ 40 h 433"/>
                <a:gd name="T108" fmla="*/ 58 w 590"/>
                <a:gd name="T109" fmla="*/ 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0" h="433">
                  <a:moveTo>
                    <a:pt x="33" y="0"/>
                  </a:moveTo>
                  <a:cubicBezTo>
                    <a:pt x="31" y="0"/>
                    <a:pt x="30" y="1"/>
                    <a:pt x="28" y="2"/>
                  </a:cubicBezTo>
                  <a:cubicBezTo>
                    <a:pt x="27" y="3"/>
                    <a:pt x="26" y="3"/>
                    <a:pt x="24" y="4"/>
                  </a:cubicBezTo>
                  <a:cubicBezTo>
                    <a:pt x="21" y="5"/>
                    <a:pt x="18" y="5"/>
                    <a:pt x="15" y="5"/>
                  </a:cubicBezTo>
                  <a:cubicBezTo>
                    <a:pt x="14" y="5"/>
                    <a:pt x="13" y="5"/>
                    <a:pt x="12" y="5"/>
                  </a:cubicBezTo>
                  <a:cubicBezTo>
                    <a:pt x="11" y="5"/>
                    <a:pt x="10" y="5"/>
                    <a:pt x="10" y="5"/>
                  </a:cubicBezTo>
                  <a:cubicBezTo>
                    <a:pt x="6" y="5"/>
                    <a:pt x="3" y="5"/>
                    <a:pt x="0" y="4"/>
                  </a:cubicBezTo>
                  <a:cubicBezTo>
                    <a:pt x="0" y="4"/>
                    <a:pt x="0" y="4"/>
                    <a:pt x="0" y="4"/>
                  </a:cubicBezTo>
                  <a:cubicBezTo>
                    <a:pt x="0" y="6"/>
                    <a:pt x="0" y="8"/>
                    <a:pt x="0" y="9"/>
                  </a:cubicBezTo>
                  <a:cubicBezTo>
                    <a:pt x="0" y="10"/>
                    <a:pt x="0" y="11"/>
                    <a:pt x="0" y="12"/>
                  </a:cubicBezTo>
                  <a:cubicBezTo>
                    <a:pt x="0" y="15"/>
                    <a:pt x="1" y="16"/>
                    <a:pt x="3" y="18"/>
                  </a:cubicBezTo>
                  <a:cubicBezTo>
                    <a:pt x="4" y="19"/>
                    <a:pt x="4" y="19"/>
                    <a:pt x="4" y="19"/>
                  </a:cubicBezTo>
                  <a:cubicBezTo>
                    <a:pt x="6" y="21"/>
                    <a:pt x="7" y="24"/>
                    <a:pt x="8" y="27"/>
                  </a:cubicBezTo>
                  <a:cubicBezTo>
                    <a:pt x="8" y="29"/>
                    <a:pt x="8" y="31"/>
                    <a:pt x="7" y="32"/>
                  </a:cubicBezTo>
                  <a:cubicBezTo>
                    <a:pt x="7" y="34"/>
                    <a:pt x="7" y="36"/>
                    <a:pt x="7" y="37"/>
                  </a:cubicBezTo>
                  <a:cubicBezTo>
                    <a:pt x="8" y="40"/>
                    <a:pt x="12" y="46"/>
                    <a:pt x="14" y="46"/>
                  </a:cubicBezTo>
                  <a:cubicBezTo>
                    <a:pt x="14" y="46"/>
                    <a:pt x="14" y="46"/>
                    <a:pt x="14" y="46"/>
                  </a:cubicBezTo>
                  <a:cubicBezTo>
                    <a:pt x="14" y="46"/>
                    <a:pt x="14" y="46"/>
                    <a:pt x="14" y="46"/>
                  </a:cubicBezTo>
                  <a:cubicBezTo>
                    <a:pt x="15" y="46"/>
                    <a:pt x="15" y="46"/>
                    <a:pt x="15" y="46"/>
                  </a:cubicBezTo>
                  <a:cubicBezTo>
                    <a:pt x="15" y="46"/>
                    <a:pt x="15" y="47"/>
                    <a:pt x="15" y="47"/>
                  </a:cubicBezTo>
                  <a:cubicBezTo>
                    <a:pt x="15" y="48"/>
                    <a:pt x="15" y="49"/>
                    <a:pt x="15" y="50"/>
                  </a:cubicBezTo>
                  <a:cubicBezTo>
                    <a:pt x="15" y="51"/>
                    <a:pt x="15" y="53"/>
                    <a:pt x="16" y="54"/>
                  </a:cubicBezTo>
                  <a:cubicBezTo>
                    <a:pt x="16" y="56"/>
                    <a:pt x="17" y="56"/>
                    <a:pt x="17" y="57"/>
                  </a:cubicBezTo>
                  <a:cubicBezTo>
                    <a:pt x="18" y="58"/>
                    <a:pt x="19" y="59"/>
                    <a:pt x="19" y="59"/>
                  </a:cubicBezTo>
                  <a:cubicBezTo>
                    <a:pt x="20" y="61"/>
                    <a:pt x="21" y="63"/>
                    <a:pt x="21" y="65"/>
                  </a:cubicBezTo>
                  <a:cubicBezTo>
                    <a:pt x="22" y="67"/>
                    <a:pt x="22" y="69"/>
                    <a:pt x="24" y="70"/>
                  </a:cubicBezTo>
                  <a:cubicBezTo>
                    <a:pt x="25" y="72"/>
                    <a:pt x="25" y="72"/>
                    <a:pt x="25" y="72"/>
                  </a:cubicBezTo>
                  <a:cubicBezTo>
                    <a:pt x="28" y="74"/>
                    <a:pt x="31" y="77"/>
                    <a:pt x="34" y="80"/>
                  </a:cubicBezTo>
                  <a:cubicBezTo>
                    <a:pt x="35" y="81"/>
                    <a:pt x="36" y="82"/>
                    <a:pt x="37" y="83"/>
                  </a:cubicBezTo>
                  <a:cubicBezTo>
                    <a:pt x="38" y="85"/>
                    <a:pt x="39" y="87"/>
                    <a:pt x="41" y="88"/>
                  </a:cubicBezTo>
                  <a:cubicBezTo>
                    <a:pt x="43" y="90"/>
                    <a:pt x="45" y="92"/>
                    <a:pt x="47" y="95"/>
                  </a:cubicBezTo>
                  <a:cubicBezTo>
                    <a:pt x="50" y="98"/>
                    <a:pt x="53" y="103"/>
                    <a:pt x="55" y="107"/>
                  </a:cubicBezTo>
                  <a:cubicBezTo>
                    <a:pt x="56" y="107"/>
                    <a:pt x="56" y="108"/>
                    <a:pt x="56" y="108"/>
                  </a:cubicBezTo>
                  <a:cubicBezTo>
                    <a:pt x="56" y="108"/>
                    <a:pt x="55" y="109"/>
                    <a:pt x="55" y="109"/>
                  </a:cubicBezTo>
                  <a:cubicBezTo>
                    <a:pt x="51" y="111"/>
                    <a:pt x="47" y="116"/>
                    <a:pt x="44" y="122"/>
                  </a:cubicBezTo>
                  <a:cubicBezTo>
                    <a:pt x="42" y="126"/>
                    <a:pt x="44" y="128"/>
                    <a:pt x="48" y="131"/>
                  </a:cubicBezTo>
                  <a:cubicBezTo>
                    <a:pt x="49" y="132"/>
                    <a:pt x="50" y="134"/>
                    <a:pt x="51" y="135"/>
                  </a:cubicBezTo>
                  <a:cubicBezTo>
                    <a:pt x="55" y="140"/>
                    <a:pt x="61" y="144"/>
                    <a:pt x="66" y="147"/>
                  </a:cubicBezTo>
                  <a:cubicBezTo>
                    <a:pt x="70" y="151"/>
                    <a:pt x="70" y="151"/>
                    <a:pt x="70" y="151"/>
                  </a:cubicBezTo>
                  <a:cubicBezTo>
                    <a:pt x="76" y="155"/>
                    <a:pt x="81" y="159"/>
                    <a:pt x="87" y="162"/>
                  </a:cubicBezTo>
                  <a:cubicBezTo>
                    <a:pt x="88" y="162"/>
                    <a:pt x="88" y="162"/>
                    <a:pt x="88" y="162"/>
                  </a:cubicBezTo>
                  <a:cubicBezTo>
                    <a:pt x="91" y="164"/>
                    <a:pt x="93" y="165"/>
                    <a:pt x="95" y="170"/>
                  </a:cubicBezTo>
                  <a:cubicBezTo>
                    <a:pt x="96" y="175"/>
                    <a:pt x="96" y="181"/>
                    <a:pt x="96" y="186"/>
                  </a:cubicBezTo>
                  <a:cubicBezTo>
                    <a:pt x="96" y="187"/>
                    <a:pt x="96" y="189"/>
                    <a:pt x="96" y="190"/>
                  </a:cubicBezTo>
                  <a:cubicBezTo>
                    <a:pt x="96" y="191"/>
                    <a:pt x="95" y="193"/>
                    <a:pt x="95" y="194"/>
                  </a:cubicBezTo>
                  <a:cubicBezTo>
                    <a:pt x="95" y="196"/>
                    <a:pt x="94" y="198"/>
                    <a:pt x="95" y="200"/>
                  </a:cubicBezTo>
                  <a:cubicBezTo>
                    <a:pt x="96" y="203"/>
                    <a:pt x="101" y="205"/>
                    <a:pt x="105" y="207"/>
                  </a:cubicBezTo>
                  <a:cubicBezTo>
                    <a:pt x="107" y="207"/>
                    <a:pt x="108" y="208"/>
                    <a:pt x="109" y="209"/>
                  </a:cubicBezTo>
                  <a:cubicBezTo>
                    <a:pt x="119" y="215"/>
                    <a:pt x="128" y="226"/>
                    <a:pt x="133" y="239"/>
                  </a:cubicBezTo>
                  <a:cubicBezTo>
                    <a:pt x="134" y="242"/>
                    <a:pt x="135" y="242"/>
                    <a:pt x="138" y="242"/>
                  </a:cubicBezTo>
                  <a:cubicBezTo>
                    <a:pt x="139" y="242"/>
                    <a:pt x="141" y="243"/>
                    <a:pt x="143" y="243"/>
                  </a:cubicBezTo>
                  <a:cubicBezTo>
                    <a:pt x="144" y="243"/>
                    <a:pt x="144" y="243"/>
                    <a:pt x="145" y="243"/>
                  </a:cubicBezTo>
                  <a:cubicBezTo>
                    <a:pt x="146" y="236"/>
                    <a:pt x="143" y="231"/>
                    <a:pt x="138" y="226"/>
                  </a:cubicBezTo>
                  <a:cubicBezTo>
                    <a:pt x="135" y="222"/>
                    <a:pt x="133" y="219"/>
                    <a:pt x="131" y="215"/>
                  </a:cubicBezTo>
                  <a:cubicBezTo>
                    <a:pt x="131" y="214"/>
                    <a:pt x="131" y="214"/>
                    <a:pt x="130" y="213"/>
                  </a:cubicBezTo>
                  <a:cubicBezTo>
                    <a:pt x="130" y="212"/>
                    <a:pt x="129" y="211"/>
                    <a:pt x="129" y="210"/>
                  </a:cubicBezTo>
                  <a:cubicBezTo>
                    <a:pt x="129" y="209"/>
                    <a:pt x="129" y="208"/>
                    <a:pt x="129" y="206"/>
                  </a:cubicBezTo>
                  <a:cubicBezTo>
                    <a:pt x="129" y="206"/>
                    <a:pt x="129" y="204"/>
                    <a:pt x="129" y="204"/>
                  </a:cubicBezTo>
                  <a:cubicBezTo>
                    <a:pt x="129" y="204"/>
                    <a:pt x="129" y="204"/>
                    <a:pt x="128" y="204"/>
                  </a:cubicBezTo>
                  <a:cubicBezTo>
                    <a:pt x="128" y="204"/>
                    <a:pt x="128" y="204"/>
                    <a:pt x="128" y="204"/>
                  </a:cubicBezTo>
                  <a:cubicBezTo>
                    <a:pt x="128" y="204"/>
                    <a:pt x="127" y="204"/>
                    <a:pt x="125" y="208"/>
                  </a:cubicBezTo>
                  <a:cubicBezTo>
                    <a:pt x="125" y="209"/>
                    <a:pt x="125" y="209"/>
                    <a:pt x="125" y="209"/>
                  </a:cubicBezTo>
                  <a:cubicBezTo>
                    <a:pt x="125" y="209"/>
                    <a:pt x="124" y="210"/>
                    <a:pt x="124" y="210"/>
                  </a:cubicBezTo>
                  <a:cubicBezTo>
                    <a:pt x="124" y="210"/>
                    <a:pt x="124" y="210"/>
                    <a:pt x="124" y="210"/>
                  </a:cubicBezTo>
                  <a:cubicBezTo>
                    <a:pt x="123" y="209"/>
                    <a:pt x="123" y="209"/>
                    <a:pt x="123" y="208"/>
                  </a:cubicBezTo>
                  <a:cubicBezTo>
                    <a:pt x="123" y="206"/>
                    <a:pt x="122" y="205"/>
                    <a:pt x="122" y="203"/>
                  </a:cubicBezTo>
                  <a:cubicBezTo>
                    <a:pt x="121" y="200"/>
                    <a:pt x="120" y="197"/>
                    <a:pt x="120" y="193"/>
                  </a:cubicBezTo>
                  <a:cubicBezTo>
                    <a:pt x="120" y="190"/>
                    <a:pt x="121" y="188"/>
                    <a:pt x="121" y="186"/>
                  </a:cubicBezTo>
                  <a:cubicBezTo>
                    <a:pt x="122" y="185"/>
                    <a:pt x="122" y="185"/>
                    <a:pt x="122" y="185"/>
                  </a:cubicBezTo>
                  <a:cubicBezTo>
                    <a:pt x="121" y="185"/>
                    <a:pt x="121" y="185"/>
                    <a:pt x="121" y="185"/>
                  </a:cubicBezTo>
                  <a:cubicBezTo>
                    <a:pt x="120" y="185"/>
                    <a:pt x="119" y="184"/>
                    <a:pt x="118" y="183"/>
                  </a:cubicBezTo>
                  <a:cubicBezTo>
                    <a:pt x="117" y="182"/>
                    <a:pt x="117" y="180"/>
                    <a:pt x="116" y="179"/>
                  </a:cubicBezTo>
                  <a:cubicBezTo>
                    <a:pt x="116" y="178"/>
                    <a:pt x="116" y="178"/>
                    <a:pt x="116" y="177"/>
                  </a:cubicBezTo>
                  <a:cubicBezTo>
                    <a:pt x="115" y="176"/>
                    <a:pt x="115" y="175"/>
                    <a:pt x="114" y="174"/>
                  </a:cubicBezTo>
                  <a:cubicBezTo>
                    <a:pt x="113" y="173"/>
                    <a:pt x="111" y="172"/>
                    <a:pt x="111" y="169"/>
                  </a:cubicBezTo>
                  <a:cubicBezTo>
                    <a:pt x="111" y="168"/>
                    <a:pt x="111" y="168"/>
                    <a:pt x="111" y="168"/>
                  </a:cubicBezTo>
                  <a:cubicBezTo>
                    <a:pt x="111" y="163"/>
                    <a:pt x="111" y="161"/>
                    <a:pt x="108" y="158"/>
                  </a:cubicBezTo>
                  <a:cubicBezTo>
                    <a:pt x="107" y="156"/>
                    <a:pt x="106" y="154"/>
                    <a:pt x="105" y="152"/>
                  </a:cubicBezTo>
                  <a:cubicBezTo>
                    <a:pt x="104" y="150"/>
                    <a:pt x="103" y="148"/>
                    <a:pt x="101" y="146"/>
                  </a:cubicBezTo>
                  <a:cubicBezTo>
                    <a:pt x="101" y="146"/>
                    <a:pt x="101" y="146"/>
                    <a:pt x="100" y="146"/>
                  </a:cubicBezTo>
                  <a:cubicBezTo>
                    <a:pt x="100" y="146"/>
                    <a:pt x="100" y="146"/>
                    <a:pt x="100" y="146"/>
                  </a:cubicBezTo>
                  <a:cubicBezTo>
                    <a:pt x="100" y="146"/>
                    <a:pt x="100" y="146"/>
                    <a:pt x="99" y="146"/>
                  </a:cubicBezTo>
                  <a:cubicBezTo>
                    <a:pt x="99" y="146"/>
                    <a:pt x="98" y="146"/>
                    <a:pt x="98" y="146"/>
                  </a:cubicBezTo>
                  <a:cubicBezTo>
                    <a:pt x="96" y="145"/>
                    <a:pt x="94" y="143"/>
                    <a:pt x="93" y="141"/>
                  </a:cubicBezTo>
                  <a:cubicBezTo>
                    <a:pt x="93" y="141"/>
                    <a:pt x="93" y="140"/>
                    <a:pt x="93" y="140"/>
                  </a:cubicBezTo>
                  <a:cubicBezTo>
                    <a:pt x="91" y="138"/>
                    <a:pt x="90" y="136"/>
                    <a:pt x="88" y="134"/>
                  </a:cubicBezTo>
                  <a:cubicBezTo>
                    <a:pt x="87" y="132"/>
                    <a:pt x="85" y="130"/>
                    <a:pt x="84" y="128"/>
                  </a:cubicBezTo>
                  <a:cubicBezTo>
                    <a:pt x="81" y="123"/>
                    <a:pt x="79" y="118"/>
                    <a:pt x="77" y="113"/>
                  </a:cubicBezTo>
                  <a:cubicBezTo>
                    <a:pt x="76" y="110"/>
                    <a:pt x="75" y="109"/>
                    <a:pt x="74" y="107"/>
                  </a:cubicBezTo>
                  <a:cubicBezTo>
                    <a:pt x="74" y="105"/>
                    <a:pt x="73" y="104"/>
                    <a:pt x="73" y="103"/>
                  </a:cubicBezTo>
                  <a:cubicBezTo>
                    <a:pt x="70" y="97"/>
                    <a:pt x="70" y="95"/>
                    <a:pt x="71" y="88"/>
                  </a:cubicBezTo>
                  <a:cubicBezTo>
                    <a:pt x="72" y="83"/>
                    <a:pt x="71" y="80"/>
                    <a:pt x="66" y="78"/>
                  </a:cubicBezTo>
                  <a:cubicBezTo>
                    <a:pt x="66" y="77"/>
                    <a:pt x="66" y="77"/>
                    <a:pt x="66" y="77"/>
                  </a:cubicBezTo>
                  <a:cubicBezTo>
                    <a:pt x="65" y="77"/>
                    <a:pt x="64" y="77"/>
                    <a:pt x="63" y="77"/>
                  </a:cubicBezTo>
                  <a:cubicBezTo>
                    <a:pt x="59" y="76"/>
                    <a:pt x="55" y="75"/>
                    <a:pt x="51" y="73"/>
                  </a:cubicBezTo>
                  <a:cubicBezTo>
                    <a:pt x="45" y="69"/>
                    <a:pt x="42" y="61"/>
                    <a:pt x="40" y="55"/>
                  </a:cubicBezTo>
                  <a:cubicBezTo>
                    <a:pt x="37" y="47"/>
                    <a:pt x="36" y="39"/>
                    <a:pt x="37" y="32"/>
                  </a:cubicBezTo>
                  <a:cubicBezTo>
                    <a:pt x="38" y="27"/>
                    <a:pt x="40" y="24"/>
                    <a:pt x="42" y="23"/>
                  </a:cubicBezTo>
                  <a:cubicBezTo>
                    <a:pt x="43" y="22"/>
                    <a:pt x="44" y="22"/>
                    <a:pt x="44" y="22"/>
                  </a:cubicBezTo>
                  <a:cubicBezTo>
                    <a:pt x="45" y="22"/>
                    <a:pt x="47" y="22"/>
                    <a:pt x="48" y="23"/>
                  </a:cubicBezTo>
                  <a:cubicBezTo>
                    <a:pt x="49" y="24"/>
                    <a:pt x="49" y="24"/>
                    <a:pt x="49" y="24"/>
                  </a:cubicBezTo>
                  <a:cubicBezTo>
                    <a:pt x="55" y="27"/>
                    <a:pt x="60" y="29"/>
                    <a:pt x="66" y="31"/>
                  </a:cubicBezTo>
                  <a:cubicBezTo>
                    <a:pt x="75" y="34"/>
                    <a:pt x="78" y="41"/>
                    <a:pt x="79" y="52"/>
                  </a:cubicBezTo>
                  <a:cubicBezTo>
                    <a:pt x="79" y="52"/>
                    <a:pt x="79" y="52"/>
                    <a:pt x="79" y="52"/>
                  </a:cubicBezTo>
                  <a:cubicBezTo>
                    <a:pt x="80" y="62"/>
                    <a:pt x="81" y="70"/>
                    <a:pt x="85" y="78"/>
                  </a:cubicBezTo>
                  <a:cubicBezTo>
                    <a:pt x="88" y="82"/>
                    <a:pt x="90" y="86"/>
                    <a:pt x="91" y="90"/>
                  </a:cubicBezTo>
                  <a:cubicBezTo>
                    <a:pt x="93" y="94"/>
                    <a:pt x="95" y="98"/>
                    <a:pt x="97" y="102"/>
                  </a:cubicBezTo>
                  <a:cubicBezTo>
                    <a:pt x="100" y="107"/>
                    <a:pt x="103" y="110"/>
                    <a:pt x="107" y="112"/>
                  </a:cubicBezTo>
                  <a:cubicBezTo>
                    <a:pt x="107" y="113"/>
                    <a:pt x="108" y="114"/>
                    <a:pt x="109" y="114"/>
                  </a:cubicBezTo>
                  <a:cubicBezTo>
                    <a:pt x="110" y="115"/>
                    <a:pt x="111" y="115"/>
                    <a:pt x="111" y="116"/>
                  </a:cubicBezTo>
                  <a:cubicBezTo>
                    <a:pt x="114" y="119"/>
                    <a:pt x="118" y="121"/>
                    <a:pt x="121" y="121"/>
                  </a:cubicBezTo>
                  <a:cubicBezTo>
                    <a:pt x="121" y="121"/>
                    <a:pt x="122" y="121"/>
                    <a:pt x="123" y="121"/>
                  </a:cubicBezTo>
                  <a:cubicBezTo>
                    <a:pt x="123" y="121"/>
                    <a:pt x="124" y="120"/>
                    <a:pt x="125" y="120"/>
                  </a:cubicBezTo>
                  <a:cubicBezTo>
                    <a:pt x="126" y="120"/>
                    <a:pt x="126" y="120"/>
                    <a:pt x="126" y="120"/>
                  </a:cubicBezTo>
                  <a:cubicBezTo>
                    <a:pt x="127" y="120"/>
                    <a:pt x="127" y="120"/>
                    <a:pt x="127" y="121"/>
                  </a:cubicBezTo>
                  <a:cubicBezTo>
                    <a:pt x="127" y="127"/>
                    <a:pt x="128" y="134"/>
                    <a:pt x="131" y="139"/>
                  </a:cubicBezTo>
                  <a:cubicBezTo>
                    <a:pt x="134" y="143"/>
                    <a:pt x="138" y="145"/>
                    <a:pt x="142" y="146"/>
                  </a:cubicBezTo>
                  <a:cubicBezTo>
                    <a:pt x="144" y="147"/>
                    <a:pt x="145" y="148"/>
                    <a:pt x="147" y="149"/>
                  </a:cubicBezTo>
                  <a:cubicBezTo>
                    <a:pt x="149" y="150"/>
                    <a:pt x="150" y="151"/>
                    <a:pt x="151" y="153"/>
                  </a:cubicBezTo>
                  <a:cubicBezTo>
                    <a:pt x="152" y="153"/>
                    <a:pt x="152" y="154"/>
                    <a:pt x="152" y="154"/>
                  </a:cubicBezTo>
                  <a:cubicBezTo>
                    <a:pt x="155" y="158"/>
                    <a:pt x="156" y="160"/>
                    <a:pt x="154" y="165"/>
                  </a:cubicBezTo>
                  <a:cubicBezTo>
                    <a:pt x="151" y="170"/>
                    <a:pt x="150" y="173"/>
                    <a:pt x="154" y="177"/>
                  </a:cubicBezTo>
                  <a:cubicBezTo>
                    <a:pt x="155" y="178"/>
                    <a:pt x="155" y="179"/>
                    <a:pt x="156" y="179"/>
                  </a:cubicBezTo>
                  <a:cubicBezTo>
                    <a:pt x="159" y="182"/>
                    <a:pt x="161" y="185"/>
                    <a:pt x="165" y="186"/>
                  </a:cubicBezTo>
                  <a:cubicBezTo>
                    <a:pt x="166" y="186"/>
                    <a:pt x="167" y="187"/>
                    <a:pt x="168" y="187"/>
                  </a:cubicBezTo>
                  <a:cubicBezTo>
                    <a:pt x="170" y="187"/>
                    <a:pt x="173" y="188"/>
                    <a:pt x="175" y="191"/>
                  </a:cubicBezTo>
                  <a:cubicBezTo>
                    <a:pt x="177" y="193"/>
                    <a:pt x="177" y="195"/>
                    <a:pt x="177" y="197"/>
                  </a:cubicBezTo>
                  <a:cubicBezTo>
                    <a:pt x="178" y="199"/>
                    <a:pt x="178" y="201"/>
                    <a:pt x="179" y="203"/>
                  </a:cubicBezTo>
                  <a:cubicBezTo>
                    <a:pt x="180" y="204"/>
                    <a:pt x="181" y="205"/>
                    <a:pt x="183" y="206"/>
                  </a:cubicBezTo>
                  <a:cubicBezTo>
                    <a:pt x="184" y="207"/>
                    <a:pt x="186" y="208"/>
                    <a:pt x="187" y="211"/>
                  </a:cubicBezTo>
                  <a:cubicBezTo>
                    <a:pt x="188" y="212"/>
                    <a:pt x="189" y="213"/>
                    <a:pt x="190" y="215"/>
                  </a:cubicBezTo>
                  <a:cubicBezTo>
                    <a:pt x="191" y="218"/>
                    <a:pt x="193" y="221"/>
                    <a:pt x="197" y="223"/>
                  </a:cubicBezTo>
                  <a:cubicBezTo>
                    <a:pt x="198" y="224"/>
                    <a:pt x="198" y="224"/>
                    <a:pt x="198" y="224"/>
                  </a:cubicBezTo>
                  <a:cubicBezTo>
                    <a:pt x="202" y="226"/>
                    <a:pt x="205" y="228"/>
                    <a:pt x="208" y="232"/>
                  </a:cubicBezTo>
                  <a:cubicBezTo>
                    <a:pt x="210" y="236"/>
                    <a:pt x="213" y="240"/>
                    <a:pt x="215" y="244"/>
                  </a:cubicBezTo>
                  <a:cubicBezTo>
                    <a:pt x="216" y="246"/>
                    <a:pt x="216" y="247"/>
                    <a:pt x="217" y="249"/>
                  </a:cubicBezTo>
                  <a:cubicBezTo>
                    <a:pt x="219" y="251"/>
                    <a:pt x="221" y="254"/>
                    <a:pt x="223" y="256"/>
                  </a:cubicBezTo>
                  <a:cubicBezTo>
                    <a:pt x="227" y="262"/>
                    <a:pt x="232" y="269"/>
                    <a:pt x="232" y="277"/>
                  </a:cubicBezTo>
                  <a:cubicBezTo>
                    <a:pt x="233" y="282"/>
                    <a:pt x="231" y="285"/>
                    <a:pt x="229" y="288"/>
                  </a:cubicBezTo>
                  <a:cubicBezTo>
                    <a:pt x="229" y="289"/>
                    <a:pt x="228" y="290"/>
                    <a:pt x="228" y="291"/>
                  </a:cubicBezTo>
                  <a:cubicBezTo>
                    <a:pt x="227" y="295"/>
                    <a:pt x="227" y="298"/>
                    <a:pt x="228" y="302"/>
                  </a:cubicBezTo>
                  <a:cubicBezTo>
                    <a:pt x="228" y="303"/>
                    <a:pt x="228" y="304"/>
                    <a:pt x="228" y="306"/>
                  </a:cubicBezTo>
                  <a:cubicBezTo>
                    <a:pt x="228" y="307"/>
                    <a:pt x="228" y="307"/>
                    <a:pt x="228" y="307"/>
                  </a:cubicBezTo>
                  <a:cubicBezTo>
                    <a:pt x="227" y="307"/>
                    <a:pt x="227" y="307"/>
                    <a:pt x="227" y="307"/>
                  </a:cubicBezTo>
                  <a:cubicBezTo>
                    <a:pt x="226" y="307"/>
                    <a:pt x="225" y="308"/>
                    <a:pt x="225" y="308"/>
                  </a:cubicBezTo>
                  <a:cubicBezTo>
                    <a:pt x="224" y="312"/>
                    <a:pt x="229" y="319"/>
                    <a:pt x="231" y="322"/>
                  </a:cubicBezTo>
                  <a:cubicBezTo>
                    <a:pt x="233" y="324"/>
                    <a:pt x="234" y="326"/>
                    <a:pt x="235" y="327"/>
                  </a:cubicBezTo>
                  <a:cubicBezTo>
                    <a:pt x="238" y="331"/>
                    <a:pt x="240" y="335"/>
                    <a:pt x="245" y="336"/>
                  </a:cubicBezTo>
                  <a:cubicBezTo>
                    <a:pt x="251" y="336"/>
                    <a:pt x="256" y="342"/>
                    <a:pt x="260" y="347"/>
                  </a:cubicBezTo>
                  <a:cubicBezTo>
                    <a:pt x="262" y="348"/>
                    <a:pt x="262" y="348"/>
                    <a:pt x="262" y="348"/>
                  </a:cubicBezTo>
                  <a:cubicBezTo>
                    <a:pt x="263" y="350"/>
                    <a:pt x="264" y="351"/>
                    <a:pt x="265" y="352"/>
                  </a:cubicBezTo>
                  <a:cubicBezTo>
                    <a:pt x="268" y="357"/>
                    <a:pt x="271" y="360"/>
                    <a:pt x="277" y="361"/>
                  </a:cubicBezTo>
                  <a:cubicBezTo>
                    <a:pt x="278" y="361"/>
                    <a:pt x="279" y="361"/>
                    <a:pt x="280" y="361"/>
                  </a:cubicBezTo>
                  <a:cubicBezTo>
                    <a:pt x="283" y="362"/>
                    <a:pt x="286" y="362"/>
                    <a:pt x="289" y="363"/>
                  </a:cubicBezTo>
                  <a:cubicBezTo>
                    <a:pt x="290" y="364"/>
                    <a:pt x="291" y="364"/>
                    <a:pt x="292" y="365"/>
                  </a:cubicBezTo>
                  <a:cubicBezTo>
                    <a:pt x="294" y="365"/>
                    <a:pt x="296" y="366"/>
                    <a:pt x="298" y="367"/>
                  </a:cubicBezTo>
                  <a:cubicBezTo>
                    <a:pt x="298" y="367"/>
                    <a:pt x="298" y="367"/>
                    <a:pt x="298" y="367"/>
                  </a:cubicBezTo>
                  <a:cubicBezTo>
                    <a:pt x="299" y="368"/>
                    <a:pt x="299" y="368"/>
                    <a:pt x="299" y="368"/>
                  </a:cubicBezTo>
                  <a:cubicBezTo>
                    <a:pt x="300" y="368"/>
                    <a:pt x="300" y="368"/>
                    <a:pt x="300" y="368"/>
                  </a:cubicBezTo>
                  <a:cubicBezTo>
                    <a:pt x="300" y="369"/>
                    <a:pt x="300" y="369"/>
                    <a:pt x="300" y="369"/>
                  </a:cubicBezTo>
                  <a:cubicBezTo>
                    <a:pt x="303" y="371"/>
                    <a:pt x="306" y="373"/>
                    <a:pt x="309" y="375"/>
                  </a:cubicBezTo>
                  <a:cubicBezTo>
                    <a:pt x="314" y="379"/>
                    <a:pt x="318" y="382"/>
                    <a:pt x="323" y="385"/>
                  </a:cubicBezTo>
                  <a:cubicBezTo>
                    <a:pt x="329" y="388"/>
                    <a:pt x="336" y="390"/>
                    <a:pt x="342" y="392"/>
                  </a:cubicBezTo>
                  <a:cubicBezTo>
                    <a:pt x="345" y="393"/>
                    <a:pt x="349" y="394"/>
                    <a:pt x="352" y="395"/>
                  </a:cubicBezTo>
                  <a:cubicBezTo>
                    <a:pt x="357" y="397"/>
                    <a:pt x="361" y="400"/>
                    <a:pt x="364" y="402"/>
                  </a:cubicBezTo>
                  <a:cubicBezTo>
                    <a:pt x="368" y="405"/>
                    <a:pt x="371" y="407"/>
                    <a:pt x="375" y="409"/>
                  </a:cubicBezTo>
                  <a:cubicBezTo>
                    <a:pt x="377" y="409"/>
                    <a:pt x="379" y="410"/>
                    <a:pt x="381" y="411"/>
                  </a:cubicBezTo>
                  <a:cubicBezTo>
                    <a:pt x="388" y="415"/>
                    <a:pt x="394" y="418"/>
                    <a:pt x="401" y="418"/>
                  </a:cubicBezTo>
                  <a:cubicBezTo>
                    <a:pt x="402" y="418"/>
                    <a:pt x="402" y="418"/>
                    <a:pt x="403" y="418"/>
                  </a:cubicBezTo>
                  <a:cubicBezTo>
                    <a:pt x="410" y="417"/>
                    <a:pt x="415" y="414"/>
                    <a:pt x="421" y="409"/>
                  </a:cubicBezTo>
                  <a:cubicBezTo>
                    <a:pt x="422" y="408"/>
                    <a:pt x="423" y="407"/>
                    <a:pt x="424" y="406"/>
                  </a:cubicBezTo>
                  <a:cubicBezTo>
                    <a:pt x="427" y="404"/>
                    <a:pt x="430" y="402"/>
                    <a:pt x="434" y="402"/>
                  </a:cubicBezTo>
                  <a:cubicBezTo>
                    <a:pt x="435" y="402"/>
                    <a:pt x="436" y="402"/>
                    <a:pt x="437" y="402"/>
                  </a:cubicBezTo>
                  <a:cubicBezTo>
                    <a:pt x="441" y="404"/>
                    <a:pt x="445" y="406"/>
                    <a:pt x="448" y="408"/>
                  </a:cubicBezTo>
                  <a:cubicBezTo>
                    <a:pt x="450" y="410"/>
                    <a:pt x="452" y="411"/>
                    <a:pt x="454" y="412"/>
                  </a:cubicBezTo>
                  <a:cubicBezTo>
                    <a:pt x="456" y="413"/>
                    <a:pt x="456" y="413"/>
                    <a:pt x="456" y="413"/>
                  </a:cubicBezTo>
                  <a:cubicBezTo>
                    <a:pt x="462" y="416"/>
                    <a:pt x="468" y="420"/>
                    <a:pt x="472" y="425"/>
                  </a:cubicBezTo>
                  <a:cubicBezTo>
                    <a:pt x="473" y="426"/>
                    <a:pt x="474" y="427"/>
                    <a:pt x="475" y="428"/>
                  </a:cubicBezTo>
                  <a:cubicBezTo>
                    <a:pt x="475" y="429"/>
                    <a:pt x="476" y="430"/>
                    <a:pt x="477" y="431"/>
                  </a:cubicBezTo>
                  <a:cubicBezTo>
                    <a:pt x="478" y="431"/>
                    <a:pt x="478" y="431"/>
                    <a:pt x="478" y="431"/>
                  </a:cubicBezTo>
                  <a:cubicBezTo>
                    <a:pt x="478" y="432"/>
                    <a:pt x="478" y="432"/>
                    <a:pt x="479" y="433"/>
                  </a:cubicBezTo>
                  <a:cubicBezTo>
                    <a:pt x="479" y="433"/>
                    <a:pt x="479" y="433"/>
                    <a:pt x="480" y="433"/>
                  </a:cubicBezTo>
                  <a:cubicBezTo>
                    <a:pt x="480" y="433"/>
                    <a:pt x="480" y="433"/>
                    <a:pt x="480" y="433"/>
                  </a:cubicBezTo>
                  <a:cubicBezTo>
                    <a:pt x="484" y="433"/>
                    <a:pt x="486" y="427"/>
                    <a:pt x="489" y="421"/>
                  </a:cubicBezTo>
                  <a:cubicBezTo>
                    <a:pt x="491" y="416"/>
                    <a:pt x="493" y="411"/>
                    <a:pt x="496" y="409"/>
                  </a:cubicBezTo>
                  <a:cubicBezTo>
                    <a:pt x="499" y="407"/>
                    <a:pt x="503" y="407"/>
                    <a:pt x="506" y="406"/>
                  </a:cubicBezTo>
                  <a:cubicBezTo>
                    <a:pt x="512" y="406"/>
                    <a:pt x="517" y="406"/>
                    <a:pt x="519" y="399"/>
                  </a:cubicBezTo>
                  <a:cubicBezTo>
                    <a:pt x="519" y="397"/>
                    <a:pt x="520" y="395"/>
                    <a:pt x="519" y="393"/>
                  </a:cubicBezTo>
                  <a:cubicBezTo>
                    <a:pt x="518" y="390"/>
                    <a:pt x="514" y="389"/>
                    <a:pt x="511" y="388"/>
                  </a:cubicBezTo>
                  <a:cubicBezTo>
                    <a:pt x="508" y="387"/>
                    <a:pt x="504" y="385"/>
                    <a:pt x="503" y="383"/>
                  </a:cubicBezTo>
                  <a:cubicBezTo>
                    <a:pt x="501" y="381"/>
                    <a:pt x="500" y="379"/>
                    <a:pt x="500" y="377"/>
                  </a:cubicBezTo>
                  <a:cubicBezTo>
                    <a:pt x="500" y="376"/>
                    <a:pt x="500" y="376"/>
                    <a:pt x="500" y="376"/>
                  </a:cubicBezTo>
                  <a:cubicBezTo>
                    <a:pt x="500" y="375"/>
                    <a:pt x="500" y="375"/>
                    <a:pt x="501" y="375"/>
                  </a:cubicBezTo>
                  <a:cubicBezTo>
                    <a:pt x="501" y="375"/>
                    <a:pt x="501" y="375"/>
                    <a:pt x="501" y="375"/>
                  </a:cubicBezTo>
                  <a:cubicBezTo>
                    <a:pt x="502" y="375"/>
                    <a:pt x="503" y="376"/>
                    <a:pt x="504" y="376"/>
                  </a:cubicBezTo>
                  <a:cubicBezTo>
                    <a:pt x="505" y="377"/>
                    <a:pt x="506" y="377"/>
                    <a:pt x="507" y="377"/>
                  </a:cubicBezTo>
                  <a:cubicBezTo>
                    <a:pt x="507" y="377"/>
                    <a:pt x="507" y="377"/>
                    <a:pt x="508" y="377"/>
                  </a:cubicBezTo>
                  <a:cubicBezTo>
                    <a:pt x="509" y="376"/>
                    <a:pt x="509" y="376"/>
                    <a:pt x="508" y="373"/>
                  </a:cubicBezTo>
                  <a:cubicBezTo>
                    <a:pt x="508" y="372"/>
                    <a:pt x="508" y="372"/>
                    <a:pt x="508" y="371"/>
                  </a:cubicBezTo>
                  <a:cubicBezTo>
                    <a:pt x="507" y="368"/>
                    <a:pt x="507" y="366"/>
                    <a:pt x="508" y="365"/>
                  </a:cubicBezTo>
                  <a:cubicBezTo>
                    <a:pt x="509" y="363"/>
                    <a:pt x="511" y="362"/>
                    <a:pt x="514" y="362"/>
                  </a:cubicBezTo>
                  <a:cubicBezTo>
                    <a:pt x="518" y="362"/>
                    <a:pt x="523" y="362"/>
                    <a:pt x="527" y="361"/>
                  </a:cubicBezTo>
                  <a:cubicBezTo>
                    <a:pt x="531" y="361"/>
                    <a:pt x="531" y="361"/>
                    <a:pt x="531" y="361"/>
                  </a:cubicBezTo>
                  <a:cubicBezTo>
                    <a:pt x="531" y="361"/>
                    <a:pt x="532" y="361"/>
                    <a:pt x="532" y="361"/>
                  </a:cubicBezTo>
                  <a:cubicBezTo>
                    <a:pt x="534" y="361"/>
                    <a:pt x="536" y="361"/>
                    <a:pt x="538" y="362"/>
                  </a:cubicBezTo>
                  <a:cubicBezTo>
                    <a:pt x="540" y="362"/>
                    <a:pt x="542" y="362"/>
                    <a:pt x="544" y="362"/>
                  </a:cubicBezTo>
                  <a:cubicBezTo>
                    <a:pt x="544" y="362"/>
                    <a:pt x="544" y="362"/>
                    <a:pt x="544" y="362"/>
                  </a:cubicBezTo>
                  <a:cubicBezTo>
                    <a:pt x="544" y="362"/>
                    <a:pt x="544" y="361"/>
                    <a:pt x="544" y="360"/>
                  </a:cubicBezTo>
                  <a:cubicBezTo>
                    <a:pt x="544" y="359"/>
                    <a:pt x="544" y="358"/>
                    <a:pt x="544" y="357"/>
                  </a:cubicBezTo>
                  <a:cubicBezTo>
                    <a:pt x="544" y="356"/>
                    <a:pt x="544" y="356"/>
                    <a:pt x="545" y="356"/>
                  </a:cubicBezTo>
                  <a:cubicBezTo>
                    <a:pt x="545" y="356"/>
                    <a:pt x="545" y="356"/>
                    <a:pt x="545" y="356"/>
                  </a:cubicBezTo>
                  <a:cubicBezTo>
                    <a:pt x="546" y="356"/>
                    <a:pt x="548" y="357"/>
                    <a:pt x="549" y="358"/>
                  </a:cubicBezTo>
                  <a:cubicBezTo>
                    <a:pt x="550" y="359"/>
                    <a:pt x="551" y="359"/>
                    <a:pt x="551" y="359"/>
                  </a:cubicBezTo>
                  <a:cubicBezTo>
                    <a:pt x="551" y="359"/>
                    <a:pt x="552" y="359"/>
                    <a:pt x="552" y="359"/>
                  </a:cubicBezTo>
                  <a:cubicBezTo>
                    <a:pt x="553" y="359"/>
                    <a:pt x="555" y="356"/>
                    <a:pt x="556" y="353"/>
                  </a:cubicBezTo>
                  <a:cubicBezTo>
                    <a:pt x="557" y="353"/>
                    <a:pt x="557" y="352"/>
                    <a:pt x="557" y="352"/>
                  </a:cubicBezTo>
                  <a:cubicBezTo>
                    <a:pt x="558" y="351"/>
                    <a:pt x="558" y="350"/>
                    <a:pt x="558" y="349"/>
                  </a:cubicBezTo>
                  <a:cubicBezTo>
                    <a:pt x="559" y="347"/>
                    <a:pt x="560" y="345"/>
                    <a:pt x="562" y="343"/>
                  </a:cubicBezTo>
                  <a:cubicBezTo>
                    <a:pt x="564" y="341"/>
                    <a:pt x="567" y="339"/>
                    <a:pt x="569" y="338"/>
                  </a:cubicBezTo>
                  <a:cubicBezTo>
                    <a:pt x="570" y="338"/>
                    <a:pt x="570" y="338"/>
                    <a:pt x="570" y="338"/>
                  </a:cubicBezTo>
                  <a:cubicBezTo>
                    <a:pt x="571" y="338"/>
                    <a:pt x="571" y="339"/>
                    <a:pt x="571" y="339"/>
                  </a:cubicBezTo>
                  <a:cubicBezTo>
                    <a:pt x="571" y="341"/>
                    <a:pt x="571" y="343"/>
                    <a:pt x="570" y="345"/>
                  </a:cubicBezTo>
                  <a:cubicBezTo>
                    <a:pt x="570" y="346"/>
                    <a:pt x="570" y="347"/>
                    <a:pt x="570" y="348"/>
                  </a:cubicBezTo>
                  <a:cubicBezTo>
                    <a:pt x="570" y="348"/>
                    <a:pt x="571" y="348"/>
                    <a:pt x="571" y="348"/>
                  </a:cubicBezTo>
                  <a:cubicBezTo>
                    <a:pt x="571" y="348"/>
                    <a:pt x="571" y="348"/>
                    <a:pt x="571" y="348"/>
                  </a:cubicBezTo>
                  <a:cubicBezTo>
                    <a:pt x="571" y="347"/>
                    <a:pt x="572" y="347"/>
                    <a:pt x="572" y="347"/>
                  </a:cubicBezTo>
                  <a:cubicBezTo>
                    <a:pt x="573" y="341"/>
                    <a:pt x="574" y="335"/>
                    <a:pt x="574" y="329"/>
                  </a:cubicBezTo>
                  <a:cubicBezTo>
                    <a:pt x="574" y="327"/>
                    <a:pt x="575" y="324"/>
                    <a:pt x="575" y="321"/>
                  </a:cubicBezTo>
                  <a:cubicBezTo>
                    <a:pt x="576" y="312"/>
                    <a:pt x="580" y="304"/>
                    <a:pt x="583" y="297"/>
                  </a:cubicBezTo>
                  <a:cubicBezTo>
                    <a:pt x="584" y="295"/>
                    <a:pt x="585" y="294"/>
                    <a:pt x="585" y="293"/>
                  </a:cubicBezTo>
                  <a:cubicBezTo>
                    <a:pt x="587" y="289"/>
                    <a:pt x="590" y="282"/>
                    <a:pt x="589" y="278"/>
                  </a:cubicBezTo>
                  <a:cubicBezTo>
                    <a:pt x="588" y="276"/>
                    <a:pt x="587" y="274"/>
                    <a:pt x="585" y="273"/>
                  </a:cubicBezTo>
                  <a:cubicBezTo>
                    <a:pt x="581" y="271"/>
                    <a:pt x="578" y="271"/>
                    <a:pt x="574" y="271"/>
                  </a:cubicBezTo>
                  <a:cubicBezTo>
                    <a:pt x="569" y="271"/>
                    <a:pt x="564" y="272"/>
                    <a:pt x="559" y="272"/>
                  </a:cubicBezTo>
                  <a:cubicBezTo>
                    <a:pt x="557" y="273"/>
                    <a:pt x="557" y="273"/>
                    <a:pt x="557" y="273"/>
                  </a:cubicBezTo>
                  <a:cubicBezTo>
                    <a:pt x="542" y="276"/>
                    <a:pt x="520" y="280"/>
                    <a:pt x="517" y="302"/>
                  </a:cubicBezTo>
                  <a:cubicBezTo>
                    <a:pt x="517" y="305"/>
                    <a:pt x="517" y="307"/>
                    <a:pt x="517" y="310"/>
                  </a:cubicBezTo>
                  <a:cubicBezTo>
                    <a:pt x="516" y="318"/>
                    <a:pt x="515" y="326"/>
                    <a:pt x="511" y="333"/>
                  </a:cubicBezTo>
                  <a:cubicBezTo>
                    <a:pt x="507" y="339"/>
                    <a:pt x="501" y="343"/>
                    <a:pt x="494" y="344"/>
                  </a:cubicBezTo>
                  <a:cubicBezTo>
                    <a:pt x="491" y="345"/>
                    <a:pt x="489" y="344"/>
                    <a:pt x="486" y="345"/>
                  </a:cubicBezTo>
                  <a:cubicBezTo>
                    <a:pt x="483" y="346"/>
                    <a:pt x="481" y="347"/>
                    <a:pt x="478" y="348"/>
                  </a:cubicBezTo>
                  <a:cubicBezTo>
                    <a:pt x="477" y="349"/>
                    <a:pt x="477" y="349"/>
                    <a:pt x="477" y="349"/>
                  </a:cubicBezTo>
                  <a:cubicBezTo>
                    <a:pt x="473" y="351"/>
                    <a:pt x="469" y="351"/>
                    <a:pt x="466" y="352"/>
                  </a:cubicBezTo>
                  <a:cubicBezTo>
                    <a:pt x="464" y="352"/>
                    <a:pt x="461" y="352"/>
                    <a:pt x="459" y="353"/>
                  </a:cubicBezTo>
                  <a:cubicBezTo>
                    <a:pt x="457" y="353"/>
                    <a:pt x="456" y="354"/>
                    <a:pt x="454" y="354"/>
                  </a:cubicBezTo>
                  <a:cubicBezTo>
                    <a:pt x="451" y="355"/>
                    <a:pt x="448" y="356"/>
                    <a:pt x="445" y="356"/>
                  </a:cubicBezTo>
                  <a:cubicBezTo>
                    <a:pt x="444" y="356"/>
                    <a:pt x="442" y="356"/>
                    <a:pt x="440" y="355"/>
                  </a:cubicBezTo>
                  <a:cubicBezTo>
                    <a:pt x="437" y="354"/>
                    <a:pt x="435" y="352"/>
                    <a:pt x="433" y="351"/>
                  </a:cubicBezTo>
                  <a:cubicBezTo>
                    <a:pt x="430" y="348"/>
                    <a:pt x="427" y="346"/>
                    <a:pt x="424" y="345"/>
                  </a:cubicBezTo>
                  <a:cubicBezTo>
                    <a:pt x="423" y="345"/>
                    <a:pt x="423" y="345"/>
                    <a:pt x="423" y="345"/>
                  </a:cubicBezTo>
                  <a:cubicBezTo>
                    <a:pt x="417" y="344"/>
                    <a:pt x="412" y="344"/>
                    <a:pt x="408" y="336"/>
                  </a:cubicBezTo>
                  <a:cubicBezTo>
                    <a:pt x="405" y="332"/>
                    <a:pt x="404" y="328"/>
                    <a:pt x="402" y="324"/>
                  </a:cubicBezTo>
                  <a:cubicBezTo>
                    <a:pt x="401" y="320"/>
                    <a:pt x="399" y="316"/>
                    <a:pt x="397" y="312"/>
                  </a:cubicBezTo>
                  <a:cubicBezTo>
                    <a:pt x="396" y="309"/>
                    <a:pt x="394" y="307"/>
                    <a:pt x="393" y="305"/>
                  </a:cubicBezTo>
                  <a:cubicBezTo>
                    <a:pt x="390" y="300"/>
                    <a:pt x="387" y="295"/>
                    <a:pt x="385" y="290"/>
                  </a:cubicBezTo>
                  <a:cubicBezTo>
                    <a:pt x="383" y="285"/>
                    <a:pt x="381" y="279"/>
                    <a:pt x="379" y="274"/>
                  </a:cubicBezTo>
                  <a:cubicBezTo>
                    <a:pt x="378" y="271"/>
                    <a:pt x="377" y="267"/>
                    <a:pt x="376" y="264"/>
                  </a:cubicBezTo>
                  <a:cubicBezTo>
                    <a:pt x="373" y="256"/>
                    <a:pt x="371" y="249"/>
                    <a:pt x="371" y="241"/>
                  </a:cubicBezTo>
                  <a:cubicBezTo>
                    <a:pt x="372" y="233"/>
                    <a:pt x="373" y="226"/>
                    <a:pt x="374" y="218"/>
                  </a:cubicBezTo>
                  <a:cubicBezTo>
                    <a:pt x="375" y="214"/>
                    <a:pt x="375" y="214"/>
                    <a:pt x="375" y="214"/>
                  </a:cubicBezTo>
                  <a:cubicBezTo>
                    <a:pt x="375" y="212"/>
                    <a:pt x="375" y="209"/>
                    <a:pt x="376" y="207"/>
                  </a:cubicBezTo>
                  <a:cubicBezTo>
                    <a:pt x="376" y="204"/>
                    <a:pt x="376" y="200"/>
                    <a:pt x="377" y="197"/>
                  </a:cubicBezTo>
                  <a:cubicBezTo>
                    <a:pt x="377" y="194"/>
                    <a:pt x="378" y="191"/>
                    <a:pt x="378" y="187"/>
                  </a:cubicBezTo>
                  <a:cubicBezTo>
                    <a:pt x="378" y="185"/>
                    <a:pt x="378" y="185"/>
                    <a:pt x="378" y="185"/>
                  </a:cubicBezTo>
                  <a:cubicBezTo>
                    <a:pt x="379" y="180"/>
                    <a:pt x="380" y="176"/>
                    <a:pt x="382" y="172"/>
                  </a:cubicBezTo>
                  <a:cubicBezTo>
                    <a:pt x="382" y="171"/>
                    <a:pt x="383" y="169"/>
                    <a:pt x="383" y="168"/>
                  </a:cubicBezTo>
                  <a:cubicBezTo>
                    <a:pt x="382" y="168"/>
                    <a:pt x="380" y="167"/>
                    <a:pt x="379" y="166"/>
                  </a:cubicBezTo>
                  <a:cubicBezTo>
                    <a:pt x="379" y="166"/>
                    <a:pt x="378" y="166"/>
                    <a:pt x="378" y="166"/>
                  </a:cubicBezTo>
                  <a:cubicBezTo>
                    <a:pt x="377" y="165"/>
                    <a:pt x="375" y="165"/>
                    <a:pt x="374" y="164"/>
                  </a:cubicBezTo>
                  <a:cubicBezTo>
                    <a:pt x="372" y="164"/>
                    <a:pt x="371" y="163"/>
                    <a:pt x="369" y="162"/>
                  </a:cubicBezTo>
                  <a:cubicBezTo>
                    <a:pt x="367" y="161"/>
                    <a:pt x="366" y="161"/>
                    <a:pt x="363" y="161"/>
                  </a:cubicBezTo>
                  <a:cubicBezTo>
                    <a:pt x="363" y="161"/>
                    <a:pt x="363" y="161"/>
                    <a:pt x="363" y="161"/>
                  </a:cubicBezTo>
                  <a:cubicBezTo>
                    <a:pt x="363" y="161"/>
                    <a:pt x="363" y="161"/>
                    <a:pt x="363" y="161"/>
                  </a:cubicBezTo>
                  <a:cubicBezTo>
                    <a:pt x="363" y="161"/>
                    <a:pt x="363" y="161"/>
                    <a:pt x="363" y="161"/>
                  </a:cubicBezTo>
                  <a:cubicBezTo>
                    <a:pt x="360" y="161"/>
                    <a:pt x="357" y="159"/>
                    <a:pt x="355" y="157"/>
                  </a:cubicBezTo>
                  <a:cubicBezTo>
                    <a:pt x="354" y="156"/>
                    <a:pt x="354" y="156"/>
                    <a:pt x="353" y="155"/>
                  </a:cubicBezTo>
                  <a:cubicBezTo>
                    <a:pt x="352" y="154"/>
                    <a:pt x="350" y="153"/>
                    <a:pt x="347" y="151"/>
                  </a:cubicBezTo>
                  <a:cubicBezTo>
                    <a:pt x="347" y="151"/>
                    <a:pt x="347" y="151"/>
                    <a:pt x="347" y="151"/>
                  </a:cubicBezTo>
                  <a:cubicBezTo>
                    <a:pt x="346" y="151"/>
                    <a:pt x="345" y="150"/>
                    <a:pt x="344" y="149"/>
                  </a:cubicBezTo>
                  <a:cubicBezTo>
                    <a:pt x="343" y="148"/>
                    <a:pt x="342" y="145"/>
                    <a:pt x="342" y="142"/>
                  </a:cubicBezTo>
                  <a:cubicBezTo>
                    <a:pt x="342" y="141"/>
                    <a:pt x="342" y="140"/>
                    <a:pt x="342" y="139"/>
                  </a:cubicBezTo>
                  <a:cubicBezTo>
                    <a:pt x="341" y="138"/>
                    <a:pt x="341" y="137"/>
                    <a:pt x="341" y="135"/>
                  </a:cubicBezTo>
                  <a:cubicBezTo>
                    <a:pt x="340" y="133"/>
                    <a:pt x="340" y="131"/>
                    <a:pt x="339" y="129"/>
                  </a:cubicBezTo>
                  <a:cubicBezTo>
                    <a:pt x="338" y="125"/>
                    <a:pt x="335" y="122"/>
                    <a:pt x="332" y="119"/>
                  </a:cubicBezTo>
                  <a:cubicBezTo>
                    <a:pt x="330" y="117"/>
                    <a:pt x="329" y="116"/>
                    <a:pt x="327" y="114"/>
                  </a:cubicBezTo>
                  <a:cubicBezTo>
                    <a:pt x="327" y="113"/>
                    <a:pt x="326" y="112"/>
                    <a:pt x="326" y="112"/>
                  </a:cubicBezTo>
                  <a:cubicBezTo>
                    <a:pt x="324" y="109"/>
                    <a:pt x="322" y="107"/>
                    <a:pt x="321" y="104"/>
                  </a:cubicBezTo>
                  <a:cubicBezTo>
                    <a:pt x="320" y="103"/>
                    <a:pt x="320" y="101"/>
                    <a:pt x="319" y="100"/>
                  </a:cubicBezTo>
                  <a:cubicBezTo>
                    <a:pt x="318" y="97"/>
                    <a:pt x="318" y="95"/>
                    <a:pt x="316" y="92"/>
                  </a:cubicBezTo>
                  <a:cubicBezTo>
                    <a:pt x="312" y="85"/>
                    <a:pt x="308" y="81"/>
                    <a:pt x="303" y="77"/>
                  </a:cubicBezTo>
                  <a:cubicBezTo>
                    <a:pt x="301" y="76"/>
                    <a:pt x="301" y="76"/>
                    <a:pt x="301" y="76"/>
                  </a:cubicBezTo>
                  <a:cubicBezTo>
                    <a:pt x="299" y="74"/>
                    <a:pt x="296" y="72"/>
                    <a:pt x="293" y="71"/>
                  </a:cubicBezTo>
                  <a:cubicBezTo>
                    <a:pt x="293" y="71"/>
                    <a:pt x="293" y="71"/>
                    <a:pt x="292" y="71"/>
                  </a:cubicBezTo>
                  <a:cubicBezTo>
                    <a:pt x="291" y="71"/>
                    <a:pt x="290" y="71"/>
                    <a:pt x="289" y="72"/>
                  </a:cubicBezTo>
                  <a:cubicBezTo>
                    <a:pt x="288" y="72"/>
                    <a:pt x="287" y="72"/>
                    <a:pt x="286" y="72"/>
                  </a:cubicBezTo>
                  <a:cubicBezTo>
                    <a:pt x="285" y="72"/>
                    <a:pt x="285" y="72"/>
                    <a:pt x="285" y="72"/>
                  </a:cubicBezTo>
                  <a:cubicBezTo>
                    <a:pt x="278" y="72"/>
                    <a:pt x="275" y="75"/>
                    <a:pt x="273" y="80"/>
                  </a:cubicBezTo>
                  <a:cubicBezTo>
                    <a:pt x="273" y="81"/>
                    <a:pt x="273" y="81"/>
                    <a:pt x="273" y="82"/>
                  </a:cubicBezTo>
                  <a:cubicBezTo>
                    <a:pt x="272" y="85"/>
                    <a:pt x="272" y="89"/>
                    <a:pt x="270" y="91"/>
                  </a:cubicBezTo>
                  <a:cubicBezTo>
                    <a:pt x="269" y="91"/>
                    <a:pt x="268" y="92"/>
                    <a:pt x="268" y="92"/>
                  </a:cubicBezTo>
                  <a:cubicBezTo>
                    <a:pt x="266" y="92"/>
                    <a:pt x="265" y="91"/>
                    <a:pt x="264" y="90"/>
                  </a:cubicBezTo>
                  <a:cubicBezTo>
                    <a:pt x="264" y="90"/>
                    <a:pt x="263" y="89"/>
                    <a:pt x="263" y="89"/>
                  </a:cubicBezTo>
                  <a:cubicBezTo>
                    <a:pt x="261" y="88"/>
                    <a:pt x="259" y="88"/>
                    <a:pt x="258" y="88"/>
                  </a:cubicBezTo>
                  <a:cubicBezTo>
                    <a:pt x="255" y="87"/>
                    <a:pt x="253" y="87"/>
                    <a:pt x="250" y="85"/>
                  </a:cubicBezTo>
                  <a:cubicBezTo>
                    <a:pt x="247" y="83"/>
                    <a:pt x="245" y="80"/>
                    <a:pt x="242" y="77"/>
                  </a:cubicBezTo>
                  <a:cubicBezTo>
                    <a:pt x="241" y="76"/>
                    <a:pt x="240" y="75"/>
                    <a:pt x="239" y="74"/>
                  </a:cubicBezTo>
                  <a:cubicBezTo>
                    <a:pt x="236" y="71"/>
                    <a:pt x="235" y="67"/>
                    <a:pt x="234" y="64"/>
                  </a:cubicBezTo>
                  <a:cubicBezTo>
                    <a:pt x="233" y="61"/>
                    <a:pt x="231" y="58"/>
                    <a:pt x="229" y="55"/>
                  </a:cubicBezTo>
                  <a:cubicBezTo>
                    <a:pt x="227" y="52"/>
                    <a:pt x="223" y="49"/>
                    <a:pt x="220" y="46"/>
                  </a:cubicBezTo>
                  <a:cubicBezTo>
                    <a:pt x="216" y="43"/>
                    <a:pt x="212" y="40"/>
                    <a:pt x="209" y="36"/>
                  </a:cubicBezTo>
                  <a:cubicBezTo>
                    <a:pt x="208" y="35"/>
                    <a:pt x="208" y="35"/>
                    <a:pt x="207" y="34"/>
                  </a:cubicBezTo>
                  <a:cubicBezTo>
                    <a:pt x="204" y="29"/>
                    <a:pt x="201" y="26"/>
                    <a:pt x="196" y="25"/>
                  </a:cubicBezTo>
                  <a:cubicBezTo>
                    <a:pt x="193" y="25"/>
                    <a:pt x="191" y="25"/>
                    <a:pt x="189" y="25"/>
                  </a:cubicBezTo>
                  <a:cubicBezTo>
                    <a:pt x="187" y="25"/>
                    <a:pt x="185" y="25"/>
                    <a:pt x="184" y="25"/>
                  </a:cubicBezTo>
                  <a:cubicBezTo>
                    <a:pt x="182" y="25"/>
                    <a:pt x="180" y="25"/>
                    <a:pt x="178" y="25"/>
                  </a:cubicBezTo>
                  <a:cubicBezTo>
                    <a:pt x="176" y="25"/>
                    <a:pt x="173" y="25"/>
                    <a:pt x="171" y="24"/>
                  </a:cubicBezTo>
                  <a:cubicBezTo>
                    <a:pt x="171" y="25"/>
                    <a:pt x="171" y="26"/>
                    <a:pt x="171" y="27"/>
                  </a:cubicBezTo>
                  <a:cubicBezTo>
                    <a:pt x="171" y="31"/>
                    <a:pt x="172" y="36"/>
                    <a:pt x="169" y="38"/>
                  </a:cubicBezTo>
                  <a:cubicBezTo>
                    <a:pt x="168" y="39"/>
                    <a:pt x="166" y="40"/>
                    <a:pt x="165" y="40"/>
                  </a:cubicBezTo>
                  <a:cubicBezTo>
                    <a:pt x="164" y="40"/>
                    <a:pt x="163" y="40"/>
                    <a:pt x="162" y="40"/>
                  </a:cubicBezTo>
                  <a:cubicBezTo>
                    <a:pt x="161" y="39"/>
                    <a:pt x="161" y="39"/>
                    <a:pt x="160" y="39"/>
                  </a:cubicBezTo>
                  <a:cubicBezTo>
                    <a:pt x="159" y="39"/>
                    <a:pt x="158" y="39"/>
                    <a:pt x="156" y="39"/>
                  </a:cubicBezTo>
                  <a:cubicBezTo>
                    <a:pt x="153" y="39"/>
                    <a:pt x="150" y="39"/>
                    <a:pt x="147" y="40"/>
                  </a:cubicBezTo>
                  <a:cubicBezTo>
                    <a:pt x="145" y="40"/>
                    <a:pt x="142" y="40"/>
                    <a:pt x="140" y="40"/>
                  </a:cubicBezTo>
                  <a:cubicBezTo>
                    <a:pt x="136" y="40"/>
                    <a:pt x="133" y="40"/>
                    <a:pt x="130" y="40"/>
                  </a:cubicBezTo>
                  <a:cubicBezTo>
                    <a:pt x="124" y="40"/>
                    <a:pt x="118" y="40"/>
                    <a:pt x="112" y="37"/>
                  </a:cubicBezTo>
                  <a:cubicBezTo>
                    <a:pt x="106" y="35"/>
                    <a:pt x="100" y="34"/>
                    <a:pt x="94" y="32"/>
                  </a:cubicBezTo>
                  <a:cubicBezTo>
                    <a:pt x="86" y="31"/>
                    <a:pt x="79" y="30"/>
                    <a:pt x="72" y="25"/>
                  </a:cubicBezTo>
                  <a:cubicBezTo>
                    <a:pt x="69" y="24"/>
                    <a:pt x="67" y="22"/>
                    <a:pt x="65" y="21"/>
                  </a:cubicBezTo>
                  <a:cubicBezTo>
                    <a:pt x="63" y="19"/>
                    <a:pt x="61" y="17"/>
                    <a:pt x="58" y="16"/>
                  </a:cubicBezTo>
                  <a:cubicBezTo>
                    <a:pt x="57" y="15"/>
                    <a:pt x="55" y="15"/>
                    <a:pt x="53" y="14"/>
                  </a:cubicBezTo>
                  <a:cubicBezTo>
                    <a:pt x="50" y="13"/>
                    <a:pt x="47" y="13"/>
                    <a:pt x="45" y="10"/>
                  </a:cubicBezTo>
                  <a:cubicBezTo>
                    <a:pt x="44" y="9"/>
                    <a:pt x="43" y="8"/>
                    <a:pt x="42" y="7"/>
                  </a:cubicBezTo>
                  <a:cubicBezTo>
                    <a:pt x="40" y="4"/>
                    <a:pt x="38" y="1"/>
                    <a:pt x="33" y="0"/>
                  </a:cubicBez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0" name="Freeform 48">
              <a:extLst>
                <a:ext uri="{FF2B5EF4-FFF2-40B4-BE49-F238E27FC236}">
                  <a16:creationId xmlns:a16="http://schemas.microsoft.com/office/drawing/2014/main" xmlns="" id="{15C2B387-1044-45CC-8B58-7B1FC801CB10}"/>
                </a:ext>
              </a:extLst>
            </p:cNvPr>
            <p:cNvSpPr>
              <a:spLocks/>
            </p:cNvSpPr>
            <p:nvPr/>
          </p:nvSpPr>
          <p:spPr bwMode="auto">
            <a:xfrm>
              <a:off x="-3700" y="497"/>
              <a:ext cx="381" cy="310"/>
            </a:xfrm>
            <a:custGeom>
              <a:avLst/>
              <a:gdLst>
                <a:gd name="T0" fmla="*/ 3 w 203"/>
                <a:gd name="T1" fmla="*/ 7 h 165"/>
                <a:gd name="T2" fmla="*/ 8 w 203"/>
                <a:gd name="T3" fmla="*/ 14 h 165"/>
                <a:gd name="T4" fmla="*/ 14 w 203"/>
                <a:gd name="T5" fmla="*/ 20 h 165"/>
                <a:gd name="T6" fmla="*/ 20 w 203"/>
                <a:gd name="T7" fmla="*/ 25 h 165"/>
                <a:gd name="T8" fmla="*/ 28 w 203"/>
                <a:gd name="T9" fmla="*/ 32 h 165"/>
                <a:gd name="T10" fmla="*/ 35 w 203"/>
                <a:gd name="T11" fmla="*/ 35 h 165"/>
                <a:gd name="T12" fmla="*/ 48 w 203"/>
                <a:gd name="T13" fmla="*/ 39 h 165"/>
                <a:gd name="T14" fmla="*/ 61 w 203"/>
                <a:gd name="T15" fmla="*/ 42 h 165"/>
                <a:gd name="T16" fmla="*/ 69 w 203"/>
                <a:gd name="T17" fmla="*/ 47 h 165"/>
                <a:gd name="T18" fmla="*/ 75 w 203"/>
                <a:gd name="T19" fmla="*/ 43 h 165"/>
                <a:gd name="T20" fmla="*/ 79 w 203"/>
                <a:gd name="T21" fmla="*/ 43 h 165"/>
                <a:gd name="T22" fmla="*/ 86 w 203"/>
                <a:gd name="T23" fmla="*/ 40 h 165"/>
                <a:gd name="T24" fmla="*/ 98 w 203"/>
                <a:gd name="T25" fmla="*/ 47 h 165"/>
                <a:gd name="T26" fmla="*/ 114 w 203"/>
                <a:gd name="T27" fmla="*/ 60 h 165"/>
                <a:gd name="T28" fmla="*/ 116 w 203"/>
                <a:gd name="T29" fmla="*/ 70 h 165"/>
                <a:gd name="T30" fmla="*/ 125 w 203"/>
                <a:gd name="T31" fmla="*/ 82 h 165"/>
                <a:gd name="T32" fmla="*/ 126 w 203"/>
                <a:gd name="T33" fmla="*/ 86 h 165"/>
                <a:gd name="T34" fmla="*/ 114 w 203"/>
                <a:gd name="T35" fmla="*/ 94 h 165"/>
                <a:gd name="T36" fmla="*/ 108 w 203"/>
                <a:gd name="T37" fmla="*/ 95 h 165"/>
                <a:gd name="T38" fmla="*/ 115 w 203"/>
                <a:gd name="T39" fmla="*/ 102 h 165"/>
                <a:gd name="T40" fmla="*/ 127 w 203"/>
                <a:gd name="T41" fmla="*/ 111 h 165"/>
                <a:gd name="T42" fmla="*/ 133 w 203"/>
                <a:gd name="T43" fmla="*/ 116 h 165"/>
                <a:gd name="T44" fmla="*/ 137 w 203"/>
                <a:gd name="T45" fmla="*/ 111 h 165"/>
                <a:gd name="T46" fmla="*/ 145 w 203"/>
                <a:gd name="T47" fmla="*/ 104 h 165"/>
                <a:gd name="T48" fmla="*/ 155 w 203"/>
                <a:gd name="T49" fmla="*/ 99 h 165"/>
                <a:gd name="T50" fmla="*/ 157 w 203"/>
                <a:gd name="T51" fmla="*/ 106 h 165"/>
                <a:gd name="T52" fmla="*/ 155 w 203"/>
                <a:gd name="T53" fmla="*/ 118 h 165"/>
                <a:gd name="T54" fmla="*/ 145 w 203"/>
                <a:gd name="T55" fmla="*/ 114 h 165"/>
                <a:gd name="T56" fmla="*/ 153 w 203"/>
                <a:gd name="T57" fmla="*/ 125 h 165"/>
                <a:gd name="T58" fmla="*/ 157 w 203"/>
                <a:gd name="T59" fmla="*/ 128 h 165"/>
                <a:gd name="T60" fmla="*/ 164 w 203"/>
                <a:gd name="T61" fmla="*/ 114 h 165"/>
                <a:gd name="T62" fmla="*/ 165 w 203"/>
                <a:gd name="T63" fmla="*/ 115 h 165"/>
                <a:gd name="T64" fmla="*/ 171 w 203"/>
                <a:gd name="T65" fmla="*/ 135 h 165"/>
                <a:gd name="T66" fmla="*/ 170 w 203"/>
                <a:gd name="T67" fmla="*/ 152 h 165"/>
                <a:gd name="T68" fmla="*/ 180 w 203"/>
                <a:gd name="T69" fmla="*/ 164 h 165"/>
                <a:gd name="T70" fmla="*/ 189 w 203"/>
                <a:gd name="T71" fmla="*/ 160 h 165"/>
                <a:gd name="T72" fmla="*/ 198 w 203"/>
                <a:gd name="T73" fmla="*/ 165 h 165"/>
                <a:gd name="T74" fmla="*/ 203 w 203"/>
                <a:gd name="T75" fmla="*/ 162 h 165"/>
                <a:gd name="T76" fmla="*/ 197 w 203"/>
                <a:gd name="T77" fmla="*/ 162 h 165"/>
                <a:gd name="T78" fmla="*/ 189 w 203"/>
                <a:gd name="T79" fmla="*/ 154 h 165"/>
                <a:gd name="T80" fmla="*/ 183 w 203"/>
                <a:gd name="T81" fmla="*/ 153 h 165"/>
                <a:gd name="T82" fmla="*/ 185 w 203"/>
                <a:gd name="T83" fmla="*/ 146 h 165"/>
                <a:gd name="T84" fmla="*/ 190 w 203"/>
                <a:gd name="T85" fmla="*/ 145 h 165"/>
                <a:gd name="T86" fmla="*/ 183 w 203"/>
                <a:gd name="T87" fmla="*/ 142 h 165"/>
                <a:gd name="T88" fmla="*/ 176 w 203"/>
                <a:gd name="T89" fmla="*/ 118 h 165"/>
                <a:gd name="T90" fmla="*/ 170 w 203"/>
                <a:gd name="T91" fmla="*/ 97 h 165"/>
                <a:gd name="T92" fmla="*/ 140 w 203"/>
                <a:gd name="T93" fmla="*/ 80 h 165"/>
                <a:gd name="T94" fmla="*/ 119 w 203"/>
                <a:gd name="T95" fmla="*/ 50 h 165"/>
                <a:gd name="T96" fmla="*/ 98 w 203"/>
                <a:gd name="T97" fmla="*/ 30 h 165"/>
                <a:gd name="T98" fmla="*/ 91 w 203"/>
                <a:gd name="T99" fmla="*/ 22 h 165"/>
                <a:gd name="T100" fmla="*/ 78 w 203"/>
                <a:gd name="T101" fmla="*/ 15 h 165"/>
                <a:gd name="T102" fmla="*/ 60 w 203"/>
                <a:gd name="T103" fmla="*/ 16 h 165"/>
                <a:gd name="T104" fmla="*/ 55 w 203"/>
                <a:gd name="T105" fmla="*/ 25 h 165"/>
                <a:gd name="T106" fmla="*/ 49 w 203"/>
                <a:gd name="T107" fmla="*/ 34 h 165"/>
                <a:gd name="T108" fmla="*/ 43 w 203"/>
                <a:gd name="T109" fmla="*/ 34 h 165"/>
                <a:gd name="T110" fmla="*/ 36 w 203"/>
                <a:gd name="T111" fmla="*/ 29 h 165"/>
                <a:gd name="T112" fmla="*/ 23 w 203"/>
                <a:gd name="T113" fmla="*/ 20 h 165"/>
                <a:gd name="T114" fmla="*/ 12 w 203"/>
                <a:gd name="T115" fmla="*/ 10 h 165"/>
                <a:gd name="T116" fmla="*/ 7 w 203"/>
                <a:gd name="T117" fmla="*/ 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5">
                  <a:moveTo>
                    <a:pt x="1" y="0"/>
                  </a:moveTo>
                  <a:cubicBezTo>
                    <a:pt x="1" y="1"/>
                    <a:pt x="0" y="3"/>
                    <a:pt x="0" y="5"/>
                  </a:cubicBezTo>
                  <a:cubicBezTo>
                    <a:pt x="1" y="6"/>
                    <a:pt x="2" y="7"/>
                    <a:pt x="3" y="7"/>
                  </a:cubicBezTo>
                  <a:cubicBezTo>
                    <a:pt x="4" y="8"/>
                    <a:pt x="4" y="8"/>
                    <a:pt x="4" y="9"/>
                  </a:cubicBezTo>
                  <a:cubicBezTo>
                    <a:pt x="6" y="10"/>
                    <a:pt x="7" y="11"/>
                    <a:pt x="8" y="13"/>
                  </a:cubicBezTo>
                  <a:cubicBezTo>
                    <a:pt x="8" y="14"/>
                    <a:pt x="8" y="14"/>
                    <a:pt x="8" y="14"/>
                  </a:cubicBezTo>
                  <a:cubicBezTo>
                    <a:pt x="9" y="14"/>
                    <a:pt x="10" y="15"/>
                    <a:pt x="10" y="16"/>
                  </a:cubicBezTo>
                  <a:cubicBezTo>
                    <a:pt x="11" y="16"/>
                    <a:pt x="11" y="17"/>
                    <a:pt x="12" y="17"/>
                  </a:cubicBezTo>
                  <a:cubicBezTo>
                    <a:pt x="13" y="18"/>
                    <a:pt x="13" y="19"/>
                    <a:pt x="14" y="20"/>
                  </a:cubicBezTo>
                  <a:cubicBezTo>
                    <a:pt x="14" y="21"/>
                    <a:pt x="15" y="22"/>
                    <a:pt x="16" y="23"/>
                  </a:cubicBezTo>
                  <a:cubicBezTo>
                    <a:pt x="16" y="23"/>
                    <a:pt x="17" y="23"/>
                    <a:pt x="18" y="24"/>
                  </a:cubicBezTo>
                  <a:cubicBezTo>
                    <a:pt x="19" y="24"/>
                    <a:pt x="20" y="24"/>
                    <a:pt x="20" y="25"/>
                  </a:cubicBezTo>
                  <a:cubicBezTo>
                    <a:pt x="21" y="25"/>
                    <a:pt x="22" y="26"/>
                    <a:pt x="22" y="27"/>
                  </a:cubicBezTo>
                  <a:cubicBezTo>
                    <a:pt x="23" y="28"/>
                    <a:pt x="23" y="28"/>
                    <a:pt x="23" y="29"/>
                  </a:cubicBezTo>
                  <a:cubicBezTo>
                    <a:pt x="25" y="30"/>
                    <a:pt x="26" y="31"/>
                    <a:pt x="28" y="32"/>
                  </a:cubicBezTo>
                  <a:cubicBezTo>
                    <a:pt x="29" y="33"/>
                    <a:pt x="29" y="33"/>
                    <a:pt x="29" y="33"/>
                  </a:cubicBezTo>
                  <a:cubicBezTo>
                    <a:pt x="30" y="33"/>
                    <a:pt x="31" y="33"/>
                    <a:pt x="32" y="34"/>
                  </a:cubicBezTo>
                  <a:cubicBezTo>
                    <a:pt x="33" y="34"/>
                    <a:pt x="34" y="34"/>
                    <a:pt x="35" y="35"/>
                  </a:cubicBezTo>
                  <a:cubicBezTo>
                    <a:pt x="36" y="35"/>
                    <a:pt x="37" y="36"/>
                    <a:pt x="38" y="37"/>
                  </a:cubicBezTo>
                  <a:cubicBezTo>
                    <a:pt x="38" y="37"/>
                    <a:pt x="39" y="37"/>
                    <a:pt x="39" y="38"/>
                  </a:cubicBezTo>
                  <a:cubicBezTo>
                    <a:pt x="42" y="39"/>
                    <a:pt x="45" y="39"/>
                    <a:pt x="48" y="39"/>
                  </a:cubicBezTo>
                  <a:cubicBezTo>
                    <a:pt x="49" y="40"/>
                    <a:pt x="49" y="40"/>
                    <a:pt x="49" y="40"/>
                  </a:cubicBezTo>
                  <a:cubicBezTo>
                    <a:pt x="52" y="40"/>
                    <a:pt x="54" y="40"/>
                    <a:pt x="57" y="41"/>
                  </a:cubicBezTo>
                  <a:cubicBezTo>
                    <a:pt x="58" y="41"/>
                    <a:pt x="60" y="41"/>
                    <a:pt x="61" y="42"/>
                  </a:cubicBezTo>
                  <a:cubicBezTo>
                    <a:pt x="62" y="42"/>
                    <a:pt x="62" y="42"/>
                    <a:pt x="62" y="42"/>
                  </a:cubicBezTo>
                  <a:cubicBezTo>
                    <a:pt x="63" y="42"/>
                    <a:pt x="65" y="42"/>
                    <a:pt x="66" y="44"/>
                  </a:cubicBezTo>
                  <a:cubicBezTo>
                    <a:pt x="67" y="44"/>
                    <a:pt x="68" y="46"/>
                    <a:pt x="69" y="47"/>
                  </a:cubicBezTo>
                  <a:cubicBezTo>
                    <a:pt x="69" y="46"/>
                    <a:pt x="69" y="44"/>
                    <a:pt x="70" y="43"/>
                  </a:cubicBezTo>
                  <a:cubicBezTo>
                    <a:pt x="71" y="41"/>
                    <a:pt x="72" y="41"/>
                    <a:pt x="72" y="41"/>
                  </a:cubicBezTo>
                  <a:cubicBezTo>
                    <a:pt x="74" y="41"/>
                    <a:pt x="75" y="42"/>
                    <a:pt x="75" y="43"/>
                  </a:cubicBezTo>
                  <a:cubicBezTo>
                    <a:pt x="76" y="43"/>
                    <a:pt x="76" y="44"/>
                    <a:pt x="77" y="44"/>
                  </a:cubicBezTo>
                  <a:cubicBezTo>
                    <a:pt x="77" y="44"/>
                    <a:pt x="77" y="44"/>
                    <a:pt x="78" y="44"/>
                  </a:cubicBezTo>
                  <a:cubicBezTo>
                    <a:pt x="78" y="44"/>
                    <a:pt x="78" y="44"/>
                    <a:pt x="79" y="43"/>
                  </a:cubicBezTo>
                  <a:cubicBezTo>
                    <a:pt x="80" y="42"/>
                    <a:pt x="80" y="42"/>
                    <a:pt x="80" y="42"/>
                  </a:cubicBezTo>
                  <a:cubicBezTo>
                    <a:pt x="81" y="40"/>
                    <a:pt x="83" y="40"/>
                    <a:pt x="84" y="40"/>
                  </a:cubicBezTo>
                  <a:cubicBezTo>
                    <a:pt x="85" y="40"/>
                    <a:pt x="85" y="40"/>
                    <a:pt x="86" y="40"/>
                  </a:cubicBezTo>
                  <a:cubicBezTo>
                    <a:pt x="88" y="40"/>
                    <a:pt x="90" y="42"/>
                    <a:pt x="92" y="44"/>
                  </a:cubicBezTo>
                  <a:cubicBezTo>
                    <a:pt x="94" y="45"/>
                    <a:pt x="95" y="46"/>
                    <a:pt x="97" y="46"/>
                  </a:cubicBezTo>
                  <a:cubicBezTo>
                    <a:pt x="98" y="47"/>
                    <a:pt x="98" y="47"/>
                    <a:pt x="98" y="47"/>
                  </a:cubicBezTo>
                  <a:cubicBezTo>
                    <a:pt x="100" y="47"/>
                    <a:pt x="102" y="47"/>
                    <a:pt x="103" y="49"/>
                  </a:cubicBezTo>
                  <a:cubicBezTo>
                    <a:pt x="106" y="53"/>
                    <a:pt x="110" y="56"/>
                    <a:pt x="113" y="59"/>
                  </a:cubicBezTo>
                  <a:cubicBezTo>
                    <a:pt x="114" y="59"/>
                    <a:pt x="114" y="59"/>
                    <a:pt x="114" y="60"/>
                  </a:cubicBezTo>
                  <a:cubicBezTo>
                    <a:pt x="116" y="61"/>
                    <a:pt x="119" y="63"/>
                    <a:pt x="119" y="66"/>
                  </a:cubicBezTo>
                  <a:cubicBezTo>
                    <a:pt x="119" y="68"/>
                    <a:pt x="117" y="69"/>
                    <a:pt x="116" y="70"/>
                  </a:cubicBezTo>
                  <a:cubicBezTo>
                    <a:pt x="116" y="70"/>
                    <a:pt x="116" y="70"/>
                    <a:pt x="116" y="70"/>
                  </a:cubicBezTo>
                  <a:cubicBezTo>
                    <a:pt x="117" y="73"/>
                    <a:pt x="118" y="75"/>
                    <a:pt x="119" y="76"/>
                  </a:cubicBezTo>
                  <a:cubicBezTo>
                    <a:pt x="120" y="77"/>
                    <a:pt x="121" y="77"/>
                    <a:pt x="122" y="77"/>
                  </a:cubicBezTo>
                  <a:cubicBezTo>
                    <a:pt x="123" y="78"/>
                    <a:pt x="125" y="78"/>
                    <a:pt x="125" y="82"/>
                  </a:cubicBezTo>
                  <a:cubicBezTo>
                    <a:pt x="125" y="82"/>
                    <a:pt x="125" y="83"/>
                    <a:pt x="125" y="83"/>
                  </a:cubicBezTo>
                  <a:cubicBezTo>
                    <a:pt x="125" y="84"/>
                    <a:pt x="125" y="85"/>
                    <a:pt x="125" y="85"/>
                  </a:cubicBezTo>
                  <a:cubicBezTo>
                    <a:pt x="126" y="86"/>
                    <a:pt x="126" y="86"/>
                    <a:pt x="126" y="86"/>
                  </a:cubicBezTo>
                  <a:cubicBezTo>
                    <a:pt x="127" y="87"/>
                    <a:pt x="127" y="87"/>
                    <a:pt x="127" y="89"/>
                  </a:cubicBezTo>
                  <a:cubicBezTo>
                    <a:pt x="127" y="89"/>
                    <a:pt x="127" y="90"/>
                    <a:pt x="127" y="91"/>
                  </a:cubicBezTo>
                  <a:cubicBezTo>
                    <a:pt x="125" y="94"/>
                    <a:pt x="120" y="94"/>
                    <a:pt x="114" y="94"/>
                  </a:cubicBezTo>
                  <a:cubicBezTo>
                    <a:pt x="113" y="94"/>
                    <a:pt x="112" y="94"/>
                    <a:pt x="112" y="94"/>
                  </a:cubicBezTo>
                  <a:cubicBezTo>
                    <a:pt x="111" y="94"/>
                    <a:pt x="111" y="94"/>
                    <a:pt x="111" y="94"/>
                  </a:cubicBezTo>
                  <a:cubicBezTo>
                    <a:pt x="110" y="94"/>
                    <a:pt x="109" y="95"/>
                    <a:pt x="108" y="95"/>
                  </a:cubicBezTo>
                  <a:cubicBezTo>
                    <a:pt x="108" y="96"/>
                    <a:pt x="109" y="99"/>
                    <a:pt x="111" y="101"/>
                  </a:cubicBezTo>
                  <a:cubicBezTo>
                    <a:pt x="111" y="102"/>
                    <a:pt x="112" y="102"/>
                    <a:pt x="113" y="102"/>
                  </a:cubicBezTo>
                  <a:cubicBezTo>
                    <a:pt x="113" y="102"/>
                    <a:pt x="114" y="102"/>
                    <a:pt x="115" y="102"/>
                  </a:cubicBezTo>
                  <a:cubicBezTo>
                    <a:pt x="116" y="101"/>
                    <a:pt x="116" y="101"/>
                    <a:pt x="117" y="101"/>
                  </a:cubicBezTo>
                  <a:cubicBezTo>
                    <a:pt x="118" y="101"/>
                    <a:pt x="119" y="101"/>
                    <a:pt x="120" y="102"/>
                  </a:cubicBezTo>
                  <a:cubicBezTo>
                    <a:pt x="124" y="103"/>
                    <a:pt x="125" y="107"/>
                    <a:pt x="127" y="111"/>
                  </a:cubicBezTo>
                  <a:cubicBezTo>
                    <a:pt x="127" y="112"/>
                    <a:pt x="128" y="113"/>
                    <a:pt x="128" y="113"/>
                  </a:cubicBezTo>
                  <a:cubicBezTo>
                    <a:pt x="129" y="115"/>
                    <a:pt x="130" y="116"/>
                    <a:pt x="132" y="116"/>
                  </a:cubicBezTo>
                  <a:cubicBezTo>
                    <a:pt x="132" y="116"/>
                    <a:pt x="132" y="116"/>
                    <a:pt x="133" y="116"/>
                  </a:cubicBezTo>
                  <a:cubicBezTo>
                    <a:pt x="133" y="116"/>
                    <a:pt x="134" y="115"/>
                    <a:pt x="134" y="115"/>
                  </a:cubicBezTo>
                  <a:cubicBezTo>
                    <a:pt x="135" y="115"/>
                    <a:pt x="136" y="116"/>
                    <a:pt x="137" y="116"/>
                  </a:cubicBezTo>
                  <a:cubicBezTo>
                    <a:pt x="137" y="114"/>
                    <a:pt x="137" y="113"/>
                    <a:pt x="137" y="111"/>
                  </a:cubicBezTo>
                  <a:cubicBezTo>
                    <a:pt x="137" y="109"/>
                    <a:pt x="137" y="109"/>
                    <a:pt x="137" y="109"/>
                  </a:cubicBezTo>
                  <a:cubicBezTo>
                    <a:pt x="138" y="105"/>
                    <a:pt x="139" y="104"/>
                    <a:pt x="142" y="104"/>
                  </a:cubicBezTo>
                  <a:cubicBezTo>
                    <a:pt x="145" y="104"/>
                    <a:pt x="145" y="104"/>
                    <a:pt x="145" y="104"/>
                  </a:cubicBezTo>
                  <a:cubicBezTo>
                    <a:pt x="146" y="104"/>
                    <a:pt x="147" y="104"/>
                    <a:pt x="148" y="104"/>
                  </a:cubicBezTo>
                  <a:cubicBezTo>
                    <a:pt x="150" y="104"/>
                    <a:pt x="150" y="103"/>
                    <a:pt x="151" y="102"/>
                  </a:cubicBezTo>
                  <a:cubicBezTo>
                    <a:pt x="152" y="101"/>
                    <a:pt x="153" y="99"/>
                    <a:pt x="155" y="99"/>
                  </a:cubicBezTo>
                  <a:cubicBezTo>
                    <a:pt x="155" y="99"/>
                    <a:pt x="156" y="99"/>
                    <a:pt x="156" y="100"/>
                  </a:cubicBezTo>
                  <a:cubicBezTo>
                    <a:pt x="157" y="100"/>
                    <a:pt x="157" y="100"/>
                    <a:pt x="157" y="101"/>
                  </a:cubicBezTo>
                  <a:cubicBezTo>
                    <a:pt x="157" y="103"/>
                    <a:pt x="157" y="104"/>
                    <a:pt x="157" y="106"/>
                  </a:cubicBezTo>
                  <a:cubicBezTo>
                    <a:pt x="157" y="107"/>
                    <a:pt x="156" y="108"/>
                    <a:pt x="156" y="109"/>
                  </a:cubicBezTo>
                  <a:cubicBezTo>
                    <a:pt x="156" y="109"/>
                    <a:pt x="156" y="110"/>
                    <a:pt x="156" y="111"/>
                  </a:cubicBezTo>
                  <a:cubicBezTo>
                    <a:pt x="157" y="113"/>
                    <a:pt x="157" y="116"/>
                    <a:pt x="155" y="118"/>
                  </a:cubicBezTo>
                  <a:cubicBezTo>
                    <a:pt x="154" y="119"/>
                    <a:pt x="153" y="119"/>
                    <a:pt x="153" y="119"/>
                  </a:cubicBezTo>
                  <a:cubicBezTo>
                    <a:pt x="151" y="119"/>
                    <a:pt x="149" y="117"/>
                    <a:pt x="148" y="116"/>
                  </a:cubicBezTo>
                  <a:cubicBezTo>
                    <a:pt x="147" y="115"/>
                    <a:pt x="146" y="114"/>
                    <a:pt x="145" y="114"/>
                  </a:cubicBezTo>
                  <a:cubicBezTo>
                    <a:pt x="145" y="116"/>
                    <a:pt x="146" y="119"/>
                    <a:pt x="146" y="121"/>
                  </a:cubicBezTo>
                  <a:cubicBezTo>
                    <a:pt x="146" y="122"/>
                    <a:pt x="149" y="123"/>
                    <a:pt x="150" y="124"/>
                  </a:cubicBezTo>
                  <a:cubicBezTo>
                    <a:pt x="151" y="124"/>
                    <a:pt x="152" y="124"/>
                    <a:pt x="153" y="125"/>
                  </a:cubicBezTo>
                  <a:cubicBezTo>
                    <a:pt x="154" y="125"/>
                    <a:pt x="155" y="126"/>
                    <a:pt x="155" y="126"/>
                  </a:cubicBezTo>
                  <a:cubicBezTo>
                    <a:pt x="156" y="127"/>
                    <a:pt x="157" y="128"/>
                    <a:pt x="157" y="128"/>
                  </a:cubicBezTo>
                  <a:cubicBezTo>
                    <a:pt x="157" y="128"/>
                    <a:pt x="157" y="128"/>
                    <a:pt x="157" y="128"/>
                  </a:cubicBezTo>
                  <a:cubicBezTo>
                    <a:pt x="157" y="128"/>
                    <a:pt x="158" y="127"/>
                    <a:pt x="158" y="127"/>
                  </a:cubicBezTo>
                  <a:cubicBezTo>
                    <a:pt x="158" y="126"/>
                    <a:pt x="159" y="124"/>
                    <a:pt x="159" y="123"/>
                  </a:cubicBezTo>
                  <a:cubicBezTo>
                    <a:pt x="160" y="119"/>
                    <a:pt x="161" y="114"/>
                    <a:pt x="164" y="114"/>
                  </a:cubicBezTo>
                  <a:cubicBezTo>
                    <a:pt x="164" y="114"/>
                    <a:pt x="164" y="114"/>
                    <a:pt x="164" y="114"/>
                  </a:cubicBezTo>
                  <a:cubicBezTo>
                    <a:pt x="165" y="114"/>
                    <a:pt x="165" y="114"/>
                    <a:pt x="165" y="114"/>
                  </a:cubicBezTo>
                  <a:cubicBezTo>
                    <a:pt x="165" y="115"/>
                    <a:pt x="165" y="115"/>
                    <a:pt x="165" y="115"/>
                  </a:cubicBezTo>
                  <a:cubicBezTo>
                    <a:pt x="165" y="120"/>
                    <a:pt x="165" y="124"/>
                    <a:pt x="166" y="127"/>
                  </a:cubicBezTo>
                  <a:cubicBezTo>
                    <a:pt x="166" y="130"/>
                    <a:pt x="167" y="131"/>
                    <a:pt x="169" y="133"/>
                  </a:cubicBezTo>
                  <a:cubicBezTo>
                    <a:pt x="169" y="133"/>
                    <a:pt x="170" y="134"/>
                    <a:pt x="171" y="135"/>
                  </a:cubicBezTo>
                  <a:cubicBezTo>
                    <a:pt x="173" y="137"/>
                    <a:pt x="174" y="142"/>
                    <a:pt x="173" y="146"/>
                  </a:cubicBezTo>
                  <a:cubicBezTo>
                    <a:pt x="173" y="148"/>
                    <a:pt x="172" y="149"/>
                    <a:pt x="171" y="150"/>
                  </a:cubicBezTo>
                  <a:cubicBezTo>
                    <a:pt x="170" y="151"/>
                    <a:pt x="170" y="151"/>
                    <a:pt x="170" y="152"/>
                  </a:cubicBezTo>
                  <a:cubicBezTo>
                    <a:pt x="169" y="154"/>
                    <a:pt x="169" y="155"/>
                    <a:pt x="169" y="156"/>
                  </a:cubicBezTo>
                  <a:cubicBezTo>
                    <a:pt x="170" y="158"/>
                    <a:pt x="173" y="160"/>
                    <a:pt x="176" y="161"/>
                  </a:cubicBezTo>
                  <a:cubicBezTo>
                    <a:pt x="178" y="162"/>
                    <a:pt x="179" y="163"/>
                    <a:pt x="180" y="164"/>
                  </a:cubicBezTo>
                  <a:cubicBezTo>
                    <a:pt x="181" y="164"/>
                    <a:pt x="182" y="165"/>
                    <a:pt x="182" y="165"/>
                  </a:cubicBezTo>
                  <a:cubicBezTo>
                    <a:pt x="183" y="165"/>
                    <a:pt x="183" y="164"/>
                    <a:pt x="184" y="163"/>
                  </a:cubicBezTo>
                  <a:cubicBezTo>
                    <a:pt x="186" y="161"/>
                    <a:pt x="187" y="160"/>
                    <a:pt x="189" y="160"/>
                  </a:cubicBezTo>
                  <a:cubicBezTo>
                    <a:pt x="190" y="160"/>
                    <a:pt x="191" y="160"/>
                    <a:pt x="192" y="161"/>
                  </a:cubicBezTo>
                  <a:cubicBezTo>
                    <a:pt x="192" y="161"/>
                    <a:pt x="193" y="162"/>
                    <a:pt x="194" y="162"/>
                  </a:cubicBezTo>
                  <a:cubicBezTo>
                    <a:pt x="195" y="163"/>
                    <a:pt x="196" y="164"/>
                    <a:pt x="198" y="165"/>
                  </a:cubicBezTo>
                  <a:cubicBezTo>
                    <a:pt x="200" y="165"/>
                    <a:pt x="201" y="165"/>
                    <a:pt x="202" y="165"/>
                  </a:cubicBezTo>
                  <a:cubicBezTo>
                    <a:pt x="202" y="165"/>
                    <a:pt x="203" y="165"/>
                    <a:pt x="203" y="165"/>
                  </a:cubicBezTo>
                  <a:cubicBezTo>
                    <a:pt x="203" y="165"/>
                    <a:pt x="203" y="163"/>
                    <a:pt x="203" y="162"/>
                  </a:cubicBezTo>
                  <a:cubicBezTo>
                    <a:pt x="203" y="162"/>
                    <a:pt x="202" y="162"/>
                    <a:pt x="201" y="162"/>
                  </a:cubicBezTo>
                  <a:cubicBezTo>
                    <a:pt x="201" y="162"/>
                    <a:pt x="200" y="162"/>
                    <a:pt x="199" y="162"/>
                  </a:cubicBezTo>
                  <a:cubicBezTo>
                    <a:pt x="199" y="162"/>
                    <a:pt x="198" y="162"/>
                    <a:pt x="197" y="162"/>
                  </a:cubicBezTo>
                  <a:cubicBezTo>
                    <a:pt x="195" y="161"/>
                    <a:pt x="194" y="160"/>
                    <a:pt x="193" y="158"/>
                  </a:cubicBezTo>
                  <a:cubicBezTo>
                    <a:pt x="193" y="158"/>
                    <a:pt x="193" y="157"/>
                    <a:pt x="192" y="157"/>
                  </a:cubicBezTo>
                  <a:cubicBezTo>
                    <a:pt x="192" y="155"/>
                    <a:pt x="190" y="155"/>
                    <a:pt x="189" y="154"/>
                  </a:cubicBezTo>
                  <a:cubicBezTo>
                    <a:pt x="188" y="154"/>
                    <a:pt x="188" y="154"/>
                    <a:pt x="188" y="154"/>
                  </a:cubicBezTo>
                  <a:cubicBezTo>
                    <a:pt x="188" y="154"/>
                    <a:pt x="187" y="154"/>
                    <a:pt x="186" y="154"/>
                  </a:cubicBezTo>
                  <a:cubicBezTo>
                    <a:pt x="185" y="154"/>
                    <a:pt x="184" y="154"/>
                    <a:pt x="183" y="153"/>
                  </a:cubicBezTo>
                  <a:cubicBezTo>
                    <a:pt x="182" y="152"/>
                    <a:pt x="182" y="151"/>
                    <a:pt x="182" y="150"/>
                  </a:cubicBezTo>
                  <a:cubicBezTo>
                    <a:pt x="182" y="149"/>
                    <a:pt x="182" y="148"/>
                    <a:pt x="183" y="147"/>
                  </a:cubicBezTo>
                  <a:cubicBezTo>
                    <a:pt x="183" y="146"/>
                    <a:pt x="184" y="146"/>
                    <a:pt x="185" y="146"/>
                  </a:cubicBezTo>
                  <a:cubicBezTo>
                    <a:pt x="186" y="146"/>
                    <a:pt x="186" y="146"/>
                    <a:pt x="186" y="146"/>
                  </a:cubicBezTo>
                  <a:cubicBezTo>
                    <a:pt x="187" y="146"/>
                    <a:pt x="187" y="146"/>
                    <a:pt x="187" y="146"/>
                  </a:cubicBezTo>
                  <a:cubicBezTo>
                    <a:pt x="189" y="146"/>
                    <a:pt x="190" y="145"/>
                    <a:pt x="190" y="145"/>
                  </a:cubicBezTo>
                  <a:cubicBezTo>
                    <a:pt x="190" y="145"/>
                    <a:pt x="190" y="144"/>
                    <a:pt x="189" y="143"/>
                  </a:cubicBezTo>
                  <a:cubicBezTo>
                    <a:pt x="188" y="143"/>
                    <a:pt x="186" y="142"/>
                    <a:pt x="185" y="142"/>
                  </a:cubicBezTo>
                  <a:cubicBezTo>
                    <a:pt x="184" y="142"/>
                    <a:pt x="184" y="142"/>
                    <a:pt x="183" y="142"/>
                  </a:cubicBezTo>
                  <a:cubicBezTo>
                    <a:pt x="183" y="142"/>
                    <a:pt x="182" y="142"/>
                    <a:pt x="182" y="142"/>
                  </a:cubicBezTo>
                  <a:cubicBezTo>
                    <a:pt x="180" y="142"/>
                    <a:pt x="179" y="142"/>
                    <a:pt x="178" y="142"/>
                  </a:cubicBezTo>
                  <a:cubicBezTo>
                    <a:pt x="171" y="139"/>
                    <a:pt x="174" y="126"/>
                    <a:pt x="176" y="118"/>
                  </a:cubicBezTo>
                  <a:cubicBezTo>
                    <a:pt x="177" y="117"/>
                    <a:pt x="177" y="116"/>
                    <a:pt x="177" y="115"/>
                  </a:cubicBezTo>
                  <a:cubicBezTo>
                    <a:pt x="178" y="110"/>
                    <a:pt x="180" y="104"/>
                    <a:pt x="177" y="101"/>
                  </a:cubicBezTo>
                  <a:cubicBezTo>
                    <a:pt x="176" y="99"/>
                    <a:pt x="173" y="98"/>
                    <a:pt x="170" y="97"/>
                  </a:cubicBezTo>
                  <a:cubicBezTo>
                    <a:pt x="169" y="97"/>
                    <a:pt x="168" y="96"/>
                    <a:pt x="167" y="96"/>
                  </a:cubicBezTo>
                  <a:cubicBezTo>
                    <a:pt x="164" y="95"/>
                    <a:pt x="162" y="93"/>
                    <a:pt x="159" y="92"/>
                  </a:cubicBezTo>
                  <a:cubicBezTo>
                    <a:pt x="153" y="89"/>
                    <a:pt x="146" y="86"/>
                    <a:pt x="140" y="80"/>
                  </a:cubicBezTo>
                  <a:cubicBezTo>
                    <a:pt x="136" y="75"/>
                    <a:pt x="132" y="71"/>
                    <a:pt x="129" y="66"/>
                  </a:cubicBezTo>
                  <a:cubicBezTo>
                    <a:pt x="127" y="62"/>
                    <a:pt x="125" y="59"/>
                    <a:pt x="123" y="55"/>
                  </a:cubicBezTo>
                  <a:cubicBezTo>
                    <a:pt x="122" y="53"/>
                    <a:pt x="120" y="51"/>
                    <a:pt x="119" y="50"/>
                  </a:cubicBezTo>
                  <a:cubicBezTo>
                    <a:pt x="118" y="49"/>
                    <a:pt x="117" y="48"/>
                    <a:pt x="117" y="47"/>
                  </a:cubicBezTo>
                  <a:cubicBezTo>
                    <a:pt x="113" y="42"/>
                    <a:pt x="107" y="38"/>
                    <a:pt x="103" y="35"/>
                  </a:cubicBezTo>
                  <a:cubicBezTo>
                    <a:pt x="101" y="34"/>
                    <a:pt x="99" y="32"/>
                    <a:pt x="98" y="30"/>
                  </a:cubicBezTo>
                  <a:cubicBezTo>
                    <a:pt x="98" y="29"/>
                    <a:pt x="97" y="29"/>
                    <a:pt x="97" y="28"/>
                  </a:cubicBezTo>
                  <a:cubicBezTo>
                    <a:pt x="96" y="28"/>
                    <a:pt x="95" y="27"/>
                    <a:pt x="95" y="26"/>
                  </a:cubicBezTo>
                  <a:cubicBezTo>
                    <a:pt x="93" y="25"/>
                    <a:pt x="92" y="23"/>
                    <a:pt x="91" y="22"/>
                  </a:cubicBezTo>
                  <a:cubicBezTo>
                    <a:pt x="90" y="22"/>
                    <a:pt x="89" y="22"/>
                    <a:pt x="89" y="22"/>
                  </a:cubicBezTo>
                  <a:cubicBezTo>
                    <a:pt x="86" y="22"/>
                    <a:pt x="84" y="21"/>
                    <a:pt x="81" y="19"/>
                  </a:cubicBezTo>
                  <a:cubicBezTo>
                    <a:pt x="80" y="18"/>
                    <a:pt x="79" y="16"/>
                    <a:pt x="78" y="15"/>
                  </a:cubicBezTo>
                  <a:cubicBezTo>
                    <a:pt x="76" y="12"/>
                    <a:pt x="75" y="10"/>
                    <a:pt x="72" y="10"/>
                  </a:cubicBezTo>
                  <a:cubicBezTo>
                    <a:pt x="72" y="10"/>
                    <a:pt x="72" y="10"/>
                    <a:pt x="72" y="10"/>
                  </a:cubicBezTo>
                  <a:cubicBezTo>
                    <a:pt x="68" y="11"/>
                    <a:pt x="64" y="13"/>
                    <a:pt x="60" y="16"/>
                  </a:cubicBezTo>
                  <a:cubicBezTo>
                    <a:pt x="60" y="16"/>
                    <a:pt x="60" y="17"/>
                    <a:pt x="59" y="17"/>
                  </a:cubicBezTo>
                  <a:cubicBezTo>
                    <a:pt x="57" y="18"/>
                    <a:pt x="55" y="20"/>
                    <a:pt x="54" y="22"/>
                  </a:cubicBezTo>
                  <a:cubicBezTo>
                    <a:pt x="54" y="23"/>
                    <a:pt x="54" y="24"/>
                    <a:pt x="55" y="25"/>
                  </a:cubicBezTo>
                  <a:cubicBezTo>
                    <a:pt x="55" y="26"/>
                    <a:pt x="55" y="27"/>
                    <a:pt x="55" y="28"/>
                  </a:cubicBezTo>
                  <a:cubicBezTo>
                    <a:pt x="55" y="30"/>
                    <a:pt x="55" y="31"/>
                    <a:pt x="54" y="32"/>
                  </a:cubicBezTo>
                  <a:cubicBezTo>
                    <a:pt x="53" y="33"/>
                    <a:pt x="51" y="34"/>
                    <a:pt x="49" y="34"/>
                  </a:cubicBezTo>
                  <a:cubicBezTo>
                    <a:pt x="48" y="34"/>
                    <a:pt x="47" y="34"/>
                    <a:pt x="47" y="34"/>
                  </a:cubicBezTo>
                  <a:cubicBezTo>
                    <a:pt x="46" y="34"/>
                    <a:pt x="45" y="34"/>
                    <a:pt x="44" y="33"/>
                  </a:cubicBezTo>
                  <a:cubicBezTo>
                    <a:pt x="44" y="33"/>
                    <a:pt x="44" y="34"/>
                    <a:pt x="43" y="34"/>
                  </a:cubicBezTo>
                  <a:cubicBezTo>
                    <a:pt x="43" y="34"/>
                    <a:pt x="42" y="34"/>
                    <a:pt x="41" y="34"/>
                  </a:cubicBezTo>
                  <a:cubicBezTo>
                    <a:pt x="40" y="34"/>
                    <a:pt x="38" y="33"/>
                    <a:pt x="37" y="32"/>
                  </a:cubicBezTo>
                  <a:cubicBezTo>
                    <a:pt x="36" y="31"/>
                    <a:pt x="36" y="30"/>
                    <a:pt x="36" y="29"/>
                  </a:cubicBezTo>
                  <a:cubicBezTo>
                    <a:pt x="36" y="28"/>
                    <a:pt x="35" y="27"/>
                    <a:pt x="35" y="27"/>
                  </a:cubicBezTo>
                  <a:cubicBezTo>
                    <a:pt x="32" y="24"/>
                    <a:pt x="29" y="23"/>
                    <a:pt x="26" y="21"/>
                  </a:cubicBezTo>
                  <a:cubicBezTo>
                    <a:pt x="25" y="21"/>
                    <a:pt x="24" y="20"/>
                    <a:pt x="23" y="20"/>
                  </a:cubicBezTo>
                  <a:cubicBezTo>
                    <a:pt x="22" y="19"/>
                    <a:pt x="22" y="19"/>
                    <a:pt x="21" y="19"/>
                  </a:cubicBezTo>
                  <a:cubicBezTo>
                    <a:pt x="19" y="18"/>
                    <a:pt x="16" y="16"/>
                    <a:pt x="14" y="14"/>
                  </a:cubicBezTo>
                  <a:cubicBezTo>
                    <a:pt x="13" y="13"/>
                    <a:pt x="13" y="12"/>
                    <a:pt x="12" y="10"/>
                  </a:cubicBezTo>
                  <a:cubicBezTo>
                    <a:pt x="12" y="9"/>
                    <a:pt x="11" y="8"/>
                    <a:pt x="11" y="8"/>
                  </a:cubicBezTo>
                  <a:cubicBezTo>
                    <a:pt x="10" y="7"/>
                    <a:pt x="9" y="6"/>
                    <a:pt x="8" y="6"/>
                  </a:cubicBezTo>
                  <a:cubicBezTo>
                    <a:pt x="7" y="6"/>
                    <a:pt x="7" y="6"/>
                    <a:pt x="7" y="6"/>
                  </a:cubicBezTo>
                  <a:cubicBezTo>
                    <a:pt x="6" y="5"/>
                    <a:pt x="4" y="3"/>
                    <a:pt x="3" y="2"/>
                  </a:cubicBezTo>
                  <a:cubicBezTo>
                    <a:pt x="2" y="1"/>
                    <a:pt x="2"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1" name="Freeform 49">
              <a:extLst>
                <a:ext uri="{FF2B5EF4-FFF2-40B4-BE49-F238E27FC236}">
                  <a16:creationId xmlns:a16="http://schemas.microsoft.com/office/drawing/2014/main" xmlns="" id="{DA029717-7EDB-4A96-A38B-60F85064B4A4}"/>
                </a:ext>
              </a:extLst>
            </p:cNvPr>
            <p:cNvSpPr>
              <a:spLocks/>
            </p:cNvSpPr>
            <p:nvPr/>
          </p:nvSpPr>
          <p:spPr bwMode="auto">
            <a:xfrm>
              <a:off x="-1717" y="2749"/>
              <a:ext cx="118" cy="120"/>
            </a:xfrm>
            <a:custGeom>
              <a:avLst/>
              <a:gdLst>
                <a:gd name="T0" fmla="*/ 24 w 63"/>
                <a:gd name="T1" fmla="*/ 0 h 64"/>
                <a:gd name="T2" fmla="*/ 22 w 63"/>
                <a:gd name="T3" fmla="*/ 0 h 64"/>
                <a:gd name="T4" fmla="*/ 20 w 63"/>
                <a:gd name="T5" fmla="*/ 2 h 64"/>
                <a:gd name="T6" fmla="*/ 15 w 63"/>
                <a:gd name="T7" fmla="*/ 5 h 64"/>
                <a:gd name="T8" fmla="*/ 13 w 63"/>
                <a:gd name="T9" fmla="*/ 5 h 64"/>
                <a:gd name="T10" fmla="*/ 12 w 63"/>
                <a:gd name="T11" fmla="*/ 3 h 64"/>
                <a:gd name="T12" fmla="*/ 11 w 63"/>
                <a:gd name="T13" fmla="*/ 2 h 64"/>
                <a:gd name="T14" fmla="*/ 9 w 63"/>
                <a:gd name="T15" fmla="*/ 1 h 64"/>
                <a:gd name="T16" fmla="*/ 8 w 63"/>
                <a:gd name="T17" fmla="*/ 1 h 64"/>
                <a:gd name="T18" fmla="*/ 8 w 63"/>
                <a:gd name="T19" fmla="*/ 1 h 64"/>
                <a:gd name="T20" fmla="*/ 7 w 63"/>
                <a:gd name="T21" fmla="*/ 1 h 64"/>
                <a:gd name="T22" fmla="*/ 5 w 63"/>
                <a:gd name="T23" fmla="*/ 1 h 64"/>
                <a:gd name="T24" fmla="*/ 3 w 63"/>
                <a:gd name="T25" fmla="*/ 1 h 64"/>
                <a:gd name="T26" fmla="*/ 2 w 63"/>
                <a:gd name="T27" fmla="*/ 7 h 64"/>
                <a:gd name="T28" fmla="*/ 2 w 63"/>
                <a:gd name="T29" fmla="*/ 17 h 64"/>
                <a:gd name="T30" fmla="*/ 13 w 63"/>
                <a:gd name="T31" fmla="*/ 32 h 64"/>
                <a:gd name="T32" fmla="*/ 26 w 63"/>
                <a:gd name="T33" fmla="*/ 38 h 64"/>
                <a:gd name="T34" fmla="*/ 29 w 63"/>
                <a:gd name="T35" fmla="*/ 39 h 64"/>
                <a:gd name="T36" fmla="*/ 34 w 63"/>
                <a:gd name="T37" fmla="*/ 40 h 64"/>
                <a:gd name="T38" fmla="*/ 34 w 63"/>
                <a:gd name="T39" fmla="*/ 40 h 64"/>
                <a:gd name="T40" fmla="*/ 34 w 63"/>
                <a:gd name="T41" fmla="*/ 40 h 64"/>
                <a:gd name="T42" fmla="*/ 39 w 63"/>
                <a:gd name="T43" fmla="*/ 45 h 64"/>
                <a:gd name="T44" fmla="*/ 41 w 63"/>
                <a:gd name="T45" fmla="*/ 56 h 64"/>
                <a:gd name="T46" fmla="*/ 42 w 63"/>
                <a:gd name="T47" fmla="*/ 62 h 64"/>
                <a:gd name="T48" fmla="*/ 43 w 63"/>
                <a:gd name="T49" fmla="*/ 62 h 64"/>
                <a:gd name="T50" fmla="*/ 44 w 63"/>
                <a:gd name="T51" fmla="*/ 62 h 64"/>
                <a:gd name="T52" fmla="*/ 45 w 63"/>
                <a:gd name="T53" fmla="*/ 62 h 64"/>
                <a:gd name="T54" fmla="*/ 49 w 63"/>
                <a:gd name="T55" fmla="*/ 63 h 64"/>
                <a:gd name="T56" fmla="*/ 51 w 63"/>
                <a:gd name="T57" fmla="*/ 63 h 64"/>
                <a:gd name="T58" fmla="*/ 53 w 63"/>
                <a:gd name="T59" fmla="*/ 64 h 64"/>
                <a:gd name="T60" fmla="*/ 54 w 63"/>
                <a:gd name="T61" fmla="*/ 64 h 64"/>
                <a:gd name="T62" fmla="*/ 56 w 63"/>
                <a:gd name="T63" fmla="*/ 61 h 64"/>
                <a:gd name="T64" fmla="*/ 58 w 63"/>
                <a:gd name="T65" fmla="*/ 58 h 64"/>
                <a:gd name="T66" fmla="*/ 58 w 63"/>
                <a:gd name="T67" fmla="*/ 53 h 64"/>
                <a:gd name="T68" fmla="*/ 57 w 63"/>
                <a:gd name="T69" fmla="*/ 50 h 64"/>
                <a:gd name="T70" fmla="*/ 56 w 63"/>
                <a:gd name="T71" fmla="*/ 42 h 64"/>
                <a:gd name="T72" fmla="*/ 60 w 63"/>
                <a:gd name="T73" fmla="*/ 36 h 64"/>
                <a:gd name="T74" fmla="*/ 60 w 63"/>
                <a:gd name="T75" fmla="*/ 36 h 64"/>
                <a:gd name="T76" fmla="*/ 63 w 63"/>
                <a:gd name="T77" fmla="*/ 34 h 64"/>
                <a:gd name="T78" fmla="*/ 58 w 63"/>
                <a:gd name="T79" fmla="*/ 29 h 64"/>
                <a:gd name="T80" fmla="*/ 56 w 63"/>
                <a:gd name="T81" fmla="*/ 27 h 64"/>
                <a:gd name="T82" fmla="*/ 45 w 63"/>
                <a:gd name="T83" fmla="*/ 11 h 64"/>
                <a:gd name="T84" fmla="*/ 45 w 63"/>
                <a:gd name="T85" fmla="*/ 10 h 64"/>
                <a:gd name="T86" fmla="*/ 40 w 63"/>
                <a:gd name="T87" fmla="*/ 10 h 64"/>
                <a:gd name="T88" fmla="*/ 38 w 63"/>
                <a:gd name="T89" fmla="*/ 9 h 64"/>
                <a:gd name="T90" fmla="*/ 28 w 63"/>
                <a:gd name="T91" fmla="*/ 6 h 64"/>
                <a:gd name="T92" fmla="*/ 28 w 63"/>
                <a:gd name="T93" fmla="*/ 5 h 64"/>
                <a:gd name="T94" fmla="*/ 29 w 63"/>
                <a:gd name="T95" fmla="*/ 1 h 64"/>
                <a:gd name="T96" fmla="*/ 29 w 63"/>
                <a:gd name="T97" fmla="*/ 1 h 64"/>
                <a:gd name="T98" fmla="*/ 24 w 63"/>
                <a:gd name="T9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64">
                  <a:moveTo>
                    <a:pt x="24" y="0"/>
                  </a:moveTo>
                  <a:cubicBezTo>
                    <a:pt x="23" y="0"/>
                    <a:pt x="22" y="0"/>
                    <a:pt x="22" y="0"/>
                  </a:cubicBezTo>
                  <a:cubicBezTo>
                    <a:pt x="21" y="1"/>
                    <a:pt x="20" y="1"/>
                    <a:pt x="20" y="2"/>
                  </a:cubicBezTo>
                  <a:cubicBezTo>
                    <a:pt x="18" y="4"/>
                    <a:pt x="17" y="5"/>
                    <a:pt x="15" y="5"/>
                  </a:cubicBezTo>
                  <a:cubicBezTo>
                    <a:pt x="14" y="5"/>
                    <a:pt x="14" y="5"/>
                    <a:pt x="13" y="5"/>
                  </a:cubicBezTo>
                  <a:cubicBezTo>
                    <a:pt x="12" y="4"/>
                    <a:pt x="12" y="4"/>
                    <a:pt x="12" y="3"/>
                  </a:cubicBezTo>
                  <a:cubicBezTo>
                    <a:pt x="11" y="2"/>
                    <a:pt x="11" y="2"/>
                    <a:pt x="11" y="2"/>
                  </a:cubicBezTo>
                  <a:cubicBezTo>
                    <a:pt x="11" y="1"/>
                    <a:pt x="10" y="1"/>
                    <a:pt x="9" y="1"/>
                  </a:cubicBezTo>
                  <a:cubicBezTo>
                    <a:pt x="9" y="1"/>
                    <a:pt x="9" y="1"/>
                    <a:pt x="8" y="1"/>
                  </a:cubicBezTo>
                  <a:cubicBezTo>
                    <a:pt x="8" y="1"/>
                    <a:pt x="8" y="1"/>
                    <a:pt x="8" y="1"/>
                  </a:cubicBezTo>
                  <a:cubicBezTo>
                    <a:pt x="7" y="1"/>
                    <a:pt x="7" y="1"/>
                    <a:pt x="7" y="1"/>
                  </a:cubicBezTo>
                  <a:cubicBezTo>
                    <a:pt x="5" y="1"/>
                    <a:pt x="5" y="1"/>
                    <a:pt x="5" y="1"/>
                  </a:cubicBezTo>
                  <a:cubicBezTo>
                    <a:pt x="4" y="1"/>
                    <a:pt x="4" y="1"/>
                    <a:pt x="3" y="1"/>
                  </a:cubicBezTo>
                  <a:cubicBezTo>
                    <a:pt x="3" y="3"/>
                    <a:pt x="2" y="5"/>
                    <a:pt x="2" y="7"/>
                  </a:cubicBezTo>
                  <a:cubicBezTo>
                    <a:pt x="1" y="11"/>
                    <a:pt x="0" y="15"/>
                    <a:pt x="2" y="17"/>
                  </a:cubicBezTo>
                  <a:cubicBezTo>
                    <a:pt x="3" y="23"/>
                    <a:pt x="7" y="27"/>
                    <a:pt x="13" y="32"/>
                  </a:cubicBezTo>
                  <a:cubicBezTo>
                    <a:pt x="17" y="34"/>
                    <a:pt x="21" y="36"/>
                    <a:pt x="26" y="38"/>
                  </a:cubicBezTo>
                  <a:cubicBezTo>
                    <a:pt x="27" y="38"/>
                    <a:pt x="28" y="39"/>
                    <a:pt x="29" y="39"/>
                  </a:cubicBezTo>
                  <a:cubicBezTo>
                    <a:pt x="30" y="40"/>
                    <a:pt x="32" y="40"/>
                    <a:pt x="34" y="40"/>
                  </a:cubicBezTo>
                  <a:cubicBezTo>
                    <a:pt x="34" y="40"/>
                    <a:pt x="34" y="40"/>
                    <a:pt x="34" y="40"/>
                  </a:cubicBezTo>
                  <a:cubicBezTo>
                    <a:pt x="34" y="40"/>
                    <a:pt x="34" y="40"/>
                    <a:pt x="34" y="40"/>
                  </a:cubicBezTo>
                  <a:cubicBezTo>
                    <a:pt x="37" y="40"/>
                    <a:pt x="38" y="42"/>
                    <a:pt x="39" y="45"/>
                  </a:cubicBezTo>
                  <a:cubicBezTo>
                    <a:pt x="41" y="48"/>
                    <a:pt x="41" y="52"/>
                    <a:pt x="41" y="56"/>
                  </a:cubicBezTo>
                  <a:cubicBezTo>
                    <a:pt x="41" y="58"/>
                    <a:pt x="41" y="60"/>
                    <a:pt x="42" y="62"/>
                  </a:cubicBezTo>
                  <a:cubicBezTo>
                    <a:pt x="42" y="62"/>
                    <a:pt x="43" y="62"/>
                    <a:pt x="43" y="62"/>
                  </a:cubicBezTo>
                  <a:cubicBezTo>
                    <a:pt x="43" y="62"/>
                    <a:pt x="44" y="62"/>
                    <a:pt x="44" y="62"/>
                  </a:cubicBezTo>
                  <a:cubicBezTo>
                    <a:pt x="44" y="62"/>
                    <a:pt x="45" y="62"/>
                    <a:pt x="45" y="62"/>
                  </a:cubicBezTo>
                  <a:cubicBezTo>
                    <a:pt x="46" y="62"/>
                    <a:pt x="48" y="62"/>
                    <a:pt x="49" y="63"/>
                  </a:cubicBezTo>
                  <a:cubicBezTo>
                    <a:pt x="50" y="63"/>
                    <a:pt x="50" y="63"/>
                    <a:pt x="51" y="63"/>
                  </a:cubicBezTo>
                  <a:cubicBezTo>
                    <a:pt x="52" y="64"/>
                    <a:pt x="52" y="64"/>
                    <a:pt x="53" y="64"/>
                  </a:cubicBezTo>
                  <a:cubicBezTo>
                    <a:pt x="53" y="64"/>
                    <a:pt x="53" y="64"/>
                    <a:pt x="54" y="64"/>
                  </a:cubicBezTo>
                  <a:cubicBezTo>
                    <a:pt x="54" y="63"/>
                    <a:pt x="55" y="62"/>
                    <a:pt x="56" y="61"/>
                  </a:cubicBezTo>
                  <a:cubicBezTo>
                    <a:pt x="56" y="60"/>
                    <a:pt x="57" y="59"/>
                    <a:pt x="58" y="58"/>
                  </a:cubicBezTo>
                  <a:cubicBezTo>
                    <a:pt x="59" y="56"/>
                    <a:pt x="59" y="55"/>
                    <a:pt x="58" y="53"/>
                  </a:cubicBezTo>
                  <a:cubicBezTo>
                    <a:pt x="58" y="52"/>
                    <a:pt x="58" y="51"/>
                    <a:pt x="57" y="50"/>
                  </a:cubicBezTo>
                  <a:cubicBezTo>
                    <a:pt x="56" y="47"/>
                    <a:pt x="55" y="45"/>
                    <a:pt x="56" y="42"/>
                  </a:cubicBezTo>
                  <a:cubicBezTo>
                    <a:pt x="56" y="38"/>
                    <a:pt x="58" y="37"/>
                    <a:pt x="60" y="36"/>
                  </a:cubicBezTo>
                  <a:cubicBezTo>
                    <a:pt x="60" y="36"/>
                    <a:pt x="60" y="36"/>
                    <a:pt x="60" y="36"/>
                  </a:cubicBezTo>
                  <a:cubicBezTo>
                    <a:pt x="62" y="35"/>
                    <a:pt x="63" y="34"/>
                    <a:pt x="63" y="34"/>
                  </a:cubicBezTo>
                  <a:cubicBezTo>
                    <a:pt x="63" y="33"/>
                    <a:pt x="60" y="31"/>
                    <a:pt x="58" y="29"/>
                  </a:cubicBezTo>
                  <a:cubicBezTo>
                    <a:pt x="57" y="29"/>
                    <a:pt x="57" y="28"/>
                    <a:pt x="56" y="27"/>
                  </a:cubicBezTo>
                  <a:cubicBezTo>
                    <a:pt x="51" y="23"/>
                    <a:pt x="47" y="18"/>
                    <a:pt x="45" y="11"/>
                  </a:cubicBezTo>
                  <a:cubicBezTo>
                    <a:pt x="45" y="10"/>
                    <a:pt x="45" y="10"/>
                    <a:pt x="45" y="10"/>
                  </a:cubicBezTo>
                  <a:cubicBezTo>
                    <a:pt x="44" y="10"/>
                    <a:pt x="42" y="10"/>
                    <a:pt x="40" y="10"/>
                  </a:cubicBezTo>
                  <a:cubicBezTo>
                    <a:pt x="40" y="9"/>
                    <a:pt x="39" y="9"/>
                    <a:pt x="38" y="9"/>
                  </a:cubicBezTo>
                  <a:cubicBezTo>
                    <a:pt x="35" y="9"/>
                    <a:pt x="32" y="8"/>
                    <a:pt x="28" y="6"/>
                  </a:cubicBezTo>
                  <a:cubicBezTo>
                    <a:pt x="28" y="6"/>
                    <a:pt x="28" y="6"/>
                    <a:pt x="28" y="5"/>
                  </a:cubicBezTo>
                  <a:cubicBezTo>
                    <a:pt x="28" y="3"/>
                    <a:pt x="28" y="2"/>
                    <a:pt x="29" y="1"/>
                  </a:cubicBezTo>
                  <a:cubicBezTo>
                    <a:pt x="29" y="1"/>
                    <a:pt x="29" y="1"/>
                    <a:pt x="29" y="1"/>
                  </a:cubicBezTo>
                  <a:cubicBezTo>
                    <a:pt x="27" y="0"/>
                    <a:pt x="25"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2" name="Freeform 50">
              <a:extLst>
                <a:ext uri="{FF2B5EF4-FFF2-40B4-BE49-F238E27FC236}">
                  <a16:creationId xmlns:a16="http://schemas.microsoft.com/office/drawing/2014/main" xmlns="" id="{F76D41E2-4444-40F0-9189-3894C4BAF103}"/>
                </a:ext>
              </a:extLst>
            </p:cNvPr>
            <p:cNvSpPr>
              <a:spLocks/>
            </p:cNvSpPr>
            <p:nvPr/>
          </p:nvSpPr>
          <p:spPr bwMode="auto">
            <a:xfrm>
              <a:off x="-1781" y="2571"/>
              <a:ext cx="161" cy="193"/>
            </a:xfrm>
            <a:custGeom>
              <a:avLst/>
              <a:gdLst>
                <a:gd name="T0" fmla="*/ 72 w 86"/>
                <a:gd name="T1" fmla="*/ 6 h 103"/>
                <a:gd name="T2" fmla="*/ 61 w 86"/>
                <a:gd name="T3" fmla="*/ 9 h 103"/>
                <a:gd name="T4" fmla="*/ 56 w 86"/>
                <a:gd name="T5" fmla="*/ 6 h 103"/>
                <a:gd name="T6" fmla="*/ 52 w 86"/>
                <a:gd name="T7" fmla="*/ 6 h 103"/>
                <a:gd name="T8" fmla="*/ 43 w 86"/>
                <a:gd name="T9" fmla="*/ 17 h 103"/>
                <a:gd name="T10" fmla="*/ 34 w 86"/>
                <a:gd name="T11" fmla="*/ 28 h 103"/>
                <a:gd name="T12" fmla="*/ 30 w 86"/>
                <a:gd name="T13" fmla="*/ 26 h 103"/>
                <a:gd name="T14" fmla="*/ 27 w 86"/>
                <a:gd name="T15" fmla="*/ 26 h 103"/>
                <a:gd name="T16" fmla="*/ 21 w 86"/>
                <a:gd name="T17" fmla="*/ 28 h 103"/>
                <a:gd name="T18" fmla="*/ 18 w 86"/>
                <a:gd name="T19" fmla="*/ 31 h 103"/>
                <a:gd name="T20" fmla="*/ 19 w 86"/>
                <a:gd name="T21" fmla="*/ 42 h 103"/>
                <a:gd name="T22" fmla="*/ 6 w 86"/>
                <a:gd name="T23" fmla="*/ 47 h 103"/>
                <a:gd name="T24" fmla="*/ 3 w 86"/>
                <a:gd name="T25" fmla="*/ 48 h 103"/>
                <a:gd name="T26" fmla="*/ 3 w 86"/>
                <a:gd name="T27" fmla="*/ 54 h 103"/>
                <a:gd name="T28" fmla="*/ 12 w 86"/>
                <a:gd name="T29" fmla="*/ 66 h 103"/>
                <a:gd name="T30" fmla="*/ 22 w 86"/>
                <a:gd name="T31" fmla="*/ 74 h 103"/>
                <a:gd name="T32" fmla="*/ 29 w 86"/>
                <a:gd name="T33" fmla="*/ 90 h 103"/>
                <a:gd name="T34" fmla="*/ 41 w 86"/>
                <a:gd name="T35" fmla="*/ 94 h 103"/>
                <a:gd name="T36" fmla="*/ 42 w 86"/>
                <a:gd name="T37" fmla="*/ 94 h 103"/>
                <a:gd name="T38" fmla="*/ 46 w 86"/>
                <a:gd name="T39" fmla="*/ 94 h 103"/>
                <a:gd name="T40" fmla="*/ 48 w 86"/>
                <a:gd name="T41" fmla="*/ 97 h 103"/>
                <a:gd name="T42" fmla="*/ 52 w 86"/>
                <a:gd name="T43" fmla="*/ 95 h 103"/>
                <a:gd name="T44" fmla="*/ 58 w 86"/>
                <a:gd name="T45" fmla="*/ 92 h 103"/>
                <a:gd name="T46" fmla="*/ 65 w 86"/>
                <a:gd name="T47" fmla="*/ 93 h 103"/>
                <a:gd name="T48" fmla="*/ 65 w 86"/>
                <a:gd name="T49" fmla="*/ 95 h 103"/>
                <a:gd name="T50" fmla="*/ 64 w 86"/>
                <a:gd name="T51" fmla="*/ 99 h 103"/>
                <a:gd name="T52" fmla="*/ 74 w 86"/>
                <a:gd name="T53" fmla="*/ 102 h 103"/>
                <a:gd name="T54" fmla="*/ 79 w 86"/>
                <a:gd name="T55" fmla="*/ 98 h 103"/>
                <a:gd name="T56" fmla="*/ 78 w 86"/>
                <a:gd name="T57" fmla="*/ 80 h 103"/>
                <a:gd name="T58" fmla="*/ 78 w 86"/>
                <a:gd name="T59" fmla="*/ 70 h 103"/>
                <a:gd name="T60" fmla="*/ 79 w 86"/>
                <a:gd name="T61" fmla="*/ 50 h 103"/>
                <a:gd name="T62" fmla="*/ 78 w 86"/>
                <a:gd name="T63" fmla="*/ 41 h 103"/>
                <a:gd name="T64" fmla="*/ 84 w 86"/>
                <a:gd name="T65" fmla="*/ 17 h 103"/>
                <a:gd name="T66" fmla="*/ 80 w 86"/>
                <a:gd name="T6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03">
                  <a:moveTo>
                    <a:pt x="80" y="0"/>
                  </a:moveTo>
                  <a:cubicBezTo>
                    <a:pt x="79" y="3"/>
                    <a:pt x="76" y="5"/>
                    <a:pt x="72" y="6"/>
                  </a:cubicBezTo>
                  <a:cubicBezTo>
                    <a:pt x="71" y="6"/>
                    <a:pt x="69" y="6"/>
                    <a:pt x="68" y="7"/>
                  </a:cubicBezTo>
                  <a:cubicBezTo>
                    <a:pt x="66" y="8"/>
                    <a:pt x="64" y="9"/>
                    <a:pt x="61" y="9"/>
                  </a:cubicBezTo>
                  <a:cubicBezTo>
                    <a:pt x="61" y="9"/>
                    <a:pt x="60" y="9"/>
                    <a:pt x="60" y="9"/>
                  </a:cubicBezTo>
                  <a:cubicBezTo>
                    <a:pt x="58" y="8"/>
                    <a:pt x="57" y="7"/>
                    <a:pt x="56" y="6"/>
                  </a:cubicBezTo>
                  <a:cubicBezTo>
                    <a:pt x="55" y="5"/>
                    <a:pt x="55" y="5"/>
                    <a:pt x="54" y="5"/>
                  </a:cubicBezTo>
                  <a:cubicBezTo>
                    <a:pt x="53" y="5"/>
                    <a:pt x="53" y="5"/>
                    <a:pt x="52" y="6"/>
                  </a:cubicBezTo>
                  <a:cubicBezTo>
                    <a:pt x="51" y="7"/>
                    <a:pt x="50" y="9"/>
                    <a:pt x="49" y="10"/>
                  </a:cubicBezTo>
                  <a:cubicBezTo>
                    <a:pt x="47" y="13"/>
                    <a:pt x="45" y="15"/>
                    <a:pt x="43" y="17"/>
                  </a:cubicBezTo>
                  <a:cubicBezTo>
                    <a:pt x="42" y="18"/>
                    <a:pt x="41" y="20"/>
                    <a:pt x="40" y="21"/>
                  </a:cubicBezTo>
                  <a:cubicBezTo>
                    <a:pt x="38" y="24"/>
                    <a:pt x="36" y="27"/>
                    <a:pt x="34" y="28"/>
                  </a:cubicBezTo>
                  <a:cubicBezTo>
                    <a:pt x="33" y="28"/>
                    <a:pt x="33" y="28"/>
                    <a:pt x="33" y="28"/>
                  </a:cubicBezTo>
                  <a:cubicBezTo>
                    <a:pt x="32" y="28"/>
                    <a:pt x="31" y="26"/>
                    <a:pt x="30" y="26"/>
                  </a:cubicBezTo>
                  <a:cubicBezTo>
                    <a:pt x="29" y="25"/>
                    <a:pt x="29" y="24"/>
                    <a:pt x="29" y="24"/>
                  </a:cubicBezTo>
                  <a:cubicBezTo>
                    <a:pt x="28" y="25"/>
                    <a:pt x="27" y="25"/>
                    <a:pt x="27" y="26"/>
                  </a:cubicBezTo>
                  <a:cubicBezTo>
                    <a:pt x="26" y="27"/>
                    <a:pt x="26" y="27"/>
                    <a:pt x="25" y="28"/>
                  </a:cubicBezTo>
                  <a:cubicBezTo>
                    <a:pt x="24" y="28"/>
                    <a:pt x="23" y="28"/>
                    <a:pt x="21" y="28"/>
                  </a:cubicBezTo>
                  <a:cubicBezTo>
                    <a:pt x="20" y="28"/>
                    <a:pt x="18" y="29"/>
                    <a:pt x="17" y="29"/>
                  </a:cubicBezTo>
                  <a:cubicBezTo>
                    <a:pt x="17" y="30"/>
                    <a:pt x="18" y="31"/>
                    <a:pt x="18" y="31"/>
                  </a:cubicBezTo>
                  <a:cubicBezTo>
                    <a:pt x="19" y="32"/>
                    <a:pt x="20" y="33"/>
                    <a:pt x="20" y="34"/>
                  </a:cubicBezTo>
                  <a:cubicBezTo>
                    <a:pt x="21" y="38"/>
                    <a:pt x="21" y="40"/>
                    <a:pt x="19" y="42"/>
                  </a:cubicBezTo>
                  <a:cubicBezTo>
                    <a:pt x="16" y="46"/>
                    <a:pt x="12" y="47"/>
                    <a:pt x="7" y="47"/>
                  </a:cubicBezTo>
                  <a:cubicBezTo>
                    <a:pt x="7" y="47"/>
                    <a:pt x="6" y="47"/>
                    <a:pt x="6" y="47"/>
                  </a:cubicBezTo>
                  <a:cubicBezTo>
                    <a:pt x="6" y="47"/>
                    <a:pt x="6" y="47"/>
                    <a:pt x="6" y="47"/>
                  </a:cubicBezTo>
                  <a:cubicBezTo>
                    <a:pt x="5" y="47"/>
                    <a:pt x="4" y="48"/>
                    <a:pt x="3" y="48"/>
                  </a:cubicBezTo>
                  <a:cubicBezTo>
                    <a:pt x="2" y="48"/>
                    <a:pt x="1" y="48"/>
                    <a:pt x="0" y="48"/>
                  </a:cubicBezTo>
                  <a:cubicBezTo>
                    <a:pt x="1" y="50"/>
                    <a:pt x="2" y="52"/>
                    <a:pt x="3" y="54"/>
                  </a:cubicBezTo>
                  <a:cubicBezTo>
                    <a:pt x="4" y="58"/>
                    <a:pt x="6" y="61"/>
                    <a:pt x="8" y="63"/>
                  </a:cubicBezTo>
                  <a:cubicBezTo>
                    <a:pt x="9" y="64"/>
                    <a:pt x="10" y="65"/>
                    <a:pt x="12" y="66"/>
                  </a:cubicBezTo>
                  <a:cubicBezTo>
                    <a:pt x="13" y="66"/>
                    <a:pt x="13" y="66"/>
                    <a:pt x="14" y="67"/>
                  </a:cubicBezTo>
                  <a:cubicBezTo>
                    <a:pt x="18" y="68"/>
                    <a:pt x="20" y="70"/>
                    <a:pt x="22" y="74"/>
                  </a:cubicBezTo>
                  <a:cubicBezTo>
                    <a:pt x="23" y="76"/>
                    <a:pt x="24" y="78"/>
                    <a:pt x="24" y="81"/>
                  </a:cubicBezTo>
                  <a:cubicBezTo>
                    <a:pt x="26" y="84"/>
                    <a:pt x="27" y="88"/>
                    <a:pt x="29" y="90"/>
                  </a:cubicBezTo>
                  <a:cubicBezTo>
                    <a:pt x="31" y="92"/>
                    <a:pt x="36" y="93"/>
                    <a:pt x="39" y="93"/>
                  </a:cubicBezTo>
                  <a:cubicBezTo>
                    <a:pt x="41" y="94"/>
                    <a:pt x="41" y="94"/>
                    <a:pt x="41" y="94"/>
                  </a:cubicBezTo>
                  <a:cubicBezTo>
                    <a:pt x="41" y="94"/>
                    <a:pt x="41" y="94"/>
                    <a:pt x="42" y="94"/>
                  </a:cubicBezTo>
                  <a:cubicBezTo>
                    <a:pt x="42" y="94"/>
                    <a:pt x="42" y="94"/>
                    <a:pt x="42" y="94"/>
                  </a:cubicBezTo>
                  <a:cubicBezTo>
                    <a:pt x="43" y="94"/>
                    <a:pt x="43" y="94"/>
                    <a:pt x="43" y="94"/>
                  </a:cubicBezTo>
                  <a:cubicBezTo>
                    <a:pt x="44" y="94"/>
                    <a:pt x="45" y="94"/>
                    <a:pt x="46" y="94"/>
                  </a:cubicBezTo>
                  <a:cubicBezTo>
                    <a:pt x="47" y="95"/>
                    <a:pt x="47" y="96"/>
                    <a:pt x="47" y="96"/>
                  </a:cubicBezTo>
                  <a:cubicBezTo>
                    <a:pt x="48" y="97"/>
                    <a:pt x="48" y="97"/>
                    <a:pt x="48" y="97"/>
                  </a:cubicBezTo>
                  <a:cubicBezTo>
                    <a:pt x="48" y="98"/>
                    <a:pt x="49" y="98"/>
                    <a:pt x="49" y="98"/>
                  </a:cubicBezTo>
                  <a:cubicBezTo>
                    <a:pt x="50" y="98"/>
                    <a:pt x="51" y="97"/>
                    <a:pt x="52" y="95"/>
                  </a:cubicBezTo>
                  <a:cubicBezTo>
                    <a:pt x="53" y="94"/>
                    <a:pt x="54" y="93"/>
                    <a:pt x="55" y="93"/>
                  </a:cubicBezTo>
                  <a:cubicBezTo>
                    <a:pt x="56" y="92"/>
                    <a:pt x="57" y="92"/>
                    <a:pt x="58" y="92"/>
                  </a:cubicBezTo>
                  <a:cubicBezTo>
                    <a:pt x="60" y="92"/>
                    <a:pt x="62" y="93"/>
                    <a:pt x="63" y="93"/>
                  </a:cubicBezTo>
                  <a:cubicBezTo>
                    <a:pt x="64" y="93"/>
                    <a:pt x="64" y="93"/>
                    <a:pt x="65" y="93"/>
                  </a:cubicBezTo>
                  <a:cubicBezTo>
                    <a:pt x="65" y="93"/>
                    <a:pt x="65" y="94"/>
                    <a:pt x="65" y="94"/>
                  </a:cubicBezTo>
                  <a:cubicBezTo>
                    <a:pt x="66" y="94"/>
                    <a:pt x="66" y="95"/>
                    <a:pt x="65" y="95"/>
                  </a:cubicBezTo>
                  <a:cubicBezTo>
                    <a:pt x="65" y="96"/>
                    <a:pt x="65" y="96"/>
                    <a:pt x="65" y="96"/>
                  </a:cubicBezTo>
                  <a:cubicBezTo>
                    <a:pt x="65" y="97"/>
                    <a:pt x="64" y="98"/>
                    <a:pt x="64" y="99"/>
                  </a:cubicBezTo>
                  <a:cubicBezTo>
                    <a:pt x="67" y="101"/>
                    <a:pt x="69" y="101"/>
                    <a:pt x="72" y="102"/>
                  </a:cubicBezTo>
                  <a:cubicBezTo>
                    <a:pt x="73" y="102"/>
                    <a:pt x="74" y="102"/>
                    <a:pt x="74" y="102"/>
                  </a:cubicBezTo>
                  <a:cubicBezTo>
                    <a:pt x="76" y="102"/>
                    <a:pt x="78" y="102"/>
                    <a:pt x="80" y="103"/>
                  </a:cubicBezTo>
                  <a:cubicBezTo>
                    <a:pt x="79" y="101"/>
                    <a:pt x="79" y="100"/>
                    <a:pt x="79" y="98"/>
                  </a:cubicBezTo>
                  <a:cubicBezTo>
                    <a:pt x="79" y="96"/>
                    <a:pt x="78" y="94"/>
                    <a:pt x="78" y="92"/>
                  </a:cubicBezTo>
                  <a:cubicBezTo>
                    <a:pt x="78" y="88"/>
                    <a:pt x="78" y="84"/>
                    <a:pt x="78" y="80"/>
                  </a:cubicBezTo>
                  <a:cubicBezTo>
                    <a:pt x="78" y="79"/>
                    <a:pt x="78" y="79"/>
                    <a:pt x="78" y="79"/>
                  </a:cubicBezTo>
                  <a:cubicBezTo>
                    <a:pt x="78" y="76"/>
                    <a:pt x="78" y="73"/>
                    <a:pt x="78" y="70"/>
                  </a:cubicBezTo>
                  <a:cubicBezTo>
                    <a:pt x="79" y="65"/>
                    <a:pt x="79" y="60"/>
                    <a:pt x="79" y="55"/>
                  </a:cubicBezTo>
                  <a:cubicBezTo>
                    <a:pt x="78" y="53"/>
                    <a:pt x="79" y="52"/>
                    <a:pt x="79" y="50"/>
                  </a:cubicBezTo>
                  <a:cubicBezTo>
                    <a:pt x="79" y="48"/>
                    <a:pt x="79" y="46"/>
                    <a:pt x="78" y="45"/>
                  </a:cubicBezTo>
                  <a:cubicBezTo>
                    <a:pt x="78" y="43"/>
                    <a:pt x="78" y="42"/>
                    <a:pt x="78" y="41"/>
                  </a:cubicBezTo>
                  <a:cubicBezTo>
                    <a:pt x="77" y="39"/>
                    <a:pt x="77" y="37"/>
                    <a:pt x="78" y="34"/>
                  </a:cubicBezTo>
                  <a:cubicBezTo>
                    <a:pt x="79" y="27"/>
                    <a:pt x="81" y="22"/>
                    <a:pt x="84" y="17"/>
                  </a:cubicBezTo>
                  <a:cubicBezTo>
                    <a:pt x="86" y="13"/>
                    <a:pt x="86" y="13"/>
                    <a:pt x="84" y="10"/>
                  </a:cubicBezTo>
                  <a:cubicBezTo>
                    <a:pt x="82" y="7"/>
                    <a:pt x="81" y="4"/>
                    <a:pt x="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3" name="Freeform 51">
              <a:extLst>
                <a:ext uri="{FF2B5EF4-FFF2-40B4-BE49-F238E27FC236}">
                  <a16:creationId xmlns:a16="http://schemas.microsoft.com/office/drawing/2014/main" xmlns="" id="{0008485D-7023-4C64-B58A-02C617CEAC29}"/>
                </a:ext>
              </a:extLst>
            </p:cNvPr>
            <p:cNvSpPr>
              <a:spLocks/>
            </p:cNvSpPr>
            <p:nvPr/>
          </p:nvSpPr>
          <p:spPr bwMode="auto">
            <a:xfrm>
              <a:off x="-1839" y="2518"/>
              <a:ext cx="208" cy="137"/>
            </a:xfrm>
            <a:custGeom>
              <a:avLst/>
              <a:gdLst>
                <a:gd name="T0" fmla="*/ 56 w 111"/>
                <a:gd name="T1" fmla="*/ 4 h 73"/>
                <a:gd name="T2" fmla="*/ 48 w 111"/>
                <a:gd name="T3" fmla="*/ 8 h 73"/>
                <a:gd name="T4" fmla="*/ 39 w 111"/>
                <a:gd name="T5" fmla="*/ 6 h 73"/>
                <a:gd name="T6" fmla="*/ 33 w 111"/>
                <a:gd name="T7" fmla="*/ 6 h 73"/>
                <a:gd name="T8" fmla="*/ 31 w 111"/>
                <a:gd name="T9" fmla="*/ 6 h 73"/>
                <a:gd name="T10" fmla="*/ 17 w 111"/>
                <a:gd name="T11" fmla="*/ 10 h 73"/>
                <a:gd name="T12" fmla="*/ 11 w 111"/>
                <a:gd name="T13" fmla="*/ 19 h 73"/>
                <a:gd name="T14" fmla="*/ 3 w 111"/>
                <a:gd name="T15" fmla="*/ 25 h 73"/>
                <a:gd name="T16" fmla="*/ 0 w 111"/>
                <a:gd name="T17" fmla="*/ 35 h 73"/>
                <a:gd name="T18" fmla="*/ 0 w 111"/>
                <a:gd name="T19" fmla="*/ 40 h 73"/>
                <a:gd name="T20" fmla="*/ 2 w 111"/>
                <a:gd name="T21" fmla="*/ 42 h 73"/>
                <a:gd name="T22" fmla="*/ 6 w 111"/>
                <a:gd name="T23" fmla="*/ 46 h 73"/>
                <a:gd name="T24" fmla="*/ 9 w 111"/>
                <a:gd name="T25" fmla="*/ 48 h 73"/>
                <a:gd name="T26" fmla="*/ 10 w 111"/>
                <a:gd name="T27" fmla="*/ 55 h 73"/>
                <a:gd name="T28" fmla="*/ 15 w 111"/>
                <a:gd name="T29" fmla="*/ 53 h 73"/>
                <a:gd name="T30" fmla="*/ 24 w 111"/>
                <a:gd name="T31" fmla="*/ 52 h 73"/>
                <a:gd name="T32" fmla="*/ 28 w 111"/>
                <a:gd name="T33" fmla="*/ 59 h 73"/>
                <a:gd name="T34" fmla="*/ 28 w 111"/>
                <a:gd name="T35" fmla="*/ 68 h 73"/>
                <a:gd name="T36" fmla="*/ 29 w 111"/>
                <a:gd name="T37" fmla="*/ 73 h 73"/>
                <a:gd name="T38" fmla="*/ 29 w 111"/>
                <a:gd name="T39" fmla="*/ 73 h 73"/>
                <a:gd name="T40" fmla="*/ 37 w 111"/>
                <a:gd name="T41" fmla="*/ 73 h 73"/>
                <a:gd name="T42" fmla="*/ 39 w 111"/>
                <a:gd name="T43" fmla="*/ 73 h 73"/>
                <a:gd name="T44" fmla="*/ 49 w 111"/>
                <a:gd name="T45" fmla="*/ 63 h 73"/>
                <a:gd name="T46" fmla="*/ 46 w 111"/>
                <a:gd name="T47" fmla="*/ 59 h 73"/>
                <a:gd name="T48" fmla="*/ 52 w 111"/>
                <a:gd name="T49" fmla="*/ 54 h 73"/>
                <a:gd name="T50" fmla="*/ 57 w 111"/>
                <a:gd name="T51" fmla="*/ 52 h 73"/>
                <a:gd name="T52" fmla="*/ 60 w 111"/>
                <a:gd name="T53" fmla="*/ 50 h 73"/>
                <a:gd name="T54" fmla="*/ 64 w 111"/>
                <a:gd name="T55" fmla="*/ 53 h 73"/>
                <a:gd name="T56" fmla="*/ 69 w 111"/>
                <a:gd name="T57" fmla="*/ 47 h 73"/>
                <a:gd name="T58" fmla="*/ 78 w 111"/>
                <a:gd name="T59" fmla="*/ 36 h 73"/>
                <a:gd name="T60" fmla="*/ 85 w 111"/>
                <a:gd name="T61" fmla="*/ 30 h 73"/>
                <a:gd name="T62" fmla="*/ 91 w 111"/>
                <a:gd name="T63" fmla="*/ 34 h 73"/>
                <a:gd name="T64" fmla="*/ 98 w 111"/>
                <a:gd name="T65" fmla="*/ 32 h 73"/>
                <a:gd name="T66" fmla="*/ 109 w 111"/>
                <a:gd name="T67" fmla="*/ 27 h 73"/>
                <a:gd name="T68" fmla="*/ 110 w 111"/>
                <a:gd name="T69" fmla="*/ 26 h 73"/>
                <a:gd name="T70" fmla="*/ 111 w 111"/>
                <a:gd name="T71" fmla="*/ 23 h 73"/>
                <a:gd name="T72" fmla="*/ 97 w 111"/>
                <a:gd name="T73" fmla="*/ 12 h 73"/>
                <a:gd name="T74" fmla="*/ 80 w 111"/>
                <a:gd name="T75" fmla="*/ 3 h 73"/>
                <a:gd name="T76" fmla="*/ 73 w 111"/>
                <a:gd name="T77" fmla="*/ 3 h 73"/>
                <a:gd name="T78" fmla="*/ 72 w 111"/>
                <a:gd name="T79" fmla="*/ 3 h 73"/>
                <a:gd name="T80" fmla="*/ 70 w 111"/>
                <a:gd name="T81" fmla="*/ 3 h 73"/>
                <a:gd name="T82" fmla="*/ 64 w 111"/>
                <a:gd name="T83" fmla="*/ 1 h 73"/>
                <a:gd name="T84" fmla="*/ 62 w 111"/>
                <a:gd name="T8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3">
                  <a:moveTo>
                    <a:pt x="62" y="0"/>
                  </a:moveTo>
                  <a:cubicBezTo>
                    <a:pt x="60" y="0"/>
                    <a:pt x="58" y="2"/>
                    <a:pt x="56" y="4"/>
                  </a:cubicBezTo>
                  <a:cubicBezTo>
                    <a:pt x="55" y="4"/>
                    <a:pt x="55" y="5"/>
                    <a:pt x="54" y="5"/>
                  </a:cubicBezTo>
                  <a:cubicBezTo>
                    <a:pt x="52" y="7"/>
                    <a:pt x="50" y="8"/>
                    <a:pt x="48" y="8"/>
                  </a:cubicBezTo>
                  <a:cubicBezTo>
                    <a:pt x="47" y="8"/>
                    <a:pt x="45" y="8"/>
                    <a:pt x="44" y="7"/>
                  </a:cubicBezTo>
                  <a:cubicBezTo>
                    <a:pt x="42" y="7"/>
                    <a:pt x="40" y="6"/>
                    <a:pt x="39" y="6"/>
                  </a:cubicBezTo>
                  <a:cubicBezTo>
                    <a:pt x="38" y="6"/>
                    <a:pt x="37" y="6"/>
                    <a:pt x="36" y="6"/>
                  </a:cubicBezTo>
                  <a:cubicBezTo>
                    <a:pt x="35" y="6"/>
                    <a:pt x="34" y="6"/>
                    <a:pt x="33" y="6"/>
                  </a:cubicBezTo>
                  <a:cubicBezTo>
                    <a:pt x="33" y="6"/>
                    <a:pt x="32" y="6"/>
                    <a:pt x="32" y="6"/>
                  </a:cubicBezTo>
                  <a:cubicBezTo>
                    <a:pt x="32" y="6"/>
                    <a:pt x="31" y="6"/>
                    <a:pt x="31" y="6"/>
                  </a:cubicBezTo>
                  <a:cubicBezTo>
                    <a:pt x="27" y="6"/>
                    <a:pt x="25" y="7"/>
                    <a:pt x="22" y="9"/>
                  </a:cubicBezTo>
                  <a:cubicBezTo>
                    <a:pt x="20" y="10"/>
                    <a:pt x="19" y="10"/>
                    <a:pt x="17" y="10"/>
                  </a:cubicBezTo>
                  <a:cubicBezTo>
                    <a:pt x="16" y="10"/>
                    <a:pt x="15" y="10"/>
                    <a:pt x="14" y="11"/>
                  </a:cubicBezTo>
                  <a:cubicBezTo>
                    <a:pt x="14" y="14"/>
                    <a:pt x="13" y="16"/>
                    <a:pt x="11" y="19"/>
                  </a:cubicBezTo>
                  <a:cubicBezTo>
                    <a:pt x="10" y="21"/>
                    <a:pt x="8" y="23"/>
                    <a:pt x="6" y="24"/>
                  </a:cubicBezTo>
                  <a:cubicBezTo>
                    <a:pt x="5" y="24"/>
                    <a:pt x="4" y="25"/>
                    <a:pt x="3" y="25"/>
                  </a:cubicBezTo>
                  <a:cubicBezTo>
                    <a:pt x="0" y="27"/>
                    <a:pt x="0" y="31"/>
                    <a:pt x="0" y="34"/>
                  </a:cubicBezTo>
                  <a:cubicBezTo>
                    <a:pt x="0" y="35"/>
                    <a:pt x="0" y="35"/>
                    <a:pt x="0" y="35"/>
                  </a:cubicBezTo>
                  <a:cubicBezTo>
                    <a:pt x="0" y="36"/>
                    <a:pt x="0" y="37"/>
                    <a:pt x="0" y="38"/>
                  </a:cubicBezTo>
                  <a:cubicBezTo>
                    <a:pt x="0" y="39"/>
                    <a:pt x="0" y="39"/>
                    <a:pt x="0" y="40"/>
                  </a:cubicBezTo>
                  <a:cubicBezTo>
                    <a:pt x="0" y="40"/>
                    <a:pt x="1" y="41"/>
                    <a:pt x="1" y="41"/>
                  </a:cubicBezTo>
                  <a:cubicBezTo>
                    <a:pt x="2" y="41"/>
                    <a:pt x="2" y="42"/>
                    <a:pt x="2" y="42"/>
                  </a:cubicBezTo>
                  <a:cubicBezTo>
                    <a:pt x="3" y="43"/>
                    <a:pt x="4" y="44"/>
                    <a:pt x="5" y="45"/>
                  </a:cubicBezTo>
                  <a:cubicBezTo>
                    <a:pt x="5" y="45"/>
                    <a:pt x="5" y="46"/>
                    <a:pt x="6" y="46"/>
                  </a:cubicBezTo>
                  <a:cubicBezTo>
                    <a:pt x="6" y="47"/>
                    <a:pt x="7" y="47"/>
                    <a:pt x="7" y="47"/>
                  </a:cubicBezTo>
                  <a:cubicBezTo>
                    <a:pt x="8" y="47"/>
                    <a:pt x="8" y="47"/>
                    <a:pt x="9" y="48"/>
                  </a:cubicBezTo>
                  <a:cubicBezTo>
                    <a:pt x="10" y="50"/>
                    <a:pt x="10" y="52"/>
                    <a:pt x="10" y="54"/>
                  </a:cubicBezTo>
                  <a:cubicBezTo>
                    <a:pt x="10" y="55"/>
                    <a:pt x="10" y="55"/>
                    <a:pt x="10" y="55"/>
                  </a:cubicBezTo>
                  <a:cubicBezTo>
                    <a:pt x="10" y="55"/>
                    <a:pt x="11" y="55"/>
                    <a:pt x="12" y="55"/>
                  </a:cubicBezTo>
                  <a:cubicBezTo>
                    <a:pt x="13" y="55"/>
                    <a:pt x="14" y="54"/>
                    <a:pt x="15" y="53"/>
                  </a:cubicBezTo>
                  <a:cubicBezTo>
                    <a:pt x="17" y="52"/>
                    <a:pt x="18" y="51"/>
                    <a:pt x="20" y="51"/>
                  </a:cubicBezTo>
                  <a:cubicBezTo>
                    <a:pt x="21" y="51"/>
                    <a:pt x="22" y="52"/>
                    <a:pt x="24" y="52"/>
                  </a:cubicBezTo>
                  <a:cubicBezTo>
                    <a:pt x="26" y="53"/>
                    <a:pt x="28" y="54"/>
                    <a:pt x="28" y="58"/>
                  </a:cubicBezTo>
                  <a:cubicBezTo>
                    <a:pt x="28" y="59"/>
                    <a:pt x="28" y="59"/>
                    <a:pt x="28" y="59"/>
                  </a:cubicBezTo>
                  <a:cubicBezTo>
                    <a:pt x="28" y="61"/>
                    <a:pt x="28" y="63"/>
                    <a:pt x="28" y="65"/>
                  </a:cubicBezTo>
                  <a:cubicBezTo>
                    <a:pt x="28" y="66"/>
                    <a:pt x="28" y="67"/>
                    <a:pt x="28" y="68"/>
                  </a:cubicBezTo>
                  <a:cubicBezTo>
                    <a:pt x="28" y="69"/>
                    <a:pt x="28" y="71"/>
                    <a:pt x="29" y="72"/>
                  </a:cubicBezTo>
                  <a:cubicBezTo>
                    <a:pt x="29" y="72"/>
                    <a:pt x="29" y="73"/>
                    <a:pt x="29" y="73"/>
                  </a:cubicBezTo>
                  <a:cubicBezTo>
                    <a:pt x="29" y="73"/>
                    <a:pt x="29" y="73"/>
                    <a:pt x="29" y="73"/>
                  </a:cubicBezTo>
                  <a:cubicBezTo>
                    <a:pt x="29" y="73"/>
                    <a:pt x="29" y="73"/>
                    <a:pt x="29" y="73"/>
                  </a:cubicBezTo>
                  <a:cubicBezTo>
                    <a:pt x="31" y="73"/>
                    <a:pt x="32" y="73"/>
                    <a:pt x="34" y="73"/>
                  </a:cubicBezTo>
                  <a:cubicBezTo>
                    <a:pt x="35" y="73"/>
                    <a:pt x="36" y="73"/>
                    <a:pt x="37" y="73"/>
                  </a:cubicBezTo>
                  <a:cubicBezTo>
                    <a:pt x="37" y="73"/>
                    <a:pt x="37" y="73"/>
                    <a:pt x="37" y="73"/>
                  </a:cubicBezTo>
                  <a:cubicBezTo>
                    <a:pt x="38" y="73"/>
                    <a:pt x="38" y="73"/>
                    <a:pt x="39" y="73"/>
                  </a:cubicBezTo>
                  <a:cubicBezTo>
                    <a:pt x="43" y="73"/>
                    <a:pt x="46" y="71"/>
                    <a:pt x="49" y="68"/>
                  </a:cubicBezTo>
                  <a:cubicBezTo>
                    <a:pt x="50" y="66"/>
                    <a:pt x="50" y="66"/>
                    <a:pt x="49" y="63"/>
                  </a:cubicBezTo>
                  <a:cubicBezTo>
                    <a:pt x="49" y="62"/>
                    <a:pt x="49" y="62"/>
                    <a:pt x="48" y="61"/>
                  </a:cubicBezTo>
                  <a:cubicBezTo>
                    <a:pt x="47" y="60"/>
                    <a:pt x="47" y="60"/>
                    <a:pt x="46" y="59"/>
                  </a:cubicBezTo>
                  <a:cubicBezTo>
                    <a:pt x="46" y="57"/>
                    <a:pt x="46" y="56"/>
                    <a:pt x="47" y="56"/>
                  </a:cubicBezTo>
                  <a:cubicBezTo>
                    <a:pt x="47" y="54"/>
                    <a:pt x="50" y="54"/>
                    <a:pt x="52" y="54"/>
                  </a:cubicBezTo>
                  <a:cubicBezTo>
                    <a:pt x="53" y="53"/>
                    <a:pt x="55" y="53"/>
                    <a:pt x="55" y="53"/>
                  </a:cubicBezTo>
                  <a:cubicBezTo>
                    <a:pt x="55" y="53"/>
                    <a:pt x="56" y="52"/>
                    <a:pt x="57" y="52"/>
                  </a:cubicBezTo>
                  <a:cubicBezTo>
                    <a:pt x="58" y="51"/>
                    <a:pt x="59" y="50"/>
                    <a:pt x="60" y="50"/>
                  </a:cubicBezTo>
                  <a:cubicBezTo>
                    <a:pt x="60" y="50"/>
                    <a:pt x="60" y="50"/>
                    <a:pt x="60" y="50"/>
                  </a:cubicBezTo>
                  <a:cubicBezTo>
                    <a:pt x="61" y="50"/>
                    <a:pt x="62" y="51"/>
                    <a:pt x="62" y="52"/>
                  </a:cubicBezTo>
                  <a:cubicBezTo>
                    <a:pt x="63" y="52"/>
                    <a:pt x="64" y="53"/>
                    <a:pt x="64" y="53"/>
                  </a:cubicBezTo>
                  <a:cubicBezTo>
                    <a:pt x="64" y="53"/>
                    <a:pt x="64" y="53"/>
                    <a:pt x="64" y="53"/>
                  </a:cubicBezTo>
                  <a:cubicBezTo>
                    <a:pt x="66" y="53"/>
                    <a:pt x="68" y="50"/>
                    <a:pt x="69" y="47"/>
                  </a:cubicBezTo>
                  <a:cubicBezTo>
                    <a:pt x="70" y="46"/>
                    <a:pt x="71" y="44"/>
                    <a:pt x="72" y="43"/>
                  </a:cubicBezTo>
                  <a:cubicBezTo>
                    <a:pt x="74" y="41"/>
                    <a:pt x="76" y="39"/>
                    <a:pt x="78" y="36"/>
                  </a:cubicBezTo>
                  <a:cubicBezTo>
                    <a:pt x="79" y="35"/>
                    <a:pt x="81" y="33"/>
                    <a:pt x="82" y="32"/>
                  </a:cubicBezTo>
                  <a:cubicBezTo>
                    <a:pt x="83" y="31"/>
                    <a:pt x="84" y="30"/>
                    <a:pt x="85" y="30"/>
                  </a:cubicBezTo>
                  <a:cubicBezTo>
                    <a:pt x="86" y="30"/>
                    <a:pt x="88" y="31"/>
                    <a:pt x="89" y="32"/>
                  </a:cubicBezTo>
                  <a:cubicBezTo>
                    <a:pt x="89" y="33"/>
                    <a:pt x="90" y="34"/>
                    <a:pt x="91" y="34"/>
                  </a:cubicBezTo>
                  <a:cubicBezTo>
                    <a:pt x="92" y="34"/>
                    <a:pt x="92" y="34"/>
                    <a:pt x="92" y="34"/>
                  </a:cubicBezTo>
                  <a:cubicBezTo>
                    <a:pt x="94" y="34"/>
                    <a:pt x="96" y="33"/>
                    <a:pt x="98" y="32"/>
                  </a:cubicBezTo>
                  <a:cubicBezTo>
                    <a:pt x="100" y="32"/>
                    <a:pt x="101" y="31"/>
                    <a:pt x="102" y="31"/>
                  </a:cubicBezTo>
                  <a:cubicBezTo>
                    <a:pt x="104" y="31"/>
                    <a:pt x="108" y="29"/>
                    <a:pt x="109" y="27"/>
                  </a:cubicBezTo>
                  <a:cubicBezTo>
                    <a:pt x="110" y="27"/>
                    <a:pt x="110" y="27"/>
                    <a:pt x="110" y="27"/>
                  </a:cubicBezTo>
                  <a:cubicBezTo>
                    <a:pt x="110" y="26"/>
                    <a:pt x="110" y="26"/>
                    <a:pt x="110" y="26"/>
                  </a:cubicBezTo>
                  <a:cubicBezTo>
                    <a:pt x="110" y="26"/>
                    <a:pt x="110" y="25"/>
                    <a:pt x="110" y="25"/>
                  </a:cubicBezTo>
                  <a:cubicBezTo>
                    <a:pt x="110" y="24"/>
                    <a:pt x="110" y="24"/>
                    <a:pt x="111" y="23"/>
                  </a:cubicBezTo>
                  <a:cubicBezTo>
                    <a:pt x="110" y="22"/>
                    <a:pt x="109" y="21"/>
                    <a:pt x="107" y="20"/>
                  </a:cubicBezTo>
                  <a:cubicBezTo>
                    <a:pt x="103" y="18"/>
                    <a:pt x="100" y="15"/>
                    <a:pt x="97" y="12"/>
                  </a:cubicBezTo>
                  <a:cubicBezTo>
                    <a:pt x="94" y="9"/>
                    <a:pt x="89" y="6"/>
                    <a:pt x="85" y="4"/>
                  </a:cubicBezTo>
                  <a:cubicBezTo>
                    <a:pt x="83" y="3"/>
                    <a:pt x="81" y="3"/>
                    <a:pt x="80" y="3"/>
                  </a:cubicBezTo>
                  <a:cubicBezTo>
                    <a:pt x="78" y="3"/>
                    <a:pt x="77" y="3"/>
                    <a:pt x="76" y="3"/>
                  </a:cubicBezTo>
                  <a:cubicBezTo>
                    <a:pt x="75" y="3"/>
                    <a:pt x="74" y="3"/>
                    <a:pt x="73" y="3"/>
                  </a:cubicBezTo>
                  <a:cubicBezTo>
                    <a:pt x="73" y="3"/>
                    <a:pt x="73" y="3"/>
                    <a:pt x="72" y="3"/>
                  </a:cubicBezTo>
                  <a:cubicBezTo>
                    <a:pt x="72" y="3"/>
                    <a:pt x="72" y="3"/>
                    <a:pt x="72" y="3"/>
                  </a:cubicBezTo>
                  <a:cubicBezTo>
                    <a:pt x="72" y="3"/>
                    <a:pt x="71" y="3"/>
                    <a:pt x="71" y="3"/>
                  </a:cubicBezTo>
                  <a:cubicBezTo>
                    <a:pt x="71" y="3"/>
                    <a:pt x="70" y="3"/>
                    <a:pt x="70" y="3"/>
                  </a:cubicBezTo>
                  <a:cubicBezTo>
                    <a:pt x="69" y="3"/>
                    <a:pt x="68" y="3"/>
                    <a:pt x="67" y="3"/>
                  </a:cubicBezTo>
                  <a:cubicBezTo>
                    <a:pt x="66" y="3"/>
                    <a:pt x="65" y="2"/>
                    <a:pt x="64" y="1"/>
                  </a:cubicBezTo>
                  <a:cubicBezTo>
                    <a:pt x="64" y="1"/>
                    <a:pt x="64" y="0"/>
                    <a:pt x="63" y="0"/>
                  </a:cubicBezTo>
                  <a:cubicBezTo>
                    <a:pt x="63" y="0"/>
                    <a:pt x="63" y="0"/>
                    <a:pt x="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4" name="Freeform 52">
              <a:extLst>
                <a:ext uri="{FF2B5EF4-FFF2-40B4-BE49-F238E27FC236}">
                  <a16:creationId xmlns:a16="http://schemas.microsoft.com/office/drawing/2014/main" xmlns="" id="{5F5EC644-05C2-4577-A106-F8126FF3EE2E}"/>
                </a:ext>
              </a:extLst>
            </p:cNvPr>
            <p:cNvSpPr>
              <a:spLocks/>
            </p:cNvSpPr>
            <p:nvPr/>
          </p:nvSpPr>
          <p:spPr bwMode="auto">
            <a:xfrm>
              <a:off x="-1937" y="215"/>
              <a:ext cx="105" cy="22"/>
            </a:xfrm>
            <a:custGeom>
              <a:avLst/>
              <a:gdLst>
                <a:gd name="T0" fmla="*/ 2 w 56"/>
                <a:gd name="T1" fmla="*/ 0 h 12"/>
                <a:gd name="T2" fmla="*/ 0 w 56"/>
                <a:gd name="T3" fmla="*/ 0 h 12"/>
                <a:gd name="T4" fmla="*/ 4 w 56"/>
                <a:gd name="T5" fmla="*/ 0 h 12"/>
                <a:gd name="T6" fmla="*/ 5 w 56"/>
                <a:gd name="T7" fmla="*/ 1 h 12"/>
                <a:gd name="T8" fmla="*/ 15 w 56"/>
                <a:gd name="T9" fmla="*/ 3 h 12"/>
                <a:gd name="T10" fmla="*/ 17 w 56"/>
                <a:gd name="T11" fmla="*/ 4 h 12"/>
                <a:gd name="T12" fmla="*/ 20 w 56"/>
                <a:gd name="T13" fmla="*/ 5 h 12"/>
                <a:gd name="T14" fmla="*/ 23 w 56"/>
                <a:gd name="T15" fmla="*/ 5 h 12"/>
                <a:gd name="T16" fmla="*/ 23 w 56"/>
                <a:gd name="T17" fmla="*/ 5 h 12"/>
                <a:gd name="T18" fmla="*/ 27 w 56"/>
                <a:gd name="T19" fmla="*/ 5 h 12"/>
                <a:gd name="T20" fmla="*/ 35 w 56"/>
                <a:gd name="T21" fmla="*/ 10 h 12"/>
                <a:gd name="T22" fmla="*/ 39 w 56"/>
                <a:gd name="T23" fmla="*/ 12 h 12"/>
                <a:gd name="T24" fmla="*/ 41 w 56"/>
                <a:gd name="T25" fmla="*/ 12 h 12"/>
                <a:gd name="T26" fmla="*/ 51 w 56"/>
                <a:gd name="T27" fmla="*/ 11 h 12"/>
                <a:gd name="T28" fmla="*/ 56 w 56"/>
                <a:gd name="T29" fmla="*/ 11 h 12"/>
                <a:gd name="T30" fmla="*/ 56 w 56"/>
                <a:gd name="T31" fmla="*/ 11 h 12"/>
                <a:gd name="T32" fmla="*/ 41 w 56"/>
                <a:gd name="T33" fmla="*/ 8 h 12"/>
                <a:gd name="T34" fmla="*/ 36 w 56"/>
                <a:gd name="T35" fmla="*/ 5 h 12"/>
                <a:gd name="T36" fmla="*/ 28 w 56"/>
                <a:gd name="T37" fmla="*/ 1 h 12"/>
                <a:gd name="T38" fmla="*/ 16 w 56"/>
                <a:gd name="T39" fmla="*/ 0 h 12"/>
                <a:gd name="T40" fmla="*/ 12 w 56"/>
                <a:gd name="T41" fmla="*/ 0 h 12"/>
                <a:gd name="T42" fmla="*/ 2 w 56"/>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12">
                  <a:moveTo>
                    <a:pt x="2" y="0"/>
                  </a:moveTo>
                  <a:cubicBezTo>
                    <a:pt x="1" y="0"/>
                    <a:pt x="1" y="0"/>
                    <a:pt x="0" y="0"/>
                  </a:cubicBezTo>
                  <a:cubicBezTo>
                    <a:pt x="1" y="0"/>
                    <a:pt x="2" y="0"/>
                    <a:pt x="4" y="0"/>
                  </a:cubicBezTo>
                  <a:cubicBezTo>
                    <a:pt x="5" y="1"/>
                    <a:pt x="5" y="1"/>
                    <a:pt x="5" y="1"/>
                  </a:cubicBezTo>
                  <a:cubicBezTo>
                    <a:pt x="9" y="1"/>
                    <a:pt x="12" y="2"/>
                    <a:pt x="15" y="3"/>
                  </a:cubicBezTo>
                  <a:cubicBezTo>
                    <a:pt x="16" y="3"/>
                    <a:pt x="17" y="4"/>
                    <a:pt x="17" y="4"/>
                  </a:cubicBezTo>
                  <a:cubicBezTo>
                    <a:pt x="18" y="4"/>
                    <a:pt x="19" y="5"/>
                    <a:pt x="20" y="5"/>
                  </a:cubicBezTo>
                  <a:cubicBezTo>
                    <a:pt x="21" y="5"/>
                    <a:pt x="22" y="5"/>
                    <a:pt x="23" y="5"/>
                  </a:cubicBezTo>
                  <a:cubicBezTo>
                    <a:pt x="23" y="5"/>
                    <a:pt x="23" y="5"/>
                    <a:pt x="23" y="5"/>
                  </a:cubicBezTo>
                  <a:cubicBezTo>
                    <a:pt x="24" y="5"/>
                    <a:pt x="26" y="5"/>
                    <a:pt x="27" y="5"/>
                  </a:cubicBezTo>
                  <a:cubicBezTo>
                    <a:pt x="30" y="6"/>
                    <a:pt x="32" y="8"/>
                    <a:pt x="35" y="10"/>
                  </a:cubicBezTo>
                  <a:cubicBezTo>
                    <a:pt x="36" y="11"/>
                    <a:pt x="38" y="12"/>
                    <a:pt x="39" y="12"/>
                  </a:cubicBezTo>
                  <a:cubicBezTo>
                    <a:pt x="40" y="12"/>
                    <a:pt x="40" y="12"/>
                    <a:pt x="41" y="12"/>
                  </a:cubicBezTo>
                  <a:cubicBezTo>
                    <a:pt x="44" y="11"/>
                    <a:pt x="48" y="11"/>
                    <a:pt x="51" y="11"/>
                  </a:cubicBezTo>
                  <a:cubicBezTo>
                    <a:pt x="53" y="11"/>
                    <a:pt x="55" y="11"/>
                    <a:pt x="56" y="11"/>
                  </a:cubicBezTo>
                  <a:cubicBezTo>
                    <a:pt x="56" y="11"/>
                    <a:pt x="56" y="11"/>
                    <a:pt x="56" y="11"/>
                  </a:cubicBezTo>
                  <a:cubicBezTo>
                    <a:pt x="51" y="11"/>
                    <a:pt x="46" y="10"/>
                    <a:pt x="41" y="8"/>
                  </a:cubicBezTo>
                  <a:cubicBezTo>
                    <a:pt x="39" y="7"/>
                    <a:pt x="38" y="6"/>
                    <a:pt x="36" y="5"/>
                  </a:cubicBezTo>
                  <a:cubicBezTo>
                    <a:pt x="33" y="3"/>
                    <a:pt x="31" y="2"/>
                    <a:pt x="28" y="1"/>
                  </a:cubicBezTo>
                  <a:cubicBezTo>
                    <a:pt x="24" y="0"/>
                    <a:pt x="20" y="0"/>
                    <a:pt x="16" y="0"/>
                  </a:cubicBezTo>
                  <a:cubicBezTo>
                    <a:pt x="15" y="0"/>
                    <a:pt x="13" y="0"/>
                    <a:pt x="12" y="0"/>
                  </a:cubicBezTo>
                  <a:cubicBezTo>
                    <a:pt x="9" y="0"/>
                    <a:pt x="5"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5" name="Freeform 53">
              <a:extLst>
                <a:ext uri="{FF2B5EF4-FFF2-40B4-BE49-F238E27FC236}">
                  <a16:creationId xmlns:a16="http://schemas.microsoft.com/office/drawing/2014/main" xmlns="" id="{4D95B432-8A93-45A7-BA18-978C5A9C6B5E}"/>
                </a:ext>
              </a:extLst>
            </p:cNvPr>
            <p:cNvSpPr>
              <a:spLocks/>
            </p:cNvSpPr>
            <p:nvPr/>
          </p:nvSpPr>
          <p:spPr bwMode="auto">
            <a:xfrm>
              <a:off x="-3768" y="-61"/>
              <a:ext cx="3139" cy="1379"/>
            </a:xfrm>
            <a:custGeom>
              <a:avLst/>
              <a:gdLst>
                <a:gd name="T0" fmla="*/ 912 w 1673"/>
                <a:gd name="T1" fmla="*/ 55 h 734"/>
                <a:gd name="T2" fmla="*/ 905 w 1673"/>
                <a:gd name="T3" fmla="*/ 94 h 734"/>
                <a:gd name="T4" fmla="*/ 847 w 1673"/>
                <a:gd name="T5" fmla="*/ 106 h 734"/>
                <a:gd name="T6" fmla="*/ 767 w 1673"/>
                <a:gd name="T7" fmla="*/ 107 h 734"/>
                <a:gd name="T8" fmla="*/ 658 w 1673"/>
                <a:gd name="T9" fmla="*/ 94 h 734"/>
                <a:gd name="T10" fmla="*/ 610 w 1673"/>
                <a:gd name="T11" fmla="*/ 104 h 734"/>
                <a:gd name="T12" fmla="*/ 506 w 1673"/>
                <a:gd name="T13" fmla="*/ 78 h 734"/>
                <a:gd name="T14" fmla="*/ 361 w 1673"/>
                <a:gd name="T15" fmla="*/ 59 h 734"/>
                <a:gd name="T16" fmla="*/ 302 w 1673"/>
                <a:gd name="T17" fmla="*/ 72 h 734"/>
                <a:gd name="T18" fmla="*/ 201 w 1673"/>
                <a:gd name="T19" fmla="*/ 64 h 734"/>
                <a:gd name="T20" fmla="*/ 120 w 1673"/>
                <a:gd name="T21" fmla="*/ 87 h 734"/>
                <a:gd name="T22" fmla="*/ 0 w 1673"/>
                <a:gd name="T23" fmla="*/ 69 h 734"/>
                <a:gd name="T24" fmla="*/ 5 w 1673"/>
                <a:gd name="T25" fmla="*/ 293 h 734"/>
                <a:gd name="T26" fmla="*/ 75 w 1673"/>
                <a:gd name="T27" fmla="*/ 327 h 734"/>
                <a:gd name="T28" fmla="*/ 132 w 1673"/>
                <a:gd name="T29" fmla="*/ 321 h 734"/>
                <a:gd name="T30" fmla="*/ 221 w 1673"/>
                <a:gd name="T31" fmla="*/ 445 h 734"/>
                <a:gd name="T32" fmla="*/ 242 w 1673"/>
                <a:gd name="T33" fmla="*/ 484 h 734"/>
                <a:gd name="T34" fmla="*/ 285 w 1673"/>
                <a:gd name="T35" fmla="*/ 527 h 734"/>
                <a:gd name="T36" fmla="*/ 361 w 1673"/>
                <a:gd name="T37" fmla="*/ 566 h 734"/>
                <a:gd name="T38" fmla="*/ 575 w 1673"/>
                <a:gd name="T39" fmla="*/ 566 h 734"/>
                <a:gd name="T40" fmla="*/ 732 w 1673"/>
                <a:gd name="T41" fmla="*/ 564 h 734"/>
                <a:gd name="T42" fmla="*/ 904 w 1673"/>
                <a:gd name="T43" fmla="*/ 552 h 734"/>
                <a:gd name="T44" fmla="*/ 993 w 1673"/>
                <a:gd name="T45" fmla="*/ 584 h 734"/>
                <a:gd name="T46" fmla="*/ 1031 w 1673"/>
                <a:gd name="T47" fmla="*/ 579 h 734"/>
                <a:gd name="T48" fmla="*/ 1159 w 1673"/>
                <a:gd name="T49" fmla="*/ 624 h 734"/>
                <a:gd name="T50" fmla="*/ 1208 w 1673"/>
                <a:gd name="T51" fmla="*/ 705 h 734"/>
                <a:gd name="T52" fmla="*/ 1362 w 1673"/>
                <a:gd name="T53" fmla="*/ 657 h 734"/>
                <a:gd name="T54" fmla="*/ 1425 w 1673"/>
                <a:gd name="T55" fmla="*/ 600 h 734"/>
                <a:gd name="T56" fmla="*/ 1490 w 1673"/>
                <a:gd name="T57" fmla="*/ 593 h 734"/>
                <a:gd name="T58" fmla="*/ 1421 w 1673"/>
                <a:gd name="T59" fmla="*/ 572 h 734"/>
                <a:gd name="T60" fmla="*/ 1392 w 1673"/>
                <a:gd name="T61" fmla="*/ 590 h 734"/>
                <a:gd name="T62" fmla="*/ 1403 w 1673"/>
                <a:gd name="T63" fmla="*/ 573 h 734"/>
                <a:gd name="T64" fmla="*/ 1523 w 1673"/>
                <a:gd name="T65" fmla="*/ 527 h 734"/>
                <a:gd name="T66" fmla="*/ 1658 w 1673"/>
                <a:gd name="T67" fmla="*/ 487 h 734"/>
                <a:gd name="T68" fmla="*/ 1607 w 1673"/>
                <a:gd name="T69" fmla="*/ 440 h 734"/>
                <a:gd name="T70" fmla="*/ 1621 w 1673"/>
                <a:gd name="T71" fmla="*/ 416 h 734"/>
                <a:gd name="T72" fmla="*/ 1568 w 1673"/>
                <a:gd name="T73" fmla="*/ 399 h 734"/>
                <a:gd name="T74" fmla="*/ 1538 w 1673"/>
                <a:gd name="T75" fmla="*/ 331 h 734"/>
                <a:gd name="T76" fmla="*/ 1503 w 1673"/>
                <a:gd name="T77" fmla="*/ 288 h 734"/>
                <a:gd name="T78" fmla="*/ 1450 w 1673"/>
                <a:gd name="T79" fmla="*/ 321 h 734"/>
                <a:gd name="T80" fmla="*/ 1417 w 1673"/>
                <a:gd name="T81" fmla="*/ 314 h 734"/>
                <a:gd name="T82" fmla="*/ 1396 w 1673"/>
                <a:gd name="T83" fmla="*/ 282 h 734"/>
                <a:gd name="T84" fmla="*/ 1321 w 1673"/>
                <a:gd name="T85" fmla="*/ 232 h 734"/>
                <a:gd name="T86" fmla="*/ 1240 w 1673"/>
                <a:gd name="T87" fmla="*/ 243 h 734"/>
                <a:gd name="T88" fmla="*/ 1235 w 1673"/>
                <a:gd name="T89" fmla="*/ 331 h 734"/>
                <a:gd name="T90" fmla="*/ 1227 w 1673"/>
                <a:gd name="T91" fmla="*/ 480 h 734"/>
                <a:gd name="T92" fmla="*/ 1180 w 1673"/>
                <a:gd name="T93" fmla="*/ 492 h 734"/>
                <a:gd name="T94" fmla="*/ 1110 w 1673"/>
                <a:gd name="T95" fmla="*/ 408 h 734"/>
                <a:gd name="T96" fmla="*/ 1031 w 1673"/>
                <a:gd name="T97" fmla="*/ 378 h 734"/>
                <a:gd name="T98" fmla="*/ 944 w 1673"/>
                <a:gd name="T99" fmla="*/ 369 h 734"/>
                <a:gd name="T100" fmla="*/ 902 w 1673"/>
                <a:gd name="T101" fmla="*/ 312 h 734"/>
                <a:gd name="T102" fmla="*/ 931 w 1673"/>
                <a:gd name="T103" fmla="*/ 236 h 734"/>
                <a:gd name="T104" fmla="*/ 931 w 1673"/>
                <a:gd name="T105" fmla="*/ 191 h 734"/>
                <a:gd name="T106" fmla="*/ 992 w 1673"/>
                <a:gd name="T107" fmla="*/ 197 h 734"/>
                <a:gd name="T108" fmla="*/ 1042 w 1673"/>
                <a:gd name="T109" fmla="*/ 161 h 734"/>
                <a:gd name="T110" fmla="*/ 1035 w 1673"/>
                <a:gd name="T111" fmla="*/ 156 h 734"/>
                <a:gd name="T112" fmla="*/ 1116 w 1673"/>
                <a:gd name="T113" fmla="*/ 139 h 734"/>
                <a:gd name="T114" fmla="*/ 1115 w 1673"/>
                <a:gd name="T115" fmla="*/ 119 h 734"/>
                <a:gd name="T116" fmla="*/ 1161 w 1673"/>
                <a:gd name="T117" fmla="*/ 113 h 734"/>
                <a:gd name="T118" fmla="*/ 1151 w 1673"/>
                <a:gd name="T119" fmla="*/ 56 h 734"/>
                <a:gd name="T120" fmla="*/ 1059 w 1673"/>
                <a:gd name="T121" fmla="*/ 110 h 734"/>
                <a:gd name="T122" fmla="*/ 993 w 1673"/>
                <a:gd name="T123" fmla="*/ 8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3" h="734">
                  <a:moveTo>
                    <a:pt x="907" y="0"/>
                  </a:moveTo>
                  <a:cubicBezTo>
                    <a:pt x="906" y="0"/>
                    <a:pt x="906" y="0"/>
                    <a:pt x="905" y="0"/>
                  </a:cubicBezTo>
                  <a:cubicBezTo>
                    <a:pt x="904" y="1"/>
                    <a:pt x="903" y="2"/>
                    <a:pt x="902" y="3"/>
                  </a:cubicBezTo>
                  <a:cubicBezTo>
                    <a:pt x="902" y="4"/>
                    <a:pt x="902" y="4"/>
                    <a:pt x="901" y="5"/>
                  </a:cubicBezTo>
                  <a:cubicBezTo>
                    <a:pt x="899" y="7"/>
                    <a:pt x="897" y="9"/>
                    <a:pt x="895" y="11"/>
                  </a:cubicBezTo>
                  <a:cubicBezTo>
                    <a:pt x="889" y="14"/>
                    <a:pt x="883" y="15"/>
                    <a:pt x="877" y="16"/>
                  </a:cubicBezTo>
                  <a:cubicBezTo>
                    <a:pt x="872" y="16"/>
                    <a:pt x="868" y="17"/>
                    <a:pt x="867" y="22"/>
                  </a:cubicBezTo>
                  <a:cubicBezTo>
                    <a:pt x="867" y="24"/>
                    <a:pt x="868" y="26"/>
                    <a:pt x="869" y="27"/>
                  </a:cubicBezTo>
                  <a:cubicBezTo>
                    <a:pt x="871" y="30"/>
                    <a:pt x="875" y="31"/>
                    <a:pt x="879" y="31"/>
                  </a:cubicBezTo>
                  <a:cubicBezTo>
                    <a:pt x="880" y="31"/>
                    <a:pt x="880" y="31"/>
                    <a:pt x="881" y="31"/>
                  </a:cubicBezTo>
                  <a:cubicBezTo>
                    <a:pt x="882" y="31"/>
                    <a:pt x="882" y="31"/>
                    <a:pt x="882" y="31"/>
                  </a:cubicBezTo>
                  <a:cubicBezTo>
                    <a:pt x="883" y="32"/>
                    <a:pt x="883" y="32"/>
                    <a:pt x="883" y="32"/>
                  </a:cubicBezTo>
                  <a:cubicBezTo>
                    <a:pt x="882" y="37"/>
                    <a:pt x="879" y="39"/>
                    <a:pt x="877" y="41"/>
                  </a:cubicBezTo>
                  <a:cubicBezTo>
                    <a:pt x="876" y="42"/>
                    <a:pt x="876" y="42"/>
                    <a:pt x="876" y="42"/>
                  </a:cubicBezTo>
                  <a:cubicBezTo>
                    <a:pt x="875" y="42"/>
                    <a:pt x="874" y="43"/>
                    <a:pt x="874" y="43"/>
                  </a:cubicBezTo>
                  <a:cubicBezTo>
                    <a:pt x="874" y="44"/>
                    <a:pt x="875" y="45"/>
                    <a:pt x="876" y="46"/>
                  </a:cubicBezTo>
                  <a:cubicBezTo>
                    <a:pt x="878" y="48"/>
                    <a:pt x="880" y="49"/>
                    <a:pt x="883" y="50"/>
                  </a:cubicBezTo>
                  <a:cubicBezTo>
                    <a:pt x="884" y="50"/>
                    <a:pt x="885" y="51"/>
                    <a:pt x="885" y="51"/>
                  </a:cubicBezTo>
                  <a:cubicBezTo>
                    <a:pt x="886" y="51"/>
                    <a:pt x="887" y="52"/>
                    <a:pt x="887" y="52"/>
                  </a:cubicBezTo>
                  <a:cubicBezTo>
                    <a:pt x="890" y="53"/>
                    <a:pt x="892" y="54"/>
                    <a:pt x="895" y="55"/>
                  </a:cubicBezTo>
                  <a:cubicBezTo>
                    <a:pt x="898" y="55"/>
                    <a:pt x="901" y="55"/>
                    <a:pt x="904" y="55"/>
                  </a:cubicBezTo>
                  <a:cubicBezTo>
                    <a:pt x="906" y="55"/>
                    <a:pt x="908" y="55"/>
                    <a:pt x="910" y="55"/>
                  </a:cubicBezTo>
                  <a:cubicBezTo>
                    <a:pt x="911" y="55"/>
                    <a:pt x="911" y="55"/>
                    <a:pt x="912" y="55"/>
                  </a:cubicBezTo>
                  <a:cubicBezTo>
                    <a:pt x="914" y="55"/>
                    <a:pt x="917" y="56"/>
                    <a:pt x="920" y="56"/>
                  </a:cubicBezTo>
                  <a:cubicBezTo>
                    <a:pt x="920" y="56"/>
                    <a:pt x="920" y="56"/>
                    <a:pt x="920" y="56"/>
                  </a:cubicBezTo>
                  <a:cubicBezTo>
                    <a:pt x="921" y="56"/>
                    <a:pt x="921" y="56"/>
                    <a:pt x="922" y="56"/>
                  </a:cubicBezTo>
                  <a:cubicBezTo>
                    <a:pt x="922" y="56"/>
                    <a:pt x="923" y="56"/>
                    <a:pt x="924" y="56"/>
                  </a:cubicBezTo>
                  <a:cubicBezTo>
                    <a:pt x="925" y="56"/>
                    <a:pt x="926" y="56"/>
                    <a:pt x="926" y="56"/>
                  </a:cubicBezTo>
                  <a:cubicBezTo>
                    <a:pt x="927" y="57"/>
                    <a:pt x="927" y="57"/>
                    <a:pt x="927" y="58"/>
                  </a:cubicBezTo>
                  <a:cubicBezTo>
                    <a:pt x="927" y="59"/>
                    <a:pt x="926" y="60"/>
                    <a:pt x="920" y="63"/>
                  </a:cubicBezTo>
                  <a:cubicBezTo>
                    <a:pt x="917" y="64"/>
                    <a:pt x="917" y="64"/>
                    <a:pt x="917" y="64"/>
                  </a:cubicBezTo>
                  <a:cubicBezTo>
                    <a:pt x="915" y="65"/>
                    <a:pt x="913" y="66"/>
                    <a:pt x="910" y="67"/>
                  </a:cubicBezTo>
                  <a:cubicBezTo>
                    <a:pt x="908" y="69"/>
                    <a:pt x="906" y="70"/>
                    <a:pt x="907" y="73"/>
                  </a:cubicBezTo>
                  <a:cubicBezTo>
                    <a:pt x="907" y="74"/>
                    <a:pt x="907" y="74"/>
                    <a:pt x="907" y="74"/>
                  </a:cubicBezTo>
                  <a:cubicBezTo>
                    <a:pt x="908" y="75"/>
                    <a:pt x="908" y="75"/>
                    <a:pt x="909" y="75"/>
                  </a:cubicBezTo>
                  <a:cubicBezTo>
                    <a:pt x="911" y="75"/>
                    <a:pt x="914" y="74"/>
                    <a:pt x="915" y="73"/>
                  </a:cubicBezTo>
                  <a:cubicBezTo>
                    <a:pt x="916" y="73"/>
                    <a:pt x="916" y="73"/>
                    <a:pt x="917" y="73"/>
                  </a:cubicBezTo>
                  <a:cubicBezTo>
                    <a:pt x="918" y="72"/>
                    <a:pt x="921" y="72"/>
                    <a:pt x="923" y="72"/>
                  </a:cubicBezTo>
                  <a:cubicBezTo>
                    <a:pt x="925" y="72"/>
                    <a:pt x="927" y="72"/>
                    <a:pt x="928" y="74"/>
                  </a:cubicBezTo>
                  <a:cubicBezTo>
                    <a:pt x="929" y="75"/>
                    <a:pt x="929" y="77"/>
                    <a:pt x="929" y="79"/>
                  </a:cubicBezTo>
                  <a:cubicBezTo>
                    <a:pt x="929" y="84"/>
                    <a:pt x="925" y="86"/>
                    <a:pt x="922" y="87"/>
                  </a:cubicBezTo>
                  <a:cubicBezTo>
                    <a:pt x="921" y="87"/>
                    <a:pt x="921" y="87"/>
                    <a:pt x="920" y="88"/>
                  </a:cubicBezTo>
                  <a:cubicBezTo>
                    <a:pt x="919" y="88"/>
                    <a:pt x="917" y="89"/>
                    <a:pt x="916" y="91"/>
                  </a:cubicBezTo>
                  <a:cubicBezTo>
                    <a:pt x="914" y="93"/>
                    <a:pt x="911" y="95"/>
                    <a:pt x="908" y="95"/>
                  </a:cubicBezTo>
                  <a:cubicBezTo>
                    <a:pt x="908" y="95"/>
                    <a:pt x="908" y="95"/>
                    <a:pt x="908" y="95"/>
                  </a:cubicBezTo>
                  <a:cubicBezTo>
                    <a:pt x="907" y="95"/>
                    <a:pt x="906" y="95"/>
                    <a:pt x="905" y="94"/>
                  </a:cubicBezTo>
                  <a:cubicBezTo>
                    <a:pt x="905" y="94"/>
                    <a:pt x="904" y="94"/>
                    <a:pt x="904" y="94"/>
                  </a:cubicBezTo>
                  <a:cubicBezTo>
                    <a:pt x="903" y="94"/>
                    <a:pt x="902" y="93"/>
                    <a:pt x="902" y="93"/>
                  </a:cubicBezTo>
                  <a:cubicBezTo>
                    <a:pt x="900" y="93"/>
                    <a:pt x="898" y="92"/>
                    <a:pt x="896" y="92"/>
                  </a:cubicBezTo>
                  <a:cubicBezTo>
                    <a:pt x="895" y="92"/>
                    <a:pt x="895" y="92"/>
                    <a:pt x="894" y="93"/>
                  </a:cubicBezTo>
                  <a:cubicBezTo>
                    <a:pt x="893" y="93"/>
                    <a:pt x="893" y="93"/>
                    <a:pt x="893" y="95"/>
                  </a:cubicBezTo>
                  <a:cubicBezTo>
                    <a:pt x="893" y="95"/>
                    <a:pt x="893" y="96"/>
                    <a:pt x="893" y="96"/>
                  </a:cubicBezTo>
                  <a:cubicBezTo>
                    <a:pt x="893" y="98"/>
                    <a:pt x="893" y="101"/>
                    <a:pt x="892" y="103"/>
                  </a:cubicBezTo>
                  <a:cubicBezTo>
                    <a:pt x="892" y="104"/>
                    <a:pt x="892" y="105"/>
                    <a:pt x="892" y="107"/>
                  </a:cubicBezTo>
                  <a:cubicBezTo>
                    <a:pt x="891" y="114"/>
                    <a:pt x="889" y="120"/>
                    <a:pt x="888" y="125"/>
                  </a:cubicBezTo>
                  <a:cubicBezTo>
                    <a:pt x="887" y="127"/>
                    <a:pt x="886" y="128"/>
                    <a:pt x="885" y="128"/>
                  </a:cubicBezTo>
                  <a:cubicBezTo>
                    <a:pt x="885" y="128"/>
                    <a:pt x="885" y="128"/>
                    <a:pt x="884" y="128"/>
                  </a:cubicBezTo>
                  <a:cubicBezTo>
                    <a:pt x="882" y="128"/>
                    <a:pt x="880" y="124"/>
                    <a:pt x="878" y="115"/>
                  </a:cubicBezTo>
                  <a:cubicBezTo>
                    <a:pt x="877" y="112"/>
                    <a:pt x="876" y="109"/>
                    <a:pt x="875" y="106"/>
                  </a:cubicBezTo>
                  <a:cubicBezTo>
                    <a:pt x="874" y="103"/>
                    <a:pt x="873" y="100"/>
                    <a:pt x="872" y="97"/>
                  </a:cubicBezTo>
                  <a:cubicBezTo>
                    <a:pt x="871" y="92"/>
                    <a:pt x="870" y="90"/>
                    <a:pt x="867" y="88"/>
                  </a:cubicBezTo>
                  <a:cubicBezTo>
                    <a:pt x="864" y="86"/>
                    <a:pt x="862" y="86"/>
                    <a:pt x="859" y="86"/>
                  </a:cubicBezTo>
                  <a:cubicBezTo>
                    <a:pt x="858" y="86"/>
                    <a:pt x="858" y="86"/>
                    <a:pt x="857" y="86"/>
                  </a:cubicBezTo>
                  <a:cubicBezTo>
                    <a:pt x="856" y="86"/>
                    <a:pt x="855" y="86"/>
                    <a:pt x="855" y="86"/>
                  </a:cubicBezTo>
                  <a:cubicBezTo>
                    <a:pt x="853" y="86"/>
                    <a:pt x="851" y="86"/>
                    <a:pt x="849" y="86"/>
                  </a:cubicBezTo>
                  <a:cubicBezTo>
                    <a:pt x="851" y="88"/>
                    <a:pt x="852" y="90"/>
                    <a:pt x="853" y="93"/>
                  </a:cubicBezTo>
                  <a:cubicBezTo>
                    <a:pt x="853" y="94"/>
                    <a:pt x="853" y="94"/>
                    <a:pt x="853" y="95"/>
                  </a:cubicBezTo>
                  <a:cubicBezTo>
                    <a:pt x="854" y="97"/>
                    <a:pt x="855" y="101"/>
                    <a:pt x="853" y="103"/>
                  </a:cubicBezTo>
                  <a:cubicBezTo>
                    <a:pt x="851" y="105"/>
                    <a:pt x="849" y="106"/>
                    <a:pt x="847" y="106"/>
                  </a:cubicBezTo>
                  <a:cubicBezTo>
                    <a:pt x="846" y="106"/>
                    <a:pt x="844" y="105"/>
                    <a:pt x="842" y="105"/>
                  </a:cubicBezTo>
                  <a:cubicBezTo>
                    <a:pt x="841" y="104"/>
                    <a:pt x="840" y="104"/>
                    <a:pt x="839" y="104"/>
                  </a:cubicBezTo>
                  <a:cubicBezTo>
                    <a:pt x="838" y="104"/>
                    <a:pt x="837" y="104"/>
                    <a:pt x="837" y="104"/>
                  </a:cubicBezTo>
                  <a:cubicBezTo>
                    <a:pt x="834" y="104"/>
                    <a:pt x="832" y="104"/>
                    <a:pt x="829" y="105"/>
                  </a:cubicBezTo>
                  <a:cubicBezTo>
                    <a:pt x="829" y="105"/>
                    <a:pt x="828" y="105"/>
                    <a:pt x="828" y="105"/>
                  </a:cubicBezTo>
                  <a:cubicBezTo>
                    <a:pt x="827" y="105"/>
                    <a:pt x="827" y="105"/>
                    <a:pt x="827" y="105"/>
                  </a:cubicBezTo>
                  <a:cubicBezTo>
                    <a:pt x="827" y="105"/>
                    <a:pt x="827" y="105"/>
                    <a:pt x="827" y="105"/>
                  </a:cubicBezTo>
                  <a:cubicBezTo>
                    <a:pt x="827" y="105"/>
                    <a:pt x="826" y="106"/>
                    <a:pt x="825" y="106"/>
                  </a:cubicBezTo>
                  <a:cubicBezTo>
                    <a:pt x="824" y="106"/>
                    <a:pt x="823" y="106"/>
                    <a:pt x="823" y="106"/>
                  </a:cubicBezTo>
                  <a:cubicBezTo>
                    <a:pt x="823" y="106"/>
                    <a:pt x="823" y="106"/>
                    <a:pt x="823" y="106"/>
                  </a:cubicBezTo>
                  <a:cubicBezTo>
                    <a:pt x="822" y="106"/>
                    <a:pt x="821" y="106"/>
                    <a:pt x="821" y="105"/>
                  </a:cubicBezTo>
                  <a:cubicBezTo>
                    <a:pt x="820" y="105"/>
                    <a:pt x="820" y="104"/>
                    <a:pt x="819" y="104"/>
                  </a:cubicBezTo>
                  <a:cubicBezTo>
                    <a:pt x="818" y="104"/>
                    <a:pt x="817" y="104"/>
                    <a:pt x="815" y="104"/>
                  </a:cubicBezTo>
                  <a:cubicBezTo>
                    <a:pt x="814" y="104"/>
                    <a:pt x="813" y="104"/>
                    <a:pt x="811" y="104"/>
                  </a:cubicBezTo>
                  <a:cubicBezTo>
                    <a:pt x="810" y="104"/>
                    <a:pt x="808" y="104"/>
                    <a:pt x="807" y="104"/>
                  </a:cubicBezTo>
                  <a:cubicBezTo>
                    <a:pt x="807" y="104"/>
                    <a:pt x="807" y="104"/>
                    <a:pt x="807" y="104"/>
                  </a:cubicBezTo>
                  <a:cubicBezTo>
                    <a:pt x="803" y="104"/>
                    <a:pt x="800" y="104"/>
                    <a:pt x="795" y="102"/>
                  </a:cubicBezTo>
                  <a:cubicBezTo>
                    <a:pt x="794" y="102"/>
                    <a:pt x="793" y="102"/>
                    <a:pt x="792" y="101"/>
                  </a:cubicBezTo>
                  <a:cubicBezTo>
                    <a:pt x="791" y="101"/>
                    <a:pt x="790" y="100"/>
                    <a:pt x="789" y="100"/>
                  </a:cubicBezTo>
                  <a:cubicBezTo>
                    <a:pt x="788" y="100"/>
                    <a:pt x="787" y="101"/>
                    <a:pt x="786" y="101"/>
                  </a:cubicBezTo>
                  <a:cubicBezTo>
                    <a:pt x="782" y="103"/>
                    <a:pt x="779" y="104"/>
                    <a:pt x="775" y="105"/>
                  </a:cubicBezTo>
                  <a:cubicBezTo>
                    <a:pt x="774" y="106"/>
                    <a:pt x="773" y="106"/>
                    <a:pt x="772" y="107"/>
                  </a:cubicBezTo>
                  <a:cubicBezTo>
                    <a:pt x="770" y="107"/>
                    <a:pt x="769" y="107"/>
                    <a:pt x="767" y="107"/>
                  </a:cubicBezTo>
                  <a:cubicBezTo>
                    <a:pt x="765" y="107"/>
                    <a:pt x="763" y="107"/>
                    <a:pt x="761" y="107"/>
                  </a:cubicBezTo>
                  <a:cubicBezTo>
                    <a:pt x="760" y="106"/>
                    <a:pt x="758" y="106"/>
                    <a:pt x="756" y="106"/>
                  </a:cubicBezTo>
                  <a:cubicBezTo>
                    <a:pt x="753" y="106"/>
                    <a:pt x="750" y="104"/>
                    <a:pt x="747" y="102"/>
                  </a:cubicBezTo>
                  <a:cubicBezTo>
                    <a:pt x="745" y="101"/>
                    <a:pt x="744" y="100"/>
                    <a:pt x="743" y="99"/>
                  </a:cubicBezTo>
                  <a:cubicBezTo>
                    <a:pt x="742" y="99"/>
                    <a:pt x="742" y="98"/>
                    <a:pt x="741" y="98"/>
                  </a:cubicBezTo>
                  <a:cubicBezTo>
                    <a:pt x="738" y="96"/>
                    <a:pt x="735" y="95"/>
                    <a:pt x="732" y="95"/>
                  </a:cubicBezTo>
                  <a:cubicBezTo>
                    <a:pt x="732" y="95"/>
                    <a:pt x="731" y="95"/>
                    <a:pt x="730" y="95"/>
                  </a:cubicBezTo>
                  <a:cubicBezTo>
                    <a:pt x="729" y="95"/>
                    <a:pt x="728" y="96"/>
                    <a:pt x="726" y="96"/>
                  </a:cubicBezTo>
                  <a:cubicBezTo>
                    <a:pt x="724" y="97"/>
                    <a:pt x="722" y="98"/>
                    <a:pt x="719" y="98"/>
                  </a:cubicBezTo>
                  <a:cubicBezTo>
                    <a:pt x="719" y="98"/>
                    <a:pt x="719" y="98"/>
                    <a:pt x="718" y="98"/>
                  </a:cubicBezTo>
                  <a:cubicBezTo>
                    <a:pt x="715" y="98"/>
                    <a:pt x="712" y="97"/>
                    <a:pt x="709" y="96"/>
                  </a:cubicBezTo>
                  <a:cubicBezTo>
                    <a:pt x="708" y="95"/>
                    <a:pt x="707" y="93"/>
                    <a:pt x="706" y="92"/>
                  </a:cubicBezTo>
                  <a:cubicBezTo>
                    <a:pt x="705" y="91"/>
                    <a:pt x="705" y="90"/>
                    <a:pt x="704" y="90"/>
                  </a:cubicBezTo>
                  <a:cubicBezTo>
                    <a:pt x="701" y="86"/>
                    <a:pt x="696" y="82"/>
                    <a:pt x="692" y="79"/>
                  </a:cubicBezTo>
                  <a:cubicBezTo>
                    <a:pt x="692" y="80"/>
                    <a:pt x="691" y="81"/>
                    <a:pt x="691" y="82"/>
                  </a:cubicBezTo>
                  <a:cubicBezTo>
                    <a:pt x="690" y="84"/>
                    <a:pt x="689" y="86"/>
                    <a:pt x="688" y="87"/>
                  </a:cubicBezTo>
                  <a:cubicBezTo>
                    <a:pt x="686" y="88"/>
                    <a:pt x="685" y="89"/>
                    <a:pt x="684" y="89"/>
                  </a:cubicBezTo>
                  <a:cubicBezTo>
                    <a:pt x="683" y="89"/>
                    <a:pt x="683" y="90"/>
                    <a:pt x="683" y="90"/>
                  </a:cubicBezTo>
                  <a:cubicBezTo>
                    <a:pt x="682" y="90"/>
                    <a:pt x="681" y="91"/>
                    <a:pt x="680" y="91"/>
                  </a:cubicBezTo>
                  <a:cubicBezTo>
                    <a:pt x="680" y="92"/>
                    <a:pt x="679" y="92"/>
                    <a:pt x="679" y="92"/>
                  </a:cubicBezTo>
                  <a:cubicBezTo>
                    <a:pt x="676" y="94"/>
                    <a:pt x="674" y="94"/>
                    <a:pt x="671" y="94"/>
                  </a:cubicBezTo>
                  <a:cubicBezTo>
                    <a:pt x="671" y="94"/>
                    <a:pt x="671" y="94"/>
                    <a:pt x="671" y="94"/>
                  </a:cubicBezTo>
                  <a:cubicBezTo>
                    <a:pt x="667" y="94"/>
                    <a:pt x="663" y="94"/>
                    <a:pt x="658" y="94"/>
                  </a:cubicBezTo>
                  <a:cubicBezTo>
                    <a:pt x="656" y="94"/>
                    <a:pt x="654" y="94"/>
                    <a:pt x="651" y="94"/>
                  </a:cubicBezTo>
                  <a:cubicBezTo>
                    <a:pt x="653" y="96"/>
                    <a:pt x="653" y="99"/>
                    <a:pt x="654" y="101"/>
                  </a:cubicBezTo>
                  <a:cubicBezTo>
                    <a:pt x="655" y="104"/>
                    <a:pt x="656" y="107"/>
                    <a:pt x="657" y="109"/>
                  </a:cubicBezTo>
                  <a:cubicBezTo>
                    <a:pt x="658" y="110"/>
                    <a:pt x="659" y="111"/>
                    <a:pt x="659" y="112"/>
                  </a:cubicBezTo>
                  <a:cubicBezTo>
                    <a:pt x="662" y="117"/>
                    <a:pt x="665" y="122"/>
                    <a:pt x="665" y="128"/>
                  </a:cubicBezTo>
                  <a:cubicBezTo>
                    <a:pt x="665" y="131"/>
                    <a:pt x="664" y="133"/>
                    <a:pt x="664" y="135"/>
                  </a:cubicBezTo>
                  <a:cubicBezTo>
                    <a:pt x="663" y="137"/>
                    <a:pt x="663" y="138"/>
                    <a:pt x="663" y="140"/>
                  </a:cubicBezTo>
                  <a:cubicBezTo>
                    <a:pt x="663" y="141"/>
                    <a:pt x="662" y="141"/>
                    <a:pt x="662" y="141"/>
                  </a:cubicBezTo>
                  <a:cubicBezTo>
                    <a:pt x="662" y="142"/>
                    <a:pt x="662" y="142"/>
                    <a:pt x="662" y="142"/>
                  </a:cubicBezTo>
                  <a:cubicBezTo>
                    <a:pt x="661" y="142"/>
                    <a:pt x="661" y="142"/>
                    <a:pt x="661" y="142"/>
                  </a:cubicBezTo>
                  <a:cubicBezTo>
                    <a:pt x="658" y="140"/>
                    <a:pt x="657" y="137"/>
                    <a:pt x="656" y="134"/>
                  </a:cubicBezTo>
                  <a:cubicBezTo>
                    <a:pt x="656" y="132"/>
                    <a:pt x="655" y="131"/>
                    <a:pt x="655" y="129"/>
                  </a:cubicBezTo>
                  <a:cubicBezTo>
                    <a:pt x="652" y="125"/>
                    <a:pt x="649" y="120"/>
                    <a:pt x="646" y="117"/>
                  </a:cubicBezTo>
                  <a:cubicBezTo>
                    <a:pt x="644" y="116"/>
                    <a:pt x="643" y="115"/>
                    <a:pt x="641" y="114"/>
                  </a:cubicBezTo>
                  <a:cubicBezTo>
                    <a:pt x="640" y="113"/>
                    <a:pt x="638" y="112"/>
                    <a:pt x="637" y="111"/>
                  </a:cubicBezTo>
                  <a:cubicBezTo>
                    <a:pt x="636" y="110"/>
                    <a:pt x="635" y="109"/>
                    <a:pt x="635" y="109"/>
                  </a:cubicBezTo>
                  <a:cubicBezTo>
                    <a:pt x="634" y="109"/>
                    <a:pt x="634" y="110"/>
                    <a:pt x="633" y="111"/>
                  </a:cubicBezTo>
                  <a:cubicBezTo>
                    <a:pt x="631" y="113"/>
                    <a:pt x="630" y="113"/>
                    <a:pt x="629" y="113"/>
                  </a:cubicBezTo>
                  <a:cubicBezTo>
                    <a:pt x="628" y="113"/>
                    <a:pt x="627" y="112"/>
                    <a:pt x="626" y="112"/>
                  </a:cubicBezTo>
                  <a:cubicBezTo>
                    <a:pt x="625" y="111"/>
                    <a:pt x="625" y="111"/>
                    <a:pt x="624" y="110"/>
                  </a:cubicBezTo>
                  <a:cubicBezTo>
                    <a:pt x="622" y="109"/>
                    <a:pt x="620" y="109"/>
                    <a:pt x="618" y="108"/>
                  </a:cubicBezTo>
                  <a:cubicBezTo>
                    <a:pt x="616" y="107"/>
                    <a:pt x="614" y="106"/>
                    <a:pt x="612" y="105"/>
                  </a:cubicBezTo>
                  <a:cubicBezTo>
                    <a:pt x="611" y="104"/>
                    <a:pt x="611" y="104"/>
                    <a:pt x="610" y="104"/>
                  </a:cubicBezTo>
                  <a:cubicBezTo>
                    <a:pt x="608" y="102"/>
                    <a:pt x="606" y="101"/>
                    <a:pt x="604" y="101"/>
                  </a:cubicBezTo>
                  <a:cubicBezTo>
                    <a:pt x="602" y="101"/>
                    <a:pt x="600" y="101"/>
                    <a:pt x="598" y="101"/>
                  </a:cubicBezTo>
                  <a:cubicBezTo>
                    <a:pt x="596" y="101"/>
                    <a:pt x="593" y="101"/>
                    <a:pt x="591" y="101"/>
                  </a:cubicBezTo>
                  <a:cubicBezTo>
                    <a:pt x="586" y="102"/>
                    <a:pt x="584" y="102"/>
                    <a:pt x="580" y="105"/>
                  </a:cubicBezTo>
                  <a:cubicBezTo>
                    <a:pt x="578" y="107"/>
                    <a:pt x="575" y="108"/>
                    <a:pt x="572" y="108"/>
                  </a:cubicBezTo>
                  <a:cubicBezTo>
                    <a:pt x="571" y="108"/>
                    <a:pt x="570" y="108"/>
                    <a:pt x="569" y="107"/>
                  </a:cubicBezTo>
                  <a:cubicBezTo>
                    <a:pt x="566" y="106"/>
                    <a:pt x="564" y="106"/>
                    <a:pt x="561" y="106"/>
                  </a:cubicBezTo>
                  <a:cubicBezTo>
                    <a:pt x="561" y="106"/>
                    <a:pt x="561" y="106"/>
                    <a:pt x="560" y="106"/>
                  </a:cubicBezTo>
                  <a:cubicBezTo>
                    <a:pt x="560" y="106"/>
                    <a:pt x="559" y="106"/>
                    <a:pt x="559" y="106"/>
                  </a:cubicBezTo>
                  <a:cubicBezTo>
                    <a:pt x="558" y="106"/>
                    <a:pt x="558" y="106"/>
                    <a:pt x="557" y="106"/>
                  </a:cubicBezTo>
                  <a:cubicBezTo>
                    <a:pt x="555" y="106"/>
                    <a:pt x="553" y="106"/>
                    <a:pt x="550" y="105"/>
                  </a:cubicBezTo>
                  <a:cubicBezTo>
                    <a:pt x="547" y="105"/>
                    <a:pt x="544" y="105"/>
                    <a:pt x="541" y="105"/>
                  </a:cubicBezTo>
                  <a:cubicBezTo>
                    <a:pt x="540" y="105"/>
                    <a:pt x="540" y="105"/>
                    <a:pt x="539" y="105"/>
                  </a:cubicBezTo>
                  <a:cubicBezTo>
                    <a:pt x="535" y="105"/>
                    <a:pt x="530" y="105"/>
                    <a:pt x="526" y="105"/>
                  </a:cubicBezTo>
                  <a:cubicBezTo>
                    <a:pt x="522" y="105"/>
                    <a:pt x="518" y="105"/>
                    <a:pt x="514" y="105"/>
                  </a:cubicBezTo>
                  <a:cubicBezTo>
                    <a:pt x="514" y="105"/>
                    <a:pt x="513" y="105"/>
                    <a:pt x="512" y="106"/>
                  </a:cubicBezTo>
                  <a:cubicBezTo>
                    <a:pt x="512" y="106"/>
                    <a:pt x="511" y="106"/>
                    <a:pt x="510" y="106"/>
                  </a:cubicBezTo>
                  <a:cubicBezTo>
                    <a:pt x="509" y="106"/>
                    <a:pt x="508" y="106"/>
                    <a:pt x="508" y="105"/>
                  </a:cubicBezTo>
                  <a:cubicBezTo>
                    <a:pt x="506" y="104"/>
                    <a:pt x="506" y="101"/>
                    <a:pt x="506" y="99"/>
                  </a:cubicBezTo>
                  <a:cubicBezTo>
                    <a:pt x="506" y="96"/>
                    <a:pt x="506" y="94"/>
                    <a:pt x="507" y="92"/>
                  </a:cubicBezTo>
                  <a:cubicBezTo>
                    <a:pt x="507" y="90"/>
                    <a:pt x="508" y="87"/>
                    <a:pt x="507" y="85"/>
                  </a:cubicBezTo>
                  <a:cubicBezTo>
                    <a:pt x="507" y="84"/>
                    <a:pt x="507" y="83"/>
                    <a:pt x="508" y="82"/>
                  </a:cubicBezTo>
                  <a:cubicBezTo>
                    <a:pt x="508" y="79"/>
                    <a:pt x="508" y="78"/>
                    <a:pt x="506" y="78"/>
                  </a:cubicBezTo>
                  <a:cubicBezTo>
                    <a:pt x="498" y="77"/>
                    <a:pt x="491" y="77"/>
                    <a:pt x="483" y="77"/>
                  </a:cubicBezTo>
                  <a:cubicBezTo>
                    <a:pt x="478" y="77"/>
                    <a:pt x="473" y="77"/>
                    <a:pt x="467" y="76"/>
                  </a:cubicBezTo>
                  <a:cubicBezTo>
                    <a:pt x="466" y="76"/>
                    <a:pt x="466" y="76"/>
                    <a:pt x="466" y="76"/>
                  </a:cubicBezTo>
                  <a:cubicBezTo>
                    <a:pt x="463" y="76"/>
                    <a:pt x="460" y="76"/>
                    <a:pt x="457" y="75"/>
                  </a:cubicBezTo>
                  <a:cubicBezTo>
                    <a:pt x="455" y="75"/>
                    <a:pt x="453" y="74"/>
                    <a:pt x="452" y="73"/>
                  </a:cubicBezTo>
                  <a:cubicBezTo>
                    <a:pt x="451" y="72"/>
                    <a:pt x="450" y="72"/>
                    <a:pt x="449" y="72"/>
                  </a:cubicBezTo>
                  <a:cubicBezTo>
                    <a:pt x="442" y="69"/>
                    <a:pt x="437" y="67"/>
                    <a:pt x="432" y="67"/>
                  </a:cubicBezTo>
                  <a:cubicBezTo>
                    <a:pt x="432" y="67"/>
                    <a:pt x="432" y="67"/>
                    <a:pt x="432" y="67"/>
                  </a:cubicBezTo>
                  <a:cubicBezTo>
                    <a:pt x="431" y="67"/>
                    <a:pt x="431" y="67"/>
                    <a:pt x="431" y="67"/>
                  </a:cubicBezTo>
                  <a:cubicBezTo>
                    <a:pt x="429" y="67"/>
                    <a:pt x="428" y="67"/>
                    <a:pt x="426" y="67"/>
                  </a:cubicBezTo>
                  <a:cubicBezTo>
                    <a:pt x="423" y="67"/>
                    <a:pt x="420" y="67"/>
                    <a:pt x="417" y="67"/>
                  </a:cubicBezTo>
                  <a:cubicBezTo>
                    <a:pt x="415" y="67"/>
                    <a:pt x="413" y="67"/>
                    <a:pt x="411" y="67"/>
                  </a:cubicBezTo>
                  <a:cubicBezTo>
                    <a:pt x="411" y="67"/>
                    <a:pt x="411" y="67"/>
                    <a:pt x="411" y="67"/>
                  </a:cubicBezTo>
                  <a:cubicBezTo>
                    <a:pt x="410" y="67"/>
                    <a:pt x="409" y="67"/>
                    <a:pt x="408" y="67"/>
                  </a:cubicBezTo>
                  <a:cubicBezTo>
                    <a:pt x="408" y="67"/>
                    <a:pt x="407" y="67"/>
                    <a:pt x="406" y="67"/>
                  </a:cubicBezTo>
                  <a:cubicBezTo>
                    <a:pt x="403" y="67"/>
                    <a:pt x="400" y="67"/>
                    <a:pt x="398" y="65"/>
                  </a:cubicBezTo>
                  <a:cubicBezTo>
                    <a:pt x="395" y="61"/>
                    <a:pt x="392" y="58"/>
                    <a:pt x="390" y="58"/>
                  </a:cubicBezTo>
                  <a:cubicBezTo>
                    <a:pt x="389" y="58"/>
                    <a:pt x="388" y="58"/>
                    <a:pt x="388" y="58"/>
                  </a:cubicBezTo>
                  <a:cubicBezTo>
                    <a:pt x="386" y="58"/>
                    <a:pt x="385" y="58"/>
                    <a:pt x="383" y="58"/>
                  </a:cubicBezTo>
                  <a:cubicBezTo>
                    <a:pt x="381" y="58"/>
                    <a:pt x="380" y="59"/>
                    <a:pt x="378" y="59"/>
                  </a:cubicBezTo>
                  <a:cubicBezTo>
                    <a:pt x="378" y="59"/>
                    <a:pt x="378" y="59"/>
                    <a:pt x="378" y="59"/>
                  </a:cubicBezTo>
                  <a:cubicBezTo>
                    <a:pt x="377" y="59"/>
                    <a:pt x="376" y="59"/>
                    <a:pt x="376" y="59"/>
                  </a:cubicBezTo>
                  <a:cubicBezTo>
                    <a:pt x="371" y="59"/>
                    <a:pt x="366" y="59"/>
                    <a:pt x="361" y="59"/>
                  </a:cubicBezTo>
                  <a:cubicBezTo>
                    <a:pt x="361" y="59"/>
                    <a:pt x="360" y="59"/>
                    <a:pt x="360" y="59"/>
                  </a:cubicBezTo>
                  <a:cubicBezTo>
                    <a:pt x="359" y="59"/>
                    <a:pt x="359" y="59"/>
                    <a:pt x="359" y="59"/>
                  </a:cubicBezTo>
                  <a:cubicBezTo>
                    <a:pt x="358" y="59"/>
                    <a:pt x="358" y="59"/>
                    <a:pt x="357" y="59"/>
                  </a:cubicBezTo>
                  <a:cubicBezTo>
                    <a:pt x="355" y="59"/>
                    <a:pt x="354" y="60"/>
                    <a:pt x="353" y="60"/>
                  </a:cubicBezTo>
                  <a:cubicBezTo>
                    <a:pt x="352" y="61"/>
                    <a:pt x="351" y="62"/>
                    <a:pt x="350" y="63"/>
                  </a:cubicBezTo>
                  <a:cubicBezTo>
                    <a:pt x="349" y="64"/>
                    <a:pt x="348" y="65"/>
                    <a:pt x="346" y="66"/>
                  </a:cubicBezTo>
                  <a:cubicBezTo>
                    <a:pt x="346" y="67"/>
                    <a:pt x="345" y="67"/>
                    <a:pt x="345" y="68"/>
                  </a:cubicBezTo>
                  <a:cubicBezTo>
                    <a:pt x="343" y="69"/>
                    <a:pt x="342" y="70"/>
                    <a:pt x="340" y="70"/>
                  </a:cubicBezTo>
                  <a:cubicBezTo>
                    <a:pt x="339" y="70"/>
                    <a:pt x="339" y="70"/>
                    <a:pt x="338" y="70"/>
                  </a:cubicBezTo>
                  <a:cubicBezTo>
                    <a:pt x="335" y="69"/>
                    <a:pt x="331" y="68"/>
                    <a:pt x="326" y="68"/>
                  </a:cubicBezTo>
                  <a:cubicBezTo>
                    <a:pt x="326" y="68"/>
                    <a:pt x="326" y="68"/>
                    <a:pt x="326" y="68"/>
                  </a:cubicBezTo>
                  <a:cubicBezTo>
                    <a:pt x="326" y="68"/>
                    <a:pt x="326" y="68"/>
                    <a:pt x="326" y="68"/>
                  </a:cubicBezTo>
                  <a:cubicBezTo>
                    <a:pt x="325" y="68"/>
                    <a:pt x="325" y="67"/>
                    <a:pt x="324" y="67"/>
                  </a:cubicBezTo>
                  <a:cubicBezTo>
                    <a:pt x="324" y="62"/>
                    <a:pt x="323" y="58"/>
                    <a:pt x="320" y="54"/>
                  </a:cubicBezTo>
                  <a:cubicBezTo>
                    <a:pt x="320" y="54"/>
                    <a:pt x="319" y="53"/>
                    <a:pt x="319" y="53"/>
                  </a:cubicBezTo>
                  <a:cubicBezTo>
                    <a:pt x="319" y="52"/>
                    <a:pt x="317" y="50"/>
                    <a:pt x="317" y="49"/>
                  </a:cubicBezTo>
                  <a:cubicBezTo>
                    <a:pt x="317" y="49"/>
                    <a:pt x="317" y="49"/>
                    <a:pt x="317" y="49"/>
                  </a:cubicBezTo>
                  <a:cubicBezTo>
                    <a:pt x="316" y="49"/>
                    <a:pt x="315" y="51"/>
                    <a:pt x="314" y="52"/>
                  </a:cubicBezTo>
                  <a:cubicBezTo>
                    <a:pt x="314" y="53"/>
                    <a:pt x="314" y="53"/>
                    <a:pt x="314" y="53"/>
                  </a:cubicBezTo>
                  <a:cubicBezTo>
                    <a:pt x="313" y="54"/>
                    <a:pt x="312" y="55"/>
                    <a:pt x="311" y="57"/>
                  </a:cubicBezTo>
                  <a:cubicBezTo>
                    <a:pt x="309" y="60"/>
                    <a:pt x="307" y="62"/>
                    <a:pt x="305" y="66"/>
                  </a:cubicBezTo>
                  <a:cubicBezTo>
                    <a:pt x="305" y="66"/>
                    <a:pt x="305" y="67"/>
                    <a:pt x="304" y="67"/>
                  </a:cubicBezTo>
                  <a:cubicBezTo>
                    <a:pt x="304" y="69"/>
                    <a:pt x="303" y="71"/>
                    <a:pt x="302" y="72"/>
                  </a:cubicBezTo>
                  <a:cubicBezTo>
                    <a:pt x="302" y="72"/>
                    <a:pt x="301" y="72"/>
                    <a:pt x="301" y="72"/>
                  </a:cubicBezTo>
                  <a:cubicBezTo>
                    <a:pt x="300" y="72"/>
                    <a:pt x="299" y="71"/>
                    <a:pt x="297" y="69"/>
                  </a:cubicBezTo>
                  <a:cubicBezTo>
                    <a:pt x="296" y="68"/>
                    <a:pt x="295" y="67"/>
                    <a:pt x="295" y="67"/>
                  </a:cubicBezTo>
                  <a:cubicBezTo>
                    <a:pt x="293" y="66"/>
                    <a:pt x="292" y="66"/>
                    <a:pt x="290" y="65"/>
                  </a:cubicBezTo>
                  <a:cubicBezTo>
                    <a:pt x="287" y="64"/>
                    <a:pt x="283" y="64"/>
                    <a:pt x="281" y="61"/>
                  </a:cubicBezTo>
                  <a:cubicBezTo>
                    <a:pt x="280" y="61"/>
                    <a:pt x="280" y="60"/>
                    <a:pt x="279" y="59"/>
                  </a:cubicBezTo>
                  <a:cubicBezTo>
                    <a:pt x="277" y="57"/>
                    <a:pt x="274" y="54"/>
                    <a:pt x="271" y="52"/>
                  </a:cubicBezTo>
                  <a:cubicBezTo>
                    <a:pt x="271" y="52"/>
                    <a:pt x="270" y="51"/>
                    <a:pt x="269" y="51"/>
                  </a:cubicBezTo>
                  <a:cubicBezTo>
                    <a:pt x="269" y="50"/>
                    <a:pt x="268" y="50"/>
                    <a:pt x="267" y="49"/>
                  </a:cubicBezTo>
                  <a:cubicBezTo>
                    <a:pt x="266" y="49"/>
                    <a:pt x="265" y="48"/>
                    <a:pt x="263" y="48"/>
                  </a:cubicBezTo>
                  <a:cubicBezTo>
                    <a:pt x="262" y="47"/>
                    <a:pt x="260" y="46"/>
                    <a:pt x="258" y="45"/>
                  </a:cubicBezTo>
                  <a:cubicBezTo>
                    <a:pt x="256" y="43"/>
                    <a:pt x="254" y="42"/>
                    <a:pt x="252" y="42"/>
                  </a:cubicBezTo>
                  <a:cubicBezTo>
                    <a:pt x="251" y="42"/>
                    <a:pt x="251" y="42"/>
                    <a:pt x="251" y="42"/>
                  </a:cubicBezTo>
                  <a:cubicBezTo>
                    <a:pt x="248" y="42"/>
                    <a:pt x="245" y="44"/>
                    <a:pt x="243" y="48"/>
                  </a:cubicBezTo>
                  <a:cubicBezTo>
                    <a:pt x="240" y="50"/>
                    <a:pt x="238" y="54"/>
                    <a:pt x="235" y="56"/>
                  </a:cubicBezTo>
                  <a:cubicBezTo>
                    <a:pt x="232" y="57"/>
                    <a:pt x="229" y="57"/>
                    <a:pt x="226" y="57"/>
                  </a:cubicBezTo>
                  <a:cubicBezTo>
                    <a:pt x="226" y="57"/>
                    <a:pt x="225" y="57"/>
                    <a:pt x="224" y="57"/>
                  </a:cubicBezTo>
                  <a:cubicBezTo>
                    <a:pt x="223" y="57"/>
                    <a:pt x="223" y="57"/>
                    <a:pt x="222" y="57"/>
                  </a:cubicBezTo>
                  <a:cubicBezTo>
                    <a:pt x="222" y="57"/>
                    <a:pt x="221" y="57"/>
                    <a:pt x="220" y="57"/>
                  </a:cubicBezTo>
                  <a:cubicBezTo>
                    <a:pt x="219" y="57"/>
                    <a:pt x="217" y="57"/>
                    <a:pt x="216" y="58"/>
                  </a:cubicBezTo>
                  <a:cubicBezTo>
                    <a:pt x="212" y="59"/>
                    <a:pt x="208" y="61"/>
                    <a:pt x="204" y="62"/>
                  </a:cubicBezTo>
                  <a:cubicBezTo>
                    <a:pt x="203" y="63"/>
                    <a:pt x="203" y="63"/>
                    <a:pt x="203" y="63"/>
                  </a:cubicBezTo>
                  <a:cubicBezTo>
                    <a:pt x="202" y="63"/>
                    <a:pt x="202" y="64"/>
                    <a:pt x="201" y="64"/>
                  </a:cubicBezTo>
                  <a:cubicBezTo>
                    <a:pt x="200" y="65"/>
                    <a:pt x="199" y="65"/>
                    <a:pt x="197" y="66"/>
                  </a:cubicBezTo>
                  <a:cubicBezTo>
                    <a:pt x="196" y="66"/>
                    <a:pt x="196" y="66"/>
                    <a:pt x="195" y="66"/>
                  </a:cubicBezTo>
                  <a:cubicBezTo>
                    <a:pt x="194" y="66"/>
                    <a:pt x="192" y="66"/>
                    <a:pt x="190" y="65"/>
                  </a:cubicBezTo>
                  <a:cubicBezTo>
                    <a:pt x="189" y="65"/>
                    <a:pt x="187" y="65"/>
                    <a:pt x="186" y="65"/>
                  </a:cubicBezTo>
                  <a:cubicBezTo>
                    <a:pt x="185" y="65"/>
                    <a:pt x="185" y="65"/>
                    <a:pt x="185" y="65"/>
                  </a:cubicBezTo>
                  <a:cubicBezTo>
                    <a:pt x="184" y="65"/>
                    <a:pt x="183" y="65"/>
                    <a:pt x="182" y="65"/>
                  </a:cubicBezTo>
                  <a:cubicBezTo>
                    <a:pt x="179" y="65"/>
                    <a:pt x="176" y="65"/>
                    <a:pt x="174" y="68"/>
                  </a:cubicBezTo>
                  <a:cubicBezTo>
                    <a:pt x="172" y="71"/>
                    <a:pt x="169" y="73"/>
                    <a:pt x="166" y="75"/>
                  </a:cubicBezTo>
                  <a:cubicBezTo>
                    <a:pt x="165" y="75"/>
                    <a:pt x="164" y="76"/>
                    <a:pt x="163" y="77"/>
                  </a:cubicBezTo>
                  <a:cubicBezTo>
                    <a:pt x="160" y="79"/>
                    <a:pt x="157" y="81"/>
                    <a:pt x="154" y="81"/>
                  </a:cubicBezTo>
                  <a:cubicBezTo>
                    <a:pt x="153" y="81"/>
                    <a:pt x="153" y="81"/>
                    <a:pt x="152" y="81"/>
                  </a:cubicBezTo>
                  <a:cubicBezTo>
                    <a:pt x="152" y="81"/>
                    <a:pt x="151" y="81"/>
                    <a:pt x="150" y="81"/>
                  </a:cubicBezTo>
                  <a:cubicBezTo>
                    <a:pt x="149" y="81"/>
                    <a:pt x="149" y="81"/>
                    <a:pt x="148" y="81"/>
                  </a:cubicBezTo>
                  <a:cubicBezTo>
                    <a:pt x="147" y="81"/>
                    <a:pt x="147" y="81"/>
                    <a:pt x="146" y="81"/>
                  </a:cubicBezTo>
                  <a:cubicBezTo>
                    <a:pt x="145" y="81"/>
                    <a:pt x="145" y="81"/>
                    <a:pt x="144" y="81"/>
                  </a:cubicBezTo>
                  <a:cubicBezTo>
                    <a:pt x="143" y="81"/>
                    <a:pt x="143" y="81"/>
                    <a:pt x="143" y="81"/>
                  </a:cubicBezTo>
                  <a:cubicBezTo>
                    <a:pt x="142" y="80"/>
                    <a:pt x="140" y="80"/>
                    <a:pt x="139" y="80"/>
                  </a:cubicBezTo>
                  <a:cubicBezTo>
                    <a:pt x="138" y="80"/>
                    <a:pt x="138" y="80"/>
                    <a:pt x="137" y="80"/>
                  </a:cubicBezTo>
                  <a:cubicBezTo>
                    <a:pt x="135" y="81"/>
                    <a:pt x="133" y="82"/>
                    <a:pt x="131" y="84"/>
                  </a:cubicBezTo>
                  <a:cubicBezTo>
                    <a:pt x="131" y="84"/>
                    <a:pt x="131" y="84"/>
                    <a:pt x="131" y="84"/>
                  </a:cubicBezTo>
                  <a:cubicBezTo>
                    <a:pt x="129" y="86"/>
                    <a:pt x="127" y="87"/>
                    <a:pt x="124" y="87"/>
                  </a:cubicBezTo>
                  <a:cubicBezTo>
                    <a:pt x="123" y="87"/>
                    <a:pt x="123" y="87"/>
                    <a:pt x="122" y="87"/>
                  </a:cubicBezTo>
                  <a:cubicBezTo>
                    <a:pt x="120" y="87"/>
                    <a:pt x="120" y="87"/>
                    <a:pt x="120" y="87"/>
                  </a:cubicBezTo>
                  <a:cubicBezTo>
                    <a:pt x="114" y="86"/>
                    <a:pt x="109" y="85"/>
                    <a:pt x="103" y="84"/>
                  </a:cubicBezTo>
                  <a:cubicBezTo>
                    <a:pt x="102" y="84"/>
                    <a:pt x="100" y="84"/>
                    <a:pt x="99" y="84"/>
                  </a:cubicBezTo>
                  <a:cubicBezTo>
                    <a:pt x="96" y="84"/>
                    <a:pt x="93" y="84"/>
                    <a:pt x="89" y="84"/>
                  </a:cubicBezTo>
                  <a:cubicBezTo>
                    <a:pt x="87" y="83"/>
                    <a:pt x="86" y="82"/>
                    <a:pt x="84" y="82"/>
                  </a:cubicBezTo>
                  <a:cubicBezTo>
                    <a:pt x="82" y="81"/>
                    <a:pt x="80" y="80"/>
                    <a:pt x="78" y="80"/>
                  </a:cubicBezTo>
                  <a:cubicBezTo>
                    <a:pt x="75" y="79"/>
                    <a:pt x="73" y="79"/>
                    <a:pt x="70" y="79"/>
                  </a:cubicBezTo>
                  <a:cubicBezTo>
                    <a:pt x="69" y="79"/>
                    <a:pt x="69" y="79"/>
                    <a:pt x="68" y="79"/>
                  </a:cubicBezTo>
                  <a:cubicBezTo>
                    <a:pt x="66" y="79"/>
                    <a:pt x="66" y="79"/>
                    <a:pt x="66" y="79"/>
                  </a:cubicBezTo>
                  <a:cubicBezTo>
                    <a:pt x="66" y="79"/>
                    <a:pt x="66" y="79"/>
                    <a:pt x="66" y="79"/>
                  </a:cubicBezTo>
                  <a:cubicBezTo>
                    <a:pt x="65" y="79"/>
                    <a:pt x="65" y="79"/>
                    <a:pt x="64" y="79"/>
                  </a:cubicBezTo>
                  <a:cubicBezTo>
                    <a:pt x="63" y="79"/>
                    <a:pt x="62" y="79"/>
                    <a:pt x="61" y="79"/>
                  </a:cubicBezTo>
                  <a:cubicBezTo>
                    <a:pt x="59" y="79"/>
                    <a:pt x="57" y="79"/>
                    <a:pt x="55" y="78"/>
                  </a:cubicBezTo>
                  <a:cubicBezTo>
                    <a:pt x="53" y="78"/>
                    <a:pt x="51" y="77"/>
                    <a:pt x="49" y="76"/>
                  </a:cubicBezTo>
                  <a:cubicBezTo>
                    <a:pt x="47" y="75"/>
                    <a:pt x="45" y="74"/>
                    <a:pt x="42" y="73"/>
                  </a:cubicBezTo>
                  <a:cubicBezTo>
                    <a:pt x="41" y="72"/>
                    <a:pt x="39" y="71"/>
                    <a:pt x="38" y="71"/>
                  </a:cubicBezTo>
                  <a:cubicBezTo>
                    <a:pt x="35" y="69"/>
                    <a:pt x="33" y="68"/>
                    <a:pt x="31" y="68"/>
                  </a:cubicBezTo>
                  <a:cubicBezTo>
                    <a:pt x="31" y="68"/>
                    <a:pt x="30" y="68"/>
                    <a:pt x="30" y="68"/>
                  </a:cubicBezTo>
                  <a:cubicBezTo>
                    <a:pt x="27" y="69"/>
                    <a:pt x="23" y="69"/>
                    <a:pt x="19" y="69"/>
                  </a:cubicBezTo>
                  <a:cubicBezTo>
                    <a:pt x="17" y="69"/>
                    <a:pt x="15" y="69"/>
                    <a:pt x="13" y="69"/>
                  </a:cubicBezTo>
                  <a:cubicBezTo>
                    <a:pt x="10" y="69"/>
                    <a:pt x="7" y="68"/>
                    <a:pt x="4" y="67"/>
                  </a:cubicBezTo>
                  <a:cubicBezTo>
                    <a:pt x="3" y="67"/>
                    <a:pt x="2" y="67"/>
                    <a:pt x="1" y="67"/>
                  </a:cubicBezTo>
                  <a:cubicBezTo>
                    <a:pt x="1" y="66"/>
                    <a:pt x="0" y="66"/>
                    <a:pt x="0" y="66"/>
                  </a:cubicBezTo>
                  <a:cubicBezTo>
                    <a:pt x="0" y="67"/>
                    <a:pt x="0" y="68"/>
                    <a:pt x="0" y="69"/>
                  </a:cubicBezTo>
                  <a:cubicBezTo>
                    <a:pt x="0" y="70"/>
                    <a:pt x="0" y="72"/>
                    <a:pt x="0" y="73"/>
                  </a:cubicBezTo>
                  <a:cubicBezTo>
                    <a:pt x="0" y="77"/>
                    <a:pt x="0" y="81"/>
                    <a:pt x="0" y="85"/>
                  </a:cubicBezTo>
                  <a:cubicBezTo>
                    <a:pt x="0" y="89"/>
                    <a:pt x="1" y="94"/>
                    <a:pt x="1" y="98"/>
                  </a:cubicBezTo>
                  <a:cubicBezTo>
                    <a:pt x="1" y="103"/>
                    <a:pt x="1" y="108"/>
                    <a:pt x="1" y="112"/>
                  </a:cubicBezTo>
                  <a:cubicBezTo>
                    <a:pt x="1" y="115"/>
                    <a:pt x="1" y="117"/>
                    <a:pt x="1" y="119"/>
                  </a:cubicBezTo>
                  <a:cubicBezTo>
                    <a:pt x="1" y="121"/>
                    <a:pt x="1" y="122"/>
                    <a:pt x="1" y="124"/>
                  </a:cubicBezTo>
                  <a:cubicBezTo>
                    <a:pt x="1" y="127"/>
                    <a:pt x="1" y="129"/>
                    <a:pt x="1" y="132"/>
                  </a:cubicBezTo>
                  <a:cubicBezTo>
                    <a:pt x="1" y="134"/>
                    <a:pt x="1" y="137"/>
                    <a:pt x="1" y="139"/>
                  </a:cubicBezTo>
                  <a:cubicBezTo>
                    <a:pt x="1" y="144"/>
                    <a:pt x="2" y="149"/>
                    <a:pt x="2" y="155"/>
                  </a:cubicBezTo>
                  <a:cubicBezTo>
                    <a:pt x="2" y="157"/>
                    <a:pt x="2" y="159"/>
                    <a:pt x="2" y="161"/>
                  </a:cubicBezTo>
                  <a:cubicBezTo>
                    <a:pt x="2" y="166"/>
                    <a:pt x="2" y="166"/>
                    <a:pt x="2" y="166"/>
                  </a:cubicBezTo>
                  <a:cubicBezTo>
                    <a:pt x="2" y="172"/>
                    <a:pt x="2" y="179"/>
                    <a:pt x="2" y="185"/>
                  </a:cubicBezTo>
                  <a:cubicBezTo>
                    <a:pt x="2" y="189"/>
                    <a:pt x="2" y="194"/>
                    <a:pt x="2" y="198"/>
                  </a:cubicBezTo>
                  <a:cubicBezTo>
                    <a:pt x="2" y="201"/>
                    <a:pt x="2" y="204"/>
                    <a:pt x="2" y="206"/>
                  </a:cubicBezTo>
                  <a:cubicBezTo>
                    <a:pt x="2" y="209"/>
                    <a:pt x="2" y="212"/>
                    <a:pt x="2" y="215"/>
                  </a:cubicBezTo>
                  <a:cubicBezTo>
                    <a:pt x="2" y="217"/>
                    <a:pt x="1" y="219"/>
                    <a:pt x="1" y="221"/>
                  </a:cubicBezTo>
                  <a:cubicBezTo>
                    <a:pt x="1" y="226"/>
                    <a:pt x="2" y="230"/>
                    <a:pt x="2" y="236"/>
                  </a:cubicBezTo>
                  <a:cubicBezTo>
                    <a:pt x="3" y="238"/>
                    <a:pt x="3" y="241"/>
                    <a:pt x="3" y="244"/>
                  </a:cubicBezTo>
                  <a:cubicBezTo>
                    <a:pt x="4" y="249"/>
                    <a:pt x="4" y="254"/>
                    <a:pt x="4" y="259"/>
                  </a:cubicBezTo>
                  <a:cubicBezTo>
                    <a:pt x="4" y="262"/>
                    <a:pt x="4" y="265"/>
                    <a:pt x="4" y="268"/>
                  </a:cubicBezTo>
                  <a:cubicBezTo>
                    <a:pt x="4" y="270"/>
                    <a:pt x="4" y="273"/>
                    <a:pt x="4" y="276"/>
                  </a:cubicBezTo>
                  <a:cubicBezTo>
                    <a:pt x="4" y="280"/>
                    <a:pt x="3" y="285"/>
                    <a:pt x="4" y="289"/>
                  </a:cubicBezTo>
                  <a:cubicBezTo>
                    <a:pt x="4" y="291"/>
                    <a:pt x="4" y="293"/>
                    <a:pt x="5" y="293"/>
                  </a:cubicBezTo>
                  <a:cubicBezTo>
                    <a:pt x="5" y="293"/>
                    <a:pt x="6" y="293"/>
                    <a:pt x="6" y="293"/>
                  </a:cubicBezTo>
                  <a:cubicBezTo>
                    <a:pt x="7" y="293"/>
                    <a:pt x="7" y="293"/>
                    <a:pt x="8" y="293"/>
                  </a:cubicBezTo>
                  <a:cubicBezTo>
                    <a:pt x="9" y="292"/>
                    <a:pt x="11" y="292"/>
                    <a:pt x="12" y="292"/>
                  </a:cubicBezTo>
                  <a:cubicBezTo>
                    <a:pt x="15" y="292"/>
                    <a:pt x="17" y="293"/>
                    <a:pt x="19" y="295"/>
                  </a:cubicBezTo>
                  <a:cubicBezTo>
                    <a:pt x="20" y="296"/>
                    <a:pt x="21" y="297"/>
                    <a:pt x="22" y="297"/>
                  </a:cubicBezTo>
                  <a:cubicBezTo>
                    <a:pt x="23" y="297"/>
                    <a:pt x="25" y="296"/>
                    <a:pt x="26" y="294"/>
                  </a:cubicBezTo>
                  <a:cubicBezTo>
                    <a:pt x="27" y="294"/>
                    <a:pt x="28" y="294"/>
                    <a:pt x="28" y="293"/>
                  </a:cubicBezTo>
                  <a:cubicBezTo>
                    <a:pt x="29" y="293"/>
                    <a:pt x="29" y="293"/>
                    <a:pt x="29" y="293"/>
                  </a:cubicBezTo>
                  <a:cubicBezTo>
                    <a:pt x="30" y="292"/>
                    <a:pt x="32" y="291"/>
                    <a:pt x="33" y="291"/>
                  </a:cubicBezTo>
                  <a:cubicBezTo>
                    <a:pt x="34" y="291"/>
                    <a:pt x="35" y="292"/>
                    <a:pt x="36" y="293"/>
                  </a:cubicBezTo>
                  <a:cubicBezTo>
                    <a:pt x="37" y="294"/>
                    <a:pt x="37" y="294"/>
                    <a:pt x="37" y="294"/>
                  </a:cubicBezTo>
                  <a:cubicBezTo>
                    <a:pt x="38" y="294"/>
                    <a:pt x="39" y="295"/>
                    <a:pt x="40" y="296"/>
                  </a:cubicBezTo>
                  <a:cubicBezTo>
                    <a:pt x="41" y="298"/>
                    <a:pt x="43" y="299"/>
                    <a:pt x="44" y="300"/>
                  </a:cubicBezTo>
                  <a:cubicBezTo>
                    <a:pt x="45" y="300"/>
                    <a:pt x="45" y="300"/>
                    <a:pt x="45" y="300"/>
                  </a:cubicBezTo>
                  <a:cubicBezTo>
                    <a:pt x="46" y="301"/>
                    <a:pt x="47" y="301"/>
                    <a:pt x="48" y="303"/>
                  </a:cubicBezTo>
                  <a:cubicBezTo>
                    <a:pt x="49" y="304"/>
                    <a:pt x="50" y="305"/>
                    <a:pt x="50" y="306"/>
                  </a:cubicBezTo>
                  <a:cubicBezTo>
                    <a:pt x="51" y="307"/>
                    <a:pt x="51" y="308"/>
                    <a:pt x="51" y="309"/>
                  </a:cubicBezTo>
                  <a:cubicBezTo>
                    <a:pt x="53" y="311"/>
                    <a:pt x="56" y="312"/>
                    <a:pt x="58" y="313"/>
                  </a:cubicBezTo>
                  <a:cubicBezTo>
                    <a:pt x="58" y="314"/>
                    <a:pt x="59" y="314"/>
                    <a:pt x="59" y="314"/>
                  </a:cubicBezTo>
                  <a:cubicBezTo>
                    <a:pt x="60" y="315"/>
                    <a:pt x="62" y="315"/>
                    <a:pt x="63" y="316"/>
                  </a:cubicBezTo>
                  <a:cubicBezTo>
                    <a:pt x="66" y="317"/>
                    <a:pt x="70" y="319"/>
                    <a:pt x="72" y="322"/>
                  </a:cubicBezTo>
                  <a:cubicBezTo>
                    <a:pt x="73" y="323"/>
                    <a:pt x="74" y="324"/>
                    <a:pt x="74" y="325"/>
                  </a:cubicBezTo>
                  <a:cubicBezTo>
                    <a:pt x="74" y="326"/>
                    <a:pt x="74" y="326"/>
                    <a:pt x="75" y="327"/>
                  </a:cubicBezTo>
                  <a:cubicBezTo>
                    <a:pt x="75" y="328"/>
                    <a:pt x="76" y="328"/>
                    <a:pt x="77" y="328"/>
                  </a:cubicBezTo>
                  <a:cubicBezTo>
                    <a:pt x="78" y="328"/>
                    <a:pt x="79" y="328"/>
                    <a:pt x="79" y="328"/>
                  </a:cubicBezTo>
                  <a:cubicBezTo>
                    <a:pt x="80" y="328"/>
                    <a:pt x="80" y="328"/>
                    <a:pt x="80" y="328"/>
                  </a:cubicBezTo>
                  <a:cubicBezTo>
                    <a:pt x="80" y="328"/>
                    <a:pt x="81" y="328"/>
                    <a:pt x="81" y="328"/>
                  </a:cubicBezTo>
                  <a:cubicBezTo>
                    <a:pt x="81" y="328"/>
                    <a:pt x="81" y="328"/>
                    <a:pt x="81" y="328"/>
                  </a:cubicBezTo>
                  <a:cubicBezTo>
                    <a:pt x="81" y="328"/>
                    <a:pt x="82" y="328"/>
                    <a:pt x="83" y="328"/>
                  </a:cubicBezTo>
                  <a:cubicBezTo>
                    <a:pt x="83" y="328"/>
                    <a:pt x="84" y="328"/>
                    <a:pt x="85" y="328"/>
                  </a:cubicBezTo>
                  <a:cubicBezTo>
                    <a:pt x="87" y="328"/>
                    <a:pt x="88" y="328"/>
                    <a:pt x="89" y="327"/>
                  </a:cubicBezTo>
                  <a:cubicBezTo>
                    <a:pt x="89" y="327"/>
                    <a:pt x="89" y="326"/>
                    <a:pt x="89" y="325"/>
                  </a:cubicBezTo>
                  <a:cubicBezTo>
                    <a:pt x="89" y="325"/>
                    <a:pt x="89" y="324"/>
                    <a:pt x="89" y="323"/>
                  </a:cubicBezTo>
                  <a:cubicBezTo>
                    <a:pt x="88" y="322"/>
                    <a:pt x="88" y="320"/>
                    <a:pt x="88" y="318"/>
                  </a:cubicBezTo>
                  <a:cubicBezTo>
                    <a:pt x="89" y="315"/>
                    <a:pt x="92" y="313"/>
                    <a:pt x="94" y="312"/>
                  </a:cubicBezTo>
                  <a:cubicBezTo>
                    <a:pt x="95" y="311"/>
                    <a:pt x="95" y="311"/>
                    <a:pt x="95" y="311"/>
                  </a:cubicBezTo>
                  <a:cubicBezTo>
                    <a:pt x="99" y="308"/>
                    <a:pt x="103" y="305"/>
                    <a:pt x="108" y="305"/>
                  </a:cubicBezTo>
                  <a:cubicBezTo>
                    <a:pt x="108" y="305"/>
                    <a:pt x="108" y="305"/>
                    <a:pt x="108" y="305"/>
                  </a:cubicBezTo>
                  <a:cubicBezTo>
                    <a:pt x="108" y="305"/>
                    <a:pt x="108" y="305"/>
                    <a:pt x="108" y="305"/>
                  </a:cubicBezTo>
                  <a:cubicBezTo>
                    <a:pt x="112" y="305"/>
                    <a:pt x="114" y="308"/>
                    <a:pt x="116" y="310"/>
                  </a:cubicBezTo>
                  <a:cubicBezTo>
                    <a:pt x="116" y="311"/>
                    <a:pt x="117" y="313"/>
                    <a:pt x="118" y="313"/>
                  </a:cubicBezTo>
                  <a:cubicBezTo>
                    <a:pt x="121" y="316"/>
                    <a:pt x="123" y="317"/>
                    <a:pt x="125" y="317"/>
                  </a:cubicBezTo>
                  <a:cubicBezTo>
                    <a:pt x="125" y="317"/>
                    <a:pt x="126" y="316"/>
                    <a:pt x="127" y="316"/>
                  </a:cubicBezTo>
                  <a:cubicBezTo>
                    <a:pt x="127" y="316"/>
                    <a:pt x="127" y="316"/>
                    <a:pt x="128" y="316"/>
                  </a:cubicBezTo>
                  <a:cubicBezTo>
                    <a:pt x="128" y="316"/>
                    <a:pt x="128" y="316"/>
                    <a:pt x="128" y="317"/>
                  </a:cubicBezTo>
                  <a:cubicBezTo>
                    <a:pt x="129" y="318"/>
                    <a:pt x="131" y="320"/>
                    <a:pt x="132" y="321"/>
                  </a:cubicBezTo>
                  <a:cubicBezTo>
                    <a:pt x="133" y="322"/>
                    <a:pt x="134" y="323"/>
                    <a:pt x="134" y="323"/>
                  </a:cubicBezTo>
                  <a:cubicBezTo>
                    <a:pt x="135" y="324"/>
                    <a:pt x="135" y="325"/>
                    <a:pt x="136" y="325"/>
                  </a:cubicBezTo>
                  <a:cubicBezTo>
                    <a:pt x="137" y="327"/>
                    <a:pt x="138" y="329"/>
                    <a:pt x="140" y="330"/>
                  </a:cubicBezTo>
                  <a:cubicBezTo>
                    <a:pt x="145" y="333"/>
                    <a:pt x="150" y="337"/>
                    <a:pt x="154" y="342"/>
                  </a:cubicBezTo>
                  <a:cubicBezTo>
                    <a:pt x="155" y="343"/>
                    <a:pt x="156" y="344"/>
                    <a:pt x="156" y="345"/>
                  </a:cubicBezTo>
                  <a:cubicBezTo>
                    <a:pt x="158" y="346"/>
                    <a:pt x="159" y="348"/>
                    <a:pt x="161" y="351"/>
                  </a:cubicBezTo>
                  <a:cubicBezTo>
                    <a:pt x="163" y="354"/>
                    <a:pt x="165" y="358"/>
                    <a:pt x="167" y="361"/>
                  </a:cubicBezTo>
                  <a:cubicBezTo>
                    <a:pt x="170" y="366"/>
                    <a:pt x="174" y="371"/>
                    <a:pt x="177" y="375"/>
                  </a:cubicBezTo>
                  <a:cubicBezTo>
                    <a:pt x="183" y="381"/>
                    <a:pt x="189" y="384"/>
                    <a:pt x="196" y="387"/>
                  </a:cubicBezTo>
                  <a:cubicBezTo>
                    <a:pt x="198" y="388"/>
                    <a:pt x="201" y="389"/>
                    <a:pt x="203" y="390"/>
                  </a:cubicBezTo>
                  <a:cubicBezTo>
                    <a:pt x="204" y="391"/>
                    <a:pt x="206" y="391"/>
                    <a:pt x="207" y="392"/>
                  </a:cubicBezTo>
                  <a:cubicBezTo>
                    <a:pt x="210" y="393"/>
                    <a:pt x="213" y="394"/>
                    <a:pt x="215" y="396"/>
                  </a:cubicBezTo>
                  <a:cubicBezTo>
                    <a:pt x="218" y="400"/>
                    <a:pt x="216" y="408"/>
                    <a:pt x="215" y="412"/>
                  </a:cubicBezTo>
                  <a:cubicBezTo>
                    <a:pt x="215" y="413"/>
                    <a:pt x="215" y="415"/>
                    <a:pt x="215" y="416"/>
                  </a:cubicBezTo>
                  <a:cubicBezTo>
                    <a:pt x="213" y="423"/>
                    <a:pt x="210" y="434"/>
                    <a:pt x="215" y="436"/>
                  </a:cubicBezTo>
                  <a:cubicBezTo>
                    <a:pt x="216" y="437"/>
                    <a:pt x="217" y="437"/>
                    <a:pt x="218" y="437"/>
                  </a:cubicBezTo>
                  <a:cubicBezTo>
                    <a:pt x="218" y="437"/>
                    <a:pt x="219" y="437"/>
                    <a:pt x="219" y="437"/>
                  </a:cubicBezTo>
                  <a:cubicBezTo>
                    <a:pt x="220" y="437"/>
                    <a:pt x="220" y="437"/>
                    <a:pt x="221" y="437"/>
                  </a:cubicBezTo>
                  <a:cubicBezTo>
                    <a:pt x="223" y="437"/>
                    <a:pt x="224" y="437"/>
                    <a:pt x="226" y="438"/>
                  </a:cubicBezTo>
                  <a:cubicBezTo>
                    <a:pt x="228" y="440"/>
                    <a:pt x="228" y="441"/>
                    <a:pt x="228" y="442"/>
                  </a:cubicBezTo>
                  <a:cubicBezTo>
                    <a:pt x="228" y="444"/>
                    <a:pt x="225" y="446"/>
                    <a:pt x="223" y="446"/>
                  </a:cubicBezTo>
                  <a:cubicBezTo>
                    <a:pt x="223" y="446"/>
                    <a:pt x="222" y="445"/>
                    <a:pt x="222" y="445"/>
                  </a:cubicBezTo>
                  <a:cubicBezTo>
                    <a:pt x="222" y="445"/>
                    <a:pt x="221" y="445"/>
                    <a:pt x="221" y="445"/>
                  </a:cubicBezTo>
                  <a:cubicBezTo>
                    <a:pt x="221" y="445"/>
                    <a:pt x="221" y="445"/>
                    <a:pt x="220" y="446"/>
                  </a:cubicBezTo>
                  <a:cubicBezTo>
                    <a:pt x="220" y="446"/>
                    <a:pt x="220" y="446"/>
                    <a:pt x="220" y="447"/>
                  </a:cubicBezTo>
                  <a:cubicBezTo>
                    <a:pt x="220" y="448"/>
                    <a:pt x="220" y="448"/>
                    <a:pt x="220" y="448"/>
                  </a:cubicBezTo>
                  <a:cubicBezTo>
                    <a:pt x="220" y="448"/>
                    <a:pt x="222" y="448"/>
                    <a:pt x="222" y="448"/>
                  </a:cubicBezTo>
                  <a:cubicBezTo>
                    <a:pt x="223" y="448"/>
                    <a:pt x="224" y="448"/>
                    <a:pt x="225" y="448"/>
                  </a:cubicBezTo>
                  <a:cubicBezTo>
                    <a:pt x="226" y="449"/>
                    <a:pt x="226" y="449"/>
                    <a:pt x="226" y="449"/>
                  </a:cubicBezTo>
                  <a:cubicBezTo>
                    <a:pt x="227" y="449"/>
                    <a:pt x="229" y="450"/>
                    <a:pt x="230" y="452"/>
                  </a:cubicBezTo>
                  <a:cubicBezTo>
                    <a:pt x="230" y="452"/>
                    <a:pt x="231" y="453"/>
                    <a:pt x="231" y="453"/>
                  </a:cubicBezTo>
                  <a:cubicBezTo>
                    <a:pt x="232" y="455"/>
                    <a:pt x="233" y="456"/>
                    <a:pt x="234" y="456"/>
                  </a:cubicBezTo>
                  <a:cubicBezTo>
                    <a:pt x="234" y="456"/>
                    <a:pt x="235" y="456"/>
                    <a:pt x="235" y="456"/>
                  </a:cubicBezTo>
                  <a:cubicBezTo>
                    <a:pt x="236" y="456"/>
                    <a:pt x="237" y="456"/>
                    <a:pt x="237" y="456"/>
                  </a:cubicBezTo>
                  <a:cubicBezTo>
                    <a:pt x="238" y="456"/>
                    <a:pt x="239" y="456"/>
                    <a:pt x="239" y="456"/>
                  </a:cubicBezTo>
                  <a:cubicBezTo>
                    <a:pt x="240" y="456"/>
                    <a:pt x="240" y="456"/>
                    <a:pt x="240" y="456"/>
                  </a:cubicBezTo>
                  <a:cubicBezTo>
                    <a:pt x="240" y="456"/>
                    <a:pt x="241" y="456"/>
                    <a:pt x="242" y="458"/>
                  </a:cubicBezTo>
                  <a:cubicBezTo>
                    <a:pt x="242" y="459"/>
                    <a:pt x="241" y="463"/>
                    <a:pt x="240" y="464"/>
                  </a:cubicBezTo>
                  <a:cubicBezTo>
                    <a:pt x="240" y="465"/>
                    <a:pt x="239" y="465"/>
                    <a:pt x="238" y="465"/>
                  </a:cubicBezTo>
                  <a:cubicBezTo>
                    <a:pt x="238" y="470"/>
                    <a:pt x="238" y="471"/>
                    <a:pt x="234" y="474"/>
                  </a:cubicBezTo>
                  <a:cubicBezTo>
                    <a:pt x="234" y="474"/>
                    <a:pt x="233" y="474"/>
                    <a:pt x="233" y="474"/>
                  </a:cubicBezTo>
                  <a:cubicBezTo>
                    <a:pt x="231" y="475"/>
                    <a:pt x="229" y="477"/>
                    <a:pt x="228" y="478"/>
                  </a:cubicBezTo>
                  <a:cubicBezTo>
                    <a:pt x="230" y="479"/>
                    <a:pt x="231" y="480"/>
                    <a:pt x="232" y="481"/>
                  </a:cubicBezTo>
                  <a:cubicBezTo>
                    <a:pt x="234" y="482"/>
                    <a:pt x="235" y="483"/>
                    <a:pt x="236" y="483"/>
                  </a:cubicBezTo>
                  <a:cubicBezTo>
                    <a:pt x="237" y="484"/>
                    <a:pt x="238" y="484"/>
                    <a:pt x="239" y="484"/>
                  </a:cubicBezTo>
                  <a:cubicBezTo>
                    <a:pt x="240" y="484"/>
                    <a:pt x="241" y="484"/>
                    <a:pt x="242" y="484"/>
                  </a:cubicBezTo>
                  <a:cubicBezTo>
                    <a:pt x="243" y="484"/>
                    <a:pt x="244" y="484"/>
                    <a:pt x="245" y="484"/>
                  </a:cubicBezTo>
                  <a:cubicBezTo>
                    <a:pt x="245" y="484"/>
                    <a:pt x="245" y="484"/>
                    <a:pt x="245" y="484"/>
                  </a:cubicBezTo>
                  <a:cubicBezTo>
                    <a:pt x="249" y="484"/>
                    <a:pt x="250" y="486"/>
                    <a:pt x="251" y="488"/>
                  </a:cubicBezTo>
                  <a:cubicBezTo>
                    <a:pt x="251" y="489"/>
                    <a:pt x="252" y="489"/>
                    <a:pt x="252" y="490"/>
                  </a:cubicBezTo>
                  <a:cubicBezTo>
                    <a:pt x="253" y="492"/>
                    <a:pt x="255" y="493"/>
                    <a:pt x="257" y="493"/>
                  </a:cubicBezTo>
                  <a:cubicBezTo>
                    <a:pt x="258" y="493"/>
                    <a:pt x="259" y="492"/>
                    <a:pt x="260" y="492"/>
                  </a:cubicBezTo>
                  <a:cubicBezTo>
                    <a:pt x="261" y="492"/>
                    <a:pt x="262" y="492"/>
                    <a:pt x="263" y="492"/>
                  </a:cubicBezTo>
                  <a:cubicBezTo>
                    <a:pt x="263" y="492"/>
                    <a:pt x="263" y="492"/>
                    <a:pt x="263" y="492"/>
                  </a:cubicBezTo>
                  <a:cubicBezTo>
                    <a:pt x="264" y="492"/>
                    <a:pt x="264" y="492"/>
                    <a:pt x="264" y="492"/>
                  </a:cubicBezTo>
                  <a:cubicBezTo>
                    <a:pt x="265" y="492"/>
                    <a:pt x="265" y="492"/>
                    <a:pt x="265" y="492"/>
                  </a:cubicBezTo>
                  <a:cubicBezTo>
                    <a:pt x="265" y="492"/>
                    <a:pt x="265" y="492"/>
                    <a:pt x="266" y="492"/>
                  </a:cubicBezTo>
                  <a:cubicBezTo>
                    <a:pt x="266" y="492"/>
                    <a:pt x="267" y="492"/>
                    <a:pt x="268" y="492"/>
                  </a:cubicBezTo>
                  <a:cubicBezTo>
                    <a:pt x="269" y="491"/>
                    <a:pt x="269" y="491"/>
                    <a:pt x="269" y="491"/>
                  </a:cubicBezTo>
                  <a:cubicBezTo>
                    <a:pt x="270" y="491"/>
                    <a:pt x="272" y="490"/>
                    <a:pt x="273" y="489"/>
                  </a:cubicBezTo>
                  <a:cubicBezTo>
                    <a:pt x="273" y="489"/>
                    <a:pt x="273" y="489"/>
                    <a:pt x="274" y="489"/>
                  </a:cubicBezTo>
                  <a:cubicBezTo>
                    <a:pt x="274" y="489"/>
                    <a:pt x="274" y="489"/>
                    <a:pt x="274" y="490"/>
                  </a:cubicBezTo>
                  <a:cubicBezTo>
                    <a:pt x="275" y="490"/>
                    <a:pt x="275" y="491"/>
                    <a:pt x="274" y="491"/>
                  </a:cubicBezTo>
                  <a:cubicBezTo>
                    <a:pt x="273" y="493"/>
                    <a:pt x="271" y="494"/>
                    <a:pt x="269" y="494"/>
                  </a:cubicBezTo>
                  <a:cubicBezTo>
                    <a:pt x="265" y="496"/>
                    <a:pt x="261" y="498"/>
                    <a:pt x="260" y="501"/>
                  </a:cubicBezTo>
                  <a:cubicBezTo>
                    <a:pt x="258" y="505"/>
                    <a:pt x="260" y="513"/>
                    <a:pt x="263" y="517"/>
                  </a:cubicBezTo>
                  <a:cubicBezTo>
                    <a:pt x="265" y="520"/>
                    <a:pt x="269" y="521"/>
                    <a:pt x="273" y="522"/>
                  </a:cubicBezTo>
                  <a:cubicBezTo>
                    <a:pt x="274" y="523"/>
                    <a:pt x="276" y="523"/>
                    <a:pt x="277" y="524"/>
                  </a:cubicBezTo>
                  <a:cubicBezTo>
                    <a:pt x="280" y="525"/>
                    <a:pt x="282" y="526"/>
                    <a:pt x="285" y="527"/>
                  </a:cubicBezTo>
                  <a:cubicBezTo>
                    <a:pt x="288" y="529"/>
                    <a:pt x="292" y="531"/>
                    <a:pt x="296" y="532"/>
                  </a:cubicBezTo>
                  <a:cubicBezTo>
                    <a:pt x="297" y="533"/>
                    <a:pt x="297" y="533"/>
                    <a:pt x="297" y="533"/>
                  </a:cubicBezTo>
                  <a:cubicBezTo>
                    <a:pt x="303" y="535"/>
                    <a:pt x="310" y="537"/>
                    <a:pt x="316" y="540"/>
                  </a:cubicBezTo>
                  <a:cubicBezTo>
                    <a:pt x="315" y="536"/>
                    <a:pt x="315" y="528"/>
                    <a:pt x="320" y="526"/>
                  </a:cubicBezTo>
                  <a:cubicBezTo>
                    <a:pt x="321" y="526"/>
                    <a:pt x="322" y="525"/>
                    <a:pt x="323" y="525"/>
                  </a:cubicBezTo>
                  <a:cubicBezTo>
                    <a:pt x="326" y="525"/>
                    <a:pt x="327" y="528"/>
                    <a:pt x="328" y="531"/>
                  </a:cubicBezTo>
                  <a:cubicBezTo>
                    <a:pt x="328" y="532"/>
                    <a:pt x="329" y="533"/>
                    <a:pt x="329" y="535"/>
                  </a:cubicBezTo>
                  <a:cubicBezTo>
                    <a:pt x="330" y="538"/>
                    <a:pt x="332" y="540"/>
                    <a:pt x="334" y="543"/>
                  </a:cubicBezTo>
                  <a:cubicBezTo>
                    <a:pt x="336" y="546"/>
                    <a:pt x="337" y="548"/>
                    <a:pt x="337" y="551"/>
                  </a:cubicBezTo>
                  <a:cubicBezTo>
                    <a:pt x="338" y="553"/>
                    <a:pt x="338" y="553"/>
                    <a:pt x="338" y="553"/>
                  </a:cubicBezTo>
                  <a:cubicBezTo>
                    <a:pt x="338" y="555"/>
                    <a:pt x="339" y="556"/>
                    <a:pt x="340" y="557"/>
                  </a:cubicBezTo>
                  <a:cubicBezTo>
                    <a:pt x="340" y="557"/>
                    <a:pt x="341" y="557"/>
                    <a:pt x="342" y="557"/>
                  </a:cubicBezTo>
                  <a:cubicBezTo>
                    <a:pt x="344" y="557"/>
                    <a:pt x="346" y="557"/>
                    <a:pt x="348" y="556"/>
                  </a:cubicBezTo>
                  <a:cubicBezTo>
                    <a:pt x="349" y="556"/>
                    <a:pt x="349" y="556"/>
                    <a:pt x="349" y="556"/>
                  </a:cubicBezTo>
                  <a:cubicBezTo>
                    <a:pt x="349" y="556"/>
                    <a:pt x="350" y="555"/>
                    <a:pt x="351" y="555"/>
                  </a:cubicBezTo>
                  <a:cubicBezTo>
                    <a:pt x="352" y="555"/>
                    <a:pt x="353" y="556"/>
                    <a:pt x="354" y="556"/>
                  </a:cubicBezTo>
                  <a:cubicBezTo>
                    <a:pt x="355" y="557"/>
                    <a:pt x="356" y="558"/>
                    <a:pt x="356" y="560"/>
                  </a:cubicBezTo>
                  <a:cubicBezTo>
                    <a:pt x="356" y="562"/>
                    <a:pt x="355" y="563"/>
                    <a:pt x="354" y="564"/>
                  </a:cubicBezTo>
                  <a:cubicBezTo>
                    <a:pt x="354" y="565"/>
                    <a:pt x="353" y="566"/>
                    <a:pt x="353" y="566"/>
                  </a:cubicBezTo>
                  <a:cubicBezTo>
                    <a:pt x="353" y="566"/>
                    <a:pt x="353" y="566"/>
                    <a:pt x="354" y="566"/>
                  </a:cubicBezTo>
                  <a:cubicBezTo>
                    <a:pt x="355" y="566"/>
                    <a:pt x="357" y="566"/>
                    <a:pt x="358" y="566"/>
                  </a:cubicBezTo>
                  <a:cubicBezTo>
                    <a:pt x="359" y="566"/>
                    <a:pt x="360" y="566"/>
                    <a:pt x="361" y="566"/>
                  </a:cubicBezTo>
                  <a:cubicBezTo>
                    <a:pt x="361" y="566"/>
                    <a:pt x="361" y="566"/>
                    <a:pt x="361" y="566"/>
                  </a:cubicBezTo>
                  <a:cubicBezTo>
                    <a:pt x="363" y="566"/>
                    <a:pt x="365" y="567"/>
                    <a:pt x="367" y="567"/>
                  </a:cubicBezTo>
                  <a:cubicBezTo>
                    <a:pt x="369" y="567"/>
                    <a:pt x="371" y="568"/>
                    <a:pt x="373" y="568"/>
                  </a:cubicBezTo>
                  <a:cubicBezTo>
                    <a:pt x="373" y="568"/>
                    <a:pt x="373" y="568"/>
                    <a:pt x="373" y="568"/>
                  </a:cubicBezTo>
                  <a:cubicBezTo>
                    <a:pt x="373" y="568"/>
                    <a:pt x="373" y="568"/>
                    <a:pt x="373" y="568"/>
                  </a:cubicBezTo>
                  <a:cubicBezTo>
                    <a:pt x="376" y="568"/>
                    <a:pt x="379" y="568"/>
                    <a:pt x="382" y="568"/>
                  </a:cubicBezTo>
                  <a:cubicBezTo>
                    <a:pt x="383" y="568"/>
                    <a:pt x="383" y="568"/>
                    <a:pt x="383" y="568"/>
                  </a:cubicBezTo>
                  <a:cubicBezTo>
                    <a:pt x="384" y="568"/>
                    <a:pt x="386" y="568"/>
                    <a:pt x="387" y="568"/>
                  </a:cubicBezTo>
                  <a:cubicBezTo>
                    <a:pt x="390" y="568"/>
                    <a:pt x="393" y="568"/>
                    <a:pt x="396" y="568"/>
                  </a:cubicBezTo>
                  <a:cubicBezTo>
                    <a:pt x="399" y="568"/>
                    <a:pt x="402" y="568"/>
                    <a:pt x="405" y="568"/>
                  </a:cubicBezTo>
                  <a:cubicBezTo>
                    <a:pt x="408" y="568"/>
                    <a:pt x="410" y="568"/>
                    <a:pt x="413" y="568"/>
                  </a:cubicBezTo>
                  <a:cubicBezTo>
                    <a:pt x="418" y="568"/>
                    <a:pt x="424" y="568"/>
                    <a:pt x="429" y="568"/>
                  </a:cubicBezTo>
                  <a:cubicBezTo>
                    <a:pt x="436" y="568"/>
                    <a:pt x="442" y="568"/>
                    <a:pt x="449" y="568"/>
                  </a:cubicBezTo>
                  <a:cubicBezTo>
                    <a:pt x="458" y="567"/>
                    <a:pt x="466" y="567"/>
                    <a:pt x="475" y="567"/>
                  </a:cubicBezTo>
                  <a:cubicBezTo>
                    <a:pt x="475" y="567"/>
                    <a:pt x="475" y="567"/>
                    <a:pt x="475" y="567"/>
                  </a:cubicBezTo>
                  <a:cubicBezTo>
                    <a:pt x="480" y="567"/>
                    <a:pt x="486" y="567"/>
                    <a:pt x="491" y="567"/>
                  </a:cubicBezTo>
                  <a:cubicBezTo>
                    <a:pt x="496" y="568"/>
                    <a:pt x="502" y="568"/>
                    <a:pt x="507" y="568"/>
                  </a:cubicBezTo>
                  <a:cubicBezTo>
                    <a:pt x="511" y="568"/>
                    <a:pt x="514" y="568"/>
                    <a:pt x="517" y="568"/>
                  </a:cubicBezTo>
                  <a:cubicBezTo>
                    <a:pt x="529" y="567"/>
                    <a:pt x="540" y="567"/>
                    <a:pt x="552" y="567"/>
                  </a:cubicBezTo>
                  <a:cubicBezTo>
                    <a:pt x="555" y="567"/>
                    <a:pt x="555" y="567"/>
                    <a:pt x="555" y="567"/>
                  </a:cubicBezTo>
                  <a:cubicBezTo>
                    <a:pt x="559" y="567"/>
                    <a:pt x="564" y="567"/>
                    <a:pt x="568" y="566"/>
                  </a:cubicBezTo>
                  <a:cubicBezTo>
                    <a:pt x="569" y="566"/>
                    <a:pt x="569" y="566"/>
                    <a:pt x="570" y="566"/>
                  </a:cubicBezTo>
                  <a:cubicBezTo>
                    <a:pt x="571" y="566"/>
                    <a:pt x="572" y="566"/>
                    <a:pt x="573" y="566"/>
                  </a:cubicBezTo>
                  <a:cubicBezTo>
                    <a:pt x="573" y="566"/>
                    <a:pt x="574" y="566"/>
                    <a:pt x="575" y="566"/>
                  </a:cubicBezTo>
                  <a:cubicBezTo>
                    <a:pt x="576" y="566"/>
                    <a:pt x="577" y="567"/>
                    <a:pt x="578" y="567"/>
                  </a:cubicBezTo>
                  <a:cubicBezTo>
                    <a:pt x="579" y="567"/>
                    <a:pt x="580" y="566"/>
                    <a:pt x="581" y="566"/>
                  </a:cubicBezTo>
                  <a:cubicBezTo>
                    <a:pt x="584" y="566"/>
                    <a:pt x="587" y="566"/>
                    <a:pt x="589" y="566"/>
                  </a:cubicBezTo>
                  <a:cubicBezTo>
                    <a:pt x="590" y="566"/>
                    <a:pt x="591" y="566"/>
                    <a:pt x="592" y="566"/>
                  </a:cubicBezTo>
                  <a:cubicBezTo>
                    <a:pt x="593" y="566"/>
                    <a:pt x="594" y="566"/>
                    <a:pt x="595" y="566"/>
                  </a:cubicBezTo>
                  <a:cubicBezTo>
                    <a:pt x="595" y="566"/>
                    <a:pt x="595" y="566"/>
                    <a:pt x="596" y="566"/>
                  </a:cubicBezTo>
                  <a:cubicBezTo>
                    <a:pt x="596" y="566"/>
                    <a:pt x="596" y="566"/>
                    <a:pt x="596" y="566"/>
                  </a:cubicBezTo>
                  <a:cubicBezTo>
                    <a:pt x="597" y="566"/>
                    <a:pt x="598" y="566"/>
                    <a:pt x="599" y="566"/>
                  </a:cubicBezTo>
                  <a:cubicBezTo>
                    <a:pt x="606" y="566"/>
                    <a:pt x="613" y="566"/>
                    <a:pt x="620" y="566"/>
                  </a:cubicBezTo>
                  <a:cubicBezTo>
                    <a:pt x="627" y="566"/>
                    <a:pt x="634" y="567"/>
                    <a:pt x="642" y="567"/>
                  </a:cubicBezTo>
                  <a:cubicBezTo>
                    <a:pt x="646" y="567"/>
                    <a:pt x="651" y="567"/>
                    <a:pt x="656" y="566"/>
                  </a:cubicBezTo>
                  <a:cubicBezTo>
                    <a:pt x="659" y="566"/>
                    <a:pt x="662" y="566"/>
                    <a:pt x="666" y="566"/>
                  </a:cubicBezTo>
                  <a:cubicBezTo>
                    <a:pt x="667" y="566"/>
                    <a:pt x="669" y="566"/>
                    <a:pt x="670" y="566"/>
                  </a:cubicBezTo>
                  <a:cubicBezTo>
                    <a:pt x="672" y="566"/>
                    <a:pt x="673" y="566"/>
                    <a:pt x="675" y="566"/>
                  </a:cubicBezTo>
                  <a:cubicBezTo>
                    <a:pt x="678" y="566"/>
                    <a:pt x="681" y="566"/>
                    <a:pt x="684" y="566"/>
                  </a:cubicBezTo>
                  <a:cubicBezTo>
                    <a:pt x="685" y="566"/>
                    <a:pt x="687" y="566"/>
                    <a:pt x="689" y="566"/>
                  </a:cubicBezTo>
                  <a:cubicBezTo>
                    <a:pt x="691" y="566"/>
                    <a:pt x="694" y="566"/>
                    <a:pt x="696" y="565"/>
                  </a:cubicBezTo>
                  <a:cubicBezTo>
                    <a:pt x="698" y="565"/>
                    <a:pt x="699" y="565"/>
                    <a:pt x="701" y="565"/>
                  </a:cubicBezTo>
                  <a:cubicBezTo>
                    <a:pt x="702" y="565"/>
                    <a:pt x="703" y="565"/>
                    <a:pt x="704" y="565"/>
                  </a:cubicBezTo>
                  <a:cubicBezTo>
                    <a:pt x="705" y="565"/>
                    <a:pt x="707" y="565"/>
                    <a:pt x="708" y="565"/>
                  </a:cubicBezTo>
                  <a:cubicBezTo>
                    <a:pt x="708" y="565"/>
                    <a:pt x="708" y="565"/>
                    <a:pt x="708" y="565"/>
                  </a:cubicBezTo>
                  <a:cubicBezTo>
                    <a:pt x="712" y="565"/>
                    <a:pt x="716" y="565"/>
                    <a:pt x="720" y="565"/>
                  </a:cubicBezTo>
                  <a:cubicBezTo>
                    <a:pt x="724" y="564"/>
                    <a:pt x="728" y="564"/>
                    <a:pt x="732" y="564"/>
                  </a:cubicBezTo>
                  <a:cubicBezTo>
                    <a:pt x="733" y="564"/>
                    <a:pt x="733" y="564"/>
                    <a:pt x="734" y="564"/>
                  </a:cubicBezTo>
                  <a:cubicBezTo>
                    <a:pt x="738" y="564"/>
                    <a:pt x="743" y="564"/>
                    <a:pt x="747" y="564"/>
                  </a:cubicBezTo>
                  <a:cubicBezTo>
                    <a:pt x="755" y="565"/>
                    <a:pt x="763" y="565"/>
                    <a:pt x="771" y="565"/>
                  </a:cubicBezTo>
                  <a:cubicBezTo>
                    <a:pt x="774" y="565"/>
                    <a:pt x="777" y="565"/>
                    <a:pt x="780" y="565"/>
                  </a:cubicBezTo>
                  <a:cubicBezTo>
                    <a:pt x="785" y="565"/>
                    <a:pt x="791" y="565"/>
                    <a:pt x="796" y="564"/>
                  </a:cubicBezTo>
                  <a:cubicBezTo>
                    <a:pt x="801" y="564"/>
                    <a:pt x="806" y="565"/>
                    <a:pt x="811" y="565"/>
                  </a:cubicBezTo>
                  <a:cubicBezTo>
                    <a:pt x="815" y="565"/>
                    <a:pt x="819" y="565"/>
                    <a:pt x="823" y="565"/>
                  </a:cubicBezTo>
                  <a:cubicBezTo>
                    <a:pt x="823" y="565"/>
                    <a:pt x="823" y="565"/>
                    <a:pt x="824" y="565"/>
                  </a:cubicBezTo>
                  <a:cubicBezTo>
                    <a:pt x="828" y="565"/>
                    <a:pt x="832" y="565"/>
                    <a:pt x="837" y="565"/>
                  </a:cubicBezTo>
                  <a:cubicBezTo>
                    <a:pt x="840" y="565"/>
                    <a:pt x="844" y="564"/>
                    <a:pt x="848" y="564"/>
                  </a:cubicBezTo>
                  <a:cubicBezTo>
                    <a:pt x="854" y="564"/>
                    <a:pt x="859" y="564"/>
                    <a:pt x="865" y="564"/>
                  </a:cubicBezTo>
                  <a:cubicBezTo>
                    <a:pt x="873" y="564"/>
                    <a:pt x="873" y="564"/>
                    <a:pt x="873" y="564"/>
                  </a:cubicBezTo>
                  <a:cubicBezTo>
                    <a:pt x="878" y="564"/>
                    <a:pt x="882" y="564"/>
                    <a:pt x="887" y="563"/>
                  </a:cubicBezTo>
                  <a:cubicBezTo>
                    <a:pt x="889" y="563"/>
                    <a:pt x="890" y="563"/>
                    <a:pt x="892" y="563"/>
                  </a:cubicBezTo>
                  <a:cubicBezTo>
                    <a:pt x="894" y="563"/>
                    <a:pt x="895" y="563"/>
                    <a:pt x="897" y="562"/>
                  </a:cubicBezTo>
                  <a:cubicBezTo>
                    <a:pt x="897" y="562"/>
                    <a:pt x="897" y="562"/>
                    <a:pt x="897" y="562"/>
                  </a:cubicBezTo>
                  <a:cubicBezTo>
                    <a:pt x="899" y="562"/>
                    <a:pt x="900" y="562"/>
                    <a:pt x="900" y="561"/>
                  </a:cubicBezTo>
                  <a:cubicBezTo>
                    <a:pt x="901" y="561"/>
                    <a:pt x="901" y="560"/>
                    <a:pt x="901" y="559"/>
                  </a:cubicBezTo>
                  <a:cubicBezTo>
                    <a:pt x="900" y="558"/>
                    <a:pt x="900" y="557"/>
                    <a:pt x="900" y="556"/>
                  </a:cubicBezTo>
                  <a:cubicBezTo>
                    <a:pt x="900" y="555"/>
                    <a:pt x="900" y="553"/>
                    <a:pt x="900" y="552"/>
                  </a:cubicBezTo>
                  <a:cubicBezTo>
                    <a:pt x="900" y="551"/>
                    <a:pt x="900" y="551"/>
                    <a:pt x="900" y="551"/>
                  </a:cubicBezTo>
                  <a:cubicBezTo>
                    <a:pt x="901" y="551"/>
                    <a:pt x="901" y="551"/>
                    <a:pt x="901" y="551"/>
                  </a:cubicBezTo>
                  <a:cubicBezTo>
                    <a:pt x="902" y="551"/>
                    <a:pt x="903" y="552"/>
                    <a:pt x="904" y="552"/>
                  </a:cubicBezTo>
                  <a:cubicBezTo>
                    <a:pt x="905" y="553"/>
                    <a:pt x="907" y="553"/>
                    <a:pt x="908" y="555"/>
                  </a:cubicBezTo>
                  <a:cubicBezTo>
                    <a:pt x="909" y="557"/>
                    <a:pt x="909" y="559"/>
                    <a:pt x="910" y="561"/>
                  </a:cubicBezTo>
                  <a:cubicBezTo>
                    <a:pt x="911" y="565"/>
                    <a:pt x="912" y="568"/>
                    <a:pt x="915" y="570"/>
                  </a:cubicBezTo>
                  <a:cubicBezTo>
                    <a:pt x="916" y="570"/>
                    <a:pt x="917" y="570"/>
                    <a:pt x="917" y="570"/>
                  </a:cubicBezTo>
                  <a:cubicBezTo>
                    <a:pt x="918" y="570"/>
                    <a:pt x="918" y="570"/>
                    <a:pt x="918" y="570"/>
                  </a:cubicBezTo>
                  <a:cubicBezTo>
                    <a:pt x="919" y="570"/>
                    <a:pt x="919" y="570"/>
                    <a:pt x="919" y="570"/>
                  </a:cubicBezTo>
                  <a:cubicBezTo>
                    <a:pt x="921" y="570"/>
                    <a:pt x="924" y="571"/>
                    <a:pt x="927" y="573"/>
                  </a:cubicBezTo>
                  <a:cubicBezTo>
                    <a:pt x="929" y="574"/>
                    <a:pt x="930" y="575"/>
                    <a:pt x="931" y="575"/>
                  </a:cubicBezTo>
                  <a:cubicBezTo>
                    <a:pt x="932" y="575"/>
                    <a:pt x="933" y="574"/>
                    <a:pt x="934" y="574"/>
                  </a:cubicBezTo>
                  <a:cubicBezTo>
                    <a:pt x="934" y="574"/>
                    <a:pt x="935" y="573"/>
                    <a:pt x="935" y="573"/>
                  </a:cubicBezTo>
                  <a:cubicBezTo>
                    <a:pt x="937" y="572"/>
                    <a:pt x="938" y="571"/>
                    <a:pt x="940" y="571"/>
                  </a:cubicBezTo>
                  <a:cubicBezTo>
                    <a:pt x="946" y="571"/>
                    <a:pt x="952" y="574"/>
                    <a:pt x="958" y="576"/>
                  </a:cubicBezTo>
                  <a:cubicBezTo>
                    <a:pt x="959" y="576"/>
                    <a:pt x="960" y="577"/>
                    <a:pt x="961" y="577"/>
                  </a:cubicBezTo>
                  <a:cubicBezTo>
                    <a:pt x="964" y="578"/>
                    <a:pt x="967" y="579"/>
                    <a:pt x="970" y="581"/>
                  </a:cubicBezTo>
                  <a:cubicBezTo>
                    <a:pt x="970" y="582"/>
                    <a:pt x="971" y="582"/>
                    <a:pt x="971" y="583"/>
                  </a:cubicBezTo>
                  <a:cubicBezTo>
                    <a:pt x="972" y="583"/>
                    <a:pt x="974" y="585"/>
                    <a:pt x="974" y="585"/>
                  </a:cubicBezTo>
                  <a:cubicBezTo>
                    <a:pt x="975" y="585"/>
                    <a:pt x="975" y="584"/>
                    <a:pt x="976" y="584"/>
                  </a:cubicBezTo>
                  <a:cubicBezTo>
                    <a:pt x="977" y="583"/>
                    <a:pt x="977" y="583"/>
                    <a:pt x="977" y="583"/>
                  </a:cubicBezTo>
                  <a:cubicBezTo>
                    <a:pt x="977" y="583"/>
                    <a:pt x="978" y="582"/>
                    <a:pt x="978" y="582"/>
                  </a:cubicBezTo>
                  <a:cubicBezTo>
                    <a:pt x="980" y="581"/>
                    <a:pt x="981" y="580"/>
                    <a:pt x="982" y="580"/>
                  </a:cubicBezTo>
                  <a:cubicBezTo>
                    <a:pt x="983" y="580"/>
                    <a:pt x="983" y="580"/>
                    <a:pt x="984" y="580"/>
                  </a:cubicBezTo>
                  <a:cubicBezTo>
                    <a:pt x="986" y="581"/>
                    <a:pt x="989" y="583"/>
                    <a:pt x="991" y="586"/>
                  </a:cubicBezTo>
                  <a:cubicBezTo>
                    <a:pt x="992" y="585"/>
                    <a:pt x="992" y="585"/>
                    <a:pt x="993" y="584"/>
                  </a:cubicBezTo>
                  <a:cubicBezTo>
                    <a:pt x="993" y="584"/>
                    <a:pt x="994" y="583"/>
                    <a:pt x="994" y="583"/>
                  </a:cubicBezTo>
                  <a:cubicBezTo>
                    <a:pt x="994" y="582"/>
                    <a:pt x="994" y="582"/>
                    <a:pt x="994" y="582"/>
                  </a:cubicBezTo>
                  <a:cubicBezTo>
                    <a:pt x="995" y="581"/>
                    <a:pt x="996" y="580"/>
                    <a:pt x="997" y="580"/>
                  </a:cubicBezTo>
                  <a:cubicBezTo>
                    <a:pt x="998" y="580"/>
                    <a:pt x="998" y="580"/>
                    <a:pt x="999" y="580"/>
                  </a:cubicBezTo>
                  <a:cubicBezTo>
                    <a:pt x="1001" y="581"/>
                    <a:pt x="1002" y="582"/>
                    <a:pt x="1003" y="584"/>
                  </a:cubicBezTo>
                  <a:cubicBezTo>
                    <a:pt x="1005" y="585"/>
                    <a:pt x="1005" y="585"/>
                    <a:pt x="1006" y="585"/>
                  </a:cubicBezTo>
                  <a:cubicBezTo>
                    <a:pt x="1007" y="585"/>
                    <a:pt x="1007" y="585"/>
                    <a:pt x="1007" y="585"/>
                  </a:cubicBezTo>
                  <a:cubicBezTo>
                    <a:pt x="1008" y="585"/>
                    <a:pt x="1008" y="585"/>
                    <a:pt x="1009" y="585"/>
                  </a:cubicBezTo>
                  <a:cubicBezTo>
                    <a:pt x="1011" y="586"/>
                    <a:pt x="1012" y="586"/>
                    <a:pt x="1013" y="586"/>
                  </a:cubicBezTo>
                  <a:cubicBezTo>
                    <a:pt x="1013" y="586"/>
                    <a:pt x="1013" y="586"/>
                    <a:pt x="1013" y="586"/>
                  </a:cubicBezTo>
                  <a:cubicBezTo>
                    <a:pt x="1013" y="586"/>
                    <a:pt x="1014" y="586"/>
                    <a:pt x="1014" y="586"/>
                  </a:cubicBezTo>
                  <a:cubicBezTo>
                    <a:pt x="1015" y="586"/>
                    <a:pt x="1016" y="586"/>
                    <a:pt x="1016" y="586"/>
                  </a:cubicBezTo>
                  <a:cubicBezTo>
                    <a:pt x="1017" y="586"/>
                    <a:pt x="1018" y="586"/>
                    <a:pt x="1019" y="586"/>
                  </a:cubicBezTo>
                  <a:cubicBezTo>
                    <a:pt x="1019" y="586"/>
                    <a:pt x="1019" y="586"/>
                    <a:pt x="1019" y="586"/>
                  </a:cubicBezTo>
                  <a:cubicBezTo>
                    <a:pt x="1020" y="586"/>
                    <a:pt x="1020" y="586"/>
                    <a:pt x="1020" y="586"/>
                  </a:cubicBezTo>
                  <a:cubicBezTo>
                    <a:pt x="1020" y="586"/>
                    <a:pt x="1020" y="586"/>
                    <a:pt x="1020" y="586"/>
                  </a:cubicBezTo>
                  <a:cubicBezTo>
                    <a:pt x="1021" y="586"/>
                    <a:pt x="1021" y="586"/>
                    <a:pt x="1021" y="587"/>
                  </a:cubicBezTo>
                  <a:cubicBezTo>
                    <a:pt x="1021" y="587"/>
                    <a:pt x="1021" y="587"/>
                    <a:pt x="1021" y="587"/>
                  </a:cubicBezTo>
                  <a:cubicBezTo>
                    <a:pt x="1021" y="587"/>
                    <a:pt x="1021" y="587"/>
                    <a:pt x="1021" y="587"/>
                  </a:cubicBezTo>
                  <a:cubicBezTo>
                    <a:pt x="1022" y="586"/>
                    <a:pt x="1023" y="585"/>
                    <a:pt x="1024" y="585"/>
                  </a:cubicBezTo>
                  <a:cubicBezTo>
                    <a:pt x="1025" y="584"/>
                    <a:pt x="1025" y="583"/>
                    <a:pt x="1026" y="583"/>
                  </a:cubicBezTo>
                  <a:cubicBezTo>
                    <a:pt x="1027" y="582"/>
                    <a:pt x="1027" y="581"/>
                    <a:pt x="1028" y="581"/>
                  </a:cubicBezTo>
                  <a:cubicBezTo>
                    <a:pt x="1029" y="580"/>
                    <a:pt x="1030" y="580"/>
                    <a:pt x="1031" y="579"/>
                  </a:cubicBezTo>
                  <a:cubicBezTo>
                    <a:pt x="1032" y="578"/>
                    <a:pt x="1034" y="576"/>
                    <a:pt x="1035" y="574"/>
                  </a:cubicBezTo>
                  <a:cubicBezTo>
                    <a:pt x="1036" y="573"/>
                    <a:pt x="1038" y="571"/>
                    <a:pt x="1040" y="569"/>
                  </a:cubicBezTo>
                  <a:cubicBezTo>
                    <a:pt x="1041" y="568"/>
                    <a:pt x="1042" y="568"/>
                    <a:pt x="1043" y="567"/>
                  </a:cubicBezTo>
                  <a:cubicBezTo>
                    <a:pt x="1046" y="565"/>
                    <a:pt x="1049" y="562"/>
                    <a:pt x="1051" y="559"/>
                  </a:cubicBezTo>
                  <a:cubicBezTo>
                    <a:pt x="1054" y="555"/>
                    <a:pt x="1059" y="554"/>
                    <a:pt x="1063" y="554"/>
                  </a:cubicBezTo>
                  <a:cubicBezTo>
                    <a:pt x="1065" y="554"/>
                    <a:pt x="1068" y="554"/>
                    <a:pt x="1070" y="554"/>
                  </a:cubicBezTo>
                  <a:cubicBezTo>
                    <a:pt x="1071" y="554"/>
                    <a:pt x="1072" y="554"/>
                    <a:pt x="1072" y="554"/>
                  </a:cubicBezTo>
                  <a:cubicBezTo>
                    <a:pt x="1074" y="555"/>
                    <a:pt x="1075" y="555"/>
                    <a:pt x="1077" y="556"/>
                  </a:cubicBezTo>
                  <a:cubicBezTo>
                    <a:pt x="1079" y="557"/>
                    <a:pt x="1082" y="559"/>
                    <a:pt x="1086" y="560"/>
                  </a:cubicBezTo>
                  <a:cubicBezTo>
                    <a:pt x="1093" y="563"/>
                    <a:pt x="1099" y="567"/>
                    <a:pt x="1099" y="578"/>
                  </a:cubicBezTo>
                  <a:cubicBezTo>
                    <a:pt x="1099" y="582"/>
                    <a:pt x="1100" y="584"/>
                    <a:pt x="1101" y="588"/>
                  </a:cubicBezTo>
                  <a:cubicBezTo>
                    <a:pt x="1102" y="590"/>
                    <a:pt x="1103" y="592"/>
                    <a:pt x="1104" y="593"/>
                  </a:cubicBezTo>
                  <a:cubicBezTo>
                    <a:pt x="1105" y="595"/>
                    <a:pt x="1106" y="597"/>
                    <a:pt x="1107" y="599"/>
                  </a:cubicBezTo>
                  <a:cubicBezTo>
                    <a:pt x="1107" y="600"/>
                    <a:pt x="1107" y="601"/>
                    <a:pt x="1108" y="601"/>
                  </a:cubicBezTo>
                  <a:cubicBezTo>
                    <a:pt x="1109" y="605"/>
                    <a:pt x="1111" y="609"/>
                    <a:pt x="1113" y="610"/>
                  </a:cubicBezTo>
                  <a:cubicBezTo>
                    <a:pt x="1114" y="611"/>
                    <a:pt x="1116" y="611"/>
                    <a:pt x="1117" y="612"/>
                  </a:cubicBezTo>
                  <a:cubicBezTo>
                    <a:pt x="1119" y="612"/>
                    <a:pt x="1121" y="612"/>
                    <a:pt x="1122" y="613"/>
                  </a:cubicBezTo>
                  <a:cubicBezTo>
                    <a:pt x="1123" y="614"/>
                    <a:pt x="1124" y="614"/>
                    <a:pt x="1125" y="615"/>
                  </a:cubicBezTo>
                  <a:cubicBezTo>
                    <a:pt x="1127" y="617"/>
                    <a:pt x="1129" y="618"/>
                    <a:pt x="1132" y="619"/>
                  </a:cubicBezTo>
                  <a:cubicBezTo>
                    <a:pt x="1134" y="620"/>
                    <a:pt x="1136" y="620"/>
                    <a:pt x="1137" y="621"/>
                  </a:cubicBezTo>
                  <a:cubicBezTo>
                    <a:pt x="1143" y="623"/>
                    <a:pt x="1149" y="625"/>
                    <a:pt x="1156" y="625"/>
                  </a:cubicBezTo>
                  <a:cubicBezTo>
                    <a:pt x="1156" y="625"/>
                    <a:pt x="1156" y="625"/>
                    <a:pt x="1157" y="625"/>
                  </a:cubicBezTo>
                  <a:cubicBezTo>
                    <a:pt x="1157" y="625"/>
                    <a:pt x="1158" y="625"/>
                    <a:pt x="1159" y="624"/>
                  </a:cubicBezTo>
                  <a:cubicBezTo>
                    <a:pt x="1160" y="624"/>
                    <a:pt x="1161" y="624"/>
                    <a:pt x="1162" y="624"/>
                  </a:cubicBezTo>
                  <a:cubicBezTo>
                    <a:pt x="1163" y="624"/>
                    <a:pt x="1163" y="624"/>
                    <a:pt x="1164" y="624"/>
                  </a:cubicBezTo>
                  <a:cubicBezTo>
                    <a:pt x="1165" y="625"/>
                    <a:pt x="1166" y="626"/>
                    <a:pt x="1167" y="626"/>
                  </a:cubicBezTo>
                  <a:cubicBezTo>
                    <a:pt x="1168" y="627"/>
                    <a:pt x="1169" y="628"/>
                    <a:pt x="1170" y="629"/>
                  </a:cubicBezTo>
                  <a:cubicBezTo>
                    <a:pt x="1170" y="629"/>
                    <a:pt x="1170" y="629"/>
                    <a:pt x="1170" y="629"/>
                  </a:cubicBezTo>
                  <a:cubicBezTo>
                    <a:pt x="1170" y="630"/>
                    <a:pt x="1170" y="630"/>
                    <a:pt x="1170" y="631"/>
                  </a:cubicBezTo>
                  <a:cubicBezTo>
                    <a:pt x="1169" y="632"/>
                    <a:pt x="1169" y="633"/>
                    <a:pt x="1168" y="635"/>
                  </a:cubicBezTo>
                  <a:cubicBezTo>
                    <a:pt x="1166" y="638"/>
                    <a:pt x="1165" y="641"/>
                    <a:pt x="1163" y="644"/>
                  </a:cubicBezTo>
                  <a:cubicBezTo>
                    <a:pt x="1160" y="651"/>
                    <a:pt x="1159" y="658"/>
                    <a:pt x="1158" y="668"/>
                  </a:cubicBezTo>
                  <a:cubicBezTo>
                    <a:pt x="1158" y="679"/>
                    <a:pt x="1157" y="689"/>
                    <a:pt x="1155" y="700"/>
                  </a:cubicBezTo>
                  <a:cubicBezTo>
                    <a:pt x="1153" y="708"/>
                    <a:pt x="1150" y="713"/>
                    <a:pt x="1146" y="718"/>
                  </a:cubicBezTo>
                  <a:cubicBezTo>
                    <a:pt x="1145" y="720"/>
                    <a:pt x="1143" y="722"/>
                    <a:pt x="1142" y="724"/>
                  </a:cubicBezTo>
                  <a:cubicBezTo>
                    <a:pt x="1141" y="727"/>
                    <a:pt x="1140" y="729"/>
                    <a:pt x="1141" y="731"/>
                  </a:cubicBezTo>
                  <a:cubicBezTo>
                    <a:pt x="1142" y="733"/>
                    <a:pt x="1143" y="734"/>
                    <a:pt x="1146" y="734"/>
                  </a:cubicBezTo>
                  <a:cubicBezTo>
                    <a:pt x="1146" y="734"/>
                    <a:pt x="1146" y="734"/>
                    <a:pt x="1146" y="734"/>
                  </a:cubicBezTo>
                  <a:cubicBezTo>
                    <a:pt x="1146" y="734"/>
                    <a:pt x="1146" y="734"/>
                    <a:pt x="1146" y="734"/>
                  </a:cubicBezTo>
                  <a:cubicBezTo>
                    <a:pt x="1151" y="734"/>
                    <a:pt x="1155" y="729"/>
                    <a:pt x="1159" y="724"/>
                  </a:cubicBezTo>
                  <a:cubicBezTo>
                    <a:pt x="1160" y="723"/>
                    <a:pt x="1161" y="722"/>
                    <a:pt x="1162" y="720"/>
                  </a:cubicBezTo>
                  <a:cubicBezTo>
                    <a:pt x="1169" y="713"/>
                    <a:pt x="1176" y="708"/>
                    <a:pt x="1184" y="707"/>
                  </a:cubicBezTo>
                  <a:cubicBezTo>
                    <a:pt x="1186" y="707"/>
                    <a:pt x="1188" y="706"/>
                    <a:pt x="1190" y="706"/>
                  </a:cubicBezTo>
                  <a:cubicBezTo>
                    <a:pt x="1191" y="706"/>
                    <a:pt x="1193" y="707"/>
                    <a:pt x="1194" y="707"/>
                  </a:cubicBezTo>
                  <a:cubicBezTo>
                    <a:pt x="1195" y="707"/>
                    <a:pt x="1196" y="707"/>
                    <a:pt x="1198" y="707"/>
                  </a:cubicBezTo>
                  <a:cubicBezTo>
                    <a:pt x="1201" y="707"/>
                    <a:pt x="1205" y="706"/>
                    <a:pt x="1208" y="705"/>
                  </a:cubicBezTo>
                  <a:cubicBezTo>
                    <a:pt x="1213" y="703"/>
                    <a:pt x="1214" y="699"/>
                    <a:pt x="1216" y="694"/>
                  </a:cubicBezTo>
                  <a:cubicBezTo>
                    <a:pt x="1217" y="692"/>
                    <a:pt x="1218" y="691"/>
                    <a:pt x="1219" y="689"/>
                  </a:cubicBezTo>
                  <a:cubicBezTo>
                    <a:pt x="1222" y="681"/>
                    <a:pt x="1230" y="680"/>
                    <a:pt x="1236" y="680"/>
                  </a:cubicBezTo>
                  <a:cubicBezTo>
                    <a:pt x="1246" y="680"/>
                    <a:pt x="1254" y="680"/>
                    <a:pt x="1262" y="679"/>
                  </a:cubicBezTo>
                  <a:cubicBezTo>
                    <a:pt x="1262" y="679"/>
                    <a:pt x="1263" y="679"/>
                    <a:pt x="1263" y="679"/>
                  </a:cubicBezTo>
                  <a:cubicBezTo>
                    <a:pt x="1263" y="679"/>
                    <a:pt x="1263" y="679"/>
                    <a:pt x="1264" y="679"/>
                  </a:cubicBezTo>
                  <a:cubicBezTo>
                    <a:pt x="1265" y="679"/>
                    <a:pt x="1266" y="679"/>
                    <a:pt x="1267" y="679"/>
                  </a:cubicBezTo>
                  <a:cubicBezTo>
                    <a:pt x="1268" y="678"/>
                    <a:pt x="1269" y="678"/>
                    <a:pt x="1270" y="677"/>
                  </a:cubicBezTo>
                  <a:cubicBezTo>
                    <a:pt x="1270" y="677"/>
                    <a:pt x="1270" y="676"/>
                    <a:pt x="1271" y="676"/>
                  </a:cubicBezTo>
                  <a:cubicBezTo>
                    <a:pt x="1272" y="675"/>
                    <a:pt x="1274" y="674"/>
                    <a:pt x="1276" y="673"/>
                  </a:cubicBezTo>
                  <a:cubicBezTo>
                    <a:pt x="1277" y="671"/>
                    <a:pt x="1279" y="670"/>
                    <a:pt x="1281" y="669"/>
                  </a:cubicBezTo>
                  <a:cubicBezTo>
                    <a:pt x="1282" y="668"/>
                    <a:pt x="1283" y="667"/>
                    <a:pt x="1284" y="666"/>
                  </a:cubicBezTo>
                  <a:cubicBezTo>
                    <a:pt x="1287" y="664"/>
                    <a:pt x="1290" y="661"/>
                    <a:pt x="1293" y="659"/>
                  </a:cubicBezTo>
                  <a:cubicBezTo>
                    <a:pt x="1296" y="657"/>
                    <a:pt x="1299" y="656"/>
                    <a:pt x="1302" y="656"/>
                  </a:cubicBezTo>
                  <a:cubicBezTo>
                    <a:pt x="1303" y="656"/>
                    <a:pt x="1304" y="656"/>
                    <a:pt x="1306" y="656"/>
                  </a:cubicBezTo>
                  <a:cubicBezTo>
                    <a:pt x="1306" y="656"/>
                    <a:pt x="1306" y="656"/>
                    <a:pt x="1306" y="656"/>
                  </a:cubicBezTo>
                  <a:cubicBezTo>
                    <a:pt x="1310" y="657"/>
                    <a:pt x="1315" y="657"/>
                    <a:pt x="1319" y="657"/>
                  </a:cubicBezTo>
                  <a:cubicBezTo>
                    <a:pt x="1324" y="657"/>
                    <a:pt x="1330" y="657"/>
                    <a:pt x="1335" y="656"/>
                  </a:cubicBezTo>
                  <a:cubicBezTo>
                    <a:pt x="1336" y="656"/>
                    <a:pt x="1336" y="656"/>
                    <a:pt x="1336" y="656"/>
                  </a:cubicBezTo>
                  <a:cubicBezTo>
                    <a:pt x="1339" y="656"/>
                    <a:pt x="1341" y="656"/>
                    <a:pt x="1344" y="656"/>
                  </a:cubicBezTo>
                  <a:cubicBezTo>
                    <a:pt x="1349" y="656"/>
                    <a:pt x="1354" y="656"/>
                    <a:pt x="1359" y="657"/>
                  </a:cubicBezTo>
                  <a:cubicBezTo>
                    <a:pt x="1360" y="657"/>
                    <a:pt x="1360" y="657"/>
                    <a:pt x="1360" y="657"/>
                  </a:cubicBezTo>
                  <a:cubicBezTo>
                    <a:pt x="1361" y="657"/>
                    <a:pt x="1361" y="657"/>
                    <a:pt x="1362" y="657"/>
                  </a:cubicBezTo>
                  <a:cubicBezTo>
                    <a:pt x="1363" y="657"/>
                    <a:pt x="1363" y="657"/>
                    <a:pt x="1364" y="656"/>
                  </a:cubicBezTo>
                  <a:cubicBezTo>
                    <a:pt x="1364" y="656"/>
                    <a:pt x="1364" y="656"/>
                    <a:pt x="1364" y="655"/>
                  </a:cubicBezTo>
                  <a:cubicBezTo>
                    <a:pt x="1364" y="653"/>
                    <a:pt x="1364" y="651"/>
                    <a:pt x="1365" y="650"/>
                  </a:cubicBezTo>
                  <a:cubicBezTo>
                    <a:pt x="1366" y="649"/>
                    <a:pt x="1367" y="649"/>
                    <a:pt x="1368" y="649"/>
                  </a:cubicBezTo>
                  <a:cubicBezTo>
                    <a:pt x="1368" y="649"/>
                    <a:pt x="1368" y="649"/>
                    <a:pt x="1369" y="649"/>
                  </a:cubicBezTo>
                  <a:cubicBezTo>
                    <a:pt x="1370" y="649"/>
                    <a:pt x="1371" y="649"/>
                    <a:pt x="1371" y="649"/>
                  </a:cubicBezTo>
                  <a:cubicBezTo>
                    <a:pt x="1372" y="650"/>
                    <a:pt x="1373" y="650"/>
                    <a:pt x="1374" y="650"/>
                  </a:cubicBezTo>
                  <a:cubicBezTo>
                    <a:pt x="1375" y="650"/>
                    <a:pt x="1375" y="650"/>
                    <a:pt x="1376" y="650"/>
                  </a:cubicBezTo>
                  <a:cubicBezTo>
                    <a:pt x="1377" y="649"/>
                    <a:pt x="1380" y="646"/>
                    <a:pt x="1381" y="644"/>
                  </a:cubicBezTo>
                  <a:cubicBezTo>
                    <a:pt x="1382" y="643"/>
                    <a:pt x="1382" y="641"/>
                    <a:pt x="1383" y="640"/>
                  </a:cubicBezTo>
                  <a:cubicBezTo>
                    <a:pt x="1383" y="638"/>
                    <a:pt x="1384" y="636"/>
                    <a:pt x="1385" y="635"/>
                  </a:cubicBezTo>
                  <a:cubicBezTo>
                    <a:pt x="1385" y="634"/>
                    <a:pt x="1386" y="633"/>
                    <a:pt x="1387" y="632"/>
                  </a:cubicBezTo>
                  <a:cubicBezTo>
                    <a:pt x="1388" y="630"/>
                    <a:pt x="1389" y="629"/>
                    <a:pt x="1389" y="627"/>
                  </a:cubicBezTo>
                  <a:cubicBezTo>
                    <a:pt x="1390" y="625"/>
                    <a:pt x="1390" y="624"/>
                    <a:pt x="1390" y="622"/>
                  </a:cubicBezTo>
                  <a:cubicBezTo>
                    <a:pt x="1391" y="619"/>
                    <a:pt x="1391" y="615"/>
                    <a:pt x="1394" y="612"/>
                  </a:cubicBezTo>
                  <a:cubicBezTo>
                    <a:pt x="1397" y="608"/>
                    <a:pt x="1400" y="604"/>
                    <a:pt x="1403" y="601"/>
                  </a:cubicBezTo>
                  <a:cubicBezTo>
                    <a:pt x="1404" y="599"/>
                    <a:pt x="1404" y="599"/>
                    <a:pt x="1404" y="599"/>
                  </a:cubicBezTo>
                  <a:cubicBezTo>
                    <a:pt x="1406" y="597"/>
                    <a:pt x="1408" y="596"/>
                    <a:pt x="1409" y="596"/>
                  </a:cubicBezTo>
                  <a:cubicBezTo>
                    <a:pt x="1410" y="596"/>
                    <a:pt x="1412" y="597"/>
                    <a:pt x="1413" y="598"/>
                  </a:cubicBezTo>
                  <a:cubicBezTo>
                    <a:pt x="1414" y="599"/>
                    <a:pt x="1415" y="599"/>
                    <a:pt x="1417" y="600"/>
                  </a:cubicBezTo>
                  <a:cubicBezTo>
                    <a:pt x="1418" y="600"/>
                    <a:pt x="1419" y="600"/>
                    <a:pt x="1420" y="600"/>
                  </a:cubicBezTo>
                  <a:cubicBezTo>
                    <a:pt x="1421" y="600"/>
                    <a:pt x="1422" y="600"/>
                    <a:pt x="1422" y="600"/>
                  </a:cubicBezTo>
                  <a:cubicBezTo>
                    <a:pt x="1423" y="600"/>
                    <a:pt x="1424" y="600"/>
                    <a:pt x="1425" y="600"/>
                  </a:cubicBezTo>
                  <a:cubicBezTo>
                    <a:pt x="1428" y="600"/>
                    <a:pt x="1431" y="600"/>
                    <a:pt x="1434" y="603"/>
                  </a:cubicBezTo>
                  <a:cubicBezTo>
                    <a:pt x="1438" y="607"/>
                    <a:pt x="1438" y="615"/>
                    <a:pt x="1438" y="622"/>
                  </a:cubicBezTo>
                  <a:cubicBezTo>
                    <a:pt x="1438" y="624"/>
                    <a:pt x="1438" y="625"/>
                    <a:pt x="1438" y="626"/>
                  </a:cubicBezTo>
                  <a:cubicBezTo>
                    <a:pt x="1438" y="633"/>
                    <a:pt x="1438" y="638"/>
                    <a:pt x="1441" y="642"/>
                  </a:cubicBezTo>
                  <a:cubicBezTo>
                    <a:pt x="1445" y="648"/>
                    <a:pt x="1448" y="650"/>
                    <a:pt x="1453" y="651"/>
                  </a:cubicBezTo>
                  <a:cubicBezTo>
                    <a:pt x="1454" y="651"/>
                    <a:pt x="1455" y="651"/>
                    <a:pt x="1457" y="651"/>
                  </a:cubicBezTo>
                  <a:cubicBezTo>
                    <a:pt x="1461" y="651"/>
                    <a:pt x="1465" y="650"/>
                    <a:pt x="1469" y="650"/>
                  </a:cubicBezTo>
                  <a:cubicBezTo>
                    <a:pt x="1469" y="649"/>
                    <a:pt x="1470" y="649"/>
                    <a:pt x="1471" y="649"/>
                  </a:cubicBezTo>
                  <a:cubicBezTo>
                    <a:pt x="1475" y="648"/>
                    <a:pt x="1481" y="647"/>
                    <a:pt x="1484" y="643"/>
                  </a:cubicBezTo>
                  <a:cubicBezTo>
                    <a:pt x="1485" y="642"/>
                    <a:pt x="1485" y="641"/>
                    <a:pt x="1486" y="639"/>
                  </a:cubicBezTo>
                  <a:cubicBezTo>
                    <a:pt x="1487" y="638"/>
                    <a:pt x="1488" y="637"/>
                    <a:pt x="1489" y="635"/>
                  </a:cubicBezTo>
                  <a:cubicBezTo>
                    <a:pt x="1490" y="633"/>
                    <a:pt x="1492" y="632"/>
                    <a:pt x="1493" y="631"/>
                  </a:cubicBezTo>
                  <a:cubicBezTo>
                    <a:pt x="1495" y="630"/>
                    <a:pt x="1495" y="630"/>
                    <a:pt x="1495" y="630"/>
                  </a:cubicBezTo>
                  <a:cubicBezTo>
                    <a:pt x="1498" y="627"/>
                    <a:pt x="1498" y="621"/>
                    <a:pt x="1497" y="616"/>
                  </a:cubicBezTo>
                  <a:cubicBezTo>
                    <a:pt x="1497" y="615"/>
                    <a:pt x="1497" y="614"/>
                    <a:pt x="1497" y="613"/>
                  </a:cubicBezTo>
                  <a:cubicBezTo>
                    <a:pt x="1497" y="612"/>
                    <a:pt x="1497" y="612"/>
                    <a:pt x="1497" y="612"/>
                  </a:cubicBezTo>
                  <a:cubicBezTo>
                    <a:pt x="1497" y="609"/>
                    <a:pt x="1497" y="606"/>
                    <a:pt x="1496" y="604"/>
                  </a:cubicBezTo>
                  <a:cubicBezTo>
                    <a:pt x="1495" y="604"/>
                    <a:pt x="1494" y="603"/>
                    <a:pt x="1493" y="603"/>
                  </a:cubicBezTo>
                  <a:cubicBezTo>
                    <a:pt x="1492" y="603"/>
                    <a:pt x="1490" y="604"/>
                    <a:pt x="1489" y="604"/>
                  </a:cubicBezTo>
                  <a:cubicBezTo>
                    <a:pt x="1488" y="604"/>
                    <a:pt x="1488" y="604"/>
                    <a:pt x="1487" y="605"/>
                  </a:cubicBezTo>
                  <a:cubicBezTo>
                    <a:pt x="1487" y="605"/>
                    <a:pt x="1487" y="605"/>
                    <a:pt x="1487" y="605"/>
                  </a:cubicBezTo>
                  <a:cubicBezTo>
                    <a:pt x="1487" y="605"/>
                    <a:pt x="1486" y="604"/>
                    <a:pt x="1486" y="604"/>
                  </a:cubicBezTo>
                  <a:cubicBezTo>
                    <a:pt x="1485" y="600"/>
                    <a:pt x="1488" y="596"/>
                    <a:pt x="1490" y="593"/>
                  </a:cubicBezTo>
                  <a:cubicBezTo>
                    <a:pt x="1491" y="593"/>
                    <a:pt x="1492" y="592"/>
                    <a:pt x="1492" y="592"/>
                  </a:cubicBezTo>
                  <a:cubicBezTo>
                    <a:pt x="1493" y="591"/>
                    <a:pt x="1494" y="590"/>
                    <a:pt x="1495" y="589"/>
                  </a:cubicBezTo>
                  <a:cubicBezTo>
                    <a:pt x="1495" y="589"/>
                    <a:pt x="1496" y="588"/>
                    <a:pt x="1496" y="587"/>
                  </a:cubicBezTo>
                  <a:cubicBezTo>
                    <a:pt x="1497" y="587"/>
                    <a:pt x="1497" y="586"/>
                    <a:pt x="1497" y="586"/>
                  </a:cubicBezTo>
                  <a:cubicBezTo>
                    <a:pt x="1495" y="586"/>
                    <a:pt x="1493" y="586"/>
                    <a:pt x="1491" y="586"/>
                  </a:cubicBezTo>
                  <a:cubicBezTo>
                    <a:pt x="1489" y="586"/>
                    <a:pt x="1487" y="586"/>
                    <a:pt x="1486" y="586"/>
                  </a:cubicBezTo>
                  <a:cubicBezTo>
                    <a:pt x="1485" y="586"/>
                    <a:pt x="1484" y="586"/>
                    <a:pt x="1482" y="586"/>
                  </a:cubicBezTo>
                  <a:cubicBezTo>
                    <a:pt x="1481" y="586"/>
                    <a:pt x="1479" y="587"/>
                    <a:pt x="1477" y="587"/>
                  </a:cubicBezTo>
                  <a:cubicBezTo>
                    <a:pt x="1474" y="587"/>
                    <a:pt x="1471" y="586"/>
                    <a:pt x="1468" y="584"/>
                  </a:cubicBezTo>
                  <a:cubicBezTo>
                    <a:pt x="1467" y="582"/>
                    <a:pt x="1466" y="581"/>
                    <a:pt x="1467" y="580"/>
                  </a:cubicBezTo>
                  <a:cubicBezTo>
                    <a:pt x="1468" y="577"/>
                    <a:pt x="1473" y="576"/>
                    <a:pt x="1474" y="576"/>
                  </a:cubicBezTo>
                  <a:cubicBezTo>
                    <a:pt x="1475" y="576"/>
                    <a:pt x="1475" y="576"/>
                    <a:pt x="1475" y="576"/>
                  </a:cubicBezTo>
                  <a:cubicBezTo>
                    <a:pt x="1476" y="576"/>
                    <a:pt x="1476" y="576"/>
                    <a:pt x="1476" y="576"/>
                  </a:cubicBezTo>
                  <a:cubicBezTo>
                    <a:pt x="1477" y="577"/>
                    <a:pt x="1479" y="577"/>
                    <a:pt x="1481" y="577"/>
                  </a:cubicBezTo>
                  <a:cubicBezTo>
                    <a:pt x="1483" y="577"/>
                    <a:pt x="1485" y="576"/>
                    <a:pt x="1488" y="575"/>
                  </a:cubicBezTo>
                  <a:cubicBezTo>
                    <a:pt x="1491" y="574"/>
                    <a:pt x="1495" y="572"/>
                    <a:pt x="1498" y="570"/>
                  </a:cubicBezTo>
                  <a:cubicBezTo>
                    <a:pt x="1497" y="563"/>
                    <a:pt x="1493" y="558"/>
                    <a:pt x="1485" y="556"/>
                  </a:cubicBezTo>
                  <a:cubicBezTo>
                    <a:pt x="1483" y="555"/>
                    <a:pt x="1481" y="555"/>
                    <a:pt x="1479" y="555"/>
                  </a:cubicBezTo>
                  <a:cubicBezTo>
                    <a:pt x="1475" y="555"/>
                    <a:pt x="1472" y="555"/>
                    <a:pt x="1469" y="556"/>
                  </a:cubicBezTo>
                  <a:cubicBezTo>
                    <a:pt x="1467" y="556"/>
                    <a:pt x="1467" y="556"/>
                    <a:pt x="1467" y="556"/>
                  </a:cubicBezTo>
                  <a:cubicBezTo>
                    <a:pt x="1462" y="557"/>
                    <a:pt x="1457" y="558"/>
                    <a:pt x="1452" y="559"/>
                  </a:cubicBezTo>
                  <a:cubicBezTo>
                    <a:pt x="1446" y="561"/>
                    <a:pt x="1440" y="564"/>
                    <a:pt x="1434" y="566"/>
                  </a:cubicBezTo>
                  <a:cubicBezTo>
                    <a:pt x="1430" y="568"/>
                    <a:pt x="1426" y="570"/>
                    <a:pt x="1421" y="572"/>
                  </a:cubicBezTo>
                  <a:cubicBezTo>
                    <a:pt x="1420" y="572"/>
                    <a:pt x="1420" y="572"/>
                    <a:pt x="1420" y="572"/>
                  </a:cubicBezTo>
                  <a:cubicBezTo>
                    <a:pt x="1415" y="574"/>
                    <a:pt x="1411" y="576"/>
                    <a:pt x="1407" y="579"/>
                  </a:cubicBezTo>
                  <a:cubicBezTo>
                    <a:pt x="1405" y="580"/>
                    <a:pt x="1404" y="582"/>
                    <a:pt x="1402" y="583"/>
                  </a:cubicBezTo>
                  <a:cubicBezTo>
                    <a:pt x="1401" y="584"/>
                    <a:pt x="1400" y="585"/>
                    <a:pt x="1399" y="587"/>
                  </a:cubicBezTo>
                  <a:cubicBezTo>
                    <a:pt x="1398" y="588"/>
                    <a:pt x="1398" y="588"/>
                    <a:pt x="1398" y="588"/>
                  </a:cubicBezTo>
                  <a:cubicBezTo>
                    <a:pt x="1397" y="588"/>
                    <a:pt x="1396" y="589"/>
                    <a:pt x="1395" y="590"/>
                  </a:cubicBezTo>
                  <a:cubicBezTo>
                    <a:pt x="1394" y="591"/>
                    <a:pt x="1394" y="591"/>
                    <a:pt x="1393" y="592"/>
                  </a:cubicBezTo>
                  <a:cubicBezTo>
                    <a:pt x="1393" y="593"/>
                    <a:pt x="1392" y="593"/>
                    <a:pt x="1392" y="594"/>
                  </a:cubicBezTo>
                  <a:cubicBezTo>
                    <a:pt x="1391" y="596"/>
                    <a:pt x="1391" y="597"/>
                    <a:pt x="1390" y="599"/>
                  </a:cubicBezTo>
                  <a:cubicBezTo>
                    <a:pt x="1390" y="601"/>
                    <a:pt x="1389" y="602"/>
                    <a:pt x="1389" y="604"/>
                  </a:cubicBezTo>
                  <a:cubicBezTo>
                    <a:pt x="1388" y="605"/>
                    <a:pt x="1388" y="605"/>
                    <a:pt x="1387" y="606"/>
                  </a:cubicBezTo>
                  <a:cubicBezTo>
                    <a:pt x="1387" y="606"/>
                    <a:pt x="1387" y="607"/>
                    <a:pt x="1387" y="607"/>
                  </a:cubicBezTo>
                  <a:cubicBezTo>
                    <a:pt x="1387" y="607"/>
                    <a:pt x="1386" y="607"/>
                    <a:pt x="1386" y="607"/>
                  </a:cubicBezTo>
                  <a:cubicBezTo>
                    <a:pt x="1386" y="607"/>
                    <a:pt x="1386" y="607"/>
                    <a:pt x="1386" y="607"/>
                  </a:cubicBezTo>
                  <a:cubicBezTo>
                    <a:pt x="1384" y="607"/>
                    <a:pt x="1381" y="607"/>
                    <a:pt x="1380" y="605"/>
                  </a:cubicBezTo>
                  <a:cubicBezTo>
                    <a:pt x="1380" y="604"/>
                    <a:pt x="1380" y="603"/>
                    <a:pt x="1380" y="602"/>
                  </a:cubicBezTo>
                  <a:cubicBezTo>
                    <a:pt x="1380" y="601"/>
                    <a:pt x="1380" y="601"/>
                    <a:pt x="1380" y="601"/>
                  </a:cubicBezTo>
                  <a:cubicBezTo>
                    <a:pt x="1381" y="601"/>
                    <a:pt x="1381" y="600"/>
                    <a:pt x="1382" y="600"/>
                  </a:cubicBezTo>
                  <a:cubicBezTo>
                    <a:pt x="1383" y="600"/>
                    <a:pt x="1384" y="599"/>
                    <a:pt x="1385" y="598"/>
                  </a:cubicBezTo>
                  <a:cubicBezTo>
                    <a:pt x="1386" y="597"/>
                    <a:pt x="1386" y="596"/>
                    <a:pt x="1387" y="595"/>
                  </a:cubicBezTo>
                  <a:cubicBezTo>
                    <a:pt x="1388" y="595"/>
                    <a:pt x="1389" y="594"/>
                    <a:pt x="1389" y="593"/>
                  </a:cubicBezTo>
                  <a:cubicBezTo>
                    <a:pt x="1390" y="592"/>
                    <a:pt x="1391" y="591"/>
                    <a:pt x="1391" y="590"/>
                  </a:cubicBezTo>
                  <a:cubicBezTo>
                    <a:pt x="1392" y="590"/>
                    <a:pt x="1392" y="590"/>
                    <a:pt x="1392" y="590"/>
                  </a:cubicBezTo>
                  <a:cubicBezTo>
                    <a:pt x="1392" y="589"/>
                    <a:pt x="1393" y="589"/>
                    <a:pt x="1393" y="588"/>
                  </a:cubicBezTo>
                  <a:cubicBezTo>
                    <a:pt x="1394" y="588"/>
                    <a:pt x="1394" y="587"/>
                    <a:pt x="1394" y="587"/>
                  </a:cubicBezTo>
                  <a:cubicBezTo>
                    <a:pt x="1396" y="585"/>
                    <a:pt x="1397" y="583"/>
                    <a:pt x="1397" y="582"/>
                  </a:cubicBezTo>
                  <a:cubicBezTo>
                    <a:pt x="1396" y="582"/>
                    <a:pt x="1394" y="581"/>
                    <a:pt x="1393" y="581"/>
                  </a:cubicBezTo>
                  <a:cubicBezTo>
                    <a:pt x="1391" y="581"/>
                    <a:pt x="1390" y="580"/>
                    <a:pt x="1388" y="579"/>
                  </a:cubicBezTo>
                  <a:cubicBezTo>
                    <a:pt x="1387" y="579"/>
                    <a:pt x="1387" y="579"/>
                    <a:pt x="1386" y="578"/>
                  </a:cubicBezTo>
                  <a:cubicBezTo>
                    <a:pt x="1385" y="578"/>
                    <a:pt x="1385" y="578"/>
                    <a:pt x="1384" y="577"/>
                  </a:cubicBezTo>
                  <a:cubicBezTo>
                    <a:pt x="1384" y="577"/>
                    <a:pt x="1384" y="577"/>
                    <a:pt x="1384" y="577"/>
                  </a:cubicBezTo>
                  <a:cubicBezTo>
                    <a:pt x="1383" y="577"/>
                    <a:pt x="1382" y="577"/>
                    <a:pt x="1381" y="577"/>
                  </a:cubicBezTo>
                  <a:cubicBezTo>
                    <a:pt x="1380" y="576"/>
                    <a:pt x="1379" y="576"/>
                    <a:pt x="1378" y="576"/>
                  </a:cubicBezTo>
                  <a:cubicBezTo>
                    <a:pt x="1376" y="575"/>
                    <a:pt x="1373" y="575"/>
                    <a:pt x="1371" y="573"/>
                  </a:cubicBezTo>
                  <a:cubicBezTo>
                    <a:pt x="1371" y="573"/>
                    <a:pt x="1371" y="572"/>
                    <a:pt x="1371" y="572"/>
                  </a:cubicBezTo>
                  <a:cubicBezTo>
                    <a:pt x="1371" y="571"/>
                    <a:pt x="1371" y="571"/>
                    <a:pt x="1372" y="571"/>
                  </a:cubicBezTo>
                  <a:cubicBezTo>
                    <a:pt x="1372" y="571"/>
                    <a:pt x="1372" y="571"/>
                    <a:pt x="1372" y="571"/>
                  </a:cubicBezTo>
                  <a:cubicBezTo>
                    <a:pt x="1374" y="571"/>
                    <a:pt x="1376" y="572"/>
                    <a:pt x="1377" y="572"/>
                  </a:cubicBezTo>
                  <a:cubicBezTo>
                    <a:pt x="1378" y="573"/>
                    <a:pt x="1378" y="573"/>
                    <a:pt x="1379" y="573"/>
                  </a:cubicBezTo>
                  <a:cubicBezTo>
                    <a:pt x="1379" y="573"/>
                    <a:pt x="1380" y="573"/>
                    <a:pt x="1380" y="573"/>
                  </a:cubicBezTo>
                  <a:cubicBezTo>
                    <a:pt x="1382" y="573"/>
                    <a:pt x="1383" y="574"/>
                    <a:pt x="1385" y="575"/>
                  </a:cubicBezTo>
                  <a:cubicBezTo>
                    <a:pt x="1387" y="575"/>
                    <a:pt x="1389" y="576"/>
                    <a:pt x="1392" y="576"/>
                  </a:cubicBezTo>
                  <a:cubicBezTo>
                    <a:pt x="1392" y="576"/>
                    <a:pt x="1393" y="577"/>
                    <a:pt x="1394" y="577"/>
                  </a:cubicBezTo>
                  <a:cubicBezTo>
                    <a:pt x="1395" y="577"/>
                    <a:pt x="1397" y="578"/>
                    <a:pt x="1398" y="578"/>
                  </a:cubicBezTo>
                  <a:cubicBezTo>
                    <a:pt x="1399" y="578"/>
                    <a:pt x="1400" y="578"/>
                    <a:pt x="1400" y="577"/>
                  </a:cubicBezTo>
                  <a:cubicBezTo>
                    <a:pt x="1401" y="576"/>
                    <a:pt x="1402" y="575"/>
                    <a:pt x="1403" y="573"/>
                  </a:cubicBezTo>
                  <a:cubicBezTo>
                    <a:pt x="1404" y="572"/>
                    <a:pt x="1405" y="570"/>
                    <a:pt x="1407" y="569"/>
                  </a:cubicBezTo>
                  <a:cubicBezTo>
                    <a:pt x="1409" y="566"/>
                    <a:pt x="1411" y="564"/>
                    <a:pt x="1413" y="562"/>
                  </a:cubicBezTo>
                  <a:cubicBezTo>
                    <a:pt x="1414" y="560"/>
                    <a:pt x="1415" y="559"/>
                    <a:pt x="1416" y="558"/>
                  </a:cubicBezTo>
                  <a:cubicBezTo>
                    <a:pt x="1420" y="554"/>
                    <a:pt x="1425" y="553"/>
                    <a:pt x="1429" y="553"/>
                  </a:cubicBezTo>
                  <a:cubicBezTo>
                    <a:pt x="1430" y="552"/>
                    <a:pt x="1430" y="552"/>
                    <a:pt x="1430" y="552"/>
                  </a:cubicBezTo>
                  <a:cubicBezTo>
                    <a:pt x="1431" y="552"/>
                    <a:pt x="1433" y="552"/>
                    <a:pt x="1434" y="552"/>
                  </a:cubicBezTo>
                  <a:cubicBezTo>
                    <a:pt x="1434" y="552"/>
                    <a:pt x="1435" y="552"/>
                    <a:pt x="1435" y="552"/>
                  </a:cubicBezTo>
                  <a:cubicBezTo>
                    <a:pt x="1435" y="552"/>
                    <a:pt x="1436" y="552"/>
                    <a:pt x="1436" y="552"/>
                  </a:cubicBezTo>
                  <a:cubicBezTo>
                    <a:pt x="1439" y="552"/>
                    <a:pt x="1443" y="552"/>
                    <a:pt x="1445" y="549"/>
                  </a:cubicBezTo>
                  <a:cubicBezTo>
                    <a:pt x="1446" y="547"/>
                    <a:pt x="1447" y="545"/>
                    <a:pt x="1449" y="542"/>
                  </a:cubicBezTo>
                  <a:cubicBezTo>
                    <a:pt x="1450" y="539"/>
                    <a:pt x="1452" y="536"/>
                    <a:pt x="1454" y="533"/>
                  </a:cubicBezTo>
                  <a:cubicBezTo>
                    <a:pt x="1456" y="531"/>
                    <a:pt x="1458" y="529"/>
                    <a:pt x="1460" y="528"/>
                  </a:cubicBezTo>
                  <a:cubicBezTo>
                    <a:pt x="1463" y="526"/>
                    <a:pt x="1466" y="526"/>
                    <a:pt x="1469" y="525"/>
                  </a:cubicBezTo>
                  <a:cubicBezTo>
                    <a:pt x="1470" y="525"/>
                    <a:pt x="1471" y="525"/>
                    <a:pt x="1473" y="524"/>
                  </a:cubicBezTo>
                  <a:cubicBezTo>
                    <a:pt x="1479" y="523"/>
                    <a:pt x="1486" y="523"/>
                    <a:pt x="1492" y="522"/>
                  </a:cubicBezTo>
                  <a:cubicBezTo>
                    <a:pt x="1495" y="522"/>
                    <a:pt x="1495" y="522"/>
                    <a:pt x="1495" y="522"/>
                  </a:cubicBezTo>
                  <a:cubicBezTo>
                    <a:pt x="1497" y="522"/>
                    <a:pt x="1499" y="522"/>
                    <a:pt x="1501" y="522"/>
                  </a:cubicBezTo>
                  <a:cubicBezTo>
                    <a:pt x="1503" y="521"/>
                    <a:pt x="1506" y="521"/>
                    <a:pt x="1508" y="521"/>
                  </a:cubicBezTo>
                  <a:cubicBezTo>
                    <a:pt x="1510" y="521"/>
                    <a:pt x="1513" y="521"/>
                    <a:pt x="1515" y="522"/>
                  </a:cubicBezTo>
                  <a:cubicBezTo>
                    <a:pt x="1516" y="523"/>
                    <a:pt x="1517" y="524"/>
                    <a:pt x="1518" y="525"/>
                  </a:cubicBezTo>
                  <a:cubicBezTo>
                    <a:pt x="1518" y="526"/>
                    <a:pt x="1518" y="526"/>
                    <a:pt x="1518" y="526"/>
                  </a:cubicBezTo>
                  <a:cubicBezTo>
                    <a:pt x="1520" y="527"/>
                    <a:pt x="1521" y="527"/>
                    <a:pt x="1523" y="527"/>
                  </a:cubicBezTo>
                  <a:cubicBezTo>
                    <a:pt x="1523" y="527"/>
                    <a:pt x="1523" y="527"/>
                    <a:pt x="1523" y="527"/>
                  </a:cubicBezTo>
                  <a:cubicBezTo>
                    <a:pt x="1524" y="527"/>
                    <a:pt x="1524" y="527"/>
                    <a:pt x="1525" y="527"/>
                  </a:cubicBezTo>
                  <a:cubicBezTo>
                    <a:pt x="1529" y="527"/>
                    <a:pt x="1533" y="527"/>
                    <a:pt x="1538" y="526"/>
                  </a:cubicBezTo>
                  <a:cubicBezTo>
                    <a:pt x="1541" y="525"/>
                    <a:pt x="1544" y="525"/>
                    <a:pt x="1547" y="524"/>
                  </a:cubicBezTo>
                  <a:cubicBezTo>
                    <a:pt x="1552" y="524"/>
                    <a:pt x="1557" y="524"/>
                    <a:pt x="1561" y="524"/>
                  </a:cubicBezTo>
                  <a:cubicBezTo>
                    <a:pt x="1564" y="524"/>
                    <a:pt x="1567" y="524"/>
                    <a:pt x="1570" y="524"/>
                  </a:cubicBezTo>
                  <a:cubicBezTo>
                    <a:pt x="1571" y="524"/>
                    <a:pt x="1571" y="524"/>
                    <a:pt x="1571" y="524"/>
                  </a:cubicBezTo>
                  <a:cubicBezTo>
                    <a:pt x="1577" y="524"/>
                    <a:pt x="1582" y="523"/>
                    <a:pt x="1587" y="522"/>
                  </a:cubicBezTo>
                  <a:cubicBezTo>
                    <a:pt x="1589" y="521"/>
                    <a:pt x="1591" y="521"/>
                    <a:pt x="1594" y="520"/>
                  </a:cubicBezTo>
                  <a:cubicBezTo>
                    <a:pt x="1596" y="520"/>
                    <a:pt x="1599" y="519"/>
                    <a:pt x="1601" y="518"/>
                  </a:cubicBezTo>
                  <a:cubicBezTo>
                    <a:pt x="1603" y="517"/>
                    <a:pt x="1604" y="516"/>
                    <a:pt x="1605" y="514"/>
                  </a:cubicBezTo>
                  <a:cubicBezTo>
                    <a:pt x="1605" y="514"/>
                    <a:pt x="1605" y="514"/>
                    <a:pt x="1605" y="514"/>
                  </a:cubicBezTo>
                  <a:cubicBezTo>
                    <a:pt x="1606" y="512"/>
                    <a:pt x="1608" y="510"/>
                    <a:pt x="1609" y="509"/>
                  </a:cubicBezTo>
                  <a:cubicBezTo>
                    <a:pt x="1609" y="508"/>
                    <a:pt x="1610" y="508"/>
                    <a:pt x="1610" y="507"/>
                  </a:cubicBezTo>
                  <a:cubicBezTo>
                    <a:pt x="1611" y="506"/>
                    <a:pt x="1612" y="505"/>
                    <a:pt x="1613" y="504"/>
                  </a:cubicBezTo>
                  <a:cubicBezTo>
                    <a:pt x="1614" y="502"/>
                    <a:pt x="1614" y="501"/>
                    <a:pt x="1615" y="500"/>
                  </a:cubicBezTo>
                  <a:cubicBezTo>
                    <a:pt x="1618" y="497"/>
                    <a:pt x="1619" y="497"/>
                    <a:pt x="1622" y="497"/>
                  </a:cubicBezTo>
                  <a:cubicBezTo>
                    <a:pt x="1622" y="497"/>
                    <a:pt x="1622" y="497"/>
                    <a:pt x="1623" y="497"/>
                  </a:cubicBezTo>
                  <a:cubicBezTo>
                    <a:pt x="1623" y="497"/>
                    <a:pt x="1623" y="497"/>
                    <a:pt x="1623" y="497"/>
                  </a:cubicBezTo>
                  <a:cubicBezTo>
                    <a:pt x="1625" y="497"/>
                    <a:pt x="1626" y="497"/>
                    <a:pt x="1628" y="497"/>
                  </a:cubicBezTo>
                  <a:cubicBezTo>
                    <a:pt x="1632" y="497"/>
                    <a:pt x="1637" y="497"/>
                    <a:pt x="1642" y="496"/>
                  </a:cubicBezTo>
                  <a:cubicBezTo>
                    <a:pt x="1645" y="496"/>
                    <a:pt x="1648" y="495"/>
                    <a:pt x="1651" y="493"/>
                  </a:cubicBezTo>
                  <a:cubicBezTo>
                    <a:pt x="1653" y="492"/>
                    <a:pt x="1655" y="491"/>
                    <a:pt x="1656" y="489"/>
                  </a:cubicBezTo>
                  <a:cubicBezTo>
                    <a:pt x="1657" y="488"/>
                    <a:pt x="1657" y="488"/>
                    <a:pt x="1658" y="487"/>
                  </a:cubicBezTo>
                  <a:cubicBezTo>
                    <a:pt x="1659" y="486"/>
                    <a:pt x="1660" y="485"/>
                    <a:pt x="1661" y="484"/>
                  </a:cubicBezTo>
                  <a:cubicBezTo>
                    <a:pt x="1664" y="483"/>
                    <a:pt x="1666" y="481"/>
                    <a:pt x="1667" y="479"/>
                  </a:cubicBezTo>
                  <a:cubicBezTo>
                    <a:pt x="1671" y="475"/>
                    <a:pt x="1673" y="472"/>
                    <a:pt x="1671" y="467"/>
                  </a:cubicBezTo>
                  <a:cubicBezTo>
                    <a:pt x="1671" y="467"/>
                    <a:pt x="1671" y="466"/>
                    <a:pt x="1671" y="465"/>
                  </a:cubicBezTo>
                  <a:cubicBezTo>
                    <a:pt x="1670" y="463"/>
                    <a:pt x="1670" y="461"/>
                    <a:pt x="1669" y="459"/>
                  </a:cubicBezTo>
                  <a:cubicBezTo>
                    <a:pt x="1669" y="459"/>
                    <a:pt x="1669" y="458"/>
                    <a:pt x="1669" y="457"/>
                  </a:cubicBezTo>
                  <a:cubicBezTo>
                    <a:pt x="1669" y="455"/>
                    <a:pt x="1668" y="454"/>
                    <a:pt x="1668" y="452"/>
                  </a:cubicBezTo>
                  <a:cubicBezTo>
                    <a:pt x="1666" y="448"/>
                    <a:pt x="1662" y="447"/>
                    <a:pt x="1659" y="446"/>
                  </a:cubicBezTo>
                  <a:cubicBezTo>
                    <a:pt x="1658" y="445"/>
                    <a:pt x="1658" y="445"/>
                    <a:pt x="1658" y="445"/>
                  </a:cubicBezTo>
                  <a:cubicBezTo>
                    <a:pt x="1654" y="443"/>
                    <a:pt x="1650" y="442"/>
                    <a:pt x="1646" y="439"/>
                  </a:cubicBezTo>
                  <a:cubicBezTo>
                    <a:pt x="1646" y="441"/>
                    <a:pt x="1644" y="443"/>
                    <a:pt x="1643" y="444"/>
                  </a:cubicBezTo>
                  <a:cubicBezTo>
                    <a:pt x="1642" y="444"/>
                    <a:pt x="1642" y="445"/>
                    <a:pt x="1641" y="445"/>
                  </a:cubicBezTo>
                  <a:cubicBezTo>
                    <a:pt x="1640" y="445"/>
                    <a:pt x="1640" y="445"/>
                    <a:pt x="1640" y="445"/>
                  </a:cubicBezTo>
                  <a:cubicBezTo>
                    <a:pt x="1640" y="445"/>
                    <a:pt x="1640" y="445"/>
                    <a:pt x="1640" y="444"/>
                  </a:cubicBezTo>
                  <a:cubicBezTo>
                    <a:pt x="1639" y="443"/>
                    <a:pt x="1639" y="442"/>
                    <a:pt x="1639" y="440"/>
                  </a:cubicBezTo>
                  <a:cubicBezTo>
                    <a:pt x="1638" y="438"/>
                    <a:pt x="1638" y="434"/>
                    <a:pt x="1637" y="433"/>
                  </a:cubicBezTo>
                  <a:cubicBezTo>
                    <a:pt x="1636" y="433"/>
                    <a:pt x="1636" y="433"/>
                    <a:pt x="1635" y="433"/>
                  </a:cubicBezTo>
                  <a:cubicBezTo>
                    <a:pt x="1634" y="433"/>
                    <a:pt x="1634" y="433"/>
                    <a:pt x="1633" y="433"/>
                  </a:cubicBezTo>
                  <a:cubicBezTo>
                    <a:pt x="1632" y="433"/>
                    <a:pt x="1632" y="433"/>
                    <a:pt x="1632" y="433"/>
                  </a:cubicBezTo>
                  <a:cubicBezTo>
                    <a:pt x="1629" y="434"/>
                    <a:pt x="1625" y="434"/>
                    <a:pt x="1622" y="435"/>
                  </a:cubicBezTo>
                  <a:cubicBezTo>
                    <a:pt x="1620" y="436"/>
                    <a:pt x="1618" y="436"/>
                    <a:pt x="1617" y="437"/>
                  </a:cubicBezTo>
                  <a:cubicBezTo>
                    <a:pt x="1614" y="438"/>
                    <a:pt x="1612" y="439"/>
                    <a:pt x="1609" y="439"/>
                  </a:cubicBezTo>
                  <a:cubicBezTo>
                    <a:pt x="1607" y="440"/>
                    <a:pt x="1607" y="440"/>
                    <a:pt x="1607" y="440"/>
                  </a:cubicBezTo>
                  <a:cubicBezTo>
                    <a:pt x="1603" y="440"/>
                    <a:pt x="1599" y="441"/>
                    <a:pt x="1595" y="443"/>
                  </a:cubicBezTo>
                  <a:cubicBezTo>
                    <a:pt x="1591" y="446"/>
                    <a:pt x="1588" y="448"/>
                    <a:pt x="1586" y="453"/>
                  </a:cubicBezTo>
                  <a:cubicBezTo>
                    <a:pt x="1586" y="453"/>
                    <a:pt x="1586" y="453"/>
                    <a:pt x="1585" y="453"/>
                  </a:cubicBezTo>
                  <a:cubicBezTo>
                    <a:pt x="1585" y="453"/>
                    <a:pt x="1585" y="453"/>
                    <a:pt x="1585" y="453"/>
                  </a:cubicBezTo>
                  <a:cubicBezTo>
                    <a:pt x="1582" y="452"/>
                    <a:pt x="1580" y="451"/>
                    <a:pt x="1579" y="449"/>
                  </a:cubicBezTo>
                  <a:cubicBezTo>
                    <a:pt x="1579" y="447"/>
                    <a:pt x="1579" y="445"/>
                    <a:pt x="1580" y="443"/>
                  </a:cubicBezTo>
                  <a:cubicBezTo>
                    <a:pt x="1583" y="438"/>
                    <a:pt x="1589" y="435"/>
                    <a:pt x="1593" y="433"/>
                  </a:cubicBezTo>
                  <a:cubicBezTo>
                    <a:pt x="1593" y="433"/>
                    <a:pt x="1593" y="433"/>
                    <a:pt x="1593" y="433"/>
                  </a:cubicBezTo>
                  <a:cubicBezTo>
                    <a:pt x="1600" y="431"/>
                    <a:pt x="1606" y="430"/>
                    <a:pt x="1614" y="430"/>
                  </a:cubicBezTo>
                  <a:cubicBezTo>
                    <a:pt x="1614" y="430"/>
                    <a:pt x="1614" y="430"/>
                    <a:pt x="1614" y="430"/>
                  </a:cubicBezTo>
                  <a:cubicBezTo>
                    <a:pt x="1619" y="430"/>
                    <a:pt x="1623" y="428"/>
                    <a:pt x="1627" y="424"/>
                  </a:cubicBezTo>
                  <a:cubicBezTo>
                    <a:pt x="1629" y="423"/>
                    <a:pt x="1631" y="421"/>
                    <a:pt x="1633" y="419"/>
                  </a:cubicBezTo>
                  <a:cubicBezTo>
                    <a:pt x="1633" y="418"/>
                    <a:pt x="1633" y="418"/>
                    <a:pt x="1633" y="417"/>
                  </a:cubicBezTo>
                  <a:cubicBezTo>
                    <a:pt x="1634" y="417"/>
                    <a:pt x="1634" y="416"/>
                    <a:pt x="1634" y="415"/>
                  </a:cubicBezTo>
                  <a:cubicBezTo>
                    <a:pt x="1634" y="416"/>
                    <a:pt x="1633" y="416"/>
                    <a:pt x="1633" y="416"/>
                  </a:cubicBezTo>
                  <a:cubicBezTo>
                    <a:pt x="1632" y="416"/>
                    <a:pt x="1632" y="416"/>
                    <a:pt x="1632" y="416"/>
                  </a:cubicBezTo>
                  <a:cubicBezTo>
                    <a:pt x="1631" y="416"/>
                    <a:pt x="1631" y="416"/>
                    <a:pt x="1631" y="416"/>
                  </a:cubicBezTo>
                  <a:cubicBezTo>
                    <a:pt x="1631" y="417"/>
                    <a:pt x="1630" y="417"/>
                    <a:pt x="1629" y="417"/>
                  </a:cubicBezTo>
                  <a:cubicBezTo>
                    <a:pt x="1629" y="417"/>
                    <a:pt x="1628" y="417"/>
                    <a:pt x="1628" y="417"/>
                  </a:cubicBezTo>
                  <a:cubicBezTo>
                    <a:pt x="1627" y="416"/>
                    <a:pt x="1626" y="414"/>
                    <a:pt x="1626" y="413"/>
                  </a:cubicBezTo>
                  <a:cubicBezTo>
                    <a:pt x="1626" y="412"/>
                    <a:pt x="1625" y="411"/>
                    <a:pt x="1625" y="410"/>
                  </a:cubicBezTo>
                  <a:cubicBezTo>
                    <a:pt x="1625" y="410"/>
                    <a:pt x="1624" y="412"/>
                    <a:pt x="1624" y="412"/>
                  </a:cubicBezTo>
                  <a:cubicBezTo>
                    <a:pt x="1623" y="414"/>
                    <a:pt x="1622" y="416"/>
                    <a:pt x="1621" y="416"/>
                  </a:cubicBezTo>
                  <a:cubicBezTo>
                    <a:pt x="1621" y="416"/>
                    <a:pt x="1621" y="416"/>
                    <a:pt x="1621" y="416"/>
                  </a:cubicBezTo>
                  <a:cubicBezTo>
                    <a:pt x="1621" y="416"/>
                    <a:pt x="1621" y="416"/>
                    <a:pt x="1621" y="416"/>
                  </a:cubicBezTo>
                  <a:cubicBezTo>
                    <a:pt x="1620" y="416"/>
                    <a:pt x="1619" y="416"/>
                    <a:pt x="1619" y="415"/>
                  </a:cubicBezTo>
                  <a:cubicBezTo>
                    <a:pt x="1618" y="415"/>
                    <a:pt x="1618" y="415"/>
                    <a:pt x="1618" y="415"/>
                  </a:cubicBezTo>
                  <a:cubicBezTo>
                    <a:pt x="1617" y="415"/>
                    <a:pt x="1617" y="415"/>
                    <a:pt x="1616" y="415"/>
                  </a:cubicBezTo>
                  <a:cubicBezTo>
                    <a:pt x="1616" y="415"/>
                    <a:pt x="1615" y="415"/>
                    <a:pt x="1614" y="415"/>
                  </a:cubicBezTo>
                  <a:cubicBezTo>
                    <a:pt x="1613" y="415"/>
                    <a:pt x="1612" y="415"/>
                    <a:pt x="1611" y="415"/>
                  </a:cubicBezTo>
                  <a:cubicBezTo>
                    <a:pt x="1610" y="415"/>
                    <a:pt x="1610" y="415"/>
                    <a:pt x="1609" y="415"/>
                  </a:cubicBezTo>
                  <a:cubicBezTo>
                    <a:pt x="1608" y="415"/>
                    <a:pt x="1607" y="415"/>
                    <a:pt x="1606" y="414"/>
                  </a:cubicBezTo>
                  <a:cubicBezTo>
                    <a:pt x="1604" y="413"/>
                    <a:pt x="1602" y="410"/>
                    <a:pt x="1601" y="408"/>
                  </a:cubicBezTo>
                  <a:cubicBezTo>
                    <a:pt x="1600" y="406"/>
                    <a:pt x="1601" y="405"/>
                    <a:pt x="1601" y="403"/>
                  </a:cubicBezTo>
                  <a:cubicBezTo>
                    <a:pt x="1601" y="403"/>
                    <a:pt x="1601" y="403"/>
                    <a:pt x="1601" y="403"/>
                  </a:cubicBezTo>
                  <a:cubicBezTo>
                    <a:pt x="1601" y="403"/>
                    <a:pt x="1601" y="403"/>
                    <a:pt x="1601" y="403"/>
                  </a:cubicBezTo>
                  <a:cubicBezTo>
                    <a:pt x="1599" y="404"/>
                    <a:pt x="1598" y="405"/>
                    <a:pt x="1596" y="405"/>
                  </a:cubicBezTo>
                  <a:cubicBezTo>
                    <a:pt x="1595" y="406"/>
                    <a:pt x="1594" y="406"/>
                    <a:pt x="1593" y="406"/>
                  </a:cubicBezTo>
                  <a:cubicBezTo>
                    <a:pt x="1591" y="406"/>
                    <a:pt x="1590" y="405"/>
                    <a:pt x="1588" y="405"/>
                  </a:cubicBezTo>
                  <a:cubicBezTo>
                    <a:pt x="1587" y="404"/>
                    <a:pt x="1587" y="404"/>
                    <a:pt x="1586" y="404"/>
                  </a:cubicBezTo>
                  <a:cubicBezTo>
                    <a:pt x="1585" y="404"/>
                    <a:pt x="1584" y="405"/>
                    <a:pt x="1583" y="406"/>
                  </a:cubicBezTo>
                  <a:cubicBezTo>
                    <a:pt x="1582" y="406"/>
                    <a:pt x="1582" y="407"/>
                    <a:pt x="1581" y="407"/>
                  </a:cubicBezTo>
                  <a:cubicBezTo>
                    <a:pt x="1580" y="407"/>
                    <a:pt x="1579" y="408"/>
                    <a:pt x="1579" y="408"/>
                  </a:cubicBezTo>
                  <a:cubicBezTo>
                    <a:pt x="1577" y="408"/>
                    <a:pt x="1575" y="407"/>
                    <a:pt x="1574" y="406"/>
                  </a:cubicBezTo>
                  <a:cubicBezTo>
                    <a:pt x="1573" y="406"/>
                    <a:pt x="1573" y="406"/>
                    <a:pt x="1573" y="406"/>
                  </a:cubicBezTo>
                  <a:cubicBezTo>
                    <a:pt x="1570" y="404"/>
                    <a:pt x="1569" y="402"/>
                    <a:pt x="1568" y="399"/>
                  </a:cubicBezTo>
                  <a:cubicBezTo>
                    <a:pt x="1568" y="398"/>
                    <a:pt x="1568" y="398"/>
                    <a:pt x="1567" y="397"/>
                  </a:cubicBezTo>
                  <a:cubicBezTo>
                    <a:pt x="1565" y="393"/>
                    <a:pt x="1563" y="388"/>
                    <a:pt x="1561" y="384"/>
                  </a:cubicBezTo>
                  <a:cubicBezTo>
                    <a:pt x="1560" y="383"/>
                    <a:pt x="1559" y="382"/>
                    <a:pt x="1558" y="381"/>
                  </a:cubicBezTo>
                  <a:cubicBezTo>
                    <a:pt x="1557" y="380"/>
                    <a:pt x="1557" y="380"/>
                    <a:pt x="1557" y="380"/>
                  </a:cubicBezTo>
                  <a:cubicBezTo>
                    <a:pt x="1557" y="380"/>
                    <a:pt x="1556" y="380"/>
                    <a:pt x="1555" y="379"/>
                  </a:cubicBezTo>
                  <a:cubicBezTo>
                    <a:pt x="1553" y="376"/>
                    <a:pt x="1554" y="372"/>
                    <a:pt x="1555" y="369"/>
                  </a:cubicBezTo>
                  <a:cubicBezTo>
                    <a:pt x="1556" y="369"/>
                    <a:pt x="1556" y="368"/>
                    <a:pt x="1556" y="368"/>
                  </a:cubicBezTo>
                  <a:cubicBezTo>
                    <a:pt x="1556" y="367"/>
                    <a:pt x="1556" y="366"/>
                    <a:pt x="1556" y="365"/>
                  </a:cubicBezTo>
                  <a:cubicBezTo>
                    <a:pt x="1556" y="365"/>
                    <a:pt x="1555" y="364"/>
                    <a:pt x="1554" y="364"/>
                  </a:cubicBezTo>
                  <a:cubicBezTo>
                    <a:pt x="1554" y="364"/>
                    <a:pt x="1554" y="364"/>
                    <a:pt x="1554" y="364"/>
                  </a:cubicBezTo>
                  <a:cubicBezTo>
                    <a:pt x="1552" y="365"/>
                    <a:pt x="1551" y="365"/>
                    <a:pt x="1550" y="366"/>
                  </a:cubicBezTo>
                  <a:cubicBezTo>
                    <a:pt x="1549" y="367"/>
                    <a:pt x="1547" y="368"/>
                    <a:pt x="1546" y="368"/>
                  </a:cubicBezTo>
                  <a:cubicBezTo>
                    <a:pt x="1545" y="368"/>
                    <a:pt x="1545" y="368"/>
                    <a:pt x="1545" y="368"/>
                  </a:cubicBezTo>
                  <a:cubicBezTo>
                    <a:pt x="1545" y="368"/>
                    <a:pt x="1545" y="368"/>
                    <a:pt x="1544" y="367"/>
                  </a:cubicBezTo>
                  <a:cubicBezTo>
                    <a:pt x="1544" y="367"/>
                    <a:pt x="1544" y="366"/>
                    <a:pt x="1545" y="366"/>
                  </a:cubicBezTo>
                  <a:cubicBezTo>
                    <a:pt x="1546" y="364"/>
                    <a:pt x="1547" y="363"/>
                    <a:pt x="1548" y="362"/>
                  </a:cubicBezTo>
                  <a:cubicBezTo>
                    <a:pt x="1551" y="360"/>
                    <a:pt x="1552" y="359"/>
                    <a:pt x="1552" y="356"/>
                  </a:cubicBezTo>
                  <a:cubicBezTo>
                    <a:pt x="1552" y="354"/>
                    <a:pt x="1550" y="352"/>
                    <a:pt x="1549" y="349"/>
                  </a:cubicBezTo>
                  <a:cubicBezTo>
                    <a:pt x="1548" y="349"/>
                    <a:pt x="1548" y="348"/>
                    <a:pt x="1547" y="347"/>
                  </a:cubicBezTo>
                  <a:cubicBezTo>
                    <a:pt x="1546" y="345"/>
                    <a:pt x="1545" y="343"/>
                    <a:pt x="1544" y="342"/>
                  </a:cubicBezTo>
                  <a:cubicBezTo>
                    <a:pt x="1543" y="339"/>
                    <a:pt x="1541" y="336"/>
                    <a:pt x="1540" y="333"/>
                  </a:cubicBezTo>
                  <a:cubicBezTo>
                    <a:pt x="1539" y="332"/>
                    <a:pt x="1539" y="332"/>
                    <a:pt x="1539" y="332"/>
                  </a:cubicBezTo>
                  <a:cubicBezTo>
                    <a:pt x="1538" y="332"/>
                    <a:pt x="1538" y="331"/>
                    <a:pt x="1538" y="331"/>
                  </a:cubicBezTo>
                  <a:cubicBezTo>
                    <a:pt x="1537" y="331"/>
                    <a:pt x="1535" y="332"/>
                    <a:pt x="1534" y="332"/>
                  </a:cubicBezTo>
                  <a:cubicBezTo>
                    <a:pt x="1532" y="333"/>
                    <a:pt x="1529" y="334"/>
                    <a:pt x="1527" y="334"/>
                  </a:cubicBezTo>
                  <a:cubicBezTo>
                    <a:pt x="1526" y="334"/>
                    <a:pt x="1524" y="334"/>
                    <a:pt x="1524" y="332"/>
                  </a:cubicBezTo>
                  <a:cubicBezTo>
                    <a:pt x="1523" y="331"/>
                    <a:pt x="1523" y="330"/>
                    <a:pt x="1523" y="330"/>
                  </a:cubicBezTo>
                  <a:cubicBezTo>
                    <a:pt x="1523" y="328"/>
                    <a:pt x="1525" y="327"/>
                    <a:pt x="1526" y="326"/>
                  </a:cubicBezTo>
                  <a:cubicBezTo>
                    <a:pt x="1527" y="325"/>
                    <a:pt x="1528" y="325"/>
                    <a:pt x="1529" y="324"/>
                  </a:cubicBezTo>
                  <a:cubicBezTo>
                    <a:pt x="1528" y="324"/>
                    <a:pt x="1527" y="324"/>
                    <a:pt x="1526" y="324"/>
                  </a:cubicBezTo>
                  <a:cubicBezTo>
                    <a:pt x="1524" y="324"/>
                    <a:pt x="1523" y="325"/>
                    <a:pt x="1522" y="325"/>
                  </a:cubicBezTo>
                  <a:cubicBezTo>
                    <a:pt x="1520" y="325"/>
                    <a:pt x="1519" y="324"/>
                    <a:pt x="1519" y="323"/>
                  </a:cubicBezTo>
                  <a:cubicBezTo>
                    <a:pt x="1518" y="321"/>
                    <a:pt x="1520" y="319"/>
                    <a:pt x="1522" y="318"/>
                  </a:cubicBezTo>
                  <a:cubicBezTo>
                    <a:pt x="1524" y="317"/>
                    <a:pt x="1525" y="316"/>
                    <a:pt x="1526" y="315"/>
                  </a:cubicBezTo>
                  <a:cubicBezTo>
                    <a:pt x="1525" y="315"/>
                    <a:pt x="1524" y="315"/>
                    <a:pt x="1523" y="315"/>
                  </a:cubicBezTo>
                  <a:cubicBezTo>
                    <a:pt x="1522" y="315"/>
                    <a:pt x="1521" y="315"/>
                    <a:pt x="1521" y="315"/>
                  </a:cubicBezTo>
                  <a:cubicBezTo>
                    <a:pt x="1520" y="315"/>
                    <a:pt x="1520" y="315"/>
                    <a:pt x="1520" y="315"/>
                  </a:cubicBezTo>
                  <a:cubicBezTo>
                    <a:pt x="1519" y="315"/>
                    <a:pt x="1519" y="315"/>
                    <a:pt x="1518" y="315"/>
                  </a:cubicBezTo>
                  <a:cubicBezTo>
                    <a:pt x="1516" y="315"/>
                    <a:pt x="1515" y="315"/>
                    <a:pt x="1514" y="313"/>
                  </a:cubicBezTo>
                  <a:cubicBezTo>
                    <a:pt x="1513" y="311"/>
                    <a:pt x="1513" y="308"/>
                    <a:pt x="1514" y="306"/>
                  </a:cubicBezTo>
                  <a:cubicBezTo>
                    <a:pt x="1514" y="305"/>
                    <a:pt x="1514" y="305"/>
                    <a:pt x="1514" y="304"/>
                  </a:cubicBezTo>
                  <a:cubicBezTo>
                    <a:pt x="1514" y="303"/>
                    <a:pt x="1514" y="301"/>
                    <a:pt x="1514" y="299"/>
                  </a:cubicBezTo>
                  <a:cubicBezTo>
                    <a:pt x="1514" y="299"/>
                    <a:pt x="1513" y="300"/>
                    <a:pt x="1512" y="300"/>
                  </a:cubicBezTo>
                  <a:cubicBezTo>
                    <a:pt x="1511" y="300"/>
                    <a:pt x="1509" y="299"/>
                    <a:pt x="1508" y="298"/>
                  </a:cubicBezTo>
                  <a:cubicBezTo>
                    <a:pt x="1506" y="296"/>
                    <a:pt x="1505" y="294"/>
                    <a:pt x="1504" y="292"/>
                  </a:cubicBezTo>
                  <a:cubicBezTo>
                    <a:pt x="1504" y="290"/>
                    <a:pt x="1504" y="289"/>
                    <a:pt x="1503" y="288"/>
                  </a:cubicBezTo>
                  <a:cubicBezTo>
                    <a:pt x="1502" y="287"/>
                    <a:pt x="1501" y="286"/>
                    <a:pt x="1500" y="284"/>
                  </a:cubicBezTo>
                  <a:cubicBezTo>
                    <a:pt x="1499" y="283"/>
                    <a:pt x="1498" y="282"/>
                    <a:pt x="1497" y="281"/>
                  </a:cubicBezTo>
                  <a:cubicBezTo>
                    <a:pt x="1497" y="280"/>
                    <a:pt x="1497" y="280"/>
                    <a:pt x="1496" y="279"/>
                  </a:cubicBezTo>
                  <a:cubicBezTo>
                    <a:pt x="1495" y="277"/>
                    <a:pt x="1495" y="275"/>
                    <a:pt x="1494" y="275"/>
                  </a:cubicBezTo>
                  <a:cubicBezTo>
                    <a:pt x="1494" y="275"/>
                    <a:pt x="1494" y="275"/>
                    <a:pt x="1493" y="275"/>
                  </a:cubicBezTo>
                  <a:cubicBezTo>
                    <a:pt x="1492" y="276"/>
                    <a:pt x="1490" y="281"/>
                    <a:pt x="1490" y="284"/>
                  </a:cubicBezTo>
                  <a:cubicBezTo>
                    <a:pt x="1489" y="285"/>
                    <a:pt x="1489" y="285"/>
                    <a:pt x="1489" y="285"/>
                  </a:cubicBezTo>
                  <a:cubicBezTo>
                    <a:pt x="1488" y="289"/>
                    <a:pt x="1487" y="293"/>
                    <a:pt x="1487" y="296"/>
                  </a:cubicBezTo>
                  <a:cubicBezTo>
                    <a:pt x="1487" y="297"/>
                    <a:pt x="1487" y="298"/>
                    <a:pt x="1487" y="299"/>
                  </a:cubicBezTo>
                  <a:cubicBezTo>
                    <a:pt x="1486" y="304"/>
                    <a:pt x="1485" y="312"/>
                    <a:pt x="1479" y="312"/>
                  </a:cubicBezTo>
                  <a:cubicBezTo>
                    <a:pt x="1479" y="312"/>
                    <a:pt x="1479" y="312"/>
                    <a:pt x="1479" y="312"/>
                  </a:cubicBezTo>
                  <a:cubicBezTo>
                    <a:pt x="1478" y="312"/>
                    <a:pt x="1478" y="311"/>
                    <a:pt x="1477" y="311"/>
                  </a:cubicBezTo>
                  <a:cubicBezTo>
                    <a:pt x="1476" y="311"/>
                    <a:pt x="1476" y="311"/>
                    <a:pt x="1475" y="311"/>
                  </a:cubicBezTo>
                  <a:cubicBezTo>
                    <a:pt x="1474" y="311"/>
                    <a:pt x="1473" y="311"/>
                    <a:pt x="1472" y="312"/>
                  </a:cubicBezTo>
                  <a:cubicBezTo>
                    <a:pt x="1471" y="314"/>
                    <a:pt x="1471" y="315"/>
                    <a:pt x="1471" y="317"/>
                  </a:cubicBezTo>
                  <a:cubicBezTo>
                    <a:pt x="1471" y="318"/>
                    <a:pt x="1471" y="320"/>
                    <a:pt x="1470" y="321"/>
                  </a:cubicBezTo>
                  <a:cubicBezTo>
                    <a:pt x="1470" y="322"/>
                    <a:pt x="1469" y="323"/>
                    <a:pt x="1468" y="323"/>
                  </a:cubicBezTo>
                  <a:cubicBezTo>
                    <a:pt x="1468" y="323"/>
                    <a:pt x="1468" y="323"/>
                    <a:pt x="1467" y="323"/>
                  </a:cubicBezTo>
                  <a:cubicBezTo>
                    <a:pt x="1466" y="323"/>
                    <a:pt x="1464" y="322"/>
                    <a:pt x="1463" y="321"/>
                  </a:cubicBezTo>
                  <a:cubicBezTo>
                    <a:pt x="1462" y="320"/>
                    <a:pt x="1460" y="319"/>
                    <a:pt x="1458" y="319"/>
                  </a:cubicBezTo>
                  <a:cubicBezTo>
                    <a:pt x="1458" y="319"/>
                    <a:pt x="1458" y="319"/>
                    <a:pt x="1458" y="319"/>
                  </a:cubicBezTo>
                  <a:cubicBezTo>
                    <a:pt x="1456" y="319"/>
                    <a:pt x="1454" y="320"/>
                    <a:pt x="1452" y="320"/>
                  </a:cubicBezTo>
                  <a:cubicBezTo>
                    <a:pt x="1452" y="321"/>
                    <a:pt x="1451" y="321"/>
                    <a:pt x="1450" y="321"/>
                  </a:cubicBezTo>
                  <a:cubicBezTo>
                    <a:pt x="1450" y="321"/>
                    <a:pt x="1449" y="322"/>
                    <a:pt x="1449" y="322"/>
                  </a:cubicBezTo>
                  <a:cubicBezTo>
                    <a:pt x="1447" y="322"/>
                    <a:pt x="1445" y="323"/>
                    <a:pt x="1443" y="324"/>
                  </a:cubicBezTo>
                  <a:cubicBezTo>
                    <a:pt x="1441" y="326"/>
                    <a:pt x="1440" y="327"/>
                    <a:pt x="1439" y="330"/>
                  </a:cubicBezTo>
                  <a:cubicBezTo>
                    <a:pt x="1439" y="330"/>
                    <a:pt x="1439" y="330"/>
                    <a:pt x="1439" y="331"/>
                  </a:cubicBezTo>
                  <a:cubicBezTo>
                    <a:pt x="1439" y="333"/>
                    <a:pt x="1438" y="335"/>
                    <a:pt x="1437" y="336"/>
                  </a:cubicBezTo>
                  <a:cubicBezTo>
                    <a:pt x="1437" y="336"/>
                    <a:pt x="1436" y="336"/>
                    <a:pt x="1436" y="336"/>
                  </a:cubicBezTo>
                  <a:cubicBezTo>
                    <a:pt x="1436" y="336"/>
                    <a:pt x="1436" y="336"/>
                    <a:pt x="1436" y="336"/>
                  </a:cubicBezTo>
                  <a:cubicBezTo>
                    <a:pt x="1434" y="336"/>
                    <a:pt x="1433" y="333"/>
                    <a:pt x="1433" y="330"/>
                  </a:cubicBezTo>
                  <a:cubicBezTo>
                    <a:pt x="1432" y="329"/>
                    <a:pt x="1432" y="327"/>
                    <a:pt x="1432" y="327"/>
                  </a:cubicBezTo>
                  <a:cubicBezTo>
                    <a:pt x="1432" y="326"/>
                    <a:pt x="1431" y="326"/>
                    <a:pt x="1431" y="326"/>
                  </a:cubicBezTo>
                  <a:cubicBezTo>
                    <a:pt x="1430" y="326"/>
                    <a:pt x="1429" y="327"/>
                    <a:pt x="1428" y="328"/>
                  </a:cubicBezTo>
                  <a:cubicBezTo>
                    <a:pt x="1427" y="329"/>
                    <a:pt x="1426" y="330"/>
                    <a:pt x="1425" y="330"/>
                  </a:cubicBezTo>
                  <a:cubicBezTo>
                    <a:pt x="1422" y="332"/>
                    <a:pt x="1419" y="333"/>
                    <a:pt x="1417" y="334"/>
                  </a:cubicBezTo>
                  <a:cubicBezTo>
                    <a:pt x="1416" y="335"/>
                    <a:pt x="1415" y="335"/>
                    <a:pt x="1414" y="335"/>
                  </a:cubicBezTo>
                  <a:cubicBezTo>
                    <a:pt x="1413" y="336"/>
                    <a:pt x="1411" y="336"/>
                    <a:pt x="1410" y="338"/>
                  </a:cubicBezTo>
                  <a:cubicBezTo>
                    <a:pt x="1410" y="338"/>
                    <a:pt x="1409" y="339"/>
                    <a:pt x="1409" y="339"/>
                  </a:cubicBezTo>
                  <a:cubicBezTo>
                    <a:pt x="1409" y="339"/>
                    <a:pt x="1409" y="338"/>
                    <a:pt x="1408" y="338"/>
                  </a:cubicBezTo>
                  <a:cubicBezTo>
                    <a:pt x="1408" y="338"/>
                    <a:pt x="1408" y="337"/>
                    <a:pt x="1408" y="337"/>
                  </a:cubicBezTo>
                  <a:cubicBezTo>
                    <a:pt x="1409" y="334"/>
                    <a:pt x="1410" y="331"/>
                    <a:pt x="1413" y="328"/>
                  </a:cubicBezTo>
                  <a:cubicBezTo>
                    <a:pt x="1413" y="328"/>
                    <a:pt x="1414" y="327"/>
                    <a:pt x="1415" y="326"/>
                  </a:cubicBezTo>
                  <a:cubicBezTo>
                    <a:pt x="1416" y="326"/>
                    <a:pt x="1417" y="325"/>
                    <a:pt x="1418" y="324"/>
                  </a:cubicBezTo>
                  <a:cubicBezTo>
                    <a:pt x="1419" y="322"/>
                    <a:pt x="1420" y="320"/>
                    <a:pt x="1419" y="318"/>
                  </a:cubicBezTo>
                  <a:cubicBezTo>
                    <a:pt x="1419" y="317"/>
                    <a:pt x="1418" y="315"/>
                    <a:pt x="1417" y="314"/>
                  </a:cubicBezTo>
                  <a:cubicBezTo>
                    <a:pt x="1416" y="314"/>
                    <a:pt x="1415" y="313"/>
                    <a:pt x="1414" y="313"/>
                  </a:cubicBezTo>
                  <a:cubicBezTo>
                    <a:pt x="1413" y="312"/>
                    <a:pt x="1412" y="312"/>
                    <a:pt x="1411" y="312"/>
                  </a:cubicBezTo>
                  <a:cubicBezTo>
                    <a:pt x="1410" y="311"/>
                    <a:pt x="1409" y="310"/>
                    <a:pt x="1408" y="310"/>
                  </a:cubicBezTo>
                  <a:cubicBezTo>
                    <a:pt x="1407" y="309"/>
                    <a:pt x="1406" y="308"/>
                    <a:pt x="1405" y="308"/>
                  </a:cubicBezTo>
                  <a:cubicBezTo>
                    <a:pt x="1404" y="307"/>
                    <a:pt x="1403" y="307"/>
                    <a:pt x="1402" y="306"/>
                  </a:cubicBezTo>
                  <a:cubicBezTo>
                    <a:pt x="1399" y="306"/>
                    <a:pt x="1395" y="305"/>
                    <a:pt x="1394" y="300"/>
                  </a:cubicBezTo>
                  <a:cubicBezTo>
                    <a:pt x="1394" y="299"/>
                    <a:pt x="1394" y="298"/>
                    <a:pt x="1394" y="297"/>
                  </a:cubicBezTo>
                  <a:cubicBezTo>
                    <a:pt x="1394" y="295"/>
                    <a:pt x="1394" y="294"/>
                    <a:pt x="1393" y="293"/>
                  </a:cubicBezTo>
                  <a:cubicBezTo>
                    <a:pt x="1391" y="290"/>
                    <a:pt x="1388" y="290"/>
                    <a:pt x="1385" y="290"/>
                  </a:cubicBezTo>
                  <a:cubicBezTo>
                    <a:pt x="1383" y="289"/>
                    <a:pt x="1382" y="289"/>
                    <a:pt x="1381" y="289"/>
                  </a:cubicBezTo>
                  <a:cubicBezTo>
                    <a:pt x="1380" y="289"/>
                    <a:pt x="1379" y="289"/>
                    <a:pt x="1378" y="289"/>
                  </a:cubicBezTo>
                  <a:cubicBezTo>
                    <a:pt x="1377" y="289"/>
                    <a:pt x="1377" y="288"/>
                    <a:pt x="1376" y="288"/>
                  </a:cubicBezTo>
                  <a:cubicBezTo>
                    <a:pt x="1376" y="288"/>
                    <a:pt x="1375" y="288"/>
                    <a:pt x="1375" y="288"/>
                  </a:cubicBezTo>
                  <a:cubicBezTo>
                    <a:pt x="1373" y="288"/>
                    <a:pt x="1371" y="287"/>
                    <a:pt x="1370" y="286"/>
                  </a:cubicBezTo>
                  <a:cubicBezTo>
                    <a:pt x="1370" y="286"/>
                    <a:pt x="1370" y="285"/>
                    <a:pt x="1370" y="285"/>
                  </a:cubicBezTo>
                  <a:cubicBezTo>
                    <a:pt x="1370" y="284"/>
                    <a:pt x="1371" y="284"/>
                    <a:pt x="1371" y="284"/>
                  </a:cubicBezTo>
                  <a:cubicBezTo>
                    <a:pt x="1372" y="284"/>
                    <a:pt x="1373" y="284"/>
                    <a:pt x="1375" y="283"/>
                  </a:cubicBezTo>
                  <a:cubicBezTo>
                    <a:pt x="1377" y="283"/>
                    <a:pt x="1379" y="283"/>
                    <a:pt x="1381" y="283"/>
                  </a:cubicBezTo>
                  <a:cubicBezTo>
                    <a:pt x="1381" y="283"/>
                    <a:pt x="1381" y="283"/>
                    <a:pt x="1382" y="283"/>
                  </a:cubicBezTo>
                  <a:cubicBezTo>
                    <a:pt x="1383" y="283"/>
                    <a:pt x="1385" y="283"/>
                    <a:pt x="1387" y="284"/>
                  </a:cubicBezTo>
                  <a:cubicBezTo>
                    <a:pt x="1389" y="284"/>
                    <a:pt x="1392" y="285"/>
                    <a:pt x="1394" y="285"/>
                  </a:cubicBezTo>
                  <a:cubicBezTo>
                    <a:pt x="1394" y="285"/>
                    <a:pt x="1395" y="285"/>
                    <a:pt x="1396" y="284"/>
                  </a:cubicBezTo>
                  <a:cubicBezTo>
                    <a:pt x="1396" y="284"/>
                    <a:pt x="1396" y="283"/>
                    <a:pt x="1396" y="282"/>
                  </a:cubicBezTo>
                  <a:cubicBezTo>
                    <a:pt x="1398" y="278"/>
                    <a:pt x="1399" y="275"/>
                    <a:pt x="1401" y="272"/>
                  </a:cubicBezTo>
                  <a:cubicBezTo>
                    <a:pt x="1402" y="270"/>
                    <a:pt x="1402" y="270"/>
                    <a:pt x="1402" y="269"/>
                  </a:cubicBezTo>
                  <a:cubicBezTo>
                    <a:pt x="1401" y="267"/>
                    <a:pt x="1397" y="265"/>
                    <a:pt x="1396" y="264"/>
                  </a:cubicBezTo>
                  <a:cubicBezTo>
                    <a:pt x="1394" y="263"/>
                    <a:pt x="1392" y="262"/>
                    <a:pt x="1391" y="262"/>
                  </a:cubicBezTo>
                  <a:cubicBezTo>
                    <a:pt x="1390" y="262"/>
                    <a:pt x="1389" y="261"/>
                    <a:pt x="1388" y="261"/>
                  </a:cubicBezTo>
                  <a:cubicBezTo>
                    <a:pt x="1387" y="261"/>
                    <a:pt x="1386" y="260"/>
                    <a:pt x="1385" y="260"/>
                  </a:cubicBezTo>
                  <a:cubicBezTo>
                    <a:pt x="1384" y="259"/>
                    <a:pt x="1383" y="259"/>
                    <a:pt x="1382" y="259"/>
                  </a:cubicBezTo>
                  <a:cubicBezTo>
                    <a:pt x="1381" y="259"/>
                    <a:pt x="1380" y="259"/>
                    <a:pt x="1380" y="259"/>
                  </a:cubicBezTo>
                  <a:cubicBezTo>
                    <a:pt x="1376" y="259"/>
                    <a:pt x="1373" y="259"/>
                    <a:pt x="1370" y="260"/>
                  </a:cubicBezTo>
                  <a:cubicBezTo>
                    <a:pt x="1369" y="261"/>
                    <a:pt x="1368" y="261"/>
                    <a:pt x="1366" y="261"/>
                  </a:cubicBezTo>
                  <a:cubicBezTo>
                    <a:pt x="1366" y="262"/>
                    <a:pt x="1365" y="262"/>
                    <a:pt x="1365" y="262"/>
                  </a:cubicBezTo>
                  <a:cubicBezTo>
                    <a:pt x="1364" y="262"/>
                    <a:pt x="1363" y="261"/>
                    <a:pt x="1363" y="261"/>
                  </a:cubicBezTo>
                  <a:cubicBezTo>
                    <a:pt x="1361" y="259"/>
                    <a:pt x="1360" y="255"/>
                    <a:pt x="1360" y="252"/>
                  </a:cubicBezTo>
                  <a:cubicBezTo>
                    <a:pt x="1360" y="251"/>
                    <a:pt x="1360" y="250"/>
                    <a:pt x="1360" y="249"/>
                  </a:cubicBezTo>
                  <a:cubicBezTo>
                    <a:pt x="1359" y="250"/>
                    <a:pt x="1358" y="250"/>
                    <a:pt x="1358" y="250"/>
                  </a:cubicBezTo>
                  <a:cubicBezTo>
                    <a:pt x="1357" y="250"/>
                    <a:pt x="1356" y="250"/>
                    <a:pt x="1355" y="250"/>
                  </a:cubicBezTo>
                  <a:cubicBezTo>
                    <a:pt x="1354" y="250"/>
                    <a:pt x="1354" y="250"/>
                    <a:pt x="1353" y="250"/>
                  </a:cubicBezTo>
                  <a:cubicBezTo>
                    <a:pt x="1351" y="249"/>
                    <a:pt x="1350" y="248"/>
                    <a:pt x="1349" y="247"/>
                  </a:cubicBezTo>
                  <a:cubicBezTo>
                    <a:pt x="1348" y="246"/>
                    <a:pt x="1347" y="246"/>
                    <a:pt x="1346" y="245"/>
                  </a:cubicBezTo>
                  <a:cubicBezTo>
                    <a:pt x="1345" y="244"/>
                    <a:pt x="1343" y="243"/>
                    <a:pt x="1341" y="242"/>
                  </a:cubicBezTo>
                  <a:cubicBezTo>
                    <a:pt x="1339" y="241"/>
                    <a:pt x="1336" y="240"/>
                    <a:pt x="1334" y="239"/>
                  </a:cubicBezTo>
                  <a:cubicBezTo>
                    <a:pt x="1332" y="237"/>
                    <a:pt x="1329" y="236"/>
                    <a:pt x="1326" y="235"/>
                  </a:cubicBezTo>
                  <a:cubicBezTo>
                    <a:pt x="1324" y="234"/>
                    <a:pt x="1323" y="233"/>
                    <a:pt x="1321" y="232"/>
                  </a:cubicBezTo>
                  <a:cubicBezTo>
                    <a:pt x="1319" y="231"/>
                    <a:pt x="1317" y="231"/>
                    <a:pt x="1315" y="231"/>
                  </a:cubicBezTo>
                  <a:cubicBezTo>
                    <a:pt x="1313" y="231"/>
                    <a:pt x="1312" y="231"/>
                    <a:pt x="1311" y="232"/>
                  </a:cubicBezTo>
                  <a:cubicBezTo>
                    <a:pt x="1309" y="233"/>
                    <a:pt x="1307" y="234"/>
                    <a:pt x="1306" y="236"/>
                  </a:cubicBezTo>
                  <a:cubicBezTo>
                    <a:pt x="1304" y="238"/>
                    <a:pt x="1302" y="238"/>
                    <a:pt x="1299" y="238"/>
                  </a:cubicBezTo>
                  <a:cubicBezTo>
                    <a:pt x="1298" y="238"/>
                    <a:pt x="1297" y="238"/>
                    <a:pt x="1296" y="238"/>
                  </a:cubicBezTo>
                  <a:cubicBezTo>
                    <a:pt x="1295" y="238"/>
                    <a:pt x="1295" y="238"/>
                    <a:pt x="1295" y="238"/>
                  </a:cubicBezTo>
                  <a:cubicBezTo>
                    <a:pt x="1292" y="238"/>
                    <a:pt x="1290" y="237"/>
                    <a:pt x="1287" y="237"/>
                  </a:cubicBezTo>
                  <a:cubicBezTo>
                    <a:pt x="1285" y="237"/>
                    <a:pt x="1284" y="237"/>
                    <a:pt x="1282" y="237"/>
                  </a:cubicBezTo>
                  <a:cubicBezTo>
                    <a:pt x="1281" y="237"/>
                    <a:pt x="1281" y="237"/>
                    <a:pt x="1281" y="237"/>
                  </a:cubicBezTo>
                  <a:cubicBezTo>
                    <a:pt x="1278" y="236"/>
                    <a:pt x="1275" y="236"/>
                    <a:pt x="1272" y="233"/>
                  </a:cubicBezTo>
                  <a:cubicBezTo>
                    <a:pt x="1270" y="231"/>
                    <a:pt x="1268" y="231"/>
                    <a:pt x="1266" y="231"/>
                  </a:cubicBezTo>
                  <a:cubicBezTo>
                    <a:pt x="1265" y="231"/>
                    <a:pt x="1264" y="231"/>
                    <a:pt x="1263" y="231"/>
                  </a:cubicBezTo>
                  <a:cubicBezTo>
                    <a:pt x="1259" y="230"/>
                    <a:pt x="1253" y="229"/>
                    <a:pt x="1248" y="228"/>
                  </a:cubicBezTo>
                  <a:cubicBezTo>
                    <a:pt x="1248" y="227"/>
                    <a:pt x="1247" y="227"/>
                    <a:pt x="1246" y="227"/>
                  </a:cubicBezTo>
                  <a:cubicBezTo>
                    <a:pt x="1245" y="226"/>
                    <a:pt x="1244" y="226"/>
                    <a:pt x="1243" y="226"/>
                  </a:cubicBezTo>
                  <a:cubicBezTo>
                    <a:pt x="1242" y="226"/>
                    <a:pt x="1241" y="226"/>
                    <a:pt x="1240" y="227"/>
                  </a:cubicBezTo>
                  <a:cubicBezTo>
                    <a:pt x="1240" y="227"/>
                    <a:pt x="1240" y="228"/>
                    <a:pt x="1239" y="229"/>
                  </a:cubicBezTo>
                  <a:cubicBezTo>
                    <a:pt x="1239" y="230"/>
                    <a:pt x="1238" y="231"/>
                    <a:pt x="1237" y="232"/>
                  </a:cubicBezTo>
                  <a:cubicBezTo>
                    <a:pt x="1237" y="232"/>
                    <a:pt x="1237" y="232"/>
                    <a:pt x="1236" y="232"/>
                  </a:cubicBezTo>
                  <a:cubicBezTo>
                    <a:pt x="1236" y="233"/>
                    <a:pt x="1235" y="234"/>
                    <a:pt x="1235" y="234"/>
                  </a:cubicBezTo>
                  <a:cubicBezTo>
                    <a:pt x="1235" y="235"/>
                    <a:pt x="1236" y="236"/>
                    <a:pt x="1236" y="236"/>
                  </a:cubicBezTo>
                  <a:cubicBezTo>
                    <a:pt x="1237" y="237"/>
                    <a:pt x="1237" y="237"/>
                    <a:pt x="1237" y="237"/>
                  </a:cubicBezTo>
                  <a:cubicBezTo>
                    <a:pt x="1239" y="239"/>
                    <a:pt x="1240" y="241"/>
                    <a:pt x="1240" y="243"/>
                  </a:cubicBezTo>
                  <a:cubicBezTo>
                    <a:pt x="1241" y="244"/>
                    <a:pt x="1241" y="244"/>
                    <a:pt x="1241" y="244"/>
                  </a:cubicBezTo>
                  <a:cubicBezTo>
                    <a:pt x="1242" y="248"/>
                    <a:pt x="1244" y="252"/>
                    <a:pt x="1243" y="256"/>
                  </a:cubicBezTo>
                  <a:cubicBezTo>
                    <a:pt x="1242" y="261"/>
                    <a:pt x="1237" y="266"/>
                    <a:pt x="1234" y="267"/>
                  </a:cubicBezTo>
                  <a:cubicBezTo>
                    <a:pt x="1233" y="268"/>
                    <a:pt x="1231" y="268"/>
                    <a:pt x="1230" y="269"/>
                  </a:cubicBezTo>
                  <a:cubicBezTo>
                    <a:pt x="1228" y="269"/>
                    <a:pt x="1227" y="270"/>
                    <a:pt x="1226" y="270"/>
                  </a:cubicBezTo>
                  <a:cubicBezTo>
                    <a:pt x="1227" y="270"/>
                    <a:pt x="1228" y="270"/>
                    <a:pt x="1229" y="270"/>
                  </a:cubicBezTo>
                  <a:cubicBezTo>
                    <a:pt x="1231" y="270"/>
                    <a:pt x="1232" y="270"/>
                    <a:pt x="1234" y="270"/>
                  </a:cubicBezTo>
                  <a:cubicBezTo>
                    <a:pt x="1235" y="270"/>
                    <a:pt x="1236" y="270"/>
                    <a:pt x="1237" y="270"/>
                  </a:cubicBezTo>
                  <a:cubicBezTo>
                    <a:pt x="1238" y="269"/>
                    <a:pt x="1240" y="269"/>
                    <a:pt x="1241" y="269"/>
                  </a:cubicBezTo>
                  <a:cubicBezTo>
                    <a:pt x="1242" y="269"/>
                    <a:pt x="1243" y="269"/>
                    <a:pt x="1243" y="269"/>
                  </a:cubicBezTo>
                  <a:cubicBezTo>
                    <a:pt x="1246" y="270"/>
                    <a:pt x="1248" y="273"/>
                    <a:pt x="1247" y="277"/>
                  </a:cubicBezTo>
                  <a:cubicBezTo>
                    <a:pt x="1247" y="280"/>
                    <a:pt x="1247" y="282"/>
                    <a:pt x="1246" y="284"/>
                  </a:cubicBezTo>
                  <a:cubicBezTo>
                    <a:pt x="1246" y="285"/>
                    <a:pt x="1245" y="285"/>
                    <a:pt x="1245" y="285"/>
                  </a:cubicBezTo>
                  <a:cubicBezTo>
                    <a:pt x="1245" y="286"/>
                    <a:pt x="1244" y="287"/>
                    <a:pt x="1245" y="287"/>
                  </a:cubicBezTo>
                  <a:cubicBezTo>
                    <a:pt x="1245" y="288"/>
                    <a:pt x="1245" y="288"/>
                    <a:pt x="1245" y="288"/>
                  </a:cubicBezTo>
                  <a:cubicBezTo>
                    <a:pt x="1246" y="288"/>
                    <a:pt x="1247" y="289"/>
                    <a:pt x="1247" y="291"/>
                  </a:cubicBezTo>
                  <a:cubicBezTo>
                    <a:pt x="1247" y="293"/>
                    <a:pt x="1245" y="294"/>
                    <a:pt x="1240" y="297"/>
                  </a:cubicBezTo>
                  <a:cubicBezTo>
                    <a:pt x="1240" y="298"/>
                    <a:pt x="1239" y="298"/>
                    <a:pt x="1238" y="298"/>
                  </a:cubicBezTo>
                  <a:cubicBezTo>
                    <a:pt x="1235" y="301"/>
                    <a:pt x="1233" y="304"/>
                    <a:pt x="1231" y="308"/>
                  </a:cubicBezTo>
                  <a:cubicBezTo>
                    <a:pt x="1230" y="309"/>
                    <a:pt x="1230" y="309"/>
                    <a:pt x="1230" y="309"/>
                  </a:cubicBezTo>
                  <a:cubicBezTo>
                    <a:pt x="1227" y="314"/>
                    <a:pt x="1223" y="322"/>
                    <a:pt x="1225" y="327"/>
                  </a:cubicBezTo>
                  <a:cubicBezTo>
                    <a:pt x="1227" y="330"/>
                    <a:pt x="1231" y="330"/>
                    <a:pt x="1234" y="331"/>
                  </a:cubicBezTo>
                  <a:cubicBezTo>
                    <a:pt x="1235" y="331"/>
                    <a:pt x="1235" y="331"/>
                    <a:pt x="1235" y="331"/>
                  </a:cubicBezTo>
                  <a:cubicBezTo>
                    <a:pt x="1238" y="332"/>
                    <a:pt x="1242" y="333"/>
                    <a:pt x="1246" y="336"/>
                  </a:cubicBezTo>
                  <a:cubicBezTo>
                    <a:pt x="1252" y="340"/>
                    <a:pt x="1258" y="345"/>
                    <a:pt x="1261" y="354"/>
                  </a:cubicBezTo>
                  <a:cubicBezTo>
                    <a:pt x="1262" y="360"/>
                    <a:pt x="1262" y="367"/>
                    <a:pt x="1262" y="373"/>
                  </a:cubicBezTo>
                  <a:cubicBezTo>
                    <a:pt x="1263" y="376"/>
                    <a:pt x="1263" y="378"/>
                    <a:pt x="1263" y="381"/>
                  </a:cubicBezTo>
                  <a:cubicBezTo>
                    <a:pt x="1263" y="382"/>
                    <a:pt x="1263" y="382"/>
                    <a:pt x="1263" y="382"/>
                  </a:cubicBezTo>
                  <a:cubicBezTo>
                    <a:pt x="1263" y="385"/>
                    <a:pt x="1263" y="388"/>
                    <a:pt x="1261" y="390"/>
                  </a:cubicBezTo>
                  <a:cubicBezTo>
                    <a:pt x="1259" y="392"/>
                    <a:pt x="1257" y="394"/>
                    <a:pt x="1254" y="395"/>
                  </a:cubicBezTo>
                  <a:cubicBezTo>
                    <a:pt x="1254" y="395"/>
                    <a:pt x="1253" y="396"/>
                    <a:pt x="1252" y="396"/>
                  </a:cubicBezTo>
                  <a:cubicBezTo>
                    <a:pt x="1250" y="398"/>
                    <a:pt x="1247" y="399"/>
                    <a:pt x="1245" y="400"/>
                  </a:cubicBezTo>
                  <a:cubicBezTo>
                    <a:pt x="1244" y="401"/>
                    <a:pt x="1242" y="402"/>
                    <a:pt x="1241" y="402"/>
                  </a:cubicBezTo>
                  <a:cubicBezTo>
                    <a:pt x="1238" y="404"/>
                    <a:pt x="1235" y="406"/>
                    <a:pt x="1232" y="408"/>
                  </a:cubicBezTo>
                  <a:cubicBezTo>
                    <a:pt x="1229" y="410"/>
                    <a:pt x="1227" y="412"/>
                    <a:pt x="1224" y="414"/>
                  </a:cubicBezTo>
                  <a:cubicBezTo>
                    <a:pt x="1220" y="416"/>
                    <a:pt x="1216" y="416"/>
                    <a:pt x="1213" y="416"/>
                  </a:cubicBezTo>
                  <a:cubicBezTo>
                    <a:pt x="1209" y="417"/>
                    <a:pt x="1206" y="417"/>
                    <a:pt x="1203" y="419"/>
                  </a:cubicBezTo>
                  <a:cubicBezTo>
                    <a:pt x="1202" y="419"/>
                    <a:pt x="1202" y="420"/>
                    <a:pt x="1202" y="420"/>
                  </a:cubicBezTo>
                  <a:cubicBezTo>
                    <a:pt x="1201" y="423"/>
                    <a:pt x="1205" y="428"/>
                    <a:pt x="1207" y="431"/>
                  </a:cubicBezTo>
                  <a:cubicBezTo>
                    <a:pt x="1208" y="432"/>
                    <a:pt x="1209" y="433"/>
                    <a:pt x="1210" y="434"/>
                  </a:cubicBezTo>
                  <a:cubicBezTo>
                    <a:pt x="1213" y="440"/>
                    <a:pt x="1216" y="446"/>
                    <a:pt x="1217" y="452"/>
                  </a:cubicBezTo>
                  <a:cubicBezTo>
                    <a:pt x="1217" y="454"/>
                    <a:pt x="1218" y="456"/>
                    <a:pt x="1218" y="458"/>
                  </a:cubicBezTo>
                  <a:cubicBezTo>
                    <a:pt x="1218" y="462"/>
                    <a:pt x="1219" y="466"/>
                    <a:pt x="1221" y="469"/>
                  </a:cubicBezTo>
                  <a:cubicBezTo>
                    <a:pt x="1222" y="470"/>
                    <a:pt x="1223" y="472"/>
                    <a:pt x="1223" y="474"/>
                  </a:cubicBezTo>
                  <a:cubicBezTo>
                    <a:pt x="1224" y="476"/>
                    <a:pt x="1225" y="477"/>
                    <a:pt x="1226" y="479"/>
                  </a:cubicBezTo>
                  <a:cubicBezTo>
                    <a:pt x="1227" y="480"/>
                    <a:pt x="1227" y="480"/>
                    <a:pt x="1227" y="480"/>
                  </a:cubicBezTo>
                  <a:cubicBezTo>
                    <a:pt x="1228" y="481"/>
                    <a:pt x="1229" y="483"/>
                    <a:pt x="1229" y="485"/>
                  </a:cubicBezTo>
                  <a:cubicBezTo>
                    <a:pt x="1229" y="486"/>
                    <a:pt x="1228" y="486"/>
                    <a:pt x="1227" y="487"/>
                  </a:cubicBezTo>
                  <a:cubicBezTo>
                    <a:pt x="1226" y="487"/>
                    <a:pt x="1225" y="488"/>
                    <a:pt x="1224" y="488"/>
                  </a:cubicBezTo>
                  <a:cubicBezTo>
                    <a:pt x="1222" y="488"/>
                    <a:pt x="1222" y="488"/>
                    <a:pt x="1222" y="490"/>
                  </a:cubicBezTo>
                  <a:cubicBezTo>
                    <a:pt x="1221" y="492"/>
                    <a:pt x="1221" y="493"/>
                    <a:pt x="1221" y="494"/>
                  </a:cubicBezTo>
                  <a:cubicBezTo>
                    <a:pt x="1220" y="498"/>
                    <a:pt x="1220" y="502"/>
                    <a:pt x="1220" y="506"/>
                  </a:cubicBezTo>
                  <a:cubicBezTo>
                    <a:pt x="1220" y="507"/>
                    <a:pt x="1220" y="507"/>
                    <a:pt x="1219" y="508"/>
                  </a:cubicBezTo>
                  <a:cubicBezTo>
                    <a:pt x="1219" y="508"/>
                    <a:pt x="1219" y="508"/>
                    <a:pt x="1219" y="508"/>
                  </a:cubicBezTo>
                  <a:cubicBezTo>
                    <a:pt x="1216" y="508"/>
                    <a:pt x="1213" y="504"/>
                    <a:pt x="1212" y="502"/>
                  </a:cubicBezTo>
                  <a:cubicBezTo>
                    <a:pt x="1211" y="501"/>
                    <a:pt x="1210" y="499"/>
                    <a:pt x="1209" y="497"/>
                  </a:cubicBezTo>
                  <a:cubicBezTo>
                    <a:pt x="1209" y="497"/>
                    <a:pt x="1208" y="498"/>
                    <a:pt x="1208" y="499"/>
                  </a:cubicBezTo>
                  <a:cubicBezTo>
                    <a:pt x="1207" y="500"/>
                    <a:pt x="1206" y="501"/>
                    <a:pt x="1205" y="502"/>
                  </a:cubicBezTo>
                  <a:cubicBezTo>
                    <a:pt x="1204" y="504"/>
                    <a:pt x="1205" y="506"/>
                    <a:pt x="1206" y="509"/>
                  </a:cubicBezTo>
                  <a:cubicBezTo>
                    <a:pt x="1206" y="510"/>
                    <a:pt x="1206" y="510"/>
                    <a:pt x="1206" y="511"/>
                  </a:cubicBezTo>
                  <a:cubicBezTo>
                    <a:pt x="1207" y="513"/>
                    <a:pt x="1208" y="515"/>
                    <a:pt x="1206" y="516"/>
                  </a:cubicBezTo>
                  <a:cubicBezTo>
                    <a:pt x="1206" y="516"/>
                    <a:pt x="1206" y="517"/>
                    <a:pt x="1205" y="517"/>
                  </a:cubicBezTo>
                  <a:cubicBezTo>
                    <a:pt x="1204" y="517"/>
                    <a:pt x="1203" y="516"/>
                    <a:pt x="1203" y="516"/>
                  </a:cubicBezTo>
                  <a:cubicBezTo>
                    <a:pt x="1200" y="514"/>
                    <a:pt x="1198" y="511"/>
                    <a:pt x="1195" y="509"/>
                  </a:cubicBezTo>
                  <a:cubicBezTo>
                    <a:pt x="1195" y="508"/>
                    <a:pt x="1194" y="507"/>
                    <a:pt x="1193" y="506"/>
                  </a:cubicBezTo>
                  <a:cubicBezTo>
                    <a:pt x="1192" y="505"/>
                    <a:pt x="1191" y="504"/>
                    <a:pt x="1190" y="504"/>
                  </a:cubicBezTo>
                  <a:cubicBezTo>
                    <a:pt x="1188" y="502"/>
                    <a:pt x="1187" y="500"/>
                    <a:pt x="1185" y="498"/>
                  </a:cubicBezTo>
                  <a:cubicBezTo>
                    <a:pt x="1184" y="497"/>
                    <a:pt x="1184" y="496"/>
                    <a:pt x="1183" y="496"/>
                  </a:cubicBezTo>
                  <a:cubicBezTo>
                    <a:pt x="1182" y="494"/>
                    <a:pt x="1181" y="493"/>
                    <a:pt x="1180" y="492"/>
                  </a:cubicBezTo>
                  <a:cubicBezTo>
                    <a:pt x="1177" y="490"/>
                    <a:pt x="1175" y="489"/>
                    <a:pt x="1172" y="489"/>
                  </a:cubicBezTo>
                  <a:cubicBezTo>
                    <a:pt x="1168" y="488"/>
                    <a:pt x="1165" y="487"/>
                    <a:pt x="1162" y="485"/>
                  </a:cubicBezTo>
                  <a:cubicBezTo>
                    <a:pt x="1160" y="482"/>
                    <a:pt x="1159" y="479"/>
                    <a:pt x="1157" y="476"/>
                  </a:cubicBezTo>
                  <a:cubicBezTo>
                    <a:pt x="1157" y="475"/>
                    <a:pt x="1157" y="474"/>
                    <a:pt x="1157" y="474"/>
                  </a:cubicBezTo>
                  <a:cubicBezTo>
                    <a:pt x="1156" y="472"/>
                    <a:pt x="1155" y="471"/>
                    <a:pt x="1155" y="470"/>
                  </a:cubicBezTo>
                  <a:cubicBezTo>
                    <a:pt x="1154" y="467"/>
                    <a:pt x="1153" y="464"/>
                    <a:pt x="1152" y="462"/>
                  </a:cubicBezTo>
                  <a:cubicBezTo>
                    <a:pt x="1150" y="459"/>
                    <a:pt x="1148" y="456"/>
                    <a:pt x="1147" y="452"/>
                  </a:cubicBezTo>
                  <a:cubicBezTo>
                    <a:pt x="1146" y="447"/>
                    <a:pt x="1147" y="442"/>
                    <a:pt x="1147" y="438"/>
                  </a:cubicBezTo>
                  <a:cubicBezTo>
                    <a:pt x="1148" y="434"/>
                    <a:pt x="1149" y="429"/>
                    <a:pt x="1150" y="425"/>
                  </a:cubicBezTo>
                  <a:cubicBezTo>
                    <a:pt x="1150" y="423"/>
                    <a:pt x="1150" y="422"/>
                    <a:pt x="1151" y="421"/>
                  </a:cubicBezTo>
                  <a:cubicBezTo>
                    <a:pt x="1151" y="419"/>
                    <a:pt x="1151" y="418"/>
                    <a:pt x="1152" y="417"/>
                  </a:cubicBezTo>
                  <a:cubicBezTo>
                    <a:pt x="1152" y="413"/>
                    <a:pt x="1152" y="411"/>
                    <a:pt x="1150" y="410"/>
                  </a:cubicBezTo>
                  <a:cubicBezTo>
                    <a:pt x="1150" y="410"/>
                    <a:pt x="1149" y="410"/>
                    <a:pt x="1149" y="410"/>
                  </a:cubicBezTo>
                  <a:cubicBezTo>
                    <a:pt x="1148" y="410"/>
                    <a:pt x="1147" y="410"/>
                    <a:pt x="1146" y="410"/>
                  </a:cubicBezTo>
                  <a:cubicBezTo>
                    <a:pt x="1145" y="411"/>
                    <a:pt x="1144" y="411"/>
                    <a:pt x="1143" y="411"/>
                  </a:cubicBezTo>
                  <a:cubicBezTo>
                    <a:pt x="1143" y="411"/>
                    <a:pt x="1143" y="411"/>
                    <a:pt x="1143" y="411"/>
                  </a:cubicBezTo>
                  <a:cubicBezTo>
                    <a:pt x="1141" y="411"/>
                    <a:pt x="1139" y="410"/>
                    <a:pt x="1137" y="410"/>
                  </a:cubicBezTo>
                  <a:cubicBezTo>
                    <a:pt x="1136" y="410"/>
                    <a:pt x="1136" y="409"/>
                    <a:pt x="1135" y="409"/>
                  </a:cubicBezTo>
                  <a:cubicBezTo>
                    <a:pt x="1133" y="409"/>
                    <a:pt x="1132" y="409"/>
                    <a:pt x="1130" y="409"/>
                  </a:cubicBezTo>
                  <a:cubicBezTo>
                    <a:pt x="1128" y="409"/>
                    <a:pt x="1127" y="409"/>
                    <a:pt x="1126" y="409"/>
                  </a:cubicBezTo>
                  <a:cubicBezTo>
                    <a:pt x="1125" y="409"/>
                    <a:pt x="1125" y="409"/>
                    <a:pt x="1124" y="409"/>
                  </a:cubicBezTo>
                  <a:cubicBezTo>
                    <a:pt x="1121" y="409"/>
                    <a:pt x="1118" y="408"/>
                    <a:pt x="1115" y="408"/>
                  </a:cubicBezTo>
                  <a:cubicBezTo>
                    <a:pt x="1113" y="408"/>
                    <a:pt x="1111" y="408"/>
                    <a:pt x="1110" y="408"/>
                  </a:cubicBezTo>
                  <a:cubicBezTo>
                    <a:pt x="1109" y="407"/>
                    <a:pt x="1109" y="407"/>
                    <a:pt x="1109" y="407"/>
                  </a:cubicBezTo>
                  <a:cubicBezTo>
                    <a:pt x="1107" y="407"/>
                    <a:pt x="1105" y="407"/>
                    <a:pt x="1103" y="407"/>
                  </a:cubicBezTo>
                  <a:cubicBezTo>
                    <a:pt x="1103" y="406"/>
                    <a:pt x="1103" y="406"/>
                    <a:pt x="1103" y="406"/>
                  </a:cubicBezTo>
                  <a:cubicBezTo>
                    <a:pt x="1102" y="406"/>
                    <a:pt x="1101" y="406"/>
                    <a:pt x="1100" y="406"/>
                  </a:cubicBezTo>
                  <a:cubicBezTo>
                    <a:pt x="1099" y="406"/>
                    <a:pt x="1098" y="406"/>
                    <a:pt x="1098" y="406"/>
                  </a:cubicBezTo>
                  <a:cubicBezTo>
                    <a:pt x="1098" y="407"/>
                    <a:pt x="1098" y="407"/>
                    <a:pt x="1097" y="408"/>
                  </a:cubicBezTo>
                  <a:cubicBezTo>
                    <a:pt x="1097" y="409"/>
                    <a:pt x="1096" y="411"/>
                    <a:pt x="1094" y="411"/>
                  </a:cubicBezTo>
                  <a:cubicBezTo>
                    <a:pt x="1094" y="411"/>
                    <a:pt x="1094" y="411"/>
                    <a:pt x="1093" y="411"/>
                  </a:cubicBezTo>
                  <a:cubicBezTo>
                    <a:pt x="1093" y="411"/>
                    <a:pt x="1093" y="410"/>
                    <a:pt x="1093" y="410"/>
                  </a:cubicBezTo>
                  <a:cubicBezTo>
                    <a:pt x="1092" y="408"/>
                    <a:pt x="1091" y="406"/>
                    <a:pt x="1091" y="404"/>
                  </a:cubicBezTo>
                  <a:cubicBezTo>
                    <a:pt x="1091" y="404"/>
                    <a:pt x="1091" y="403"/>
                    <a:pt x="1091" y="402"/>
                  </a:cubicBezTo>
                  <a:cubicBezTo>
                    <a:pt x="1091" y="401"/>
                    <a:pt x="1091" y="401"/>
                    <a:pt x="1091" y="401"/>
                  </a:cubicBezTo>
                  <a:cubicBezTo>
                    <a:pt x="1090" y="400"/>
                    <a:pt x="1087" y="399"/>
                    <a:pt x="1086" y="399"/>
                  </a:cubicBezTo>
                  <a:cubicBezTo>
                    <a:pt x="1085" y="399"/>
                    <a:pt x="1085" y="399"/>
                    <a:pt x="1084" y="399"/>
                  </a:cubicBezTo>
                  <a:cubicBezTo>
                    <a:pt x="1081" y="398"/>
                    <a:pt x="1077" y="398"/>
                    <a:pt x="1074" y="397"/>
                  </a:cubicBezTo>
                  <a:cubicBezTo>
                    <a:pt x="1073" y="397"/>
                    <a:pt x="1072" y="397"/>
                    <a:pt x="1071" y="397"/>
                  </a:cubicBezTo>
                  <a:cubicBezTo>
                    <a:pt x="1070" y="397"/>
                    <a:pt x="1068" y="397"/>
                    <a:pt x="1067" y="396"/>
                  </a:cubicBezTo>
                  <a:cubicBezTo>
                    <a:pt x="1064" y="396"/>
                    <a:pt x="1062" y="394"/>
                    <a:pt x="1060" y="393"/>
                  </a:cubicBezTo>
                  <a:cubicBezTo>
                    <a:pt x="1059" y="393"/>
                    <a:pt x="1059" y="392"/>
                    <a:pt x="1058" y="392"/>
                  </a:cubicBezTo>
                  <a:cubicBezTo>
                    <a:pt x="1056" y="391"/>
                    <a:pt x="1054" y="390"/>
                    <a:pt x="1052" y="389"/>
                  </a:cubicBezTo>
                  <a:cubicBezTo>
                    <a:pt x="1049" y="389"/>
                    <a:pt x="1046" y="388"/>
                    <a:pt x="1044" y="386"/>
                  </a:cubicBezTo>
                  <a:cubicBezTo>
                    <a:pt x="1043" y="386"/>
                    <a:pt x="1042" y="385"/>
                    <a:pt x="1041" y="384"/>
                  </a:cubicBezTo>
                  <a:cubicBezTo>
                    <a:pt x="1037" y="382"/>
                    <a:pt x="1034" y="380"/>
                    <a:pt x="1031" y="378"/>
                  </a:cubicBezTo>
                  <a:cubicBezTo>
                    <a:pt x="1031" y="377"/>
                    <a:pt x="1031" y="377"/>
                    <a:pt x="1031" y="377"/>
                  </a:cubicBezTo>
                  <a:cubicBezTo>
                    <a:pt x="1030" y="376"/>
                    <a:pt x="1028" y="375"/>
                    <a:pt x="1027" y="374"/>
                  </a:cubicBezTo>
                  <a:cubicBezTo>
                    <a:pt x="1027" y="373"/>
                    <a:pt x="1026" y="372"/>
                    <a:pt x="1025" y="371"/>
                  </a:cubicBezTo>
                  <a:cubicBezTo>
                    <a:pt x="1025" y="370"/>
                    <a:pt x="1024" y="369"/>
                    <a:pt x="1023" y="369"/>
                  </a:cubicBezTo>
                  <a:cubicBezTo>
                    <a:pt x="1022" y="368"/>
                    <a:pt x="1021" y="368"/>
                    <a:pt x="1020" y="368"/>
                  </a:cubicBezTo>
                  <a:cubicBezTo>
                    <a:pt x="1019" y="368"/>
                    <a:pt x="1018" y="368"/>
                    <a:pt x="1017" y="368"/>
                  </a:cubicBezTo>
                  <a:cubicBezTo>
                    <a:pt x="1016" y="368"/>
                    <a:pt x="1015" y="368"/>
                    <a:pt x="1014" y="368"/>
                  </a:cubicBezTo>
                  <a:cubicBezTo>
                    <a:pt x="1014" y="368"/>
                    <a:pt x="1014" y="368"/>
                    <a:pt x="1013" y="368"/>
                  </a:cubicBezTo>
                  <a:cubicBezTo>
                    <a:pt x="1012" y="368"/>
                    <a:pt x="1011" y="368"/>
                    <a:pt x="1010" y="368"/>
                  </a:cubicBezTo>
                  <a:cubicBezTo>
                    <a:pt x="1007" y="368"/>
                    <a:pt x="1005" y="368"/>
                    <a:pt x="1002" y="367"/>
                  </a:cubicBezTo>
                  <a:cubicBezTo>
                    <a:pt x="999" y="367"/>
                    <a:pt x="997" y="365"/>
                    <a:pt x="994" y="364"/>
                  </a:cubicBezTo>
                  <a:cubicBezTo>
                    <a:pt x="993" y="363"/>
                    <a:pt x="992" y="363"/>
                    <a:pt x="991" y="362"/>
                  </a:cubicBezTo>
                  <a:cubicBezTo>
                    <a:pt x="990" y="361"/>
                    <a:pt x="988" y="361"/>
                    <a:pt x="987" y="361"/>
                  </a:cubicBezTo>
                  <a:cubicBezTo>
                    <a:pt x="985" y="361"/>
                    <a:pt x="984" y="361"/>
                    <a:pt x="982" y="362"/>
                  </a:cubicBezTo>
                  <a:cubicBezTo>
                    <a:pt x="981" y="362"/>
                    <a:pt x="980" y="362"/>
                    <a:pt x="980" y="362"/>
                  </a:cubicBezTo>
                  <a:cubicBezTo>
                    <a:pt x="978" y="362"/>
                    <a:pt x="976" y="362"/>
                    <a:pt x="975" y="362"/>
                  </a:cubicBezTo>
                  <a:cubicBezTo>
                    <a:pt x="974" y="362"/>
                    <a:pt x="974" y="362"/>
                    <a:pt x="974" y="362"/>
                  </a:cubicBezTo>
                  <a:cubicBezTo>
                    <a:pt x="974" y="362"/>
                    <a:pt x="973" y="362"/>
                    <a:pt x="973" y="362"/>
                  </a:cubicBezTo>
                  <a:cubicBezTo>
                    <a:pt x="971" y="362"/>
                    <a:pt x="968" y="362"/>
                    <a:pt x="966" y="363"/>
                  </a:cubicBezTo>
                  <a:cubicBezTo>
                    <a:pt x="964" y="364"/>
                    <a:pt x="962" y="364"/>
                    <a:pt x="960" y="365"/>
                  </a:cubicBezTo>
                  <a:cubicBezTo>
                    <a:pt x="957" y="366"/>
                    <a:pt x="953" y="368"/>
                    <a:pt x="950" y="368"/>
                  </a:cubicBezTo>
                  <a:cubicBezTo>
                    <a:pt x="948" y="368"/>
                    <a:pt x="946" y="368"/>
                    <a:pt x="944" y="369"/>
                  </a:cubicBezTo>
                  <a:cubicBezTo>
                    <a:pt x="944" y="369"/>
                    <a:pt x="944" y="369"/>
                    <a:pt x="944" y="369"/>
                  </a:cubicBezTo>
                  <a:cubicBezTo>
                    <a:pt x="943" y="369"/>
                    <a:pt x="943" y="368"/>
                    <a:pt x="943" y="368"/>
                  </a:cubicBezTo>
                  <a:cubicBezTo>
                    <a:pt x="943" y="368"/>
                    <a:pt x="943" y="367"/>
                    <a:pt x="943" y="367"/>
                  </a:cubicBezTo>
                  <a:cubicBezTo>
                    <a:pt x="944" y="364"/>
                    <a:pt x="945" y="362"/>
                    <a:pt x="947" y="360"/>
                  </a:cubicBezTo>
                  <a:cubicBezTo>
                    <a:pt x="948" y="359"/>
                    <a:pt x="948" y="357"/>
                    <a:pt x="949" y="356"/>
                  </a:cubicBezTo>
                  <a:cubicBezTo>
                    <a:pt x="951" y="352"/>
                    <a:pt x="949" y="348"/>
                    <a:pt x="947" y="344"/>
                  </a:cubicBezTo>
                  <a:cubicBezTo>
                    <a:pt x="946" y="342"/>
                    <a:pt x="945" y="340"/>
                    <a:pt x="943" y="338"/>
                  </a:cubicBezTo>
                  <a:cubicBezTo>
                    <a:pt x="942" y="337"/>
                    <a:pt x="941" y="335"/>
                    <a:pt x="940" y="333"/>
                  </a:cubicBezTo>
                  <a:cubicBezTo>
                    <a:pt x="939" y="331"/>
                    <a:pt x="938" y="329"/>
                    <a:pt x="938" y="327"/>
                  </a:cubicBezTo>
                  <a:cubicBezTo>
                    <a:pt x="937" y="326"/>
                    <a:pt x="937" y="325"/>
                    <a:pt x="936" y="324"/>
                  </a:cubicBezTo>
                  <a:cubicBezTo>
                    <a:pt x="936" y="322"/>
                    <a:pt x="934" y="321"/>
                    <a:pt x="931" y="321"/>
                  </a:cubicBezTo>
                  <a:cubicBezTo>
                    <a:pt x="931" y="321"/>
                    <a:pt x="930" y="321"/>
                    <a:pt x="929" y="321"/>
                  </a:cubicBezTo>
                  <a:cubicBezTo>
                    <a:pt x="928" y="322"/>
                    <a:pt x="928" y="322"/>
                    <a:pt x="928" y="322"/>
                  </a:cubicBezTo>
                  <a:cubicBezTo>
                    <a:pt x="928" y="322"/>
                    <a:pt x="928" y="322"/>
                    <a:pt x="927" y="322"/>
                  </a:cubicBezTo>
                  <a:cubicBezTo>
                    <a:pt x="926" y="322"/>
                    <a:pt x="925" y="321"/>
                    <a:pt x="924" y="321"/>
                  </a:cubicBezTo>
                  <a:cubicBezTo>
                    <a:pt x="923" y="321"/>
                    <a:pt x="922" y="321"/>
                    <a:pt x="921" y="321"/>
                  </a:cubicBezTo>
                  <a:cubicBezTo>
                    <a:pt x="920" y="321"/>
                    <a:pt x="919" y="321"/>
                    <a:pt x="918" y="321"/>
                  </a:cubicBezTo>
                  <a:cubicBezTo>
                    <a:pt x="917" y="322"/>
                    <a:pt x="917" y="323"/>
                    <a:pt x="916" y="324"/>
                  </a:cubicBezTo>
                  <a:cubicBezTo>
                    <a:pt x="916" y="325"/>
                    <a:pt x="915" y="327"/>
                    <a:pt x="914" y="327"/>
                  </a:cubicBezTo>
                  <a:cubicBezTo>
                    <a:pt x="913" y="327"/>
                    <a:pt x="913" y="327"/>
                    <a:pt x="913" y="327"/>
                  </a:cubicBezTo>
                  <a:cubicBezTo>
                    <a:pt x="912" y="327"/>
                    <a:pt x="910" y="325"/>
                    <a:pt x="909" y="323"/>
                  </a:cubicBezTo>
                  <a:cubicBezTo>
                    <a:pt x="909" y="322"/>
                    <a:pt x="908" y="321"/>
                    <a:pt x="908" y="321"/>
                  </a:cubicBezTo>
                  <a:cubicBezTo>
                    <a:pt x="907" y="320"/>
                    <a:pt x="907" y="320"/>
                    <a:pt x="907" y="320"/>
                  </a:cubicBezTo>
                  <a:cubicBezTo>
                    <a:pt x="905" y="318"/>
                    <a:pt x="903" y="316"/>
                    <a:pt x="902" y="312"/>
                  </a:cubicBezTo>
                  <a:cubicBezTo>
                    <a:pt x="902" y="311"/>
                    <a:pt x="902" y="310"/>
                    <a:pt x="902" y="309"/>
                  </a:cubicBezTo>
                  <a:cubicBezTo>
                    <a:pt x="901" y="302"/>
                    <a:pt x="900" y="296"/>
                    <a:pt x="903" y="289"/>
                  </a:cubicBezTo>
                  <a:cubicBezTo>
                    <a:pt x="904" y="287"/>
                    <a:pt x="904" y="285"/>
                    <a:pt x="904" y="282"/>
                  </a:cubicBezTo>
                  <a:cubicBezTo>
                    <a:pt x="904" y="282"/>
                    <a:pt x="904" y="282"/>
                    <a:pt x="904" y="282"/>
                  </a:cubicBezTo>
                  <a:cubicBezTo>
                    <a:pt x="904" y="280"/>
                    <a:pt x="903" y="279"/>
                    <a:pt x="904" y="278"/>
                  </a:cubicBezTo>
                  <a:cubicBezTo>
                    <a:pt x="905" y="277"/>
                    <a:pt x="905" y="277"/>
                    <a:pt x="906" y="276"/>
                  </a:cubicBezTo>
                  <a:cubicBezTo>
                    <a:pt x="907" y="276"/>
                    <a:pt x="907" y="276"/>
                    <a:pt x="907" y="276"/>
                  </a:cubicBezTo>
                  <a:cubicBezTo>
                    <a:pt x="908" y="275"/>
                    <a:pt x="909" y="273"/>
                    <a:pt x="910" y="271"/>
                  </a:cubicBezTo>
                  <a:cubicBezTo>
                    <a:pt x="910" y="270"/>
                    <a:pt x="910" y="270"/>
                    <a:pt x="910" y="269"/>
                  </a:cubicBezTo>
                  <a:cubicBezTo>
                    <a:pt x="912" y="267"/>
                    <a:pt x="913" y="265"/>
                    <a:pt x="915" y="263"/>
                  </a:cubicBezTo>
                  <a:cubicBezTo>
                    <a:pt x="916" y="261"/>
                    <a:pt x="917" y="260"/>
                    <a:pt x="918" y="258"/>
                  </a:cubicBezTo>
                  <a:cubicBezTo>
                    <a:pt x="921" y="254"/>
                    <a:pt x="924" y="252"/>
                    <a:pt x="928" y="250"/>
                  </a:cubicBezTo>
                  <a:cubicBezTo>
                    <a:pt x="928" y="249"/>
                    <a:pt x="928" y="249"/>
                    <a:pt x="928" y="249"/>
                  </a:cubicBezTo>
                  <a:cubicBezTo>
                    <a:pt x="928" y="249"/>
                    <a:pt x="929" y="249"/>
                    <a:pt x="930" y="249"/>
                  </a:cubicBezTo>
                  <a:cubicBezTo>
                    <a:pt x="931" y="248"/>
                    <a:pt x="933" y="247"/>
                    <a:pt x="933" y="246"/>
                  </a:cubicBezTo>
                  <a:cubicBezTo>
                    <a:pt x="933" y="245"/>
                    <a:pt x="933" y="245"/>
                    <a:pt x="932" y="244"/>
                  </a:cubicBezTo>
                  <a:cubicBezTo>
                    <a:pt x="932" y="244"/>
                    <a:pt x="931" y="243"/>
                    <a:pt x="931" y="243"/>
                  </a:cubicBezTo>
                  <a:cubicBezTo>
                    <a:pt x="930" y="241"/>
                    <a:pt x="929" y="240"/>
                    <a:pt x="929" y="239"/>
                  </a:cubicBezTo>
                  <a:cubicBezTo>
                    <a:pt x="929" y="238"/>
                    <a:pt x="929" y="238"/>
                    <a:pt x="929" y="238"/>
                  </a:cubicBezTo>
                  <a:cubicBezTo>
                    <a:pt x="929" y="237"/>
                    <a:pt x="929" y="237"/>
                    <a:pt x="929" y="236"/>
                  </a:cubicBezTo>
                  <a:cubicBezTo>
                    <a:pt x="929" y="236"/>
                    <a:pt x="929" y="236"/>
                    <a:pt x="930" y="236"/>
                  </a:cubicBezTo>
                  <a:cubicBezTo>
                    <a:pt x="930" y="236"/>
                    <a:pt x="930" y="236"/>
                    <a:pt x="930" y="236"/>
                  </a:cubicBezTo>
                  <a:cubicBezTo>
                    <a:pt x="930" y="236"/>
                    <a:pt x="931" y="236"/>
                    <a:pt x="931" y="236"/>
                  </a:cubicBezTo>
                  <a:cubicBezTo>
                    <a:pt x="934" y="237"/>
                    <a:pt x="936" y="237"/>
                    <a:pt x="937" y="237"/>
                  </a:cubicBezTo>
                  <a:cubicBezTo>
                    <a:pt x="938" y="237"/>
                    <a:pt x="938" y="237"/>
                    <a:pt x="938" y="236"/>
                  </a:cubicBezTo>
                  <a:cubicBezTo>
                    <a:pt x="938" y="236"/>
                    <a:pt x="938" y="236"/>
                    <a:pt x="938" y="235"/>
                  </a:cubicBezTo>
                  <a:cubicBezTo>
                    <a:pt x="937" y="234"/>
                    <a:pt x="937" y="233"/>
                    <a:pt x="937" y="233"/>
                  </a:cubicBezTo>
                  <a:cubicBezTo>
                    <a:pt x="937" y="229"/>
                    <a:pt x="940" y="227"/>
                    <a:pt x="942" y="227"/>
                  </a:cubicBezTo>
                  <a:cubicBezTo>
                    <a:pt x="945" y="225"/>
                    <a:pt x="948" y="225"/>
                    <a:pt x="951" y="225"/>
                  </a:cubicBezTo>
                  <a:cubicBezTo>
                    <a:pt x="954" y="224"/>
                    <a:pt x="956" y="224"/>
                    <a:pt x="959" y="223"/>
                  </a:cubicBezTo>
                  <a:cubicBezTo>
                    <a:pt x="962" y="222"/>
                    <a:pt x="965" y="222"/>
                    <a:pt x="969" y="222"/>
                  </a:cubicBezTo>
                  <a:cubicBezTo>
                    <a:pt x="970" y="222"/>
                    <a:pt x="971" y="222"/>
                    <a:pt x="972" y="222"/>
                  </a:cubicBezTo>
                  <a:cubicBezTo>
                    <a:pt x="973" y="222"/>
                    <a:pt x="973" y="222"/>
                    <a:pt x="973" y="222"/>
                  </a:cubicBezTo>
                  <a:cubicBezTo>
                    <a:pt x="973" y="222"/>
                    <a:pt x="974" y="222"/>
                    <a:pt x="974" y="222"/>
                  </a:cubicBezTo>
                  <a:cubicBezTo>
                    <a:pt x="977" y="222"/>
                    <a:pt x="979" y="222"/>
                    <a:pt x="979" y="218"/>
                  </a:cubicBezTo>
                  <a:cubicBezTo>
                    <a:pt x="980" y="215"/>
                    <a:pt x="979" y="214"/>
                    <a:pt x="977" y="212"/>
                  </a:cubicBezTo>
                  <a:cubicBezTo>
                    <a:pt x="976" y="211"/>
                    <a:pt x="975" y="210"/>
                    <a:pt x="974" y="209"/>
                  </a:cubicBezTo>
                  <a:cubicBezTo>
                    <a:pt x="972" y="207"/>
                    <a:pt x="970" y="205"/>
                    <a:pt x="967" y="203"/>
                  </a:cubicBezTo>
                  <a:cubicBezTo>
                    <a:pt x="966" y="203"/>
                    <a:pt x="965" y="203"/>
                    <a:pt x="963" y="203"/>
                  </a:cubicBezTo>
                  <a:cubicBezTo>
                    <a:pt x="961" y="203"/>
                    <a:pt x="959" y="203"/>
                    <a:pt x="958" y="203"/>
                  </a:cubicBezTo>
                  <a:cubicBezTo>
                    <a:pt x="957" y="203"/>
                    <a:pt x="956" y="203"/>
                    <a:pt x="955" y="204"/>
                  </a:cubicBezTo>
                  <a:cubicBezTo>
                    <a:pt x="953" y="204"/>
                    <a:pt x="952" y="204"/>
                    <a:pt x="950" y="204"/>
                  </a:cubicBezTo>
                  <a:cubicBezTo>
                    <a:pt x="946" y="204"/>
                    <a:pt x="942" y="203"/>
                    <a:pt x="938" y="200"/>
                  </a:cubicBezTo>
                  <a:cubicBezTo>
                    <a:pt x="937" y="199"/>
                    <a:pt x="935" y="197"/>
                    <a:pt x="934" y="196"/>
                  </a:cubicBezTo>
                  <a:cubicBezTo>
                    <a:pt x="933" y="195"/>
                    <a:pt x="932" y="194"/>
                    <a:pt x="931" y="193"/>
                  </a:cubicBezTo>
                  <a:cubicBezTo>
                    <a:pt x="931" y="193"/>
                    <a:pt x="930" y="192"/>
                    <a:pt x="931" y="191"/>
                  </a:cubicBezTo>
                  <a:cubicBezTo>
                    <a:pt x="931" y="191"/>
                    <a:pt x="931" y="190"/>
                    <a:pt x="932" y="190"/>
                  </a:cubicBezTo>
                  <a:cubicBezTo>
                    <a:pt x="933" y="190"/>
                    <a:pt x="933" y="190"/>
                    <a:pt x="933" y="190"/>
                  </a:cubicBezTo>
                  <a:cubicBezTo>
                    <a:pt x="934" y="190"/>
                    <a:pt x="935" y="190"/>
                    <a:pt x="936" y="190"/>
                  </a:cubicBezTo>
                  <a:cubicBezTo>
                    <a:pt x="939" y="190"/>
                    <a:pt x="942" y="191"/>
                    <a:pt x="944" y="192"/>
                  </a:cubicBezTo>
                  <a:cubicBezTo>
                    <a:pt x="945" y="192"/>
                    <a:pt x="946" y="193"/>
                    <a:pt x="946" y="193"/>
                  </a:cubicBezTo>
                  <a:cubicBezTo>
                    <a:pt x="948" y="194"/>
                    <a:pt x="949" y="195"/>
                    <a:pt x="952" y="195"/>
                  </a:cubicBezTo>
                  <a:cubicBezTo>
                    <a:pt x="952" y="195"/>
                    <a:pt x="952" y="195"/>
                    <a:pt x="952" y="195"/>
                  </a:cubicBezTo>
                  <a:cubicBezTo>
                    <a:pt x="952" y="195"/>
                    <a:pt x="953" y="195"/>
                    <a:pt x="954" y="195"/>
                  </a:cubicBezTo>
                  <a:cubicBezTo>
                    <a:pt x="954" y="195"/>
                    <a:pt x="954" y="195"/>
                    <a:pt x="954" y="195"/>
                  </a:cubicBezTo>
                  <a:cubicBezTo>
                    <a:pt x="955" y="195"/>
                    <a:pt x="955" y="195"/>
                    <a:pt x="955" y="195"/>
                  </a:cubicBezTo>
                  <a:cubicBezTo>
                    <a:pt x="955" y="195"/>
                    <a:pt x="956" y="195"/>
                    <a:pt x="956" y="195"/>
                  </a:cubicBezTo>
                  <a:cubicBezTo>
                    <a:pt x="956" y="195"/>
                    <a:pt x="956" y="195"/>
                    <a:pt x="957" y="195"/>
                  </a:cubicBezTo>
                  <a:cubicBezTo>
                    <a:pt x="958" y="195"/>
                    <a:pt x="960" y="195"/>
                    <a:pt x="962" y="195"/>
                  </a:cubicBezTo>
                  <a:cubicBezTo>
                    <a:pt x="962" y="195"/>
                    <a:pt x="963" y="195"/>
                    <a:pt x="964" y="194"/>
                  </a:cubicBezTo>
                  <a:cubicBezTo>
                    <a:pt x="965" y="194"/>
                    <a:pt x="965" y="194"/>
                    <a:pt x="966" y="194"/>
                  </a:cubicBezTo>
                  <a:cubicBezTo>
                    <a:pt x="967" y="194"/>
                    <a:pt x="968" y="194"/>
                    <a:pt x="968" y="194"/>
                  </a:cubicBezTo>
                  <a:cubicBezTo>
                    <a:pt x="970" y="195"/>
                    <a:pt x="971" y="196"/>
                    <a:pt x="972" y="197"/>
                  </a:cubicBezTo>
                  <a:cubicBezTo>
                    <a:pt x="972" y="197"/>
                    <a:pt x="973" y="198"/>
                    <a:pt x="973" y="198"/>
                  </a:cubicBezTo>
                  <a:cubicBezTo>
                    <a:pt x="974" y="199"/>
                    <a:pt x="975" y="200"/>
                    <a:pt x="976" y="201"/>
                  </a:cubicBezTo>
                  <a:cubicBezTo>
                    <a:pt x="977" y="201"/>
                    <a:pt x="977" y="201"/>
                    <a:pt x="977" y="201"/>
                  </a:cubicBezTo>
                  <a:cubicBezTo>
                    <a:pt x="979" y="203"/>
                    <a:pt x="982" y="204"/>
                    <a:pt x="984" y="204"/>
                  </a:cubicBezTo>
                  <a:cubicBezTo>
                    <a:pt x="985" y="204"/>
                    <a:pt x="986" y="204"/>
                    <a:pt x="988" y="203"/>
                  </a:cubicBezTo>
                  <a:cubicBezTo>
                    <a:pt x="989" y="202"/>
                    <a:pt x="991" y="200"/>
                    <a:pt x="992" y="197"/>
                  </a:cubicBezTo>
                  <a:cubicBezTo>
                    <a:pt x="992" y="197"/>
                    <a:pt x="993" y="196"/>
                    <a:pt x="993" y="195"/>
                  </a:cubicBezTo>
                  <a:cubicBezTo>
                    <a:pt x="995" y="191"/>
                    <a:pt x="998" y="191"/>
                    <a:pt x="1001" y="191"/>
                  </a:cubicBezTo>
                  <a:cubicBezTo>
                    <a:pt x="1002" y="190"/>
                    <a:pt x="1002" y="190"/>
                    <a:pt x="1002" y="190"/>
                  </a:cubicBezTo>
                  <a:cubicBezTo>
                    <a:pt x="1003" y="190"/>
                    <a:pt x="1005" y="190"/>
                    <a:pt x="1006" y="190"/>
                  </a:cubicBezTo>
                  <a:cubicBezTo>
                    <a:pt x="1008" y="190"/>
                    <a:pt x="1010" y="190"/>
                    <a:pt x="1011" y="189"/>
                  </a:cubicBezTo>
                  <a:cubicBezTo>
                    <a:pt x="1012" y="189"/>
                    <a:pt x="1014" y="189"/>
                    <a:pt x="1015" y="189"/>
                  </a:cubicBezTo>
                  <a:cubicBezTo>
                    <a:pt x="1016" y="189"/>
                    <a:pt x="1017" y="189"/>
                    <a:pt x="1018" y="190"/>
                  </a:cubicBezTo>
                  <a:cubicBezTo>
                    <a:pt x="1019" y="190"/>
                    <a:pt x="1019" y="190"/>
                    <a:pt x="1019" y="190"/>
                  </a:cubicBezTo>
                  <a:cubicBezTo>
                    <a:pt x="1021" y="191"/>
                    <a:pt x="1023" y="192"/>
                    <a:pt x="1025" y="192"/>
                  </a:cubicBezTo>
                  <a:cubicBezTo>
                    <a:pt x="1025" y="192"/>
                    <a:pt x="1025" y="192"/>
                    <a:pt x="1026" y="192"/>
                  </a:cubicBezTo>
                  <a:cubicBezTo>
                    <a:pt x="1027" y="192"/>
                    <a:pt x="1028" y="191"/>
                    <a:pt x="1029" y="190"/>
                  </a:cubicBezTo>
                  <a:cubicBezTo>
                    <a:pt x="1029" y="190"/>
                    <a:pt x="1030" y="190"/>
                    <a:pt x="1030" y="190"/>
                  </a:cubicBezTo>
                  <a:cubicBezTo>
                    <a:pt x="1032" y="189"/>
                    <a:pt x="1033" y="189"/>
                    <a:pt x="1035" y="189"/>
                  </a:cubicBezTo>
                  <a:cubicBezTo>
                    <a:pt x="1036" y="188"/>
                    <a:pt x="1038" y="188"/>
                    <a:pt x="1039" y="187"/>
                  </a:cubicBezTo>
                  <a:cubicBezTo>
                    <a:pt x="1040" y="187"/>
                    <a:pt x="1040" y="186"/>
                    <a:pt x="1041" y="184"/>
                  </a:cubicBezTo>
                  <a:cubicBezTo>
                    <a:pt x="1042" y="183"/>
                    <a:pt x="1042" y="182"/>
                    <a:pt x="1043" y="181"/>
                  </a:cubicBezTo>
                  <a:cubicBezTo>
                    <a:pt x="1044" y="180"/>
                    <a:pt x="1045" y="179"/>
                    <a:pt x="1046" y="178"/>
                  </a:cubicBezTo>
                  <a:cubicBezTo>
                    <a:pt x="1047" y="177"/>
                    <a:pt x="1048" y="175"/>
                    <a:pt x="1049" y="173"/>
                  </a:cubicBezTo>
                  <a:cubicBezTo>
                    <a:pt x="1050" y="173"/>
                    <a:pt x="1050" y="172"/>
                    <a:pt x="1051" y="171"/>
                  </a:cubicBezTo>
                  <a:cubicBezTo>
                    <a:pt x="1052" y="169"/>
                    <a:pt x="1054" y="166"/>
                    <a:pt x="1054" y="163"/>
                  </a:cubicBezTo>
                  <a:cubicBezTo>
                    <a:pt x="1052" y="162"/>
                    <a:pt x="1051" y="162"/>
                    <a:pt x="1050" y="162"/>
                  </a:cubicBezTo>
                  <a:cubicBezTo>
                    <a:pt x="1048" y="161"/>
                    <a:pt x="1046" y="161"/>
                    <a:pt x="1044" y="161"/>
                  </a:cubicBezTo>
                  <a:cubicBezTo>
                    <a:pt x="1043" y="161"/>
                    <a:pt x="1043" y="161"/>
                    <a:pt x="1042" y="161"/>
                  </a:cubicBezTo>
                  <a:cubicBezTo>
                    <a:pt x="1041" y="161"/>
                    <a:pt x="1040" y="161"/>
                    <a:pt x="1039" y="161"/>
                  </a:cubicBezTo>
                  <a:cubicBezTo>
                    <a:pt x="1035" y="161"/>
                    <a:pt x="1031" y="161"/>
                    <a:pt x="1027" y="161"/>
                  </a:cubicBezTo>
                  <a:cubicBezTo>
                    <a:pt x="1024" y="161"/>
                    <a:pt x="1020" y="161"/>
                    <a:pt x="1017" y="161"/>
                  </a:cubicBezTo>
                  <a:cubicBezTo>
                    <a:pt x="1016" y="161"/>
                    <a:pt x="1016" y="161"/>
                    <a:pt x="1015" y="161"/>
                  </a:cubicBezTo>
                  <a:cubicBezTo>
                    <a:pt x="1013" y="161"/>
                    <a:pt x="1011" y="161"/>
                    <a:pt x="1010" y="160"/>
                  </a:cubicBezTo>
                  <a:cubicBezTo>
                    <a:pt x="1007" y="158"/>
                    <a:pt x="1005" y="156"/>
                    <a:pt x="1002" y="155"/>
                  </a:cubicBezTo>
                  <a:cubicBezTo>
                    <a:pt x="1001" y="155"/>
                    <a:pt x="1000" y="155"/>
                    <a:pt x="999" y="155"/>
                  </a:cubicBezTo>
                  <a:cubicBezTo>
                    <a:pt x="998" y="155"/>
                    <a:pt x="997" y="155"/>
                    <a:pt x="996" y="155"/>
                  </a:cubicBezTo>
                  <a:cubicBezTo>
                    <a:pt x="995" y="154"/>
                    <a:pt x="994" y="154"/>
                    <a:pt x="993" y="153"/>
                  </a:cubicBezTo>
                  <a:cubicBezTo>
                    <a:pt x="992" y="153"/>
                    <a:pt x="991" y="153"/>
                    <a:pt x="990" y="153"/>
                  </a:cubicBezTo>
                  <a:cubicBezTo>
                    <a:pt x="987" y="152"/>
                    <a:pt x="984" y="151"/>
                    <a:pt x="981" y="150"/>
                  </a:cubicBezTo>
                  <a:cubicBezTo>
                    <a:pt x="979" y="150"/>
                    <a:pt x="979" y="150"/>
                    <a:pt x="979" y="150"/>
                  </a:cubicBezTo>
                  <a:cubicBezTo>
                    <a:pt x="975" y="149"/>
                    <a:pt x="971" y="149"/>
                    <a:pt x="967" y="147"/>
                  </a:cubicBezTo>
                  <a:cubicBezTo>
                    <a:pt x="967" y="146"/>
                    <a:pt x="966" y="146"/>
                    <a:pt x="966" y="145"/>
                  </a:cubicBezTo>
                  <a:cubicBezTo>
                    <a:pt x="966" y="144"/>
                    <a:pt x="967" y="144"/>
                    <a:pt x="967" y="144"/>
                  </a:cubicBezTo>
                  <a:cubicBezTo>
                    <a:pt x="971" y="144"/>
                    <a:pt x="974" y="144"/>
                    <a:pt x="978" y="144"/>
                  </a:cubicBezTo>
                  <a:cubicBezTo>
                    <a:pt x="981" y="144"/>
                    <a:pt x="985" y="144"/>
                    <a:pt x="988" y="144"/>
                  </a:cubicBezTo>
                  <a:cubicBezTo>
                    <a:pt x="989" y="144"/>
                    <a:pt x="991" y="144"/>
                    <a:pt x="992" y="144"/>
                  </a:cubicBezTo>
                  <a:cubicBezTo>
                    <a:pt x="996" y="144"/>
                    <a:pt x="1000" y="144"/>
                    <a:pt x="1004" y="145"/>
                  </a:cubicBezTo>
                  <a:cubicBezTo>
                    <a:pt x="1007" y="146"/>
                    <a:pt x="1010" y="148"/>
                    <a:pt x="1013" y="150"/>
                  </a:cubicBezTo>
                  <a:cubicBezTo>
                    <a:pt x="1015" y="151"/>
                    <a:pt x="1016" y="152"/>
                    <a:pt x="1018" y="152"/>
                  </a:cubicBezTo>
                  <a:cubicBezTo>
                    <a:pt x="1022" y="155"/>
                    <a:pt x="1027" y="155"/>
                    <a:pt x="1032" y="155"/>
                  </a:cubicBezTo>
                  <a:cubicBezTo>
                    <a:pt x="1035" y="156"/>
                    <a:pt x="1035" y="156"/>
                    <a:pt x="1035" y="156"/>
                  </a:cubicBezTo>
                  <a:cubicBezTo>
                    <a:pt x="1038" y="156"/>
                    <a:pt x="1040" y="156"/>
                    <a:pt x="1043" y="156"/>
                  </a:cubicBezTo>
                  <a:cubicBezTo>
                    <a:pt x="1043" y="156"/>
                    <a:pt x="1043" y="156"/>
                    <a:pt x="1044" y="156"/>
                  </a:cubicBezTo>
                  <a:cubicBezTo>
                    <a:pt x="1047" y="156"/>
                    <a:pt x="1049" y="155"/>
                    <a:pt x="1050" y="151"/>
                  </a:cubicBezTo>
                  <a:cubicBezTo>
                    <a:pt x="1052" y="147"/>
                    <a:pt x="1054" y="143"/>
                    <a:pt x="1055" y="139"/>
                  </a:cubicBezTo>
                  <a:cubicBezTo>
                    <a:pt x="1055" y="138"/>
                    <a:pt x="1056" y="136"/>
                    <a:pt x="1056" y="135"/>
                  </a:cubicBezTo>
                  <a:cubicBezTo>
                    <a:pt x="1056" y="135"/>
                    <a:pt x="1056" y="135"/>
                    <a:pt x="1056" y="135"/>
                  </a:cubicBezTo>
                  <a:cubicBezTo>
                    <a:pt x="1057" y="131"/>
                    <a:pt x="1057" y="130"/>
                    <a:pt x="1061" y="130"/>
                  </a:cubicBezTo>
                  <a:cubicBezTo>
                    <a:pt x="1061" y="130"/>
                    <a:pt x="1061" y="130"/>
                    <a:pt x="1061" y="130"/>
                  </a:cubicBezTo>
                  <a:cubicBezTo>
                    <a:pt x="1064" y="130"/>
                    <a:pt x="1064" y="130"/>
                    <a:pt x="1064" y="130"/>
                  </a:cubicBezTo>
                  <a:cubicBezTo>
                    <a:pt x="1068" y="130"/>
                    <a:pt x="1074" y="130"/>
                    <a:pt x="1079" y="130"/>
                  </a:cubicBezTo>
                  <a:cubicBezTo>
                    <a:pt x="1079" y="130"/>
                    <a:pt x="1080" y="130"/>
                    <a:pt x="1081" y="130"/>
                  </a:cubicBezTo>
                  <a:cubicBezTo>
                    <a:pt x="1084" y="131"/>
                    <a:pt x="1088" y="131"/>
                    <a:pt x="1090" y="134"/>
                  </a:cubicBezTo>
                  <a:cubicBezTo>
                    <a:pt x="1093" y="137"/>
                    <a:pt x="1095" y="141"/>
                    <a:pt x="1097" y="145"/>
                  </a:cubicBezTo>
                  <a:cubicBezTo>
                    <a:pt x="1097" y="146"/>
                    <a:pt x="1097" y="147"/>
                    <a:pt x="1098" y="148"/>
                  </a:cubicBezTo>
                  <a:cubicBezTo>
                    <a:pt x="1099" y="150"/>
                    <a:pt x="1101" y="153"/>
                    <a:pt x="1103" y="154"/>
                  </a:cubicBezTo>
                  <a:cubicBezTo>
                    <a:pt x="1103" y="152"/>
                    <a:pt x="1102" y="150"/>
                    <a:pt x="1101" y="148"/>
                  </a:cubicBezTo>
                  <a:cubicBezTo>
                    <a:pt x="1101" y="147"/>
                    <a:pt x="1101" y="147"/>
                    <a:pt x="1101" y="147"/>
                  </a:cubicBezTo>
                  <a:cubicBezTo>
                    <a:pt x="1100" y="146"/>
                    <a:pt x="1100" y="146"/>
                    <a:pt x="1099" y="144"/>
                  </a:cubicBezTo>
                  <a:cubicBezTo>
                    <a:pt x="1099" y="142"/>
                    <a:pt x="1101" y="139"/>
                    <a:pt x="1104" y="138"/>
                  </a:cubicBezTo>
                  <a:cubicBezTo>
                    <a:pt x="1104" y="137"/>
                    <a:pt x="1105" y="137"/>
                    <a:pt x="1105" y="137"/>
                  </a:cubicBezTo>
                  <a:cubicBezTo>
                    <a:pt x="1106" y="136"/>
                    <a:pt x="1108" y="135"/>
                    <a:pt x="1109" y="135"/>
                  </a:cubicBezTo>
                  <a:cubicBezTo>
                    <a:pt x="1109" y="135"/>
                    <a:pt x="1110" y="135"/>
                    <a:pt x="1110" y="136"/>
                  </a:cubicBezTo>
                  <a:cubicBezTo>
                    <a:pt x="1112" y="136"/>
                    <a:pt x="1114" y="138"/>
                    <a:pt x="1116" y="139"/>
                  </a:cubicBezTo>
                  <a:cubicBezTo>
                    <a:pt x="1117" y="140"/>
                    <a:pt x="1117" y="140"/>
                    <a:pt x="1117" y="140"/>
                  </a:cubicBezTo>
                  <a:cubicBezTo>
                    <a:pt x="1119" y="141"/>
                    <a:pt x="1119" y="143"/>
                    <a:pt x="1120" y="145"/>
                  </a:cubicBezTo>
                  <a:cubicBezTo>
                    <a:pt x="1120" y="146"/>
                    <a:pt x="1120" y="147"/>
                    <a:pt x="1121" y="147"/>
                  </a:cubicBezTo>
                  <a:cubicBezTo>
                    <a:pt x="1121" y="148"/>
                    <a:pt x="1122" y="148"/>
                    <a:pt x="1124" y="148"/>
                  </a:cubicBezTo>
                  <a:cubicBezTo>
                    <a:pt x="1124" y="148"/>
                    <a:pt x="1124" y="148"/>
                    <a:pt x="1124" y="148"/>
                  </a:cubicBezTo>
                  <a:cubicBezTo>
                    <a:pt x="1125" y="148"/>
                    <a:pt x="1126" y="148"/>
                    <a:pt x="1126" y="147"/>
                  </a:cubicBezTo>
                  <a:cubicBezTo>
                    <a:pt x="1126" y="147"/>
                    <a:pt x="1126" y="145"/>
                    <a:pt x="1123" y="140"/>
                  </a:cubicBezTo>
                  <a:cubicBezTo>
                    <a:pt x="1122" y="139"/>
                    <a:pt x="1122" y="139"/>
                    <a:pt x="1122" y="139"/>
                  </a:cubicBezTo>
                  <a:cubicBezTo>
                    <a:pt x="1120" y="136"/>
                    <a:pt x="1118" y="133"/>
                    <a:pt x="1115" y="130"/>
                  </a:cubicBezTo>
                  <a:cubicBezTo>
                    <a:pt x="1110" y="125"/>
                    <a:pt x="1103" y="122"/>
                    <a:pt x="1096" y="121"/>
                  </a:cubicBezTo>
                  <a:cubicBezTo>
                    <a:pt x="1095" y="121"/>
                    <a:pt x="1095" y="121"/>
                    <a:pt x="1095" y="120"/>
                  </a:cubicBezTo>
                  <a:cubicBezTo>
                    <a:pt x="1095" y="119"/>
                    <a:pt x="1095" y="119"/>
                    <a:pt x="1096" y="119"/>
                  </a:cubicBezTo>
                  <a:cubicBezTo>
                    <a:pt x="1096" y="119"/>
                    <a:pt x="1096" y="119"/>
                    <a:pt x="1096" y="119"/>
                  </a:cubicBezTo>
                  <a:cubicBezTo>
                    <a:pt x="1096" y="119"/>
                    <a:pt x="1096" y="119"/>
                    <a:pt x="1096" y="119"/>
                  </a:cubicBezTo>
                  <a:cubicBezTo>
                    <a:pt x="1098" y="119"/>
                    <a:pt x="1100" y="119"/>
                    <a:pt x="1101" y="119"/>
                  </a:cubicBezTo>
                  <a:cubicBezTo>
                    <a:pt x="1103" y="119"/>
                    <a:pt x="1104" y="119"/>
                    <a:pt x="1106" y="119"/>
                  </a:cubicBezTo>
                  <a:cubicBezTo>
                    <a:pt x="1108" y="119"/>
                    <a:pt x="1110" y="119"/>
                    <a:pt x="1112" y="119"/>
                  </a:cubicBezTo>
                  <a:cubicBezTo>
                    <a:pt x="1112" y="119"/>
                    <a:pt x="1112" y="119"/>
                    <a:pt x="1112" y="119"/>
                  </a:cubicBezTo>
                  <a:cubicBezTo>
                    <a:pt x="1113" y="119"/>
                    <a:pt x="1113" y="119"/>
                    <a:pt x="1113" y="119"/>
                  </a:cubicBezTo>
                  <a:cubicBezTo>
                    <a:pt x="1113" y="119"/>
                    <a:pt x="1113" y="119"/>
                    <a:pt x="1113" y="119"/>
                  </a:cubicBezTo>
                  <a:cubicBezTo>
                    <a:pt x="1114" y="119"/>
                    <a:pt x="1114" y="119"/>
                    <a:pt x="1114" y="119"/>
                  </a:cubicBezTo>
                  <a:cubicBezTo>
                    <a:pt x="1114" y="119"/>
                    <a:pt x="1115" y="119"/>
                    <a:pt x="1115" y="119"/>
                  </a:cubicBezTo>
                  <a:cubicBezTo>
                    <a:pt x="1115" y="119"/>
                    <a:pt x="1115" y="119"/>
                    <a:pt x="1115" y="119"/>
                  </a:cubicBezTo>
                  <a:cubicBezTo>
                    <a:pt x="1116" y="119"/>
                    <a:pt x="1117" y="119"/>
                    <a:pt x="1118" y="120"/>
                  </a:cubicBezTo>
                  <a:cubicBezTo>
                    <a:pt x="1119" y="121"/>
                    <a:pt x="1119" y="122"/>
                    <a:pt x="1120" y="123"/>
                  </a:cubicBezTo>
                  <a:cubicBezTo>
                    <a:pt x="1120" y="123"/>
                    <a:pt x="1121" y="124"/>
                    <a:pt x="1121" y="124"/>
                  </a:cubicBezTo>
                  <a:cubicBezTo>
                    <a:pt x="1122" y="125"/>
                    <a:pt x="1122" y="126"/>
                    <a:pt x="1122" y="127"/>
                  </a:cubicBezTo>
                  <a:cubicBezTo>
                    <a:pt x="1122" y="127"/>
                    <a:pt x="1122" y="128"/>
                    <a:pt x="1122" y="128"/>
                  </a:cubicBezTo>
                  <a:cubicBezTo>
                    <a:pt x="1123" y="129"/>
                    <a:pt x="1123" y="129"/>
                    <a:pt x="1124" y="130"/>
                  </a:cubicBezTo>
                  <a:cubicBezTo>
                    <a:pt x="1124" y="130"/>
                    <a:pt x="1125" y="131"/>
                    <a:pt x="1125" y="131"/>
                  </a:cubicBezTo>
                  <a:cubicBezTo>
                    <a:pt x="1126" y="132"/>
                    <a:pt x="1126" y="132"/>
                    <a:pt x="1126" y="132"/>
                  </a:cubicBezTo>
                  <a:cubicBezTo>
                    <a:pt x="1127" y="133"/>
                    <a:pt x="1127" y="133"/>
                    <a:pt x="1128" y="134"/>
                  </a:cubicBezTo>
                  <a:cubicBezTo>
                    <a:pt x="1129" y="134"/>
                    <a:pt x="1130" y="134"/>
                    <a:pt x="1130" y="134"/>
                  </a:cubicBezTo>
                  <a:cubicBezTo>
                    <a:pt x="1133" y="134"/>
                    <a:pt x="1136" y="132"/>
                    <a:pt x="1137" y="129"/>
                  </a:cubicBezTo>
                  <a:cubicBezTo>
                    <a:pt x="1138" y="126"/>
                    <a:pt x="1139" y="125"/>
                    <a:pt x="1143" y="125"/>
                  </a:cubicBezTo>
                  <a:cubicBezTo>
                    <a:pt x="1143" y="125"/>
                    <a:pt x="1143" y="125"/>
                    <a:pt x="1143" y="125"/>
                  </a:cubicBezTo>
                  <a:cubicBezTo>
                    <a:pt x="1143" y="125"/>
                    <a:pt x="1144" y="125"/>
                    <a:pt x="1145" y="125"/>
                  </a:cubicBezTo>
                  <a:cubicBezTo>
                    <a:pt x="1146" y="125"/>
                    <a:pt x="1147" y="125"/>
                    <a:pt x="1148" y="125"/>
                  </a:cubicBezTo>
                  <a:cubicBezTo>
                    <a:pt x="1149" y="125"/>
                    <a:pt x="1149" y="125"/>
                    <a:pt x="1150" y="125"/>
                  </a:cubicBezTo>
                  <a:cubicBezTo>
                    <a:pt x="1150" y="125"/>
                    <a:pt x="1150" y="124"/>
                    <a:pt x="1150" y="124"/>
                  </a:cubicBezTo>
                  <a:cubicBezTo>
                    <a:pt x="1150" y="123"/>
                    <a:pt x="1150" y="122"/>
                    <a:pt x="1150" y="122"/>
                  </a:cubicBezTo>
                  <a:cubicBezTo>
                    <a:pt x="1151" y="121"/>
                    <a:pt x="1151" y="121"/>
                    <a:pt x="1151" y="120"/>
                  </a:cubicBezTo>
                  <a:cubicBezTo>
                    <a:pt x="1150" y="119"/>
                    <a:pt x="1151" y="119"/>
                    <a:pt x="1151" y="118"/>
                  </a:cubicBezTo>
                  <a:cubicBezTo>
                    <a:pt x="1152" y="116"/>
                    <a:pt x="1154" y="115"/>
                    <a:pt x="1157" y="115"/>
                  </a:cubicBezTo>
                  <a:cubicBezTo>
                    <a:pt x="1158" y="115"/>
                    <a:pt x="1158" y="115"/>
                    <a:pt x="1158" y="115"/>
                  </a:cubicBezTo>
                  <a:cubicBezTo>
                    <a:pt x="1160" y="114"/>
                    <a:pt x="1161" y="114"/>
                    <a:pt x="1161" y="113"/>
                  </a:cubicBezTo>
                  <a:cubicBezTo>
                    <a:pt x="1162" y="112"/>
                    <a:pt x="1162" y="112"/>
                    <a:pt x="1162" y="112"/>
                  </a:cubicBezTo>
                  <a:cubicBezTo>
                    <a:pt x="1168" y="107"/>
                    <a:pt x="1168" y="105"/>
                    <a:pt x="1168" y="104"/>
                  </a:cubicBezTo>
                  <a:cubicBezTo>
                    <a:pt x="1168" y="104"/>
                    <a:pt x="1166" y="103"/>
                    <a:pt x="1165" y="102"/>
                  </a:cubicBezTo>
                  <a:cubicBezTo>
                    <a:pt x="1164" y="102"/>
                    <a:pt x="1162" y="101"/>
                    <a:pt x="1161" y="101"/>
                  </a:cubicBezTo>
                  <a:cubicBezTo>
                    <a:pt x="1159" y="99"/>
                    <a:pt x="1157" y="97"/>
                    <a:pt x="1155" y="95"/>
                  </a:cubicBezTo>
                  <a:cubicBezTo>
                    <a:pt x="1152" y="93"/>
                    <a:pt x="1152" y="93"/>
                    <a:pt x="1152" y="93"/>
                  </a:cubicBezTo>
                  <a:cubicBezTo>
                    <a:pt x="1150" y="91"/>
                    <a:pt x="1149" y="90"/>
                    <a:pt x="1147" y="89"/>
                  </a:cubicBezTo>
                  <a:cubicBezTo>
                    <a:pt x="1146" y="87"/>
                    <a:pt x="1146" y="86"/>
                    <a:pt x="1146" y="85"/>
                  </a:cubicBezTo>
                  <a:cubicBezTo>
                    <a:pt x="1146" y="83"/>
                    <a:pt x="1147" y="83"/>
                    <a:pt x="1149" y="82"/>
                  </a:cubicBezTo>
                  <a:cubicBezTo>
                    <a:pt x="1153" y="80"/>
                    <a:pt x="1158" y="78"/>
                    <a:pt x="1162" y="78"/>
                  </a:cubicBezTo>
                  <a:cubicBezTo>
                    <a:pt x="1163" y="78"/>
                    <a:pt x="1163" y="78"/>
                    <a:pt x="1163" y="78"/>
                  </a:cubicBezTo>
                  <a:cubicBezTo>
                    <a:pt x="1164" y="78"/>
                    <a:pt x="1164" y="78"/>
                    <a:pt x="1164" y="78"/>
                  </a:cubicBezTo>
                  <a:cubicBezTo>
                    <a:pt x="1164" y="78"/>
                    <a:pt x="1164" y="78"/>
                    <a:pt x="1165" y="78"/>
                  </a:cubicBezTo>
                  <a:cubicBezTo>
                    <a:pt x="1166" y="78"/>
                    <a:pt x="1168" y="78"/>
                    <a:pt x="1169" y="77"/>
                  </a:cubicBezTo>
                  <a:cubicBezTo>
                    <a:pt x="1169" y="76"/>
                    <a:pt x="1170" y="76"/>
                    <a:pt x="1170" y="76"/>
                  </a:cubicBezTo>
                  <a:cubicBezTo>
                    <a:pt x="1170" y="75"/>
                    <a:pt x="1167" y="74"/>
                    <a:pt x="1165" y="73"/>
                  </a:cubicBezTo>
                  <a:cubicBezTo>
                    <a:pt x="1165" y="73"/>
                    <a:pt x="1164" y="73"/>
                    <a:pt x="1163" y="72"/>
                  </a:cubicBezTo>
                  <a:cubicBezTo>
                    <a:pt x="1162" y="72"/>
                    <a:pt x="1160" y="72"/>
                    <a:pt x="1160" y="70"/>
                  </a:cubicBezTo>
                  <a:cubicBezTo>
                    <a:pt x="1159" y="69"/>
                    <a:pt x="1160" y="67"/>
                    <a:pt x="1160" y="66"/>
                  </a:cubicBezTo>
                  <a:cubicBezTo>
                    <a:pt x="1160" y="66"/>
                    <a:pt x="1161" y="65"/>
                    <a:pt x="1161" y="65"/>
                  </a:cubicBezTo>
                  <a:cubicBezTo>
                    <a:pt x="1161" y="64"/>
                    <a:pt x="1162" y="63"/>
                    <a:pt x="1162" y="63"/>
                  </a:cubicBezTo>
                  <a:cubicBezTo>
                    <a:pt x="1160" y="62"/>
                    <a:pt x="1158" y="60"/>
                    <a:pt x="1156" y="59"/>
                  </a:cubicBezTo>
                  <a:cubicBezTo>
                    <a:pt x="1154" y="58"/>
                    <a:pt x="1153" y="56"/>
                    <a:pt x="1151" y="56"/>
                  </a:cubicBezTo>
                  <a:cubicBezTo>
                    <a:pt x="1149" y="55"/>
                    <a:pt x="1147" y="54"/>
                    <a:pt x="1145" y="54"/>
                  </a:cubicBezTo>
                  <a:cubicBezTo>
                    <a:pt x="1143" y="54"/>
                    <a:pt x="1141" y="55"/>
                    <a:pt x="1139" y="55"/>
                  </a:cubicBezTo>
                  <a:cubicBezTo>
                    <a:pt x="1136" y="55"/>
                    <a:pt x="1134" y="56"/>
                    <a:pt x="1132" y="56"/>
                  </a:cubicBezTo>
                  <a:cubicBezTo>
                    <a:pt x="1132" y="56"/>
                    <a:pt x="1132" y="56"/>
                    <a:pt x="1132" y="56"/>
                  </a:cubicBezTo>
                  <a:cubicBezTo>
                    <a:pt x="1127" y="56"/>
                    <a:pt x="1122" y="55"/>
                    <a:pt x="1117" y="54"/>
                  </a:cubicBezTo>
                  <a:cubicBezTo>
                    <a:pt x="1115" y="53"/>
                    <a:pt x="1113" y="53"/>
                    <a:pt x="1112" y="53"/>
                  </a:cubicBezTo>
                  <a:cubicBezTo>
                    <a:pt x="1108" y="52"/>
                    <a:pt x="1105" y="52"/>
                    <a:pt x="1102" y="52"/>
                  </a:cubicBezTo>
                  <a:cubicBezTo>
                    <a:pt x="1098" y="52"/>
                    <a:pt x="1094" y="51"/>
                    <a:pt x="1090" y="50"/>
                  </a:cubicBezTo>
                  <a:cubicBezTo>
                    <a:pt x="1089" y="50"/>
                    <a:pt x="1088" y="49"/>
                    <a:pt x="1087" y="49"/>
                  </a:cubicBezTo>
                  <a:cubicBezTo>
                    <a:pt x="1086" y="48"/>
                    <a:pt x="1085" y="48"/>
                    <a:pt x="1084" y="48"/>
                  </a:cubicBezTo>
                  <a:cubicBezTo>
                    <a:pt x="1084" y="48"/>
                    <a:pt x="1084" y="48"/>
                    <a:pt x="1083" y="48"/>
                  </a:cubicBezTo>
                  <a:cubicBezTo>
                    <a:pt x="1081" y="50"/>
                    <a:pt x="1080" y="55"/>
                    <a:pt x="1081" y="58"/>
                  </a:cubicBezTo>
                  <a:cubicBezTo>
                    <a:pt x="1081" y="60"/>
                    <a:pt x="1081" y="62"/>
                    <a:pt x="1081" y="64"/>
                  </a:cubicBezTo>
                  <a:cubicBezTo>
                    <a:pt x="1082" y="67"/>
                    <a:pt x="1083" y="71"/>
                    <a:pt x="1082" y="76"/>
                  </a:cubicBezTo>
                  <a:cubicBezTo>
                    <a:pt x="1082" y="79"/>
                    <a:pt x="1080" y="83"/>
                    <a:pt x="1078" y="87"/>
                  </a:cubicBezTo>
                  <a:cubicBezTo>
                    <a:pt x="1077" y="88"/>
                    <a:pt x="1076" y="89"/>
                    <a:pt x="1074" y="90"/>
                  </a:cubicBezTo>
                  <a:cubicBezTo>
                    <a:pt x="1072" y="92"/>
                    <a:pt x="1070" y="94"/>
                    <a:pt x="1070" y="97"/>
                  </a:cubicBezTo>
                  <a:cubicBezTo>
                    <a:pt x="1069" y="102"/>
                    <a:pt x="1068" y="107"/>
                    <a:pt x="1067" y="111"/>
                  </a:cubicBezTo>
                  <a:cubicBezTo>
                    <a:pt x="1067" y="112"/>
                    <a:pt x="1066" y="112"/>
                    <a:pt x="1066" y="112"/>
                  </a:cubicBezTo>
                  <a:cubicBezTo>
                    <a:pt x="1066" y="112"/>
                    <a:pt x="1066" y="112"/>
                    <a:pt x="1066" y="112"/>
                  </a:cubicBezTo>
                  <a:cubicBezTo>
                    <a:pt x="1064" y="112"/>
                    <a:pt x="1063" y="111"/>
                    <a:pt x="1062" y="111"/>
                  </a:cubicBezTo>
                  <a:cubicBezTo>
                    <a:pt x="1061" y="110"/>
                    <a:pt x="1061" y="110"/>
                    <a:pt x="1060" y="110"/>
                  </a:cubicBezTo>
                  <a:cubicBezTo>
                    <a:pt x="1060" y="110"/>
                    <a:pt x="1059" y="110"/>
                    <a:pt x="1059" y="110"/>
                  </a:cubicBezTo>
                  <a:cubicBezTo>
                    <a:pt x="1059" y="110"/>
                    <a:pt x="1058" y="110"/>
                    <a:pt x="1058" y="110"/>
                  </a:cubicBezTo>
                  <a:cubicBezTo>
                    <a:pt x="1058" y="110"/>
                    <a:pt x="1057" y="110"/>
                    <a:pt x="1057" y="110"/>
                  </a:cubicBezTo>
                  <a:cubicBezTo>
                    <a:pt x="1056" y="110"/>
                    <a:pt x="1055" y="109"/>
                    <a:pt x="1054" y="108"/>
                  </a:cubicBezTo>
                  <a:cubicBezTo>
                    <a:pt x="1053" y="108"/>
                    <a:pt x="1053" y="107"/>
                    <a:pt x="1053" y="106"/>
                  </a:cubicBezTo>
                  <a:cubicBezTo>
                    <a:pt x="1053" y="105"/>
                    <a:pt x="1052" y="105"/>
                    <a:pt x="1052" y="105"/>
                  </a:cubicBezTo>
                  <a:cubicBezTo>
                    <a:pt x="1052" y="104"/>
                    <a:pt x="1051" y="104"/>
                    <a:pt x="1051" y="103"/>
                  </a:cubicBezTo>
                  <a:cubicBezTo>
                    <a:pt x="1051" y="103"/>
                    <a:pt x="1050" y="102"/>
                    <a:pt x="1050" y="102"/>
                  </a:cubicBezTo>
                  <a:cubicBezTo>
                    <a:pt x="1048" y="99"/>
                    <a:pt x="1047" y="96"/>
                    <a:pt x="1046" y="93"/>
                  </a:cubicBezTo>
                  <a:cubicBezTo>
                    <a:pt x="1045" y="92"/>
                    <a:pt x="1045" y="92"/>
                    <a:pt x="1045" y="92"/>
                  </a:cubicBezTo>
                  <a:cubicBezTo>
                    <a:pt x="1044" y="90"/>
                    <a:pt x="1043" y="88"/>
                    <a:pt x="1041" y="86"/>
                  </a:cubicBezTo>
                  <a:cubicBezTo>
                    <a:pt x="1039" y="85"/>
                    <a:pt x="1039" y="85"/>
                    <a:pt x="1039" y="85"/>
                  </a:cubicBezTo>
                  <a:cubicBezTo>
                    <a:pt x="1037" y="83"/>
                    <a:pt x="1035" y="81"/>
                    <a:pt x="1033" y="80"/>
                  </a:cubicBezTo>
                  <a:cubicBezTo>
                    <a:pt x="1031" y="78"/>
                    <a:pt x="1029" y="76"/>
                    <a:pt x="1027" y="74"/>
                  </a:cubicBezTo>
                  <a:cubicBezTo>
                    <a:pt x="1026" y="72"/>
                    <a:pt x="1024" y="71"/>
                    <a:pt x="1023" y="70"/>
                  </a:cubicBezTo>
                  <a:cubicBezTo>
                    <a:pt x="1021" y="68"/>
                    <a:pt x="1019" y="68"/>
                    <a:pt x="1017" y="68"/>
                  </a:cubicBezTo>
                  <a:cubicBezTo>
                    <a:pt x="1017" y="68"/>
                    <a:pt x="1016" y="68"/>
                    <a:pt x="1016" y="68"/>
                  </a:cubicBezTo>
                  <a:cubicBezTo>
                    <a:pt x="1014" y="68"/>
                    <a:pt x="1012" y="69"/>
                    <a:pt x="1011" y="71"/>
                  </a:cubicBezTo>
                  <a:cubicBezTo>
                    <a:pt x="1011" y="71"/>
                    <a:pt x="1011" y="72"/>
                    <a:pt x="1010" y="72"/>
                  </a:cubicBezTo>
                  <a:cubicBezTo>
                    <a:pt x="1010" y="72"/>
                    <a:pt x="1010" y="72"/>
                    <a:pt x="1010" y="72"/>
                  </a:cubicBezTo>
                  <a:cubicBezTo>
                    <a:pt x="1010" y="71"/>
                    <a:pt x="1010" y="71"/>
                    <a:pt x="1010" y="71"/>
                  </a:cubicBezTo>
                  <a:cubicBezTo>
                    <a:pt x="1007" y="75"/>
                    <a:pt x="1003" y="78"/>
                    <a:pt x="999" y="81"/>
                  </a:cubicBezTo>
                  <a:cubicBezTo>
                    <a:pt x="997" y="82"/>
                    <a:pt x="994" y="85"/>
                    <a:pt x="994" y="86"/>
                  </a:cubicBezTo>
                  <a:cubicBezTo>
                    <a:pt x="994" y="87"/>
                    <a:pt x="993" y="87"/>
                    <a:pt x="993" y="87"/>
                  </a:cubicBezTo>
                  <a:cubicBezTo>
                    <a:pt x="993" y="87"/>
                    <a:pt x="993" y="87"/>
                    <a:pt x="993" y="87"/>
                  </a:cubicBezTo>
                  <a:cubicBezTo>
                    <a:pt x="992" y="87"/>
                    <a:pt x="992" y="87"/>
                    <a:pt x="992" y="86"/>
                  </a:cubicBezTo>
                  <a:cubicBezTo>
                    <a:pt x="992" y="84"/>
                    <a:pt x="992" y="81"/>
                    <a:pt x="992" y="79"/>
                  </a:cubicBezTo>
                  <a:cubicBezTo>
                    <a:pt x="992" y="72"/>
                    <a:pt x="993" y="64"/>
                    <a:pt x="991" y="58"/>
                  </a:cubicBezTo>
                  <a:cubicBezTo>
                    <a:pt x="989" y="58"/>
                    <a:pt x="987" y="58"/>
                    <a:pt x="985" y="58"/>
                  </a:cubicBezTo>
                  <a:cubicBezTo>
                    <a:pt x="983" y="57"/>
                    <a:pt x="982" y="57"/>
                    <a:pt x="980" y="57"/>
                  </a:cubicBezTo>
                  <a:cubicBezTo>
                    <a:pt x="979" y="57"/>
                    <a:pt x="978" y="57"/>
                    <a:pt x="977" y="57"/>
                  </a:cubicBezTo>
                  <a:cubicBezTo>
                    <a:pt x="975" y="57"/>
                    <a:pt x="974" y="57"/>
                    <a:pt x="972" y="57"/>
                  </a:cubicBezTo>
                  <a:cubicBezTo>
                    <a:pt x="970" y="57"/>
                    <a:pt x="969" y="57"/>
                    <a:pt x="967" y="57"/>
                  </a:cubicBezTo>
                  <a:cubicBezTo>
                    <a:pt x="967" y="57"/>
                    <a:pt x="966" y="57"/>
                    <a:pt x="966" y="57"/>
                  </a:cubicBezTo>
                  <a:cubicBezTo>
                    <a:pt x="960" y="57"/>
                    <a:pt x="953" y="57"/>
                    <a:pt x="947" y="54"/>
                  </a:cubicBezTo>
                  <a:cubicBezTo>
                    <a:pt x="945" y="54"/>
                    <a:pt x="942" y="53"/>
                    <a:pt x="941" y="50"/>
                  </a:cubicBezTo>
                  <a:cubicBezTo>
                    <a:pt x="940" y="48"/>
                    <a:pt x="940" y="45"/>
                    <a:pt x="939" y="43"/>
                  </a:cubicBezTo>
                  <a:cubicBezTo>
                    <a:pt x="939" y="42"/>
                    <a:pt x="939" y="40"/>
                    <a:pt x="938" y="39"/>
                  </a:cubicBezTo>
                  <a:cubicBezTo>
                    <a:pt x="938" y="37"/>
                    <a:pt x="937" y="35"/>
                    <a:pt x="937" y="33"/>
                  </a:cubicBezTo>
                  <a:cubicBezTo>
                    <a:pt x="936" y="28"/>
                    <a:pt x="935" y="23"/>
                    <a:pt x="933" y="18"/>
                  </a:cubicBezTo>
                  <a:cubicBezTo>
                    <a:pt x="931" y="12"/>
                    <a:pt x="928" y="8"/>
                    <a:pt x="925" y="5"/>
                  </a:cubicBezTo>
                  <a:cubicBezTo>
                    <a:pt x="921" y="2"/>
                    <a:pt x="918" y="2"/>
                    <a:pt x="914" y="1"/>
                  </a:cubicBezTo>
                  <a:cubicBezTo>
                    <a:pt x="914" y="1"/>
                    <a:pt x="913" y="1"/>
                    <a:pt x="912" y="1"/>
                  </a:cubicBezTo>
                  <a:cubicBezTo>
                    <a:pt x="911" y="0"/>
                    <a:pt x="911" y="0"/>
                    <a:pt x="911" y="0"/>
                  </a:cubicBezTo>
                  <a:cubicBezTo>
                    <a:pt x="910" y="0"/>
                    <a:pt x="908" y="0"/>
                    <a:pt x="9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0" name="Freeform 54">
              <a:extLst>
                <a:ext uri="{FF2B5EF4-FFF2-40B4-BE49-F238E27FC236}">
                  <a16:creationId xmlns:a16="http://schemas.microsoft.com/office/drawing/2014/main" xmlns="" id="{2ED4CDD9-CE3E-4543-9134-FC0290F10254}"/>
                </a:ext>
              </a:extLst>
            </p:cNvPr>
            <p:cNvSpPr>
              <a:spLocks/>
            </p:cNvSpPr>
            <p:nvPr/>
          </p:nvSpPr>
          <p:spPr bwMode="auto">
            <a:xfrm>
              <a:off x="-1175" y="1062"/>
              <a:ext cx="11" cy="11"/>
            </a:xfrm>
            <a:custGeom>
              <a:avLst/>
              <a:gdLst>
                <a:gd name="T0" fmla="*/ 6 w 6"/>
                <a:gd name="T1" fmla="*/ 0 h 6"/>
                <a:gd name="T2" fmla="*/ 4 w 6"/>
                <a:gd name="T3" fmla="*/ 2 h 6"/>
                <a:gd name="T4" fmla="*/ 1 w 6"/>
                <a:gd name="T5" fmla="*/ 5 h 6"/>
                <a:gd name="T6" fmla="*/ 0 w 6"/>
                <a:gd name="T7" fmla="*/ 5 h 6"/>
                <a:gd name="T8" fmla="*/ 4 w 6"/>
                <a:gd name="T9" fmla="*/ 6 h 6"/>
                <a:gd name="T10" fmla="*/ 4 w 6"/>
                <a:gd name="T11" fmla="*/ 6 h 6"/>
                <a:gd name="T12" fmla="*/ 4 w 6"/>
                <a:gd name="T13" fmla="*/ 6 h 6"/>
                <a:gd name="T14" fmla="*/ 5 w 6"/>
                <a:gd name="T15" fmla="*/ 5 h 6"/>
                <a:gd name="T16" fmla="*/ 6 w 6"/>
                <a:gd name="T17" fmla="*/ 0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5" y="1"/>
                    <a:pt x="4" y="2"/>
                  </a:cubicBezTo>
                  <a:cubicBezTo>
                    <a:pt x="3" y="3"/>
                    <a:pt x="2" y="4"/>
                    <a:pt x="1" y="5"/>
                  </a:cubicBezTo>
                  <a:cubicBezTo>
                    <a:pt x="0" y="5"/>
                    <a:pt x="0" y="5"/>
                    <a:pt x="0" y="5"/>
                  </a:cubicBezTo>
                  <a:cubicBezTo>
                    <a:pt x="1" y="6"/>
                    <a:pt x="2" y="6"/>
                    <a:pt x="4" y="6"/>
                  </a:cubicBezTo>
                  <a:cubicBezTo>
                    <a:pt x="4" y="6"/>
                    <a:pt x="4" y="6"/>
                    <a:pt x="4" y="6"/>
                  </a:cubicBezTo>
                  <a:cubicBezTo>
                    <a:pt x="4" y="6"/>
                    <a:pt x="4" y="6"/>
                    <a:pt x="4" y="6"/>
                  </a:cubicBezTo>
                  <a:cubicBezTo>
                    <a:pt x="4" y="6"/>
                    <a:pt x="4" y="5"/>
                    <a:pt x="5" y="5"/>
                  </a:cubicBezTo>
                  <a:cubicBezTo>
                    <a:pt x="5" y="3"/>
                    <a:pt x="6" y="2"/>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1" name="Freeform 55">
              <a:extLst>
                <a:ext uri="{FF2B5EF4-FFF2-40B4-BE49-F238E27FC236}">
                  <a16:creationId xmlns:a16="http://schemas.microsoft.com/office/drawing/2014/main" xmlns="" id="{8C92873B-1AC5-444F-8A8A-967B52DF4B3A}"/>
                </a:ext>
              </a:extLst>
            </p:cNvPr>
            <p:cNvSpPr>
              <a:spLocks/>
            </p:cNvSpPr>
            <p:nvPr/>
          </p:nvSpPr>
          <p:spPr bwMode="auto">
            <a:xfrm>
              <a:off x="-3164" y="979"/>
              <a:ext cx="2124" cy="1120"/>
            </a:xfrm>
            <a:custGeom>
              <a:avLst/>
              <a:gdLst>
                <a:gd name="T0" fmla="*/ 526 w 1132"/>
                <a:gd name="T1" fmla="*/ 13 h 596"/>
                <a:gd name="T2" fmla="*/ 410 w 1132"/>
                <a:gd name="T3" fmla="*/ 13 h 596"/>
                <a:gd name="T4" fmla="*/ 344 w 1132"/>
                <a:gd name="T5" fmla="*/ 15 h 596"/>
                <a:gd name="T6" fmla="*/ 256 w 1132"/>
                <a:gd name="T7" fmla="*/ 15 h 596"/>
                <a:gd name="T8" fmla="*/ 152 w 1132"/>
                <a:gd name="T9" fmla="*/ 16 h 596"/>
                <a:gd name="T10" fmla="*/ 47 w 1132"/>
                <a:gd name="T11" fmla="*/ 16 h 596"/>
                <a:gd name="T12" fmla="*/ 46 w 1132"/>
                <a:gd name="T13" fmla="*/ 35 h 596"/>
                <a:gd name="T14" fmla="*/ 27 w 1132"/>
                <a:gd name="T15" fmla="*/ 35 h 596"/>
                <a:gd name="T16" fmla="*/ 13 w 1132"/>
                <a:gd name="T17" fmla="*/ 55 h 596"/>
                <a:gd name="T18" fmla="*/ 9 w 1132"/>
                <a:gd name="T19" fmla="*/ 162 h 596"/>
                <a:gd name="T20" fmla="*/ 17 w 1132"/>
                <a:gd name="T21" fmla="*/ 232 h 596"/>
                <a:gd name="T22" fmla="*/ 39 w 1132"/>
                <a:gd name="T23" fmla="*/ 283 h 596"/>
                <a:gd name="T24" fmla="*/ 62 w 1132"/>
                <a:gd name="T25" fmla="*/ 320 h 596"/>
                <a:gd name="T26" fmla="*/ 113 w 1132"/>
                <a:gd name="T27" fmla="*/ 377 h 596"/>
                <a:gd name="T28" fmla="*/ 159 w 1132"/>
                <a:gd name="T29" fmla="*/ 415 h 596"/>
                <a:gd name="T30" fmla="*/ 218 w 1132"/>
                <a:gd name="T31" fmla="*/ 426 h 596"/>
                <a:gd name="T32" fmla="*/ 324 w 1132"/>
                <a:gd name="T33" fmla="*/ 450 h 596"/>
                <a:gd name="T34" fmla="*/ 370 w 1132"/>
                <a:gd name="T35" fmla="*/ 447 h 596"/>
                <a:gd name="T36" fmla="*/ 428 w 1132"/>
                <a:gd name="T37" fmla="*/ 502 h 596"/>
                <a:gd name="T38" fmla="*/ 477 w 1132"/>
                <a:gd name="T39" fmla="*/ 504 h 596"/>
                <a:gd name="T40" fmla="*/ 506 w 1132"/>
                <a:gd name="T41" fmla="*/ 561 h 596"/>
                <a:gd name="T42" fmla="*/ 539 w 1132"/>
                <a:gd name="T43" fmla="*/ 577 h 596"/>
                <a:gd name="T44" fmla="*/ 545 w 1132"/>
                <a:gd name="T45" fmla="*/ 534 h 596"/>
                <a:gd name="T46" fmla="*/ 611 w 1132"/>
                <a:gd name="T47" fmla="*/ 480 h 596"/>
                <a:gd name="T48" fmla="*/ 648 w 1132"/>
                <a:gd name="T49" fmla="*/ 485 h 596"/>
                <a:gd name="T50" fmla="*/ 678 w 1132"/>
                <a:gd name="T51" fmla="*/ 494 h 596"/>
                <a:gd name="T52" fmla="*/ 694 w 1132"/>
                <a:gd name="T53" fmla="*/ 492 h 596"/>
                <a:gd name="T54" fmla="*/ 692 w 1132"/>
                <a:gd name="T55" fmla="*/ 471 h 596"/>
                <a:gd name="T56" fmla="*/ 727 w 1132"/>
                <a:gd name="T57" fmla="*/ 470 h 596"/>
                <a:gd name="T58" fmla="*/ 763 w 1132"/>
                <a:gd name="T59" fmla="*/ 474 h 596"/>
                <a:gd name="T60" fmla="*/ 796 w 1132"/>
                <a:gd name="T61" fmla="*/ 476 h 596"/>
                <a:gd name="T62" fmla="*/ 829 w 1132"/>
                <a:gd name="T63" fmla="*/ 516 h 596"/>
                <a:gd name="T64" fmla="*/ 845 w 1132"/>
                <a:gd name="T65" fmla="*/ 563 h 596"/>
                <a:gd name="T66" fmla="*/ 879 w 1132"/>
                <a:gd name="T67" fmla="*/ 557 h 596"/>
                <a:gd name="T68" fmla="*/ 851 w 1132"/>
                <a:gd name="T69" fmla="*/ 456 h 596"/>
                <a:gd name="T70" fmla="*/ 884 w 1132"/>
                <a:gd name="T71" fmla="*/ 407 h 596"/>
                <a:gd name="T72" fmla="*/ 938 w 1132"/>
                <a:gd name="T73" fmla="*/ 359 h 596"/>
                <a:gd name="T74" fmla="*/ 950 w 1132"/>
                <a:gd name="T75" fmla="*/ 316 h 596"/>
                <a:gd name="T76" fmla="*/ 944 w 1132"/>
                <a:gd name="T77" fmla="*/ 291 h 596"/>
                <a:gd name="T78" fmla="*/ 937 w 1132"/>
                <a:gd name="T79" fmla="*/ 257 h 596"/>
                <a:gd name="T80" fmla="*/ 961 w 1132"/>
                <a:gd name="T81" fmla="*/ 243 h 596"/>
                <a:gd name="T82" fmla="*/ 973 w 1132"/>
                <a:gd name="T83" fmla="*/ 260 h 596"/>
                <a:gd name="T84" fmla="*/ 981 w 1132"/>
                <a:gd name="T85" fmla="*/ 252 h 596"/>
                <a:gd name="T86" fmla="*/ 1031 w 1132"/>
                <a:gd name="T87" fmla="*/ 203 h 596"/>
                <a:gd name="T88" fmla="*/ 1022 w 1132"/>
                <a:gd name="T89" fmla="*/ 194 h 596"/>
                <a:gd name="T90" fmla="*/ 1055 w 1132"/>
                <a:gd name="T91" fmla="*/ 159 h 596"/>
                <a:gd name="T92" fmla="*/ 1106 w 1132"/>
                <a:gd name="T93" fmla="*/ 119 h 596"/>
                <a:gd name="T94" fmla="*/ 1114 w 1132"/>
                <a:gd name="T95" fmla="*/ 68 h 596"/>
                <a:gd name="T96" fmla="*/ 1070 w 1132"/>
                <a:gd name="T97" fmla="*/ 69 h 596"/>
                <a:gd name="T98" fmla="*/ 1045 w 1132"/>
                <a:gd name="T99" fmla="*/ 98 h 596"/>
                <a:gd name="T100" fmla="*/ 984 w 1132"/>
                <a:gd name="T101" fmla="*/ 105 h 596"/>
                <a:gd name="T102" fmla="*/ 917 w 1132"/>
                <a:gd name="T103" fmla="*/ 156 h 596"/>
                <a:gd name="T104" fmla="*/ 816 w 1132"/>
                <a:gd name="T105" fmla="*/ 149 h 596"/>
                <a:gd name="T106" fmla="*/ 764 w 1132"/>
                <a:gd name="T107" fmla="*/ 123 h 596"/>
                <a:gd name="T108" fmla="*/ 755 w 1132"/>
                <a:gd name="T109" fmla="*/ 69 h 596"/>
                <a:gd name="T110" fmla="*/ 681 w 1132"/>
                <a:gd name="T111" fmla="*/ 83 h 596"/>
                <a:gd name="T112" fmla="*/ 687 w 1132"/>
                <a:gd name="T113" fmla="*/ 43 h 596"/>
                <a:gd name="T114" fmla="*/ 674 w 1132"/>
                <a:gd name="T115" fmla="*/ 30 h 596"/>
                <a:gd name="T116" fmla="*/ 652 w 1132"/>
                <a:gd name="T117" fmla="*/ 33 h 596"/>
                <a:gd name="T118" fmla="*/ 597 w 1132"/>
                <a:gd name="T119" fmla="*/ 19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2" h="596">
                  <a:moveTo>
                    <a:pt x="580" y="0"/>
                  </a:moveTo>
                  <a:cubicBezTo>
                    <a:pt x="580" y="1"/>
                    <a:pt x="580" y="1"/>
                    <a:pt x="580" y="2"/>
                  </a:cubicBezTo>
                  <a:cubicBezTo>
                    <a:pt x="580" y="3"/>
                    <a:pt x="581" y="4"/>
                    <a:pt x="581" y="4"/>
                  </a:cubicBezTo>
                  <a:cubicBezTo>
                    <a:pt x="581" y="7"/>
                    <a:pt x="581" y="8"/>
                    <a:pt x="580" y="9"/>
                  </a:cubicBezTo>
                  <a:cubicBezTo>
                    <a:pt x="579" y="11"/>
                    <a:pt x="578" y="11"/>
                    <a:pt x="576" y="11"/>
                  </a:cubicBezTo>
                  <a:cubicBezTo>
                    <a:pt x="575" y="11"/>
                    <a:pt x="575" y="11"/>
                    <a:pt x="575" y="11"/>
                  </a:cubicBezTo>
                  <a:cubicBezTo>
                    <a:pt x="574" y="11"/>
                    <a:pt x="572" y="12"/>
                    <a:pt x="570" y="12"/>
                  </a:cubicBezTo>
                  <a:cubicBezTo>
                    <a:pt x="568" y="12"/>
                    <a:pt x="567" y="12"/>
                    <a:pt x="565" y="12"/>
                  </a:cubicBezTo>
                  <a:cubicBezTo>
                    <a:pt x="561" y="13"/>
                    <a:pt x="556" y="13"/>
                    <a:pt x="551" y="13"/>
                  </a:cubicBezTo>
                  <a:cubicBezTo>
                    <a:pt x="543" y="13"/>
                    <a:pt x="543" y="13"/>
                    <a:pt x="543" y="13"/>
                  </a:cubicBezTo>
                  <a:cubicBezTo>
                    <a:pt x="537" y="13"/>
                    <a:pt x="532" y="13"/>
                    <a:pt x="526" y="13"/>
                  </a:cubicBezTo>
                  <a:cubicBezTo>
                    <a:pt x="522" y="13"/>
                    <a:pt x="518" y="13"/>
                    <a:pt x="515" y="14"/>
                  </a:cubicBezTo>
                  <a:cubicBezTo>
                    <a:pt x="510" y="14"/>
                    <a:pt x="506" y="14"/>
                    <a:pt x="502" y="14"/>
                  </a:cubicBezTo>
                  <a:cubicBezTo>
                    <a:pt x="501" y="14"/>
                    <a:pt x="501" y="14"/>
                    <a:pt x="501" y="14"/>
                  </a:cubicBezTo>
                  <a:cubicBezTo>
                    <a:pt x="497" y="14"/>
                    <a:pt x="493" y="14"/>
                    <a:pt x="489" y="14"/>
                  </a:cubicBezTo>
                  <a:cubicBezTo>
                    <a:pt x="485" y="13"/>
                    <a:pt x="480" y="13"/>
                    <a:pt x="476" y="13"/>
                  </a:cubicBezTo>
                  <a:cubicBezTo>
                    <a:pt x="475" y="13"/>
                    <a:pt x="475" y="13"/>
                    <a:pt x="474" y="13"/>
                  </a:cubicBezTo>
                  <a:cubicBezTo>
                    <a:pt x="469" y="13"/>
                    <a:pt x="463" y="13"/>
                    <a:pt x="458" y="14"/>
                  </a:cubicBezTo>
                  <a:cubicBezTo>
                    <a:pt x="455" y="14"/>
                    <a:pt x="452" y="14"/>
                    <a:pt x="449" y="14"/>
                  </a:cubicBezTo>
                  <a:cubicBezTo>
                    <a:pt x="441" y="14"/>
                    <a:pt x="433" y="13"/>
                    <a:pt x="425" y="13"/>
                  </a:cubicBezTo>
                  <a:cubicBezTo>
                    <a:pt x="421" y="13"/>
                    <a:pt x="416" y="13"/>
                    <a:pt x="412" y="13"/>
                  </a:cubicBezTo>
                  <a:cubicBezTo>
                    <a:pt x="411" y="13"/>
                    <a:pt x="411" y="13"/>
                    <a:pt x="410" y="13"/>
                  </a:cubicBezTo>
                  <a:cubicBezTo>
                    <a:pt x="406" y="13"/>
                    <a:pt x="402" y="13"/>
                    <a:pt x="398" y="13"/>
                  </a:cubicBezTo>
                  <a:cubicBezTo>
                    <a:pt x="394" y="14"/>
                    <a:pt x="390" y="14"/>
                    <a:pt x="386" y="14"/>
                  </a:cubicBezTo>
                  <a:cubicBezTo>
                    <a:pt x="386" y="14"/>
                    <a:pt x="386" y="14"/>
                    <a:pt x="386" y="14"/>
                  </a:cubicBezTo>
                  <a:cubicBezTo>
                    <a:pt x="384" y="14"/>
                    <a:pt x="383" y="14"/>
                    <a:pt x="382" y="14"/>
                  </a:cubicBezTo>
                  <a:cubicBezTo>
                    <a:pt x="381" y="14"/>
                    <a:pt x="380" y="14"/>
                    <a:pt x="379" y="14"/>
                  </a:cubicBezTo>
                  <a:cubicBezTo>
                    <a:pt x="377" y="14"/>
                    <a:pt x="376" y="14"/>
                    <a:pt x="375" y="14"/>
                  </a:cubicBezTo>
                  <a:cubicBezTo>
                    <a:pt x="372" y="14"/>
                    <a:pt x="369" y="14"/>
                    <a:pt x="367" y="14"/>
                  </a:cubicBezTo>
                  <a:cubicBezTo>
                    <a:pt x="365" y="14"/>
                    <a:pt x="364" y="14"/>
                    <a:pt x="362" y="15"/>
                  </a:cubicBezTo>
                  <a:cubicBezTo>
                    <a:pt x="359" y="15"/>
                    <a:pt x="356" y="15"/>
                    <a:pt x="353" y="15"/>
                  </a:cubicBezTo>
                  <a:cubicBezTo>
                    <a:pt x="351" y="15"/>
                    <a:pt x="350" y="15"/>
                    <a:pt x="348" y="15"/>
                  </a:cubicBezTo>
                  <a:cubicBezTo>
                    <a:pt x="347" y="15"/>
                    <a:pt x="345" y="15"/>
                    <a:pt x="344" y="15"/>
                  </a:cubicBezTo>
                  <a:cubicBezTo>
                    <a:pt x="340" y="15"/>
                    <a:pt x="337" y="15"/>
                    <a:pt x="334" y="15"/>
                  </a:cubicBezTo>
                  <a:cubicBezTo>
                    <a:pt x="329" y="15"/>
                    <a:pt x="324" y="15"/>
                    <a:pt x="320" y="15"/>
                  </a:cubicBezTo>
                  <a:cubicBezTo>
                    <a:pt x="312" y="15"/>
                    <a:pt x="305" y="15"/>
                    <a:pt x="298" y="15"/>
                  </a:cubicBezTo>
                  <a:cubicBezTo>
                    <a:pt x="291" y="15"/>
                    <a:pt x="284" y="14"/>
                    <a:pt x="277" y="14"/>
                  </a:cubicBezTo>
                  <a:cubicBezTo>
                    <a:pt x="276" y="14"/>
                    <a:pt x="275" y="14"/>
                    <a:pt x="274" y="14"/>
                  </a:cubicBezTo>
                  <a:cubicBezTo>
                    <a:pt x="274" y="14"/>
                    <a:pt x="274" y="14"/>
                    <a:pt x="274" y="14"/>
                  </a:cubicBezTo>
                  <a:cubicBezTo>
                    <a:pt x="274" y="14"/>
                    <a:pt x="274" y="14"/>
                    <a:pt x="273" y="14"/>
                  </a:cubicBezTo>
                  <a:cubicBezTo>
                    <a:pt x="272" y="14"/>
                    <a:pt x="271" y="14"/>
                    <a:pt x="270" y="14"/>
                  </a:cubicBezTo>
                  <a:cubicBezTo>
                    <a:pt x="269" y="14"/>
                    <a:pt x="268" y="14"/>
                    <a:pt x="267" y="14"/>
                  </a:cubicBezTo>
                  <a:cubicBezTo>
                    <a:pt x="265" y="14"/>
                    <a:pt x="262" y="14"/>
                    <a:pt x="260" y="15"/>
                  </a:cubicBezTo>
                  <a:cubicBezTo>
                    <a:pt x="259" y="15"/>
                    <a:pt x="258" y="15"/>
                    <a:pt x="256" y="15"/>
                  </a:cubicBezTo>
                  <a:cubicBezTo>
                    <a:pt x="255" y="15"/>
                    <a:pt x="254" y="15"/>
                    <a:pt x="253" y="15"/>
                  </a:cubicBezTo>
                  <a:cubicBezTo>
                    <a:pt x="252" y="15"/>
                    <a:pt x="251" y="15"/>
                    <a:pt x="251" y="15"/>
                  </a:cubicBezTo>
                  <a:cubicBezTo>
                    <a:pt x="250" y="15"/>
                    <a:pt x="249" y="15"/>
                    <a:pt x="248" y="15"/>
                  </a:cubicBezTo>
                  <a:cubicBezTo>
                    <a:pt x="248" y="15"/>
                    <a:pt x="247" y="15"/>
                    <a:pt x="247" y="15"/>
                  </a:cubicBezTo>
                  <a:cubicBezTo>
                    <a:pt x="242" y="15"/>
                    <a:pt x="237" y="15"/>
                    <a:pt x="233" y="15"/>
                  </a:cubicBezTo>
                  <a:cubicBezTo>
                    <a:pt x="230" y="15"/>
                    <a:pt x="230" y="15"/>
                    <a:pt x="230" y="15"/>
                  </a:cubicBezTo>
                  <a:cubicBezTo>
                    <a:pt x="218" y="16"/>
                    <a:pt x="207" y="16"/>
                    <a:pt x="195" y="16"/>
                  </a:cubicBezTo>
                  <a:cubicBezTo>
                    <a:pt x="192" y="16"/>
                    <a:pt x="189" y="17"/>
                    <a:pt x="185" y="17"/>
                  </a:cubicBezTo>
                  <a:cubicBezTo>
                    <a:pt x="180" y="17"/>
                    <a:pt x="174" y="16"/>
                    <a:pt x="169" y="16"/>
                  </a:cubicBezTo>
                  <a:cubicBezTo>
                    <a:pt x="164" y="16"/>
                    <a:pt x="158" y="16"/>
                    <a:pt x="153" y="16"/>
                  </a:cubicBezTo>
                  <a:cubicBezTo>
                    <a:pt x="153" y="16"/>
                    <a:pt x="153" y="16"/>
                    <a:pt x="152" y="16"/>
                  </a:cubicBezTo>
                  <a:cubicBezTo>
                    <a:pt x="144" y="16"/>
                    <a:pt x="135" y="16"/>
                    <a:pt x="127" y="16"/>
                  </a:cubicBezTo>
                  <a:cubicBezTo>
                    <a:pt x="121" y="17"/>
                    <a:pt x="114" y="17"/>
                    <a:pt x="107" y="17"/>
                  </a:cubicBezTo>
                  <a:cubicBezTo>
                    <a:pt x="103" y="17"/>
                    <a:pt x="99" y="17"/>
                    <a:pt x="95" y="17"/>
                  </a:cubicBezTo>
                  <a:cubicBezTo>
                    <a:pt x="91" y="17"/>
                    <a:pt x="87" y="17"/>
                    <a:pt x="83" y="17"/>
                  </a:cubicBezTo>
                  <a:cubicBezTo>
                    <a:pt x="80" y="17"/>
                    <a:pt x="77" y="17"/>
                    <a:pt x="74" y="17"/>
                  </a:cubicBezTo>
                  <a:cubicBezTo>
                    <a:pt x="71" y="16"/>
                    <a:pt x="68" y="16"/>
                    <a:pt x="65" y="16"/>
                  </a:cubicBezTo>
                  <a:cubicBezTo>
                    <a:pt x="64" y="16"/>
                    <a:pt x="62" y="16"/>
                    <a:pt x="61" y="16"/>
                  </a:cubicBezTo>
                  <a:cubicBezTo>
                    <a:pt x="60" y="16"/>
                    <a:pt x="60" y="16"/>
                    <a:pt x="60" y="16"/>
                  </a:cubicBezTo>
                  <a:cubicBezTo>
                    <a:pt x="56" y="17"/>
                    <a:pt x="52" y="17"/>
                    <a:pt x="48" y="17"/>
                  </a:cubicBezTo>
                  <a:cubicBezTo>
                    <a:pt x="48" y="17"/>
                    <a:pt x="48" y="17"/>
                    <a:pt x="48" y="17"/>
                  </a:cubicBezTo>
                  <a:cubicBezTo>
                    <a:pt x="47" y="17"/>
                    <a:pt x="47" y="17"/>
                    <a:pt x="47" y="16"/>
                  </a:cubicBezTo>
                  <a:cubicBezTo>
                    <a:pt x="46" y="16"/>
                    <a:pt x="45" y="16"/>
                    <a:pt x="45" y="16"/>
                  </a:cubicBezTo>
                  <a:cubicBezTo>
                    <a:pt x="43" y="15"/>
                    <a:pt x="41" y="15"/>
                    <a:pt x="39" y="15"/>
                  </a:cubicBezTo>
                  <a:cubicBezTo>
                    <a:pt x="39" y="15"/>
                    <a:pt x="39" y="15"/>
                    <a:pt x="39" y="15"/>
                  </a:cubicBezTo>
                  <a:cubicBezTo>
                    <a:pt x="38" y="15"/>
                    <a:pt x="37" y="15"/>
                    <a:pt x="36" y="15"/>
                  </a:cubicBezTo>
                  <a:cubicBezTo>
                    <a:pt x="36" y="15"/>
                    <a:pt x="36" y="15"/>
                    <a:pt x="35" y="15"/>
                  </a:cubicBezTo>
                  <a:cubicBezTo>
                    <a:pt x="36" y="16"/>
                    <a:pt x="36" y="16"/>
                    <a:pt x="36" y="16"/>
                  </a:cubicBezTo>
                  <a:cubicBezTo>
                    <a:pt x="39" y="17"/>
                    <a:pt x="40" y="20"/>
                    <a:pt x="42" y="23"/>
                  </a:cubicBezTo>
                  <a:cubicBezTo>
                    <a:pt x="42" y="24"/>
                    <a:pt x="43" y="25"/>
                    <a:pt x="44" y="26"/>
                  </a:cubicBezTo>
                  <a:cubicBezTo>
                    <a:pt x="44" y="26"/>
                    <a:pt x="44" y="27"/>
                    <a:pt x="45" y="27"/>
                  </a:cubicBezTo>
                  <a:cubicBezTo>
                    <a:pt x="46" y="28"/>
                    <a:pt x="47" y="30"/>
                    <a:pt x="47" y="32"/>
                  </a:cubicBezTo>
                  <a:cubicBezTo>
                    <a:pt x="47" y="33"/>
                    <a:pt x="47" y="34"/>
                    <a:pt x="46" y="35"/>
                  </a:cubicBezTo>
                  <a:cubicBezTo>
                    <a:pt x="46" y="36"/>
                    <a:pt x="45" y="36"/>
                    <a:pt x="45" y="36"/>
                  </a:cubicBezTo>
                  <a:cubicBezTo>
                    <a:pt x="45" y="37"/>
                    <a:pt x="45" y="37"/>
                    <a:pt x="45" y="37"/>
                  </a:cubicBezTo>
                  <a:cubicBezTo>
                    <a:pt x="45" y="39"/>
                    <a:pt x="46" y="40"/>
                    <a:pt x="47" y="42"/>
                  </a:cubicBezTo>
                  <a:cubicBezTo>
                    <a:pt x="48" y="44"/>
                    <a:pt x="49" y="46"/>
                    <a:pt x="49" y="49"/>
                  </a:cubicBezTo>
                  <a:cubicBezTo>
                    <a:pt x="49" y="53"/>
                    <a:pt x="47" y="58"/>
                    <a:pt x="43" y="59"/>
                  </a:cubicBezTo>
                  <a:cubicBezTo>
                    <a:pt x="43" y="60"/>
                    <a:pt x="42" y="60"/>
                    <a:pt x="42" y="60"/>
                  </a:cubicBezTo>
                  <a:cubicBezTo>
                    <a:pt x="39" y="60"/>
                    <a:pt x="37" y="57"/>
                    <a:pt x="36" y="53"/>
                  </a:cubicBezTo>
                  <a:cubicBezTo>
                    <a:pt x="35" y="50"/>
                    <a:pt x="35" y="46"/>
                    <a:pt x="35" y="44"/>
                  </a:cubicBezTo>
                  <a:cubicBezTo>
                    <a:pt x="35" y="43"/>
                    <a:pt x="35" y="42"/>
                    <a:pt x="35" y="42"/>
                  </a:cubicBezTo>
                  <a:cubicBezTo>
                    <a:pt x="35" y="40"/>
                    <a:pt x="35" y="38"/>
                    <a:pt x="34" y="37"/>
                  </a:cubicBezTo>
                  <a:cubicBezTo>
                    <a:pt x="34" y="35"/>
                    <a:pt x="29" y="35"/>
                    <a:pt x="27" y="35"/>
                  </a:cubicBezTo>
                  <a:cubicBezTo>
                    <a:pt x="26" y="35"/>
                    <a:pt x="25" y="35"/>
                    <a:pt x="25" y="35"/>
                  </a:cubicBezTo>
                  <a:cubicBezTo>
                    <a:pt x="23" y="34"/>
                    <a:pt x="21" y="34"/>
                    <a:pt x="19" y="34"/>
                  </a:cubicBezTo>
                  <a:cubicBezTo>
                    <a:pt x="16" y="34"/>
                    <a:pt x="12" y="33"/>
                    <a:pt x="9" y="33"/>
                  </a:cubicBezTo>
                  <a:cubicBezTo>
                    <a:pt x="8" y="33"/>
                    <a:pt x="7" y="33"/>
                    <a:pt x="6" y="33"/>
                  </a:cubicBezTo>
                  <a:cubicBezTo>
                    <a:pt x="4" y="34"/>
                    <a:pt x="0" y="35"/>
                    <a:pt x="0" y="36"/>
                  </a:cubicBezTo>
                  <a:cubicBezTo>
                    <a:pt x="0" y="36"/>
                    <a:pt x="0" y="37"/>
                    <a:pt x="0" y="38"/>
                  </a:cubicBezTo>
                  <a:cubicBezTo>
                    <a:pt x="1" y="38"/>
                    <a:pt x="2" y="39"/>
                    <a:pt x="2" y="40"/>
                  </a:cubicBezTo>
                  <a:cubicBezTo>
                    <a:pt x="3" y="41"/>
                    <a:pt x="4" y="41"/>
                    <a:pt x="4" y="42"/>
                  </a:cubicBezTo>
                  <a:cubicBezTo>
                    <a:pt x="6" y="44"/>
                    <a:pt x="7" y="46"/>
                    <a:pt x="9" y="48"/>
                  </a:cubicBezTo>
                  <a:cubicBezTo>
                    <a:pt x="9" y="48"/>
                    <a:pt x="9" y="48"/>
                    <a:pt x="9" y="48"/>
                  </a:cubicBezTo>
                  <a:cubicBezTo>
                    <a:pt x="10" y="50"/>
                    <a:pt x="12" y="52"/>
                    <a:pt x="13" y="55"/>
                  </a:cubicBezTo>
                  <a:cubicBezTo>
                    <a:pt x="13" y="57"/>
                    <a:pt x="14" y="59"/>
                    <a:pt x="14" y="61"/>
                  </a:cubicBezTo>
                  <a:cubicBezTo>
                    <a:pt x="14" y="62"/>
                    <a:pt x="14" y="62"/>
                    <a:pt x="14" y="63"/>
                  </a:cubicBezTo>
                  <a:cubicBezTo>
                    <a:pt x="14" y="67"/>
                    <a:pt x="16" y="68"/>
                    <a:pt x="21" y="69"/>
                  </a:cubicBezTo>
                  <a:cubicBezTo>
                    <a:pt x="22" y="69"/>
                    <a:pt x="22" y="69"/>
                    <a:pt x="22" y="69"/>
                  </a:cubicBezTo>
                  <a:cubicBezTo>
                    <a:pt x="22" y="70"/>
                    <a:pt x="22" y="70"/>
                    <a:pt x="22" y="71"/>
                  </a:cubicBezTo>
                  <a:cubicBezTo>
                    <a:pt x="22" y="73"/>
                    <a:pt x="20" y="75"/>
                    <a:pt x="19" y="76"/>
                  </a:cubicBezTo>
                  <a:cubicBezTo>
                    <a:pt x="18" y="78"/>
                    <a:pt x="16" y="79"/>
                    <a:pt x="16" y="81"/>
                  </a:cubicBezTo>
                  <a:cubicBezTo>
                    <a:pt x="15" y="85"/>
                    <a:pt x="15" y="89"/>
                    <a:pt x="16" y="93"/>
                  </a:cubicBezTo>
                  <a:cubicBezTo>
                    <a:pt x="16" y="96"/>
                    <a:pt x="16" y="99"/>
                    <a:pt x="16" y="102"/>
                  </a:cubicBezTo>
                  <a:cubicBezTo>
                    <a:pt x="16" y="107"/>
                    <a:pt x="16" y="113"/>
                    <a:pt x="16" y="119"/>
                  </a:cubicBezTo>
                  <a:cubicBezTo>
                    <a:pt x="16" y="134"/>
                    <a:pt x="17" y="150"/>
                    <a:pt x="9" y="162"/>
                  </a:cubicBezTo>
                  <a:cubicBezTo>
                    <a:pt x="8" y="162"/>
                    <a:pt x="8" y="162"/>
                    <a:pt x="8" y="162"/>
                  </a:cubicBezTo>
                  <a:cubicBezTo>
                    <a:pt x="7" y="164"/>
                    <a:pt x="6" y="166"/>
                    <a:pt x="6" y="168"/>
                  </a:cubicBezTo>
                  <a:cubicBezTo>
                    <a:pt x="6" y="169"/>
                    <a:pt x="6" y="170"/>
                    <a:pt x="6" y="170"/>
                  </a:cubicBezTo>
                  <a:cubicBezTo>
                    <a:pt x="6" y="172"/>
                    <a:pt x="6" y="173"/>
                    <a:pt x="7" y="173"/>
                  </a:cubicBezTo>
                  <a:cubicBezTo>
                    <a:pt x="9" y="179"/>
                    <a:pt x="11" y="184"/>
                    <a:pt x="12" y="191"/>
                  </a:cubicBezTo>
                  <a:cubicBezTo>
                    <a:pt x="12" y="194"/>
                    <a:pt x="12" y="197"/>
                    <a:pt x="12" y="200"/>
                  </a:cubicBezTo>
                  <a:cubicBezTo>
                    <a:pt x="13" y="202"/>
                    <a:pt x="13" y="204"/>
                    <a:pt x="13" y="207"/>
                  </a:cubicBezTo>
                  <a:cubicBezTo>
                    <a:pt x="13" y="208"/>
                    <a:pt x="13" y="209"/>
                    <a:pt x="13" y="210"/>
                  </a:cubicBezTo>
                  <a:cubicBezTo>
                    <a:pt x="14" y="214"/>
                    <a:pt x="14" y="218"/>
                    <a:pt x="12" y="222"/>
                  </a:cubicBezTo>
                  <a:cubicBezTo>
                    <a:pt x="13" y="224"/>
                    <a:pt x="14" y="226"/>
                    <a:pt x="15" y="228"/>
                  </a:cubicBezTo>
                  <a:cubicBezTo>
                    <a:pt x="16" y="229"/>
                    <a:pt x="16" y="230"/>
                    <a:pt x="17" y="232"/>
                  </a:cubicBezTo>
                  <a:cubicBezTo>
                    <a:pt x="18" y="233"/>
                    <a:pt x="19" y="233"/>
                    <a:pt x="19" y="234"/>
                  </a:cubicBezTo>
                  <a:cubicBezTo>
                    <a:pt x="21" y="236"/>
                    <a:pt x="23" y="238"/>
                    <a:pt x="23" y="242"/>
                  </a:cubicBezTo>
                  <a:cubicBezTo>
                    <a:pt x="23" y="243"/>
                    <a:pt x="23" y="245"/>
                    <a:pt x="23" y="246"/>
                  </a:cubicBezTo>
                  <a:cubicBezTo>
                    <a:pt x="22" y="248"/>
                    <a:pt x="22" y="249"/>
                    <a:pt x="22" y="251"/>
                  </a:cubicBezTo>
                  <a:cubicBezTo>
                    <a:pt x="23" y="253"/>
                    <a:pt x="23" y="255"/>
                    <a:pt x="24" y="257"/>
                  </a:cubicBezTo>
                  <a:cubicBezTo>
                    <a:pt x="25" y="258"/>
                    <a:pt x="26" y="260"/>
                    <a:pt x="26" y="262"/>
                  </a:cubicBezTo>
                  <a:cubicBezTo>
                    <a:pt x="26" y="263"/>
                    <a:pt x="27" y="264"/>
                    <a:pt x="27" y="265"/>
                  </a:cubicBezTo>
                  <a:cubicBezTo>
                    <a:pt x="28" y="268"/>
                    <a:pt x="28" y="271"/>
                    <a:pt x="30" y="274"/>
                  </a:cubicBezTo>
                  <a:cubicBezTo>
                    <a:pt x="32" y="275"/>
                    <a:pt x="33" y="277"/>
                    <a:pt x="35" y="279"/>
                  </a:cubicBezTo>
                  <a:cubicBezTo>
                    <a:pt x="36" y="280"/>
                    <a:pt x="37" y="281"/>
                    <a:pt x="38" y="282"/>
                  </a:cubicBezTo>
                  <a:cubicBezTo>
                    <a:pt x="39" y="282"/>
                    <a:pt x="39" y="283"/>
                    <a:pt x="39" y="283"/>
                  </a:cubicBezTo>
                  <a:cubicBezTo>
                    <a:pt x="41" y="285"/>
                    <a:pt x="42" y="286"/>
                    <a:pt x="43" y="286"/>
                  </a:cubicBezTo>
                  <a:cubicBezTo>
                    <a:pt x="45" y="287"/>
                    <a:pt x="47" y="287"/>
                    <a:pt x="49" y="287"/>
                  </a:cubicBezTo>
                  <a:cubicBezTo>
                    <a:pt x="51" y="287"/>
                    <a:pt x="53" y="287"/>
                    <a:pt x="55" y="287"/>
                  </a:cubicBezTo>
                  <a:cubicBezTo>
                    <a:pt x="57" y="286"/>
                    <a:pt x="59" y="286"/>
                    <a:pt x="61" y="286"/>
                  </a:cubicBezTo>
                  <a:cubicBezTo>
                    <a:pt x="62" y="286"/>
                    <a:pt x="62" y="286"/>
                    <a:pt x="63" y="286"/>
                  </a:cubicBezTo>
                  <a:cubicBezTo>
                    <a:pt x="64" y="286"/>
                    <a:pt x="64" y="286"/>
                    <a:pt x="65" y="286"/>
                  </a:cubicBezTo>
                  <a:cubicBezTo>
                    <a:pt x="67" y="287"/>
                    <a:pt x="69" y="287"/>
                    <a:pt x="70" y="288"/>
                  </a:cubicBezTo>
                  <a:cubicBezTo>
                    <a:pt x="70" y="289"/>
                    <a:pt x="70" y="291"/>
                    <a:pt x="70" y="292"/>
                  </a:cubicBezTo>
                  <a:cubicBezTo>
                    <a:pt x="70" y="294"/>
                    <a:pt x="69" y="296"/>
                    <a:pt x="68" y="298"/>
                  </a:cubicBezTo>
                  <a:cubicBezTo>
                    <a:pt x="67" y="299"/>
                    <a:pt x="67" y="300"/>
                    <a:pt x="67" y="300"/>
                  </a:cubicBezTo>
                  <a:cubicBezTo>
                    <a:pt x="64" y="307"/>
                    <a:pt x="62" y="312"/>
                    <a:pt x="62" y="320"/>
                  </a:cubicBezTo>
                  <a:cubicBezTo>
                    <a:pt x="62" y="322"/>
                    <a:pt x="62" y="330"/>
                    <a:pt x="64" y="334"/>
                  </a:cubicBezTo>
                  <a:cubicBezTo>
                    <a:pt x="68" y="340"/>
                    <a:pt x="72" y="345"/>
                    <a:pt x="77" y="350"/>
                  </a:cubicBezTo>
                  <a:cubicBezTo>
                    <a:pt x="78" y="351"/>
                    <a:pt x="79" y="351"/>
                    <a:pt x="79" y="352"/>
                  </a:cubicBezTo>
                  <a:cubicBezTo>
                    <a:pt x="81" y="353"/>
                    <a:pt x="83" y="355"/>
                    <a:pt x="84" y="357"/>
                  </a:cubicBezTo>
                  <a:cubicBezTo>
                    <a:pt x="85" y="359"/>
                    <a:pt x="85" y="361"/>
                    <a:pt x="85" y="363"/>
                  </a:cubicBezTo>
                  <a:cubicBezTo>
                    <a:pt x="85" y="364"/>
                    <a:pt x="85" y="365"/>
                    <a:pt x="86" y="366"/>
                  </a:cubicBezTo>
                  <a:cubicBezTo>
                    <a:pt x="87" y="369"/>
                    <a:pt x="90" y="370"/>
                    <a:pt x="93" y="370"/>
                  </a:cubicBezTo>
                  <a:cubicBezTo>
                    <a:pt x="94" y="370"/>
                    <a:pt x="94" y="370"/>
                    <a:pt x="95" y="370"/>
                  </a:cubicBezTo>
                  <a:cubicBezTo>
                    <a:pt x="97" y="371"/>
                    <a:pt x="97" y="371"/>
                    <a:pt x="97" y="371"/>
                  </a:cubicBezTo>
                  <a:cubicBezTo>
                    <a:pt x="101" y="372"/>
                    <a:pt x="104" y="373"/>
                    <a:pt x="108" y="374"/>
                  </a:cubicBezTo>
                  <a:cubicBezTo>
                    <a:pt x="110" y="375"/>
                    <a:pt x="111" y="376"/>
                    <a:pt x="113" y="377"/>
                  </a:cubicBezTo>
                  <a:cubicBezTo>
                    <a:pt x="116" y="378"/>
                    <a:pt x="119" y="380"/>
                    <a:pt x="122" y="381"/>
                  </a:cubicBezTo>
                  <a:cubicBezTo>
                    <a:pt x="123" y="382"/>
                    <a:pt x="125" y="383"/>
                    <a:pt x="126" y="384"/>
                  </a:cubicBezTo>
                  <a:cubicBezTo>
                    <a:pt x="129" y="385"/>
                    <a:pt x="132" y="386"/>
                    <a:pt x="134" y="389"/>
                  </a:cubicBezTo>
                  <a:cubicBezTo>
                    <a:pt x="136" y="392"/>
                    <a:pt x="138" y="394"/>
                    <a:pt x="140" y="396"/>
                  </a:cubicBezTo>
                  <a:cubicBezTo>
                    <a:pt x="141" y="398"/>
                    <a:pt x="143" y="400"/>
                    <a:pt x="145" y="402"/>
                  </a:cubicBezTo>
                  <a:cubicBezTo>
                    <a:pt x="146" y="404"/>
                    <a:pt x="148" y="405"/>
                    <a:pt x="150" y="407"/>
                  </a:cubicBezTo>
                  <a:cubicBezTo>
                    <a:pt x="150" y="408"/>
                    <a:pt x="151" y="408"/>
                    <a:pt x="152" y="408"/>
                  </a:cubicBezTo>
                  <a:cubicBezTo>
                    <a:pt x="154" y="410"/>
                    <a:pt x="156" y="411"/>
                    <a:pt x="157" y="414"/>
                  </a:cubicBezTo>
                  <a:cubicBezTo>
                    <a:pt x="158" y="413"/>
                    <a:pt x="158" y="413"/>
                    <a:pt x="158" y="413"/>
                  </a:cubicBezTo>
                  <a:cubicBezTo>
                    <a:pt x="158" y="413"/>
                    <a:pt x="159" y="414"/>
                    <a:pt x="159" y="415"/>
                  </a:cubicBezTo>
                  <a:cubicBezTo>
                    <a:pt x="159" y="415"/>
                    <a:pt x="159" y="415"/>
                    <a:pt x="159" y="415"/>
                  </a:cubicBezTo>
                  <a:cubicBezTo>
                    <a:pt x="162" y="415"/>
                    <a:pt x="165" y="416"/>
                    <a:pt x="169" y="416"/>
                  </a:cubicBezTo>
                  <a:cubicBezTo>
                    <a:pt x="169" y="416"/>
                    <a:pt x="170" y="415"/>
                    <a:pt x="171" y="415"/>
                  </a:cubicBezTo>
                  <a:cubicBezTo>
                    <a:pt x="172" y="415"/>
                    <a:pt x="173" y="415"/>
                    <a:pt x="174" y="415"/>
                  </a:cubicBezTo>
                  <a:cubicBezTo>
                    <a:pt x="177" y="415"/>
                    <a:pt x="180" y="415"/>
                    <a:pt x="183" y="414"/>
                  </a:cubicBezTo>
                  <a:cubicBezTo>
                    <a:pt x="184" y="414"/>
                    <a:pt x="185" y="413"/>
                    <a:pt x="186" y="412"/>
                  </a:cubicBezTo>
                  <a:cubicBezTo>
                    <a:pt x="188" y="411"/>
                    <a:pt x="190" y="410"/>
                    <a:pt x="192" y="410"/>
                  </a:cubicBezTo>
                  <a:cubicBezTo>
                    <a:pt x="192" y="410"/>
                    <a:pt x="192" y="410"/>
                    <a:pt x="193" y="410"/>
                  </a:cubicBezTo>
                  <a:cubicBezTo>
                    <a:pt x="198" y="411"/>
                    <a:pt x="200" y="414"/>
                    <a:pt x="203" y="418"/>
                  </a:cubicBezTo>
                  <a:cubicBezTo>
                    <a:pt x="204" y="419"/>
                    <a:pt x="205" y="420"/>
                    <a:pt x="206" y="421"/>
                  </a:cubicBezTo>
                  <a:cubicBezTo>
                    <a:pt x="207" y="423"/>
                    <a:pt x="210" y="424"/>
                    <a:pt x="213" y="424"/>
                  </a:cubicBezTo>
                  <a:cubicBezTo>
                    <a:pt x="215" y="425"/>
                    <a:pt x="216" y="425"/>
                    <a:pt x="218" y="426"/>
                  </a:cubicBezTo>
                  <a:cubicBezTo>
                    <a:pt x="221" y="428"/>
                    <a:pt x="223" y="430"/>
                    <a:pt x="225" y="431"/>
                  </a:cubicBezTo>
                  <a:cubicBezTo>
                    <a:pt x="227" y="433"/>
                    <a:pt x="229" y="435"/>
                    <a:pt x="231" y="436"/>
                  </a:cubicBezTo>
                  <a:cubicBezTo>
                    <a:pt x="238" y="440"/>
                    <a:pt x="246" y="441"/>
                    <a:pt x="253" y="443"/>
                  </a:cubicBezTo>
                  <a:cubicBezTo>
                    <a:pt x="260" y="444"/>
                    <a:pt x="266" y="445"/>
                    <a:pt x="272" y="448"/>
                  </a:cubicBezTo>
                  <a:cubicBezTo>
                    <a:pt x="277" y="450"/>
                    <a:pt x="283" y="451"/>
                    <a:pt x="289" y="451"/>
                  </a:cubicBezTo>
                  <a:cubicBezTo>
                    <a:pt x="292" y="451"/>
                    <a:pt x="295" y="450"/>
                    <a:pt x="299" y="450"/>
                  </a:cubicBezTo>
                  <a:cubicBezTo>
                    <a:pt x="301" y="450"/>
                    <a:pt x="304" y="450"/>
                    <a:pt x="306" y="450"/>
                  </a:cubicBezTo>
                  <a:cubicBezTo>
                    <a:pt x="309" y="450"/>
                    <a:pt x="312" y="450"/>
                    <a:pt x="315" y="450"/>
                  </a:cubicBezTo>
                  <a:cubicBezTo>
                    <a:pt x="317" y="450"/>
                    <a:pt x="318" y="450"/>
                    <a:pt x="319" y="450"/>
                  </a:cubicBezTo>
                  <a:cubicBezTo>
                    <a:pt x="320" y="450"/>
                    <a:pt x="321" y="450"/>
                    <a:pt x="321" y="450"/>
                  </a:cubicBezTo>
                  <a:cubicBezTo>
                    <a:pt x="322" y="450"/>
                    <a:pt x="323" y="450"/>
                    <a:pt x="324" y="450"/>
                  </a:cubicBezTo>
                  <a:cubicBezTo>
                    <a:pt x="325" y="450"/>
                    <a:pt x="326" y="450"/>
                    <a:pt x="327" y="449"/>
                  </a:cubicBezTo>
                  <a:cubicBezTo>
                    <a:pt x="329" y="448"/>
                    <a:pt x="328" y="444"/>
                    <a:pt x="328" y="440"/>
                  </a:cubicBezTo>
                  <a:cubicBezTo>
                    <a:pt x="328" y="439"/>
                    <a:pt x="328" y="437"/>
                    <a:pt x="328" y="436"/>
                  </a:cubicBezTo>
                  <a:cubicBezTo>
                    <a:pt x="328" y="435"/>
                    <a:pt x="328" y="435"/>
                    <a:pt x="328" y="435"/>
                  </a:cubicBezTo>
                  <a:cubicBezTo>
                    <a:pt x="329" y="435"/>
                    <a:pt x="329" y="435"/>
                    <a:pt x="329" y="435"/>
                  </a:cubicBezTo>
                  <a:cubicBezTo>
                    <a:pt x="332" y="435"/>
                    <a:pt x="334" y="435"/>
                    <a:pt x="337" y="435"/>
                  </a:cubicBezTo>
                  <a:cubicBezTo>
                    <a:pt x="339" y="435"/>
                    <a:pt x="341" y="435"/>
                    <a:pt x="343" y="435"/>
                  </a:cubicBezTo>
                  <a:cubicBezTo>
                    <a:pt x="344" y="435"/>
                    <a:pt x="346" y="435"/>
                    <a:pt x="348" y="435"/>
                  </a:cubicBezTo>
                  <a:cubicBezTo>
                    <a:pt x="350" y="435"/>
                    <a:pt x="353" y="435"/>
                    <a:pt x="355" y="435"/>
                  </a:cubicBezTo>
                  <a:cubicBezTo>
                    <a:pt x="361" y="436"/>
                    <a:pt x="364" y="440"/>
                    <a:pt x="368" y="445"/>
                  </a:cubicBezTo>
                  <a:cubicBezTo>
                    <a:pt x="368" y="446"/>
                    <a:pt x="369" y="446"/>
                    <a:pt x="370" y="447"/>
                  </a:cubicBezTo>
                  <a:cubicBezTo>
                    <a:pt x="373" y="451"/>
                    <a:pt x="376" y="454"/>
                    <a:pt x="380" y="457"/>
                  </a:cubicBezTo>
                  <a:cubicBezTo>
                    <a:pt x="383" y="460"/>
                    <a:pt x="387" y="463"/>
                    <a:pt x="390" y="466"/>
                  </a:cubicBezTo>
                  <a:cubicBezTo>
                    <a:pt x="392" y="469"/>
                    <a:pt x="394" y="472"/>
                    <a:pt x="395" y="476"/>
                  </a:cubicBezTo>
                  <a:cubicBezTo>
                    <a:pt x="396" y="479"/>
                    <a:pt x="397" y="482"/>
                    <a:pt x="399" y="485"/>
                  </a:cubicBezTo>
                  <a:cubicBezTo>
                    <a:pt x="400" y="486"/>
                    <a:pt x="401" y="487"/>
                    <a:pt x="403" y="488"/>
                  </a:cubicBezTo>
                  <a:cubicBezTo>
                    <a:pt x="405" y="491"/>
                    <a:pt x="407" y="493"/>
                    <a:pt x="410" y="496"/>
                  </a:cubicBezTo>
                  <a:cubicBezTo>
                    <a:pt x="413" y="497"/>
                    <a:pt x="415" y="498"/>
                    <a:pt x="417" y="498"/>
                  </a:cubicBezTo>
                  <a:cubicBezTo>
                    <a:pt x="419" y="498"/>
                    <a:pt x="420" y="499"/>
                    <a:pt x="422" y="499"/>
                  </a:cubicBezTo>
                  <a:cubicBezTo>
                    <a:pt x="423" y="500"/>
                    <a:pt x="424" y="500"/>
                    <a:pt x="424" y="501"/>
                  </a:cubicBezTo>
                  <a:cubicBezTo>
                    <a:pt x="425" y="502"/>
                    <a:pt x="426" y="502"/>
                    <a:pt x="427" y="502"/>
                  </a:cubicBezTo>
                  <a:cubicBezTo>
                    <a:pt x="427" y="502"/>
                    <a:pt x="427" y="502"/>
                    <a:pt x="428" y="502"/>
                  </a:cubicBezTo>
                  <a:cubicBezTo>
                    <a:pt x="429" y="500"/>
                    <a:pt x="429" y="497"/>
                    <a:pt x="430" y="495"/>
                  </a:cubicBezTo>
                  <a:cubicBezTo>
                    <a:pt x="430" y="494"/>
                    <a:pt x="430" y="493"/>
                    <a:pt x="430" y="492"/>
                  </a:cubicBezTo>
                  <a:cubicBezTo>
                    <a:pt x="432" y="484"/>
                    <a:pt x="439" y="482"/>
                    <a:pt x="444" y="482"/>
                  </a:cubicBezTo>
                  <a:cubicBezTo>
                    <a:pt x="444" y="482"/>
                    <a:pt x="444" y="482"/>
                    <a:pt x="445" y="482"/>
                  </a:cubicBezTo>
                  <a:cubicBezTo>
                    <a:pt x="445" y="482"/>
                    <a:pt x="445" y="482"/>
                    <a:pt x="445" y="482"/>
                  </a:cubicBezTo>
                  <a:cubicBezTo>
                    <a:pt x="446" y="482"/>
                    <a:pt x="447" y="482"/>
                    <a:pt x="448" y="482"/>
                  </a:cubicBezTo>
                  <a:cubicBezTo>
                    <a:pt x="449" y="482"/>
                    <a:pt x="450" y="481"/>
                    <a:pt x="451" y="481"/>
                  </a:cubicBezTo>
                  <a:cubicBezTo>
                    <a:pt x="452" y="481"/>
                    <a:pt x="452" y="481"/>
                    <a:pt x="452" y="481"/>
                  </a:cubicBezTo>
                  <a:cubicBezTo>
                    <a:pt x="456" y="482"/>
                    <a:pt x="459" y="484"/>
                    <a:pt x="461" y="486"/>
                  </a:cubicBezTo>
                  <a:cubicBezTo>
                    <a:pt x="463" y="487"/>
                    <a:pt x="463" y="487"/>
                    <a:pt x="463" y="487"/>
                  </a:cubicBezTo>
                  <a:cubicBezTo>
                    <a:pt x="468" y="492"/>
                    <a:pt x="473" y="496"/>
                    <a:pt x="477" y="504"/>
                  </a:cubicBezTo>
                  <a:cubicBezTo>
                    <a:pt x="479" y="506"/>
                    <a:pt x="479" y="509"/>
                    <a:pt x="480" y="512"/>
                  </a:cubicBezTo>
                  <a:cubicBezTo>
                    <a:pt x="481" y="513"/>
                    <a:pt x="481" y="515"/>
                    <a:pt x="482" y="516"/>
                  </a:cubicBezTo>
                  <a:cubicBezTo>
                    <a:pt x="483" y="519"/>
                    <a:pt x="485" y="521"/>
                    <a:pt x="486" y="523"/>
                  </a:cubicBezTo>
                  <a:cubicBezTo>
                    <a:pt x="487" y="523"/>
                    <a:pt x="487" y="524"/>
                    <a:pt x="488" y="525"/>
                  </a:cubicBezTo>
                  <a:cubicBezTo>
                    <a:pt x="489" y="527"/>
                    <a:pt x="491" y="528"/>
                    <a:pt x="492" y="530"/>
                  </a:cubicBezTo>
                  <a:cubicBezTo>
                    <a:pt x="496" y="533"/>
                    <a:pt x="499" y="536"/>
                    <a:pt x="500" y="541"/>
                  </a:cubicBezTo>
                  <a:cubicBezTo>
                    <a:pt x="501" y="543"/>
                    <a:pt x="501" y="545"/>
                    <a:pt x="502" y="547"/>
                  </a:cubicBezTo>
                  <a:cubicBezTo>
                    <a:pt x="502" y="549"/>
                    <a:pt x="502" y="550"/>
                    <a:pt x="503" y="552"/>
                  </a:cubicBezTo>
                  <a:cubicBezTo>
                    <a:pt x="503" y="552"/>
                    <a:pt x="503" y="553"/>
                    <a:pt x="503" y="555"/>
                  </a:cubicBezTo>
                  <a:cubicBezTo>
                    <a:pt x="504" y="557"/>
                    <a:pt x="504" y="559"/>
                    <a:pt x="505" y="560"/>
                  </a:cubicBezTo>
                  <a:cubicBezTo>
                    <a:pt x="505" y="561"/>
                    <a:pt x="506" y="561"/>
                    <a:pt x="506" y="561"/>
                  </a:cubicBezTo>
                  <a:cubicBezTo>
                    <a:pt x="507" y="562"/>
                    <a:pt x="507" y="562"/>
                    <a:pt x="507" y="562"/>
                  </a:cubicBezTo>
                  <a:cubicBezTo>
                    <a:pt x="510" y="563"/>
                    <a:pt x="512" y="565"/>
                    <a:pt x="513" y="566"/>
                  </a:cubicBezTo>
                  <a:cubicBezTo>
                    <a:pt x="514" y="567"/>
                    <a:pt x="514" y="567"/>
                    <a:pt x="515" y="567"/>
                  </a:cubicBezTo>
                  <a:cubicBezTo>
                    <a:pt x="517" y="569"/>
                    <a:pt x="519" y="571"/>
                    <a:pt x="522" y="571"/>
                  </a:cubicBezTo>
                  <a:cubicBezTo>
                    <a:pt x="522" y="571"/>
                    <a:pt x="522" y="571"/>
                    <a:pt x="522" y="571"/>
                  </a:cubicBezTo>
                  <a:cubicBezTo>
                    <a:pt x="522" y="571"/>
                    <a:pt x="522" y="571"/>
                    <a:pt x="522" y="571"/>
                  </a:cubicBezTo>
                  <a:cubicBezTo>
                    <a:pt x="522" y="571"/>
                    <a:pt x="522" y="571"/>
                    <a:pt x="522" y="571"/>
                  </a:cubicBezTo>
                  <a:cubicBezTo>
                    <a:pt x="525" y="571"/>
                    <a:pt x="527" y="572"/>
                    <a:pt x="529" y="573"/>
                  </a:cubicBezTo>
                  <a:cubicBezTo>
                    <a:pt x="530" y="574"/>
                    <a:pt x="532" y="574"/>
                    <a:pt x="533" y="575"/>
                  </a:cubicBezTo>
                  <a:cubicBezTo>
                    <a:pt x="535" y="575"/>
                    <a:pt x="536" y="575"/>
                    <a:pt x="538" y="576"/>
                  </a:cubicBezTo>
                  <a:cubicBezTo>
                    <a:pt x="538" y="576"/>
                    <a:pt x="539" y="577"/>
                    <a:pt x="539" y="577"/>
                  </a:cubicBezTo>
                  <a:cubicBezTo>
                    <a:pt x="540" y="578"/>
                    <a:pt x="542" y="579"/>
                    <a:pt x="543" y="579"/>
                  </a:cubicBezTo>
                  <a:cubicBezTo>
                    <a:pt x="543" y="579"/>
                    <a:pt x="543" y="579"/>
                    <a:pt x="543" y="579"/>
                  </a:cubicBezTo>
                  <a:cubicBezTo>
                    <a:pt x="543" y="578"/>
                    <a:pt x="544" y="577"/>
                    <a:pt x="544" y="576"/>
                  </a:cubicBezTo>
                  <a:cubicBezTo>
                    <a:pt x="544" y="576"/>
                    <a:pt x="544" y="576"/>
                    <a:pt x="544" y="576"/>
                  </a:cubicBezTo>
                  <a:cubicBezTo>
                    <a:pt x="544" y="575"/>
                    <a:pt x="543" y="574"/>
                    <a:pt x="543" y="572"/>
                  </a:cubicBezTo>
                  <a:cubicBezTo>
                    <a:pt x="543" y="572"/>
                    <a:pt x="543" y="571"/>
                    <a:pt x="542" y="571"/>
                  </a:cubicBezTo>
                  <a:cubicBezTo>
                    <a:pt x="542" y="567"/>
                    <a:pt x="542" y="564"/>
                    <a:pt x="542" y="560"/>
                  </a:cubicBezTo>
                  <a:cubicBezTo>
                    <a:pt x="542" y="560"/>
                    <a:pt x="542" y="560"/>
                    <a:pt x="542" y="560"/>
                  </a:cubicBezTo>
                  <a:cubicBezTo>
                    <a:pt x="543" y="555"/>
                    <a:pt x="543" y="550"/>
                    <a:pt x="543" y="545"/>
                  </a:cubicBezTo>
                  <a:cubicBezTo>
                    <a:pt x="543" y="544"/>
                    <a:pt x="543" y="543"/>
                    <a:pt x="543" y="543"/>
                  </a:cubicBezTo>
                  <a:cubicBezTo>
                    <a:pt x="543" y="540"/>
                    <a:pt x="543" y="536"/>
                    <a:pt x="545" y="534"/>
                  </a:cubicBezTo>
                  <a:cubicBezTo>
                    <a:pt x="546" y="531"/>
                    <a:pt x="547" y="530"/>
                    <a:pt x="549" y="528"/>
                  </a:cubicBezTo>
                  <a:cubicBezTo>
                    <a:pt x="550" y="528"/>
                    <a:pt x="550" y="528"/>
                    <a:pt x="550" y="528"/>
                  </a:cubicBezTo>
                  <a:cubicBezTo>
                    <a:pt x="552" y="526"/>
                    <a:pt x="554" y="524"/>
                    <a:pt x="556" y="522"/>
                  </a:cubicBezTo>
                  <a:cubicBezTo>
                    <a:pt x="558" y="520"/>
                    <a:pt x="560" y="518"/>
                    <a:pt x="562" y="517"/>
                  </a:cubicBezTo>
                  <a:cubicBezTo>
                    <a:pt x="565" y="514"/>
                    <a:pt x="569" y="512"/>
                    <a:pt x="572" y="509"/>
                  </a:cubicBezTo>
                  <a:cubicBezTo>
                    <a:pt x="574" y="509"/>
                    <a:pt x="575" y="508"/>
                    <a:pt x="576" y="507"/>
                  </a:cubicBezTo>
                  <a:cubicBezTo>
                    <a:pt x="581" y="503"/>
                    <a:pt x="586" y="499"/>
                    <a:pt x="591" y="494"/>
                  </a:cubicBezTo>
                  <a:cubicBezTo>
                    <a:pt x="594" y="491"/>
                    <a:pt x="598" y="487"/>
                    <a:pt x="603" y="484"/>
                  </a:cubicBezTo>
                  <a:cubicBezTo>
                    <a:pt x="603" y="483"/>
                    <a:pt x="603" y="483"/>
                    <a:pt x="603" y="483"/>
                  </a:cubicBezTo>
                  <a:cubicBezTo>
                    <a:pt x="605" y="482"/>
                    <a:pt x="607" y="480"/>
                    <a:pt x="609" y="480"/>
                  </a:cubicBezTo>
                  <a:cubicBezTo>
                    <a:pt x="610" y="480"/>
                    <a:pt x="610" y="480"/>
                    <a:pt x="611" y="480"/>
                  </a:cubicBezTo>
                  <a:cubicBezTo>
                    <a:pt x="612" y="481"/>
                    <a:pt x="613" y="482"/>
                    <a:pt x="614" y="483"/>
                  </a:cubicBezTo>
                  <a:cubicBezTo>
                    <a:pt x="615" y="484"/>
                    <a:pt x="615" y="485"/>
                    <a:pt x="616" y="485"/>
                  </a:cubicBezTo>
                  <a:cubicBezTo>
                    <a:pt x="617" y="486"/>
                    <a:pt x="619" y="487"/>
                    <a:pt x="621" y="487"/>
                  </a:cubicBezTo>
                  <a:cubicBezTo>
                    <a:pt x="622" y="487"/>
                    <a:pt x="623" y="486"/>
                    <a:pt x="624" y="486"/>
                  </a:cubicBezTo>
                  <a:cubicBezTo>
                    <a:pt x="625" y="486"/>
                    <a:pt x="625" y="486"/>
                    <a:pt x="625" y="486"/>
                  </a:cubicBezTo>
                  <a:cubicBezTo>
                    <a:pt x="627" y="486"/>
                    <a:pt x="630" y="486"/>
                    <a:pt x="633" y="486"/>
                  </a:cubicBezTo>
                  <a:cubicBezTo>
                    <a:pt x="634" y="486"/>
                    <a:pt x="636" y="486"/>
                    <a:pt x="637" y="486"/>
                  </a:cubicBezTo>
                  <a:cubicBezTo>
                    <a:pt x="639" y="486"/>
                    <a:pt x="639" y="486"/>
                    <a:pt x="639" y="486"/>
                  </a:cubicBezTo>
                  <a:cubicBezTo>
                    <a:pt x="640" y="486"/>
                    <a:pt x="641" y="487"/>
                    <a:pt x="642" y="487"/>
                  </a:cubicBezTo>
                  <a:cubicBezTo>
                    <a:pt x="643" y="487"/>
                    <a:pt x="644" y="486"/>
                    <a:pt x="645" y="486"/>
                  </a:cubicBezTo>
                  <a:cubicBezTo>
                    <a:pt x="646" y="486"/>
                    <a:pt x="647" y="485"/>
                    <a:pt x="648" y="485"/>
                  </a:cubicBezTo>
                  <a:cubicBezTo>
                    <a:pt x="650" y="484"/>
                    <a:pt x="651" y="483"/>
                    <a:pt x="653" y="483"/>
                  </a:cubicBezTo>
                  <a:cubicBezTo>
                    <a:pt x="653" y="483"/>
                    <a:pt x="654" y="483"/>
                    <a:pt x="654" y="483"/>
                  </a:cubicBezTo>
                  <a:cubicBezTo>
                    <a:pt x="656" y="483"/>
                    <a:pt x="658" y="483"/>
                    <a:pt x="659" y="485"/>
                  </a:cubicBezTo>
                  <a:cubicBezTo>
                    <a:pt x="661" y="487"/>
                    <a:pt x="662" y="491"/>
                    <a:pt x="662" y="495"/>
                  </a:cubicBezTo>
                  <a:cubicBezTo>
                    <a:pt x="664" y="495"/>
                    <a:pt x="667" y="495"/>
                    <a:pt x="670" y="496"/>
                  </a:cubicBezTo>
                  <a:cubicBezTo>
                    <a:pt x="670" y="497"/>
                    <a:pt x="670" y="497"/>
                    <a:pt x="671" y="497"/>
                  </a:cubicBezTo>
                  <a:cubicBezTo>
                    <a:pt x="671" y="497"/>
                    <a:pt x="672" y="498"/>
                    <a:pt x="672" y="498"/>
                  </a:cubicBezTo>
                  <a:cubicBezTo>
                    <a:pt x="673" y="498"/>
                    <a:pt x="673" y="498"/>
                    <a:pt x="673" y="497"/>
                  </a:cubicBezTo>
                  <a:cubicBezTo>
                    <a:pt x="674" y="497"/>
                    <a:pt x="674" y="497"/>
                    <a:pt x="675" y="496"/>
                  </a:cubicBezTo>
                  <a:cubicBezTo>
                    <a:pt x="675" y="495"/>
                    <a:pt x="676" y="494"/>
                    <a:pt x="678" y="494"/>
                  </a:cubicBezTo>
                  <a:cubicBezTo>
                    <a:pt x="678" y="494"/>
                    <a:pt x="678" y="494"/>
                    <a:pt x="678" y="494"/>
                  </a:cubicBezTo>
                  <a:cubicBezTo>
                    <a:pt x="679" y="494"/>
                    <a:pt x="680" y="496"/>
                    <a:pt x="681" y="497"/>
                  </a:cubicBezTo>
                  <a:cubicBezTo>
                    <a:pt x="681" y="498"/>
                    <a:pt x="681" y="498"/>
                    <a:pt x="681" y="498"/>
                  </a:cubicBezTo>
                  <a:cubicBezTo>
                    <a:pt x="681" y="498"/>
                    <a:pt x="681" y="498"/>
                    <a:pt x="681" y="498"/>
                  </a:cubicBezTo>
                  <a:cubicBezTo>
                    <a:pt x="681" y="495"/>
                    <a:pt x="681" y="491"/>
                    <a:pt x="684" y="490"/>
                  </a:cubicBezTo>
                  <a:cubicBezTo>
                    <a:pt x="684" y="489"/>
                    <a:pt x="685" y="489"/>
                    <a:pt x="685" y="489"/>
                  </a:cubicBezTo>
                  <a:cubicBezTo>
                    <a:pt x="687" y="489"/>
                    <a:pt x="688" y="490"/>
                    <a:pt x="688" y="491"/>
                  </a:cubicBezTo>
                  <a:cubicBezTo>
                    <a:pt x="689" y="491"/>
                    <a:pt x="689" y="491"/>
                    <a:pt x="689" y="491"/>
                  </a:cubicBezTo>
                  <a:cubicBezTo>
                    <a:pt x="690" y="492"/>
                    <a:pt x="691" y="492"/>
                    <a:pt x="693" y="492"/>
                  </a:cubicBezTo>
                  <a:cubicBezTo>
                    <a:pt x="693" y="492"/>
                    <a:pt x="693" y="492"/>
                    <a:pt x="694" y="492"/>
                  </a:cubicBezTo>
                  <a:cubicBezTo>
                    <a:pt x="694" y="492"/>
                    <a:pt x="694" y="492"/>
                    <a:pt x="694" y="492"/>
                  </a:cubicBezTo>
                  <a:cubicBezTo>
                    <a:pt x="694" y="492"/>
                    <a:pt x="694" y="492"/>
                    <a:pt x="694" y="492"/>
                  </a:cubicBezTo>
                  <a:cubicBezTo>
                    <a:pt x="694" y="490"/>
                    <a:pt x="695" y="489"/>
                    <a:pt x="695" y="487"/>
                  </a:cubicBezTo>
                  <a:cubicBezTo>
                    <a:pt x="695" y="486"/>
                    <a:pt x="695" y="484"/>
                    <a:pt x="696" y="483"/>
                  </a:cubicBezTo>
                  <a:cubicBezTo>
                    <a:pt x="696" y="482"/>
                    <a:pt x="696" y="481"/>
                    <a:pt x="696" y="480"/>
                  </a:cubicBezTo>
                  <a:cubicBezTo>
                    <a:pt x="696" y="478"/>
                    <a:pt x="696" y="478"/>
                    <a:pt x="694" y="477"/>
                  </a:cubicBezTo>
                  <a:cubicBezTo>
                    <a:pt x="693" y="477"/>
                    <a:pt x="692" y="477"/>
                    <a:pt x="691" y="477"/>
                  </a:cubicBezTo>
                  <a:cubicBezTo>
                    <a:pt x="688" y="476"/>
                    <a:pt x="685" y="476"/>
                    <a:pt x="682" y="473"/>
                  </a:cubicBezTo>
                  <a:cubicBezTo>
                    <a:pt x="682" y="473"/>
                    <a:pt x="682" y="472"/>
                    <a:pt x="682" y="472"/>
                  </a:cubicBezTo>
                  <a:cubicBezTo>
                    <a:pt x="682" y="471"/>
                    <a:pt x="683" y="471"/>
                    <a:pt x="683" y="471"/>
                  </a:cubicBezTo>
                  <a:cubicBezTo>
                    <a:pt x="684" y="470"/>
                    <a:pt x="685" y="470"/>
                    <a:pt x="686" y="470"/>
                  </a:cubicBezTo>
                  <a:cubicBezTo>
                    <a:pt x="687" y="470"/>
                    <a:pt x="688" y="471"/>
                    <a:pt x="689" y="471"/>
                  </a:cubicBezTo>
                  <a:cubicBezTo>
                    <a:pt x="690" y="471"/>
                    <a:pt x="691" y="471"/>
                    <a:pt x="692" y="471"/>
                  </a:cubicBezTo>
                  <a:cubicBezTo>
                    <a:pt x="692" y="471"/>
                    <a:pt x="693" y="471"/>
                    <a:pt x="693" y="471"/>
                  </a:cubicBezTo>
                  <a:cubicBezTo>
                    <a:pt x="695" y="471"/>
                    <a:pt x="696" y="471"/>
                    <a:pt x="698" y="471"/>
                  </a:cubicBezTo>
                  <a:cubicBezTo>
                    <a:pt x="700" y="470"/>
                    <a:pt x="702" y="470"/>
                    <a:pt x="703" y="470"/>
                  </a:cubicBezTo>
                  <a:cubicBezTo>
                    <a:pt x="707" y="470"/>
                    <a:pt x="711" y="470"/>
                    <a:pt x="715" y="469"/>
                  </a:cubicBezTo>
                  <a:cubicBezTo>
                    <a:pt x="715" y="469"/>
                    <a:pt x="715" y="469"/>
                    <a:pt x="716" y="469"/>
                  </a:cubicBezTo>
                  <a:cubicBezTo>
                    <a:pt x="716" y="469"/>
                    <a:pt x="717" y="469"/>
                    <a:pt x="718" y="469"/>
                  </a:cubicBezTo>
                  <a:cubicBezTo>
                    <a:pt x="718" y="469"/>
                    <a:pt x="719" y="469"/>
                    <a:pt x="719" y="469"/>
                  </a:cubicBezTo>
                  <a:cubicBezTo>
                    <a:pt x="720" y="470"/>
                    <a:pt x="720" y="470"/>
                    <a:pt x="720" y="470"/>
                  </a:cubicBezTo>
                  <a:cubicBezTo>
                    <a:pt x="721" y="470"/>
                    <a:pt x="721" y="470"/>
                    <a:pt x="721" y="470"/>
                  </a:cubicBezTo>
                  <a:cubicBezTo>
                    <a:pt x="722" y="470"/>
                    <a:pt x="722" y="470"/>
                    <a:pt x="722" y="470"/>
                  </a:cubicBezTo>
                  <a:cubicBezTo>
                    <a:pt x="724" y="470"/>
                    <a:pt x="725" y="470"/>
                    <a:pt x="727" y="470"/>
                  </a:cubicBezTo>
                  <a:cubicBezTo>
                    <a:pt x="729" y="470"/>
                    <a:pt x="731" y="469"/>
                    <a:pt x="733" y="469"/>
                  </a:cubicBezTo>
                  <a:cubicBezTo>
                    <a:pt x="734" y="469"/>
                    <a:pt x="735" y="469"/>
                    <a:pt x="736" y="469"/>
                  </a:cubicBezTo>
                  <a:cubicBezTo>
                    <a:pt x="737" y="469"/>
                    <a:pt x="738" y="469"/>
                    <a:pt x="739" y="468"/>
                  </a:cubicBezTo>
                  <a:cubicBezTo>
                    <a:pt x="740" y="467"/>
                    <a:pt x="741" y="466"/>
                    <a:pt x="742" y="466"/>
                  </a:cubicBezTo>
                  <a:cubicBezTo>
                    <a:pt x="743" y="466"/>
                    <a:pt x="744" y="466"/>
                    <a:pt x="745" y="466"/>
                  </a:cubicBezTo>
                  <a:cubicBezTo>
                    <a:pt x="748" y="466"/>
                    <a:pt x="750" y="466"/>
                    <a:pt x="752" y="467"/>
                  </a:cubicBezTo>
                  <a:cubicBezTo>
                    <a:pt x="754" y="467"/>
                    <a:pt x="756" y="468"/>
                    <a:pt x="757" y="469"/>
                  </a:cubicBezTo>
                  <a:cubicBezTo>
                    <a:pt x="758" y="470"/>
                    <a:pt x="758" y="470"/>
                    <a:pt x="759" y="471"/>
                  </a:cubicBezTo>
                  <a:cubicBezTo>
                    <a:pt x="759" y="471"/>
                    <a:pt x="759" y="472"/>
                    <a:pt x="760" y="472"/>
                  </a:cubicBezTo>
                  <a:cubicBezTo>
                    <a:pt x="761" y="473"/>
                    <a:pt x="761" y="473"/>
                    <a:pt x="762" y="473"/>
                  </a:cubicBezTo>
                  <a:cubicBezTo>
                    <a:pt x="763" y="474"/>
                    <a:pt x="763" y="474"/>
                    <a:pt x="763" y="474"/>
                  </a:cubicBezTo>
                  <a:cubicBezTo>
                    <a:pt x="763" y="474"/>
                    <a:pt x="763" y="474"/>
                    <a:pt x="763" y="474"/>
                  </a:cubicBezTo>
                  <a:cubicBezTo>
                    <a:pt x="765" y="472"/>
                    <a:pt x="768" y="468"/>
                    <a:pt x="771" y="468"/>
                  </a:cubicBezTo>
                  <a:cubicBezTo>
                    <a:pt x="772" y="468"/>
                    <a:pt x="772" y="468"/>
                    <a:pt x="773" y="469"/>
                  </a:cubicBezTo>
                  <a:cubicBezTo>
                    <a:pt x="775" y="471"/>
                    <a:pt x="775" y="473"/>
                    <a:pt x="774" y="475"/>
                  </a:cubicBezTo>
                  <a:cubicBezTo>
                    <a:pt x="774" y="476"/>
                    <a:pt x="774" y="478"/>
                    <a:pt x="775" y="478"/>
                  </a:cubicBezTo>
                  <a:cubicBezTo>
                    <a:pt x="775" y="479"/>
                    <a:pt x="778" y="480"/>
                    <a:pt x="780" y="481"/>
                  </a:cubicBezTo>
                  <a:cubicBezTo>
                    <a:pt x="781" y="481"/>
                    <a:pt x="782" y="481"/>
                    <a:pt x="782" y="481"/>
                  </a:cubicBezTo>
                  <a:cubicBezTo>
                    <a:pt x="783" y="482"/>
                    <a:pt x="784" y="482"/>
                    <a:pt x="785" y="482"/>
                  </a:cubicBezTo>
                  <a:cubicBezTo>
                    <a:pt x="786" y="482"/>
                    <a:pt x="786" y="482"/>
                    <a:pt x="787" y="482"/>
                  </a:cubicBezTo>
                  <a:cubicBezTo>
                    <a:pt x="788" y="481"/>
                    <a:pt x="788" y="481"/>
                    <a:pt x="788" y="481"/>
                  </a:cubicBezTo>
                  <a:cubicBezTo>
                    <a:pt x="791" y="479"/>
                    <a:pt x="793" y="478"/>
                    <a:pt x="796" y="476"/>
                  </a:cubicBezTo>
                  <a:cubicBezTo>
                    <a:pt x="796" y="476"/>
                    <a:pt x="796" y="476"/>
                    <a:pt x="796" y="476"/>
                  </a:cubicBezTo>
                  <a:cubicBezTo>
                    <a:pt x="797" y="476"/>
                    <a:pt x="798" y="475"/>
                    <a:pt x="798" y="475"/>
                  </a:cubicBezTo>
                  <a:cubicBezTo>
                    <a:pt x="800" y="474"/>
                    <a:pt x="801" y="473"/>
                    <a:pt x="803" y="473"/>
                  </a:cubicBezTo>
                  <a:cubicBezTo>
                    <a:pt x="804" y="473"/>
                    <a:pt x="804" y="473"/>
                    <a:pt x="804" y="473"/>
                  </a:cubicBezTo>
                  <a:cubicBezTo>
                    <a:pt x="806" y="474"/>
                    <a:pt x="808" y="477"/>
                    <a:pt x="809" y="479"/>
                  </a:cubicBezTo>
                  <a:cubicBezTo>
                    <a:pt x="810" y="480"/>
                    <a:pt x="811" y="481"/>
                    <a:pt x="811" y="481"/>
                  </a:cubicBezTo>
                  <a:cubicBezTo>
                    <a:pt x="812" y="483"/>
                    <a:pt x="814" y="485"/>
                    <a:pt x="815" y="486"/>
                  </a:cubicBezTo>
                  <a:cubicBezTo>
                    <a:pt x="816" y="487"/>
                    <a:pt x="817" y="488"/>
                    <a:pt x="818" y="489"/>
                  </a:cubicBezTo>
                  <a:cubicBezTo>
                    <a:pt x="819" y="490"/>
                    <a:pt x="820" y="491"/>
                    <a:pt x="821" y="492"/>
                  </a:cubicBezTo>
                  <a:cubicBezTo>
                    <a:pt x="825" y="496"/>
                    <a:pt x="831" y="501"/>
                    <a:pt x="831" y="507"/>
                  </a:cubicBezTo>
                  <a:cubicBezTo>
                    <a:pt x="831" y="510"/>
                    <a:pt x="830" y="513"/>
                    <a:pt x="829" y="516"/>
                  </a:cubicBezTo>
                  <a:cubicBezTo>
                    <a:pt x="828" y="519"/>
                    <a:pt x="826" y="522"/>
                    <a:pt x="827" y="527"/>
                  </a:cubicBezTo>
                  <a:cubicBezTo>
                    <a:pt x="828" y="530"/>
                    <a:pt x="829" y="533"/>
                    <a:pt x="830" y="537"/>
                  </a:cubicBezTo>
                  <a:cubicBezTo>
                    <a:pt x="831" y="540"/>
                    <a:pt x="833" y="544"/>
                    <a:pt x="834" y="548"/>
                  </a:cubicBezTo>
                  <a:cubicBezTo>
                    <a:pt x="834" y="549"/>
                    <a:pt x="835" y="549"/>
                    <a:pt x="836" y="549"/>
                  </a:cubicBezTo>
                  <a:cubicBezTo>
                    <a:pt x="837" y="550"/>
                    <a:pt x="838" y="550"/>
                    <a:pt x="839" y="550"/>
                  </a:cubicBezTo>
                  <a:cubicBezTo>
                    <a:pt x="839" y="550"/>
                    <a:pt x="839" y="550"/>
                    <a:pt x="839" y="550"/>
                  </a:cubicBezTo>
                  <a:cubicBezTo>
                    <a:pt x="840" y="550"/>
                    <a:pt x="840" y="550"/>
                    <a:pt x="840" y="550"/>
                  </a:cubicBezTo>
                  <a:cubicBezTo>
                    <a:pt x="841" y="549"/>
                    <a:pt x="841" y="549"/>
                    <a:pt x="842" y="549"/>
                  </a:cubicBezTo>
                  <a:cubicBezTo>
                    <a:pt x="843" y="549"/>
                    <a:pt x="844" y="549"/>
                    <a:pt x="845" y="551"/>
                  </a:cubicBezTo>
                  <a:cubicBezTo>
                    <a:pt x="847" y="553"/>
                    <a:pt x="846" y="556"/>
                    <a:pt x="846" y="558"/>
                  </a:cubicBezTo>
                  <a:cubicBezTo>
                    <a:pt x="845" y="560"/>
                    <a:pt x="845" y="561"/>
                    <a:pt x="845" y="563"/>
                  </a:cubicBezTo>
                  <a:cubicBezTo>
                    <a:pt x="846" y="565"/>
                    <a:pt x="847" y="567"/>
                    <a:pt x="848" y="569"/>
                  </a:cubicBezTo>
                  <a:cubicBezTo>
                    <a:pt x="849" y="570"/>
                    <a:pt x="849" y="572"/>
                    <a:pt x="850" y="573"/>
                  </a:cubicBezTo>
                  <a:cubicBezTo>
                    <a:pt x="852" y="577"/>
                    <a:pt x="853" y="580"/>
                    <a:pt x="855" y="583"/>
                  </a:cubicBezTo>
                  <a:cubicBezTo>
                    <a:pt x="857" y="586"/>
                    <a:pt x="857" y="589"/>
                    <a:pt x="858" y="592"/>
                  </a:cubicBezTo>
                  <a:cubicBezTo>
                    <a:pt x="858" y="593"/>
                    <a:pt x="858" y="594"/>
                    <a:pt x="858" y="595"/>
                  </a:cubicBezTo>
                  <a:cubicBezTo>
                    <a:pt x="861" y="595"/>
                    <a:pt x="863" y="596"/>
                    <a:pt x="865" y="596"/>
                  </a:cubicBezTo>
                  <a:cubicBezTo>
                    <a:pt x="871" y="596"/>
                    <a:pt x="875" y="593"/>
                    <a:pt x="876" y="583"/>
                  </a:cubicBezTo>
                  <a:cubicBezTo>
                    <a:pt x="877" y="581"/>
                    <a:pt x="877" y="579"/>
                    <a:pt x="877" y="578"/>
                  </a:cubicBezTo>
                  <a:cubicBezTo>
                    <a:pt x="877" y="575"/>
                    <a:pt x="877" y="572"/>
                    <a:pt x="878" y="570"/>
                  </a:cubicBezTo>
                  <a:cubicBezTo>
                    <a:pt x="878" y="568"/>
                    <a:pt x="878" y="568"/>
                    <a:pt x="878" y="568"/>
                  </a:cubicBezTo>
                  <a:cubicBezTo>
                    <a:pt x="879" y="564"/>
                    <a:pt x="880" y="561"/>
                    <a:pt x="879" y="557"/>
                  </a:cubicBezTo>
                  <a:cubicBezTo>
                    <a:pt x="877" y="552"/>
                    <a:pt x="876" y="548"/>
                    <a:pt x="875" y="543"/>
                  </a:cubicBezTo>
                  <a:cubicBezTo>
                    <a:pt x="875" y="539"/>
                    <a:pt x="873" y="535"/>
                    <a:pt x="872" y="532"/>
                  </a:cubicBezTo>
                  <a:cubicBezTo>
                    <a:pt x="871" y="530"/>
                    <a:pt x="870" y="528"/>
                    <a:pt x="870" y="525"/>
                  </a:cubicBezTo>
                  <a:cubicBezTo>
                    <a:pt x="869" y="523"/>
                    <a:pt x="869" y="520"/>
                    <a:pt x="868" y="518"/>
                  </a:cubicBezTo>
                  <a:cubicBezTo>
                    <a:pt x="868" y="516"/>
                    <a:pt x="868" y="514"/>
                    <a:pt x="868" y="512"/>
                  </a:cubicBezTo>
                  <a:cubicBezTo>
                    <a:pt x="867" y="509"/>
                    <a:pt x="866" y="506"/>
                    <a:pt x="864" y="503"/>
                  </a:cubicBezTo>
                  <a:cubicBezTo>
                    <a:pt x="864" y="501"/>
                    <a:pt x="863" y="499"/>
                    <a:pt x="862" y="497"/>
                  </a:cubicBezTo>
                  <a:cubicBezTo>
                    <a:pt x="860" y="493"/>
                    <a:pt x="859" y="489"/>
                    <a:pt x="857" y="485"/>
                  </a:cubicBezTo>
                  <a:cubicBezTo>
                    <a:pt x="856" y="481"/>
                    <a:pt x="854" y="477"/>
                    <a:pt x="853" y="473"/>
                  </a:cubicBezTo>
                  <a:cubicBezTo>
                    <a:pt x="851" y="467"/>
                    <a:pt x="851" y="462"/>
                    <a:pt x="851" y="457"/>
                  </a:cubicBezTo>
                  <a:cubicBezTo>
                    <a:pt x="851" y="457"/>
                    <a:pt x="851" y="456"/>
                    <a:pt x="851" y="456"/>
                  </a:cubicBezTo>
                  <a:cubicBezTo>
                    <a:pt x="850" y="454"/>
                    <a:pt x="851" y="452"/>
                    <a:pt x="851" y="451"/>
                  </a:cubicBezTo>
                  <a:cubicBezTo>
                    <a:pt x="851" y="450"/>
                    <a:pt x="851" y="450"/>
                    <a:pt x="851" y="450"/>
                  </a:cubicBezTo>
                  <a:cubicBezTo>
                    <a:pt x="851" y="450"/>
                    <a:pt x="851" y="450"/>
                    <a:pt x="851" y="449"/>
                  </a:cubicBezTo>
                  <a:cubicBezTo>
                    <a:pt x="852" y="448"/>
                    <a:pt x="853" y="446"/>
                    <a:pt x="853" y="445"/>
                  </a:cubicBezTo>
                  <a:cubicBezTo>
                    <a:pt x="854" y="444"/>
                    <a:pt x="855" y="442"/>
                    <a:pt x="855" y="441"/>
                  </a:cubicBezTo>
                  <a:cubicBezTo>
                    <a:pt x="856" y="440"/>
                    <a:pt x="856" y="438"/>
                    <a:pt x="857" y="437"/>
                  </a:cubicBezTo>
                  <a:cubicBezTo>
                    <a:pt x="858" y="434"/>
                    <a:pt x="859" y="430"/>
                    <a:pt x="861" y="427"/>
                  </a:cubicBezTo>
                  <a:cubicBezTo>
                    <a:pt x="864" y="423"/>
                    <a:pt x="868" y="421"/>
                    <a:pt x="871" y="419"/>
                  </a:cubicBezTo>
                  <a:cubicBezTo>
                    <a:pt x="873" y="418"/>
                    <a:pt x="873" y="418"/>
                    <a:pt x="873" y="418"/>
                  </a:cubicBezTo>
                  <a:cubicBezTo>
                    <a:pt x="877" y="415"/>
                    <a:pt x="880" y="411"/>
                    <a:pt x="884" y="408"/>
                  </a:cubicBezTo>
                  <a:cubicBezTo>
                    <a:pt x="884" y="407"/>
                    <a:pt x="884" y="407"/>
                    <a:pt x="884" y="407"/>
                  </a:cubicBezTo>
                  <a:cubicBezTo>
                    <a:pt x="887" y="405"/>
                    <a:pt x="889" y="402"/>
                    <a:pt x="891" y="400"/>
                  </a:cubicBezTo>
                  <a:cubicBezTo>
                    <a:pt x="895" y="396"/>
                    <a:pt x="898" y="391"/>
                    <a:pt x="903" y="388"/>
                  </a:cubicBezTo>
                  <a:cubicBezTo>
                    <a:pt x="906" y="385"/>
                    <a:pt x="909" y="383"/>
                    <a:pt x="911" y="380"/>
                  </a:cubicBezTo>
                  <a:cubicBezTo>
                    <a:pt x="912" y="379"/>
                    <a:pt x="913" y="377"/>
                    <a:pt x="913" y="376"/>
                  </a:cubicBezTo>
                  <a:cubicBezTo>
                    <a:pt x="914" y="374"/>
                    <a:pt x="915" y="372"/>
                    <a:pt x="916" y="371"/>
                  </a:cubicBezTo>
                  <a:cubicBezTo>
                    <a:pt x="918" y="368"/>
                    <a:pt x="922" y="366"/>
                    <a:pt x="924" y="365"/>
                  </a:cubicBezTo>
                  <a:cubicBezTo>
                    <a:pt x="926" y="364"/>
                    <a:pt x="926" y="364"/>
                    <a:pt x="926" y="364"/>
                  </a:cubicBezTo>
                  <a:cubicBezTo>
                    <a:pt x="927" y="363"/>
                    <a:pt x="929" y="363"/>
                    <a:pt x="931" y="363"/>
                  </a:cubicBezTo>
                  <a:cubicBezTo>
                    <a:pt x="932" y="363"/>
                    <a:pt x="933" y="363"/>
                    <a:pt x="934" y="363"/>
                  </a:cubicBezTo>
                  <a:cubicBezTo>
                    <a:pt x="935" y="362"/>
                    <a:pt x="935" y="362"/>
                    <a:pt x="936" y="361"/>
                  </a:cubicBezTo>
                  <a:cubicBezTo>
                    <a:pt x="936" y="360"/>
                    <a:pt x="937" y="360"/>
                    <a:pt x="938" y="359"/>
                  </a:cubicBezTo>
                  <a:cubicBezTo>
                    <a:pt x="939" y="358"/>
                    <a:pt x="941" y="358"/>
                    <a:pt x="942" y="358"/>
                  </a:cubicBezTo>
                  <a:cubicBezTo>
                    <a:pt x="943" y="358"/>
                    <a:pt x="944" y="358"/>
                    <a:pt x="944" y="358"/>
                  </a:cubicBezTo>
                  <a:cubicBezTo>
                    <a:pt x="945" y="358"/>
                    <a:pt x="945" y="358"/>
                    <a:pt x="946" y="358"/>
                  </a:cubicBezTo>
                  <a:cubicBezTo>
                    <a:pt x="946" y="355"/>
                    <a:pt x="946" y="353"/>
                    <a:pt x="944" y="350"/>
                  </a:cubicBezTo>
                  <a:cubicBezTo>
                    <a:pt x="944" y="350"/>
                    <a:pt x="943" y="349"/>
                    <a:pt x="943" y="349"/>
                  </a:cubicBezTo>
                  <a:cubicBezTo>
                    <a:pt x="942" y="347"/>
                    <a:pt x="940" y="346"/>
                    <a:pt x="940" y="343"/>
                  </a:cubicBezTo>
                  <a:cubicBezTo>
                    <a:pt x="940" y="342"/>
                    <a:pt x="941" y="341"/>
                    <a:pt x="942" y="339"/>
                  </a:cubicBezTo>
                  <a:cubicBezTo>
                    <a:pt x="944" y="338"/>
                    <a:pt x="947" y="335"/>
                    <a:pt x="949" y="334"/>
                  </a:cubicBezTo>
                  <a:cubicBezTo>
                    <a:pt x="950" y="334"/>
                    <a:pt x="950" y="334"/>
                    <a:pt x="950" y="334"/>
                  </a:cubicBezTo>
                  <a:cubicBezTo>
                    <a:pt x="947" y="332"/>
                    <a:pt x="945" y="329"/>
                    <a:pt x="945" y="325"/>
                  </a:cubicBezTo>
                  <a:cubicBezTo>
                    <a:pt x="946" y="321"/>
                    <a:pt x="948" y="319"/>
                    <a:pt x="950" y="316"/>
                  </a:cubicBezTo>
                  <a:cubicBezTo>
                    <a:pt x="952" y="314"/>
                    <a:pt x="954" y="312"/>
                    <a:pt x="955" y="309"/>
                  </a:cubicBezTo>
                  <a:cubicBezTo>
                    <a:pt x="955" y="309"/>
                    <a:pt x="955" y="309"/>
                    <a:pt x="955" y="309"/>
                  </a:cubicBezTo>
                  <a:cubicBezTo>
                    <a:pt x="955" y="309"/>
                    <a:pt x="955" y="308"/>
                    <a:pt x="955" y="308"/>
                  </a:cubicBezTo>
                  <a:cubicBezTo>
                    <a:pt x="955" y="307"/>
                    <a:pt x="951" y="305"/>
                    <a:pt x="949" y="304"/>
                  </a:cubicBezTo>
                  <a:cubicBezTo>
                    <a:pt x="948" y="304"/>
                    <a:pt x="947" y="304"/>
                    <a:pt x="946" y="303"/>
                  </a:cubicBezTo>
                  <a:cubicBezTo>
                    <a:pt x="945" y="302"/>
                    <a:pt x="945" y="302"/>
                    <a:pt x="945" y="302"/>
                  </a:cubicBezTo>
                  <a:cubicBezTo>
                    <a:pt x="942" y="301"/>
                    <a:pt x="939" y="299"/>
                    <a:pt x="937" y="297"/>
                  </a:cubicBezTo>
                  <a:cubicBezTo>
                    <a:pt x="937" y="296"/>
                    <a:pt x="937" y="296"/>
                    <a:pt x="937" y="295"/>
                  </a:cubicBezTo>
                  <a:cubicBezTo>
                    <a:pt x="937" y="295"/>
                    <a:pt x="937" y="294"/>
                    <a:pt x="938" y="294"/>
                  </a:cubicBezTo>
                  <a:cubicBezTo>
                    <a:pt x="938" y="294"/>
                    <a:pt x="938" y="294"/>
                    <a:pt x="938" y="294"/>
                  </a:cubicBezTo>
                  <a:cubicBezTo>
                    <a:pt x="940" y="294"/>
                    <a:pt x="944" y="293"/>
                    <a:pt x="944" y="291"/>
                  </a:cubicBezTo>
                  <a:cubicBezTo>
                    <a:pt x="944" y="289"/>
                    <a:pt x="942" y="287"/>
                    <a:pt x="941" y="285"/>
                  </a:cubicBezTo>
                  <a:cubicBezTo>
                    <a:pt x="941" y="284"/>
                    <a:pt x="940" y="284"/>
                    <a:pt x="940" y="283"/>
                  </a:cubicBezTo>
                  <a:cubicBezTo>
                    <a:pt x="940" y="282"/>
                    <a:pt x="939" y="282"/>
                    <a:pt x="939" y="281"/>
                  </a:cubicBezTo>
                  <a:cubicBezTo>
                    <a:pt x="938" y="280"/>
                    <a:pt x="938" y="279"/>
                    <a:pt x="937" y="278"/>
                  </a:cubicBezTo>
                  <a:cubicBezTo>
                    <a:pt x="937" y="278"/>
                    <a:pt x="936" y="277"/>
                    <a:pt x="936" y="277"/>
                  </a:cubicBezTo>
                  <a:cubicBezTo>
                    <a:pt x="935" y="276"/>
                    <a:pt x="934" y="275"/>
                    <a:pt x="934" y="274"/>
                  </a:cubicBezTo>
                  <a:cubicBezTo>
                    <a:pt x="933" y="271"/>
                    <a:pt x="934" y="266"/>
                    <a:pt x="934" y="261"/>
                  </a:cubicBezTo>
                  <a:cubicBezTo>
                    <a:pt x="934" y="260"/>
                    <a:pt x="935" y="259"/>
                    <a:pt x="935" y="258"/>
                  </a:cubicBezTo>
                  <a:cubicBezTo>
                    <a:pt x="935" y="257"/>
                    <a:pt x="935" y="257"/>
                    <a:pt x="935" y="257"/>
                  </a:cubicBezTo>
                  <a:cubicBezTo>
                    <a:pt x="936" y="257"/>
                    <a:pt x="936" y="257"/>
                    <a:pt x="936" y="257"/>
                  </a:cubicBezTo>
                  <a:cubicBezTo>
                    <a:pt x="936" y="257"/>
                    <a:pt x="936" y="257"/>
                    <a:pt x="937" y="257"/>
                  </a:cubicBezTo>
                  <a:cubicBezTo>
                    <a:pt x="943" y="268"/>
                    <a:pt x="946" y="270"/>
                    <a:pt x="947" y="270"/>
                  </a:cubicBezTo>
                  <a:cubicBezTo>
                    <a:pt x="947" y="270"/>
                    <a:pt x="947" y="270"/>
                    <a:pt x="947" y="270"/>
                  </a:cubicBezTo>
                  <a:cubicBezTo>
                    <a:pt x="948" y="269"/>
                    <a:pt x="948" y="269"/>
                    <a:pt x="948" y="266"/>
                  </a:cubicBezTo>
                  <a:cubicBezTo>
                    <a:pt x="948" y="263"/>
                    <a:pt x="947" y="260"/>
                    <a:pt x="945" y="258"/>
                  </a:cubicBezTo>
                  <a:cubicBezTo>
                    <a:pt x="945" y="256"/>
                    <a:pt x="944" y="255"/>
                    <a:pt x="944" y="253"/>
                  </a:cubicBezTo>
                  <a:cubicBezTo>
                    <a:pt x="943" y="251"/>
                    <a:pt x="943" y="249"/>
                    <a:pt x="943" y="248"/>
                  </a:cubicBezTo>
                  <a:cubicBezTo>
                    <a:pt x="944" y="245"/>
                    <a:pt x="946" y="245"/>
                    <a:pt x="948" y="244"/>
                  </a:cubicBezTo>
                  <a:cubicBezTo>
                    <a:pt x="949" y="243"/>
                    <a:pt x="950" y="243"/>
                    <a:pt x="951" y="242"/>
                  </a:cubicBezTo>
                  <a:cubicBezTo>
                    <a:pt x="953" y="241"/>
                    <a:pt x="955" y="239"/>
                    <a:pt x="957" y="239"/>
                  </a:cubicBezTo>
                  <a:cubicBezTo>
                    <a:pt x="958" y="239"/>
                    <a:pt x="958" y="239"/>
                    <a:pt x="958" y="239"/>
                  </a:cubicBezTo>
                  <a:cubicBezTo>
                    <a:pt x="960" y="240"/>
                    <a:pt x="961" y="242"/>
                    <a:pt x="961" y="243"/>
                  </a:cubicBezTo>
                  <a:cubicBezTo>
                    <a:pt x="962" y="245"/>
                    <a:pt x="961" y="248"/>
                    <a:pt x="959" y="250"/>
                  </a:cubicBezTo>
                  <a:cubicBezTo>
                    <a:pt x="956" y="254"/>
                    <a:pt x="955" y="258"/>
                    <a:pt x="955" y="263"/>
                  </a:cubicBezTo>
                  <a:cubicBezTo>
                    <a:pt x="955" y="266"/>
                    <a:pt x="957" y="270"/>
                    <a:pt x="959" y="273"/>
                  </a:cubicBezTo>
                  <a:cubicBezTo>
                    <a:pt x="962" y="276"/>
                    <a:pt x="964" y="278"/>
                    <a:pt x="962" y="284"/>
                  </a:cubicBezTo>
                  <a:cubicBezTo>
                    <a:pt x="960" y="288"/>
                    <a:pt x="960" y="292"/>
                    <a:pt x="960" y="296"/>
                  </a:cubicBezTo>
                  <a:cubicBezTo>
                    <a:pt x="962" y="293"/>
                    <a:pt x="964" y="290"/>
                    <a:pt x="964" y="286"/>
                  </a:cubicBezTo>
                  <a:cubicBezTo>
                    <a:pt x="965" y="285"/>
                    <a:pt x="965" y="285"/>
                    <a:pt x="965" y="285"/>
                  </a:cubicBezTo>
                  <a:cubicBezTo>
                    <a:pt x="965" y="281"/>
                    <a:pt x="965" y="278"/>
                    <a:pt x="968" y="275"/>
                  </a:cubicBezTo>
                  <a:cubicBezTo>
                    <a:pt x="968" y="274"/>
                    <a:pt x="969" y="274"/>
                    <a:pt x="970" y="273"/>
                  </a:cubicBezTo>
                  <a:cubicBezTo>
                    <a:pt x="971" y="271"/>
                    <a:pt x="973" y="269"/>
                    <a:pt x="973" y="267"/>
                  </a:cubicBezTo>
                  <a:cubicBezTo>
                    <a:pt x="974" y="265"/>
                    <a:pt x="973" y="262"/>
                    <a:pt x="973" y="260"/>
                  </a:cubicBezTo>
                  <a:cubicBezTo>
                    <a:pt x="973" y="259"/>
                    <a:pt x="972" y="258"/>
                    <a:pt x="972" y="257"/>
                  </a:cubicBezTo>
                  <a:cubicBezTo>
                    <a:pt x="972" y="255"/>
                    <a:pt x="972" y="254"/>
                    <a:pt x="972" y="252"/>
                  </a:cubicBezTo>
                  <a:cubicBezTo>
                    <a:pt x="971" y="250"/>
                    <a:pt x="971" y="247"/>
                    <a:pt x="970" y="244"/>
                  </a:cubicBezTo>
                  <a:cubicBezTo>
                    <a:pt x="970" y="243"/>
                    <a:pt x="970" y="242"/>
                    <a:pt x="969" y="241"/>
                  </a:cubicBezTo>
                  <a:cubicBezTo>
                    <a:pt x="968" y="238"/>
                    <a:pt x="967" y="235"/>
                    <a:pt x="968" y="232"/>
                  </a:cubicBezTo>
                  <a:cubicBezTo>
                    <a:pt x="968" y="227"/>
                    <a:pt x="972" y="225"/>
                    <a:pt x="975" y="225"/>
                  </a:cubicBezTo>
                  <a:cubicBezTo>
                    <a:pt x="975" y="225"/>
                    <a:pt x="975" y="225"/>
                    <a:pt x="975" y="225"/>
                  </a:cubicBezTo>
                  <a:cubicBezTo>
                    <a:pt x="979" y="225"/>
                    <a:pt x="981" y="228"/>
                    <a:pt x="981" y="232"/>
                  </a:cubicBezTo>
                  <a:cubicBezTo>
                    <a:pt x="981" y="234"/>
                    <a:pt x="980" y="236"/>
                    <a:pt x="980" y="239"/>
                  </a:cubicBezTo>
                  <a:cubicBezTo>
                    <a:pt x="979" y="241"/>
                    <a:pt x="979" y="242"/>
                    <a:pt x="979" y="244"/>
                  </a:cubicBezTo>
                  <a:cubicBezTo>
                    <a:pt x="979" y="247"/>
                    <a:pt x="980" y="250"/>
                    <a:pt x="981" y="252"/>
                  </a:cubicBezTo>
                  <a:cubicBezTo>
                    <a:pt x="981" y="252"/>
                    <a:pt x="981" y="252"/>
                    <a:pt x="981" y="252"/>
                  </a:cubicBezTo>
                  <a:cubicBezTo>
                    <a:pt x="982" y="250"/>
                    <a:pt x="982" y="248"/>
                    <a:pt x="984" y="246"/>
                  </a:cubicBezTo>
                  <a:cubicBezTo>
                    <a:pt x="985" y="244"/>
                    <a:pt x="986" y="244"/>
                    <a:pt x="987" y="243"/>
                  </a:cubicBezTo>
                  <a:cubicBezTo>
                    <a:pt x="987" y="242"/>
                    <a:pt x="988" y="242"/>
                    <a:pt x="988" y="241"/>
                  </a:cubicBezTo>
                  <a:cubicBezTo>
                    <a:pt x="989" y="241"/>
                    <a:pt x="989" y="241"/>
                    <a:pt x="989" y="241"/>
                  </a:cubicBezTo>
                  <a:cubicBezTo>
                    <a:pt x="992" y="237"/>
                    <a:pt x="994" y="232"/>
                    <a:pt x="994" y="227"/>
                  </a:cubicBezTo>
                  <a:cubicBezTo>
                    <a:pt x="994" y="225"/>
                    <a:pt x="993" y="222"/>
                    <a:pt x="992" y="220"/>
                  </a:cubicBezTo>
                  <a:cubicBezTo>
                    <a:pt x="991" y="217"/>
                    <a:pt x="990" y="214"/>
                    <a:pt x="991" y="211"/>
                  </a:cubicBezTo>
                  <a:cubicBezTo>
                    <a:pt x="991" y="211"/>
                    <a:pt x="991" y="211"/>
                    <a:pt x="991" y="210"/>
                  </a:cubicBezTo>
                  <a:cubicBezTo>
                    <a:pt x="993" y="210"/>
                    <a:pt x="997" y="210"/>
                    <a:pt x="1002" y="209"/>
                  </a:cubicBezTo>
                  <a:cubicBezTo>
                    <a:pt x="1012" y="209"/>
                    <a:pt x="1028" y="208"/>
                    <a:pt x="1031" y="203"/>
                  </a:cubicBezTo>
                  <a:cubicBezTo>
                    <a:pt x="1032" y="202"/>
                    <a:pt x="1032" y="202"/>
                    <a:pt x="1032" y="202"/>
                  </a:cubicBezTo>
                  <a:cubicBezTo>
                    <a:pt x="1031" y="202"/>
                    <a:pt x="1031" y="202"/>
                    <a:pt x="1031" y="202"/>
                  </a:cubicBezTo>
                  <a:cubicBezTo>
                    <a:pt x="1029" y="202"/>
                    <a:pt x="1027" y="202"/>
                    <a:pt x="1025" y="203"/>
                  </a:cubicBezTo>
                  <a:cubicBezTo>
                    <a:pt x="1023" y="204"/>
                    <a:pt x="1020" y="204"/>
                    <a:pt x="1018" y="204"/>
                  </a:cubicBezTo>
                  <a:cubicBezTo>
                    <a:pt x="1018" y="204"/>
                    <a:pt x="1018" y="204"/>
                    <a:pt x="1018" y="204"/>
                  </a:cubicBezTo>
                  <a:cubicBezTo>
                    <a:pt x="1017" y="204"/>
                    <a:pt x="1016" y="204"/>
                    <a:pt x="1016" y="204"/>
                  </a:cubicBezTo>
                  <a:cubicBezTo>
                    <a:pt x="1015" y="204"/>
                    <a:pt x="1013" y="204"/>
                    <a:pt x="1012" y="204"/>
                  </a:cubicBezTo>
                  <a:cubicBezTo>
                    <a:pt x="1010" y="204"/>
                    <a:pt x="1007" y="204"/>
                    <a:pt x="1005" y="203"/>
                  </a:cubicBezTo>
                  <a:cubicBezTo>
                    <a:pt x="1004" y="202"/>
                    <a:pt x="1004" y="202"/>
                    <a:pt x="1004" y="202"/>
                  </a:cubicBezTo>
                  <a:cubicBezTo>
                    <a:pt x="1004" y="201"/>
                    <a:pt x="1004" y="201"/>
                    <a:pt x="1004" y="201"/>
                  </a:cubicBezTo>
                  <a:cubicBezTo>
                    <a:pt x="1007" y="196"/>
                    <a:pt x="1016" y="195"/>
                    <a:pt x="1022" y="194"/>
                  </a:cubicBezTo>
                  <a:cubicBezTo>
                    <a:pt x="1023" y="194"/>
                    <a:pt x="1024" y="194"/>
                    <a:pt x="1025" y="194"/>
                  </a:cubicBezTo>
                  <a:cubicBezTo>
                    <a:pt x="1028" y="193"/>
                    <a:pt x="1032" y="192"/>
                    <a:pt x="1036" y="192"/>
                  </a:cubicBezTo>
                  <a:cubicBezTo>
                    <a:pt x="1036" y="192"/>
                    <a:pt x="1036" y="192"/>
                    <a:pt x="1037" y="192"/>
                  </a:cubicBezTo>
                  <a:cubicBezTo>
                    <a:pt x="1038" y="193"/>
                    <a:pt x="1040" y="193"/>
                    <a:pt x="1041" y="193"/>
                  </a:cubicBezTo>
                  <a:cubicBezTo>
                    <a:pt x="1042" y="194"/>
                    <a:pt x="1043" y="194"/>
                    <a:pt x="1045" y="194"/>
                  </a:cubicBezTo>
                  <a:cubicBezTo>
                    <a:pt x="1045" y="194"/>
                    <a:pt x="1045" y="194"/>
                    <a:pt x="1045" y="194"/>
                  </a:cubicBezTo>
                  <a:cubicBezTo>
                    <a:pt x="1049" y="194"/>
                    <a:pt x="1051" y="184"/>
                    <a:pt x="1052" y="179"/>
                  </a:cubicBezTo>
                  <a:cubicBezTo>
                    <a:pt x="1052" y="178"/>
                    <a:pt x="1052" y="177"/>
                    <a:pt x="1052" y="176"/>
                  </a:cubicBezTo>
                  <a:cubicBezTo>
                    <a:pt x="1052" y="175"/>
                    <a:pt x="1053" y="173"/>
                    <a:pt x="1053" y="172"/>
                  </a:cubicBezTo>
                  <a:cubicBezTo>
                    <a:pt x="1054" y="169"/>
                    <a:pt x="1054" y="165"/>
                    <a:pt x="1055" y="162"/>
                  </a:cubicBezTo>
                  <a:cubicBezTo>
                    <a:pt x="1055" y="161"/>
                    <a:pt x="1055" y="160"/>
                    <a:pt x="1055" y="159"/>
                  </a:cubicBezTo>
                  <a:cubicBezTo>
                    <a:pt x="1055" y="156"/>
                    <a:pt x="1055" y="154"/>
                    <a:pt x="1056" y="152"/>
                  </a:cubicBezTo>
                  <a:cubicBezTo>
                    <a:pt x="1057" y="148"/>
                    <a:pt x="1062" y="145"/>
                    <a:pt x="1066" y="142"/>
                  </a:cubicBezTo>
                  <a:cubicBezTo>
                    <a:pt x="1068" y="141"/>
                    <a:pt x="1069" y="140"/>
                    <a:pt x="1070" y="139"/>
                  </a:cubicBezTo>
                  <a:cubicBezTo>
                    <a:pt x="1072" y="137"/>
                    <a:pt x="1075" y="135"/>
                    <a:pt x="1077" y="134"/>
                  </a:cubicBezTo>
                  <a:cubicBezTo>
                    <a:pt x="1081" y="132"/>
                    <a:pt x="1084" y="131"/>
                    <a:pt x="1086" y="128"/>
                  </a:cubicBezTo>
                  <a:cubicBezTo>
                    <a:pt x="1087" y="127"/>
                    <a:pt x="1088" y="125"/>
                    <a:pt x="1089" y="122"/>
                  </a:cubicBezTo>
                  <a:cubicBezTo>
                    <a:pt x="1090" y="119"/>
                    <a:pt x="1091" y="116"/>
                    <a:pt x="1093" y="115"/>
                  </a:cubicBezTo>
                  <a:cubicBezTo>
                    <a:pt x="1094" y="114"/>
                    <a:pt x="1095" y="114"/>
                    <a:pt x="1095" y="114"/>
                  </a:cubicBezTo>
                  <a:cubicBezTo>
                    <a:pt x="1097" y="114"/>
                    <a:pt x="1099" y="116"/>
                    <a:pt x="1101" y="117"/>
                  </a:cubicBezTo>
                  <a:cubicBezTo>
                    <a:pt x="1103" y="118"/>
                    <a:pt x="1104" y="119"/>
                    <a:pt x="1106" y="119"/>
                  </a:cubicBezTo>
                  <a:cubicBezTo>
                    <a:pt x="1106" y="119"/>
                    <a:pt x="1106" y="119"/>
                    <a:pt x="1106" y="119"/>
                  </a:cubicBezTo>
                  <a:cubicBezTo>
                    <a:pt x="1107" y="119"/>
                    <a:pt x="1108" y="119"/>
                    <a:pt x="1109" y="118"/>
                  </a:cubicBezTo>
                  <a:cubicBezTo>
                    <a:pt x="1110" y="118"/>
                    <a:pt x="1111" y="117"/>
                    <a:pt x="1112" y="117"/>
                  </a:cubicBezTo>
                  <a:cubicBezTo>
                    <a:pt x="1112" y="117"/>
                    <a:pt x="1113" y="117"/>
                    <a:pt x="1113" y="117"/>
                  </a:cubicBezTo>
                  <a:cubicBezTo>
                    <a:pt x="1116" y="116"/>
                    <a:pt x="1117" y="116"/>
                    <a:pt x="1119" y="115"/>
                  </a:cubicBezTo>
                  <a:cubicBezTo>
                    <a:pt x="1120" y="114"/>
                    <a:pt x="1120" y="114"/>
                    <a:pt x="1120" y="114"/>
                  </a:cubicBezTo>
                  <a:cubicBezTo>
                    <a:pt x="1124" y="111"/>
                    <a:pt x="1128" y="109"/>
                    <a:pt x="1132" y="109"/>
                  </a:cubicBezTo>
                  <a:cubicBezTo>
                    <a:pt x="1131" y="106"/>
                    <a:pt x="1129" y="103"/>
                    <a:pt x="1127" y="101"/>
                  </a:cubicBezTo>
                  <a:cubicBezTo>
                    <a:pt x="1127" y="100"/>
                    <a:pt x="1126" y="99"/>
                    <a:pt x="1125" y="98"/>
                  </a:cubicBezTo>
                  <a:cubicBezTo>
                    <a:pt x="1123" y="96"/>
                    <a:pt x="1120" y="94"/>
                    <a:pt x="1118" y="90"/>
                  </a:cubicBezTo>
                  <a:cubicBezTo>
                    <a:pt x="1114" y="85"/>
                    <a:pt x="1114" y="79"/>
                    <a:pt x="1114" y="72"/>
                  </a:cubicBezTo>
                  <a:cubicBezTo>
                    <a:pt x="1114" y="71"/>
                    <a:pt x="1114" y="70"/>
                    <a:pt x="1114" y="68"/>
                  </a:cubicBezTo>
                  <a:cubicBezTo>
                    <a:pt x="1114" y="62"/>
                    <a:pt x="1114" y="54"/>
                    <a:pt x="1111" y="51"/>
                  </a:cubicBezTo>
                  <a:cubicBezTo>
                    <a:pt x="1109" y="49"/>
                    <a:pt x="1106" y="48"/>
                    <a:pt x="1103" y="48"/>
                  </a:cubicBezTo>
                  <a:cubicBezTo>
                    <a:pt x="1102" y="48"/>
                    <a:pt x="1101" y="48"/>
                    <a:pt x="1100" y="48"/>
                  </a:cubicBezTo>
                  <a:cubicBezTo>
                    <a:pt x="1100" y="49"/>
                    <a:pt x="1099" y="49"/>
                    <a:pt x="1098" y="49"/>
                  </a:cubicBezTo>
                  <a:cubicBezTo>
                    <a:pt x="1097" y="49"/>
                    <a:pt x="1096" y="48"/>
                    <a:pt x="1094" y="48"/>
                  </a:cubicBezTo>
                  <a:cubicBezTo>
                    <a:pt x="1093" y="48"/>
                    <a:pt x="1091" y="47"/>
                    <a:pt x="1090" y="46"/>
                  </a:cubicBezTo>
                  <a:cubicBezTo>
                    <a:pt x="1089" y="46"/>
                    <a:pt x="1088" y="45"/>
                    <a:pt x="1087" y="45"/>
                  </a:cubicBezTo>
                  <a:cubicBezTo>
                    <a:pt x="1086" y="45"/>
                    <a:pt x="1085" y="46"/>
                    <a:pt x="1084" y="47"/>
                  </a:cubicBezTo>
                  <a:cubicBezTo>
                    <a:pt x="1082" y="49"/>
                    <a:pt x="1082" y="49"/>
                    <a:pt x="1082" y="49"/>
                  </a:cubicBezTo>
                  <a:cubicBezTo>
                    <a:pt x="1079" y="52"/>
                    <a:pt x="1076" y="56"/>
                    <a:pt x="1073" y="60"/>
                  </a:cubicBezTo>
                  <a:cubicBezTo>
                    <a:pt x="1071" y="62"/>
                    <a:pt x="1071" y="65"/>
                    <a:pt x="1070" y="69"/>
                  </a:cubicBezTo>
                  <a:cubicBezTo>
                    <a:pt x="1070" y="70"/>
                    <a:pt x="1070" y="72"/>
                    <a:pt x="1069" y="74"/>
                  </a:cubicBezTo>
                  <a:cubicBezTo>
                    <a:pt x="1069" y="76"/>
                    <a:pt x="1067" y="78"/>
                    <a:pt x="1066" y="80"/>
                  </a:cubicBezTo>
                  <a:cubicBezTo>
                    <a:pt x="1066" y="81"/>
                    <a:pt x="1065" y="82"/>
                    <a:pt x="1064" y="82"/>
                  </a:cubicBezTo>
                  <a:cubicBezTo>
                    <a:pt x="1064" y="84"/>
                    <a:pt x="1063" y="85"/>
                    <a:pt x="1063" y="87"/>
                  </a:cubicBezTo>
                  <a:cubicBezTo>
                    <a:pt x="1062" y="89"/>
                    <a:pt x="1061" y="90"/>
                    <a:pt x="1061" y="92"/>
                  </a:cubicBezTo>
                  <a:cubicBezTo>
                    <a:pt x="1059" y="94"/>
                    <a:pt x="1057" y="97"/>
                    <a:pt x="1055" y="98"/>
                  </a:cubicBezTo>
                  <a:cubicBezTo>
                    <a:pt x="1054" y="99"/>
                    <a:pt x="1053" y="99"/>
                    <a:pt x="1052" y="99"/>
                  </a:cubicBezTo>
                  <a:cubicBezTo>
                    <a:pt x="1051" y="99"/>
                    <a:pt x="1050" y="98"/>
                    <a:pt x="1049" y="98"/>
                  </a:cubicBezTo>
                  <a:cubicBezTo>
                    <a:pt x="1048" y="98"/>
                    <a:pt x="1047" y="98"/>
                    <a:pt x="1047" y="97"/>
                  </a:cubicBezTo>
                  <a:cubicBezTo>
                    <a:pt x="1046" y="97"/>
                    <a:pt x="1046" y="97"/>
                    <a:pt x="1046" y="97"/>
                  </a:cubicBezTo>
                  <a:cubicBezTo>
                    <a:pt x="1045" y="97"/>
                    <a:pt x="1045" y="98"/>
                    <a:pt x="1045" y="98"/>
                  </a:cubicBezTo>
                  <a:cubicBezTo>
                    <a:pt x="1044" y="98"/>
                    <a:pt x="1044" y="100"/>
                    <a:pt x="1044" y="101"/>
                  </a:cubicBezTo>
                  <a:cubicBezTo>
                    <a:pt x="1044" y="102"/>
                    <a:pt x="1044" y="104"/>
                    <a:pt x="1043" y="104"/>
                  </a:cubicBezTo>
                  <a:cubicBezTo>
                    <a:pt x="1042" y="105"/>
                    <a:pt x="1041" y="106"/>
                    <a:pt x="1040" y="106"/>
                  </a:cubicBezTo>
                  <a:cubicBezTo>
                    <a:pt x="1039" y="106"/>
                    <a:pt x="1039" y="106"/>
                    <a:pt x="1038" y="106"/>
                  </a:cubicBezTo>
                  <a:cubicBezTo>
                    <a:pt x="1037" y="106"/>
                    <a:pt x="1037" y="106"/>
                    <a:pt x="1037" y="106"/>
                  </a:cubicBezTo>
                  <a:cubicBezTo>
                    <a:pt x="1032" y="105"/>
                    <a:pt x="1027" y="105"/>
                    <a:pt x="1022" y="105"/>
                  </a:cubicBezTo>
                  <a:cubicBezTo>
                    <a:pt x="1019" y="105"/>
                    <a:pt x="1017" y="105"/>
                    <a:pt x="1014" y="105"/>
                  </a:cubicBezTo>
                  <a:cubicBezTo>
                    <a:pt x="1013" y="105"/>
                    <a:pt x="1013" y="105"/>
                    <a:pt x="1013" y="105"/>
                  </a:cubicBezTo>
                  <a:cubicBezTo>
                    <a:pt x="1008" y="105"/>
                    <a:pt x="1002" y="106"/>
                    <a:pt x="997" y="106"/>
                  </a:cubicBezTo>
                  <a:cubicBezTo>
                    <a:pt x="993" y="106"/>
                    <a:pt x="988" y="105"/>
                    <a:pt x="984" y="105"/>
                  </a:cubicBezTo>
                  <a:cubicBezTo>
                    <a:pt x="984" y="105"/>
                    <a:pt x="984" y="105"/>
                    <a:pt x="984" y="105"/>
                  </a:cubicBezTo>
                  <a:cubicBezTo>
                    <a:pt x="982" y="105"/>
                    <a:pt x="981" y="105"/>
                    <a:pt x="980" y="105"/>
                  </a:cubicBezTo>
                  <a:cubicBezTo>
                    <a:pt x="977" y="105"/>
                    <a:pt x="975" y="105"/>
                    <a:pt x="972" y="107"/>
                  </a:cubicBezTo>
                  <a:cubicBezTo>
                    <a:pt x="969" y="110"/>
                    <a:pt x="966" y="112"/>
                    <a:pt x="963" y="114"/>
                  </a:cubicBezTo>
                  <a:cubicBezTo>
                    <a:pt x="962" y="115"/>
                    <a:pt x="961" y="116"/>
                    <a:pt x="960" y="117"/>
                  </a:cubicBezTo>
                  <a:cubicBezTo>
                    <a:pt x="958" y="118"/>
                    <a:pt x="956" y="120"/>
                    <a:pt x="955" y="121"/>
                  </a:cubicBezTo>
                  <a:cubicBezTo>
                    <a:pt x="953" y="122"/>
                    <a:pt x="952" y="123"/>
                    <a:pt x="950" y="124"/>
                  </a:cubicBezTo>
                  <a:cubicBezTo>
                    <a:pt x="950" y="125"/>
                    <a:pt x="949" y="125"/>
                    <a:pt x="949" y="125"/>
                  </a:cubicBezTo>
                  <a:cubicBezTo>
                    <a:pt x="948" y="126"/>
                    <a:pt x="948" y="126"/>
                    <a:pt x="947" y="127"/>
                  </a:cubicBezTo>
                  <a:cubicBezTo>
                    <a:pt x="949" y="132"/>
                    <a:pt x="948" y="138"/>
                    <a:pt x="945" y="144"/>
                  </a:cubicBezTo>
                  <a:cubicBezTo>
                    <a:pt x="940" y="154"/>
                    <a:pt x="931" y="156"/>
                    <a:pt x="923" y="156"/>
                  </a:cubicBezTo>
                  <a:cubicBezTo>
                    <a:pt x="921" y="156"/>
                    <a:pt x="919" y="156"/>
                    <a:pt x="917" y="156"/>
                  </a:cubicBezTo>
                  <a:cubicBezTo>
                    <a:pt x="914" y="157"/>
                    <a:pt x="911" y="157"/>
                    <a:pt x="907" y="157"/>
                  </a:cubicBezTo>
                  <a:cubicBezTo>
                    <a:pt x="903" y="157"/>
                    <a:pt x="900" y="157"/>
                    <a:pt x="896" y="155"/>
                  </a:cubicBezTo>
                  <a:cubicBezTo>
                    <a:pt x="896" y="174"/>
                    <a:pt x="890" y="177"/>
                    <a:pt x="876" y="183"/>
                  </a:cubicBezTo>
                  <a:cubicBezTo>
                    <a:pt x="874" y="184"/>
                    <a:pt x="871" y="185"/>
                    <a:pt x="867" y="187"/>
                  </a:cubicBezTo>
                  <a:cubicBezTo>
                    <a:pt x="857" y="191"/>
                    <a:pt x="844" y="197"/>
                    <a:pt x="833" y="197"/>
                  </a:cubicBezTo>
                  <a:cubicBezTo>
                    <a:pt x="833" y="197"/>
                    <a:pt x="833" y="197"/>
                    <a:pt x="833" y="197"/>
                  </a:cubicBezTo>
                  <a:cubicBezTo>
                    <a:pt x="829" y="197"/>
                    <a:pt x="825" y="196"/>
                    <a:pt x="821" y="194"/>
                  </a:cubicBezTo>
                  <a:cubicBezTo>
                    <a:pt x="817" y="191"/>
                    <a:pt x="813" y="186"/>
                    <a:pt x="812" y="179"/>
                  </a:cubicBezTo>
                  <a:cubicBezTo>
                    <a:pt x="810" y="173"/>
                    <a:pt x="813" y="167"/>
                    <a:pt x="816" y="162"/>
                  </a:cubicBezTo>
                  <a:cubicBezTo>
                    <a:pt x="818" y="158"/>
                    <a:pt x="820" y="155"/>
                    <a:pt x="820" y="152"/>
                  </a:cubicBezTo>
                  <a:cubicBezTo>
                    <a:pt x="819" y="151"/>
                    <a:pt x="818" y="150"/>
                    <a:pt x="816" y="149"/>
                  </a:cubicBezTo>
                  <a:cubicBezTo>
                    <a:pt x="815" y="149"/>
                    <a:pt x="815" y="149"/>
                    <a:pt x="815" y="149"/>
                  </a:cubicBezTo>
                  <a:cubicBezTo>
                    <a:pt x="809" y="147"/>
                    <a:pt x="804" y="145"/>
                    <a:pt x="804" y="134"/>
                  </a:cubicBezTo>
                  <a:cubicBezTo>
                    <a:pt x="803" y="125"/>
                    <a:pt x="807" y="117"/>
                    <a:pt x="810" y="112"/>
                  </a:cubicBezTo>
                  <a:cubicBezTo>
                    <a:pt x="811" y="102"/>
                    <a:pt x="798" y="97"/>
                    <a:pt x="791" y="95"/>
                  </a:cubicBezTo>
                  <a:cubicBezTo>
                    <a:pt x="789" y="94"/>
                    <a:pt x="788" y="94"/>
                    <a:pt x="786" y="94"/>
                  </a:cubicBezTo>
                  <a:cubicBezTo>
                    <a:pt x="783" y="94"/>
                    <a:pt x="781" y="95"/>
                    <a:pt x="778" y="97"/>
                  </a:cubicBezTo>
                  <a:cubicBezTo>
                    <a:pt x="775" y="100"/>
                    <a:pt x="775" y="102"/>
                    <a:pt x="775" y="105"/>
                  </a:cubicBezTo>
                  <a:cubicBezTo>
                    <a:pt x="775" y="106"/>
                    <a:pt x="775" y="108"/>
                    <a:pt x="775" y="109"/>
                  </a:cubicBezTo>
                  <a:cubicBezTo>
                    <a:pt x="775" y="110"/>
                    <a:pt x="774" y="110"/>
                    <a:pt x="774" y="110"/>
                  </a:cubicBezTo>
                  <a:cubicBezTo>
                    <a:pt x="773" y="110"/>
                    <a:pt x="773" y="110"/>
                    <a:pt x="773" y="110"/>
                  </a:cubicBezTo>
                  <a:cubicBezTo>
                    <a:pt x="767" y="110"/>
                    <a:pt x="766" y="116"/>
                    <a:pt x="764" y="123"/>
                  </a:cubicBezTo>
                  <a:cubicBezTo>
                    <a:pt x="763" y="128"/>
                    <a:pt x="762" y="134"/>
                    <a:pt x="759" y="137"/>
                  </a:cubicBezTo>
                  <a:cubicBezTo>
                    <a:pt x="754" y="142"/>
                    <a:pt x="744" y="153"/>
                    <a:pt x="737" y="153"/>
                  </a:cubicBezTo>
                  <a:cubicBezTo>
                    <a:pt x="736" y="153"/>
                    <a:pt x="735" y="152"/>
                    <a:pt x="734" y="152"/>
                  </a:cubicBezTo>
                  <a:cubicBezTo>
                    <a:pt x="725" y="146"/>
                    <a:pt x="730" y="127"/>
                    <a:pt x="732" y="118"/>
                  </a:cubicBezTo>
                  <a:cubicBezTo>
                    <a:pt x="735" y="107"/>
                    <a:pt x="740" y="103"/>
                    <a:pt x="746" y="98"/>
                  </a:cubicBezTo>
                  <a:cubicBezTo>
                    <a:pt x="748" y="97"/>
                    <a:pt x="750" y="95"/>
                    <a:pt x="752" y="93"/>
                  </a:cubicBezTo>
                  <a:cubicBezTo>
                    <a:pt x="754" y="91"/>
                    <a:pt x="756" y="89"/>
                    <a:pt x="758" y="87"/>
                  </a:cubicBezTo>
                  <a:cubicBezTo>
                    <a:pt x="763" y="82"/>
                    <a:pt x="768" y="77"/>
                    <a:pt x="776" y="75"/>
                  </a:cubicBezTo>
                  <a:cubicBezTo>
                    <a:pt x="776" y="73"/>
                    <a:pt x="776" y="72"/>
                    <a:pt x="775" y="72"/>
                  </a:cubicBezTo>
                  <a:cubicBezTo>
                    <a:pt x="772" y="69"/>
                    <a:pt x="768" y="68"/>
                    <a:pt x="764" y="68"/>
                  </a:cubicBezTo>
                  <a:cubicBezTo>
                    <a:pt x="761" y="68"/>
                    <a:pt x="758" y="69"/>
                    <a:pt x="755" y="69"/>
                  </a:cubicBezTo>
                  <a:cubicBezTo>
                    <a:pt x="753" y="69"/>
                    <a:pt x="751" y="70"/>
                    <a:pt x="750" y="70"/>
                  </a:cubicBezTo>
                  <a:cubicBezTo>
                    <a:pt x="749" y="70"/>
                    <a:pt x="748" y="70"/>
                    <a:pt x="747" y="70"/>
                  </a:cubicBezTo>
                  <a:cubicBezTo>
                    <a:pt x="746" y="70"/>
                    <a:pt x="745" y="70"/>
                    <a:pt x="744" y="70"/>
                  </a:cubicBezTo>
                  <a:cubicBezTo>
                    <a:pt x="741" y="70"/>
                    <a:pt x="738" y="69"/>
                    <a:pt x="736" y="68"/>
                  </a:cubicBezTo>
                  <a:cubicBezTo>
                    <a:pt x="734" y="67"/>
                    <a:pt x="732" y="64"/>
                    <a:pt x="730" y="62"/>
                  </a:cubicBezTo>
                  <a:cubicBezTo>
                    <a:pt x="728" y="58"/>
                    <a:pt x="726" y="55"/>
                    <a:pt x="724" y="54"/>
                  </a:cubicBezTo>
                  <a:cubicBezTo>
                    <a:pt x="723" y="54"/>
                    <a:pt x="723" y="54"/>
                    <a:pt x="722" y="54"/>
                  </a:cubicBezTo>
                  <a:cubicBezTo>
                    <a:pt x="718" y="54"/>
                    <a:pt x="712" y="59"/>
                    <a:pt x="707" y="63"/>
                  </a:cubicBezTo>
                  <a:cubicBezTo>
                    <a:pt x="705" y="65"/>
                    <a:pt x="702" y="67"/>
                    <a:pt x="700" y="68"/>
                  </a:cubicBezTo>
                  <a:cubicBezTo>
                    <a:pt x="696" y="70"/>
                    <a:pt x="694" y="73"/>
                    <a:pt x="692" y="76"/>
                  </a:cubicBezTo>
                  <a:cubicBezTo>
                    <a:pt x="689" y="80"/>
                    <a:pt x="687" y="83"/>
                    <a:pt x="681" y="83"/>
                  </a:cubicBezTo>
                  <a:cubicBezTo>
                    <a:pt x="681" y="83"/>
                    <a:pt x="680" y="83"/>
                    <a:pt x="680" y="83"/>
                  </a:cubicBezTo>
                  <a:cubicBezTo>
                    <a:pt x="676" y="83"/>
                    <a:pt x="671" y="80"/>
                    <a:pt x="666" y="78"/>
                  </a:cubicBezTo>
                  <a:cubicBezTo>
                    <a:pt x="664" y="77"/>
                    <a:pt x="662" y="76"/>
                    <a:pt x="660" y="75"/>
                  </a:cubicBezTo>
                  <a:cubicBezTo>
                    <a:pt x="659" y="75"/>
                    <a:pt x="657" y="75"/>
                    <a:pt x="655" y="75"/>
                  </a:cubicBezTo>
                  <a:cubicBezTo>
                    <a:pt x="652" y="74"/>
                    <a:pt x="649" y="74"/>
                    <a:pt x="647" y="72"/>
                  </a:cubicBezTo>
                  <a:cubicBezTo>
                    <a:pt x="646" y="71"/>
                    <a:pt x="646" y="71"/>
                    <a:pt x="646" y="71"/>
                  </a:cubicBezTo>
                  <a:cubicBezTo>
                    <a:pt x="646" y="70"/>
                    <a:pt x="646" y="70"/>
                    <a:pt x="646" y="70"/>
                  </a:cubicBezTo>
                  <a:cubicBezTo>
                    <a:pt x="651" y="64"/>
                    <a:pt x="658" y="60"/>
                    <a:pt x="664" y="56"/>
                  </a:cubicBezTo>
                  <a:cubicBezTo>
                    <a:pt x="667" y="55"/>
                    <a:pt x="670" y="53"/>
                    <a:pt x="673" y="52"/>
                  </a:cubicBezTo>
                  <a:cubicBezTo>
                    <a:pt x="675" y="50"/>
                    <a:pt x="677" y="49"/>
                    <a:pt x="679" y="48"/>
                  </a:cubicBezTo>
                  <a:cubicBezTo>
                    <a:pt x="682" y="46"/>
                    <a:pt x="685" y="45"/>
                    <a:pt x="687" y="43"/>
                  </a:cubicBezTo>
                  <a:cubicBezTo>
                    <a:pt x="689" y="42"/>
                    <a:pt x="690" y="40"/>
                    <a:pt x="691" y="38"/>
                  </a:cubicBezTo>
                  <a:cubicBezTo>
                    <a:pt x="692" y="37"/>
                    <a:pt x="693" y="36"/>
                    <a:pt x="694" y="34"/>
                  </a:cubicBezTo>
                  <a:cubicBezTo>
                    <a:pt x="694" y="34"/>
                    <a:pt x="693" y="35"/>
                    <a:pt x="693" y="35"/>
                  </a:cubicBezTo>
                  <a:cubicBezTo>
                    <a:pt x="692" y="35"/>
                    <a:pt x="691" y="35"/>
                    <a:pt x="691" y="35"/>
                  </a:cubicBezTo>
                  <a:cubicBezTo>
                    <a:pt x="689" y="35"/>
                    <a:pt x="688" y="34"/>
                    <a:pt x="687" y="34"/>
                  </a:cubicBezTo>
                  <a:cubicBezTo>
                    <a:pt x="686" y="34"/>
                    <a:pt x="685" y="34"/>
                    <a:pt x="684" y="34"/>
                  </a:cubicBezTo>
                  <a:cubicBezTo>
                    <a:pt x="684" y="34"/>
                    <a:pt x="684" y="34"/>
                    <a:pt x="684" y="34"/>
                  </a:cubicBezTo>
                  <a:cubicBezTo>
                    <a:pt x="682" y="34"/>
                    <a:pt x="682" y="33"/>
                    <a:pt x="680" y="32"/>
                  </a:cubicBezTo>
                  <a:cubicBezTo>
                    <a:pt x="679" y="30"/>
                    <a:pt x="678" y="30"/>
                    <a:pt x="676" y="29"/>
                  </a:cubicBezTo>
                  <a:cubicBezTo>
                    <a:pt x="676" y="29"/>
                    <a:pt x="676" y="29"/>
                    <a:pt x="675" y="29"/>
                  </a:cubicBezTo>
                  <a:cubicBezTo>
                    <a:pt x="675" y="29"/>
                    <a:pt x="675" y="29"/>
                    <a:pt x="674" y="30"/>
                  </a:cubicBezTo>
                  <a:cubicBezTo>
                    <a:pt x="674" y="30"/>
                    <a:pt x="674" y="30"/>
                    <a:pt x="674" y="30"/>
                  </a:cubicBezTo>
                  <a:cubicBezTo>
                    <a:pt x="673" y="31"/>
                    <a:pt x="673" y="32"/>
                    <a:pt x="672" y="32"/>
                  </a:cubicBezTo>
                  <a:cubicBezTo>
                    <a:pt x="671" y="33"/>
                    <a:pt x="671" y="34"/>
                    <a:pt x="670" y="35"/>
                  </a:cubicBezTo>
                  <a:cubicBezTo>
                    <a:pt x="670" y="35"/>
                    <a:pt x="670" y="35"/>
                    <a:pt x="670" y="35"/>
                  </a:cubicBezTo>
                  <a:cubicBezTo>
                    <a:pt x="669" y="35"/>
                    <a:pt x="669" y="35"/>
                    <a:pt x="669" y="35"/>
                  </a:cubicBezTo>
                  <a:cubicBezTo>
                    <a:pt x="667" y="33"/>
                    <a:pt x="664" y="30"/>
                    <a:pt x="661" y="29"/>
                  </a:cubicBezTo>
                  <a:cubicBezTo>
                    <a:pt x="661" y="29"/>
                    <a:pt x="661" y="29"/>
                    <a:pt x="660" y="29"/>
                  </a:cubicBezTo>
                  <a:cubicBezTo>
                    <a:pt x="660" y="29"/>
                    <a:pt x="659" y="29"/>
                    <a:pt x="658" y="30"/>
                  </a:cubicBezTo>
                  <a:cubicBezTo>
                    <a:pt x="657" y="31"/>
                    <a:pt x="656" y="31"/>
                    <a:pt x="656" y="32"/>
                  </a:cubicBezTo>
                  <a:cubicBezTo>
                    <a:pt x="655" y="32"/>
                    <a:pt x="655" y="32"/>
                    <a:pt x="655" y="32"/>
                  </a:cubicBezTo>
                  <a:cubicBezTo>
                    <a:pt x="654" y="33"/>
                    <a:pt x="653" y="33"/>
                    <a:pt x="652" y="33"/>
                  </a:cubicBezTo>
                  <a:cubicBezTo>
                    <a:pt x="652" y="33"/>
                    <a:pt x="652" y="33"/>
                    <a:pt x="652" y="33"/>
                  </a:cubicBezTo>
                  <a:cubicBezTo>
                    <a:pt x="651" y="33"/>
                    <a:pt x="649" y="32"/>
                    <a:pt x="648" y="31"/>
                  </a:cubicBezTo>
                  <a:cubicBezTo>
                    <a:pt x="648" y="30"/>
                    <a:pt x="647" y="30"/>
                    <a:pt x="647" y="30"/>
                  </a:cubicBezTo>
                  <a:cubicBezTo>
                    <a:pt x="644" y="28"/>
                    <a:pt x="642" y="27"/>
                    <a:pt x="639" y="26"/>
                  </a:cubicBezTo>
                  <a:cubicBezTo>
                    <a:pt x="638" y="26"/>
                    <a:pt x="636" y="25"/>
                    <a:pt x="635" y="25"/>
                  </a:cubicBezTo>
                  <a:cubicBezTo>
                    <a:pt x="630" y="22"/>
                    <a:pt x="624" y="20"/>
                    <a:pt x="618" y="20"/>
                  </a:cubicBezTo>
                  <a:cubicBezTo>
                    <a:pt x="617" y="20"/>
                    <a:pt x="616" y="21"/>
                    <a:pt x="614" y="21"/>
                  </a:cubicBezTo>
                  <a:cubicBezTo>
                    <a:pt x="614" y="22"/>
                    <a:pt x="613" y="22"/>
                    <a:pt x="612" y="23"/>
                  </a:cubicBezTo>
                  <a:cubicBezTo>
                    <a:pt x="611" y="23"/>
                    <a:pt x="610" y="23"/>
                    <a:pt x="609" y="23"/>
                  </a:cubicBezTo>
                  <a:cubicBezTo>
                    <a:pt x="607" y="23"/>
                    <a:pt x="606" y="22"/>
                    <a:pt x="604" y="21"/>
                  </a:cubicBezTo>
                  <a:cubicBezTo>
                    <a:pt x="601" y="20"/>
                    <a:pt x="599" y="19"/>
                    <a:pt x="597" y="19"/>
                  </a:cubicBezTo>
                  <a:cubicBezTo>
                    <a:pt x="596" y="19"/>
                    <a:pt x="596" y="19"/>
                    <a:pt x="596" y="19"/>
                  </a:cubicBezTo>
                  <a:cubicBezTo>
                    <a:pt x="596" y="19"/>
                    <a:pt x="596" y="19"/>
                    <a:pt x="595" y="19"/>
                  </a:cubicBezTo>
                  <a:cubicBezTo>
                    <a:pt x="594" y="19"/>
                    <a:pt x="593" y="19"/>
                    <a:pt x="592" y="18"/>
                  </a:cubicBezTo>
                  <a:cubicBezTo>
                    <a:pt x="589" y="16"/>
                    <a:pt x="587" y="12"/>
                    <a:pt x="586" y="8"/>
                  </a:cubicBezTo>
                  <a:cubicBezTo>
                    <a:pt x="585" y="6"/>
                    <a:pt x="585" y="4"/>
                    <a:pt x="584" y="3"/>
                  </a:cubicBezTo>
                  <a:cubicBezTo>
                    <a:pt x="583" y="1"/>
                    <a:pt x="582" y="1"/>
                    <a:pt x="581" y="1"/>
                  </a:cubicBezTo>
                  <a:cubicBezTo>
                    <a:pt x="581" y="1"/>
                    <a:pt x="580" y="0"/>
                    <a:pt x="5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3" name="Freeform 56">
              <a:extLst>
                <a:ext uri="{FF2B5EF4-FFF2-40B4-BE49-F238E27FC236}">
                  <a16:creationId xmlns:a16="http://schemas.microsoft.com/office/drawing/2014/main" xmlns="" id="{533BE83F-65AE-424B-82EE-C2352F19492B}"/>
                </a:ext>
              </a:extLst>
            </p:cNvPr>
            <p:cNvSpPr>
              <a:spLocks/>
            </p:cNvSpPr>
            <p:nvPr/>
          </p:nvSpPr>
          <p:spPr bwMode="auto">
            <a:xfrm>
              <a:off x="-1618" y="2817"/>
              <a:ext cx="229" cy="107"/>
            </a:xfrm>
            <a:custGeom>
              <a:avLst/>
              <a:gdLst>
                <a:gd name="T0" fmla="*/ 67 w 122"/>
                <a:gd name="T1" fmla="*/ 3 h 57"/>
                <a:gd name="T2" fmla="*/ 56 w 122"/>
                <a:gd name="T3" fmla="*/ 15 h 57"/>
                <a:gd name="T4" fmla="*/ 50 w 122"/>
                <a:gd name="T5" fmla="*/ 22 h 57"/>
                <a:gd name="T6" fmla="*/ 45 w 122"/>
                <a:gd name="T7" fmla="*/ 22 h 57"/>
                <a:gd name="T8" fmla="*/ 30 w 122"/>
                <a:gd name="T9" fmla="*/ 15 h 57"/>
                <a:gd name="T10" fmla="*/ 27 w 122"/>
                <a:gd name="T11" fmla="*/ 15 h 57"/>
                <a:gd name="T12" fmla="*/ 18 w 122"/>
                <a:gd name="T13" fmla="*/ 14 h 57"/>
                <a:gd name="T14" fmla="*/ 18 w 122"/>
                <a:gd name="T15" fmla="*/ 5 h 57"/>
                <a:gd name="T16" fmla="*/ 8 w 122"/>
                <a:gd name="T17" fmla="*/ 3 h 57"/>
                <a:gd name="T18" fmla="*/ 5 w 122"/>
                <a:gd name="T19" fmla="*/ 6 h 57"/>
                <a:gd name="T20" fmla="*/ 7 w 122"/>
                <a:gd name="T21" fmla="*/ 16 h 57"/>
                <a:gd name="T22" fmla="*/ 4 w 122"/>
                <a:gd name="T23" fmla="*/ 27 h 57"/>
                <a:gd name="T24" fmla="*/ 0 w 122"/>
                <a:gd name="T25" fmla="*/ 31 h 57"/>
                <a:gd name="T26" fmla="*/ 5 w 122"/>
                <a:gd name="T27" fmla="*/ 37 h 57"/>
                <a:gd name="T28" fmla="*/ 22 w 122"/>
                <a:gd name="T29" fmla="*/ 36 h 57"/>
                <a:gd name="T30" fmla="*/ 30 w 122"/>
                <a:gd name="T31" fmla="*/ 40 h 57"/>
                <a:gd name="T32" fmla="*/ 36 w 122"/>
                <a:gd name="T33" fmla="*/ 50 h 57"/>
                <a:gd name="T34" fmla="*/ 40 w 122"/>
                <a:gd name="T35" fmla="*/ 42 h 57"/>
                <a:gd name="T36" fmla="*/ 41 w 122"/>
                <a:gd name="T37" fmla="*/ 43 h 57"/>
                <a:gd name="T38" fmla="*/ 44 w 122"/>
                <a:gd name="T39" fmla="*/ 53 h 57"/>
                <a:gd name="T40" fmla="*/ 50 w 122"/>
                <a:gd name="T41" fmla="*/ 56 h 57"/>
                <a:gd name="T42" fmla="*/ 53 w 122"/>
                <a:gd name="T43" fmla="*/ 36 h 57"/>
                <a:gd name="T44" fmla="*/ 59 w 122"/>
                <a:gd name="T45" fmla="*/ 25 h 57"/>
                <a:gd name="T46" fmla="*/ 66 w 122"/>
                <a:gd name="T47" fmla="*/ 20 h 57"/>
                <a:gd name="T48" fmla="*/ 79 w 122"/>
                <a:gd name="T49" fmla="*/ 12 h 57"/>
                <a:gd name="T50" fmla="*/ 85 w 122"/>
                <a:gd name="T51" fmla="*/ 17 h 57"/>
                <a:gd name="T52" fmla="*/ 99 w 122"/>
                <a:gd name="T53" fmla="*/ 25 h 57"/>
                <a:gd name="T54" fmla="*/ 100 w 122"/>
                <a:gd name="T55" fmla="*/ 26 h 57"/>
                <a:gd name="T56" fmla="*/ 99 w 122"/>
                <a:gd name="T57" fmla="*/ 39 h 57"/>
                <a:gd name="T58" fmla="*/ 103 w 122"/>
                <a:gd name="T59" fmla="*/ 50 h 57"/>
                <a:gd name="T60" fmla="*/ 104 w 122"/>
                <a:gd name="T61" fmla="*/ 49 h 57"/>
                <a:gd name="T62" fmla="*/ 110 w 122"/>
                <a:gd name="T63" fmla="*/ 45 h 57"/>
                <a:gd name="T64" fmla="*/ 115 w 122"/>
                <a:gd name="T65" fmla="*/ 42 h 57"/>
                <a:gd name="T66" fmla="*/ 120 w 122"/>
                <a:gd name="T67" fmla="*/ 39 h 57"/>
                <a:gd name="T68" fmla="*/ 121 w 122"/>
                <a:gd name="T69" fmla="*/ 36 h 57"/>
                <a:gd name="T70" fmla="*/ 120 w 122"/>
                <a:gd name="T71" fmla="*/ 32 h 57"/>
                <a:gd name="T72" fmla="*/ 119 w 122"/>
                <a:gd name="T73" fmla="*/ 31 h 57"/>
                <a:gd name="T74" fmla="*/ 114 w 122"/>
                <a:gd name="T75" fmla="*/ 23 h 57"/>
                <a:gd name="T76" fmla="*/ 108 w 122"/>
                <a:gd name="T77" fmla="*/ 15 h 57"/>
                <a:gd name="T78" fmla="*/ 94 w 122"/>
                <a:gd name="T79" fmla="*/ 3 h 57"/>
                <a:gd name="T80" fmla="*/ 91 w 122"/>
                <a:gd name="T81" fmla="*/ 3 h 57"/>
                <a:gd name="T82" fmla="*/ 86 w 122"/>
                <a:gd name="T83" fmla="*/ 3 h 57"/>
                <a:gd name="T84" fmla="*/ 77 w 122"/>
                <a:gd name="T8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57">
                  <a:moveTo>
                    <a:pt x="77" y="0"/>
                  </a:moveTo>
                  <a:cubicBezTo>
                    <a:pt x="73" y="0"/>
                    <a:pt x="69" y="1"/>
                    <a:pt x="67" y="3"/>
                  </a:cubicBezTo>
                  <a:cubicBezTo>
                    <a:pt x="66" y="4"/>
                    <a:pt x="66" y="4"/>
                    <a:pt x="66" y="4"/>
                  </a:cubicBezTo>
                  <a:cubicBezTo>
                    <a:pt x="62" y="7"/>
                    <a:pt x="58" y="10"/>
                    <a:pt x="56" y="15"/>
                  </a:cubicBezTo>
                  <a:cubicBezTo>
                    <a:pt x="56" y="17"/>
                    <a:pt x="56" y="17"/>
                    <a:pt x="56" y="17"/>
                  </a:cubicBezTo>
                  <a:cubicBezTo>
                    <a:pt x="54" y="20"/>
                    <a:pt x="54" y="21"/>
                    <a:pt x="50" y="22"/>
                  </a:cubicBezTo>
                  <a:cubicBezTo>
                    <a:pt x="49" y="22"/>
                    <a:pt x="49" y="22"/>
                    <a:pt x="49" y="22"/>
                  </a:cubicBezTo>
                  <a:cubicBezTo>
                    <a:pt x="48" y="22"/>
                    <a:pt x="46" y="22"/>
                    <a:pt x="45" y="22"/>
                  </a:cubicBezTo>
                  <a:cubicBezTo>
                    <a:pt x="42" y="22"/>
                    <a:pt x="40" y="22"/>
                    <a:pt x="38" y="20"/>
                  </a:cubicBezTo>
                  <a:cubicBezTo>
                    <a:pt x="35" y="17"/>
                    <a:pt x="34" y="15"/>
                    <a:pt x="30" y="15"/>
                  </a:cubicBezTo>
                  <a:cubicBezTo>
                    <a:pt x="30" y="15"/>
                    <a:pt x="30" y="15"/>
                    <a:pt x="29" y="15"/>
                  </a:cubicBezTo>
                  <a:cubicBezTo>
                    <a:pt x="29" y="15"/>
                    <a:pt x="28" y="15"/>
                    <a:pt x="27" y="15"/>
                  </a:cubicBezTo>
                  <a:cubicBezTo>
                    <a:pt x="25" y="15"/>
                    <a:pt x="24" y="15"/>
                    <a:pt x="23" y="15"/>
                  </a:cubicBezTo>
                  <a:cubicBezTo>
                    <a:pt x="21" y="15"/>
                    <a:pt x="19" y="15"/>
                    <a:pt x="18" y="14"/>
                  </a:cubicBezTo>
                  <a:cubicBezTo>
                    <a:pt x="17" y="12"/>
                    <a:pt x="17" y="10"/>
                    <a:pt x="18" y="8"/>
                  </a:cubicBezTo>
                  <a:cubicBezTo>
                    <a:pt x="18" y="7"/>
                    <a:pt x="19" y="6"/>
                    <a:pt x="18" y="5"/>
                  </a:cubicBezTo>
                  <a:cubicBezTo>
                    <a:pt x="18" y="3"/>
                    <a:pt x="13" y="1"/>
                    <a:pt x="11" y="1"/>
                  </a:cubicBezTo>
                  <a:cubicBezTo>
                    <a:pt x="10" y="1"/>
                    <a:pt x="9" y="2"/>
                    <a:pt x="8" y="3"/>
                  </a:cubicBezTo>
                  <a:cubicBezTo>
                    <a:pt x="7" y="3"/>
                    <a:pt x="7" y="3"/>
                    <a:pt x="7" y="3"/>
                  </a:cubicBezTo>
                  <a:cubicBezTo>
                    <a:pt x="6" y="4"/>
                    <a:pt x="5" y="4"/>
                    <a:pt x="5" y="6"/>
                  </a:cubicBezTo>
                  <a:cubicBezTo>
                    <a:pt x="5" y="8"/>
                    <a:pt x="5" y="10"/>
                    <a:pt x="6" y="13"/>
                  </a:cubicBezTo>
                  <a:cubicBezTo>
                    <a:pt x="7" y="14"/>
                    <a:pt x="7" y="15"/>
                    <a:pt x="7" y="16"/>
                  </a:cubicBezTo>
                  <a:cubicBezTo>
                    <a:pt x="8" y="19"/>
                    <a:pt x="8" y="21"/>
                    <a:pt x="6" y="24"/>
                  </a:cubicBezTo>
                  <a:cubicBezTo>
                    <a:pt x="5" y="25"/>
                    <a:pt x="5" y="26"/>
                    <a:pt x="4" y="27"/>
                  </a:cubicBezTo>
                  <a:cubicBezTo>
                    <a:pt x="4" y="28"/>
                    <a:pt x="3" y="29"/>
                    <a:pt x="2" y="30"/>
                  </a:cubicBezTo>
                  <a:cubicBezTo>
                    <a:pt x="1" y="31"/>
                    <a:pt x="1" y="31"/>
                    <a:pt x="0" y="31"/>
                  </a:cubicBezTo>
                  <a:cubicBezTo>
                    <a:pt x="1" y="32"/>
                    <a:pt x="1" y="32"/>
                    <a:pt x="2" y="33"/>
                  </a:cubicBezTo>
                  <a:cubicBezTo>
                    <a:pt x="3" y="34"/>
                    <a:pt x="4" y="35"/>
                    <a:pt x="5" y="37"/>
                  </a:cubicBezTo>
                  <a:cubicBezTo>
                    <a:pt x="7" y="34"/>
                    <a:pt x="10" y="33"/>
                    <a:pt x="14" y="33"/>
                  </a:cubicBezTo>
                  <a:cubicBezTo>
                    <a:pt x="17" y="33"/>
                    <a:pt x="20" y="34"/>
                    <a:pt x="22" y="36"/>
                  </a:cubicBezTo>
                  <a:cubicBezTo>
                    <a:pt x="23" y="36"/>
                    <a:pt x="23" y="36"/>
                    <a:pt x="24" y="37"/>
                  </a:cubicBezTo>
                  <a:cubicBezTo>
                    <a:pt x="26" y="37"/>
                    <a:pt x="28" y="38"/>
                    <a:pt x="30" y="40"/>
                  </a:cubicBezTo>
                  <a:cubicBezTo>
                    <a:pt x="31" y="42"/>
                    <a:pt x="32" y="44"/>
                    <a:pt x="33" y="46"/>
                  </a:cubicBezTo>
                  <a:cubicBezTo>
                    <a:pt x="34" y="47"/>
                    <a:pt x="35" y="49"/>
                    <a:pt x="36" y="50"/>
                  </a:cubicBezTo>
                  <a:cubicBezTo>
                    <a:pt x="37" y="50"/>
                    <a:pt x="37" y="49"/>
                    <a:pt x="37" y="47"/>
                  </a:cubicBezTo>
                  <a:cubicBezTo>
                    <a:pt x="38" y="45"/>
                    <a:pt x="38" y="43"/>
                    <a:pt x="40" y="42"/>
                  </a:cubicBezTo>
                  <a:cubicBezTo>
                    <a:pt x="41" y="42"/>
                    <a:pt x="41" y="42"/>
                    <a:pt x="41" y="42"/>
                  </a:cubicBezTo>
                  <a:cubicBezTo>
                    <a:pt x="41" y="43"/>
                    <a:pt x="41" y="43"/>
                    <a:pt x="41" y="43"/>
                  </a:cubicBezTo>
                  <a:cubicBezTo>
                    <a:pt x="42" y="44"/>
                    <a:pt x="42" y="44"/>
                    <a:pt x="42" y="45"/>
                  </a:cubicBezTo>
                  <a:cubicBezTo>
                    <a:pt x="42" y="48"/>
                    <a:pt x="43" y="51"/>
                    <a:pt x="44" y="53"/>
                  </a:cubicBezTo>
                  <a:cubicBezTo>
                    <a:pt x="45" y="55"/>
                    <a:pt x="48" y="57"/>
                    <a:pt x="50" y="57"/>
                  </a:cubicBezTo>
                  <a:cubicBezTo>
                    <a:pt x="50" y="56"/>
                    <a:pt x="50" y="56"/>
                    <a:pt x="50" y="56"/>
                  </a:cubicBezTo>
                  <a:cubicBezTo>
                    <a:pt x="52" y="50"/>
                    <a:pt x="54" y="43"/>
                    <a:pt x="53" y="37"/>
                  </a:cubicBezTo>
                  <a:cubicBezTo>
                    <a:pt x="53" y="37"/>
                    <a:pt x="53" y="36"/>
                    <a:pt x="53" y="36"/>
                  </a:cubicBezTo>
                  <a:cubicBezTo>
                    <a:pt x="53" y="34"/>
                    <a:pt x="52" y="32"/>
                    <a:pt x="54" y="29"/>
                  </a:cubicBezTo>
                  <a:cubicBezTo>
                    <a:pt x="55" y="28"/>
                    <a:pt x="57" y="26"/>
                    <a:pt x="59" y="25"/>
                  </a:cubicBezTo>
                  <a:cubicBezTo>
                    <a:pt x="60" y="25"/>
                    <a:pt x="61" y="24"/>
                    <a:pt x="61" y="24"/>
                  </a:cubicBezTo>
                  <a:cubicBezTo>
                    <a:pt x="63" y="23"/>
                    <a:pt x="64" y="21"/>
                    <a:pt x="66" y="20"/>
                  </a:cubicBezTo>
                  <a:cubicBezTo>
                    <a:pt x="68" y="18"/>
                    <a:pt x="71" y="15"/>
                    <a:pt x="74" y="14"/>
                  </a:cubicBezTo>
                  <a:cubicBezTo>
                    <a:pt x="74" y="13"/>
                    <a:pt x="76" y="12"/>
                    <a:pt x="79" y="12"/>
                  </a:cubicBezTo>
                  <a:cubicBezTo>
                    <a:pt x="80" y="12"/>
                    <a:pt x="81" y="13"/>
                    <a:pt x="83" y="14"/>
                  </a:cubicBezTo>
                  <a:cubicBezTo>
                    <a:pt x="84" y="14"/>
                    <a:pt x="84" y="16"/>
                    <a:pt x="85" y="17"/>
                  </a:cubicBezTo>
                  <a:cubicBezTo>
                    <a:pt x="85" y="18"/>
                    <a:pt x="86" y="18"/>
                    <a:pt x="86" y="19"/>
                  </a:cubicBezTo>
                  <a:cubicBezTo>
                    <a:pt x="90" y="22"/>
                    <a:pt x="97" y="24"/>
                    <a:pt x="99" y="25"/>
                  </a:cubicBezTo>
                  <a:cubicBezTo>
                    <a:pt x="100" y="25"/>
                    <a:pt x="100" y="25"/>
                    <a:pt x="100" y="25"/>
                  </a:cubicBezTo>
                  <a:cubicBezTo>
                    <a:pt x="100" y="26"/>
                    <a:pt x="100" y="26"/>
                    <a:pt x="100" y="26"/>
                  </a:cubicBezTo>
                  <a:cubicBezTo>
                    <a:pt x="100" y="28"/>
                    <a:pt x="100" y="28"/>
                    <a:pt x="100" y="28"/>
                  </a:cubicBezTo>
                  <a:cubicBezTo>
                    <a:pt x="99" y="32"/>
                    <a:pt x="98" y="36"/>
                    <a:pt x="99" y="39"/>
                  </a:cubicBezTo>
                  <a:cubicBezTo>
                    <a:pt x="99" y="43"/>
                    <a:pt x="101" y="48"/>
                    <a:pt x="103" y="49"/>
                  </a:cubicBezTo>
                  <a:cubicBezTo>
                    <a:pt x="103" y="50"/>
                    <a:pt x="103" y="50"/>
                    <a:pt x="103" y="50"/>
                  </a:cubicBezTo>
                  <a:cubicBezTo>
                    <a:pt x="104" y="49"/>
                    <a:pt x="104" y="49"/>
                    <a:pt x="104" y="49"/>
                  </a:cubicBezTo>
                  <a:cubicBezTo>
                    <a:pt x="104" y="49"/>
                    <a:pt x="104" y="49"/>
                    <a:pt x="104" y="49"/>
                  </a:cubicBezTo>
                  <a:cubicBezTo>
                    <a:pt x="104" y="49"/>
                    <a:pt x="104" y="49"/>
                    <a:pt x="105" y="48"/>
                  </a:cubicBezTo>
                  <a:cubicBezTo>
                    <a:pt x="107" y="46"/>
                    <a:pt x="108" y="46"/>
                    <a:pt x="110" y="45"/>
                  </a:cubicBezTo>
                  <a:cubicBezTo>
                    <a:pt x="112" y="44"/>
                    <a:pt x="112" y="44"/>
                    <a:pt x="112" y="44"/>
                  </a:cubicBezTo>
                  <a:cubicBezTo>
                    <a:pt x="113" y="43"/>
                    <a:pt x="114" y="43"/>
                    <a:pt x="115" y="42"/>
                  </a:cubicBezTo>
                  <a:cubicBezTo>
                    <a:pt x="116" y="41"/>
                    <a:pt x="117" y="40"/>
                    <a:pt x="119" y="39"/>
                  </a:cubicBezTo>
                  <a:cubicBezTo>
                    <a:pt x="119" y="39"/>
                    <a:pt x="120" y="39"/>
                    <a:pt x="120" y="39"/>
                  </a:cubicBezTo>
                  <a:cubicBezTo>
                    <a:pt x="121" y="39"/>
                    <a:pt x="122" y="39"/>
                    <a:pt x="122" y="38"/>
                  </a:cubicBezTo>
                  <a:cubicBezTo>
                    <a:pt x="122" y="38"/>
                    <a:pt x="121" y="36"/>
                    <a:pt x="121" y="36"/>
                  </a:cubicBezTo>
                  <a:cubicBezTo>
                    <a:pt x="121" y="35"/>
                    <a:pt x="120" y="34"/>
                    <a:pt x="120" y="33"/>
                  </a:cubicBezTo>
                  <a:cubicBezTo>
                    <a:pt x="120" y="33"/>
                    <a:pt x="120" y="33"/>
                    <a:pt x="120" y="32"/>
                  </a:cubicBezTo>
                  <a:cubicBezTo>
                    <a:pt x="119" y="32"/>
                    <a:pt x="119" y="32"/>
                    <a:pt x="119" y="32"/>
                  </a:cubicBezTo>
                  <a:cubicBezTo>
                    <a:pt x="119" y="32"/>
                    <a:pt x="118" y="32"/>
                    <a:pt x="119" y="31"/>
                  </a:cubicBezTo>
                  <a:cubicBezTo>
                    <a:pt x="119" y="30"/>
                    <a:pt x="119" y="29"/>
                    <a:pt x="119" y="28"/>
                  </a:cubicBezTo>
                  <a:cubicBezTo>
                    <a:pt x="117" y="27"/>
                    <a:pt x="115" y="25"/>
                    <a:pt x="114" y="23"/>
                  </a:cubicBezTo>
                  <a:cubicBezTo>
                    <a:pt x="113" y="22"/>
                    <a:pt x="112" y="21"/>
                    <a:pt x="111" y="20"/>
                  </a:cubicBezTo>
                  <a:cubicBezTo>
                    <a:pt x="111" y="18"/>
                    <a:pt x="110" y="16"/>
                    <a:pt x="108" y="15"/>
                  </a:cubicBezTo>
                  <a:cubicBezTo>
                    <a:pt x="108" y="15"/>
                    <a:pt x="107" y="14"/>
                    <a:pt x="106" y="14"/>
                  </a:cubicBezTo>
                  <a:cubicBezTo>
                    <a:pt x="101" y="12"/>
                    <a:pt x="95" y="9"/>
                    <a:pt x="94" y="3"/>
                  </a:cubicBezTo>
                  <a:cubicBezTo>
                    <a:pt x="94" y="3"/>
                    <a:pt x="94" y="3"/>
                    <a:pt x="93" y="3"/>
                  </a:cubicBezTo>
                  <a:cubicBezTo>
                    <a:pt x="93" y="3"/>
                    <a:pt x="92" y="3"/>
                    <a:pt x="91" y="3"/>
                  </a:cubicBezTo>
                  <a:cubicBezTo>
                    <a:pt x="90" y="3"/>
                    <a:pt x="89" y="3"/>
                    <a:pt x="88" y="3"/>
                  </a:cubicBezTo>
                  <a:cubicBezTo>
                    <a:pt x="87" y="3"/>
                    <a:pt x="87" y="3"/>
                    <a:pt x="86" y="3"/>
                  </a:cubicBezTo>
                  <a:cubicBezTo>
                    <a:pt x="85" y="3"/>
                    <a:pt x="85" y="3"/>
                    <a:pt x="85" y="3"/>
                  </a:cubicBezTo>
                  <a:cubicBezTo>
                    <a:pt x="83" y="1"/>
                    <a:pt x="80" y="0"/>
                    <a:pt x="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4" name="Freeform 57">
              <a:extLst>
                <a:ext uri="{FF2B5EF4-FFF2-40B4-BE49-F238E27FC236}">
                  <a16:creationId xmlns:a16="http://schemas.microsoft.com/office/drawing/2014/main" xmlns="" id="{D46EFA98-6C74-4B46-9E96-662CDD0A4ACE}"/>
                </a:ext>
              </a:extLst>
            </p:cNvPr>
            <p:cNvSpPr>
              <a:spLocks/>
            </p:cNvSpPr>
            <p:nvPr/>
          </p:nvSpPr>
          <p:spPr bwMode="auto">
            <a:xfrm>
              <a:off x="-4492" y="209"/>
              <a:ext cx="9" cy="4"/>
            </a:xfrm>
            <a:custGeom>
              <a:avLst/>
              <a:gdLst>
                <a:gd name="T0" fmla="*/ 2 w 5"/>
                <a:gd name="T1" fmla="*/ 0 h 2"/>
                <a:gd name="T2" fmla="*/ 0 w 5"/>
                <a:gd name="T3" fmla="*/ 0 h 2"/>
                <a:gd name="T4" fmla="*/ 4 w 5"/>
                <a:gd name="T5" fmla="*/ 2 h 2"/>
                <a:gd name="T6" fmla="*/ 5 w 5"/>
                <a:gd name="T7" fmla="*/ 2 h 2"/>
                <a:gd name="T8" fmla="*/ 2 w 5"/>
                <a:gd name="T9" fmla="*/ 0 h 2"/>
              </a:gdLst>
              <a:ahLst/>
              <a:cxnLst>
                <a:cxn ang="0">
                  <a:pos x="T0" y="T1"/>
                </a:cxn>
                <a:cxn ang="0">
                  <a:pos x="T2" y="T3"/>
                </a:cxn>
                <a:cxn ang="0">
                  <a:pos x="T4" y="T5"/>
                </a:cxn>
                <a:cxn ang="0">
                  <a:pos x="T6" y="T7"/>
                </a:cxn>
                <a:cxn ang="0">
                  <a:pos x="T8" y="T9"/>
                </a:cxn>
              </a:cxnLst>
              <a:rect l="0" t="0" r="r" b="b"/>
              <a:pathLst>
                <a:path w="5" h="2">
                  <a:moveTo>
                    <a:pt x="2" y="0"/>
                  </a:moveTo>
                  <a:cubicBezTo>
                    <a:pt x="1" y="0"/>
                    <a:pt x="1" y="0"/>
                    <a:pt x="0" y="0"/>
                  </a:cubicBezTo>
                  <a:cubicBezTo>
                    <a:pt x="3" y="2"/>
                    <a:pt x="4" y="2"/>
                    <a:pt x="4" y="2"/>
                  </a:cubicBezTo>
                  <a:cubicBezTo>
                    <a:pt x="4" y="2"/>
                    <a:pt x="5" y="2"/>
                    <a:pt x="5"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5" name="Freeform 58">
              <a:extLst>
                <a:ext uri="{FF2B5EF4-FFF2-40B4-BE49-F238E27FC236}">
                  <a16:creationId xmlns:a16="http://schemas.microsoft.com/office/drawing/2014/main" xmlns="" id="{2AFBFC30-E1C6-404D-87D9-B018766BFD1E}"/>
                </a:ext>
              </a:extLst>
            </p:cNvPr>
            <p:cNvSpPr>
              <a:spLocks/>
            </p:cNvSpPr>
            <p:nvPr/>
          </p:nvSpPr>
          <p:spPr bwMode="auto">
            <a:xfrm>
              <a:off x="-1383" y="1560"/>
              <a:ext cx="37" cy="96"/>
            </a:xfrm>
            <a:custGeom>
              <a:avLst/>
              <a:gdLst>
                <a:gd name="T0" fmla="*/ 8 w 20"/>
                <a:gd name="T1" fmla="*/ 0 h 51"/>
                <a:gd name="T2" fmla="*/ 10 w 20"/>
                <a:gd name="T3" fmla="*/ 4 h 51"/>
                <a:gd name="T4" fmla="*/ 15 w 20"/>
                <a:gd name="T5" fmla="*/ 21 h 51"/>
                <a:gd name="T6" fmla="*/ 13 w 20"/>
                <a:gd name="T7" fmla="*/ 22 h 51"/>
                <a:gd name="T8" fmla="*/ 16 w 20"/>
                <a:gd name="T9" fmla="*/ 27 h 51"/>
                <a:gd name="T10" fmla="*/ 17 w 20"/>
                <a:gd name="T11" fmla="*/ 27 h 51"/>
                <a:gd name="T12" fmla="*/ 16 w 20"/>
                <a:gd name="T13" fmla="*/ 29 h 51"/>
                <a:gd name="T14" fmla="*/ 4 w 20"/>
                <a:gd name="T15" fmla="*/ 41 h 51"/>
                <a:gd name="T16" fmla="*/ 3 w 20"/>
                <a:gd name="T17" fmla="*/ 42 h 51"/>
                <a:gd name="T18" fmla="*/ 0 w 20"/>
                <a:gd name="T19" fmla="*/ 46 h 51"/>
                <a:gd name="T20" fmla="*/ 0 w 20"/>
                <a:gd name="T21" fmla="*/ 49 h 51"/>
                <a:gd name="T22" fmla="*/ 3 w 20"/>
                <a:gd name="T23" fmla="*/ 51 h 51"/>
                <a:gd name="T24" fmla="*/ 11 w 20"/>
                <a:gd name="T25" fmla="*/ 40 h 51"/>
                <a:gd name="T26" fmla="*/ 14 w 20"/>
                <a:gd name="T27" fmla="*/ 37 h 51"/>
                <a:gd name="T28" fmla="*/ 20 w 20"/>
                <a:gd name="T29" fmla="*/ 30 h 51"/>
                <a:gd name="T30" fmla="*/ 19 w 20"/>
                <a:gd name="T31" fmla="*/ 24 h 51"/>
                <a:gd name="T32" fmla="*/ 17 w 20"/>
                <a:gd name="T33" fmla="*/ 19 h 51"/>
                <a:gd name="T34" fmla="*/ 8 w 20"/>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51">
                  <a:moveTo>
                    <a:pt x="8" y="0"/>
                  </a:moveTo>
                  <a:cubicBezTo>
                    <a:pt x="8" y="1"/>
                    <a:pt x="9" y="3"/>
                    <a:pt x="10" y="4"/>
                  </a:cubicBezTo>
                  <a:cubicBezTo>
                    <a:pt x="14" y="11"/>
                    <a:pt x="16" y="18"/>
                    <a:pt x="15" y="21"/>
                  </a:cubicBezTo>
                  <a:cubicBezTo>
                    <a:pt x="15" y="22"/>
                    <a:pt x="14" y="22"/>
                    <a:pt x="13" y="22"/>
                  </a:cubicBezTo>
                  <a:cubicBezTo>
                    <a:pt x="13" y="25"/>
                    <a:pt x="13" y="26"/>
                    <a:pt x="16" y="27"/>
                  </a:cubicBezTo>
                  <a:cubicBezTo>
                    <a:pt x="16" y="27"/>
                    <a:pt x="16" y="27"/>
                    <a:pt x="17" y="27"/>
                  </a:cubicBezTo>
                  <a:cubicBezTo>
                    <a:pt x="17" y="28"/>
                    <a:pt x="17" y="28"/>
                    <a:pt x="16" y="29"/>
                  </a:cubicBezTo>
                  <a:cubicBezTo>
                    <a:pt x="14" y="34"/>
                    <a:pt x="8" y="38"/>
                    <a:pt x="4" y="41"/>
                  </a:cubicBezTo>
                  <a:cubicBezTo>
                    <a:pt x="4" y="42"/>
                    <a:pt x="3" y="42"/>
                    <a:pt x="3" y="42"/>
                  </a:cubicBezTo>
                  <a:cubicBezTo>
                    <a:pt x="1" y="43"/>
                    <a:pt x="0" y="44"/>
                    <a:pt x="0" y="46"/>
                  </a:cubicBezTo>
                  <a:cubicBezTo>
                    <a:pt x="0" y="47"/>
                    <a:pt x="0" y="48"/>
                    <a:pt x="0" y="49"/>
                  </a:cubicBezTo>
                  <a:cubicBezTo>
                    <a:pt x="1" y="50"/>
                    <a:pt x="2" y="50"/>
                    <a:pt x="3" y="51"/>
                  </a:cubicBezTo>
                  <a:cubicBezTo>
                    <a:pt x="5" y="47"/>
                    <a:pt x="8" y="43"/>
                    <a:pt x="11" y="40"/>
                  </a:cubicBezTo>
                  <a:cubicBezTo>
                    <a:pt x="12" y="39"/>
                    <a:pt x="13" y="38"/>
                    <a:pt x="14" y="37"/>
                  </a:cubicBezTo>
                  <a:cubicBezTo>
                    <a:pt x="17" y="35"/>
                    <a:pt x="20" y="33"/>
                    <a:pt x="20" y="30"/>
                  </a:cubicBezTo>
                  <a:cubicBezTo>
                    <a:pt x="20" y="28"/>
                    <a:pt x="19" y="26"/>
                    <a:pt x="19" y="24"/>
                  </a:cubicBezTo>
                  <a:cubicBezTo>
                    <a:pt x="18" y="23"/>
                    <a:pt x="17" y="21"/>
                    <a:pt x="17" y="19"/>
                  </a:cubicBezTo>
                  <a:cubicBezTo>
                    <a:pt x="17" y="15"/>
                    <a:pt x="14" y="2"/>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6" name="Freeform 59">
              <a:extLst>
                <a:ext uri="{FF2B5EF4-FFF2-40B4-BE49-F238E27FC236}">
                  <a16:creationId xmlns:a16="http://schemas.microsoft.com/office/drawing/2014/main" xmlns="" id="{146F898B-0DBD-4428-ABC4-BDC8C9D07879}"/>
                </a:ext>
              </a:extLst>
            </p:cNvPr>
            <p:cNvSpPr>
              <a:spLocks/>
            </p:cNvSpPr>
            <p:nvPr/>
          </p:nvSpPr>
          <p:spPr bwMode="auto">
            <a:xfrm>
              <a:off x="-1396" y="1567"/>
              <a:ext cx="39" cy="74"/>
            </a:xfrm>
            <a:custGeom>
              <a:avLst/>
              <a:gdLst>
                <a:gd name="T0" fmla="*/ 14 w 21"/>
                <a:gd name="T1" fmla="*/ 0 h 39"/>
                <a:gd name="T2" fmla="*/ 10 w 21"/>
                <a:gd name="T3" fmla="*/ 6 h 39"/>
                <a:gd name="T4" fmla="*/ 5 w 21"/>
                <a:gd name="T5" fmla="*/ 13 h 39"/>
                <a:gd name="T6" fmla="*/ 14 w 21"/>
                <a:gd name="T7" fmla="*/ 21 h 39"/>
                <a:gd name="T8" fmla="*/ 18 w 21"/>
                <a:gd name="T9" fmla="*/ 24 h 39"/>
                <a:gd name="T10" fmla="*/ 18 w 21"/>
                <a:gd name="T11" fmla="*/ 25 h 39"/>
                <a:gd name="T12" fmla="*/ 17 w 21"/>
                <a:gd name="T13" fmla="*/ 26 h 39"/>
                <a:gd name="T14" fmla="*/ 17 w 21"/>
                <a:gd name="T15" fmla="*/ 26 h 39"/>
                <a:gd name="T16" fmla="*/ 14 w 21"/>
                <a:gd name="T17" fmla="*/ 25 h 39"/>
                <a:gd name="T18" fmla="*/ 9 w 21"/>
                <a:gd name="T19" fmla="*/ 23 h 39"/>
                <a:gd name="T20" fmla="*/ 9 w 21"/>
                <a:gd name="T21" fmla="*/ 23 h 39"/>
                <a:gd name="T22" fmla="*/ 8 w 21"/>
                <a:gd name="T23" fmla="*/ 24 h 39"/>
                <a:gd name="T24" fmla="*/ 1 w 21"/>
                <a:gd name="T25" fmla="*/ 28 h 39"/>
                <a:gd name="T26" fmla="*/ 0 w 21"/>
                <a:gd name="T27" fmla="*/ 30 h 39"/>
                <a:gd name="T28" fmla="*/ 2 w 21"/>
                <a:gd name="T29" fmla="*/ 34 h 39"/>
                <a:gd name="T30" fmla="*/ 4 w 21"/>
                <a:gd name="T31" fmla="*/ 35 h 39"/>
                <a:gd name="T32" fmla="*/ 5 w 21"/>
                <a:gd name="T33" fmla="*/ 39 h 39"/>
                <a:gd name="T34" fmla="*/ 9 w 21"/>
                <a:gd name="T35" fmla="*/ 36 h 39"/>
                <a:gd name="T36" fmla="*/ 10 w 21"/>
                <a:gd name="T37" fmla="*/ 35 h 39"/>
                <a:gd name="T38" fmla="*/ 21 w 21"/>
                <a:gd name="T39" fmla="*/ 25 h 39"/>
                <a:gd name="T40" fmla="*/ 18 w 21"/>
                <a:gd name="T41" fmla="*/ 17 h 39"/>
                <a:gd name="T42" fmla="*/ 19 w 21"/>
                <a:gd name="T43" fmla="*/ 16 h 39"/>
                <a:gd name="T44" fmla="*/ 19 w 21"/>
                <a:gd name="T45" fmla="*/ 16 h 39"/>
                <a:gd name="T46" fmla="*/ 19 w 21"/>
                <a:gd name="T47" fmla="*/ 16 h 39"/>
                <a:gd name="T48" fmla="*/ 20 w 21"/>
                <a:gd name="T49" fmla="*/ 15 h 39"/>
                <a:gd name="T50" fmla="*/ 15 w 21"/>
                <a:gd name="T51" fmla="*/ 2 h 39"/>
                <a:gd name="T52" fmla="*/ 14 w 21"/>
                <a:gd name="T5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39">
                  <a:moveTo>
                    <a:pt x="14" y="0"/>
                  </a:moveTo>
                  <a:cubicBezTo>
                    <a:pt x="13" y="2"/>
                    <a:pt x="11" y="4"/>
                    <a:pt x="10" y="6"/>
                  </a:cubicBezTo>
                  <a:cubicBezTo>
                    <a:pt x="8" y="8"/>
                    <a:pt x="6" y="10"/>
                    <a:pt x="5" y="13"/>
                  </a:cubicBezTo>
                  <a:cubicBezTo>
                    <a:pt x="5" y="16"/>
                    <a:pt x="10" y="19"/>
                    <a:pt x="14" y="21"/>
                  </a:cubicBezTo>
                  <a:cubicBezTo>
                    <a:pt x="16" y="22"/>
                    <a:pt x="17" y="23"/>
                    <a:pt x="18" y="24"/>
                  </a:cubicBezTo>
                  <a:cubicBezTo>
                    <a:pt x="18" y="24"/>
                    <a:pt x="19" y="25"/>
                    <a:pt x="18" y="25"/>
                  </a:cubicBezTo>
                  <a:cubicBezTo>
                    <a:pt x="18" y="26"/>
                    <a:pt x="18" y="26"/>
                    <a:pt x="17" y="26"/>
                  </a:cubicBezTo>
                  <a:cubicBezTo>
                    <a:pt x="17" y="26"/>
                    <a:pt x="17" y="26"/>
                    <a:pt x="17" y="26"/>
                  </a:cubicBezTo>
                  <a:cubicBezTo>
                    <a:pt x="16" y="26"/>
                    <a:pt x="15" y="25"/>
                    <a:pt x="14" y="25"/>
                  </a:cubicBezTo>
                  <a:cubicBezTo>
                    <a:pt x="12" y="24"/>
                    <a:pt x="10" y="23"/>
                    <a:pt x="9" y="23"/>
                  </a:cubicBezTo>
                  <a:cubicBezTo>
                    <a:pt x="9" y="23"/>
                    <a:pt x="9" y="23"/>
                    <a:pt x="9" y="23"/>
                  </a:cubicBezTo>
                  <a:cubicBezTo>
                    <a:pt x="8" y="23"/>
                    <a:pt x="8" y="23"/>
                    <a:pt x="8" y="24"/>
                  </a:cubicBezTo>
                  <a:cubicBezTo>
                    <a:pt x="6" y="24"/>
                    <a:pt x="3" y="27"/>
                    <a:pt x="1" y="28"/>
                  </a:cubicBezTo>
                  <a:cubicBezTo>
                    <a:pt x="1" y="29"/>
                    <a:pt x="0" y="30"/>
                    <a:pt x="0" y="30"/>
                  </a:cubicBezTo>
                  <a:cubicBezTo>
                    <a:pt x="0" y="31"/>
                    <a:pt x="1" y="33"/>
                    <a:pt x="2" y="34"/>
                  </a:cubicBezTo>
                  <a:cubicBezTo>
                    <a:pt x="3" y="34"/>
                    <a:pt x="3" y="35"/>
                    <a:pt x="4" y="35"/>
                  </a:cubicBezTo>
                  <a:cubicBezTo>
                    <a:pt x="4" y="37"/>
                    <a:pt x="5" y="38"/>
                    <a:pt x="5" y="39"/>
                  </a:cubicBezTo>
                  <a:cubicBezTo>
                    <a:pt x="6" y="38"/>
                    <a:pt x="8" y="37"/>
                    <a:pt x="9" y="36"/>
                  </a:cubicBezTo>
                  <a:cubicBezTo>
                    <a:pt x="9" y="36"/>
                    <a:pt x="10" y="35"/>
                    <a:pt x="10" y="35"/>
                  </a:cubicBezTo>
                  <a:cubicBezTo>
                    <a:pt x="14" y="32"/>
                    <a:pt x="18" y="29"/>
                    <a:pt x="21" y="25"/>
                  </a:cubicBezTo>
                  <a:cubicBezTo>
                    <a:pt x="18" y="23"/>
                    <a:pt x="17" y="21"/>
                    <a:pt x="18" y="17"/>
                  </a:cubicBezTo>
                  <a:cubicBezTo>
                    <a:pt x="18" y="16"/>
                    <a:pt x="18" y="16"/>
                    <a:pt x="19" y="16"/>
                  </a:cubicBezTo>
                  <a:cubicBezTo>
                    <a:pt x="19" y="16"/>
                    <a:pt x="19" y="16"/>
                    <a:pt x="19" y="16"/>
                  </a:cubicBezTo>
                  <a:cubicBezTo>
                    <a:pt x="19" y="16"/>
                    <a:pt x="19" y="16"/>
                    <a:pt x="19" y="16"/>
                  </a:cubicBezTo>
                  <a:cubicBezTo>
                    <a:pt x="20" y="16"/>
                    <a:pt x="20" y="16"/>
                    <a:pt x="20" y="15"/>
                  </a:cubicBezTo>
                  <a:cubicBezTo>
                    <a:pt x="21" y="13"/>
                    <a:pt x="17" y="5"/>
                    <a:pt x="15" y="2"/>
                  </a:cubicBezTo>
                  <a:cubicBezTo>
                    <a:pt x="15" y="1"/>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7" name="Freeform 60">
              <a:extLst>
                <a:ext uri="{FF2B5EF4-FFF2-40B4-BE49-F238E27FC236}">
                  <a16:creationId xmlns:a16="http://schemas.microsoft.com/office/drawing/2014/main" xmlns="" id="{F125C366-F5CB-4A63-A95C-2A963D5EAFF7}"/>
                </a:ext>
              </a:extLst>
            </p:cNvPr>
            <p:cNvSpPr>
              <a:spLocks/>
            </p:cNvSpPr>
            <p:nvPr/>
          </p:nvSpPr>
          <p:spPr bwMode="auto">
            <a:xfrm>
              <a:off x="-4740" y="-13"/>
              <a:ext cx="1038" cy="726"/>
            </a:xfrm>
            <a:custGeom>
              <a:avLst/>
              <a:gdLst>
                <a:gd name="T0" fmla="*/ 174 w 553"/>
                <a:gd name="T1" fmla="*/ 15 h 386"/>
                <a:gd name="T2" fmla="*/ 129 w 553"/>
                <a:gd name="T3" fmla="*/ 25 h 386"/>
                <a:gd name="T4" fmla="*/ 84 w 553"/>
                <a:gd name="T5" fmla="*/ 49 h 386"/>
                <a:gd name="T6" fmla="*/ 61 w 553"/>
                <a:gd name="T7" fmla="*/ 60 h 386"/>
                <a:gd name="T8" fmla="*/ 16 w 553"/>
                <a:gd name="T9" fmla="*/ 73 h 386"/>
                <a:gd name="T10" fmla="*/ 40 w 553"/>
                <a:gd name="T11" fmla="*/ 81 h 386"/>
                <a:gd name="T12" fmla="*/ 68 w 553"/>
                <a:gd name="T13" fmla="*/ 89 h 386"/>
                <a:gd name="T14" fmla="*/ 100 w 553"/>
                <a:gd name="T15" fmla="*/ 107 h 386"/>
                <a:gd name="T16" fmla="*/ 120 w 553"/>
                <a:gd name="T17" fmla="*/ 115 h 386"/>
                <a:gd name="T18" fmla="*/ 136 w 553"/>
                <a:gd name="T19" fmla="*/ 123 h 386"/>
                <a:gd name="T20" fmla="*/ 111 w 553"/>
                <a:gd name="T21" fmla="*/ 119 h 386"/>
                <a:gd name="T22" fmla="*/ 83 w 553"/>
                <a:gd name="T23" fmla="*/ 132 h 386"/>
                <a:gd name="T24" fmla="*/ 58 w 553"/>
                <a:gd name="T25" fmla="*/ 120 h 386"/>
                <a:gd name="T26" fmla="*/ 0 w 553"/>
                <a:gd name="T27" fmla="*/ 141 h 386"/>
                <a:gd name="T28" fmla="*/ 23 w 553"/>
                <a:gd name="T29" fmla="*/ 151 h 386"/>
                <a:gd name="T30" fmla="*/ 46 w 553"/>
                <a:gd name="T31" fmla="*/ 169 h 386"/>
                <a:gd name="T32" fmla="*/ 83 w 553"/>
                <a:gd name="T33" fmla="*/ 168 h 386"/>
                <a:gd name="T34" fmla="*/ 123 w 553"/>
                <a:gd name="T35" fmla="*/ 157 h 386"/>
                <a:gd name="T36" fmla="*/ 126 w 553"/>
                <a:gd name="T37" fmla="*/ 184 h 386"/>
                <a:gd name="T38" fmla="*/ 106 w 553"/>
                <a:gd name="T39" fmla="*/ 195 h 386"/>
                <a:gd name="T40" fmla="*/ 73 w 553"/>
                <a:gd name="T41" fmla="*/ 205 h 386"/>
                <a:gd name="T42" fmla="*/ 57 w 553"/>
                <a:gd name="T43" fmla="*/ 209 h 386"/>
                <a:gd name="T44" fmla="*/ 32 w 553"/>
                <a:gd name="T45" fmla="*/ 239 h 386"/>
                <a:gd name="T46" fmla="*/ 40 w 553"/>
                <a:gd name="T47" fmla="*/ 245 h 386"/>
                <a:gd name="T48" fmla="*/ 69 w 553"/>
                <a:gd name="T49" fmla="*/ 255 h 386"/>
                <a:gd name="T50" fmla="*/ 81 w 553"/>
                <a:gd name="T51" fmla="*/ 284 h 386"/>
                <a:gd name="T52" fmla="*/ 109 w 553"/>
                <a:gd name="T53" fmla="*/ 262 h 386"/>
                <a:gd name="T54" fmla="*/ 114 w 553"/>
                <a:gd name="T55" fmla="*/ 305 h 386"/>
                <a:gd name="T56" fmla="*/ 128 w 553"/>
                <a:gd name="T57" fmla="*/ 308 h 386"/>
                <a:gd name="T58" fmla="*/ 138 w 553"/>
                <a:gd name="T59" fmla="*/ 305 h 386"/>
                <a:gd name="T60" fmla="*/ 169 w 553"/>
                <a:gd name="T61" fmla="*/ 317 h 386"/>
                <a:gd name="T62" fmla="*/ 185 w 553"/>
                <a:gd name="T63" fmla="*/ 312 h 386"/>
                <a:gd name="T64" fmla="*/ 212 w 553"/>
                <a:gd name="T65" fmla="*/ 304 h 386"/>
                <a:gd name="T66" fmla="*/ 197 w 553"/>
                <a:gd name="T67" fmla="*/ 339 h 386"/>
                <a:gd name="T68" fmla="*/ 159 w 553"/>
                <a:gd name="T69" fmla="*/ 383 h 386"/>
                <a:gd name="T70" fmla="*/ 206 w 553"/>
                <a:gd name="T71" fmla="*/ 357 h 386"/>
                <a:gd name="T72" fmla="*/ 242 w 553"/>
                <a:gd name="T73" fmla="*/ 328 h 386"/>
                <a:gd name="T74" fmla="*/ 263 w 553"/>
                <a:gd name="T75" fmla="*/ 318 h 386"/>
                <a:gd name="T76" fmla="*/ 283 w 553"/>
                <a:gd name="T77" fmla="*/ 269 h 386"/>
                <a:gd name="T78" fmla="*/ 336 w 553"/>
                <a:gd name="T79" fmla="*/ 245 h 386"/>
                <a:gd name="T80" fmla="*/ 321 w 553"/>
                <a:gd name="T81" fmla="*/ 260 h 386"/>
                <a:gd name="T82" fmla="*/ 326 w 553"/>
                <a:gd name="T83" fmla="*/ 286 h 386"/>
                <a:gd name="T84" fmla="*/ 339 w 553"/>
                <a:gd name="T85" fmla="*/ 284 h 386"/>
                <a:gd name="T86" fmla="*/ 376 w 553"/>
                <a:gd name="T87" fmla="*/ 250 h 386"/>
                <a:gd name="T88" fmla="*/ 412 w 553"/>
                <a:gd name="T89" fmla="*/ 271 h 386"/>
                <a:gd name="T90" fmla="*/ 451 w 553"/>
                <a:gd name="T91" fmla="*/ 257 h 386"/>
                <a:gd name="T92" fmla="*/ 459 w 553"/>
                <a:gd name="T93" fmla="*/ 275 h 386"/>
                <a:gd name="T94" fmla="*/ 510 w 553"/>
                <a:gd name="T95" fmla="*/ 274 h 386"/>
                <a:gd name="T96" fmla="*/ 542 w 553"/>
                <a:gd name="T97" fmla="*/ 278 h 386"/>
                <a:gd name="T98" fmla="*/ 548 w 553"/>
                <a:gd name="T99" fmla="*/ 269 h 386"/>
                <a:gd name="T100" fmla="*/ 520 w 553"/>
                <a:gd name="T101" fmla="*/ 263 h 386"/>
                <a:gd name="T102" fmla="*/ 518 w 553"/>
                <a:gd name="T103" fmla="*/ 173 h 386"/>
                <a:gd name="T104" fmla="*/ 517 w 553"/>
                <a:gd name="T105" fmla="*/ 87 h 386"/>
                <a:gd name="T106" fmla="*/ 499 w 553"/>
                <a:gd name="T107" fmla="*/ 34 h 386"/>
                <a:gd name="T108" fmla="*/ 460 w 553"/>
                <a:gd name="T109" fmla="*/ 29 h 386"/>
                <a:gd name="T110" fmla="*/ 421 w 553"/>
                <a:gd name="T111" fmla="*/ 27 h 386"/>
                <a:gd name="T112" fmla="*/ 387 w 553"/>
                <a:gd name="T113" fmla="*/ 24 h 386"/>
                <a:gd name="T114" fmla="*/ 296 w 553"/>
                <a:gd name="T115" fmla="*/ 20 h 386"/>
                <a:gd name="T116" fmla="*/ 272 w 553"/>
                <a:gd name="T117" fmla="*/ 11 h 386"/>
                <a:gd name="T118" fmla="*/ 241 w 553"/>
                <a:gd name="T119" fmla="*/ 4 h 386"/>
                <a:gd name="T120" fmla="*/ 227 w 553"/>
                <a:gd name="T121" fmla="*/ 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3" h="386">
                  <a:moveTo>
                    <a:pt x="213" y="0"/>
                  </a:moveTo>
                  <a:cubicBezTo>
                    <a:pt x="212" y="0"/>
                    <a:pt x="211" y="0"/>
                    <a:pt x="211" y="0"/>
                  </a:cubicBezTo>
                  <a:cubicBezTo>
                    <a:pt x="207" y="0"/>
                    <a:pt x="203" y="2"/>
                    <a:pt x="200" y="4"/>
                  </a:cubicBezTo>
                  <a:cubicBezTo>
                    <a:pt x="198" y="6"/>
                    <a:pt x="196" y="7"/>
                    <a:pt x="194" y="9"/>
                  </a:cubicBezTo>
                  <a:cubicBezTo>
                    <a:pt x="193" y="10"/>
                    <a:pt x="193" y="10"/>
                    <a:pt x="193" y="10"/>
                  </a:cubicBezTo>
                  <a:cubicBezTo>
                    <a:pt x="191" y="11"/>
                    <a:pt x="189" y="12"/>
                    <a:pt x="186" y="12"/>
                  </a:cubicBezTo>
                  <a:cubicBezTo>
                    <a:pt x="185" y="12"/>
                    <a:pt x="185" y="12"/>
                    <a:pt x="185" y="12"/>
                  </a:cubicBezTo>
                  <a:cubicBezTo>
                    <a:pt x="183" y="13"/>
                    <a:pt x="180" y="13"/>
                    <a:pt x="178" y="14"/>
                  </a:cubicBezTo>
                  <a:cubicBezTo>
                    <a:pt x="176" y="14"/>
                    <a:pt x="175" y="14"/>
                    <a:pt x="174" y="15"/>
                  </a:cubicBezTo>
                  <a:cubicBezTo>
                    <a:pt x="172" y="15"/>
                    <a:pt x="171" y="16"/>
                    <a:pt x="169" y="17"/>
                  </a:cubicBezTo>
                  <a:cubicBezTo>
                    <a:pt x="169" y="17"/>
                    <a:pt x="168" y="18"/>
                    <a:pt x="167" y="18"/>
                  </a:cubicBezTo>
                  <a:cubicBezTo>
                    <a:pt x="166" y="19"/>
                    <a:pt x="164" y="19"/>
                    <a:pt x="163" y="20"/>
                  </a:cubicBezTo>
                  <a:cubicBezTo>
                    <a:pt x="159" y="21"/>
                    <a:pt x="156" y="23"/>
                    <a:pt x="153" y="25"/>
                  </a:cubicBezTo>
                  <a:cubicBezTo>
                    <a:pt x="152" y="25"/>
                    <a:pt x="152" y="25"/>
                    <a:pt x="151" y="25"/>
                  </a:cubicBezTo>
                  <a:cubicBezTo>
                    <a:pt x="148" y="25"/>
                    <a:pt x="145" y="21"/>
                    <a:pt x="144" y="19"/>
                  </a:cubicBezTo>
                  <a:cubicBezTo>
                    <a:pt x="141" y="20"/>
                    <a:pt x="139" y="21"/>
                    <a:pt x="136" y="22"/>
                  </a:cubicBezTo>
                  <a:cubicBezTo>
                    <a:pt x="135" y="22"/>
                    <a:pt x="135" y="22"/>
                    <a:pt x="135" y="22"/>
                  </a:cubicBezTo>
                  <a:cubicBezTo>
                    <a:pt x="133" y="23"/>
                    <a:pt x="131" y="23"/>
                    <a:pt x="129" y="25"/>
                  </a:cubicBezTo>
                  <a:cubicBezTo>
                    <a:pt x="127" y="26"/>
                    <a:pt x="124" y="26"/>
                    <a:pt x="122" y="27"/>
                  </a:cubicBezTo>
                  <a:cubicBezTo>
                    <a:pt x="121" y="27"/>
                    <a:pt x="121" y="27"/>
                    <a:pt x="121" y="27"/>
                  </a:cubicBezTo>
                  <a:cubicBezTo>
                    <a:pt x="116" y="27"/>
                    <a:pt x="113" y="28"/>
                    <a:pt x="110" y="29"/>
                  </a:cubicBezTo>
                  <a:cubicBezTo>
                    <a:pt x="109" y="29"/>
                    <a:pt x="108" y="29"/>
                    <a:pt x="107" y="29"/>
                  </a:cubicBezTo>
                  <a:cubicBezTo>
                    <a:pt x="105" y="29"/>
                    <a:pt x="103" y="30"/>
                    <a:pt x="101" y="31"/>
                  </a:cubicBezTo>
                  <a:cubicBezTo>
                    <a:pt x="99" y="32"/>
                    <a:pt x="97" y="33"/>
                    <a:pt x="95" y="35"/>
                  </a:cubicBezTo>
                  <a:cubicBezTo>
                    <a:pt x="94" y="36"/>
                    <a:pt x="93" y="37"/>
                    <a:pt x="92" y="37"/>
                  </a:cubicBezTo>
                  <a:cubicBezTo>
                    <a:pt x="88" y="40"/>
                    <a:pt x="87" y="43"/>
                    <a:pt x="84" y="48"/>
                  </a:cubicBezTo>
                  <a:cubicBezTo>
                    <a:pt x="84" y="49"/>
                    <a:pt x="84" y="49"/>
                    <a:pt x="84" y="49"/>
                  </a:cubicBezTo>
                  <a:cubicBezTo>
                    <a:pt x="83" y="50"/>
                    <a:pt x="83" y="50"/>
                    <a:pt x="83" y="51"/>
                  </a:cubicBezTo>
                  <a:cubicBezTo>
                    <a:pt x="83" y="51"/>
                    <a:pt x="83" y="51"/>
                    <a:pt x="83" y="51"/>
                  </a:cubicBezTo>
                  <a:cubicBezTo>
                    <a:pt x="83" y="52"/>
                    <a:pt x="83" y="52"/>
                    <a:pt x="83" y="53"/>
                  </a:cubicBezTo>
                  <a:cubicBezTo>
                    <a:pt x="82" y="55"/>
                    <a:pt x="79" y="55"/>
                    <a:pt x="78" y="55"/>
                  </a:cubicBezTo>
                  <a:cubicBezTo>
                    <a:pt x="77" y="55"/>
                    <a:pt x="77" y="55"/>
                    <a:pt x="77" y="55"/>
                  </a:cubicBezTo>
                  <a:cubicBezTo>
                    <a:pt x="75" y="55"/>
                    <a:pt x="74" y="56"/>
                    <a:pt x="72" y="57"/>
                  </a:cubicBezTo>
                  <a:cubicBezTo>
                    <a:pt x="71" y="57"/>
                    <a:pt x="71" y="57"/>
                    <a:pt x="71" y="57"/>
                  </a:cubicBezTo>
                  <a:cubicBezTo>
                    <a:pt x="69" y="59"/>
                    <a:pt x="67" y="59"/>
                    <a:pt x="65" y="59"/>
                  </a:cubicBezTo>
                  <a:cubicBezTo>
                    <a:pt x="63" y="60"/>
                    <a:pt x="62" y="60"/>
                    <a:pt x="61" y="60"/>
                  </a:cubicBezTo>
                  <a:cubicBezTo>
                    <a:pt x="60" y="60"/>
                    <a:pt x="59" y="61"/>
                    <a:pt x="58" y="61"/>
                  </a:cubicBezTo>
                  <a:cubicBezTo>
                    <a:pt x="55" y="62"/>
                    <a:pt x="52" y="63"/>
                    <a:pt x="50" y="63"/>
                  </a:cubicBezTo>
                  <a:cubicBezTo>
                    <a:pt x="49" y="63"/>
                    <a:pt x="48" y="63"/>
                    <a:pt x="48" y="63"/>
                  </a:cubicBezTo>
                  <a:cubicBezTo>
                    <a:pt x="46" y="63"/>
                    <a:pt x="46" y="63"/>
                    <a:pt x="46" y="63"/>
                  </a:cubicBezTo>
                  <a:cubicBezTo>
                    <a:pt x="42" y="62"/>
                    <a:pt x="38" y="61"/>
                    <a:pt x="34" y="61"/>
                  </a:cubicBezTo>
                  <a:cubicBezTo>
                    <a:pt x="30" y="61"/>
                    <a:pt x="27" y="62"/>
                    <a:pt x="24" y="63"/>
                  </a:cubicBezTo>
                  <a:cubicBezTo>
                    <a:pt x="20" y="64"/>
                    <a:pt x="19" y="68"/>
                    <a:pt x="17" y="72"/>
                  </a:cubicBezTo>
                  <a:cubicBezTo>
                    <a:pt x="17" y="72"/>
                    <a:pt x="17" y="73"/>
                    <a:pt x="16" y="73"/>
                  </a:cubicBezTo>
                  <a:cubicBezTo>
                    <a:pt x="16" y="73"/>
                    <a:pt x="16" y="73"/>
                    <a:pt x="16" y="73"/>
                  </a:cubicBezTo>
                  <a:cubicBezTo>
                    <a:pt x="17" y="73"/>
                    <a:pt x="17" y="73"/>
                    <a:pt x="17" y="74"/>
                  </a:cubicBezTo>
                  <a:cubicBezTo>
                    <a:pt x="19" y="74"/>
                    <a:pt x="20" y="75"/>
                    <a:pt x="21" y="76"/>
                  </a:cubicBezTo>
                  <a:cubicBezTo>
                    <a:pt x="21" y="76"/>
                    <a:pt x="21" y="76"/>
                    <a:pt x="21" y="76"/>
                  </a:cubicBezTo>
                  <a:cubicBezTo>
                    <a:pt x="23" y="77"/>
                    <a:pt x="24" y="78"/>
                    <a:pt x="26" y="78"/>
                  </a:cubicBezTo>
                  <a:cubicBezTo>
                    <a:pt x="27" y="78"/>
                    <a:pt x="29" y="79"/>
                    <a:pt x="30" y="80"/>
                  </a:cubicBezTo>
                  <a:cubicBezTo>
                    <a:pt x="32" y="81"/>
                    <a:pt x="34" y="82"/>
                    <a:pt x="36" y="82"/>
                  </a:cubicBezTo>
                  <a:cubicBezTo>
                    <a:pt x="36" y="82"/>
                    <a:pt x="36" y="82"/>
                    <a:pt x="36" y="82"/>
                  </a:cubicBezTo>
                  <a:cubicBezTo>
                    <a:pt x="37" y="82"/>
                    <a:pt x="37" y="82"/>
                    <a:pt x="37" y="82"/>
                  </a:cubicBezTo>
                  <a:cubicBezTo>
                    <a:pt x="38" y="82"/>
                    <a:pt x="39" y="81"/>
                    <a:pt x="40" y="81"/>
                  </a:cubicBezTo>
                  <a:cubicBezTo>
                    <a:pt x="43" y="81"/>
                    <a:pt x="46" y="82"/>
                    <a:pt x="50" y="83"/>
                  </a:cubicBezTo>
                  <a:cubicBezTo>
                    <a:pt x="51" y="84"/>
                    <a:pt x="51" y="84"/>
                    <a:pt x="52" y="84"/>
                  </a:cubicBezTo>
                  <a:cubicBezTo>
                    <a:pt x="53" y="84"/>
                    <a:pt x="54" y="85"/>
                    <a:pt x="55" y="85"/>
                  </a:cubicBezTo>
                  <a:cubicBezTo>
                    <a:pt x="56" y="85"/>
                    <a:pt x="56" y="85"/>
                    <a:pt x="57" y="86"/>
                  </a:cubicBezTo>
                  <a:cubicBezTo>
                    <a:pt x="58" y="86"/>
                    <a:pt x="60" y="87"/>
                    <a:pt x="62" y="87"/>
                  </a:cubicBezTo>
                  <a:cubicBezTo>
                    <a:pt x="62" y="87"/>
                    <a:pt x="62" y="87"/>
                    <a:pt x="62" y="87"/>
                  </a:cubicBezTo>
                  <a:cubicBezTo>
                    <a:pt x="63" y="87"/>
                    <a:pt x="63" y="87"/>
                    <a:pt x="63" y="87"/>
                  </a:cubicBezTo>
                  <a:cubicBezTo>
                    <a:pt x="64" y="87"/>
                    <a:pt x="65" y="87"/>
                    <a:pt x="66" y="88"/>
                  </a:cubicBezTo>
                  <a:cubicBezTo>
                    <a:pt x="67" y="88"/>
                    <a:pt x="67" y="89"/>
                    <a:pt x="68" y="89"/>
                  </a:cubicBezTo>
                  <a:cubicBezTo>
                    <a:pt x="68" y="90"/>
                    <a:pt x="68" y="90"/>
                    <a:pt x="69" y="91"/>
                  </a:cubicBezTo>
                  <a:cubicBezTo>
                    <a:pt x="69" y="91"/>
                    <a:pt x="69" y="92"/>
                    <a:pt x="69" y="93"/>
                  </a:cubicBezTo>
                  <a:cubicBezTo>
                    <a:pt x="69" y="93"/>
                    <a:pt x="69" y="93"/>
                    <a:pt x="68" y="93"/>
                  </a:cubicBezTo>
                  <a:cubicBezTo>
                    <a:pt x="69" y="96"/>
                    <a:pt x="70" y="99"/>
                    <a:pt x="72" y="101"/>
                  </a:cubicBezTo>
                  <a:cubicBezTo>
                    <a:pt x="73" y="102"/>
                    <a:pt x="74" y="102"/>
                    <a:pt x="75" y="103"/>
                  </a:cubicBezTo>
                  <a:cubicBezTo>
                    <a:pt x="77" y="103"/>
                    <a:pt x="77" y="103"/>
                    <a:pt x="77" y="103"/>
                  </a:cubicBezTo>
                  <a:cubicBezTo>
                    <a:pt x="80" y="103"/>
                    <a:pt x="83" y="103"/>
                    <a:pt x="86" y="104"/>
                  </a:cubicBezTo>
                  <a:cubicBezTo>
                    <a:pt x="87" y="105"/>
                    <a:pt x="89" y="105"/>
                    <a:pt x="90" y="105"/>
                  </a:cubicBezTo>
                  <a:cubicBezTo>
                    <a:pt x="94" y="106"/>
                    <a:pt x="97" y="107"/>
                    <a:pt x="100" y="107"/>
                  </a:cubicBezTo>
                  <a:cubicBezTo>
                    <a:pt x="101" y="107"/>
                    <a:pt x="103" y="107"/>
                    <a:pt x="104" y="107"/>
                  </a:cubicBezTo>
                  <a:cubicBezTo>
                    <a:pt x="104" y="107"/>
                    <a:pt x="105" y="107"/>
                    <a:pt x="106" y="106"/>
                  </a:cubicBezTo>
                  <a:cubicBezTo>
                    <a:pt x="108" y="106"/>
                    <a:pt x="110" y="105"/>
                    <a:pt x="112" y="105"/>
                  </a:cubicBezTo>
                  <a:cubicBezTo>
                    <a:pt x="113" y="105"/>
                    <a:pt x="114" y="105"/>
                    <a:pt x="115" y="106"/>
                  </a:cubicBezTo>
                  <a:cubicBezTo>
                    <a:pt x="116" y="107"/>
                    <a:pt x="117" y="108"/>
                    <a:pt x="117" y="110"/>
                  </a:cubicBezTo>
                  <a:cubicBezTo>
                    <a:pt x="116" y="111"/>
                    <a:pt x="116" y="111"/>
                    <a:pt x="116" y="112"/>
                  </a:cubicBezTo>
                  <a:cubicBezTo>
                    <a:pt x="116" y="113"/>
                    <a:pt x="116" y="114"/>
                    <a:pt x="116" y="114"/>
                  </a:cubicBezTo>
                  <a:cubicBezTo>
                    <a:pt x="117" y="115"/>
                    <a:pt x="118" y="115"/>
                    <a:pt x="119" y="115"/>
                  </a:cubicBezTo>
                  <a:cubicBezTo>
                    <a:pt x="120" y="115"/>
                    <a:pt x="120" y="115"/>
                    <a:pt x="120" y="115"/>
                  </a:cubicBezTo>
                  <a:cubicBezTo>
                    <a:pt x="120" y="115"/>
                    <a:pt x="121" y="115"/>
                    <a:pt x="122" y="115"/>
                  </a:cubicBezTo>
                  <a:cubicBezTo>
                    <a:pt x="123" y="115"/>
                    <a:pt x="125" y="116"/>
                    <a:pt x="126" y="116"/>
                  </a:cubicBezTo>
                  <a:cubicBezTo>
                    <a:pt x="127" y="116"/>
                    <a:pt x="128" y="116"/>
                    <a:pt x="129" y="116"/>
                  </a:cubicBezTo>
                  <a:cubicBezTo>
                    <a:pt x="129" y="116"/>
                    <a:pt x="130" y="116"/>
                    <a:pt x="130" y="116"/>
                  </a:cubicBezTo>
                  <a:cubicBezTo>
                    <a:pt x="130" y="116"/>
                    <a:pt x="131" y="116"/>
                    <a:pt x="131" y="116"/>
                  </a:cubicBezTo>
                  <a:cubicBezTo>
                    <a:pt x="132" y="116"/>
                    <a:pt x="133" y="116"/>
                    <a:pt x="134" y="116"/>
                  </a:cubicBezTo>
                  <a:cubicBezTo>
                    <a:pt x="136" y="116"/>
                    <a:pt x="138" y="116"/>
                    <a:pt x="139" y="119"/>
                  </a:cubicBezTo>
                  <a:cubicBezTo>
                    <a:pt x="139" y="121"/>
                    <a:pt x="138" y="122"/>
                    <a:pt x="138" y="122"/>
                  </a:cubicBezTo>
                  <a:cubicBezTo>
                    <a:pt x="138" y="123"/>
                    <a:pt x="137" y="123"/>
                    <a:pt x="136" y="123"/>
                  </a:cubicBezTo>
                  <a:cubicBezTo>
                    <a:pt x="136" y="123"/>
                    <a:pt x="136" y="123"/>
                    <a:pt x="136" y="123"/>
                  </a:cubicBezTo>
                  <a:cubicBezTo>
                    <a:pt x="135" y="123"/>
                    <a:pt x="133" y="122"/>
                    <a:pt x="130" y="120"/>
                  </a:cubicBezTo>
                  <a:cubicBezTo>
                    <a:pt x="130" y="120"/>
                    <a:pt x="130" y="120"/>
                    <a:pt x="130" y="120"/>
                  </a:cubicBezTo>
                  <a:cubicBezTo>
                    <a:pt x="128" y="119"/>
                    <a:pt x="127" y="119"/>
                    <a:pt x="126" y="119"/>
                  </a:cubicBezTo>
                  <a:cubicBezTo>
                    <a:pt x="125" y="119"/>
                    <a:pt x="124" y="118"/>
                    <a:pt x="123" y="118"/>
                  </a:cubicBezTo>
                  <a:cubicBezTo>
                    <a:pt x="123" y="118"/>
                    <a:pt x="122" y="118"/>
                    <a:pt x="122" y="118"/>
                  </a:cubicBezTo>
                  <a:cubicBezTo>
                    <a:pt x="122" y="118"/>
                    <a:pt x="122" y="118"/>
                    <a:pt x="121" y="118"/>
                  </a:cubicBezTo>
                  <a:cubicBezTo>
                    <a:pt x="119" y="118"/>
                    <a:pt x="117" y="118"/>
                    <a:pt x="115" y="119"/>
                  </a:cubicBezTo>
                  <a:cubicBezTo>
                    <a:pt x="114" y="119"/>
                    <a:pt x="112" y="119"/>
                    <a:pt x="111" y="119"/>
                  </a:cubicBezTo>
                  <a:cubicBezTo>
                    <a:pt x="109" y="119"/>
                    <a:pt x="108" y="119"/>
                    <a:pt x="107" y="119"/>
                  </a:cubicBezTo>
                  <a:cubicBezTo>
                    <a:pt x="107" y="119"/>
                    <a:pt x="107" y="120"/>
                    <a:pt x="107" y="120"/>
                  </a:cubicBezTo>
                  <a:cubicBezTo>
                    <a:pt x="108" y="121"/>
                    <a:pt x="108" y="122"/>
                    <a:pt x="109" y="122"/>
                  </a:cubicBezTo>
                  <a:cubicBezTo>
                    <a:pt x="110" y="127"/>
                    <a:pt x="107" y="129"/>
                    <a:pt x="105" y="131"/>
                  </a:cubicBezTo>
                  <a:cubicBezTo>
                    <a:pt x="103" y="132"/>
                    <a:pt x="101" y="133"/>
                    <a:pt x="99" y="133"/>
                  </a:cubicBezTo>
                  <a:cubicBezTo>
                    <a:pt x="98" y="133"/>
                    <a:pt x="96" y="133"/>
                    <a:pt x="95" y="132"/>
                  </a:cubicBezTo>
                  <a:cubicBezTo>
                    <a:pt x="92" y="132"/>
                    <a:pt x="89" y="132"/>
                    <a:pt x="86" y="132"/>
                  </a:cubicBezTo>
                  <a:cubicBezTo>
                    <a:pt x="86" y="132"/>
                    <a:pt x="85" y="132"/>
                    <a:pt x="84" y="132"/>
                  </a:cubicBezTo>
                  <a:cubicBezTo>
                    <a:pt x="83" y="132"/>
                    <a:pt x="83" y="132"/>
                    <a:pt x="83" y="132"/>
                  </a:cubicBezTo>
                  <a:cubicBezTo>
                    <a:pt x="79" y="132"/>
                    <a:pt x="77" y="131"/>
                    <a:pt x="74" y="130"/>
                  </a:cubicBezTo>
                  <a:cubicBezTo>
                    <a:pt x="73" y="130"/>
                    <a:pt x="73" y="130"/>
                    <a:pt x="73" y="130"/>
                  </a:cubicBezTo>
                  <a:cubicBezTo>
                    <a:pt x="72" y="130"/>
                    <a:pt x="70" y="129"/>
                    <a:pt x="69" y="128"/>
                  </a:cubicBezTo>
                  <a:cubicBezTo>
                    <a:pt x="69" y="127"/>
                    <a:pt x="69" y="125"/>
                    <a:pt x="70" y="124"/>
                  </a:cubicBezTo>
                  <a:cubicBezTo>
                    <a:pt x="71" y="122"/>
                    <a:pt x="72" y="121"/>
                    <a:pt x="72" y="119"/>
                  </a:cubicBezTo>
                  <a:cubicBezTo>
                    <a:pt x="71" y="119"/>
                    <a:pt x="70" y="119"/>
                    <a:pt x="68" y="119"/>
                  </a:cubicBezTo>
                  <a:cubicBezTo>
                    <a:pt x="67" y="119"/>
                    <a:pt x="66" y="118"/>
                    <a:pt x="65" y="118"/>
                  </a:cubicBezTo>
                  <a:cubicBezTo>
                    <a:pt x="64" y="118"/>
                    <a:pt x="64" y="118"/>
                    <a:pt x="63" y="118"/>
                  </a:cubicBezTo>
                  <a:cubicBezTo>
                    <a:pt x="61" y="118"/>
                    <a:pt x="60" y="118"/>
                    <a:pt x="58" y="120"/>
                  </a:cubicBezTo>
                  <a:cubicBezTo>
                    <a:pt x="56" y="120"/>
                    <a:pt x="55" y="121"/>
                    <a:pt x="54" y="121"/>
                  </a:cubicBezTo>
                  <a:cubicBezTo>
                    <a:pt x="53" y="122"/>
                    <a:pt x="52" y="123"/>
                    <a:pt x="50" y="124"/>
                  </a:cubicBezTo>
                  <a:cubicBezTo>
                    <a:pt x="47" y="125"/>
                    <a:pt x="43" y="126"/>
                    <a:pt x="39" y="127"/>
                  </a:cubicBezTo>
                  <a:cubicBezTo>
                    <a:pt x="35" y="127"/>
                    <a:pt x="32" y="128"/>
                    <a:pt x="28" y="129"/>
                  </a:cubicBezTo>
                  <a:cubicBezTo>
                    <a:pt x="25" y="131"/>
                    <a:pt x="23" y="132"/>
                    <a:pt x="20" y="133"/>
                  </a:cubicBezTo>
                  <a:cubicBezTo>
                    <a:pt x="16" y="135"/>
                    <a:pt x="12" y="137"/>
                    <a:pt x="9" y="139"/>
                  </a:cubicBezTo>
                  <a:cubicBezTo>
                    <a:pt x="7" y="140"/>
                    <a:pt x="5" y="142"/>
                    <a:pt x="2" y="142"/>
                  </a:cubicBezTo>
                  <a:cubicBezTo>
                    <a:pt x="2" y="142"/>
                    <a:pt x="2" y="142"/>
                    <a:pt x="2" y="142"/>
                  </a:cubicBezTo>
                  <a:cubicBezTo>
                    <a:pt x="1" y="142"/>
                    <a:pt x="1" y="142"/>
                    <a:pt x="0" y="141"/>
                  </a:cubicBezTo>
                  <a:cubicBezTo>
                    <a:pt x="0" y="142"/>
                    <a:pt x="1" y="143"/>
                    <a:pt x="1" y="144"/>
                  </a:cubicBezTo>
                  <a:cubicBezTo>
                    <a:pt x="2" y="144"/>
                    <a:pt x="2" y="145"/>
                    <a:pt x="3" y="146"/>
                  </a:cubicBezTo>
                  <a:cubicBezTo>
                    <a:pt x="4" y="147"/>
                    <a:pt x="5" y="147"/>
                    <a:pt x="6" y="147"/>
                  </a:cubicBezTo>
                  <a:cubicBezTo>
                    <a:pt x="6" y="147"/>
                    <a:pt x="7" y="147"/>
                    <a:pt x="8" y="147"/>
                  </a:cubicBezTo>
                  <a:cubicBezTo>
                    <a:pt x="9" y="147"/>
                    <a:pt x="9" y="146"/>
                    <a:pt x="10" y="146"/>
                  </a:cubicBezTo>
                  <a:cubicBezTo>
                    <a:pt x="11" y="146"/>
                    <a:pt x="11" y="146"/>
                    <a:pt x="12" y="146"/>
                  </a:cubicBezTo>
                  <a:cubicBezTo>
                    <a:pt x="14" y="146"/>
                    <a:pt x="16" y="146"/>
                    <a:pt x="17" y="147"/>
                  </a:cubicBezTo>
                  <a:cubicBezTo>
                    <a:pt x="19" y="147"/>
                    <a:pt x="21" y="148"/>
                    <a:pt x="23" y="150"/>
                  </a:cubicBezTo>
                  <a:cubicBezTo>
                    <a:pt x="23" y="150"/>
                    <a:pt x="23" y="150"/>
                    <a:pt x="23" y="151"/>
                  </a:cubicBezTo>
                  <a:cubicBezTo>
                    <a:pt x="23" y="151"/>
                    <a:pt x="23" y="152"/>
                    <a:pt x="22" y="152"/>
                  </a:cubicBezTo>
                  <a:cubicBezTo>
                    <a:pt x="22" y="152"/>
                    <a:pt x="21" y="152"/>
                    <a:pt x="21" y="152"/>
                  </a:cubicBezTo>
                  <a:cubicBezTo>
                    <a:pt x="19" y="153"/>
                    <a:pt x="17" y="154"/>
                    <a:pt x="17" y="155"/>
                  </a:cubicBezTo>
                  <a:cubicBezTo>
                    <a:pt x="17" y="155"/>
                    <a:pt x="16" y="156"/>
                    <a:pt x="17" y="156"/>
                  </a:cubicBezTo>
                  <a:cubicBezTo>
                    <a:pt x="18" y="160"/>
                    <a:pt x="20" y="162"/>
                    <a:pt x="23" y="163"/>
                  </a:cubicBezTo>
                  <a:cubicBezTo>
                    <a:pt x="25" y="164"/>
                    <a:pt x="26" y="165"/>
                    <a:pt x="28" y="166"/>
                  </a:cubicBezTo>
                  <a:cubicBezTo>
                    <a:pt x="30" y="167"/>
                    <a:pt x="33" y="169"/>
                    <a:pt x="36" y="169"/>
                  </a:cubicBezTo>
                  <a:cubicBezTo>
                    <a:pt x="37" y="169"/>
                    <a:pt x="37" y="169"/>
                    <a:pt x="37" y="169"/>
                  </a:cubicBezTo>
                  <a:cubicBezTo>
                    <a:pt x="40" y="169"/>
                    <a:pt x="43" y="169"/>
                    <a:pt x="46" y="169"/>
                  </a:cubicBezTo>
                  <a:cubicBezTo>
                    <a:pt x="48" y="169"/>
                    <a:pt x="50" y="169"/>
                    <a:pt x="52" y="169"/>
                  </a:cubicBezTo>
                  <a:cubicBezTo>
                    <a:pt x="54" y="169"/>
                    <a:pt x="56" y="169"/>
                    <a:pt x="57" y="169"/>
                  </a:cubicBezTo>
                  <a:cubicBezTo>
                    <a:pt x="61" y="168"/>
                    <a:pt x="64" y="168"/>
                    <a:pt x="68" y="168"/>
                  </a:cubicBezTo>
                  <a:cubicBezTo>
                    <a:pt x="68" y="168"/>
                    <a:pt x="69" y="168"/>
                    <a:pt x="70" y="168"/>
                  </a:cubicBezTo>
                  <a:cubicBezTo>
                    <a:pt x="72" y="168"/>
                    <a:pt x="74" y="168"/>
                    <a:pt x="76" y="169"/>
                  </a:cubicBezTo>
                  <a:cubicBezTo>
                    <a:pt x="77" y="169"/>
                    <a:pt x="77" y="169"/>
                    <a:pt x="77" y="169"/>
                  </a:cubicBezTo>
                  <a:cubicBezTo>
                    <a:pt x="78" y="169"/>
                    <a:pt x="79" y="170"/>
                    <a:pt x="80" y="170"/>
                  </a:cubicBezTo>
                  <a:cubicBezTo>
                    <a:pt x="80" y="170"/>
                    <a:pt x="81" y="170"/>
                    <a:pt x="81" y="169"/>
                  </a:cubicBezTo>
                  <a:cubicBezTo>
                    <a:pt x="82" y="169"/>
                    <a:pt x="83" y="168"/>
                    <a:pt x="83" y="168"/>
                  </a:cubicBezTo>
                  <a:cubicBezTo>
                    <a:pt x="84" y="166"/>
                    <a:pt x="85" y="165"/>
                    <a:pt x="86" y="165"/>
                  </a:cubicBezTo>
                  <a:cubicBezTo>
                    <a:pt x="86" y="165"/>
                    <a:pt x="86" y="165"/>
                    <a:pt x="86" y="165"/>
                  </a:cubicBezTo>
                  <a:cubicBezTo>
                    <a:pt x="87" y="166"/>
                    <a:pt x="88" y="166"/>
                    <a:pt x="89" y="168"/>
                  </a:cubicBezTo>
                  <a:cubicBezTo>
                    <a:pt x="90" y="171"/>
                    <a:pt x="92" y="172"/>
                    <a:pt x="95" y="172"/>
                  </a:cubicBezTo>
                  <a:cubicBezTo>
                    <a:pt x="96" y="172"/>
                    <a:pt x="97" y="172"/>
                    <a:pt x="99" y="171"/>
                  </a:cubicBezTo>
                  <a:cubicBezTo>
                    <a:pt x="102" y="170"/>
                    <a:pt x="104" y="169"/>
                    <a:pt x="106" y="167"/>
                  </a:cubicBezTo>
                  <a:cubicBezTo>
                    <a:pt x="108" y="165"/>
                    <a:pt x="110" y="164"/>
                    <a:pt x="112" y="163"/>
                  </a:cubicBezTo>
                  <a:cubicBezTo>
                    <a:pt x="114" y="162"/>
                    <a:pt x="116" y="161"/>
                    <a:pt x="118" y="160"/>
                  </a:cubicBezTo>
                  <a:cubicBezTo>
                    <a:pt x="120" y="159"/>
                    <a:pt x="121" y="158"/>
                    <a:pt x="123" y="157"/>
                  </a:cubicBezTo>
                  <a:cubicBezTo>
                    <a:pt x="124" y="157"/>
                    <a:pt x="125" y="157"/>
                    <a:pt x="125" y="156"/>
                  </a:cubicBezTo>
                  <a:cubicBezTo>
                    <a:pt x="126" y="156"/>
                    <a:pt x="126" y="156"/>
                    <a:pt x="126" y="156"/>
                  </a:cubicBezTo>
                  <a:cubicBezTo>
                    <a:pt x="126" y="156"/>
                    <a:pt x="127" y="157"/>
                    <a:pt x="127" y="157"/>
                  </a:cubicBezTo>
                  <a:cubicBezTo>
                    <a:pt x="127" y="158"/>
                    <a:pt x="127" y="158"/>
                    <a:pt x="127" y="158"/>
                  </a:cubicBezTo>
                  <a:cubicBezTo>
                    <a:pt x="127" y="158"/>
                    <a:pt x="127" y="158"/>
                    <a:pt x="127" y="158"/>
                  </a:cubicBezTo>
                  <a:cubicBezTo>
                    <a:pt x="127" y="160"/>
                    <a:pt x="127" y="162"/>
                    <a:pt x="127" y="165"/>
                  </a:cubicBezTo>
                  <a:cubicBezTo>
                    <a:pt x="127" y="166"/>
                    <a:pt x="127" y="167"/>
                    <a:pt x="127" y="168"/>
                  </a:cubicBezTo>
                  <a:cubicBezTo>
                    <a:pt x="128" y="173"/>
                    <a:pt x="127" y="177"/>
                    <a:pt x="126" y="181"/>
                  </a:cubicBezTo>
                  <a:cubicBezTo>
                    <a:pt x="126" y="184"/>
                    <a:pt x="126" y="184"/>
                    <a:pt x="126" y="184"/>
                  </a:cubicBezTo>
                  <a:cubicBezTo>
                    <a:pt x="125" y="187"/>
                    <a:pt x="125" y="190"/>
                    <a:pt x="124" y="193"/>
                  </a:cubicBezTo>
                  <a:cubicBezTo>
                    <a:pt x="123" y="197"/>
                    <a:pt x="121" y="197"/>
                    <a:pt x="119" y="197"/>
                  </a:cubicBezTo>
                  <a:cubicBezTo>
                    <a:pt x="118" y="197"/>
                    <a:pt x="118" y="197"/>
                    <a:pt x="118" y="197"/>
                  </a:cubicBezTo>
                  <a:cubicBezTo>
                    <a:pt x="117" y="197"/>
                    <a:pt x="117" y="197"/>
                    <a:pt x="117" y="197"/>
                  </a:cubicBezTo>
                  <a:cubicBezTo>
                    <a:pt x="116" y="197"/>
                    <a:pt x="116" y="197"/>
                    <a:pt x="115" y="197"/>
                  </a:cubicBezTo>
                  <a:cubicBezTo>
                    <a:pt x="114" y="198"/>
                    <a:pt x="114" y="198"/>
                    <a:pt x="113" y="198"/>
                  </a:cubicBezTo>
                  <a:cubicBezTo>
                    <a:pt x="112" y="198"/>
                    <a:pt x="112" y="198"/>
                    <a:pt x="111" y="197"/>
                  </a:cubicBezTo>
                  <a:cubicBezTo>
                    <a:pt x="111" y="197"/>
                    <a:pt x="111" y="197"/>
                    <a:pt x="111" y="197"/>
                  </a:cubicBezTo>
                  <a:cubicBezTo>
                    <a:pt x="109" y="197"/>
                    <a:pt x="107" y="196"/>
                    <a:pt x="106" y="195"/>
                  </a:cubicBezTo>
                  <a:cubicBezTo>
                    <a:pt x="105" y="195"/>
                    <a:pt x="105" y="195"/>
                    <a:pt x="105" y="195"/>
                  </a:cubicBezTo>
                  <a:cubicBezTo>
                    <a:pt x="104" y="194"/>
                    <a:pt x="103" y="194"/>
                    <a:pt x="102" y="194"/>
                  </a:cubicBezTo>
                  <a:cubicBezTo>
                    <a:pt x="102" y="194"/>
                    <a:pt x="102" y="194"/>
                    <a:pt x="102" y="194"/>
                  </a:cubicBezTo>
                  <a:cubicBezTo>
                    <a:pt x="99" y="194"/>
                    <a:pt x="95" y="195"/>
                    <a:pt x="90" y="198"/>
                  </a:cubicBezTo>
                  <a:cubicBezTo>
                    <a:pt x="89" y="199"/>
                    <a:pt x="88" y="200"/>
                    <a:pt x="87" y="200"/>
                  </a:cubicBezTo>
                  <a:cubicBezTo>
                    <a:pt x="86" y="201"/>
                    <a:pt x="84" y="203"/>
                    <a:pt x="83" y="203"/>
                  </a:cubicBezTo>
                  <a:cubicBezTo>
                    <a:pt x="80" y="205"/>
                    <a:pt x="77" y="205"/>
                    <a:pt x="74" y="205"/>
                  </a:cubicBezTo>
                  <a:cubicBezTo>
                    <a:pt x="73" y="205"/>
                    <a:pt x="73" y="205"/>
                    <a:pt x="73" y="205"/>
                  </a:cubicBezTo>
                  <a:cubicBezTo>
                    <a:pt x="73" y="205"/>
                    <a:pt x="73" y="205"/>
                    <a:pt x="73" y="205"/>
                  </a:cubicBezTo>
                  <a:cubicBezTo>
                    <a:pt x="72" y="205"/>
                    <a:pt x="71" y="205"/>
                    <a:pt x="70" y="204"/>
                  </a:cubicBezTo>
                  <a:cubicBezTo>
                    <a:pt x="70" y="204"/>
                    <a:pt x="69" y="203"/>
                    <a:pt x="69" y="203"/>
                  </a:cubicBezTo>
                  <a:cubicBezTo>
                    <a:pt x="68" y="202"/>
                    <a:pt x="68" y="202"/>
                    <a:pt x="68" y="202"/>
                  </a:cubicBezTo>
                  <a:cubicBezTo>
                    <a:pt x="68" y="202"/>
                    <a:pt x="67" y="202"/>
                    <a:pt x="67" y="202"/>
                  </a:cubicBezTo>
                  <a:cubicBezTo>
                    <a:pt x="67" y="200"/>
                    <a:pt x="66" y="200"/>
                    <a:pt x="66" y="200"/>
                  </a:cubicBezTo>
                  <a:cubicBezTo>
                    <a:pt x="66" y="200"/>
                    <a:pt x="65" y="200"/>
                    <a:pt x="65" y="200"/>
                  </a:cubicBezTo>
                  <a:cubicBezTo>
                    <a:pt x="64" y="200"/>
                    <a:pt x="64" y="201"/>
                    <a:pt x="63" y="202"/>
                  </a:cubicBezTo>
                  <a:cubicBezTo>
                    <a:pt x="63" y="202"/>
                    <a:pt x="63" y="203"/>
                    <a:pt x="62" y="203"/>
                  </a:cubicBezTo>
                  <a:cubicBezTo>
                    <a:pt x="61" y="206"/>
                    <a:pt x="59" y="208"/>
                    <a:pt x="57" y="209"/>
                  </a:cubicBezTo>
                  <a:cubicBezTo>
                    <a:pt x="54" y="212"/>
                    <a:pt x="52" y="214"/>
                    <a:pt x="49" y="217"/>
                  </a:cubicBezTo>
                  <a:cubicBezTo>
                    <a:pt x="47" y="220"/>
                    <a:pt x="46" y="222"/>
                    <a:pt x="45" y="225"/>
                  </a:cubicBezTo>
                  <a:cubicBezTo>
                    <a:pt x="44" y="227"/>
                    <a:pt x="43" y="228"/>
                    <a:pt x="42" y="230"/>
                  </a:cubicBezTo>
                  <a:cubicBezTo>
                    <a:pt x="42" y="231"/>
                    <a:pt x="41" y="231"/>
                    <a:pt x="41" y="232"/>
                  </a:cubicBezTo>
                  <a:cubicBezTo>
                    <a:pt x="41" y="233"/>
                    <a:pt x="40" y="233"/>
                    <a:pt x="40" y="233"/>
                  </a:cubicBezTo>
                  <a:cubicBezTo>
                    <a:pt x="39" y="235"/>
                    <a:pt x="38" y="238"/>
                    <a:pt x="36" y="239"/>
                  </a:cubicBezTo>
                  <a:cubicBezTo>
                    <a:pt x="36" y="239"/>
                    <a:pt x="35" y="239"/>
                    <a:pt x="34" y="239"/>
                  </a:cubicBezTo>
                  <a:cubicBezTo>
                    <a:pt x="34" y="239"/>
                    <a:pt x="33" y="239"/>
                    <a:pt x="33" y="239"/>
                  </a:cubicBezTo>
                  <a:cubicBezTo>
                    <a:pt x="32" y="239"/>
                    <a:pt x="32" y="239"/>
                    <a:pt x="32" y="239"/>
                  </a:cubicBezTo>
                  <a:cubicBezTo>
                    <a:pt x="31" y="239"/>
                    <a:pt x="31" y="239"/>
                    <a:pt x="31" y="239"/>
                  </a:cubicBezTo>
                  <a:cubicBezTo>
                    <a:pt x="30" y="239"/>
                    <a:pt x="30" y="239"/>
                    <a:pt x="30" y="239"/>
                  </a:cubicBezTo>
                  <a:cubicBezTo>
                    <a:pt x="29" y="240"/>
                    <a:pt x="28" y="240"/>
                    <a:pt x="27" y="240"/>
                  </a:cubicBezTo>
                  <a:cubicBezTo>
                    <a:pt x="28" y="241"/>
                    <a:pt x="29" y="241"/>
                    <a:pt x="30" y="242"/>
                  </a:cubicBezTo>
                  <a:cubicBezTo>
                    <a:pt x="30" y="242"/>
                    <a:pt x="31" y="242"/>
                    <a:pt x="31" y="242"/>
                  </a:cubicBezTo>
                  <a:cubicBezTo>
                    <a:pt x="32" y="243"/>
                    <a:pt x="33" y="243"/>
                    <a:pt x="34" y="243"/>
                  </a:cubicBezTo>
                  <a:cubicBezTo>
                    <a:pt x="35" y="244"/>
                    <a:pt x="36" y="244"/>
                    <a:pt x="36" y="244"/>
                  </a:cubicBezTo>
                  <a:cubicBezTo>
                    <a:pt x="37" y="245"/>
                    <a:pt x="38" y="245"/>
                    <a:pt x="39" y="245"/>
                  </a:cubicBezTo>
                  <a:cubicBezTo>
                    <a:pt x="39" y="245"/>
                    <a:pt x="40" y="245"/>
                    <a:pt x="40" y="245"/>
                  </a:cubicBezTo>
                  <a:cubicBezTo>
                    <a:pt x="41" y="245"/>
                    <a:pt x="42" y="245"/>
                    <a:pt x="42" y="245"/>
                  </a:cubicBezTo>
                  <a:cubicBezTo>
                    <a:pt x="43" y="245"/>
                    <a:pt x="43" y="245"/>
                    <a:pt x="44" y="245"/>
                  </a:cubicBezTo>
                  <a:cubicBezTo>
                    <a:pt x="48" y="245"/>
                    <a:pt x="48" y="250"/>
                    <a:pt x="48" y="253"/>
                  </a:cubicBezTo>
                  <a:cubicBezTo>
                    <a:pt x="48" y="254"/>
                    <a:pt x="48" y="255"/>
                    <a:pt x="48" y="255"/>
                  </a:cubicBezTo>
                  <a:cubicBezTo>
                    <a:pt x="51" y="255"/>
                    <a:pt x="54" y="255"/>
                    <a:pt x="57" y="255"/>
                  </a:cubicBezTo>
                  <a:cubicBezTo>
                    <a:pt x="58" y="255"/>
                    <a:pt x="59" y="255"/>
                    <a:pt x="59" y="255"/>
                  </a:cubicBezTo>
                  <a:cubicBezTo>
                    <a:pt x="60" y="255"/>
                    <a:pt x="61" y="255"/>
                    <a:pt x="62" y="255"/>
                  </a:cubicBezTo>
                  <a:cubicBezTo>
                    <a:pt x="63" y="255"/>
                    <a:pt x="64" y="255"/>
                    <a:pt x="65" y="255"/>
                  </a:cubicBezTo>
                  <a:cubicBezTo>
                    <a:pt x="66" y="255"/>
                    <a:pt x="68" y="255"/>
                    <a:pt x="69" y="255"/>
                  </a:cubicBezTo>
                  <a:cubicBezTo>
                    <a:pt x="70" y="255"/>
                    <a:pt x="70" y="255"/>
                    <a:pt x="71" y="255"/>
                  </a:cubicBezTo>
                  <a:cubicBezTo>
                    <a:pt x="74" y="255"/>
                    <a:pt x="76" y="256"/>
                    <a:pt x="79" y="259"/>
                  </a:cubicBezTo>
                  <a:cubicBezTo>
                    <a:pt x="81" y="262"/>
                    <a:pt x="80" y="264"/>
                    <a:pt x="79" y="266"/>
                  </a:cubicBezTo>
                  <a:cubicBezTo>
                    <a:pt x="79" y="267"/>
                    <a:pt x="78" y="268"/>
                    <a:pt x="78" y="269"/>
                  </a:cubicBezTo>
                  <a:cubicBezTo>
                    <a:pt x="78" y="270"/>
                    <a:pt x="78" y="271"/>
                    <a:pt x="79" y="273"/>
                  </a:cubicBezTo>
                  <a:cubicBezTo>
                    <a:pt x="79" y="274"/>
                    <a:pt x="79" y="275"/>
                    <a:pt x="79" y="276"/>
                  </a:cubicBezTo>
                  <a:cubicBezTo>
                    <a:pt x="80" y="278"/>
                    <a:pt x="80" y="281"/>
                    <a:pt x="79" y="284"/>
                  </a:cubicBezTo>
                  <a:cubicBezTo>
                    <a:pt x="80" y="284"/>
                    <a:pt x="80" y="284"/>
                    <a:pt x="80" y="284"/>
                  </a:cubicBezTo>
                  <a:cubicBezTo>
                    <a:pt x="81" y="284"/>
                    <a:pt x="81" y="284"/>
                    <a:pt x="81" y="284"/>
                  </a:cubicBezTo>
                  <a:cubicBezTo>
                    <a:pt x="82" y="283"/>
                    <a:pt x="83" y="283"/>
                    <a:pt x="84" y="282"/>
                  </a:cubicBezTo>
                  <a:cubicBezTo>
                    <a:pt x="85" y="281"/>
                    <a:pt x="87" y="280"/>
                    <a:pt x="89" y="279"/>
                  </a:cubicBezTo>
                  <a:cubicBezTo>
                    <a:pt x="92" y="277"/>
                    <a:pt x="95" y="276"/>
                    <a:pt x="97" y="272"/>
                  </a:cubicBezTo>
                  <a:cubicBezTo>
                    <a:pt x="99" y="270"/>
                    <a:pt x="100" y="268"/>
                    <a:pt x="103" y="266"/>
                  </a:cubicBezTo>
                  <a:cubicBezTo>
                    <a:pt x="103" y="266"/>
                    <a:pt x="104" y="266"/>
                    <a:pt x="104" y="266"/>
                  </a:cubicBezTo>
                  <a:cubicBezTo>
                    <a:pt x="105" y="266"/>
                    <a:pt x="106" y="265"/>
                    <a:pt x="106" y="265"/>
                  </a:cubicBezTo>
                  <a:cubicBezTo>
                    <a:pt x="107" y="264"/>
                    <a:pt x="107" y="264"/>
                    <a:pt x="107" y="264"/>
                  </a:cubicBezTo>
                  <a:cubicBezTo>
                    <a:pt x="107" y="263"/>
                    <a:pt x="108" y="262"/>
                    <a:pt x="109" y="262"/>
                  </a:cubicBezTo>
                  <a:cubicBezTo>
                    <a:pt x="109" y="262"/>
                    <a:pt x="109" y="262"/>
                    <a:pt x="109" y="262"/>
                  </a:cubicBezTo>
                  <a:cubicBezTo>
                    <a:pt x="110" y="262"/>
                    <a:pt x="110" y="262"/>
                    <a:pt x="110" y="263"/>
                  </a:cubicBezTo>
                  <a:cubicBezTo>
                    <a:pt x="111" y="266"/>
                    <a:pt x="112" y="268"/>
                    <a:pt x="114" y="270"/>
                  </a:cubicBezTo>
                  <a:cubicBezTo>
                    <a:pt x="116" y="273"/>
                    <a:pt x="117" y="277"/>
                    <a:pt x="116" y="282"/>
                  </a:cubicBezTo>
                  <a:cubicBezTo>
                    <a:pt x="116" y="286"/>
                    <a:pt x="115" y="290"/>
                    <a:pt x="113" y="293"/>
                  </a:cubicBezTo>
                  <a:cubicBezTo>
                    <a:pt x="113" y="293"/>
                    <a:pt x="113" y="294"/>
                    <a:pt x="112" y="294"/>
                  </a:cubicBezTo>
                  <a:cubicBezTo>
                    <a:pt x="111" y="296"/>
                    <a:pt x="111" y="297"/>
                    <a:pt x="111" y="298"/>
                  </a:cubicBezTo>
                  <a:cubicBezTo>
                    <a:pt x="111" y="299"/>
                    <a:pt x="111" y="299"/>
                    <a:pt x="112" y="300"/>
                  </a:cubicBezTo>
                  <a:cubicBezTo>
                    <a:pt x="112" y="300"/>
                    <a:pt x="113" y="301"/>
                    <a:pt x="114" y="302"/>
                  </a:cubicBezTo>
                  <a:cubicBezTo>
                    <a:pt x="114" y="303"/>
                    <a:pt x="114" y="304"/>
                    <a:pt x="114" y="305"/>
                  </a:cubicBezTo>
                  <a:cubicBezTo>
                    <a:pt x="114" y="306"/>
                    <a:pt x="113" y="307"/>
                    <a:pt x="112" y="309"/>
                  </a:cubicBezTo>
                  <a:cubicBezTo>
                    <a:pt x="112" y="309"/>
                    <a:pt x="111" y="309"/>
                    <a:pt x="110" y="310"/>
                  </a:cubicBezTo>
                  <a:cubicBezTo>
                    <a:pt x="109" y="310"/>
                    <a:pt x="108" y="311"/>
                    <a:pt x="108" y="312"/>
                  </a:cubicBezTo>
                  <a:cubicBezTo>
                    <a:pt x="108" y="313"/>
                    <a:pt x="110" y="313"/>
                    <a:pt x="110" y="313"/>
                  </a:cubicBezTo>
                  <a:cubicBezTo>
                    <a:pt x="111" y="313"/>
                    <a:pt x="111" y="313"/>
                    <a:pt x="112" y="313"/>
                  </a:cubicBezTo>
                  <a:cubicBezTo>
                    <a:pt x="114" y="313"/>
                    <a:pt x="116" y="313"/>
                    <a:pt x="118" y="312"/>
                  </a:cubicBezTo>
                  <a:cubicBezTo>
                    <a:pt x="119" y="312"/>
                    <a:pt x="120" y="312"/>
                    <a:pt x="120" y="312"/>
                  </a:cubicBezTo>
                  <a:cubicBezTo>
                    <a:pt x="121" y="311"/>
                    <a:pt x="122" y="311"/>
                    <a:pt x="123" y="310"/>
                  </a:cubicBezTo>
                  <a:cubicBezTo>
                    <a:pt x="125" y="309"/>
                    <a:pt x="126" y="308"/>
                    <a:pt x="128" y="308"/>
                  </a:cubicBezTo>
                  <a:cubicBezTo>
                    <a:pt x="128" y="308"/>
                    <a:pt x="128" y="308"/>
                    <a:pt x="128" y="308"/>
                  </a:cubicBezTo>
                  <a:cubicBezTo>
                    <a:pt x="128" y="308"/>
                    <a:pt x="128" y="308"/>
                    <a:pt x="128" y="308"/>
                  </a:cubicBezTo>
                  <a:cubicBezTo>
                    <a:pt x="129" y="308"/>
                    <a:pt x="129" y="309"/>
                    <a:pt x="129" y="309"/>
                  </a:cubicBezTo>
                  <a:cubicBezTo>
                    <a:pt x="129" y="310"/>
                    <a:pt x="129" y="310"/>
                    <a:pt x="129" y="310"/>
                  </a:cubicBezTo>
                  <a:cubicBezTo>
                    <a:pt x="130" y="312"/>
                    <a:pt x="131" y="314"/>
                    <a:pt x="131" y="315"/>
                  </a:cubicBezTo>
                  <a:cubicBezTo>
                    <a:pt x="132" y="315"/>
                    <a:pt x="132" y="315"/>
                    <a:pt x="132" y="315"/>
                  </a:cubicBezTo>
                  <a:cubicBezTo>
                    <a:pt x="132" y="315"/>
                    <a:pt x="132" y="313"/>
                    <a:pt x="133" y="313"/>
                  </a:cubicBezTo>
                  <a:cubicBezTo>
                    <a:pt x="133" y="312"/>
                    <a:pt x="133" y="312"/>
                    <a:pt x="133" y="312"/>
                  </a:cubicBezTo>
                  <a:cubicBezTo>
                    <a:pt x="133" y="309"/>
                    <a:pt x="135" y="307"/>
                    <a:pt x="138" y="305"/>
                  </a:cubicBezTo>
                  <a:cubicBezTo>
                    <a:pt x="139" y="304"/>
                    <a:pt x="140" y="303"/>
                    <a:pt x="141" y="303"/>
                  </a:cubicBezTo>
                  <a:cubicBezTo>
                    <a:pt x="142" y="303"/>
                    <a:pt x="143" y="304"/>
                    <a:pt x="144" y="304"/>
                  </a:cubicBezTo>
                  <a:cubicBezTo>
                    <a:pt x="146" y="305"/>
                    <a:pt x="148" y="307"/>
                    <a:pt x="150" y="309"/>
                  </a:cubicBezTo>
                  <a:cubicBezTo>
                    <a:pt x="151" y="311"/>
                    <a:pt x="153" y="313"/>
                    <a:pt x="155" y="314"/>
                  </a:cubicBezTo>
                  <a:cubicBezTo>
                    <a:pt x="156" y="314"/>
                    <a:pt x="157" y="314"/>
                    <a:pt x="158" y="314"/>
                  </a:cubicBezTo>
                  <a:cubicBezTo>
                    <a:pt x="159" y="314"/>
                    <a:pt x="160" y="314"/>
                    <a:pt x="161" y="314"/>
                  </a:cubicBezTo>
                  <a:cubicBezTo>
                    <a:pt x="163" y="315"/>
                    <a:pt x="164" y="315"/>
                    <a:pt x="165" y="316"/>
                  </a:cubicBezTo>
                  <a:cubicBezTo>
                    <a:pt x="166" y="317"/>
                    <a:pt x="168" y="318"/>
                    <a:pt x="169" y="318"/>
                  </a:cubicBezTo>
                  <a:cubicBezTo>
                    <a:pt x="169" y="317"/>
                    <a:pt x="169" y="317"/>
                    <a:pt x="169" y="317"/>
                  </a:cubicBezTo>
                  <a:cubicBezTo>
                    <a:pt x="169" y="316"/>
                    <a:pt x="170" y="314"/>
                    <a:pt x="171" y="313"/>
                  </a:cubicBezTo>
                  <a:cubicBezTo>
                    <a:pt x="171" y="312"/>
                    <a:pt x="172" y="312"/>
                    <a:pt x="172" y="311"/>
                  </a:cubicBezTo>
                  <a:cubicBezTo>
                    <a:pt x="173" y="308"/>
                    <a:pt x="174" y="305"/>
                    <a:pt x="177" y="303"/>
                  </a:cubicBezTo>
                  <a:cubicBezTo>
                    <a:pt x="178" y="303"/>
                    <a:pt x="178" y="303"/>
                    <a:pt x="178" y="303"/>
                  </a:cubicBezTo>
                  <a:cubicBezTo>
                    <a:pt x="179" y="304"/>
                    <a:pt x="179" y="304"/>
                    <a:pt x="179" y="304"/>
                  </a:cubicBezTo>
                  <a:cubicBezTo>
                    <a:pt x="179" y="305"/>
                    <a:pt x="179" y="306"/>
                    <a:pt x="180" y="307"/>
                  </a:cubicBezTo>
                  <a:cubicBezTo>
                    <a:pt x="180" y="308"/>
                    <a:pt x="180" y="310"/>
                    <a:pt x="181" y="311"/>
                  </a:cubicBezTo>
                  <a:cubicBezTo>
                    <a:pt x="182" y="312"/>
                    <a:pt x="182" y="312"/>
                    <a:pt x="184" y="312"/>
                  </a:cubicBezTo>
                  <a:cubicBezTo>
                    <a:pt x="185" y="312"/>
                    <a:pt x="185" y="312"/>
                    <a:pt x="185" y="312"/>
                  </a:cubicBezTo>
                  <a:cubicBezTo>
                    <a:pt x="185" y="312"/>
                    <a:pt x="185" y="312"/>
                    <a:pt x="186" y="312"/>
                  </a:cubicBezTo>
                  <a:cubicBezTo>
                    <a:pt x="188" y="312"/>
                    <a:pt x="190" y="312"/>
                    <a:pt x="192" y="312"/>
                  </a:cubicBezTo>
                  <a:cubicBezTo>
                    <a:pt x="194" y="312"/>
                    <a:pt x="194" y="312"/>
                    <a:pt x="194" y="312"/>
                  </a:cubicBezTo>
                  <a:cubicBezTo>
                    <a:pt x="197" y="311"/>
                    <a:pt x="199" y="310"/>
                    <a:pt x="202" y="308"/>
                  </a:cubicBezTo>
                  <a:cubicBezTo>
                    <a:pt x="202" y="308"/>
                    <a:pt x="203" y="308"/>
                    <a:pt x="203" y="307"/>
                  </a:cubicBezTo>
                  <a:cubicBezTo>
                    <a:pt x="204" y="307"/>
                    <a:pt x="205" y="306"/>
                    <a:pt x="205" y="306"/>
                  </a:cubicBezTo>
                  <a:cubicBezTo>
                    <a:pt x="207" y="304"/>
                    <a:pt x="208" y="303"/>
                    <a:pt x="210" y="303"/>
                  </a:cubicBezTo>
                  <a:cubicBezTo>
                    <a:pt x="210" y="303"/>
                    <a:pt x="211" y="303"/>
                    <a:pt x="211" y="303"/>
                  </a:cubicBezTo>
                  <a:cubicBezTo>
                    <a:pt x="211" y="303"/>
                    <a:pt x="212" y="303"/>
                    <a:pt x="212" y="304"/>
                  </a:cubicBezTo>
                  <a:cubicBezTo>
                    <a:pt x="212" y="304"/>
                    <a:pt x="212" y="304"/>
                    <a:pt x="212" y="305"/>
                  </a:cubicBezTo>
                  <a:cubicBezTo>
                    <a:pt x="211" y="307"/>
                    <a:pt x="209" y="309"/>
                    <a:pt x="207" y="311"/>
                  </a:cubicBezTo>
                  <a:cubicBezTo>
                    <a:pt x="207" y="312"/>
                    <a:pt x="206" y="312"/>
                    <a:pt x="206" y="312"/>
                  </a:cubicBezTo>
                  <a:cubicBezTo>
                    <a:pt x="205" y="313"/>
                    <a:pt x="204" y="314"/>
                    <a:pt x="204" y="315"/>
                  </a:cubicBezTo>
                  <a:cubicBezTo>
                    <a:pt x="203" y="316"/>
                    <a:pt x="202" y="317"/>
                    <a:pt x="201" y="318"/>
                  </a:cubicBezTo>
                  <a:cubicBezTo>
                    <a:pt x="199" y="320"/>
                    <a:pt x="198" y="322"/>
                    <a:pt x="197" y="323"/>
                  </a:cubicBezTo>
                  <a:cubicBezTo>
                    <a:pt x="196" y="327"/>
                    <a:pt x="195" y="332"/>
                    <a:pt x="196" y="335"/>
                  </a:cubicBezTo>
                  <a:cubicBezTo>
                    <a:pt x="196" y="336"/>
                    <a:pt x="196" y="336"/>
                    <a:pt x="196" y="336"/>
                  </a:cubicBezTo>
                  <a:cubicBezTo>
                    <a:pt x="197" y="336"/>
                    <a:pt x="198" y="338"/>
                    <a:pt x="197" y="339"/>
                  </a:cubicBezTo>
                  <a:cubicBezTo>
                    <a:pt x="197" y="341"/>
                    <a:pt x="195" y="342"/>
                    <a:pt x="194" y="343"/>
                  </a:cubicBezTo>
                  <a:cubicBezTo>
                    <a:pt x="193" y="344"/>
                    <a:pt x="193" y="344"/>
                    <a:pt x="193" y="344"/>
                  </a:cubicBezTo>
                  <a:cubicBezTo>
                    <a:pt x="189" y="348"/>
                    <a:pt x="184" y="353"/>
                    <a:pt x="178" y="355"/>
                  </a:cubicBezTo>
                  <a:cubicBezTo>
                    <a:pt x="175" y="356"/>
                    <a:pt x="172" y="356"/>
                    <a:pt x="170" y="357"/>
                  </a:cubicBezTo>
                  <a:cubicBezTo>
                    <a:pt x="166" y="357"/>
                    <a:pt x="162" y="358"/>
                    <a:pt x="159" y="360"/>
                  </a:cubicBezTo>
                  <a:cubicBezTo>
                    <a:pt x="154" y="361"/>
                    <a:pt x="146" y="364"/>
                    <a:pt x="144" y="371"/>
                  </a:cubicBezTo>
                  <a:cubicBezTo>
                    <a:pt x="142" y="377"/>
                    <a:pt x="146" y="382"/>
                    <a:pt x="149" y="384"/>
                  </a:cubicBezTo>
                  <a:cubicBezTo>
                    <a:pt x="151" y="385"/>
                    <a:pt x="152" y="386"/>
                    <a:pt x="154" y="386"/>
                  </a:cubicBezTo>
                  <a:cubicBezTo>
                    <a:pt x="156" y="386"/>
                    <a:pt x="157" y="385"/>
                    <a:pt x="159" y="383"/>
                  </a:cubicBezTo>
                  <a:cubicBezTo>
                    <a:pt x="159" y="382"/>
                    <a:pt x="159" y="382"/>
                    <a:pt x="159" y="382"/>
                  </a:cubicBezTo>
                  <a:cubicBezTo>
                    <a:pt x="162" y="378"/>
                    <a:pt x="164" y="375"/>
                    <a:pt x="169" y="375"/>
                  </a:cubicBezTo>
                  <a:cubicBezTo>
                    <a:pt x="169" y="375"/>
                    <a:pt x="169" y="375"/>
                    <a:pt x="169" y="375"/>
                  </a:cubicBezTo>
                  <a:cubicBezTo>
                    <a:pt x="171" y="375"/>
                    <a:pt x="173" y="375"/>
                    <a:pt x="174" y="376"/>
                  </a:cubicBezTo>
                  <a:cubicBezTo>
                    <a:pt x="176" y="376"/>
                    <a:pt x="178" y="376"/>
                    <a:pt x="180" y="376"/>
                  </a:cubicBezTo>
                  <a:cubicBezTo>
                    <a:pt x="181" y="376"/>
                    <a:pt x="182" y="376"/>
                    <a:pt x="183" y="376"/>
                  </a:cubicBezTo>
                  <a:cubicBezTo>
                    <a:pt x="186" y="374"/>
                    <a:pt x="187" y="371"/>
                    <a:pt x="189" y="368"/>
                  </a:cubicBezTo>
                  <a:cubicBezTo>
                    <a:pt x="190" y="366"/>
                    <a:pt x="191" y="364"/>
                    <a:pt x="192" y="362"/>
                  </a:cubicBezTo>
                  <a:cubicBezTo>
                    <a:pt x="196" y="357"/>
                    <a:pt x="201" y="357"/>
                    <a:pt x="206" y="357"/>
                  </a:cubicBezTo>
                  <a:cubicBezTo>
                    <a:pt x="210" y="357"/>
                    <a:pt x="212" y="356"/>
                    <a:pt x="214" y="354"/>
                  </a:cubicBezTo>
                  <a:cubicBezTo>
                    <a:pt x="216" y="352"/>
                    <a:pt x="216" y="351"/>
                    <a:pt x="216" y="347"/>
                  </a:cubicBezTo>
                  <a:cubicBezTo>
                    <a:pt x="216" y="344"/>
                    <a:pt x="216" y="342"/>
                    <a:pt x="220" y="342"/>
                  </a:cubicBezTo>
                  <a:cubicBezTo>
                    <a:pt x="221" y="342"/>
                    <a:pt x="222" y="342"/>
                    <a:pt x="222" y="342"/>
                  </a:cubicBezTo>
                  <a:cubicBezTo>
                    <a:pt x="226" y="342"/>
                    <a:pt x="229" y="342"/>
                    <a:pt x="231" y="339"/>
                  </a:cubicBezTo>
                  <a:cubicBezTo>
                    <a:pt x="232" y="338"/>
                    <a:pt x="232" y="338"/>
                    <a:pt x="232" y="338"/>
                  </a:cubicBezTo>
                  <a:cubicBezTo>
                    <a:pt x="232" y="337"/>
                    <a:pt x="233" y="336"/>
                    <a:pt x="234" y="335"/>
                  </a:cubicBezTo>
                  <a:cubicBezTo>
                    <a:pt x="236" y="334"/>
                    <a:pt x="238" y="333"/>
                    <a:pt x="239" y="331"/>
                  </a:cubicBezTo>
                  <a:cubicBezTo>
                    <a:pt x="240" y="330"/>
                    <a:pt x="241" y="329"/>
                    <a:pt x="242" y="328"/>
                  </a:cubicBezTo>
                  <a:cubicBezTo>
                    <a:pt x="243" y="327"/>
                    <a:pt x="243" y="327"/>
                    <a:pt x="243" y="327"/>
                  </a:cubicBezTo>
                  <a:cubicBezTo>
                    <a:pt x="246" y="325"/>
                    <a:pt x="248" y="325"/>
                    <a:pt x="250" y="325"/>
                  </a:cubicBezTo>
                  <a:cubicBezTo>
                    <a:pt x="251" y="325"/>
                    <a:pt x="251" y="325"/>
                    <a:pt x="251" y="325"/>
                  </a:cubicBezTo>
                  <a:cubicBezTo>
                    <a:pt x="253" y="325"/>
                    <a:pt x="254" y="325"/>
                    <a:pt x="255" y="323"/>
                  </a:cubicBezTo>
                  <a:cubicBezTo>
                    <a:pt x="256" y="322"/>
                    <a:pt x="257" y="320"/>
                    <a:pt x="259" y="320"/>
                  </a:cubicBezTo>
                  <a:cubicBezTo>
                    <a:pt x="259" y="320"/>
                    <a:pt x="259" y="320"/>
                    <a:pt x="259" y="320"/>
                  </a:cubicBezTo>
                  <a:cubicBezTo>
                    <a:pt x="260" y="320"/>
                    <a:pt x="260" y="321"/>
                    <a:pt x="260" y="321"/>
                  </a:cubicBezTo>
                  <a:cubicBezTo>
                    <a:pt x="261" y="321"/>
                    <a:pt x="261" y="321"/>
                    <a:pt x="261" y="320"/>
                  </a:cubicBezTo>
                  <a:cubicBezTo>
                    <a:pt x="262" y="320"/>
                    <a:pt x="262" y="319"/>
                    <a:pt x="263" y="318"/>
                  </a:cubicBezTo>
                  <a:cubicBezTo>
                    <a:pt x="264" y="318"/>
                    <a:pt x="265" y="317"/>
                    <a:pt x="266" y="317"/>
                  </a:cubicBezTo>
                  <a:cubicBezTo>
                    <a:pt x="267" y="316"/>
                    <a:pt x="268" y="316"/>
                    <a:pt x="269" y="315"/>
                  </a:cubicBezTo>
                  <a:cubicBezTo>
                    <a:pt x="271" y="313"/>
                    <a:pt x="272" y="310"/>
                    <a:pt x="274" y="307"/>
                  </a:cubicBezTo>
                  <a:cubicBezTo>
                    <a:pt x="275" y="304"/>
                    <a:pt x="276" y="301"/>
                    <a:pt x="278" y="299"/>
                  </a:cubicBezTo>
                  <a:cubicBezTo>
                    <a:pt x="284" y="290"/>
                    <a:pt x="287" y="283"/>
                    <a:pt x="286" y="278"/>
                  </a:cubicBezTo>
                  <a:cubicBezTo>
                    <a:pt x="286" y="276"/>
                    <a:pt x="285" y="273"/>
                    <a:pt x="282" y="272"/>
                  </a:cubicBezTo>
                  <a:cubicBezTo>
                    <a:pt x="282" y="271"/>
                    <a:pt x="282" y="271"/>
                    <a:pt x="282" y="270"/>
                  </a:cubicBezTo>
                  <a:cubicBezTo>
                    <a:pt x="282" y="270"/>
                    <a:pt x="283" y="269"/>
                    <a:pt x="283" y="269"/>
                  </a:cubicBezTo>
                  <a:cubicBezTo>
                    <a:pt x="283" y="269"/>
                    <a:pt x="283" y="269"/>
                    <a:pt x="283" y="269"/>
                  </a:cubicBezTo>
                  <a:cubicBezTo>
                    <a:pt x="286" y="270"/>
                    <a:pt x="290" y="271"/>
                    <a:pt x="293" y="271"/>
                  </a:cubicBezTo>
                  <a:cubicBezTo>
                    <a:pt x="294" y="271"/>
                    <a:pt x="296" y="271"/>
                    <a:pt x="297" y="270"/>
                  </a:cubicBezTo>
                  <a:cubicBezTo>
                    <a:pt x="301" y="269"/>
                    <a:pt x="303" y="266"/>
                    <a:pt x="305" y="262"/>
                  </a:cubicBezTo>
                  <a:cubicBezTo>
                    <a:pt x="308" y="256"/>
                    <a:pt x="310" y="254"/>
                    <a:pt x="313" y="251"/>
                  </a:cubicBezTo>
                  <a:cubicBezTo>
                    <a:pt x="314" y="251"/>
                    <a:pt x="315" y="250"/>
                    <a:pt x="316" y="249"/>
                  </a:cubicBezTo>
                  <a:cubicBezTo>
                    <a:pt x="321" y="245"/>
                    <a:pt x="325" y="245"/>
                    <a:pt x="330" y="245"/>
                  </a:cubicBezTo>
                  <a:cubicBezTo>
                    <a:pt x="331" y="245"/>
                    <a:pt x="331" y="245"/>
                    <a:pt x="331" y="245"/>
                  </a:cubicBezTo>
                  <a:cubicBezTo>
                    <a:pt x="332" y="245"/>
                    <a:pt x="333" y="245"/>
                    <a:pt x="334" y="245"/>
                  </a:cubicBezTo>
                  <a:cubicBezTo>
                    <a:pt x="334" y="245"/>
                    <a:pt x="335" y="245"/>
                    <a:pt x="336" y="245"/>
                  </a:cubicBezTo>
                  <a:cubicBezTo>
                    <a:pt x="339" y="244"/>
                    <a:pt x="343" y="244"/>
                    <a:pt x="346" y="244"/>
                  </a:cubicBezTo>
                  <a:cubicBezTo>
                    <a:pt x="350" y="243"/>
                    <a:pt x="354" y="243"/>
                    <a:pt x="358" y="243"/>
                  </a:cubicBezTo>
                  <a:cubicBezTo>
                    <a:pt x="359" y="243"/>
                    <a:pt x="359" y="243"/>
                    <a:pt x="359" y="243"/>
                  </a:cubicBezTo>
                  <a:cubicBezTo>
                    <a:pt x="359" y="243"/>
                    <a:pt x="360" y="243"/>
                    <a:pt x="360" y="244"/>
                  </a:cubicBezTo>
                  <a:cubicBezTo>
                    <a:pt x="360" y="244"/>
                    <a:pt x="360" y="245"/>
                    <a:pt x="359" y="245"/>
                  </a:cubicBezTo>
                  <a:cubicBezTo>
                    <a:pt x="356" y="247"/>
                    <a:pt x="352" y="248"/>
                    <a:pt x="348" y="249"/>
                  </a:cubicBezTo>
                  <a:cubicBezTo>
                    <a:pt x="345" y="250"/>
                    <a:pt x="341" y="250"/>
                    <a:pt x="339" y="252"/>
                  </a:cubicBezTo>
                  <a:cubicBezTo>
                    <a:pt x="336" y="253"/>
                    <a:pt x="334" y="255"/>
                    <a:pt x="333" y="256"/>
                  </a:cubicBezTo>
                  <a:cubicBezTo>
                    <a:pt x="330" y="258"/>
                    <a:pt x="328" y="260"/>
                    <a:pt x="321" y="260"/>
                  </a:cubicBezTo>
                  <a:cubicBezTo>
                    <a:pt x="316" y="260"/>
                    <a:pt x="313" y="266"/>
                    <a:pt x="310" y="272"/>
                  </a:cubicBezTo>
                  <a:cubicBezTo>
                    <a:pt x="308" y="277"/>
                    <a:pt x="307" y="282"/>
                    <a:pt x="308" y="284"/>
                  </a:cubicBezTo>
                  <a:cubicBezTo>
                    <a:pt x="308" y="285"/>
                    <a:pt x="309" y="286"/>
                    <a:pt x="309" y="286"/>
                  </a:cubicBezTo>
                  <a:cubicBezTo>
                    <a:pt x="310" y="286"/>
                    <a:pt x="310" y="286"/>
                    <a:pt x="311" y="286"/>
                  </a:cubicBezTo>
                  <a:cubicBezTo>
                    <a:pt x="312" y="286"/>
                    <a:pt x="314" y="285"/>
                    <a:pt x="315" y="284"/>
                  </a:cubicBezTo>
                  <a:cubicBezTo>
                    <a:pt x="317" y="283"/>
                    <a:pt x="319" y="282"/>
                    <a:pt x="321" y="282"/>
                  </a:cubicBezTo>
                  <a:cubicBezTo>
                    <a:pt x="323" y="282"/>
                    <a:pt x="324" y="282"/>
                    <a:pt x="325" y="284"/>
                  </a:cubicBezTo>
                  <a:cubicBezTo>
                    <a:pt x="326" y="284"/>
                    <a:pt x="326" y="284"/>
                    <a:pt x="326" y="285"/>
                  </a:cubicBezTo>
                  <a:cubicBezTo>
                    <a:pt x="326" y="285"/>
                    <a:pt x="326" y="286"/>
                    <a:pt x="326" y="286"/>
                  </a:cubicBezTo>
                  <a:cubicBezTo>
                    <a:pt x="324" y="288"/>
                    <a:pt x="321" y="291"/>
                    <a:pt x="319" y="292"/>
                  </a:cubicBezTo>
                  <a:cubicBezTo>
                    <a:pt x="318" y="293"/>
                    <a:pt x="316" y="294"/>
                    <a:pt x="315" y="294"/>
                  </a:cubicBezTo>
                  <a:cubicBezTo>
                    <a:pt x="314" y="295"/>
                    <a:pt x="312" y="296"/>
                    <a:pt x="311" y="296"/>
                  </a:cubicBezTo>
                  <a:cubicBezTo>
                    <a:pt x="313" y="297"/>
                    <a:pt x="315" y="297"/>
                    <a:pt x="317" y="297"/>
                  </a:cubicBezTo>
                  <a:cubicBezTo>
                    <a:pt x="319" y="297"/>
                    <a:pt x="321" y="297"/>
                    <a:pt x="323" y="298"/>
                  </a:cubicBezTo>
                  <a:cubicBezTo>
                    <a:pt x="323" y="298"/>
                    <a:pt x="324" y="298"/>
                    <a:pt x="324" y="298"/>
                  </a:cubicBezTo>
                  <a:cubicBezTo>
                    <a:pt x="326" y="298"/>
                    <a:pt x="327" y="297"/>
                    <a:pt x="328" y="295"/>
                  </a:cubicBezTo>
                  <a:cubicBezTo>
                    <a:pt x="328" y="294"/>
                    <a:pt x="329" y="293"/>
                    <a:pt x="330" y="292"/>
                  </a:cubicBezTo>
                  <a:cubicBezTo>
                    <a:pt x="334" y="288"/>
                    <a:pt x="337" y="285"/>
                    <a:pt x="339" y="284"/>
                  </a:cubicBezTo>
                  <a:cubicBezTo>
                    <a:pt x="341" y="284"/>
                    <a:pt x="342" y="284"/>
                    <a:pt x="343" y="283"/>
                  </a:cubicBezTo>
                  <a:cubicBezTo>
                    <a:pt x="346" y="283"/>
                    <a:pt x="347" y="283"/>
                    <a:pt x="350" y="281"/>
                  </a:cubicBezTo>
                  <a:cubicBezTo>
                    <a:pt x="353" y="278"/>
                    <a:pt x="356" y="274"/>
                    <a:pt x="359" y="270"/>
                  </a:cubicBezTo>
                  <a:cubicBezTo>
                    <a:pt x="360" y="268"/>
                    <a:pt x="362" y="266"/>
                    <a:pt x="363" y="264"/>
                  </a:cubicBezTo>
                  <a:cubicBezTo>
                    <a:pt x="363" y="263"/>
                    <a:pt x="363" y="263"/>
                    <a:pt x="363" y="262"/>
                  </a:cubicBezTo>
                  <a:cubicBezTo>
                    <a:pt x="363" y="261"/>
                    <a:pt x="363" y="260"/>
                    <a:pt x="364" y="259"/>
                  </a:cubicBezTo>
                  <a:cubicBezTo>
                    <a:pt x="366" y="256"/>
                    <a:pt x="370" y="254"/>
                    <a:pt x="373" y="252"/>
                  </a:cubicBezTo>
                  <a:cubicBezTo>
                    <a:pt x="374" y="252"/>
                    <a:pt x="375" y="251"/>
                    <a:pt x="375" y="251"/>
                  </a:cubicBezTo>
                  <a:cubicBezTo>
                    <a:pt x="376" y="250"/>
                    <a:pt x="376" y="250"/>
                    <a:pt x="376" y="250"/>
                  </a:cubicBezTo>
                  <a:cubicBezTo>
                    <a:pt x="379" y="248"/>
                    <a:pt x="382" y="247"/>
                    <a:pt x="386" y="247"/>
                  </a:cubicBezTo>
                  <a:cubicBezTo>
                    <a:pt x="386" y="247"/>
                    <a:pt x="387" y="247"/>
                    <a:pt x="387" y="247"/>
                  </a:cubicBezTo>
                  <a:cubicBezTo>
                    <a:pt x="393" y="247"/>
                    <a:pt x="399" y="251"/>
                    <a:pt x="403" y="256"/>
                  </a:cubicBezTo>
                  <a:cubicBezTo>
                    <a:pt x="404" y="256"/>
                    <a:pt x="404" y="256"/>
                    <a:pt x="404" y="256"/>
                  </a:cubicBezTo>
                  <a:cubicBezTo>
                    <a:pt x="406" y="258"/>
                    <a:pt x="409" y="259"/>
                    <a:pt x="411" y="259"/>
                  </a:cubicBezTo>
                  <a:cubicBezTo>
                    <a:pt x="413" y="259"/>
                    <a:pt x="415" y="259"/>
                    <a:pt x="417" y="260"/>
                  </a:cubicBezTo>
                  <a:cubicBezTo>
                    <a:pt x="417" y="260"/>
                    <a:pt x="418" y="261"/>
                    <a:pt x="418" y="261"/>
                  </a:cubicBezTo>
                  <a:cubicBezTo>
                    <a:pt x="419" y="265"/>
                    <a:pt x="416" y="267"/>
                    <a:pt x="414" y="269"/>
                  </a:cubicBezTo>
                  <a:cubicBezTo>
                    <a:pt x="413" y="270"/>
                    <a:pt x="413" y="270"/>
                    <a:pt x="412" y="271"/>
                  </a:cubicBezTo>
                  <a:cubicBezTo>
                    <a:pt x="414" y="270"/>
                    <a:pt x="415" y="269"/>
                    <a:pt x="417" y="268"/>
                  </a:cubicBezTo>
                  <a:cubicBezTo>
                    <a:pt x="418" y="267"/>
                    <a:pt x="420" y="266"/>
                    <a:pt x="421" y="265"/>
                  </a:cubicBezTo>
                  <a:cubicBezTo>
                    <a:pt x="422" y="264"/>
                    <a:pt x="423" y="264"/>
                    <a:pt x="424" y="264"/>
                  </a:cubicBezTo>
                  <a:cubicBezTo>
                    <a:pt x="426" y="264"/>
                    <a:pt x="428" y="265"/>
                    <a:pt x="429" y="266"/>
                  </a:cubicBezTo>
                  <a:cubicBezTo>
                    <a:pt x="431" y="267"/>
                    <a:pt x="432" y="267"/>
                    <a:pt x="434" y="267"/>
                  </a:cubicBezTo>
                  <a:cubicBezTo>
                    <a:pt x="434" y="267"/>
                    <a:pt x="434" y="267"/>
                    <a:pt x="435" y="267"/>
                  </a:cubicBezTo>
                  <a:cubicBezTo>
                    <a:pt x="437" y="266"/>
                    <a:pt x="439" y="264"/>
                    <a:pt x="441" y="262"/>
                  </a:cubicBezTo>
                  <a:cubicBezTo>
                    <a:pt x="443" y="261"/>
                    <a:pt x="444" y="259"/>
                    <a:pt x="446" y="258"/>
                  </a:cubicBezTo>
                  <a:cubicBezTo>
                    <a:pt x="446" y="258"/>
                    <a:pt x="449" y="257"/>
                    <a:pt x="451" y="257"/>
                  </a:cubicBezTo>
                  <a:cubicBezTo>
                    <a:pt x="451" y="257"/>
                    <a:pt x="452" y="257"/>
                    <a:pt x="452" y="257"/>
                  </a:cubicBezTo>
                  <a:cubicBezTo>
                    <a:pt x="453" y="258"/>
                    <a:pt x="454" y="258"/>
                    <a:pt x="454" y="259"/>
                  </a:cubicBezTo>
                  <a:cubicBezTo>
                    <a:pt x="454" y="260"/>
                    <a:pt x="454" y="261"/>
                    <a:pt x="454" y="262"/>
                  </a:cubicBezTo>
                  <a:cubicBezTo>
                    <a:pt x="453" y="263"/>
                    <a:pt x="452" y="264"/>
                    <a:pt x="451" y="264"/>
                  </a:cubicBezTo>
                  <a:cubicBezTo>
                    <a:pt x="450" y="264"/>
                    <a:pt x="450" y="264"/>
                    <a:pt x="449" y="264"/>
                  </a:cubicBezTo>
                  <a:cubicBezTo>
                    <a:pt x="448" y="265"/>
                    <a:pt x="446" y="267"/>
                    <a:pt x="446" y="269"/>
                  </a:cubicBezTo>
                  <a:cubicBezTo>
                    <a:pt x="446" y="271"/>
                    <a:pt x="447" y="272"/>
                    <a:pt x="448" y="273"/>
                  </a:cubicBezTo>
                  <a:cubicBezTo>
                    <a:pt x="449" y="274"/>
                    <a:pt x="452" y="274"/>
                    <a:pt x="454" y="274"/>
                  </a:cubicBezTo>
                  <a:cubicBezTo>
                    <a:pt x="456" y="275"/>
                    <a:pt x="458" y="275"/>
                    <a:pt x="459" y="275"/>
                  </a:cubicBezTo>
                  <a:cubicBezTo>
                    <a:pt x="461" y="276"/>
                    <a:pt x="463" y="276"/>
                    <a:pt x="464" y="276"/>
                  </a:cubicBezTo>
                  <a:cubicBezTo>
                    <a:pt x="467" y="276"/>
                    <a:pt x="470" y="275"/>
                    <a:pt x="473" y="275"/>
                  </a:cubicBezTo>
                  <a:cubicBezTo>
                    <a:pt x="476" y="274"/>
                    <a:pt x="479" y="273"/>
                    <a:pt x="482" y="273"/>
                  </a:cubicBezTo>
                  <a:cubicBezTo>
                    <a:pt x="484" y="273"/>
                    <a:pt x="485" y="273"/>
                    <a:pt x="486" y="274"/>
                  </a:cubicBezTo>
                  <a:cubicBezTo>
                    <a:pt x="488" y="274"/>
                    <a:pt x="489" y="274"/>
                    <a:pt x="490" y="275"/>
                  </a:cubicBezTo>
                  <a:cubicBezTo>
                    <a:pt x="493" y="276"/>
                    <a:pt x="497" y="276"/>
                    <a:pt x="500" y="276"/>
                  </a:cubicBezTo>
                  <a:cubicBezTo>
                    <a:pt x="501" y="276"/>
                    <a:pt x="501" y="276"/>
                    <a:pt x="502" y="276"/>
                  </a:cubicBezTo>
                  <a:cubicBezTo>
                    <a:pt x="503" y="276"/>
                    <a:pt x="504" y="276"/>
                    <a:pt x="506" y="275"/>
                  </a:cubicBezTo>
                  <a:cubicBezTo>
                    <a:pt x="507" y="274"/>
                    <a:pt x="509" y="274"/>
                    <a:pt x="510" y="274"/>
                  </a:cubicBezTo>
                  <a:cubicBezTo>
                    <a:pt x="511" y="274"/>
                    <a:pt x="511" y="274"/>
                    <a:pt x="512" y="275"/>
                  </a:cubicBezTo>
                  <a:cubicBezTo>
                    <a:pt x="513" y="276"/>
                    <a:pt x="513" y="277"/>
                    <a:pt x="513" y="280"/>
                  </a:cubicBezTo>
                  <a:cubicBezTo>
                    <a:pt x="516" y="281"/>
                    <a:pt x="518" y="281"/>
                    <a:pt x="521" y="282"/>
                  </a:cubicBezTo>
                  <a:cubicBezTo>
                    <a:pt x="522" y="282"/>
                    <a:pt x="522" y="282"/>
                    <a:pt x="522" y="282"/>
                  </a:cubicBezTo>
                  <a:cubicBezTo>
                    <a:pt x="524" y="282"/>
                    <a:pt x="526" y="283"/>
                    <a:pt x="527" y="284"/>
                  </a:cubicBezTo>
                  <a:cubicBezTo>
                    <a:pt x="529" y="285"/>
                    <a:pt x="531" y="286"/>
                    <a:pt x="533" y="286"/>
                  </a:cubicBezTo>
                  <a:cubicBezTo>
                    <a:pt x="533" y="286"/>
                    <a:pt x="534" y="286"/>
                    <a:pt x="534" y="286"/>
                  </a:cubicBezTo>
                  <a:cubicBezTo>
                    <a:pt x="535" y="285"/>
                    <a:pt x="536" y="284"/>
                    <a:pt x="537" y="283"/>
                  </a:cubicBezTo>
                  <a:cubicBezTo>
                    <a:pt x="538" y="281"/>
                    <a:pt x="540" y="279"/>
                    <a:pt x="542" y="278"/>
                  </a:cubicBezTo>
                  <a:cubicBezTo>
                    <a:pt x="544" y="277"/>
                    <a:pt x="547" y="277"/>
                    <a:pt x="550" y="277"/>
                  </a:cubicBezTo>
                  <a:cubicBezTo>
                    <a:pt x="550" y="277"/>
                    <a:pt x="551" y="277"/>
                    <a:pt x="552" y="277"/>
                  </a:cubicBezTo>
                  <a:cubicBezTo>
                    <a:pt x="552" y="277"/>
                    <a:pt x="552" y="277"/>
                    <a:pt x="552" y="277"/>
                  </a:cubicBezTo>
                  <a:cubicBezTo>
                    <a:pt x="552" y="276"/>
                    <a:pt x="552" y="276"/>
                    <a:pt x="552" y="276"/>
                  </a:cubicBezTo>
                  <a:cubicBezTo>
                    <a:pt x="552" y="274"/>
                    <a:pt x="552" y="272"/>
                    <a:pt x="553" y="270"/>
                  </a:cubicBezTo>
                  <a:cubicBezTo>
                    <a:pt x="553" y="269"/>
                    <a:pt x="553" y="269"/>
                    <a:pt x="553" y="269"/>
                  </a:cubicBezTo>
                  <a:cubicBezTo>
                    <a:pt x="552" y="268"/>
                    <a:pt x="551" y="268"/>
                    <a:pt x="551" y="268"/>
                  </a:cubicBezTo>
                  <a:cubicBezTo>
                    <a:pt x="551" y="268"/>
                    <a:pt x="551" y="268"/>
                    <a:pt x="551" y="268"/>
                  </a:cubicBezTo>
                  <a:cubicBezTo>
                    <a:pt x="550" y="268"/>
                    <a:pt x="549" y="268"/>
                    <a:pt x="548" y="269"/>
                  </a:cubicBezTo>
                  <a:cubicBezTo>
                    <a:pt x="547" y="270"/>
                    <a:pt x="547" y="270"/>
                    <a:pt x="547" y="270"/>
                  </a:cubicBezTo>
                  <a:cubicBezTo>
                    <a:pt x="547" y="270"/>
                    <a:pt x="546" y="270"/>
                    <a:pt x="546" y="271"/>
                  </a:cubicBezTo>
                  <a:cubicBezTo>
                    <a:pt x="544" y="272"/>
                    <a:pt x="542" y="273"/>
                    <a:pt x="540" y="273"/>
                  </a:cubicBezTo>
                  <a:cubicBezTo>
                    <a:pt x="539" y="273"/>
                    <a:pt x="538" y="273"/>
                    <a:pt x="536" y="272"/>
                  </a:cubicBezTo>
                  <a:cubicBezTo>
                    <a:pt x="534" y="270"/>
                    <a:pt x="532" y="269"/>
                    <a:pt x="530" y="269"/>
                  </a:cubicBezTo>
                  <a:cubicBezTo>
                    <a:pt x="529" y="269"/>
                    <a:pt x="528" y="269"/>
                    <a:pt x="527" y="270"/>
                  </a:cubicBezTo>
                  <a:cubicBezTo>
                    <a:pt x="526" y="270"/>
                    <a:pt x="525" y="270"/>
                    <a:pt x="524" y="270"/>
                  </a:cubicBezTo>
                  <a:cubicBezTo>
                    <a:pt x="523" y="270"/>
                    <a:pt x="523" y="270"/>
                    <a:pt x="522" y="269"/>
                  </a:cubicBezTo>
                  <a:cubicBezTo>
                    <a:pt x="521" y="268"/>
                    <a:pt x="520" y="266"/>
                    <a:pt x="520" y="263"/>
                  </a:cubicBezTo>
                  <a:cubicBezTo>
                    <a:pt x="519" y="259"/>
                    <a:pt x="519" y="254"/>
                    <a:pt x="519" y="250"/>
                  </a:cubicBezTo>
                  <a:cubicBezTo>
                    <a:pt x="519" y="247"/>
                    <a:pt x="520" y="244"/>
                    <a:pt x="519" y="242"/>
                  </a:cubicBezTo>
                  <a:cubicBezTo>
                    <a:pt x="519" y="239"/>
                    <a:pt x="519" y="236"/>
                    <a:pt x="519" y="233"/>
                  </a:cubicBezTo>
                  <a:cubicBezTo>
                    <a:pt x="519" y="228"/>
                    <a:pt x="519" y="223"/>
                    <a:pt x="519" y="219"/>
                  </a:cubicBezTo>
                  <a:cubicBezTo>
                    <a:pt x="519" y="216"/>
                    <a:pt x="519" y="213"/>
                    <a:pt x="518" y="210"/>
                  </a:cubicBezTo>
                  <a:cubicBezTo>
                    <a:pt x="518" y="205"/>
                    <a:pt x="517" y="200"/>
                    <a:pt x="517" y="194"/>
                  </a:cubicBezTo>
                  <a:cubicBezTo>
                    <a:pt x="517" y="192"/>
                    <a:pt x="517" y="190"/>
                    <a:pt x="518" y="188"/>
                  </a:cubicBezTo>
                  <a:cubicBezTo>
                    <a:pt x="518" y="186"/>
                    <a:pt x="518" y="183"/>
                    <a:pt x="518" y="180"/>
                  </a:cubicBezTo>
                  <a:cubicBezTo>
                    <a:pt x="518" y="178"/>
                    <a:pt x="518" y="175"/>
                    <a:pt x="518" y="173"/>
                  </a:cubicBezTo>
                  <a:cubicBezTo>
                    <a:pt x="518" y="168"/>
                    <a:pt x="518" y="163"/>
                    <a:pt x="518" y="159"/>
                  </a:cubicBezTo>
                  <a:cubicBezTo>
                    <a:pt x="518" y="153"/>
                    <a:pt x="518" y="146"/>
                    <a:pt x="518" y="140"/>
                  </a:cubicBezTo>
                  <a:cubicBezTo>
                    <a:pt x="518" y="135"/>
                    <a:pt x="518" y="135"/>
                    <a:pt x="518" y="135"/>
                  </a:cubicBezTo>
                  <a:cubicBezTo>
                    <a:pt x="518" y="133"/>
                    <a:pt x="518" y="131"/>
                    <a:pt x="518" y="129"/>
                  </a:cubicBezTo>
                  <a:cubicBezTo>
                    <a:pt x="517" y="124"/>
                    <a:pt x="517" y="118"/>
                    <a:pt x="517" y="113"/>
                  </a:cubicBezTo>
                  <a:cubicBezTo>
                    <a:pt x="517" y="111"/>
                    <a:pt x="517" y="108"/>
                    <a:pt x="517" y="106"/>
                  </a:cubicBezTo>
                  <a:cubicBezTo>
                    <a:pt x="517" y="103"/>
                    <a:pt x="516" y="101"/>
                    <a:pt x="516" y="98"/>
                  </a:cubicBezTo>
                  <a:cubicBezTo>
                    <a:pt x="516" y="96"/>
                    <a:pt x="517" y="94"/>
                    <a:pt x="517" y="92"/>
                  </a:cubicBezTo>
                  <a:cubicBezTo>
                    <a:pt x="517" y="91"/>
                    <a:pt x="517" y="88"/>
                    <a:pt x="517" y="87"/>
                  </a:cubicBezTo>
                  <a:cubicBezTo>
                    <a:pt x="517" y="82"/>
                    <a:pt x="517" y="77"/>
                    <a:pt x="517" y="73"/>
                  </a:cubicBezTo>
                  <a:cubicBezTo>
                    <a:pt x="516" y="68"/>
                    <a:pt x="516" y="63"/>
                    <a:pt x="516" y="59"/>
                  </a:cubicBezTo>
                  <a:cubicBezTo>
                    <a:pt x="516" y="55"/>
                    <a:pt x="516" y="52"/>
                    <a:pt x="516" y="48"/>
                  </a:cubicBezTo>
                  <a:cubicBezTo>
                    <a:pt x="515" y="46"/>
                    <a:pt x="516" y="44"/>
                    <a:pt x="516" y="42"/>
                  </a:cubicBezTo>
                  <a:cubicBezTo>
                    <a:pt x="516" y="41"/>
                    <a:pt x="516" y="40"/>
                    <a:pt x="516" y="39"/>
                  </a:cubicBezTo>
                  <a:cubicBezTo>
                    <a:pt x="515" y="39"/>
                    <a:pt x="515" y="39"/>
                    <a:pt x="515" y="39"/>
                  </a:cubicBezTo>
                  <a:cubicBezTo>
                    <a:pt x="514" y="38"/>
                    <a:pt x="512" y="38"/>
                    <a:pt x="510" y="38"/>
                  </a:cubicBezTo>
                  <a:cubicBezTo>
                    <a:pt x="507" y="37"/>
                    <a:pt x="505" y="36"/>
                    <a:pt x="502" y="35"/>
                  </a:cubicBezTo>
                  <a:cubicBezTo>
                    <a:pt x="501" y="35"/>
                    <a:pt x="500" y="34"/>
                    <a:pt x="499" y="34"/>
                  </a:cubicBezTo>
                  <a:cubicBezTo>
                    <a:pt x="498" y="33"/>
                    <a:pt x="497" y="33"/>
                    <a:pt x="496" y="32"/>
                  </a:cubicBezTo>
                  <a:cubicBezTo>
                    <a:pt x="494" y="32"/>
                    <a:pt x="493" y="32"/>
                    <a:pt x="491" y="31"/>
                  </a:cubicBezTo>
                  <a:cubicBezTo>
                    <a:pt x="490" y="31"/>
                    <a:pt x="488" y="31"/>
                    <a:pt x="487" y="31"/>
                  </a:cubicBezTo>
                  <a:cubicBezTo>
                    <a:pt x="485" y="31"/>
                    <a:pt x="483" y="30"/>
                    <a:pt x="481" y="29"/>
                  </a:cubicBezTo>
                  <a:cubicBezTo>
                    <a:pt x="479" y="28"/>
                    <a:pt x="477" y="28"/>
                    <a:pt x="475" y="27"/>
                  </a:cubicBezTo>
                  <a:cubicBezTo>
                    <a:pt x="475" y="27"/>
                    <a:pt x="474" y="27"/>
                    <a:pt x="474" y="27"/>
                  </a:cubicBezTo>
                  <a:cubicBezTo>
                    <a:pt x="472" y="27"/>
                    <a:pt x="470" y="28"/>
                    <a:pt x="468" y="28"/>
                  </a:cubicBezTo>
                  <a:cubicBezTo>
                    <a:pt x="467" y="28"/>
                    <a:pt x="466" y="28"/>
                    <a:pt x="465" y="28"/>
                  </a:cubicBezTo>
                  <a:cubicBezTo>
                    <a:pt x="463" y="29"/>
                    <a:pt x="462" y="29"/>
                    <a:pt x="460" y="29"/>
                  </a:cubicBezTo>
                  <a:cubicBezTo>
                    <a:pt x="457" y="29"/>
                    <a:pt x="454" y="29"/>
                    <a:pt x="451" y="30"/>
                  </a:cubicBezTo>
                  <a:cubicBezTo>
                    <a:pt x="447" y="31"/>
                    <a:pt x="443" y="31"/>
                    <a:pt x="439" y="31"/>
                  </a:cubicBezTo>
                  <a:cubicBezTo>
                    <a:pt x="438" y="31"/>
                    <a:pt x="438" y="31"/>
                    <a:pt x="438" y="31"/>
                  </a:cubicBezTo>
                  <a:cubicBezTo>
                    <a:pt x="438" y="31"/>
                    <a:pt x="437" y="31"/>
                    <a:pt x="437" y="31"/>
                  </a:cubicBezTo>
                  <a:cubicBezTo>
                    <a:pt x="436" y="31"/>
                    <a:pt x="435" y="31"/>
                    <a:pt x="434" y="31"/>
                  </a:cubicBezTo>
                  <a:cubicBezTo>
                    <a:pt x="433" y="31"/>
                    <a:pt x="433" y="30"/>
                    <a:pt x="432" y="29"/>
                  </a:cubicBezTo>
                  <a:cubicBezTo>
                    <a:pt x="431" y="29"/>
                    <a:pt x="431" y="29"/>
                    <a:pt x="431" y="28"/>
                  </a:cubicBezTo>
                  <a:cubicBezTo>
                    <a:pt x="428" y="27"/>
                    <a:pt x="425" y="27"/>
                    <a:pt x="422" y="27"/>
                  </a:cubicBezTo>
                  <a:cubicBezTo>
                    <a:pt x="422" y="27"/>
                    <a:pt x="421" y="27"/>
                    <a:pt x="421" y="27"/>
                  </a:cubicBezTo>
                  <a:cubicBezTo>
                    <a:pt x="421" y="27"/>
                    <a:pt x="420" y="27"/>
                    <a:pt x="420" y="27"/>
                  </a:cubicBezTo>
                  <a:cubicBezTo>
                    <a:pt x="419" y="27"/>
                    <a:pt x="419" y="27"/>
                    <a:pt x="418" y="27"/>
                  </a:cubicBezTo>
                  <a:cubicBezTo>
                    <a:pt x="417" y="27"/>
                    <a:pt x="416" y="27"/>
                    <a:pt x="415" y="27"/>
                  </a:cubicBezTo>
                  <a:cubicBezTo>
                    <a:pt x="411" y="27"/>
                    <a:pt x="407" y="27"/>
                    <a:pt x="403" y="26"/>
                  </a:cubicBezTo>
                  <a:cubicBezTo>
                    <a:pt x="402" y="26"/>
                    <a:pt x="401" y="26"/>
                    <a:pt x="400" y="25"/>
                  </a:cubicBezTo>
                  <a:cubicBezTo>
                    <a:pt x="398" y="25"/>
                    <a:pt x="397" y="24"/>
                    <a:pt x="395" y="24"/>
                  </a:cubicBezTo>
                  <a:cubicBezTo>
                    <a:pt x="395" y="24"/>
                    <a:pt x="395" y="24"/>
                    <a:pt x="394" y="24"/>
                  </a:cubicBezTo>
                  <a:cubicBezTo>
                    <a:pt x="394" y="25"/>
                    <a:pt x="393" y="25"/>
                    <a:pt x="393" y="25"/>
                  </a:cubicBezTo>
                  <a:cubicBezTo>
                    <a:pt x="391" y="25"/>
                    <a:pt x="389" y="24"/>
                    <a:pt x="387" y="24"/>
                  </a:cubicBezTo>
                  <a:cubicBezTo>
                    <a:pt x="386" y="24"/>
                    <a:pt x="386" y="23"/>
                    <a:pt x="385" y="23"/>
                  </a:cubicBezTo>
                  <a:cubicBezTo>
                    <a:pt x="377" y="22"/>
                    <a:pt x="371" y="21"/>
                    <a:pt x="364" y="21"/>
                  </a:cubicBezTo>
                  <a:cubicBezTo>
                    <a:pt x="364" y="21"/>
                    <a:pt x="364" y="21"/>
                    <a:pt x="364" y="21"/>
                  </a:cubicBezTo>
                  <a:cubicBezTo>
                    <a:pt x="355" y="21"/>
                    <a:pt x="347" y="22"/>
                    <a:pt x="338" y="22"/>
                  </a:cubicBezTo>
                  <a:cubicBezTo>
                    <a:pt x="330" y="22"/>
                    <a:pt x="322" y="22"/>
                    <a:pt x="314" y="22"/>
                  </a:cubicBezTo>
                  <a:cubicBezTo>
                    <a:pt x="314" y="22"/>
                    <a:pt x="314" y="22"/>
                    <a:pt x="314" y="22"/>
                  </a:cubicBezTo>
                  <a:cubicBezTo>
                    <a:pt x="311" y="22"/>
                    <a:pt x="308" y="22"/>
                    <a:pt x="305" y="21"/>
                  </a:cubicBezTo>
                  <a:cubicBezTo>
                    <a:pt x="302" y="20"/>
                    <a:pt x="300" y="20"/>
                    <a:pt x="297" y="20"/>
                  </a:cubicBezTo>
                  <a:cubicBezTo>
                    <a:pt x="296" y="20"/>
                    <a:pt x="296" y="20"/>
                    <a:pt x="296" y="20"/>
                  </a:cubicBezTo>
                  <a:cubicBezTo>
                    <a:pt x="293" y="20"/>
                    <a:pt x="290" y="19"/>
                    <a:pt x="289" y="17"/>
                  </a:cubicBezTo>
                  <a:cubicBezTo>
                    <a:pt x="289" y="17"/>
                    <a:pt x="289" y="16"/>
                    <a:pt x="290" y="14"/>
                  </a:cubicBezTo>
                  <a:cubicBezTo>
                    <a:pt x="290" y="13"/>
                    <a:pt x="291" y="12"/>
                    <a:pt x="292" y="11"/>
                  </a:cubicBezTo>
                  <a:cubicBezTo>
                    <a:pt x="292" y="11"/>
                    <a:pt x="292" y="11"/>
                    <a:pt x="292" y="11"/>
                  </a:cubicBezTo>
                  <a:cubicBezTo>
                    <a:pt x="291" y="11"/>
                    <a:pt x="290" y="11"/>
                    <a:pt x="289" y="12"/>
                  </a:cubicBezTo>
                  <a:cubicBezTo>
                    <a:pt x="288" y="12"/>
                    <a:pt x="287" y="12"/>
                    <a:pt x="286" y="12"/>
                  </a:cubicBezTo>
                  <a:cubicBezTo>
                    <a:pt x="285" y="12"/>
                    <a:pt x="284" y="13"/>
                    <a:pt x="283" y="13"/>
                  </a:cubicBezTo>
                  <a:cubicBezTo>
                    <a:pt x="281" y="13"/>
                    <a:pt x="278" y="12"/>
                    <a:pt x="276" y="12"/>
                  </a:cubicBezTo>
                  <a:cubicBezTo>
                    <a:pt x="275" y="12"/>
                    <a:pt x="274" y="12"/>
                    <a:pt x="272" y="11"/>
                  </a:cubicBezTo>
                  <a:cubicBezTo>
                    <a:pt x="270" y="11"/>
                    <a:pt x="267" y="11"/>
                    <a:pt x="265" y="11"/>
                  </a:cubicBezTo>
                  <a:cubicBezTo>
                    <a:pt x="264" y="10"/>
                    <a:pt x="263" y="10"/>
                    <a:pt x="261" y="10"/>
                  </a:cubicBezTo>
                  <a:cubicBezTo>
                    <a:pt x="261" y="10"/>
                    <a:pt x="261" y="10"/>
                    <a:pt x="260" y="10"/>
                  </a:cubicBezTo>
                  <a:cubicBezTo>
                    <a:pt x="259" y="10"/>
                    <a:pt x="258" y="11"/>
                    <a:pt x="257" y="11"/>
                  </a:cubicBezTo>
                  <a:cubicBezTo>
                    <a:pt x="256" y="11"/>
                    <a:pt x="255" y="11"/>
                    <a:pt x="255" y="12"/>
                  </a:cubicBezTo>
                  <a:cubicBezTo>
                    <a:pt x="254" y="12"/>
                    <a:pt x="253" y="12"/>
                    <a:pt x="252" y="12"/>
                  </a:cubicBezTo>
                  <a:cubicBezTo>
                    <a:pt x="249" y="12"/>
                    <a:pt x="247" y="10"/>
                    <a:pt x="245" y="8"/>
                  </a:cubicBezTo>
                  <a:cubicBezTo>
                    <a:pt x="244" y="7"/>
                    <a:pt x="243" y="6"/>
                    <a:pt x="242" y="5"/>
                  </a:cubicBezTo>
                  <a:cubicBezTo>
                    <a:pt x="242" y="4"/>
                    <a:pt x="241" y="4"/>
                    <a:pt x="241" y="4"/>
                  </a:cubicBezTo>
                  <a:cubicBezTo>
                    <a:pt x="240" y="4"/>
                    <a:pt x="240" y="5"/>
                    <a:pt x="239" y="5"/>
                  </a:cubicBezTo>
                  <a:cubicBezTo>
                    <a:pt x="239" y="6"/>
                    <a:pt x="239" y="6"/>
                    <a:pt x="239" y="6"/>
                  </a:cubicBezTo>
                  <a:cubicBezTo>
                    <a:pt x="237" y="7"/>
                    <a:pt x="235" y="8"/>
                    <a:pt x="233" y="10"/>
                  </a:cubicBezTo>
                  <a:cubicBezTo>
                    <a:pt x="231" y="11"/>
                    <a:pt x="231" y="11"/>
                    <a:pt x="231" y="11"/>
                  </a:cubicBezTo>
                  <a:cubicBezTo>
                    <a:pt x="230" y="12"/>
                    <a:pt x="228" y="13"/>
                    <a:pt x="227" y="13"/>
                  </a:cubicBezTo>
                  <a:cubicBezTo>
                    <a:pt x="226" y="13"/>
                    <a:pt x="226" y="13"/>
                    <a:pt x="226" y="13"/>
                  </a:cubicBezTo>
                  <a:cubicBezTo>
                    <a:pt x="225" y="12"/>
                    <a:pt x="224" y="11"/>
                    <a:pt x="224" y="10"/>
                  </a:cubicBezTo>
                  <a:cubicBezTo>
                    <a:pt x="224" y="8"/>
                    <a:pt x="225" y="6"/>
                    <a:pt x="226" y="4"/>
                  </a:cubicBezTo>
                  <a:cubicBezTo>
                    <a:pt x="226" y="3"/>
                    <a:pt x="226" y="3"/>
                    <a:pt x="227" y="2"/>
                  </a:cubicBezTo>
                  <a:cubicBezTo>
                    <a:pt x="225" y="1"/>
                    <a:pt x="223" y="1"/>
                    <a:pt x="221" y="1"/>
                  </a:cubicBezTo>
                  <a:cubicBezTo>
                    <a:pt x="220" y="1"/>
                    <a:pt x="218" y="0"/>
                    <a:pt x="217" y="0"/>
                  </a:cubicBezTo>
                  <a:cubicBezTo>
                    <a:pt x="215" y="0"/>
                    <a:pt x="214" y="0"/>
                    <a:pt x="2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8" name="Freeform 61">
              <a:extLst>
                <a:ext uri="{FF2B5EF4-FFF2-40B4-BE49-F238E27FC236}">
                  <a16:creationId xmlns:a16="http://schemas.microsoft.com/office/drawing/2014/main" xmlns="" id="{786742EE-FE97-454F-8AB6-B85CFC77C91D}"/>
                </a:ext>
              </a:extLst>
            </p:cNvPr>
            <p:cNvSpPr>
              <a:spLocks/>
            </p:cNvSpPr>
            <p:nvPr/>
          </p:nvSpPr>
          <p:spPr bwMode="auto">
            <a:xfrm>
              <a:off x="-2106" y="-163"/>
              <a:ext cx="186" cy="94"/>
            </a:xfrm>
            <a:custGeom>
              <a:avLst/>
              <a:gdLst>
                <a:gd name="T0" fmla="*/ 89 w 99"/>
                <a:gd name="T1" fmla="*/ 0 h 50"/>
                <a:gd name="T2" fmla="*/ 74 w 99"/>
                <a:gd name="T3" fmla="*/ 3 h 50"/>
                <a:gd name="T4" fmla="*/ 68 w 99"/>
                <a:gd name="T5" fmla="*/ 5 h 50"/>
                <a:gd name="T6" fmla="*/ 63 w 99"/>
                <a:gd name="T7" fmla="*/ 6 h 50"/>
                <a:gd name="T8" fmla="*/ 49 w 99"/>
                <a:gd name="T9" fmla="*/ 3 h 50"/>
                <a:gd name="T10" fmla="*/ 46 w 99"/>
                <a:gd name="T11" fmla="*/ 2 h 50"/>
                <a:gd name="T12" fmla="*/ 33 w 99"/>
                <a:gd name="T13" fmla="*/ 0 h 50"/>
                <a:gd name="T14" fmla="*/ 20 w 99"/>
                <a:gd name="T15" fmla="*/ 1 h 50"/>
                <a:gd name="T16" fmla="*/ 13 w 99"/>
                <a:gd name="T17" fmla="*/ 2 h 50"/>
                <a:gd name="T18" fmla="*/ 9 w 99"/>
                <a:gd name="T19" fmla="*/ 6 h 50"/>
                <a:gd name="T20" fmla="*/ 7 w 99"/>
                <a:gd name="T21" fmla="*/ 8 h 50"/>
                <a:gd name="T22" fmla="*/ 6 w 99"/>
                <a:gd name="T23" fmla="*/ 12 h 50"/>
                <a:gd name="T24" fmla="*/ 6 w 99"/>
                <a:gd name="T25" fmla="*/ 15 h 50"/>
                <a:gd name="T26" fmla="*/ 4 w 99"/>
                <a:gd name="T27" fmla="*/ 24 h 50"/>
                <a:gd name="T28" fmla="*/ 3 w 99"/>
                <a:gd name="T29" fmla="*/ 26 h 50"/>
                <a:gd name="T30" fmla="*/ 1 w 99"/>
                <a:gd name="T31" fmla="*/ 31 h 50"/>
                <a:gd name="T32" fmla="*/ 1 w 99"/>
                <a:gd name="T33" fmla="*/ 32 h 50"/>
                <a:gd name="T34" fmla="*/ 12 w 99"/>
                <a:gd name="T35" fmla="*/ 48 h 50"/>
                <a:gd name="T36" fmla="*/ 20 w 99"/>
                <a:gd name="T37" fmla="*/ 50 h 50"/>
                <a:gd name="T38" fmla="*/ 24 w 99"/>
                <a:gd name="T39" fmla="*/ 49 h 50"/>
                <a:gd name="T40" fmla="*/ 25 w 99"/>
                <a:gd name="T41" fmla="*/ 44 h 50"/>
                <a:gd name="T42" fmla="*/ 25 w 99"/>
                <a:gd name="T43" fmla="*/ 41 h 50"/>
                <a:gd name="T44" fmla="*/ 24 w 99"/>
                <a:gd name="T45" fmla="*/ 35 h 50"/>
                <a:gd name="T46" fmla="*/ 32 w 99"/>
                <a:gd name="T47" fmla="*/ 29 h 50"/>
                <a:gd name="T48" fmla="*/ 37 w 99"/>
                <a:gd name="T49" fmla="*/ 29 h 50"/>
                <a:gd name="T50" fmla="*/ 48 w 99"/>
                <a:gd name="T51" fmla="*/ 29 h 50"/>
                <a:gd name="T52" fmla="*/ 59 w 99"/>
                <a:gd name="T53" fmla="*/ 30 h 50"/>
                <a:gd name="T54" fmla="*/ 60 w 99"/>
                <a:gd name="T55" fmla="*/ 30 h 50"/>
                <a:gd name="T56" fmla="*/ 95 w 99"/>
                <a:gd name="T57" fmla="*/ 10 h 50"/>
                <a:gd name="T58" fmla="*/ 98 w 99"/>
                <a:gd name="T59" fmla="*/ 4 h 50"/>
                <a:gd name="T60" fmla="*/ 94 w 99"/>
                <a:gd name="T61" fmla="*/ 1 h 50"/>
                <a:gd name="T62" fmla="*/ 89 w 99"/>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50">
                  <a:moveTo>
                    <a:pt x="89" y="0"/>
                  </a:moveTo>
                  <a:cubicBezTo>
                    <a:pt x="84" y="0"/>
                    <a:pt x="79" y="2"/>
                    <a:pt x="74" y="3"/>
                  </a:cubicBezTo>
                  <a:cubicBezTo>
                    <a:pt x="72" y="4"/>
                    <a:pt x="70" y="4"/>
                    <a:pt x="68" y="5"/>
                  </a:cubicBezTo>
                  <a:cubicBezTo>
                    <a:pt x="66" y="5"/>
                    <a:pt x="64" y="6"/>
                    <a:pt x="63" y="6"/>
                  </a:cubicBezTo>
                  <a:cubicBezTo>
                    <a:pt x="58" y="6"/>
                    <a:pt x="54" y="4"/>
                    <a:pt x="49" y="3"/>
                  </a:cubicBezTo>
                  <a:cubicBezTo>
                    <a:pt x="48" y="3"/>
                    <a:pt x="47" y="2"/>
                    <a:pt x="46" y="2"/>
                  </a:cubicBezTo>
                  <a:cubicBezTo>
                    <a:pt x="41" y="1"/>
                    <a:pt x="37" y="0"/>
                    <a:pt x="33" y="0"/>
                  </a:cubicBezTo>
                  <a:cubicBezTo>
                    <a:pt x="29" y="0"/>
                    <a:pt x="24" y="1"/>
                    <a:pt x="20" y="1"/>
                  </a:cubicBezTo>
                  <a:cubicBezTo>
                    <a:pt x="13" y="2"/>
                    <a:pt x="13" y="2"/>
                    <a:pt x="13" y="2"/>
                  </a:cubicBezTo>
                  <a:cubicBezTo>
                    <a:pt x="12" y="4"/>
                    <a:pt x="11" y="5"/>
                    <a:pt x="9" y="6"/>
                  </a:cubicBezTo>
                  <a:cubicBezTo>
                    <a:pt x="9" y="7"/>
                    <a:pt x="8" y="7"/>
                    <a:pt x="7" y="8"/>
                  </a:cubicBezTo>
                  <a:cubicBezTo>
                    <a:pt x="6" y="9"/>
                    <a:pt x="6" y="10"/>
                    <a:pt x="6" y="12"/>
                  </a:cubicBezTo>
                  <a:cubicBezTo>
                    <a:pt x="6" y="13"/>
                    <a:pt x="6" y="14"/>
                    <a:pt x="6" y="15"/>
                  </a:cubicBezTo>
                  <a:cubicBezTo>
                    <a:pt x="6" y="18"/>
                    <a:pt x="5" y="21"/>
                    <a:pt x="4" y="24"/>
                  </a:cubicBezTo>
                  <a:cubicBezTo>
                    <a:pt x="3" y="25"/>
                    <a:pt x="3" y="26"/>
                    <a:pt x="3" y="26"/>
                  </a:cubicBezTo>
                  <a:cubicBezTo>
                    <a:pt x="2" y="28"/>
                    <a:pt x="0" y="30"/>
                    <a:pt x="1" y="31"/>
                  </a:cubicBezTo>
                  <a:cubicBezTo>
                    <a:pt x="1" y="32"/>
                    <a:pt x="1" y="32"/>
                    <a:pt x="1" y="32"/>
                  </a:cubicBezTo>
                  <a:cubicBezTo>
                    <a:pt x="3" y="38"/>
                    <a:pt x="6" y="44"/>
                    <a:pt x="12" y="48"/>
                  </a:cubicBezTo>
                  <a:cubicBezTo>
                    <a:pt x="14" y="49"/>
                    <a:pt x="17" y="50"/>
                    <a:pt x="20" y="50"/>
                  </a:cubicBezTo>
                  <a:cubicBezTo>
                    <a:pt x="21" y="50"/>
                    <a:pt x="23" y="50"/>
                    <a:pt x="24" y="49"/>
                  </a:cubicBezTo>
                  <a:cubicBezTo>
                    <a:pt x="25" y="48"/>
                    <a:pt x="25" y="46"/>
                    <a:pt x="25" y="44"/>
                  </a:cubicBezTo>
                  <a:cubicBezTo>
                    <a:pt x="25" y="43"/>
                    <a:pt x="25" y="42"/>
                    <a:pt x="25" y="41"/>
                  </a:cubicBezTo>
                  <a:cubicBezTo>
                    <a:pt x="24" y="39"/>
                    <a:pt x="24" y="37"/>
                    <a:pt x="24" y="35"/>
                  </a:cubicBezTo>
                  <a:cubicBezTo>
                    <a:pt x="25" y="30"/>
                    <a:pt x="29" y="29"/>
                    <a:pt x="32" y="29"/>
                  </a:cubicBezTo>
                  <a:cubicBezTo>
                    <a:pt x="34" y="29"/>
                    <a:pt x="35" y="29"/>
                    <a:pt x="37" y="29"/>
                  </a:cubicBezTo>
                  <a:cubicBezTo>
                    <a:pt x="41" y="29"/>
                    <a:pt x="45" y="29"/>
                    <a:pt x="48" y="29"/>
                  </a:cubicBezTo>
                  <a:cubicBezTo>
                    <a:pt x="52" y="30"/>
                    <a:pt x="55" y="30"/>
                    <a:pt x="59" y="30"/>
                  </a:cubicBezTo>
                  <a:cubicBezTo>
                    <a:pt x="59" y="30"/>
                    <a:pt x="60" y="30"/>
                    <a:pt x="60" y="30"/>
                  </a:cubicBezTo>
                  <a:cubicBezTo>
                    <a:pt x="72" y="30"/>
                    <a:pt x="83" y="23"/>
                    <a:pt x="95" y="10"/>
                  </a:cubicBezTo>
                  <a:cubicBezTo>
                    <a:pt x="97" y="7"/>
                    <a:pt x="99" y="5"/>
                    <a:pt x="98" y="4"/>
                  </a:cubicBezTo>
                  <a:cubicBezTo>
                    <a:pt x="98" y="3"/>
                    <a:pt x="96" y="2"/>
                    <a:pt x="94" y="1"/>
                  </a:cubicBezTo>
                  <a:cubicBezTo>
                    <a:pt x="92" y="1"/>
                    <a:pt x="91" y="0"/>
                    <a:pt x="8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9" name="Freeform 62">
              <a:extLst>
                <a:ext uri="{FF2B5EF4-FFF2-40B4-BE49-F238E27FC236}">
                  <a16:creationId xmlns:a16="http://schemas.microsoft.com/office/drawing/2014/main" xmlns="" id="{97579E6A-AD93-418D-8507-5A6AA53D29C0}"/>
                </a:ext>
              </a:extLst>
            </p:cNvPr>
            <p:cNvSpPr>
              <a:spLocks/>
            </p:cNvSpPr>
            <p:nvPr/>
          </p:nvSpPr>
          <p:spPr bwMode="auto">
            <a:xfrm>
              <a:off x="-1845" y="2396"/>
              <a:ext cx="51" cy="131"/>
            </a:xfrm>
            <a:custGeom>
              <a:avLst/>
              <a:gdLst>
                <a:gd name="T0" fmla="*/ 25 w 27"/>
                <a:gd name="T1" fmla="*/ 0 h 70"/>
                <a:gd name="T2" fmla="*/ 19 w 27"/>
                <a:gd name="T3" fmla="*/ 4 h 70"/>
                <a:gd name="T4" fmla="*/ 16 w 27"/>
                <a:gd name="T5" fmla="*/ 9 h 70"/>
                <a:gd name="T6" fmla="*/ 15 w 27"/>
                <a:gd name="T7" fmla="*/ 12 h 70"/>
                <a:gd name="T8" fmla="*/ 14 w 27"/>
                <a:gd name="T9" fmla="*/ 14 h 70"/>
                <a:gd name="T10" fmla="*/ 8 w 27"/>
                <a:gd name="T11" fmla="*/ 21 h 70"/>
                <a:gd name="T12" fmla="*/ 7 w 27"/>
                <a:gd name="T13" fmla="*/ 21 h 70"/>
                <a:gd name="T14" fmla="*/ 3 w 27"/>
                <a:gd name="T15" fmla="*/ 19 h 70"/>
                <a:gd name="T16" fmla="*/ 2 w 27"/>
                <a:gd name="T17" fmla="*/ 18 h 70"/>
                <a:gd name="T18" fmla="*/ 2 w 27"/>
                <a:gd name="T19" fmla="*/ 19 h 70"/>
                <a:gd name="T20" fmla="*/ 2 w 27"/>
                <a:gd name="T21" fmla="*/ 23 h 70"/>
                <a:gd name="T22" fmla="*/ 2 w 27"/>
                <a:gd name="T23" fmla="*/ 23 h 70"/>
                <a:gd name="T24" fmla="*/ 2 w 27"/>
                <a:gd name="T25" fmla="*/ 30 h 70"/>
                <a:gd name="T26" fmla="*/ 2 w 27"/>
                <a:gd name="T27" fmla="*/ 34 h 70"/>
                <a:gd name="T28" fmla="*/ 2 w 27"/>
                <a:gd name="T29" fmla="*/ 41 h 70"/>
                <a:gd name="T30" fmla="*/ 2 w 27"/>
                <a:gd name="T31" fmla="*/ 48 h 70"/>
                <a:gd name="T32" fmla="*/ 1 w 27"/>
                <a:gd name="T33" fmla="*/ 54 h 70"/>
                <a:gd name="T34" fmla="*/ 2 w 27"/>
                <a:gd name="T35" fmla="*/ 70 h 70"/>
                <a:gd name="T36" fmla="*/ 3 w 27"/>
                <a:gd name="T37" fmla="*/ 69 h 70"/>
                <a:gd name="T38" fmla="*/ 4 w 27"/>
                <a:gd name="T39" fmla="*/ 69 h 70"/>
                <a:gd name="T40" fmla="*/ 5 w 27"/>
                <a:gd name="T41" fmla="*/ 69 h 70"/>
                <a:gd name="T42" fmla="*/ 11 w 27"/>
                <a:gd name="T43" fmla="*/ 59 h 70"/>
                <a:gd name="T44" fmla="*/ 15 w 27"/>
                <a:gd name="T45" fmla="*/ 50 h 70"/>
                <a:gd name="T46" fmla="*/ 20 w 27"/>
                <a:gd name="T47" fmla="*/ 40 h 70"/>
                <a:gd name="T48" fmla="*/ 22 w 27"/>
                <a:gd name="T49" fmla="*/ 37 h 70"/>
                <a:gd name="T50" fmla="*/ 22 w 27"/>
                <a:gd name="T51" fmla="*/ 35 h 70"/>
                <a:gd name="T52" fmla="*/ 25 w 27"/>
                <a:gd name="T53" fmla="*/ 24 h 70"/>
                <a:gd name="T54" fmla="*/ 25 w 27"/>
                <a:gd name="T55" fmla="*/ 23 h 70"/>
                <a:gd name="T56" fmla="*/ 26 w 27"/>
                <a:gd name="T57" fmla="*/ 14 h 70"/>
                <a:gd name="T58" fmla="*/ 27 w 27"/>
                <a:gd name="T59" fmla="*/ 12 h 70"/>
                <a:gd name="T60" fmla="*/ 27 w 27"/>
                <a:gd name="T61" fmla="*/ 10 h 70"/>
                <a:gd name="T62" fmla="*/ 25 w 27"/>
                <a:gd name="T63" fmla="*/ 10 h 70"/>
                <a:gd name="T64" fmla="*/ 25 w 27"/>
                <a:gd name="T65" fmla="*/ 10 h 70"/>
                <a:gd name="T66" fmla="*/ 24 w 27"/>
                <a:gd name="T67" fmla="*/ 9 h 70"/>
                <a:gd name="T68" fmla="*/ 24 w 27"/>
                <a:gd name="T69" fmla="*/ 3 h 70"/>
                <a:gd name="T70" fmla="*/ 25 w 27"/>
                <a:gd name="T7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70">
                  <a:moveTo>
                    <a:pt x="25" y="0"/>
                  </a:moveTo>
                  <a:cubicBezTo>
                    <a:pt x="23" y="2"/>
                    <a:pt x="21" y="3"/>
                    <a:pt x="19" y="4"/>
                  </a:cubicBezTo>
                  <a:cubicBezTo>
                    <a:pt x="18" y="6"/>
                    <a:pt x="17" y="7"/>
                    <a:pt x="16" y="9"/>
                  </a:cubicBezTo>
                  <a:cubicBezTo>
                    <a:pt x="16" y="10"/>
                    <a:pt x="15" y="11"/>
                    <a:pt x="15" y="12"/>
                  </a:cubicBezTo>
                  <a:cubicBezTo>
                    <a:pt x="15" y="13"/>
                    <a:pt x="14" y="13"/>
                    <a:pt x="14" y="14"/>
                  </a:cubicBezTo>
                  <a:cubicBezTo>
                    <a:pt x="13" y="17"/>
                    <a:pt x="11" y="20"/>
                    <a:pt x="8" y="21"/>
                  </a:cubicBezTo>
                  <a:cubicBezTo>
                    <a:pt x="8" y="21"/>
                    <a:pt x="8" y="21"/>
                    <a:pt x="7" y="21"/>
                  </a:cubicBezTo>
                  <a:cubicBezTo>
                    <a:pt x="6" y="21"/>
                    <a:pt x="5" y="20"/>
                    <a:pt x="3" y="19"/>
                  </a:cubicBezTo>
                  <a:cubicBezTo>
                    <a:pt x="3" y="19"/>
                    <a:pt x="2" y="18"/>
                    <a:pt x="2" y="18"/>
                  </a:cubicBezTo>
                  <a:cubicBezTo>
                    <a:pt x="2" y="18"/>
                    <a:pt x="2" y="19"/>
                    <a:pt x="2" y="19"/>
                  </a:cubicBezTo>
                  <a:cubicBezTo>
                    <a:pt x="2" y="20"/>
                    <a:pt x="2" y="21"/>
                    <a:pt x="2" y="23"/>
                  </a:cubicBezTo>
                  <a:cubicBezTo>
                    <a:pt x="2" y="23"/>
                    <a:pt x="2" y="23"/>
                    <a:pt x="2" y="23"/>
                  </a:cubicBezTo>
                  <a:cubicBezTo>
                    <a:pt x="2" y="25"/>
                    <a:pt x="2" y="27"/>
                    <a:pt x="2" y="30"/>
                  </a:cubicBezTo>
                  <a:cubicBezTo>
                    <a:pt x="2" y="31"/>
                    <a:pt x="2" y="33"/>
                    <a:pt x="2" y="34"/>
                  </a:cubicBezTo>
                  <a:cubicBezTo>
                    <a:pt x="2" y="36"/>
                    <a:pt x="2" y="39"/>
                    <a:pt x="2" y="41"/>
                  </a:cubicBezTo>
                  <a:cubicBezTo>
                    <a:pt x="2" y="43"/>
                    <a:pt x="2" y="46"/>
                    <a:pt x="2" y="48"/>
                  </a:cubicBezTo>
                  <a:cubicBezTo>
                    <a:pt x="2" y="50"/>
                    <a:pt x="1" y="52"/>
                    <a:pt x="1" y="54"/>
                  </a:cubicBezTo>
                  <a:cubicBezTo>
                    <a:pt x="1" y="59"/>
                    <a:pt x="0" y="65"/>
                    <a:pt x="2" y="70"/>
                  </a:cubicBezTo>
                  <a:cubicBezTo>
                    <a:pt x="2" y="70"/>
                    <a:pt x="3" y="69"/>
                    <a:pt x="3" y="69"/>
                  </a:cubicBezTo>
                  <a:cubicBezTo>
                    <a:pt x="3" y="69"/>
                    <a:pt x="3" y="69"/>
                    <a:pt x="4" y="69"/>
                  </a:cubicBezTo>
                  <a:cubicBezTo>
                    <a:pt x="4" y="69"/>
                    <a:pt x="5" y="69"/>
                    <a:pt x="5" y="69"/>
                  </a:cubicBezTo>
                  <a:cubicBezTo>
                    <a:pt x="8" y="67"/>
                    <a:pt x="10" y="63"/>
                    <a:pt x="11" y="59"/>
                  </a:cubicBezTo>
                  <a:cubicBezTo>
                    <a:pt x="13" y="56"/>
                    <a:pt x="14" y="53"/>
                    <a:pt x="15" y="50"/>
                  </a:cubicBezTo>
                  <a:cubicBezTo>
                    <a:pt x="17" y="47"/>
                    <a:pt x="19" y="44"/>
                    <a:pt x="20" y="40"/>
                  </a:cubicBezTo>
                  <a:cubicBezTo>
                    <a:pt x="21" y="39"/>
                    <a:pt x="21" y="38"/>
                    <a:pt x="22" y="37"/>
                  </a:cubicBezTo>
                  <a:cubicBezTo>
                    <a:pt x="22" y="35"/>
                    <a:pt x="22" y="35"/>
                    <a:pt x="22" y="35"/>
                  </a:cubicBezTo>
                  <a:cubicBezTo>
                    <a:pt x="24" y="31"/>
                    <a:pt x="25" y="29"/>
                    <a:pt x="25" y="24"/>
                  </a:cubicBezTo>
                  <a:cubicBezTo>
                    <a:pt x="25" y="23"/>
                    <a:pt x="25" y="23"/>
                    <a:pt x="25" y="23"/>
                  </a:cubicBezTo>
                  <a:cubicBezTo>
                    <a:pt x="25" y="20"/>
                    <a:pt x="25" y="17"/>
                    <a:pt x="26" y="14"/>
                  </a:cubicBezTo>
                  <a:cubicBezTo>
                    <a:pt x="26" y="13"/>
                    <a:pt x="26" y="12"/>
                    <a:pt x="27" y="12"/>
                  </a:cubicBezTo>
                  <a:cubicBezTo>
                    <a:pt x="27" y="11"/>
                    <a:pt x="27" y="11"/>
                    <a:pt x="27" y="10"/>
                  </a:cubicBezTo>
                  <a:cubicBezTo>
                    <a:pt x="27" y="10"/>
                    <a:pt x="26" y="10"/>
                    <a:pt x="25" y="10"/>
                  </a:cubicBezTo>
                  <a:cubicBezTo>
                    <a:pt x="25" y="10"/>
                    <a:pt x="25" y="10"/>
                    <a:pt x="25" y="10"/>
                  </a:cubicBezTo>
                  <a:cubicBezTo>
                    <a:pt x="24" y="10"/>
                    <a:pt x="24" y="9"/>
                    <a:pt x="24" y="9"/>
                  </a:cubicBezTo>
                  <a:cubicBezTo>
                    <a:pt x="24" y="7"/>
                    <a:pt x="24" y="5"/>
                    <a:pt x="24" y="3"/>
                  </a:cubicBezTo>
                  <a:cubicBezTo>
                    <a:pt x="24" y="2"/>
                    <a:pt x="24" y="1"/>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0" name="Freeform 63">
              <a:extLst>
                <a:ext uri="{FF2B5EF4-FFF2-40B4-BE49-F238E27FC236}">
                  <a16:creationId xmlns:a16="http://schemas.microsoft.com/office/drawing/2014/main" xmlns="" id="{BAE42AC6-692A-4BE7-B3EB-D1A701CDBAA4}"/>
                </a:ext>
              </a:extLst>
            </p:cNvPr>
            <p:cNvSpPr>
              <a:spLocks/>
            </p:cNvSpPr>
            <p:nvPr/>
          </p:nvSpPr>
          <p:spPr bwMode="auto">
            <a:xfrm>
              <a:off x="-935" y="2381"/>
              <a:ext cx="6" cy="13"/>
            </a:xfrm>
            <a:custGeom>
              <a:avLst/>
              <a:gdLst>
                <a:gd name="T0" fmla="*/ 0 w 3"/>
                <a:gd name="T1" fmla="*/ 0 h 7"/>
                <a:gd name="T2" fmla="*/ 0 w 3"/>
                <a:gd name="T3" fmla="*/ 4 h 7"/>
                <a:gd name="T4" fmla="*/ 3 w 3"/>
                <a:gd name="T5" fmla="*/ 7 h 7"/>
                <a:gd name="T6" fmla="*/ 3 w 3"/>
                <a:gd name="T7" fmla="*/ 4 h 7"/>
                <a:gd name="T8" fmla="*/ 2 w 3"/>
                <a:gd name="T9" fmla="*/ 2 h 7"/>
                <a:gd name="T10" fmla="*/ 0 w 3"/>
                <a:gd name="T11" fmla="*/ 0 h 7"/>
                <a:gd name="T12" fmla="*/ 0 w 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0"/>
                  </a:moveTo>
                  <a:cubicBezTo>
                    <a:pt x="0" y="1"/>
                    <a:pt x="0" y="2"/>
                    <a:pt x="0" y="4"/>
                  </a:cubicBezTo>
                  <a:cubicBezTo>
                    <a:pt x="1" y="5"/>
                    <a:pt x="2" y="6"/>
                    <a:pt x="3" y="7"/>
                  </a:cubicBezTo>
                  <a:cubicBezTo>
                    <a:pt x="3" y="6"/>
                    <a:pt x="3" y="5"/>
                    <a:pt x="3" y="4"/>
                  </a:cubicBezTo>
                  <a:cubicBezTo>
                    <a:pt x="3" y="3"/>
                    <a:pt x="3" y="3"/>
                    <a:pt x="2" y="2"/>
                  </a:cubicBezTo>
                  <a:cubicBezTo>
                    <a:pt x="1" y="2"/>
                    <a:pt x="1" y="1"/>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1" name="Freeform 64">
              <a:extLst>
                <a:ext uri="{FF2B5EF4-FFF2-40B4-BE49-F238E27FC236}">
                  <a16:creationId xmlns:a16="http://schemas.microsoft.com/office/drawing/2014/main" xmlns="" id="{73F3D6FB-35F6-4109-8F72-A3BFE4213D54}"/>
                </a:ext>
              </a:extLst>
            </p:cNvPr>
            <p:cNvSpPr>
              <a:spLocks/>
            </p:cNvSpPr>
            <p:nvPr/>
          </p:nvSpPr>
          <p:spPr bwMode="auto">
            <a:xfrm>
              <a:off x="-1044" y="2398"/>
              <a:ext cx="68" cy="30"/>
            </a:xfrm>
            <a:custGeom>
              <a:avLst/>
              <a:gdLst>
                <a:gd name="T0" fmla="*/ 5 w 36"/>
                <a:gd name="T1" fmla="*/ 0 h 16"/>
                <a:gd name="T2" fmla="*/ 3 w 36"/>
                <a:gd name="T3" fmla="*/ 0 h 16"/>
                <a:gd name="T4" fmla="*/ 2 w 36"/>
                <a:gd name="T5" fmla="*/ 1 h 16"/>
                <a:gd name="T6" fmla="*/ 1 w 36"/>
                <a:gd name="T7" fmla="*/ 6 h 16"/>
                <a:gd name="T8" fmla="*/ 7 w 36"/>
                <a:gd name="T9" fmla="*/ 11 h 16"/>
                <a:gd name="T10" fmla="*/ 8 w 36"/>
                <a:gd name="T11" fmla="*/ 12 h 16"/>
                <a:gd name="T12" fmla="*/ 22 w 36"/>
                <a:gd name="T13" fmla="*/ 16 h 16"/>
                <a:gd name="T14" fmla="*/ 26 w 36"/>
                <a:gd name="T15" fmla="*/ 16 h 16"/>
                <a:gd name="T16" fmla="*/ 33 w 36"/>
                <a:gd name="T17" fmla="*/ 13 h 16"/>
                <a:gd name="T18" fmla="*/ 35 w 36"/>
                <a:gd name="T19" fmla="*/ 8 h 16"/>
                <a:gd name="T20" fmla="*/ 31 w 36"/>
                <a:gd name="T21" fmla="*/ 5 h 16"/>
                <a:gd name="T22" fmla="*/ 30 w 36"/>
                <a:gd name="T23" fmla="*/ 5 h 16"/>
                <a:gd name="T24" fmla="*/ 28 w 36"/>
                <a:gd name="T25" fmla="*/ 5 h 16"/>
                <a:gd name="T26" fmla="*/ 19 w 36"/>
                <a:gd name="T27" fmla="*/ 3 h 16"/>
                <a:gd name="T28" fmla="*/ 5 w 3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6">
                  <a:moveTo>
                    <a:pt x="5" y="0"/>
                  </a:moveTo>
                  <a:cubicBezTo>
                    <a:pt x="4" y="0"/>
                    <a:pt x="3" y="0"/>
                    <a:pt x="3" y="0"/>
                  </a:cubicBezTo>
                  <a:cubicBezTo>
                    <a:pt x="2" y="1"/>
                    <a:pt x="2" y="1"/>
                    <a:pt x="2" y="1"/>
                  </a:cubicBezTo>
                  <a:cubicBezTo>
                    <a:pt x="1" y="3"/>
                    <a:pt x="0" y="4"/>
                    <a:pt x="1" y="6"/>
                  </a:cubicBezTo>
                  <a:cubicBezTo>
                    <a:pt x="2" y="8"/>
                    <a:pt x="5" y="10"/>
                    <a:pt x="7" y="11"/>
                  </a:cubicBezTo>
                  <a:cubicBezTo>
                    <a:pt x="8" y="12"/>
                    <a:pt x="8" y="12"/>
                    <a:pt x="8" y="12"/>
                  </a:cubicBezTo>
                  <a:cubicBezTo>
                    <a:pt x="13" y="14"/>
                    <a:pt x="18" y="16"/>
                    <a:pt x="22" y="16"/>
                  </a:cubicBezTo>
                  <a:cubicBezTo>
                    <a:pt x="23" y="16"/>
                    <a:pt x="25" y="16"/>
                    <a:pt x="26" y="16"/>
                  </a:cubicBezTo>
                  <a:cubicBezTo>
                    <a:pt x="28" y="15"/>
                    <a:pt x="30" y="14"/>
                    <a:pt x="33" y="13"/>
                  </a:cubicBezTo>
                  <a:cubicBezTo>
                    <a:pt x="34" y="12"/>
                    <a:pt x="36" y="11"/>
                    <a:pt x="35" y="8"/>
                  </a:cubicBezTo>
                  <a:cubicBezTo>
                    <a:pt x="34" y="6"/>
                    <a:pt x="33" y="5"/>
                    <a:pt x="31" y="5"/>
                  </a:cubicBezTo>
                  <a:cubicBezTo>
                    <a:pt x="30" y="5"/>
                    <a:pt x="30" y="5"/>
                    <a:pt x="30" y="5"/>
                  </a:cubicBezTo>
                  <a:cubicBezTo>
                    <a:pt x="29" y="5"/>
                    <a:pt x="29" y="5"/>
                    <a:pt x="28" y="5"/>
                  </a:cubicBezTo>
                  <a:cubicBezTo>
                    <a:pt x="25" y="5"/>
                    <a:pt x="22" y="4"/>
                    <a:pt x="19" y="3"/>
                  </a:cubicBezTo>
                  <a:cubicBezTo>
                    <a:pt x="14" y="1"/>
                    <a:pt x="9"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2" name="Freeform 65">
              <a:extLst>
                <a:ext uri="{FF2B5EF4-FFF2-40B4-BE49-F238E27FC236}">
                  <a16:creationId xmlns:a16="http://schemas.microsoft.com/office/drawing/2014/main" xmlns="" id="{7F09338E-6B7D-4DF0-8951-418ADE14FB28}"/>
                </a:ext>
              </a:extLst>
            </p:cNvPr>
            <p:cNvSpPr>
              <a:spLocks/>
            </p:cNvSpPr>
            <p:nvPr/>
          </p:nvSpPr>
          <p:spPr bwMode="auto">
            <a:xfrm>
              <a:off x="-877" y="2420"/>
              <a:ext cx="8" cy="6"/>
            </a:xfrm>
            <a:custGeom>
              <a:avLst/>
              <a:gdLst>
                <a:gd name="T0" fmla="*/ 1 w 4"/>
                <a:gd name="T1" fmla="*/ 0 h 3"/>
                <a:gd name="T2" fmla="*/ 0 w 4"/>
                <a:gd name="T3" fmla="*/ 1 h 3"/>
                <a:gd name="T4" fmla="*/ 0 w 4"/>
                <a:gd name="T5" fmla="*/ 1 h 3"/>
                <a:gd name="T6" fmla="*/ 0 w 4"/>
                <a:gd name="T7" fmla="*/ 2 h 3"/>
                <a:gd name="T8" fmla="*/ 4 w 4"/>
                <a:gd name="T9" fmla="*/ 3 h 3"/>
                <a:gd name="T10" fmla="*/ 1 w 4"/>
                <a:gd name="T11" fmla="*/ 0 h 3"/>
                <a:gd name="T12" fmla="*/ 1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0"/>
                  </a:moveTo>
                  <a:cubicBezTo>
                    <a:pt x="1" y="0"/>
                    <a:pt x="0" y="0"/>
                    <a:pt x="0" y="1"/>
                  </a:cubicBezTo>
                  <a:cubicBezTo>
                    <a:pt x="0" y="1"/>
                    <a:pt x="0" y="1"/>
                    <a:pt x="0" y="1"/>
                  </a:cubicBezTo>
                  <a:cubicBezTo>
                    <a:pt x="0" y="2"/>
                    <a:pt x="0" y="2"/>
                    <a:pt x="0" y="2"/>
                  </a:cubicBezTo>
                  <a:cubicBezTo>
                    <a:pt x="1" y="3"/>
                    <a:pt x="3" y="3"/>
                    <a:pt x="4" y="3"/>
                  </a:cubicBezTo>
                  <a:cubicBezTo>
                    <a:pt x="4" y="2"/>
                    <a:pt x="2"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3" name="Freeform 66">
              <a:extLst>
                <a:ext uri="{FF2B5EF4-FFF2-40B4-BE49-F238E27FC236}">
                  <a16:creationId xmlns:a16="http://schemas.microsoft.com/office/drawing/2014/main" xmlns="" id="{F751B065-F817-4D33-B4B5-D42F86EEA3EA}"/>
                </a:ext>
              </a:extLst>
            </p:cNvPr>
            <p:cNvSpPr>
              <a:spLocks/>
            </p:cNvSpPr>
            <p:nvPr/>
          </p:nvSpPr>
          <p:spPr bwMode="auto">
            <a:xfrm>
              <a:off x="-1006" y="1126"/>
              <a:ext cx="229" cy="105"/>
            </a:xfrm>
            <a:custGeom>
              <a:avLst/>
              <a:gdLst>
                <a:gd name="T0" fmla="*/ 122 w 122"/>
                <a:gd name="T1" fmla="*/ 0 h 56"/>
                <a:gd name="T2" fmla="*/ 110 w 122"/>
                <a:gd name="T3" fmla="*/ 6 h 56"/>
                <a:gd name="T4" fmla="*/ 92 w 122"/>
                <a:gd name="T5" fmla="*/ 14 h 56"/>
                <a:gd name="T6" fmla="*/ 92 w 122"/>
                <a:gd name="T7" fmla="*/ 14 h 56"/>
                <a:gd name="T8" fmla="*/ 89 w 122"/>
                <a:gd name="T9" fmla="*/ 14 h 56"/>
                <a:gd name="T10" fmla="*/ 89 w 122"/>
                <a:gd name="T11" fmla="*/ 13 h 56"/>
                <a:gd name="T12" fmla="*/ 87 w 122"/>
                <a:gd name="T13" fmla="*/ 9 h 56"/>
                <a:gd name="T14" fmla="*/ 86 w 122"/>
                <a:gd name="T15" fmla="*/ 5 h 56"/>
                <a:gd name="T16" fmla="*/ 83 w 122"/>
                <a:gd name="T17" fmla="*/ 4 h 56"/>
                <a:gd name="T18" fmla="*/ 83 w 122"/>
                <a:gd name="T19" fmla="*/ 4 h 56"/>
                <a:gd name="T20" fmla="*/ 76 w 122"/>
                <a:gd name="T21" fmla="*/ 6 h 56"/>
                <a:gd name="T22" fmla="*/ 73 w 122"/>
                <a:gd name="T23" fmla="*/ 7 h 56"/>
                <a:gd name="T24" fmla="*/ 64 w 122"/>
                <a:gd name="T25" fmla="*/ 10 h 56"/>
                <a:gd name="T26" fmla="*/ 63 w 122"/>
                <a:gd name="T27" fmla="*/ 10 h 56"/>
                <a:gd name="T28" fmla="*/ 52 w 122"/>
                <a:gd name="T29" fmla="*/ 6 h 56"/>
                <a:gd name="T30" fmla="*/ 46 w 122"/>
                <a:gd name="T31" fmla="*/ 4 h 56"/>
                <a:gd name="T32" fmla="*/ 44 w 122"/>
                <a:gd name="T33" fmla="*/ 4 h 56"/>
                <a:gd name="T34" fmla="*/ 39 w 122"/>
                <a:gd name="T35" fmla="*/ 2 h 56"/>
                <a:gd name="T36" fmla="*/ 37 w 122"/>
                <a:gd name="T37" fmla="*/ 1 h 56"/>
                <a:gd name="T38" fmla="*/ 34 w 122"/>
                <a:gd name="T39" fmla="*/ 1 h 56"/>
                <a:gd name="T40" fmla="*/ 32 w 122"/>
                <a:gd name="T41" fmla="*/ 0 h 56"/>
                <a:gd name="T42" fmla="*/ 32 w 122"/>
                <a:gd name="T43" fmla="*/ 0 h 56"/>
                <a:gd name="T44" fmla="*/ 30 w 122"/>
                <a:gd name="T45" fmla="*/ 2 h 56"/>
                <a:gd name="T46" fmla="*/ 28 w 122"/>
                <a:gd name="T47" fmla="*/ 8 h 56"/>
                <a:gd name="T48" fmla="*/ 27 w 122"/>
                <a:gd name="T49" fmla="*/ 10 h 56"/>
                <a:gd name="T50" fmla="*/ 32 w 122"/>
                <a:gd name="T51" fmla="*/ 10 h 56"/>
                <a:gd name="T52" fmla="*/ 34 w 122"/>
                <a:gd name="T53" fmla="*/ 10 h 56"/>
                <a:gd name="T54" fmla="*/ 40 w 122"/>
                <a:gd name="T55" fmla="*/ 10 h 56"/>
                <a:gd name="T56" fmla="*/ 46 w 122"/>
                <a:gd name="T57" fmla="*/ 10 h 56"/>
                <a:gd name="T58" fmla="*/ 46 w 122"/>
                <a:gd name="T59" fmla="*/ 10 h 56"/>
                <a:gd name="T60" fmla="*/ 48 w 122"/>
                <a:gd name="T61" fmla="*/ 11 h 56"/>
                <a:gd name="T62" fmla="*/ 47 w 122"/>
                <a:gd name="T63" fmla="*/ 13 h 56"/>
                <a:gd name="T64" fmla="*/ 6 w 122"/>
                <a:gd name="T65" fmla="*/ 33 h 56"/>
                <a:gd name="T66" fmla="*/ 0 w 122"/>
                <a:gd name="T67" fmla="*/ 44 h 56"/>
                <a:gd name="T68" fmla="*/ 14 w 122"/>
                <a:gd name="T69" fmla="*/ 56 h 56"/>
                <a:gd name="T70" fmla="*/ 14 w 122"/>
                <a:gd name="T71" fmla="*/ 56 h 56"/>
                <a:gd name="T72" fmla="*/ 19 w 122"/>
                <a:gd name="T73" fmla="*/ 54 h 56"/>
                <a:gd name="T74" fmla="*/ 27 w 122"/>
                <a:gd name="T75" fmla="*/ 45 h 56"/>
                <a:gd name="T76" fmla="*/ 37 w 122"/>
                <a:gd name="T77" fmla="*/ 34 h 56"/>
                <a:gd name="T78" fmla="*/ 44 w 122"/>
                <a:gd name="T79" fmla="*/ 33 h 56"/>
                <a:gd name="T80" fmla="*/ 44 w 122"/>
                <a:gd name="T81" fmla="*/ 33 h 56"/>
                <a:gd name="T82" fmla="*/ 46 w 122"/>
                <a:gd name="T83" fmla="*/ 33 h 56"/>
                <a:gd name="T84" fmla="*/ 48 w 122"/>
                <a:gd name="T85" fmla="*/ 33 h 56"/>
                <a:gd name="T86" fmla="*/ 52 w 122"/>
                <a:gd name="T87" fmla="*/ 33 h 56"/>
                <a:gd name="T88" fmla="*/ 91 w 122"/>
                <a:gd name="T89" fmla="*/ 19 h 56"/>
                <a:gd name="T90" fmla="*/ 98 w 122"/>
                <a:gd name="T91" fmla="*/ 15 h 56"/>
                <a:gd name="T92" fmla="*/ 122 w 122"/>
                <a:gd name="T9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56">
                  <a:moveTo>
                    <a:pt x="122" y="0"/>
                  </a:moveTo>
                  <a:cubicBezTo>
                    <a:pt x="118" y="1"/>
                    <a:pt x="114" y="4"/>
                    <a:pt x="110" y="6"/>
                  </a:cubicBezTo>
                  <a:cubicBezTo>
                    <a:pt x="104" y="10"/>
                    <a:pt x="98" y="14"/>
                    <a:pt x="92" y="14"/>
                  </a:cubicBezTo>
                  <a:cubicBezTo>
                    <a:pt x="92" y="14"/>
                    <a:pt x="92" y="14"/>
                    <a:pt x="92" y="14"/>
                  </a:cubicBezTo>
                  <a:cubicBezTo>
                    <a:pt x="91" y="14"/>
                    <a:pt x="90" y="14"/>
                    <a:pt x="89" y="14"/>
                  </a:cubicBezTo>
                  <a:cubicBezTo>
                    <a:pt x="89" y="13"/>
                    <a:pt x="89" y="13"/>
                    <a:pt x="89" y="13"/>
                  </a:cubicBezTo>
                  <a:cubicBezTo>
                    <a:pt x="88" y="12"/>
                    <a:pt x="88" y="10"/>
                    <a:pt x="87" y="9"/>
                  </a:cubicBezTo>
                  <a:cubicBezTo>
                    <a:pt x="87" y="7"/>
                    <a:pt x="86" y="5"/>
                    <a:pt x="86" y="5"/>
                  </a:cubicBezTo>
                  <a:cubicBezTo>
                    <a:pt x="85" y="5"/>
                    <a:pt x="85" y="4"/>
                    <a:pt x="83" y="4"/>
                  </a:cubicBezTo>
                  <a:cubicBezTo>
                    <a:pt x="83" y="4"/>
                    <a:pt x="83" y="4"/>
                    <a:pt x="83" y="4"/>
                  </a:cubicBezTo>
                  <a:cubicBezTo>
                    <a:pt x="81" y="4"/>
                    <a:pt x="77" y="6"/>
                    <a:pt x="76" y="6"/>
                  </a:cubicBezTo>
                  <a:cubicBezTo>
                    <a:pt x="75" y="7"/>
                    <a:pt x="74" y="7"/>
                    <a:pt x="73" y="7"/>
                  </a:cubicBezTo>
                  <a:cubicBezTo>
                    <a:pt x="70" y="9"/>
                    <a:pt x="67" y="10"/>
                    <a:pt x="64" y="10"/>
                  </a:cubicBezTo>
                  <a:cubicBezTo>
                    <a:pt x="63" y="10"/>
                    <a:pt x="63" y="10"/>
                    <a:pt x="63" y="10"/>
                  </a:cubicBezTo>
                  <a:cubicBezTo>
                    <a:pt x="59" y="10"/>
                    <a:pt x="55" y="9"/>
                    <a:pt x="52" y="6"/>
                  </a:cubicBezTo>
                  <a:cubicBezTo>
                    <a:pt x="50" y="5"/>
                    <a:pt x="48" y="5"/>
                    <a:pt x="46" y="4"/>
                  </a:cubicBezTo>
                  <a:cubicBezTo>
                    <a:pt x="44" y="4"/>
                    <a:pt x="44" y="4"/>
                    <a:pt x="44" y="4"/>
                  </a:cubicBezTo>
                  <a:cubicBezTo>
                    <a:pt x="42" y="3"/>
                    <a:pt x="41" y="3"/>
                    <a:pt x="39" y="2"/>
                  </a:cubicBezTo>
                  <a:cubicBezTo>
                    <a:pt x="37" y="1"/>
                    <a:pt x="37" y="1"/>
                    <a:pt x="37" y="1"/>
                  </a:cubicBezTo>
                  <a:cubicBezTo>
                    <a:pt x="36" y="1"/>
                    <a:pt x="35" y="1"/>
                    <a:pt x="34" y="1"/>
                  </a:cubicBezTo>
                  <a:cubicBezTo>
                    <a:pt x="33" y="0"/>
                    <a:pt x="33" y="0"/>
                    <a:pt x="32" y="0"/>
                  </a:cubicBezTo>
                  <a:cubicBezTo>
                    <a:pt x="32" y="0"/>
                    <a:pt x="32" y="0"/>
                    <a:pt x="32" y="0"/>
                  </a:cubicBezTo>
                  <a:cubicBezTo>
                    <a:pt x="32" y="0"/>
                    <a:pt x="31" y="0"/>
                    <a:pt x="30" y="2"/>
                  </a:cubicBezTo>
                  <a:cubicBezTo>
                    <a:pt x="29" y="4"/>
                    <a:pt x="28" y="6"/>
                    <a:pt x="28" y="8"/>
                  </a:cubicBezTo>
                  <a:cubicBezTo>
                    <a:pt x="28" y="9"/>
                    <a:pt x="27" y="10"/>
                    <a:pt x="27" y="10"/>
                  </a:cubicBezTo>
                  <a:cubicBezTo>
                    <a:pt x="29" y="10"/>
                    <a:pt x="30" y="10"/>
                    <a:pt x="32" y="10"/>
                  </a:cubicBezTo>
                  <a:cubicBezTo>
                    <a:pt x="33" y="10"/>
                    <a:pt x="33" y="10"/>
                    <a:pt x="34" y="10"/>
                  </a:cubicBezTo>
                  <a:cubicBezTo>
                    <a:pt x="36" y="10"/>
                    <a:pt x="38" y="10"/>
                    <a:pt x="40" y="10"/>
                  </a:cubicBezTo>
                  <a:cubicBezTo>
                    <a:pt x="42" y="10"/>
                    <a:pt x="44" y="10"/>
                    <a:pt x="46" y="10"/>
                  </a:cubicBezTo>
                  <a:cubicBezTo>
                    <a:pt x="46" y="10"/>
                    <a:pt x="46" y="10"/>
                    <a:pt x="46" y="10"/>
                  </a:cubicBezTo>
                  <a:cubicBezTo>
                    <a:pt x="47" y="10"/>
                    <a:pt x="47" y="11"/>
                    <a:pt x="48" y="11"/>
                  </a:cubicBezTo>
                  <a:cubicBezTo>
                    <a:pt x="48" y="12"/>
                    <a:pt x="47" y="13"/>
                    <a:pt x="47" y="13"/>
                  </a:cubicBezTo>
                  <a:cubicBezTo>
                    <a:pt x="32" y="17"/>
                    <a:pt x="20" y="24"/>
                    <a:pt x="6" y="33"/>
                  </a:cubicBezTo>
                  <a:cubicBezTo>
                    <a:pt x="1" y="36"/>
                    <a:pt x="0" y="40"/>
                    <a:pt x="0" y="44"/>
                  </a:cubicBezTo>
                  <a:cubicBezTo>
                    <a:pt x="2" y="50"/>
                    <a:pt x="8" y="56"/>
                    <a:pt x="14" y="56"/>
                  </a:cubicBezTo>
                  <a:cubicBezTo>
                    <a:pt x="14" y="56"/>
                    <a:pt x="14" y="56"/>
                    <a:pt x="14" y="56"/>
                  </a:cubicBezTo>
                  <a:cubicBezTo>
                    <a:pt x="16" y="56"/>
                    <a:pt x="18" y="55"/>
                    <a:pt x="19" y="54"/>
                  </a:cubicBezTo>
                  <a:cubicBezTo>
                    <a:pt x="22" y="52"/>
                    <a:pt x="25" y="48"/>
                    <a:pt x="27" y="45"/>
                  </a:cubicBezTo>
                  <a:cubicBezTo>
                    <a:pt x="30" y="41"/>
                    <a:pt x="33" y="37"/>
                    <a:pt x="37" y="34"/>
                  </a:cubicBezTo>
                  <a:cubicBezTo>
                    <a:pt x="39" y="33"/>
                    <a:pt x="42" y="33"/>
                    <a:pt x="44" y="33"/>
                  </a:cubicBezTo>
                  <a:cubicBezTo>
                    <a:pt x="44" y="33"/>
                    <a:pt x="44" y="33"/>
                    <a:pt x="44" y="33"/>
                  </a:cubicBezTo>
                  <a:cubicBezTo>
                    <a:pt x="45" y="33"/>
                    <a:pt x="46" y="33"/>
                    <a:pt x="46" y="33"/>
                  </a:cubicBezTo>
                  <a:cubicBezTo>
                    <a:pt x="47" y="33"/>
                    <a:pt x="48" y="33"/>
                    <a:pt x="48" y="33"/>
                  </a:cubicBezTo>
                  <a:cubicBezTo>
                    <a:pt x="50" y="33"/>
                    <a:pt x="51" y="33"/>
                    <a:pt x="52" y="33"/>
                  </a:cubicBezTo>
                  <a:cubicBezTo>
                    <a:pt x="65" y="30"/>
                    <a:pt x="79" y="25"/>
                    <a:pt x="91" y="19"/>
                  </a:cubicBezTo>
                  <a:cubicBezTo>
                    <a:pt x="93" y="18"/>
                    <a:pt x="95" y="17"/>
                    <a:pt x="98" y="15"/>
                  </a:cubicBezTo>
                  <a:cubicBezTo>
                    <a:pt x="106" y="11"/>
                    <a:pt x="115" y="7"/>
                    <a:pt x="1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4" name="Freeform 67">
              <a:extLst>
                <a:ext uri="{FF2B5EF4-FFF2-40B4-BE49-F238E27FC236}">
                  <a16:creationId xmlns:a16="http://schemas.microsoft.com/office/drawing/2014/main" xmlns="" id="{8A270219-2A3A-40B2-8F4D-82B72EBDB9A2}"/>
                </a:ext>
              </a:extLst>
            </p:cNvPr>
            <p:cNvSpPr>
              <a:spLocks/>
            </p:cNvSpPr>
            <p:nvPr/>
          </p:nvSpPr>
          <p:spPr bwMode="auto">
            <a:xfrm>
              <a:off x="-884" y="2441"/>
              <a:ext cx="9" cy="15"/>
            </a:xfrm>
            <a:custGeom>
              <a:avLst/>
              <a:gdLst>
                <a:gd name="T0" fmla="*/ 2 w 5"/>
                <a:gd name="T1" fmla="*/ 0 h 8"/>
                <a:gd name="T2" fmla="*/ 1 w 5"/>
                <a:gd name="T3" fmla="*/ 1 h 8"/>
                <a:gd name="T4" fmla="*/ 0 w 5"/>
                <a:gd name="T5" fmla="*/ 1 h 8"/>
                <a:gd name="T6" fmla="*/ 2 w 5"/>
                <a:gd name="T7" fmla="*/ 6 h 8"/>
                <a:gd name="T8" fmla="*/ 4 w 5"/>
                <a:gd name="T9" fmla="*/ 8 h 8"/>
                <a:gd name="T10" fmla="*/ 5 w 5"/>
                <a:gd name="T11" fmla="*/ 8 h 8"/>
                <a:gd name="T12" fmla="*/ 5 w 5"/>
                <a:gd name="T13" fmla="*/ 8 h 8"/>
                <a:gd name="T14" fmla="*/ 4 w 5"/>
                <a:gd name="T15" fmla="*/ 3 h 8"/>
                <a:gd name="T16" fmla="*/ 2 w 5"/>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0"/>
                  </a:moveTo>
                  <a:cubicBezTo>
                    <a:pt x="2" y="0"/>
                    <a:pt x="1" y="1"/>
                    <a:pt x="1" y="1"/>
                  </a:cubicBezTo>
                  <a:cubicBezTo>
                    <a:pt x="0" y="1"/>
                    <a:pt x="0" y="1"/>
                    <a:pt x="0" y="1"/>
                  </a:cubicBezTo>
                  <a:cubicBezTo>
                    <a:pt x="0" y="2"/>
                    <a:pt x="1" y="5"/>
                    <a:pt x="2" y="6"/>
                  </a:cubicBezTo>
                  <a:cubicBezTo>
                    <a:pt x="2" y="7"/>
                    <a:pt x="3" y="8"/>
                    <a:pt x="4" y="8"/>
                  </a:cubicBezTo>
                  <a:cubicBezTo>
                    <a:pt x="5" y="8"/>
                    <a:pt x="5" y="8"/>
                    <a:pt x="5" y="8"/>
                  </a:cubicBezTo>
                  <a:cubicBezTo>
                    <a:pt x="5" y="8"/>
                    <a:pt x="5" y="8"/>
                    <a:pt x="5" y="8"/>
                  </a:cubicBezTo>
                  <a:cubicBezTo>
                    <a:pt x="5" y="6"/>
                    <a:pt x="5" y="4"/>
                    <a:pt x="4" y="3"/>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5" name="Freeform 68">
              <a:extLst>
                <a:ext uri="{FF2B5EF4-FFF2-40B4-BE49-F238E27FC236}">
                  <a16:creationId xmlns:a16="http://schemas.microsoft.com/office/drawing/2014/main" xmlns="" id="{73C7805E-A18D-4323-8305-1A50BBDB6918}"/>
                </a:ext>
              </a:extLst>
            </p:cNvPr>
            <p:cNvSpPr>
              <a:spLocks/>
            </p:cNvSpPr>
            <p:nvPr/>
          </p:nvSpPr>
          <p:spPr bwMode="auto">
            <a:xfrm>
              <a:off x="-892" y="2405"/>
              <a:ext cx="6" cy="12"/>
            </a:xfrm>
            <a:custGeom>
              <a:avLst/>
              <a:gdLst>
                <a:gd name="T0" fmla="*/ 2 w 3"/>
                <a:gd name="T1" fmla="*/ 0 h 6"/>
                <a:gd name="T2" fmla="*/ 1 w 3"/>
                <a:gd name="T3" fmla="*/ 1 h 6"/>
                <a:gd name="T4" fmla="*/ 0 w 3"/>
                <a:gd name="T5" fmla="*/ 2 h 6"/>
                <a:gd name="T6" fmla="*/ 0 w 3"/>
                <a:gd name="T7" fmla="*/ 3 h 6"/>
                <a:gd name="T8" fmla="*/ 2 w 3"/>
                <a:gd name="T9" fmla="*/ 6 h 6"/>
                <a:gd name="T10" fmla="*/ 2 w 3"/>
                <a:gd name="T11" fmla="*/ 6 h 6"/>
                <a:gd name="T12" fmla="*/ 3 w 3"/>
                <a:gd name="T13" fmla="*/ 1 h 6"/>
                <a:gd name="T14" fmla="*/ 3 w 3"/>
                <a:gd name="T15" fmla="*/ 1 h 6"/>
                <a:gd name="T16" fmla="*/ 2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0"/>
                  </a:moveTo>
                  <a:cubicBezTo>
                    <a:pt x="1" y="0"/>
                    <a:pt x="1" y="1"/>
                    <a:pt x="1" y="1"/>
                  </a:cubicBezTo>
                  <a:cubicBezTo>
                    <a:pt x="0" y="2"/>
                    <a:pt x="0" y="2"/>
                    <a:pt x="0" y="2"/>
                  </a:cubicBezTo>
                  <a:cubicBezTo>
                    <a:pt x="0" y="2"/>
                    <a:pt x="0" y="2"/>
                    <a:pt x="0" y="3"/>
                  </a:cubicBezTo>
                  <a:cubicBezTo>
                    <a:pt x="0" y="4"/>
                    <a:pt x="0" y="5"/>
                    <a:pt x="2" y="6"/>
                  </a:cubicBezTo>
                  <a:cubicBezTo>
                    <a:pt x="2" y="6"/>
                    <a:pt x="2" y="6"/>
                    <a:pt x="2" y="6"/>
                  </a:cubicBezTo>
                  <a:cubicBezTo>
                    <a:pt x="3" y="4"/>
                    <a:pt x="3" y="2"/>
                    <a:pt x="3" y="1"/>
                  </a:cubicBezTo>
                  <a:cubicBezTo>
                    <a:pt x="3" y="1"/>
                    <a:pt x="3" y="1"/>
                    <a:pt x="3"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6" name="Freeform 69">
              <a:extLst>
                <a:ext uri="{FF2B5EF4-FFF2-40B4-BE49-F238E27FC236}">
                  <a16:creationId xmlns:a16="http://schemas.microsoft.com/office/drawing/2014/main" xmlns="" id="{C5AFE0AC-E095-40D8-81A9-E5A3DFA52169}"/>
                </a:ext>
              </a:extLst>
            </p:cNvPr>
            <p:cNvSpPr>
              <a:spLocks/>
            </p:cNvSpPr>
            <p:nvPr/>
          </p:nvSpPr>
          <p:spPr bwMode="auto">
            <a:xfrm>
              <a:off x="-961" y="1752"/>
              <a:ext cx="13" cy="18"/>
            </a:xfrm>
            <a:custGeom>
              <a:avLst/>
              <a:gdLst>
                <a:gd name="T0" fmla="*/ 3 w 7"/>
                <a:gd name="T1" fmla="*/ 0 h 10"/>
                <a:gd name="T2" fmla="*/ 3 w 7"/>
                <a:gd name="T3" fmla="*/ 1 h 10"/>
                <a:gd name="T4" fmla="*/ 1 w 7"/>
                <a:gd name="T5" fmla="*/ 8 h 10"/>
                <a:gd name="T6" fmla="*/ 2 w 7"/>
                <a:gd name="T7" fmla="*/ 10 h 10"/>
                <a:gd name="T8" fmla="*/ 2 w 7"/>
                <a:gd name="T9" fmla="*/ 8 h 10"/>
                <a:gd name="T10" fmla="*/ 3 w 7"/>
                <a:gd name="T11" fmla="*/ 5 h 10"/>
                <a:gd name="T12" fmla="*/ 5 w 7"/>
                <a:gd name="T13" fmla="*/ 3 h 10"/>
                <a:gd name="T14" fmla="*/ 6 w 7"/>
                <a:gd name="T15" fmla="*/ 3 h 10"/>
                <a:gd name="T16" fmla="*/ 6 w 7"/>
                <a:gd name="T17" fmla="*/ 1 h 10"/>
                <a:gd name="T18" fmla="*/ 3 w 7"/>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3" y="0"/>
                  </a:moveTo>
                  <a:cubicBezTo>
                    <a:pt x="3" y="1"/>
                    <a:pt x="3" y="1"/>
                    <a:pt x="3" y="1"/>
                  </a:cubicBezTo>
                  <a:cubicBezTo>
                    <a:pt x="2" y="2"/>
                    <a:pt x="0" y="5"/>
                    <a:pt x="1" y="8"/>
                  </a:cubicBezTo>
                  <a:cubicBezTo>
                    <a:pt x="1" y="8"/>
                    <a:pt x="1" y="9"/>
                    <a:pt x="2" y="10"/>
                  </a:cubicBezTo>
                  <a:cubicBezTo>
                    <a:pt x="2" y="9"/>
                    <a:pt x="2" y="9"/>
                    <a:pt x="2" y="8"/>
                  </a:cubicBezTo>
                  <a:cubicBezTo>
                    <a:pt x="2" y="7"/>
                    <a:pt x="2" y="6"/>
                    <a:pt x="3" y="5"/>
                  </a:cubicBezTo>
                  <a:cubicBezTo>
                    <a:pt x="4" y="4"/>
                    <a:pt x="5" y="3"/>
                    <a:pt x="5" y="3"/>
                  </a:cubicBezTo>
                  <a:cubicBezTo>
                    <a:pt x="6" y="3"/>
                    <a:pt x="6" y="3"/>
                    <a:pt x="6" y="3"/>
                  </a:cubicBezTo>
                  <a:cubicBezTo>
                    <a:pt x="7" y="2"/>
                    <a:pt x="6" y="2"/>
                    <a:pt x="6" y="1"/>
                  </a:cubicBezTo>
                  <a:cubicBezTo>
                    <a:pt x="6"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7" name="Freeform 70">
              <a:extLst>
                <a:ext uri="{FF2B5EF4-FFF2-40B4-BE49-F238E27FC236}">
                  <a16:creationId xmlns:a16="http://schemas.microsoft.com/office/drawing/2014/main" xmlns="" id="{66312CCB-F185-47A7-B235-2C9AE2397E2D}"/>
                </a:ext>
              </a:extLst>
            </p:cNvPr>
            <p:cNvSpPr>
              <a:spLocks/>
            </p:cNvSpPr>
            <p:nvPr/>
          </p:nvSpPr>
          <p:spPr bwMode="auto">
            <a:xfrm>
              <a:off x="-918" y="946"/>
              <a:ext cx="64" cy="37"/>
            </a:xfrm>
            <a:custGeom>
              <a:avLst/>
              <a:gdLst>
                <a:gd name="T0" fmla="*/ 4 w 34"/>
                <a:gd name="T1" fmla="*/ 0 h 20"/>
                <a:gd name="T2" fmla="*/ 3 w 34"/>
                <a:gd name="T3" fmla="*/ 0 h 20"/>
                <a:gd name="T4" fmla="*/ 2 w 34"/>
                <a:gd name="T5" fmla="*/ 3 h 20"/>
                <a:gd name="T6" fmla="*/ 2 w 34"/>
                <a:gd name="T7" fmla="*/ 5 h 20"/>
                <a:gd name="T8" fmla="*/ 2 w 34"/>
                <a:gd name="T9" fmla="*/ 5 h 20"/>
                <a:gd name="T10" fmla="*/ 1 w 34"/>
                <a:gd name="T11" fmla="*/ 8 h 20"/>
                <a:gd name="T12" fmla="*/ 1 w 34"/>
                <a:gd name="T13" fmla="*/ 10 h 20"/>
                <a:gd name="T14" fmla="*/ 0 w 34"/>
                <a:gd name="T15" fmla="*/ 11 h 20"/>
                <a:gd name="T16" fmla="*/ 1 w 34"/>
                <a:gd name="T17" fmla="*/ 12 h 20"/>
                <a:gd name="T18" fmla="*/ 7 w 34"/>
                <a:gd name="T19" fmla="*/ 14 h 20"/>
                <a:gd name="T20" fmla="*/ 13 w 34"/>
                <a:gd name="T21" fmla="*/ 15 h 20"/>
                <a:gd name="T22" fmla="*/ 16 w 34"/>
                <a:gd name="T23" fmla="*/ 17 h 20"/>
                <a:gd name="T24" fmla="*/ 24 w 34"/>
                <a:gd name="T25" fmla="*/ 20 h 20"/>
                <a:gd name="T26" fmla="*/ 26 w 34"/>
                <a:gd name="T27" fmla="*/ 20 h 20"/>
                <a:gd name="T28" fmla="*/ 32 w 34"/>
                <a:gd name="T29" fmla="*/ 19 h 20"/>
                <a:gd name="T30" fmla="*/ 34 w 34"/>
                <a:gd name="T31" fmla="*/ 19 h 20"/>
                <a:gd name="T32" fmla="*/ 34 w 34"/>
                <a:gd name="T33" fmla="*/ 12 h 20"/>
                <a:gd name="T34" fmla="*/ 14 w 34"/>
                <a:gd name="T35" fmla="*/ 7 h 20"/>
                <a:gd name="T36" fmla="*/ 9 w 34"/>
                <a:gd name="T37" fmla="*/ 3 h 20"/>
                <a:gd name="T38" fmla="*/ 5 w 34"/>
                <a:gd name="T39" fmla="*/ 1 h 20"/>
                <a:gd name="T40" fmla="*/ 4 w 34"/>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20">
                  <a:moveTo>
                    <a:pt x="4" y="0"/>
                  </a:moveTo>
                  <a:cubicBezTo>
                    <a:pt x="3" y="0"/>
                    <a:pt x="3" y="0"/>
                    <a:pt x="3" y="0"/>
                  </a:cubicBezTo>
                  <a:cubicBezTo>
                    <a:pt x="3" y="0"/>
                    <a:pt x="3" y="2"/>
                    <a:pt x="2" y="3"/>
                  </a:cubicBezTo>
                  <a:cubicBezTo>
                    <a:pt x="2" y="5"/>
                    <a:pt x="2" y="5"/>
                    <a:pt x="2" y="5"/>
                  </a:cubicBezTo>
                  <a:cubicBezTo>
                    <a:pt x="2" y="5"/>
                    <a:pt x="2" y="5"/>
                    <a:pt x="2" y="5"/>
                  </a:cubicBezTo>
                  <a:cubicBezTo>
                    <a:pt x="1" y="6"/>
                    <a:pt x="1" y="8"/>
                    <a:pt x="1" y="8"/>
                  </a:cubicBezTo>
                  <a:cubicBezTo>
                    <a:pt x="1" y="9"/>
                    <a:pt x="1" y="10"/>
                    <a:pt x="1" y="10"/>
                  </a:cubicBezTo>
                  <a:cubicBezTo>
                    <a:pt x="0" y="11"/>
                    <a:pt x="0" y="11"/>
                    <a:pt x="0" y="11"/>
                  </a:cubicBezTo>
                  <a:cubicBezTo>
                    <a:pt x="1" y="12"/>
                    <a:pt x="1" y="12"/>
                    <a:pt x="1" y="12"/>
                  </a:cubicBezTo>
                  <a:cubicBezTo>
                    <a:pt x="3" y="13"/>
                    <a:pt x="5" y="13"/>
                    <a:pt x="7" y="14"/>
                  </a:cubicBezTo>
                  <a:cubicBezTo>
                    <a:pt x="9" y="14"/>
                    <a:pt x="11" y="14"/>
                    <a:pt x="13" y="15"/>
                  </a:cubicBezTo>
                  <a:cubicBezTo>
                    <a:pt x="14" y="15"/>
                    <a:pt x="15" y="16"/>
                    <a:pt x="16" y="17"/>
                  </a:cubicBezTo>
                  <a:cubicBezTo>
                    <a:pt x="19" y="18"/>
                    <a:pt x="21" y="19"/>
                    <a:pt x="24" y="20"/>
                  </a:cubicBezTo>
                  <a:cubicBezTo>
                    <a:pt x="24" y="20"/>
                    <a:pt x="25" y="20"/>
                    <a:pt x="26" y="20"/>
                  </a:cubicBezTo>
                  <a:cubicBezTo>
                    <a:pt x="28" y="20"/>
                    <a:pt x="30" y="19"/>
                    <a:pt x="32" y="19"/>
                  </a:cubicBezTo>
                  <a:cubicBezTo>
                    <a:pt x="33" y="19"/>
                    <a:pt x="34" y="19"/>
                    <a:pt x="34" y="19"/>
                  </a:cubicBezTo>
                  <a:cubicBezTo>
                    <a:pt x="34" y="17"/>
                    <a:pt x="34" y="14"/>
                    <a:pt x="34" y="12"/>
                  </a:cubicBezTo>
                  <a:cubicBezTo>
                    <a:pt x="27" y="11"/>
                    <a:pt x="19" y="10"/>
                    <a:pt x="14" y="7"/>
                  </a:cubicBezTo>
                  <a:cubicBezTo>
                    <a:pt x="12" y="6"/>
                    <a:pt x="11" y="5"/>
                    <a:pt x="9" y="3"/>
                  </a:cubicBezTo>
                  <a:cubicBezTo>
                    <a:pt x="8" y="2"/>
                    <a:pt x="7"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8" name="Freeform 71">
              <a:extLst>
                <a:ext uri="{FF2B5EF4-FFF2-40B4-BE49-F238E27FC236}">
                  <a16:creationId xmlns:a16="http://schemas.microsoft.com/office/drawing/2014/main" xmlns="" id="{1CB3EB7B-760C-4231-930F-10DBAEF6B6EF}"/>
                </a:ext>
              </a:extLst>
            </p:cNvPr>
            <p:cNvSpPr>
              <a:spLocks/>
            </p:cNvSpPr>
            <p:nvPr/>
          </p:nvSpPr>
          <p:spPr bwMode="auto">
            <a:xfrm>
              <a:off x="-834" y="1083"/>
              <a:ext cx="32" cy="49"/>
            </a:xfrm>
            <a:custGeom>
              <a:avLst/>
              <a:gdLst>
                <a:gd name="T0" fmla="*/ 15 w 17"/>
                <a:gd name="T1" fmla="*/ 0 h 26"/>
                <a:gd name="T2" fmla="*/ 13 w 17"/>
                <a:gd name="T3" fmla="*/ 1 h 26"/>
                <a:gd name="T4" fmla="*/ 12 w 17"/>
                <a:gd name="T5" fmla="*/ 1 h 26"/>
                <a:gd name="T6" fmla="*/ 12 w 17"/>
                <a:gd name="T7" fmla="*/ 1 h 26"/>
                <a:gd name="T8" fmla="*/ 5 w 17"/>
                <a:gd name="T9" fmla="*/ 11 h 26"/>
                <a:gd name="T10" fmla="*/ 4 w 17"/>
                <a:gd name="T11" fmla="*/ 14 h 26"/>
                <a:gd name="T12" fmla="*/ 3 w 17"/>
                <a:gd name="T13" fmla="*/ 16 h 26"/>
                <a:gd name="T14" fmla="*/ 0 w 17"/>
                <a:gd name="T15" fmla="*/ 23 h 26"/>
                <a:gd name="T16" fmla="*/ 2 w 17"/>
                <a:gd name="T17" fmla="*/ 25 h 26"/>
                <a:gd name="T18" fmla="*/ 4 w 17"/>
                <a:gd name="T19" fmla="*/ 26 h 26"/>
                <a:gd name="T20" fmla="*/ 5 w 17"/>
                <a:gd name="T21" fmla="*/ 26 h 26"/>
                <a:gd name="T22" fmla="*/ 9 w 17"/>
                <a:gd name="T23" fmla="*/ 18 h 26"/>
                <a:gd name="T24" fmla="*/ 10 w 17"/>
                <a:gd name="T25" fmla="*/ 16 h 26"/>
                <a:gd name="T26" fmla="*/ 12 w 17"/>
                <a:gd name="T27" fmla="*/ 10 h 26"/>
                <a:gd name="T28" fmla="*/ 15 w 17"/>
                <a:gd name="T29" fmla="*/ 7 h 26"/>
                <a:gd name="T30" fmla="*/ 17 w 17"/>
                <a:gd name="T31" fmla="*/ 4 h 26"/>
                <a:gd name="T32" fmla="*/ 16 w 17"/>
                <a:gd name="T33" fmla="*/ 0 h 26"/>
                <a:gd name="T34" fmla="*/ 15 w 17"/>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6">
                  <a:moveTo>
                    <a:pt x="15" y="0"/>
                  </a:moveTo>
                  <a:cubicBezTo>
                    <a:pt x="14" y="0"/>
                    <a:pt x="14" y="0"/>
                    <a:pt x="13" y="1"/>
                  </a:cubicBezTo>
                  <a:cubicBezTo>
                    <a:pt x="13" y="1"/>
                    <a:pt x="13" y="1"/>
                    <a:pt x="12" y="1"/>
                  </a:cubicBezTo>
                  <a:cubicBezTo>
                    <a:pt x="12" y="1"/>
                    <a:pt x="12" y="1"/>
                    <a:pt x="12" y="1"/>
                  </a:cubicBezTo>
                  <a:cubicBezTo>
                    <a:pt x="9" y="4"/>
                    <a:pt x="7" y="7"/>
                    <a:pt x="5" y="11"/>
                  </a:cubicBezTo>
                  <a:cubicBezTo>
                    <a:pt x="5" y="12"/>
                    <a:pt x="4" y="13"/>
                    <a:pt x="4" y="14"/>
                  </a:cubicBezTo>
                  <a:cubicBezTo>
                    <a:pt x="3" y="15"/>
                    <a:pt x="3" y="15"/>
                    <a:pt x="3" y="16"/>
                  </a:cubicBezTo>
                  <a:cubicBezTo>
                    <a:pt x="1" y="18"/>
                    <a:pt x="0" y="21"/>
                    <a:pt x="0" y="23"/>
                  </a:cubicBezTo>
                  <a:cubicBezTo>
                    <a:pt x="0" y="23"/>
                    <a:pt x="1" y="24"/>
                    <a:pt x="2" y="25"/>
                  </a:cubicBezTo>
                  <a:cubicBezTo>
                    <a:pt x="3" y="25"/>
                    <a:pt x="3" y="26"/>
                    <a:pt x="4" y="26"/>
                  </a:cubicBezTo>
                  <a:cubicBezTo>
                    <a:pt x="4" y="26"/>
                    <a:pt x="5" y="26"/>
                    <a:pt x="5" y="26"/>
                  </a:cubicBezTo>
                  <a:cubicBezTo>
                    <a:pt x="7" y="25"/>
                    <a:pt x="9" y="20"/>
                    <a:pt x="9" y="18"/>
                  </a:cubicBezTo>
                  <a:cubicBezTo>
                    <a:pt x="10" y="17"/>
                    <a:pt x="10" y="17"/>
                    <a:pt x="10" y="16"/>
                  </a:cubicBezTo>
                  <a:cubicBezTo>
                    <a:pt x="11" y="14"/>
                    <a:pt x="11" y="12"/>
                    <a:pt x="12" y="10"/>
                  </a:cubicBezTo>
                  <a:cubicBezTo>
                    <a:pt x="13" y="9"/>
                    <a:pt x="14" y="8"/>
                    <a:pt x="15" y="7"/>
                  </a:cubicBezTo>
                  <a:cubicBezTo>
                    <a:pt x="15" y="6"/>
                    <a:pt x="16" y="5"/>
                    <a:pt x="17" y="4"/>
                  </a:cubicBezTo>
                  <a:cubicBezTo>
                    <a:pt x="17" y="3"/>
                    <a:pt x="17" y="1"/>
                    <a:pt x="16" y="0"/>
                  </a:cubicBezTo>
                  <a:cubicBezTo>
                    <a:pt x="15" y="0"/>
                    <a:pt x="15"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9" name="Freeform 72">
              <a:extLst>
                <a:ext uri="{FF2B5EF4-FFF2-40B4-BE49-F238E27FC236}">
                  <a16:creationId xmlns:a16="http://schemas.microsoft.com/office/drawing/2014/main" xmlns="" id="{27BFBA2E-CE21-423D-AC29-4969945A4F32}"/>
                </a:ext>
              </a:extLst>
            </p:cNvPr>
            <p:cNvSpPr>
              <a:spLocks/>
            </p:cNvSpPr>
            <p:nvPr/>
          </p:nvSpPr>
          <p:spPr bwMode="auto">
            <a:xfrm>
              <a:off x="-792" y="1210"/>
              <a:ext cx="20" cy="10"/>
            </a:xfrm>
            <a:custGeom>
              <a:avLst/>
              <a:gdLst>
                <a:gd name="T0" fmla="*/ 8 w 11"/>
                <a:gd name="T1" fmla="*/ 0 h 5"/>
                <a:gd name="T2" fmla="*/ 7 w 11"/>
                <a:gd name="T3" fmla="*/ 0 h 5"/>
                <a:gd name="T4" fmla="*/ 0 w 11"/>
                <a:gd name="T5" fmla="*/ 2 h 5"/>
                <a:gd name="T6" fmla="*/ 0 w 11"/>
                <a:gd name="T7" fmla="*/ 2 h 5"/>
                <a:gd name="T8" fmla="*/ 0 w 11"/>
                <a:gd name="T9" fmla="*/ 5 h 5"/>
                <a:gd name="T10" fmla="*/ 2 w 11"/>
                <a:gd name="T11" fmla="*/ 5 h 5"/>
                <a:gd name="T12" fmla="*/ 8 w 11"/>
                <a:gd name="T13" fmla="*/ 4 h 5"/>
                <a:gd name="T14" fmla="*/ 11 w 11"/>
                <a:gd name="T15" fmla="*/ 2 h 5"/>
                <a:gd name="T16" fmla="*/ 11 w 11"/>
                <a:gd name="T17" fmla="*/ 2 h 5"/>
                <a:gd name="T18" fmla="*/ 9 w 11"/>
                <a:gd name="T19" fmla="*/ 0 h 5"/>
                <a:gd name="T20" fmla="*/ 8 w 1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
                  <a:moveTo>
                    <a:pt x="8" y="0"/>
                  </a:moveTo>
                  <a:cubicBezTo>
                    <a:pt x="8" y="0"/>
                    <a:pt x="7" y="0"/>
                    <a:pt x="7" y="0"/>
                  </a:cubicBezTo>
                  <a:cubicBezTo>
                    <a:pt x="4" y="1"/>
                    <a:pt x="2" y="2"/>
                    <a:pt x="0" y="2"/>
                  </a:cubicBezTo>
                  <a:cubicBezTo>
                    <a:pt x="0" y="2"/>
                    <a:pt x="0" y="2"/>
                    <a:pt x="0" y="2"/>
                  </a:cubicBezTo>
                  <a:cubicBezTo>
                    <a:pt x="0" y="3"/>
                    <a:pt x="0" y="4"/>
                    <a:pt x="0" y="5"/>
                  </a:cubicBezTo>
                  <a:cubicBezTo>
                    <a:pt x="1" y="5"/>
                    <a:pt x="1" y="5"/>
                    <a:pt x="2" y="5"/>
                  </a:cubicBezTo>
                  <a:cubicBezTo>
                    <a:pt x="4" y="5"/>
                    <a:pt x="6" y="5"/>
                    <a:pt x="8" y="4"/>
                  </a:cubicBezTo>
                  <a:cubicBezTo>
                    <a:pt x="10" y="4"/>
                    <a:pt x="11" y="3"/>
                    <a:pt x="11" y="2"/>
                  </a:cubicBezTo>
                  <a:cubicBezTo>
                    <a:pt x="11" y="2"/>
                    <a:pt x="11" y="2"/>
                    <a:pt x="11" y="2"/>
                  </a:cubicBezTo>
                  <a:cubicBezTo>
                    <a:pt x="11" y="0"/>
                    <a:pt x="10" y="0"/>
                    <a:pt x="9"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0" name="Freeform 73">
              <a:extLst>
                <a:ext uri="{FF2B5EF4-FFF2-40B4-BE49-F238E27FC236}">
                  <a16:creationId xmlns:a16="http://schemas.microsoft.com/office/drawing/2014/main" xmlns="" id="{7B70B862-52A3-4CF1-BD5E-BBA64635F328}"/>
                </a:ext>
              </a:extLst>
            </p:cNvPr>
            <p:cNvSpPr>
              <a:spLocks/>
            </p:cNvSpPr>
            <p:nvPr/>
          </p:nvSpPr>
          <p:spPr bwMode="auto">
            <a:xfrm>
              <a:off x="-1305" y="2340"/>
              <a:ext cx="107" cy="90"/>
            </a:xfrm>
            <a:custGeom>
              <a:avLst/>
              <a:gdLst>
                <a:gd name="T0" fmla="*/ 29 w 57"/>
                <a:gd name="T1" fmla="*/ 0 h 48"/>
                <a:gd name="T2" fmla="*/ 18 w 57"/>
                <a:gd name="T3" fmla="*/ 4 h 48"/>
                <a:gd name="T4" fmla="*/ 18 w 57"/>
                <a:gd name="T5" fmla="*/ 5 h 48"/>
                <a:gd name="T6" fmla="*/ 25 w 57"/>
                <a:gd name="T7" fmla="*/ 6 h 48"/>
                <a:gd name="T8" fmla="*/ 25 w 57"/>
                <a:gd name="T9" fmla="*/ 6 h 48"/>
                <a:gd name="T10" fmla="*/ 27 w 57"/>
                <a:gd name="T11" fmla="*/ 6 h 48"/>
                <a:gd name="T12" fmla="*/ 29 w 57"/>
                <a:gd name="T13" fmla="*/ 6 h 48"/>
                <a:gd name="T14" fmla="*/ 34 w 57"/>
                <a:gd name="T15" fmla="*/ 10 h 48"/>
                <a:gd name="T16" fmla="*/ 33 w 57"/>
                <a:gd name="T17" fmla="*/ 14 h 48"/>
                <a:gd name="T18" fmla="*/ 32 w 57"/>
                <a:gd name="T19" fmla="*/ 18 h 48"/>
                <a:gd name="T20" fmla="*/ 34 w 57"/>
                <a:gd name="T21" fmla="*/ 20 h 48"/>
                <a:gd name="T22" fmla="*/ 42 w 57"/>
                <a:gd name="T23" fmla="*/ 27 h 48"/>
                <a:gd name="T24" fmla="*/ 42 w 57"/>
                <a:gd name="T25" fmla="*/ 32 h 48"/>
                <a:gd name="T26" fmla="*/ 36 w 57"/>
                <a:gd name="T27" fmla="*/ 37 h 48"/>
                <a:gd name="T28" fmla="*/ 27 w 57"/>
                <a:gd name="T29" fmla="*/ 38 h 48"/>
                <a:gd name="T30" fmla="*/ 13 w 57"/>
                <a:gd name="T31" fmla="*/ 35 h 48"/>
                <a:gd name="T32" fmla="*/ 2 w 57"/>
                <a:gd name="T33" fmla="*/ 32 h 48"/>
                <a:gd name="T34" fmla="*/ 1 w 57"/>
                <a:gd name="T35" fmla="*/ 35 h 48"/>
                <a:gd name="T36" fmla="*/ 0 w 57"/>
                <a:gd name="T37" fmla="*/ 39 h 48"/>
                <a:gd name="T38" fmla="*/ 4 w 57"/>
                <a:gd name="T39" fmla="*/ 43 h 48"/>
                <a:gd name="T40" fmla="*/ 6 w 57"/>
                <a:gd name="T41" fmla="*/ 44 h 48"/>
                <a:gd name="T42" fmla="*/ 11 w 57"/>
                <a:gd name="T43" fmla="*/ 47 h 48"/>
                <a:gd name="T44" fmla="*/ 12 w 57"/>
                <a:gd name="T45" fmla="*/ 48 h 48"/>
                <a:gd name="T46" fmla="*/ 14 w 57"/>
                <a:gd name="T47" fmla="*/ 42 h 48"/>
                <a:gd name="T48" fmla="*/ 15 w 57"/>
                <a:gd name="T49" fmla="*/ 40 h 48"/>
                <a:gd name="T50" fmla="*/ 15 w 57"/>
                <a:gd name="T51" fmla="*/ 39 h 48"/>
                <a:gd name="T52" fmla="*/ 18 w 57"/>
                <a:gd name="T53" fmla="*/ 39 h 48"/>
                <a:gd name="T54" fmla="*/ 23 w 57"/>
                <a:gd name="T55" fmla="*/ 40 h 48"/>
                <a:gd name="T56" fmla="*/ 26 w 57"/>
                <a:gd name="T57" fmla="*/ 40 h 48"/>
                <a:gd name="T58" fmla="*/ 30 w 57"/>
                <a:gd name="T59" fmla="*/ 41 h 48"/>
                <a:gd name="T60" fmla="*/ 37 w 57"/>
                <a:gd name="T61" fmla="*/ 40 h 48"/>
                <a:gd name="T62" fmla="*/ 42 w 57"/>
                <a:gd name="T63" fmla="*/ 39 h 48"/>
                <a:gd name="T64" fmla="*/ 42 w 57"/>
                <a:gd name="T65" fmla="*/ 39 h 48"/>
                <a:gd name="T66" fmla="*/ 49 w 57"/>
                <a:gd name="T67" fmla="*/ 41 h 48"/>
                <a:gd name="T68" fmla="*/ 52 w 57"/>
                <a:gd name="T69" fmla="*/ 45 h 48"/>
                <a:gd name="T70" fmla="*/ 52 w 57"/>
                <a:gd name="T71" fmla="*/ 39 h 48"/>
                <a:gd name="T72" fmla="*/ 52 w 57"/>
                <a:gd name="T73" fmla="*/ 37 h 48"/>
                <a:gd name="T74" fmla="*/ 57 w 57"/>
                <a:gd name="T75" fmla="*/ 28 h 48"/>
                <a:gd name="T76" fmla="*/ 56 w 57"/>
                <a:gd name="T77" fmla="*/ 27 h 48"/>
                <a:gd name="T78" fmla="*/ 54 w 57"/>
                <a:gd name="T79" fmla="*/ 25 h 48"/>
                <a:gd name="T80" fmla="*/ 54 w 57"/>
                <a:gd name="T81" fmla="*/ 17 h 48"/>
                <a:gd name="T82" fmla="*/ 55 w 57"/>
                <a:gd name="T83" fmla="*/ 14 h 48"/>
                <a:gd name="T84" fmla="*/ 55 w 57"/>
                <a:gd name="T85" fmla="*/ 3 h 48"/>
                <a:gd name="T86" fmla="*/ 55 w 57"/>
                <a:gd name="T87" fmla="*/ 0 h 48"/>
                <a:gd name="T88" fmla="*/ 54 w 57"/>
                <a:gd name="T89" fmla="*/ 0 h 48"/>
                <a:gd name="T90" fmla="*/ 54 w 57"/>
                <a:gd name="T91" fmla="*/ 0 h 48"/>
                <a:gd name="T92" fmla="*/ 50 w 57"/>
                <a:gd name="T93" fmla="*/ 2 h 48"/>
                <a:gd name="T94" fmla="*/ 45 w 57"/>
                <a:gd name="T95" fmla="*/ 5 h 48"/>
                <a:gd name="T96" fmla="*/ 43 w 57"/>
                <a:gd name="T97" fmla="*/ 5 h 48"/>
                <a:gd name="T98" fmla="*/ 38 w 57"/>
                <a:gd name="T99" fmla="*/ 3 h 48"/>
                <a:gd name="T100" fmla="*/ 36 w 57"/>
                <a:gd name="T101" fmla="*/ 2 h 48"/>
                <a:gd name="T102" fmla="*/ 29 w 57"/>
                <a:gd name="T10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48">
                  <a:moveTo>
                    <a:pt x="29" y="0"/>
                  </a:moveTo>
                  <a:cubicBezTo>
                    <a:pt x="26" y="0"/>
                    <a:pt x="22" y="1"/>
                    <a:pt x="18" y="4"/>
                  </a:cubicBezTo>
                  <a:cubicBezTo>
                    <a:pt x="18" y="4"/>
                    <a:pt x="18" y="4"/>
                    <a:pt x="18" y="5"/>
                  </a:cubicBezTo>
                  <a:cubicBezTo>
                    <a:pt x="19" y="6"/>
                    <a:pt x="22" y="6"/>
                    <a:pt x="25" y="6"/>
                  </a:cubicBezTo>
                  <a:cubicBezTo>
                    <a:pt x="25" y="6"/>
                    <a:pt x="25" y="6"/>
                    <a:pt x="25" y="6"/>
                  </a:cubicBezTo>
                  <a:cubicBezTo>
                    <a:pt x="26" y="6"/>
                    <a:pt x="26" y="6"/>
                    <a:pt x="27" y="6"/>
                  </a:cubicBezTo>
                  <a:cubicBezTo>
                    <a:pt x="28" y="6"/>
                    <a:pt x="28" y="6"/>
                    <a:pt x="29" y="6"/>
                  </a:cubicBezTo>
                  <a:cubicBezTo>
                    <a:pt x="32" y="7"/>
                    <a:pt x="33" y="8"/>
                    <a:pt x="34" y="10"/>
                  </a:cubicBezTo>
                  <a:cubicBezTo>
                    <a:pt x="34" y="11"/>
                    <a:pt x="34" y="13"/>
                    <a:pt x="33" y="14"/>
                  </a:cubicBezTo>
                  <a:cubicBezTo>
                    <a:pt x="32" y="16"/>
                    <a:pt x="32" y="17"/>
                    <a:pt x="32" y="18"/>
                  </a:cubicBezTo>
                  <a:cubicBezTo>
                    <a:pt x="32" y="19"/>
                    <a:pt x="33" y="19"/>
                    <a:pt x="34" y="20"/>
                  </a:cubicBezTo>
                  <a:cubicBezTo>
                    <a:pt x="37" y="21"/>
                    <a:pt x="41" y="23"/>
                    <a:pt x="42" y="27"/>
                  </a:cubicBezTo>
                  <a:cubicBezTo>
                    <a:pt x="43" y="28"/>
                    <a:pt x="43" y="30"/>
                    <a:pt x="42" y="32"/>
                  </a:cubicBezTo>
                  <a:cubicBezTo>
                    <a:pt x="41" y="35"/>
                    <a:pt x="38" y="36"/>
                    <a:pt x="36" y="37"/>
                  </a:cubicBezTo>
                  <a:cubicBezTo>
                    <a:pt x="33" y="38"/>
                    <a:pt x="30" y="38"/>
                    <a:pt x="27" y="38"/>
                  </a:cubicBezTo>
                  <a:cubicBezTo>
                    <a:pt x="22" y="38"/>
                    <a:pt x="18" y="37"/>
                    <a:pt x="13" y="35"/>
                  </a:cubicBezTo>
                  <a:cubicBezTo>
                    <a:pt x="9" y="34"/>
                    <a:pt x="6" y="33"/>
                    <a:pt x="2" y="32"/>
                  </a:cubicBezTo>
                  <a:cubicBezTo>
                    <a:pt x="2" y="33"/>
                    <a:pt x="2" y="34"/>
                    <a:pt x="1" y="35"/>
                  </a:cubicBezTo>
                  <a:cubicBezTo>
                    <a:pt x="1" y="36"/>
                    <a:pt x="0" y="38"/>
                    <a:pt x="0" y="39"/>
                  </a:cubicBezTo>
                  <a:cubicBezTo>
                    <a:pt x="1" y="41"/>
                    <a:pt x="3" y="43"/>
                    <a:pt x="4" y="43"/>
                  </a:cubicBezTo>
                  <a:cubicBezTo>
                    <a:pt x="6" y="44"/>
                    <a:pt x="6" y="44"/>
                    <a:pt x="6" y="44"/>
                  </a:cubicBezTo>
                  <a:cubicBezTo>
                    <a:pt x="7" y="45"/>
                    <a:pt x="10" y="47"/>
                    <a:pt x="11" y="47"/>
                  </a:cubicBezTo>
                  <a:cubicBezTo>
                    <a:pt x="11" y="47"/>
                    <a:pt x="12" y="48"/>
                    <a:pt x="12" y="48"/>
                  </a:cubicBezTo>
                  <a:cubicBezTo>
                    <a:pt x="14" y="48"/>
                    <a:pt x="14" y="46"/>
                    <a:pt x="14" y="42"/>
                  </a:cubicBezTo>
                  <a:cubicBezTo>
                    <a:pt x="15" y="40"/>
                    <a:pt x="15" y="40"/>
                    <a:pt x="15" y="40"/>
                  </a:cubicBezTo>
                  <a:cubicBezTo>
                    <a:pt x="15" y="40"/>
                    <a:pt x="15" y="39"/>
                    <a:pt x="15" y="39"/>
                  </a:cubicBezTo>
                  <a:cubicBezTo>
                    <a:pt x="17" y="39"/>
                    <a:pt x="18" y="39"/>
                    <a:pt x="18" y="39"/>
                  </a:cubicBezTo>
                  <a:cubicBezTo>
                    <a:pt x="20" y="39"/>
                    <a:pt x="22" y="39"/>
                    <a:pt x="23" y="40"/>
                  </a:cubicBezTo>
                  <a:cubicBezTo>
                    <a:pt x="24" y="40"/>
                    <a:pt x="25" y="40"/>
                    <a:pt x="26" y="40"/>
                  </a:cubicBezTo>
                  <a:cubicBezTo>
                    <a:pt x="27" y="40"/>
                    <a:pt x="29" y="41"/>
                    <a:pt x="30" y="41"/>
                  </a:cubicBezTo>
                  <a:cubicBezTo>
                    <a:pt x="33" y="41"/>
                    <a:pt x="35" y="40"/>
                    <a:pt x="37" y="40"/>
                  </a:cubicBezTo>
                  <a:cubicBezTo>
                    <a:pt x="39" y="39"/>
                    <a:pt x="40" y="39"/>
                    <a:pt x="42" y="39"/>
                  </a:cubicBezTo>
                  <a:cubicBezTo>
                    <a:pt x="42" y="39"/>
                    <a:pt x="42" y="39"/>
                    <a:pt x="42" y="39"/>
                  </a:cubicBezTo>
                  <a:cubicBezTo>
                    <a:pt x="44" y="39"/>
                    <a:pt x="46" y="40"/>
                    <a:pt x="49" y="41"/>
                  </a:cubicBezTo>
                  <a:cubicBezTo>
                    <a:pt x="50" y="42"/>
                    <a:pt x="51" y="44"/>
                    <a:pt x="52" y="45"/>
                  </a:cubicBezTo>
                  <a:cubicBezTo>
                    <a:pt x="52" y="43"/>
                    <a:pt x="52" y="41"/>
                    <a:pt x="52" y="39"/>
                  </a:cubicBezTo>
                  <a:cubicBezTo>
                    <a:pt x="52" y="39"/>
                    <a:pt x="52" y="38"/>
                    <a:pt x="52" y="37"/>
                  </a:cubicBezTo>
                  <a:cubicBezTo>
                    <a:pt x="52" y="32"/>
                    <a:pt x="54" y="29"/>
                    <a:pt x="57" y="28"/>
                  </a:cubicBezTo>
                  <a:cubicBezTo>
                    <a:pt x="56" y="27"/>
                    <a:pt x="56" y="27"/>
                    <a:pt x="56" y="27"/>
                  </a:cubicBezTo>
                  <a:cubicBezTo>
                    <a:pt x="55" y="27"/>
                    <a:pt x="54" y="26"/>
                    <a:pt x="54" y="25"/>
                  </a:cubicBezTo>
                  <a:cubicBezTo>
                    <a:pt x="52" y="23"/>
                    <a:pt x="53" y="19"/>
                    <a:pt x="54" y="17"/>
                  </a:cubicBezTo>
                  <a:cubicBezTo>
                    <a:pt x="54" y="16"/>
                    <a:pt x="55" y="15"/>
                    <a:pt x="55" y="14"/>
                  </a:cubicBezTo>
                  <a:cubicBezTo>
                    <a:pt x="55" y="11"/>
                    <a:pt x="55" y="7"/>
                    <a:pt x="55" y="3"/>
                  </a:cubicBezTo>
                  <a:cubicBezTo>
                    <a:pt x="55" y="2"/>
                    <a:pt x="55" y="1"/>
                    <a:pt x="55" y="0"/>
                  </a:cubicBezTo>
                  <a:cubicBezTo>
                    <a:pt x="54" y="0"/>
                    <a:pt x="54" y="0"/>
                    <a:pt x="54" y="0"/>
                  </a:cubicBezTo>
                  <a:cubicBezTo>
                    <a:pt x="54" y="0"/>
                    <a:pt x="54" y="0"/>
                    <a:pt x="54" y="0"/>
                  </a:cubicBezTo>
                  <a:cubicBezTo>
                    <a:pt x="52" y="1"/>
                    <a:pt x="51" y="2"/>
                    <a:pt x="50" y="2"/>
                  </a:cubicBezTo>
                  <a:cubicBezTo>
                    <a:pt x="48" y="3"/>
                    <a:pt x="47" y="4"/>
                    <a:pt x="45" y="5"/>
                  </a:cubicBezTo>
                  <a:cubicBezTo>
                    <a:pt x="44" y="5"/>
                    <a:pt x="44" y="5"/>
                    <a:pt x="43" y="5"/>
                  </a:cubicBezTo>
                  <a:cubicBezTo>
                    <a:pt x="41" y="5"/>
                    <a:pt x="40" y="4"/>
                    <a:pt x="38" y="3"/>
                  </a:cubicBezTo>
                  <a:cubicBezTo>
                    <a:pt x="38" y="3"/>
                    <a:pt x="37" y="2"/>
                    <a:pt x="36" y="2"/>
                  </a:cubicBezTo>
                  <a:cubicBezTo>
                    <a:pt x="34" y="0"/>
                    <a:pt x="32"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1" name="Freeform 74">
              <a:extLst>
                <a:ext uri="{FF2B5EF4-FFF2-40B4-BE49-F238E27FC236}">
                  <a16:creationId xmlns:a16="http://schemas.microsoft.com/office/drawing/2014/main" xmlns="" id="{942B248A-1329-4FDF-BC22-F58710042F15}"/>
                </a:ext>
              </a:extLst>
            </p:cNvPr>
            <p:cNvSpPr>
              <a:spLocks/>
            </p:cNvSpPr>
            <p:nvPr/>
          </p:nvSpPr>
          <p:spPr bwMode="auto">
            <a:xfrm>
              <a:off x="-961" y="2394"/>
              <a:ext cx="22" cy="17"/>
            </a:xfrm>
            <a:custGeom>
              <a:avLst/>
              <a:gdLst>
                <a:gd name="T0" fmla="*/ 10 w 12"/>
                <a:gd name="T1" fmla="*/ 0 h 9"/>
                <a:gd name="T2" fmla="*/ 9 w 12"/>
                <a:gd name="T3" fmla="*/ 1 h 9"/>
                <a:gd name="T4" fmla="*/ 1 w 12"/>
                <a:gd name="T5" fmla="*/ 5 h 9"/>
                <a:gd name="T6" fmla="*/ 0 w 12"/>
                <a:gd name="T7" fmla="*/ 6 h 9"/>
                <a:gd name="T8" fmla="*/ 0 w 12"/>
                <a:gd name="T9" fmla="*/ 7 h 9"/>
                <a:gd name="T10" fmla="*/ 6 w 12"/>
                <a:gd name="T11" fmla="*/ 9 h 9"/>
                <a:gd name="T12" fmla="*/ 10 w 12"/>
                <a:gd name="T13" fmla="*/ 8 h 9"/>
                <a:gd name="T14" fmla="*/ 12 w 12"/>
                <a:gd name="T15" fmla="*/ 3 h 9"/>
                <a:gd name="T16" fmla="*/ 10 w 12"/>
                <a:gd name="T17" fmla="*/ 0 h 9"/>
                <a:gd name="T18" fmla="*/ 10 w 12"/>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0" y="0"/>
                  </a:moveTo>
                  <a:cubicBezTo>
                    <a:pt x="9" y="0"/>
                    <a:pt x="9" y="0"/>
                    <a:pt x="9" y="1"/>
                  </a:cubicBezTo>
                  <a:cubicBezTo>
                    <a:pt x="6" y="3"/>
                    <a:pt x="4" y="5"/>
                    <a:pt x="1" y="5"/>
                  </a:cubicBezTo>
                  <a:cubicBezTo>
                    <a:pt x="0" y="6"/>
                    <a:pt x="0" y="6"/>
                    <a:pt x="0" y="6"/>
                  </a:cubicBezTo>
                  <a:cubicBezTo>
                    <a:pt x="0" y="6"/>
                    <a:pt x="0" y="7"/>
                    <a:pt x="0" y="7"/>
                  </a:cubicBezTo>
                  <a:cubicBezTo>
                    <a:pt x="2" y="9"/>
                    <a:pt x="4" y="9"/>
                    <a:pt x="6" y="9"/>
                  </a:cubicBezTo>
                  <a:cubicBezTo>
                    <a:pt x="7" y="9"/>
                    <a:pt x="9" y="9"/>
                    <a:pt x="10" y="8"/>
                  </a:cubicBezTo>
                  <a:cubicBezTo>
                    <a:pt x="11" y="7"/>
                    <a:pt x="12" y="6"/>
                    <a:pt x="12" y="3"/>
                  </a:cubicBezTo>
                  <a:cubicBezTo>
                    <a:pt x="12" y="2"/>
                    <a:pt x="11" y="1"/>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2" name="Freeform 75">
              <a:extLst>
                <a:ext uri="{FF2B5EF4-FFF2-40B4-BE49-F238E27FC236}">
                  <a16:creationId xmlns:a16="http://schemas.microsoft.com/office/drawing/2014/main" xmlns="" id="{51B2DA29-80D5-408D-A2E4-3565E4308D9C}"/>
                </a:ext>
              </a:extLst>
            </p:cNvPr>
            <p:cNvSpPr>
              <a:spLocks/>
            </p:cNvSpPr>
            <p:nvPr/>
          </p:nvSpPr>
          <p:spPr bwMode="auto">
            <a:xfrm>
              <a:off x="-847" y="1041"/>
              <a:ext cx="13" cy="12"/>
            </a:xfrm>
            <a:custGeom>
              <a:avLst/>
              <a:gdLst>
                <a:gd name="T0" fmla="*/ 1 w 7"/>
                <a:gd name="T1" fmla="*/ 0 h 6"/>
                <a:gd name="T2" fmla="*/ 1 w 7"/>
                <a:gd name="T3" fmla="*/ 1 h 6"/>
                <a:gd name="T4" fmla="*/ 0 w 7"/>
                <a:gd name="T5" fmla="*/ 4 h 6"/>
                <a:gd name="T6" fmla="*/ 1 w 7"/>
                <a:gd name="T7" fmla="*/ 5 h 6"/>
                <a:gd name="T8" fmla="*/ 2 w 7"/>
                <a:gd name="T9" fmla="*/ 6 h 6"/>
                <a:gd name="T10" fmla="*/ 2 w 7"/>
                <a:gd name="T11" fmla="*/ 6 h 6"/>
                <a:gd name="T12" fmla="*/ 5 w 7"/>
                <a:gd name="T13" fmla="*/ 4 h 6"/>
                <a:gd name="T14" fmla="*/ 5 w 7"/>
                <a:gd name="T15" fmla="*/ 3 h 6"/>
                <a:gd name="T16" fmla="*/ 7 w 7"/>
                <a:gd name="T17" fmla="*/ 1 h 6"/>
                <a:gd name="T18" fmla="*/ 6 w 7"/>
                <a:gd name="T19" fmla="*/ 1 h 6"/>
                <a:gd name="T20" fmla="*/ 4 w 7"/>
                <a:gd name="T21" fmla="*/ 1 h 6"/>
                <a:gd name="T22" fmla="*/ 2 w 7"/>
                <a:gd name="T23" fmla="*/ 0 h 6"/>
                <a:gd name="T24" fmla="*/ 1 w 7"/>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1" y="0"/>
                  </a:moveTo>
                  <a:cubicBezTo>
                    <a:pt x="1" y="0"/>
                    <a:pt x="1" y="1"/>
                    <a:pt x="1" y="1"/>
                  </a:cubicBezTo>
                  <a:cubicBezTo>
                    <a:pt x="0" y="2"/>
                    <a:pt x="0" y="3"/>
                    <a:pt x="0" y="4"/>
                  </a:cubicBezTo>
                  <a:cubicBezTo>
                    <a:pt x="0" y="4"/>
                    <a:pt x="0" y="5"/>
                    <a:pt x="1" y="5"/>
                  </a:cubicBezTo>
                  <a:cubicBezTo>
                    <a:pt x="2" y="6"/>
                    <a:pt x="2" y="6"/>
                    <a:pt x="2" y="6"/>
                  </a:cubicBezTo>
                  <a:cubicBezTo>
                    <a:pt x="2" y="6"/>
                    <a:pt x="2" y="6"/>
                    <a:pt x="2" y="6"/>
                  </a:cubicBezTo>
                  <a:cubicBezTo>
                    <a:pt x="2" y="6"/>
                    <a:pt x="4" y="4"/>
                    <a:pt x="5" y="4"/>
                  </a:cubicBezTo>
                  <a:cubicBezTo>
                    <a:pt x="5" y="3"/>
                    <a:pt x="5" y="3"/>
                    <a:pt x="5" y="3"/>
                  </a:cubicBezTo>
                  <a:cubicBezTo>
                    <a:pt x="6" y="2"/>
                    <a:pt x="6" y="2"/>
                    <a:pt x="7" y="1"/>
                  </a:cubicBezTo>
                  <a:cubicBezTo>
                    <a:pt x="6" y="1"/>
                    <a:pt x="6" y="1"/>
                    <a:pt x="6" y="1"/>
                  </a:cubicBezTo>
                  <a:cubicBezTo>
                    <a:pt x="5" y="1"/>
                    <a:pt x="4" y="1"/>
                    <a:pt x="4" y="1"/>
                  </a:cubicBezTo>
                  <a:cubicBezTo>
                    <a:pt x="3" y="1"/>
                    <a:pt x="3" y="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3" name="Freeform 76">
              <a:extLst>
                <a:ext uri="{FF2B5EF4-FFF2-40B4-BE49-F238E27FC236}">
                  <a16:creationId xmlns:a16="http://schemas.microsoft.com/office/drawing/2014/main" xmlns="" id="{F3146681-663F-41CD-950A-A8C71A9D2064}"/>
                </a:ext>
              </a:extLst>
            </p:cNvPr>
            <p:cNvSpPr>
              <a:spLocks/>
            </p:cNvSpPr>
            <p:nvPr/>
          </p:nvSpPr>
          <p:spPr bwMode="auto">
            <a:xfrm>
              <a:off x="-956" y="2426"/>
              <a:ext cx="15" cy="9"/>
            </a:xfrm>
            <a:custGeom>
              <a:avLst/>
              <a:gdLst>
                <a:gd name="T0" fmla="*/ 3 w 8"/>
                <a:gd name="T1" fmla="*/ 0 h 5"/>
                <a:gd name="T2" fmla="*/ 2 w 8"/>
                <a:gd name="T3" fmla="*/ 1 h 5"/>
                <a:gd name="T4" fmla="*/ 1 w 8"/>
                <a:gd name="T5" fmla="*/ 1 h 5"/>
                <a:gd name="T6" fmla="*/ 0 w 8"/>
                <a:gd name="T7" fmla="*/ 3 h 5"/>
                <a:gd name="T8" fmla="*/ 2 w 8"/>
                <a:gd name="T9" fmla="*/ 4 h 5"/>
                <a:gd name="T10" fmla="*/ 3 w 8"/>
                <a:gd name="T11" fmla="*/ 4 h 5"/>
                <a:gd name="T12" fmla="*/ 7 w 8"/>
                <a:gd name="T13" fmla="*/ 5 h 5"/>
                <a:gd name="T14" fmla="*/ 7 w 8"/>
                <a:gd name="T15" fmla="*/ 5 h 5"/>
                <a:gd name="T16" fmla="*/ 6 w 8"/>
                <a:gd name="T17" fmla="*/ 2 h 5"/>
                <a:gd name="T18" fmla="*/ 6 w 8"/>
                <a:gd name="T19" fmla="*/ 1 h 5"/>
                <a:gd name="T20" fmla="*/ 3 w 8"/>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0"/>
                  </a:moveTo>
                  <a:cubicBezTo>
                    <a:pt x="3" y="0"/>
                    <a:pt x="3" y="0"/>
                    <a:pt x="2" y="1"/>
                  </a:cubicBezTo>
                  <a:cubicBezTo>
                    <a:pt x="1" y="1"/>
                    <a:pt x="1" y="1"/>
                    <a:pt x="1" y="1"/>
                  </a:cubicBezTo>
                  <a:cubicBezTo>
                    <a:pt x="1" y="1"/>
                    <a:pt x="1" y="3"/>
                    <a:pt x="0" y="3"/>
                  </a:cubicBezTo>
                  <a:cubicBezTo>
                    <a:pt x="1" y="3"/>
                    <a:pt x="1" y="3"/>
                    <a:pt x="2" y="4"/>
                  </a:cubicBezTo>
                  <a:cubicBezTo>
                    <a:pt x="3" y="4"/>
                    <a:pt x="3" y="4"/>
                    <a:pt x="3" y="4"/>
                  </a:cubicBezTo>
                  <a:cubicBezTo>
                    <a:pt x="4" y="5"/>
                    <a:pt x="5" y="5"/>
                    <a:pt x="7" y="5"/>
                  </a:cubicBezTo>
                  <a:cubicBezTo>
                    <a:pt x="7" y="5"/>
                    <a:pt x="7" y="5"/>
                    <a:pt x="7" y="5"/>
                  </a:cubicBezTo>
                  <a:cubicBezTo>
                    <a:pt x="8" y="3"/>
                    <a:pt x="7" y="2"/>
                    <a:pt x="6" y="2"/>
                  </a:cubicBezTo>
                  <a:cubicBezTo>
                    <a:pt x="6" y="1"/>
                    <a:pt x="6" y="1"/>
                    <a:pt x="6"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4" name="Freeform 77">
              <a:extLst>
                <a:ext uri="{FF2B5EF4-FFF2-40B4-BE49-F238E27FC236}">
                  <a16:creationId xmlns:a16="http://schemas.microsoft.com/office/drawing/2014/main" xmlns="" id="{15F04868-971E-47D6-A38D-FDD3B5E95638}"/>
                </a:ext>
              </a:extLst>
            </p:cNvPr>
            <p:cNvSpPr>
              <a:spLocks/>
            </p:cNvSpPr>
            <p:nvPr/>
          </p:nvSpPr>
          <p:spPr bwMode="auto">
            <a:xfrm>
              <a:off x="-935" y="1073"/>
              <a:ext cx="6" cy="25"/>
            </a:xfrm>
            <a:custGeom>
              <a:avLst/>
              <a:gdLst>
                <a:gd name="T0" fmla="*/ 2 w 3"/>
                <a:gd name="T1" fmla="*/ 0 h 13"/>
                <a:gd name="T2" fmla="*/ 0 w 3"/>
                <a:gd name="T3" fmla="*/ 1 h 13"/>
                <a:gd name="T4" fmla="*/ 0 w 3"/>
                <a:gd name="T5" fmla="*/ 2 h 13"/>
                <a:gd name="T6" fmla="*/ 0 w 3"/>
                <a:gd name="T7" fmla="*/ 9 h 13"/>
                <a:gd name="T8" fmla="*/ 2 w 3"/>
                <a:gd name="T9" fmla="*/ 13 h 13"/>
                <a:gd name="T10" fmla="*/ 3 w 3"/>
                <a:gd name="T11" fmla="*/ 7 h 13"/>
                <a:gd name="T12" fmla="*/ 3 w 3"/>
                <a:gd name="T13" fmla="*/ 5 h 13"/>
                <a:gd name="T14" fmla="*/ 3 w 3"/>
                <a:gd name="T15" fmla="*/ 1 h 13"/>
                <a:gd name="T16" fmla="*/ 2 w 3"/>
                <a:gd name="T17" fmla="*/ 0 h 13"/>
                <a:gd name="T18" fmla="*/ 2 w 3"/>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2" y="0"/>
                  </a:moveTo>
                  <a:cubicBezTo>
                    <a:pt x="1" y="0"/>
                    <a:pt x="1" y="0"/>
                    <a:pt x="0" y="1"/>
                  </a:cubicBezTo>
                  <a:cubicBezTo>
                    <a:pt x="0" y="1"/>
                    <a:pt x="0" y="1"/>
                    <a:pt x="0" y="2"/>
                  </a:cubicBezTo>
                  <a:cubicBezTo>
                    <a:pt x="0" y="4"/>
                    <a:pt x="0" y="7"/>
                    <a:pt x="0" y="9"/>
                  </a:cubicBezTo>
                  <a:cubicBezTo>
                    <a:pt x="1" y="10"/>
                    <a:pt x="2" y="12"/>
                    <a:pt x="2" y="13"/>
                  </a:cubicBezTo>
                  <a:cubicBezTo>
                    <a:pt x="3" y="11"/>
                    <a:pt x="3" y="9"/>
                    <a:pt x="3" y="7"/>
                  </a:cubicBezTo>
                  <a:cubicBezTo>
                    <a:pt x="3" y="6"/>
                    <a:pt x="3" y="5"/>
                    <a:pt x="3" y="5"/>
                  </a:cubicBezTo>
                  <a:cubicBezTo>
                    <a:pt x="3" y="3"/>
                    <a:pt x="3" y="2"/>
                    <a:pt x="3" y="1"/>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5" name="Freeform 78">
              <a:extLst>
                <a:ext uri="{FF2B5EF4-FFF2-40B4-BE49-F238E27FC236}">
                  <a16:creationId xmlns:a16="http://schemas.microsoft.com/office/drawing/2014/main" xmlns="" id="{1DFFB5DA-A36A-4248-AE2A-924EAE58518C}"/>
                </a:ext>
              </a:extLst>
            </p:cNvPr>
            <p:cNvSpPr>
              <a:spLocks/>
            </p:cNvSpPr>
            <p:nvPr/>
          </p:nvSpPr>
          <p:spPr bwMode="auto">
            <a:xfrm>
              <a:off x="-1509" y="842"/>
              <a:ext cx="15" cy="13"/>
            </a:xfrm>
            <a:custGeom>
              <a:avLst/>
              <a:gdLst>
                <a:gd name="T0" fmla="*/ 5 w 8"/>
                <a:gd name="T1" fmla="*/ 0 h 7"/>
                <a:gd name="T2" fmla="*/ 2 w 8"/>
                <a:gd name="T3" fmla="*/ 1 h 7"/>
                <a:gd name="T4" fmla="*/ 2 w 8"/>
                <a:gd name="T5" fmla="*/ 2 h 7"/>
                <a:gd name="T6" fmla="*/ 1 w 8"/>
                <a:gd name="T7" fmla="*/ 3 h 7"/>
                <a:gd name="T8" fmla="*/ 0 w 8"/>
                <a:gd name="T9" fmla="*/ 6 h 7"/>
                <a:gd name="T10" fmla="*/ 1 w 8"/>
                <a:gd name="T11" fmla="*/ 7 h 7"/>
                <a:gd name="T12" fmla="*/ 4 w 8"/>
                <a:gd name="T13" fmla="*/ 7 h 7"/>
                <a:gd name="T14" fmla="*/ 8 w 8"/>
                <a:gd name="T15" fmla="*/ 4 h 7"/>
                <a:gd name="T16" fmla="*/ 6 w 8"/>
                <a:gd name="T17" fmla="*/ 0 h 7"/>
                <a:gd name="T18" fmla="*/ 5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5" y="0"/>
                  </a:moveTo>
                  <a:cubicBezTo>
                    <a:pt x="4" y="0"/>
                    <a:pt x="3" y="0"/>
                    <a:pt x="2" y="1"/>
                  </a:cubicBezTo>
                  <a:cubicBezTo>
                    <a:pt x="2" y="2"/>
                    <a:pt x="2" y="2"/>
                    <a:pt x="2" y="2"/>
                  </a:cubicBezTo>
                  <a:cubicBezTo>
                    <a:pt x="2" y="2"/>
                    <a:pt x="2" y="2"/>
                    <a:pt x="1" y="3"/>
                  </a:cubicBezTo>
                  <a:cubicBezTo>
                    <a:pt x="1" y="4"/>
                    <a:pt x="0" y="5"/>
                    <a:pt x="0" y="6"/>
                  </a:cubicBezTo>
                  <a:cubicBezTo>
                    <a:pt x="0" y="7"/>
                    <a:pt x="1" y="7"/>
                    <a:pt x="1" y="7"/>
                  </a:cubicBezTo>
                  <a:cubicBezTo>
                    <a:pt x="2" y="7"/>
                    <a:pt x="3" y="7"/>
                    <a:pt x="4" y="7"/>
                  </a:cubicBezTo>
                  <a:cubicBezTo>
                    <a:pt x="6" y="7"/>
                    <a:pt x="7" y="6"/>
                    <a:pt x="8" y="4"/>
                  </a:cubicBezTo>
                  <a:cubicBezTo>
                    <a:pt x="8" y="2"/>
                    <a:pt x="7" y="1"/>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6" name="Freeform 79">
              <a:extLst>
                <a:ext uri="{FF2B5EF4-FFF2-40B4-BE49-F238E27FC236}">
                  <a16:creationId xmlns:a16="http://schemas.microsoft.com/office/drawing/2014/main" xmlns="" id="{438D92DC-B1ED-4AF4-A578-AFE879A2F188}"/>
                </a:ext>
              </a:extLst>
            </p:cNvPr>
            <p:cNvSpPr>
              <a:spLocks/>
            </p:cNvSpPr>
            <p:nvPr/>
          </p:nvSpPr>
          <p:spPr bwMode="auto">
            <a:xfrm>
              <a:off x="-1470" y="2864"/>
              <a:ext cx="13" cy="18"/>
            </a:xfrm>
            <a:custGeom>
              <a:avLst/>
              <a:gdLst>
                <a:gd name="T0" fmla="*/ 1 w 7"/>
                <a:gd name="T1" fmla="*/ 0 h 10"/>
                <a:gd name="T2" fmla="*/ 1 w 7"/>
                <a:gd name="T3" fmla="*/ 0 h 10"/>
                <a:gd name="T4" fmla="*/ 1 w 7"/>
                <a:gd name="T5" fmla="*/ 3 h 10"/>
                <a:gd name="T6" fmla="*/ 1 w 7"/>
                <a:gd name="T7" fmla="*/ 9 h 10"/>
                <a:gd name="T8" fmla="*/ 4 w 7"/>
                <a:gd name="T9" fmla="*/ 10 h 10"/>
                <a:gd name="T10" fmla="*/ 5 w 7"/>
                <a:gd name="T11" fmla="*/ 10 h 10"/>
                <a:gd name="T12" fmla="*/ 6 w 7"/>
                <a:gd name="T13" fmla="*/ 9 h 10"/>
                <a:gd name="T14" fmla="*/ 5 w 7"/>
                <a:gd name="T15" fmla="*/ 4 h 10"/>
                <a:gd name="T16" fmla="*/ 1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1" y="0"/>
                  </a:moveTo>
                  <a:cubicBezTo>
                    <a:pt x="1" y="0"/>
                    <a:pt x="1" y="0"/>
                    <a:pt x="1" y="0"/>
                  </a:cubicBezTo>
                  <a:cubicBezTo>
                    <a:pt x="1" y="1"/>
                    <a:pt x="1" y="2"/>
                    <a:pt x="1" y="3"/>
                  </a:cubicBezTo>
                  <a:cubicBezTo>
                    <a:pt x="1" y="5"/>
                    <a:pt x="0" y="9"/>
                    <a:pt x="1" y="9"/>
                  </a:cubicBezTo>
                  <a:cubicBezTo>
                    <a:pt x="2" y="10"/>
                    <a:pt x="3" y="10"/>
                    <a:pt x="4" y="10"/>
                  </a:cubicBezTo>
                  <a:cubicBezTo>
                    <a:pt x="4" y="10"/>
                    <a:pt x="4" y="10"/>
                    <a:pt x="5" y="10"/>
                  </a:cubicBezTo>
                  <a:cubicBezTo>
                    <a:pt x="5" y="10"/>
                    <a:pt x="6" y="9"/>
                    <a:pt x="6" y="9"/>
                  </a:cubicBezTo>
                  <a:cubicBezTo>
                    <a:pt x="7" y="7"/>
                    <a:pt x="6" y="5"/>
                    <a:pt x="5" y="4"/>
                  </a:cubicBezTo>
                  <a:cubicBezTo>
                    <a:pt x="4" y="2"/>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7" name="Freeform 80">
              <a:extLst>
                <a:ext uri="{FF2B5EF4-FFF2-40B4-BE49-F238E27FC236}">
                  <a16:creationId xmlns:a16="http://schemas.microsoft.com/office/drawing/2014/main" xmlns="" id="{0BC6DA38-F440-4216-99EA-E139A1C88179}"/>
                </a:ext>
              </a:extLst>
            </p:cNvPr>
            <p:cNvSpPr>
              <a:spLocks/>
            </p:cNvSpPr>
            <p:nvPr/>
          </p:nvSpPr>
          <p:spPr bwMode="auto">
            <a:xfrm>
              <a:off x="-2607" y="2142"/>
              <a:ext cx="10" cy="12"/>
            </a:xfrm>
            <a:custGeom>
              <a:avLst/>
              <a:gdLst>
                <a:gd name="T0" fmla="*/ 1 w 5"/>
                <a:gd name="T1" fmla="*/ 0 h 6"/>
                <a:gd name="T2" fmla="*/ 1 w 5"/>
                <a:gd name="T3" fmla="*/ 5 h 6"/>
                <a:gd name="T4" fmla="*/ 2 w 5"/>
                <a:gd name="T5" fmla="*/ 6 h 6"/>
                <a:gd name="T6" fmla="*/ 3 w 5"/>
                <a:gd name="T7" fmla="*/ 5 h 6"/>
                <a:gd name="T8" fmla="*/ 4 w 5"/>
                <a:gd name="T9" fmla="*/ 4 h 6"/>
                <a:gd name="T10" fmla="*/ 2 w 5"/>
                <a:gd name="T11" fmla="*/ 1 h 6"/>
                <a:gd name="T12" fmla="*/ 1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0"/>
                  </a:moveTo>
                  <a:cubicBezTo>
                    <a:pt x="0" y="2"/>
                    <a:pt x="0" y="4"/>
                    <a:pt x="1" y="5"/>
                  </a:cubicBezTo>
                  <a:cubicBezTo>
                    <a:pt x="1" y="5"/>
                    <a:pt x="1" y="6"/>
                    <a:pt x="2" y="6"/>
                  </a:cubicBezTo>
                  <a:cubicBezTo>
                    <a:pt x="2" y="6"/>
                    <a:pt x="3" y="6"/>
                    <a:pt x="3" y="5"/>
                  </a:cubicBezTo>
                  <a:cubicBezTo>
                    <a:pt x="4" y="5"/>
                    <a:pt x="4" y="5"/>
                    <a:pt x="4" y="4"/>
                  </a:cubicBezTo>
                  <a:cubicBezTo>
                    <a:pt x="5" y="4"/>
                    <a:pt x="3" y="2"/>
                    <a:pt x="2"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8" name="Freeform 81">
              <a:extLst>
                <a:ext uri="{FF2B5EF4-FFF2-40B4-BE49-F238E27FC236}">
                  <a16:creationId xmlns:a16="http://schemas.microsoft.com/office/drawing/2014/main" xmlns="" id="{D7D18C49-A7C9-4484-82BA-D659873D08EE}"/>
                </a:ext>
              </a:extLst>
            </p:cNvPr>
            <p:cNvSpPr>
              <a:spLocks/>
            </p:cNvSpPr>
            <p:nvPr/>
          </p:nvSpPr>
          <p:spPr bwMode="auto">
            <a:xfrm>
              <a:off x="-762" y="867"/>
              <a:ext cx="238" cy="229"/>
            </a:xfrm>
            <a:custGeom>
              <a:avLst/>
              <a:gdLst>
                <a:gd name="T0" fmla="*/ 64 w 127"/>
                <a:gd name="T1" fmla="*/ 2 h 122"/>
                <a:gd name="T2" fmla="*/ 57 w 127"/>
                <a:gd name="T3" fmla="*/ 5 h 122"/>
                <a:gd name="T4" fmla="*/ 48 w 127"/>
                <a:gd name="T5" fmla="*/ 11 h 122"/>
                <a:gd name="T6" fmla="*/ 48 w 127"/>
                <a:gd name="T7" fmla="*/ 11 h 122"/>
                <a:gd name="T8" fmla="*/ 32 w 127"/>
                <a:gd name="T9" fmla="*/ 38 h 122"/>
                <a:gd name="T10" fmla="*/ 21 w 127"/>
                <a:gd name="T11" fmla="*/ 74 h 122"/>
                <a:gd name="T12" fmla="*/ 8 w 127"/>
                <a:gd name="T13" fmla="*/ 86 h 122"/>
                <a:gd name="T14" fmla="*/ 10 w 127"/>
                <a:gd name="T15" fmla="*/ 100 h 122"/>
                <a:gd name="T16" fmla="*/ 32 w 127"/>
                <a:gd name="T17" fmla="*/ 96 h 122"/>
                <a:gd name="T18" fmla="*/ 43 w 127"/>
                <a:gd name="T19" fmla="*/ 96 h 122"/>
                <a:gd name="T20" fmla="*/ 68 w 127"/>
                <a:gd name="T21" fmla="*/ 89 h 122"/>
                <a:gd name="T22" fmla="*/ 70 w 127"/>
                <a:gd name="T23" fmla="*/ 90 h 122"/>
                <a:gd name="T24" fmla="*/ 76 w 127"/>
                <a:gd name="T25" fmla="*/ 104 h 122"/>
                <a:gd name="T26" fmla="*/ 80 w 127"/>
                <a:gd name="T27" fmla="*/ 110 h 122"/>
                <a:gd name="T28" fmla="*/ 93 w 127"/>
                <a:gd name="T29" fmla="*/ 103 h 122"/>
                <a:gd name="T30" fmla="*/ 98 w 127"/>
                <a:gd name="T31" fmla="*/ 95 h 122"/>
                <a:gd name="T32" fmla="*/ 100 w 127"/>
                <a:gd name="T33" fmla="*/ 90 h 122"/>
                <a:gd name="T34" fmla="*/ 101 w 127"/>
                <a:gd name="T35" fmla="*/ 91 h 122"/>
                <a:gd name="T36" fmla="*/ 112 w 127"/>
                <a:gd name="T37" fmla="*/ 118 h 122"/>
                <a:gd name="T38" fmla="*/ 122 w 127"/>
                <a:gd name="T39" fmla="*/ 121 h 122"/>
                <a:gd name="T40" fmla="*/ 124 w 127"/>
                <a:gd name="T41" fmla="*/ 102 h 122"/>
                <a:gd name="T42" fmla="*/ 127 w 127"/>
                <a:gd name="T43" fmla="*/ 84 h 122"/>
                <a:gd name="T44" fmla="*/ 116 w 127"/>
                <a:gd name="T45" fmla="*/ 94 h 122"/>
                <a:gd name="T46" fmla="*/ 108 w 127"/>
                <a:gd name="T47" fmla="*/ 92 h 122"/>
                <a:gd name="T48" fmla="*/ 106 w 127"/>
                <a:gd name="T49" fmla="*/ 83 h 122"/>
                <a:gd name="T50" fmla="*/ 107 w 127"/>
                <a:gd name="T51" fmla="*/ 83 h 122"/>
                <a:gd name="T52" fmla="*/ 109 w 127"/>
                <a:gd name="T53" fmla="*/ 79 h 122"/>
                <a:gd name="T54" fmla="*/ 103 w 127"/>
                <a:gd name="T55" fmla="*/ 72 h 122"/>
                <a:gd name="T56" fmla="*/ 108 w 127"/>
                <a:gd name="T57" fmla="*/ 56 h 122"/>
                <a:gd name="T58" fmla="*/ 108 w 127"/>
                <a:gd name="T59" fmla="*/ 52 h 122"/>
                <a:gd name="T60" fmla="*/ 104 w 127"/>
                <a:gd name="T61" fmla="*/ 45 h 122"/>
                <a:gd name="T62" fmla="*/ 102 w 127"/>
                <a:gd name="T63" fmla="*/ 40 h 122"/>
                <a:gd name="T64" fmla="*/ 99 w 127"/>
                <a:gd name="T65" fmla="*/ 49 h 122"/>
                <a:gd name="T66" fmla="*/ 94 w 127"/>
                <a:gd name="T67" fmla="*/ 48 h 122"/>
                <a:gd name="T68" fmla="*/ 90 w 127"/>
                <a:gd name="T69" fmla="*/ 48 h 122"/>
                <a:gd name="T70" fmla="*/ 80 w 127"/>
                <a:gd name="T71" fmla="*/ 60 h 122"/>
                <a:gd name="T72" fmla="*/ 74 w 127"/>
                <a:gd name="T73" fmla="*/ 52 h 122"/>
                <a:gd name="T74" fmla="*/ 65 w 127"/>
                <a:gd name="T75" fmla="*/ 39 h 122"/>
                <a:gd name="T76" fmla="*/ 57 w 127"/>
                <a:gd name="T77" fmla="*/ 40 h 122"/>
                <a:gd name="T78" fmla="*/ 51 w 127"/>
                <a:gd name="T79" fmla="*/ 45 h 122"/>
                <a:gd name="T80" fmla="*/ 50 w 127"/>
                <a:gd name="T81" fmla="*/ 43 h 122"/>
                <a:gd name="T82" fmla="*/ 74 w 127"/>
                <a:gd name="T83" fmla="*/ 4 h 122"/>
                <a:gd name="T84" fmla="*/ 70 w 127"/>
                <a:gd name="T8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122">
                  <a:moveTo>
                    <a:pt x="70" y="0"/>
                  </a:moveTo>
                  <a:cubicBezTo>
                    <a:pt x="69" y="0"/>
                    <a:pt x="67" y="1"/>
                    <a:pt x="64" y="2"/>
                  </a:cubicBezTo>
                  <a:cubicBezTo>
                    <a:pt x="63" y="3"/>
                    <a:pt x="62" y="4"/>
                    <a:pt x="61" y="4"/>
                  </a:cubicBezTo>
                  <a:cubicBezTo>
                    <a:pt x="60" y="5"/>
                    <a:pt x="58" y="5"/>
                    <a:pt x="57" y="5"/>
                  </a:cubicBezTo>
                  <a:cubicBezTo>
                    <a:pt x="53" y="5"/>
                    <a:pt x="51" y="6"/>
                    <a:pt x="49" y="10"/>
                  </a:cubicBezTo>
                  <a:cubicBezTo>
                    <a:pt x="49" y="10"/>
                    <a:pt x="49" y="11"/>
                    <a:pt x="48" y="11"/>
                  </a:cubicBezTo>
                  <a:cubicBezTo>
                    <a:pt x="48" y="11"/>
                    <a:pt x="48" y="11"/>
                    <a:pt x="48" y="11"/>
                  </a:cubicBezTo>
                  <a:cubicBezTo>
                    <a:pt x="48" y="11"/>
                    <a:pt x="48" y="11"/>
                    <a:pt x="48" y="11"/>
                  </a:cubicBezTo>
                  <a:cubicBezTo>
                    <a:pt x="45" y="16"/>
                    <a:pt x="42" y="21"/>
                    <a:pt x="40" y="25"/>
                  </a:cubicBezTo>
                  <a:cubicBezTo>
                    <a:pt x="37" y="29"/>
                    <a:pt x="34" y="33"/>
                    <a:pt x="32" y="38"/>
                  </a:cubicBezTo>
                  <a:cubicBezTo>
                    <a:pt x="30" y="44"/>
                    <a:pt x="28" y="50"/>
                    <a:pt x="26" y="57"/>
                  </a:cubicBezTo>
                  <a:cubicBezTo>
                    <a:pt x="24" y="62"/>
                    <a:pt x="23" y="68"/>
                    <a:pt x="21" y="74"/>
                  </a:cubicBezTo>
                  <a:cubicBezTo>
                    <a:pt x="18" y="80"/>
                    <a:pt x="13" y="83"/>
                    <a:pt x="9" y="86"/>
                  </a:cubicBezTo>
                  <a:cubicBezTo>
                    <a:pt x="8" y="86"/>
                    <a:pt x="8" y="86"/>
                    <a:pt x="8" y="86"/>
                  </a:cubicBezTo>
                  <a:cubicBezTo>
                    <a:pt x="4" y="88"/>
                    <a:pt x="0" y="91"/>
                    <a:pt x="1" y="94"/>
                  </a:cubicBezTo>
                  <a:cubicBezTo>
                    <a:pt x="2" y="98"/>
                    <a:pt x="5" y="100"/>
                    <a:pt x="10" y="100"/>
                  </a:cubicBezTo>
                  <a:cubicBezTo>
                    <a:pt x="15" y="100"/>
                    <a:pt x="21" y="98"/>
                    <a:pt x="25" y="97"/>
                  </a:cubicBezTo>
                  <a:cubicBezTo>
                    <a:pt x="28" y="96"/>
                    <a:pt x="30" y="96"/>
                    <a:pt x="32" y="96"/>
                  </a:cubicBezTo>
                  <a:cubicBezTo>
                    <a:pt x="33" y="96"/>
                    <a:pt x="34" y="95"/>
                    <a:pt x="36" y="95"/>
                  </a:cubicBezTo>
                  <a:cubicBezTo>
                    <a:pt x="38" y="95"/>
                    <a:pt x="41" y="96"/>
                    <a:pt x="43" y="96"/>
                  </a:cubicBezTo>
                  <a:cubicBezTo>
                    <a:pt x="45" y="96"/>
                    <a:pt x="48" y="96"/>
                    <a:pt x="50" y="96"/>
                  </a:cubicBezTo>
                  <a:cubicBezTo>
                    <a:pt x="56" y="96"/>
                    <a:pt x="62" y="95"/>
                    <a:pt x="68" y="89"/>
                  </a:cubicBezTo>
                  <a:cubicBezTo>
                    <a:pt x="69" y="89"/>
                    <a:pt x="69" y="89"/>
                    <a:pt x="69" y="89"/>
                  </a:cubicBezTo>
                  <a:cubicBezTo>
                    <a:pt x="70" y="89"/>
                    <a:pt x="70" y="90"/>
                    <a:pt x="70" y="90"/>
                  </a:cubicBezTo>
                  <a:cubicBezTo>
                    <a:pt x="70" y="95"/>
                    <a:pt x="71" y="97"/>
                    <a:pt x="73" y="100"/>
                  </a:cubicBezTo>
                  <a:cubicBezTo>
                    <a:pt x="74" y="101"/>
                    <a:pt x="75" y="103"/>
                    <a:pt x="76" y="104"/>
                  </a:cubicBezTo>
                  <a:cubicBezTo>
                    <a:pt x="77" y="105"/>
                    <a:pt x="77" y="106"/>
                    <a:pt x="77" y="107"/>
                  </a:cubicBezTo>
                  <a:cubicBezTo>
                    <a:pt x="78" y="109"/>
                    <a:pt x="79" y="110"/>
                    <a:pt x="80" y="110"/>
                  </a:cubicBezTo>
                  <a:cubicBezTo>
                    <a:pt x="81" y="110"/>
                    <a:pt x="81" y="110"/>
                    <a:pt x="82" y="110"/>
                  </a:cubicBezTo>
                  <a:cubicBezTo>
                    <a:pt x="85" y="109"/>
                    <a:pt x="90" y="105"/>
                    <a:pt x="93" y="103"/>
                  </a:cubicBezTo>
                  <a:cubicBezTo>
                    <a:pt x="94" y="103"/>
                    <a:pt x="94" y="103"/>
                    <a:pt x="94" y="103"/>
                  </a:cubicBezTo>
                  <a:cubicBezTo>
                    <a:pt x="96" y="101"/>
                    <a:pt x="97" y="98"/>
                    <a:pt x="98" y="95"/>
                  </a:cubicBezTo>
                  <a:cubicBezTo>
                    <a:pt x="98" y="94"/>
                    <a:pt x="98" y="92"/>
                    <a:pt x="99" y="91"/>
                  </a:cubicBezTo>
                  <a:cubicBezTo>
                    <a:pt x="99" y="91"/>
                    <a:pt x="99" y="90"/>
                    <a:pt x="100" y="90"/>
                  </a:cubicBezTo>
                  <a:cubicBezTo>
                    <a:pt x="100" y="90"/>
                    <a:pt x="100" y="90"/>
                    <a:pt x="100" y="90"/>
                  </a:cubicBezTo>
                  <a:cubicBezTo>
                    <a:pt x="100" y="90"/>
                    <a:pt x="101" y="91"/>
                    <a:pt x="101" y="91"/>
                  </a:cubicBezTo>
                  <a:cubicBezTo>
                    <a:pt x="102" y="94"/>
                    <a:pt x="103" y="97"/>
                    <a:pt x="104" y="101"/>
                  </a:cubicBezTo>
                  <a:cubicBezTo>
                    <a:pt x="106" y="107"/>
                    <a:pt x="108" y="114"/>
                    <a:pt x="112" y="118"/>
                  </a:cubicBezTo>
                  <a:cubicBezTo>
                    <a:pt x="113" y="120"/>
                    <a:pt x="117" y="122"/>
                    <a:pt x="120" y="122"/>
                  </a:cubicBezTo>
                  <a:cubicBezTo>
                    <a:pt x="120" y="122"/>
                    <a:pt x="121" y="122"/>
                    <a:pt x="122" y="121"/>
                  </a:cubicBezTo>
                  <a:cubicBezTo>
                    <a:pt x="125" y="120"/>
                    <a:pt x="125" y="112"/>
                    <a:pt x="125" y="106"/>
                  </a:cubicBezTo>
                  <a:cubicBezTo>
                    <a:pt x="124" y="104"/>
                    <a:pt x="124" y="103"/>
                    <a:pt x="124" y="102"/>
                  </a:cubicBezTo>
                  <a:cubicBezTo>
                    <a:pt x="125" y="97"/>
                    <a:pt x="125" y="92"/>
                    <a:pt x="126" y="87"/>
                  </a:cubicBezTo>
                  <a:cubicBezTo>
                    <a:pt x="126" y="86"/>
                    <a:pt x="127" y="85"/>
                    <a:pt x="127" y="84"/>
                  </a:cubicBezTo>
                  <a:cubicBezTo>
                    <a:pt x="125" y="84"/>
                    <a:pt x="123" y="86"/>
                    <a:pt x="121" y="89"/>
                  </a:cubicBezTo>
                  <a:cubicBezTo>
                    <a:pt x="120" y="91"/>
                    <a:pt x="118" y="94"/>
                    <a:pt x="116" y="94"/>
                  </a:cubicBezTo>
                  <a:cubicBezTo>
                    <a:pt x="115" y="95"/>
                    <a:pt x="114" y="95"/>
                    <a:pt x="114" y="95"/>
                  </a:cubicBezTo>
                  <a:cubicBezTo>
                    <a:pt x="112" y="95"/>
                    <a:pt x="110" y="94"/>
                    <a:pt x="108" y="92"/>
                  </a:cubicBezTo>
                  <a:cubicBezTo>
                    <a:pt x="106" y="90"/>
                    <a:pt x="105" y="87"/>
                    <a:pt x="105" y="84"/>
                  </a:cubicBezTo>
                  <a:cubicBezTo>
                    <a:pt x="105" y="83"/>
                    <a:pt x="106" y="83"/>
                    <a:pt x="106" y="83"/>
                  </a:cubicBezTo>
                  <a:cubicBezTo>
                    <a:pt x="106" y="83"/>
                    <a:pt x="106" y="83"/>
                    <a:pt x="106" y="83"/>
                  </a:cubicBezTo>
                  <a:cubicBezTo>
                    <a:pt x="107" y="83"/>
                    <a:pt x="107" y="83"/>
                    <a:pt x="107" y="83"/>
                  </a:cubicBezTo>
                  <a:cubicBezTo>
                    <a:pt x="108" y="83"/>
                    <a:pt x="110" y="82"/>
                    <a:pt x="110" y="81"/>
                  </a:cubicBezTo>
                  <a:cubicBezTo>
                    <a:pt x="110" y="80"/>
                    <a:pt x="109" y="79"/>
                    <a:pt x="109" y="79"/>
                  </a:cubicBezTo>
                  <a:cubicBezTo>
                    <a:pt x="108" y="78"/>
                    <a:pt x="107" y="77"/>
                    <a:pt x="107" y="76"/>
                  </a:cubicBezTo>
                  <a:cubicBezTo>
                    <a:pt x="105" y="75"/>
                    <a:pt x="104" y="74"/>
                    <a:pt x="103" y="72"/>
                  </a:cubicBezTo>
                  <a:cubicBezTo>
                    <a:pt x="101" y="68"/>
                    <a:pt x="99" y="64"/>
                    <a:pt x="103" y="59"/>
                  </a:cubicBezTo>
                  <a:cubicBezTo>
                    <a:pt x="105" y="57"/>
                    <a:pt x="106" y="57"/>
                    <a:pt x="108" y="56"/>
                  </a:cubicBezTo>
                  <a:cubicBezTo>
                    <a:pt x="108" y="56"/>
                    <a:pt x="109" y="56"/>
                    <a:pt x="110" y="55"/>
                  </a:cubicBezTo>
                  <a:cubicBezTo>
                    <a:pt x="110" y="54"/>
                    <a:pt x="110" y="53"/>
                    <a:pt x="108" y="52"/>
                  </a:cubicBezTo>
                  <a:cubicBezTo>
                    <a:pt x="107" y="51"/>
                    <a:pt x="106" y="50"/>
                    <a:pt x="105" y="49"/>
                  </a:cubicBezTo>
                  <a:cubicBezTo>
                    <a:pt x="105" y="48"/>
                    <a:pt x="104" y="47"/>
                    <a:pt x="104" y="45"/>
                  </a:cubicBezTo>
                  <a:cubicBezTo>
                    <a:pt x="104" y="43"/>
                    <a:pt x="103" y="40"/>
                    <a:pt x="103" y="40"/>
                  </a:cubicBezTo>
                  <a:cubicBezTo>
                    <a:pt x="102" y="40"/>
                    <a:pt x="102" y="40"/>
                    <a:pt x="102" y="40"/>
                  </a:cubicBezTo>
                  <a:cubicBezTo>
                    <a:pt x="102" y="41"/>
                    <a:pt x="101" y="42"/>
                    <a:pt x="101" y="44"/>
                  </a:cubicBezTo>
                  <a:cubicBezTo>
                    <a:pt x="101" y="46"/>
                    <a:pt x="100" y="48"/>
                    <a:pt x="99" y="49"/>
                  </a:cubicBezTo>
                  <a:cubicBezTo>
                    <a:pt x="98" y="49"/>
                    <a:pt x="98" y="49"/>
                    <a:pt x="97" y="49"/>
                  </a:cubicBezTo>
                  <a:cubicBezTo>
                    <a:pt x="96" y="49"/>
                    <a:pt x="95" y="49"/>
                    <a:pt x="94" y="48"/>
                  </a:cubicBezTo>
                  <a:cubicBezTo>
                    <a:pt x="94" y="48"/>
                    <a:pt x="93" y="47"/>
                    <a:pt x="92" y="47"/>
                  </a:cubicBezTo>
                  <a:cubicBezTo>
                    <a:pt x="91" y="47"/>
                    <a:pt x="91" y="47"/>
                    <a:pt x="90" y="48"/>
                  </a:cubicBezTo>
                  <a:cubicBezTo>
                    <a:pt x="89" y="48"/>
                    <a:pt x="88" y="50"/>
                    <a:pt x="87" y="52"/>
                  </a:cubicBezTo>
                  <a:cubicBezTo>
                    <a:pt x="85" y="56"/>
                    <a:pt x="83" y="60"/>
                    <a:pt x="80" y="60"/>
                  </a:cubicBezTo>
                  <a:cubicBezTo>
                    <a:pt x="79" y="60"/>
                    <a:pt x="79" y="60"/>
                    <a:pt x="78" y="59"/>
                  </a:cubicBezTo>
                  <a:cubicBezTo>
                    <a:pt x="76" y="58"/>
                    <a:pt x="75" y="55"/>
                    <a:pt x="74" y="52"/>
                  </a:cubicBezTo>
                  <a:cubicBezTo>
                    <a:pt x="73" y="50"/>
                    <a:pt x="73" y="48"/>
                    <a:pt x="72" y="47"/>
                  </a:cubicBezTo>
                  <a:cubicBezTo>
                    <a:pt x="70" y="44"/>
                    <a:pt x="68" y="41"/>
                    <a:pt x="65" y="39"/>
                  </a:cubicBezTo>
                  <a:cubicBezTo>
                    <a:pt x="64" y="37"/>
                    <a:pt x="63" y="37"/>
                    <a:pt x="62" y="37"/>
                  </a:cubicBezTo>
                  <a:cubicBezTo>
                    <a:pt x="60" y="37"/>
                    <a:pt x="59" y="38"/>
                    <a:pt x="57" y="40"/>
                  </a:cubicBezTo>
                  <a:cubicBezTo>
                    <a:pt x="56" y="42"/>
                    <a:pt x="54" y="44"/>
                    <a:pt x="51" y="45"/>
                  </a:cubicBezTo>
                  <a:cubicBezTo>
                    <a:pt x="51" y="45"/>
                    <a:pt x="51" y="45"/>
                    <a:pt x="51" y="45"/>
                  </a:cubicBezTo>
                  <a:cubicBezTo>
                    <a:pt x="51" y="45"/>
                    <a:pt x="50" y="45"/>
                    <a:pt x="50" y="45"/>
                  </a:cubicBezTo>
                  <a:cubicBezTo>
                    <a:pt x="50" y="44"/>
                    <a:pt x="50" y="44"/>
                    <a:pt x="50" y="43"/>
                  </a:cubicBezTo>
                  <a:cubicBezTo>
                    <a:pt x="55" y="30"/>
                    <a:pt x="61" y="19"/>
                    <a:pt x="69" y="10"/>
                  </a:cubicBezTo>
                  <a:cubicBezTo>
                    <a:pt x="71" y="8"/>
                    <a:pt x="74" y="6"/>
                    <a:pt x="74" y="4"/>
                  </a:cubicBezTo>
                  <a:cubicBezTo>
                    <a:pt x="74" y="3"/>
                    <a:pt x="73" y="2"/>
                    <a:pt x="73" y="1"/>
                  </a:cubicBezTo>
                  <a:cubicBezTo>
                    <a:pt x="72" y="0"/>
                    <a:pt x="71" y="0"/>
                    <a:pt x="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9" name="Freeform 82">
              <a:extLst>
                <a:ext uri="{FF2B5EF4-FFF2-40B4-BE49-F238E27FC236}">
                  <a16:creationId xmlns:a16="http://schemas.microsoft.com/office/drawing/2014/main" xmlns="" id="{A7FAD563-2637-4DF4-8387-E3861796431D}"/>
                </a:ext>
              </a:extLst>
            </p:cNvPr>
            <p:cNvSpPr>
              <a:spLocks/>
            </p:cNvSpPr>
            <p:nvPr/>
          </p:nvSpPr>
          <p:spPr bwMode="auto">
            <a:xfrm>
              <a:off x="-657" y="1066"/>
              <a:ext cx="11" cy="26"/>
            </a:xfrm>
            <a:custGeom>
              <a:avLst/>
              <a:gdLst>
                <a:gd name="T0" fmla="*/ 3 w 6"/>
                <a:gd name="T1" fmla="*/ 0 h 14"/>
                <a:gd name="T2" fmla="*/ 2 w 6"/>
                <a:gd name="T3" fmla="*/ 0 h 14"/>
                <a:gd name="T4" fmla="*/ 2 w 6"/>
                <a:gd name="T5" fmla="*/ 0 h 14"/>
                <a:gd name="T6" fmla="*/ 1 w 6"/>
                <a:gd name="T7" fmla="*/ 1 h 14"/>
                <a:gd name="T8" fmla="*/ 1 w 6"/>
                <a:gd name="T9" fmla="*/ 8 h 14"/>
                <a:gd name="T10" fmla="*/ 5 w 6"/>
                <a:gd name="T11" fmla="*/ 14 h 14"/>
                <a:gd name="T12" fmla="*/ 5 w 6"/>
                <a:gd name="T13" fmla="*/ 12 h 14"/>
                <a:gd name="T14" fmla="*/ 6 w 6"/>
                <a:gd name="T15" fmla="*/ 3 h 14"/>
                <a:gd name="T16" fmla="*/ 3 w 6"/>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3" y="0"/>
                  </a:moveTo>
                  <a:cubicBezTo>
                    <a:pt x="3" y="0"/>
                    <a:pt x="2" y="0"/>
                    <a:pt x="2" y="0"/>
                  </a:cubicBezTo>
                  <a:cubicBezTo>
                    <a:pt x="2" y="0"/>
                    <a:pt x="2" y="0"/>
                    <a:pt x="2" y="0"/>
                  </a:cubicBezTo>
                  <a:cubicBezTo>
                    <a:pt x="2" y="1"/>
                    <a:pt x="1" y="1"/>
                    <a:pt x="1" y="1"/>
                  </a:cubicBezTo>
                  <a:cubicBezTo>
                    <a:pt x="1" y="4"/>
                    <a:pt x="0" y="5"/>
                    <a:pt x="1" y="8"/>
                  </a:cubicBezTo>
                  <a:cubicBezTo>
                    <a:pt x="2" y="10"/>
                    <a:pt x="4" y="13"/>
                    <a:pt x="5" y="14"/>
                  </a:cubicBezTo>
                  <a:cubicBezTo>
                    <a:pt x="5" y="14"/>
                    <a:pt x="5" y="13"/>
                    <a:pt x="5" y="12"/>
                  </a:cubicBezTo>
                  <a:cubicBezTo>
                    <a:pt x="6" y="9"/>
                    <a:pt x="6" y="6"/>
                    <a:pt x="6" y="3"/>
                  </a:cubicBezTo>
                  <a:cubicBezTo>
                    <a:pt x="5" y="1"/>
                    <a:pt x="5"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0" name="Freeform 83">
              <a:extLst>
                <a:ext uri="{FF2B5EF4-FFF2-40B4-BE49-F238E27FC236}">
                  <a16:creationId xmlns:a16="http://schemas.microsoft.com/office/drawing/2014/main" xmlns="" id="{DF8C8A13-29DB-49D3-B25A-0E13FE374BC3}"/>
                </a:ext>
              </a:extLst>
            </p:cNvPr>
            <p:cNvSpPr>
              <a:spLocks/>
            </p:cNvSpPr>
            <p:nvPr/>
          </p:nvSpPr>
          <p:spPr bwMode="auto">
            <a:xfrm>
              <a:off x="-629" y="897"/>
              <a:ext cx="11" cy="7"/>
            </a:xfrm>
            <a:custGeom>
              <a:avLst/>
              <a:gdLst>
                <a:gd name="T0" fmla="*/ 4 w 6"/>
                <a:gd name="T1" fmla="*/ 0 h 4"/>
                <a:gd name="T2" fmla="*/ 3 w 6"/>
                <a:gd name="T3" fmla="*/ 0 h 4"/>
                <a:gd name="T4" fmla="*/ 2 w 6"/>
                <a:gd name="T5" fmla="*/ 1 h 4"/>
                <a:gd name="T6" fmla="*/ 1 w 6"/>
                <a:gd name="T7" fmla="*/ 4 h 4"/>
                <a:gd name="T8" fmla="*/ 1 w 6"/>
                <a:gd name="T9" fmla="*/ 4 h 4"/>
                <a:gd name="T10" fmla="*/ 1 w 6"/>
                <a:gd name="T11" fmla="*/ 4 h 4"/>
                <a:gd name="T12" fmla="*/ 4 w 6"/>
                <a:gd name="T13" fmla="*/ 3 h 4"/>
                <a:gd name="T14" fmla="*/ 5 w 6"/>
                <a:gd name="T15" fmla="*/ 2 h 4"/>
                <a:gd name="T16" fmla="*/ 5 w 6"/>
                <a:gd name="T17" fmla="*/ 2 h 4"/>
                <a:gd name="T18" fmla="*/ 6 w 6"/>
                <a:gd name="T19" fmla="*/ 1 h 4"/>
                <a:gd name="T20" fmla="*/ 6 w 6"/>
                <a:gd name="T21" fmla="*/ 1 h 4"/>
                <a:gd name="T22" fmla="*/ 4 w 6"/>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4" y="0"/>
                  </a:moveTo>
                  <a:cubicBezTo>
                    <a:pt x="3" y="0"/>
                    <a:pt x="3" y="0"/>
                    <a:pt x="3" y="0"/>
                  </a:cubicBezTo>
                  <a:cubicBezTo>
                    <a:pt x="2" y="1"/>
                    <a:pt x="2" y="1"/>
                    <a:pt x="2" y="1"/>
                  </a:cubicBezTo>
                  <a:cubicBezTo>
                    <a:pt x="1" y="2"/>
                    <a:pt x="0" y="3"/>
                    <a:pt x="1" y="4"/>
                  </a:cubicBezTo>
                  <a:cubicBezTo>
                    <a:pt x="1" y="4"/>
                    <a:pt x="1" y="4"/>
                    <a:pt x="1" y="4"/>
                  </a:cubicBezTo>
                  <a:cubicBezTo>
                    <a:pt x="1" y="4"/>
                    <a:pt x="1" y="4"/>
                    <a:pt x="1" y="4"/>
                  </a:cubicBezTo>
                  <a:cubicBezTo>
                    <a:pt x="2" y="4"/>
                    <a:pt x="3" y="3"/>
                    <a:pt x="4" y="3"/>
                  </a:cubicBezTo>
                  <a:cubicBezTo>
                    <a:pt x="5" y="2"/>
                    <a:pt x="5" y="2"/>
                    <a:pt x="5" y="2"/>
                  </a:cubicBezTo>
                  <a:cubicBezTo>
                    <a:pt x="5" y="2"/>
                    <a:pt x="5" y="2"/>
                    <a:pt x="5" y="2"/>
                  </a:cubicBezTo>
                  <a:cubicBezTo>
                    <a:pt x="5" y="2"/>
                    <a:pt x="6" y="1"/>
                    <a:pt x="6" y="1"/>
                  </a:cubicBezTo>
                  <a:cubicBezTo>
                    <a:pt x="6" y="1"/>
                    <a:pt x="6" y="1"/>
                    <a:pt x="6" y="1"/>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1" name="Freeform 84">
              <a:extLst>
                <a:ext uri="{FF2B5EF4-FFF2-40B4-BE49-F238E27FC236}">
                  <a16:creationId xmlns:a16="http://schemas.microsoft.com/office/drawing/2014/main" xmlns="" id="{42870C2D-CA2F-45F6-87A5-7E1B44CBD843}"/>
                </a:ext>
              </a:extLst>
            </p:cNvPr>
            <p:cNvSpPr>
              <a:spLocks/>
            </p:cNvSpPr>
            <p:nvPr/>
          </p:nvSpPr>
          <p:spPr bwMode="auto">
            <a:xfrm>
              <a:off x="-2113" y="-338"/>
              <a:ext cx="86" cy="16"/>
            </a:xfrm>
            <a:custGeom>
              <a:avLst/>
              <a:gdLst>
                <a:gd name="T0" fmla="*/ 29 w 46"/>
                <a:gd name="T1" fmla="*/ 0 h 8"/>
                <a:gd name="T2" fmla="*/ 19 w 46"/>
                <a:gd name="T3" fmla="*/ 0 h 8"/>
                <a:gd name="T4" fmla="*/ 13 w 46"/>
                <a:gd name="T5" fmla="*/ 1 h 8"/>
                <a:gd name="T6" fmla="*/ 7 w 46"/>
                <a:gd name="T7" fmla="*/ 3 h 8"/>
                <a:gd name="T8" fmla="*/ 6 w 46"/>
                <a:gd name="T9" fmla="*/ 4 h 8"/>
                <a:gd name="T10" fmla="*/ 0 w 46"/>
                <a:gd name="T11" fmla="*/ 6 h 8"/>
                <a:gd name="T12" fmla="*/ 4 w 46"/>
                <a:gd name="T13" fmla="*/ 7 h 8"/>
                <a:gd name="T14" fmla="*/ 4 w 46"/>
                <a:gd name="T15" fmla="*/ 7 h 8"/>
                <a:gd name="T16" fmla="*/ 9 w 46"/>
                <a:gd name="T17" fmla="*/ 7 h 8"/>
                <a:gd name="T18" fmla="*/ 15 w 46"/>
                <a:gd name="T19" fmla="*/ 7 h 8"/>
                <a:gd name="T20" fmla="*/ 20 w 46"/>
                <a:gd name="T21" fmla="*/ 7 h 8"/>
                <a:gd name="T22" fmla="*/ 31 w 46"/>
                <a:gd name="T23" fmla="*/ 6 h 8"/>
                <a:gd name="T24" fmla="*/ 34 w 46"/>
                <a:gd name="T25" fmla="*/ 6 h 8"/>
                <a:gd name="T26" fmla="*/ 34 w 46"/>
                <a:gd name="T27" fmla="*/ 6 h 8"/>
                <a:gd name="T28" fmla="*/ 37 w 46"/>
                <a:gd name="T29" fmla="*/ 6 h 8"/>
                <a:gd name="T30" fmla="*/ 39 w 46"/>
                <a:gd name="T31" fmla="*/ 7 h 8"/>
                <a:gd name="T32" fmla="*/ 41 w 46"/>
                <a:gd name="T33" fmla="*/ 8 h 8"/>
                <a:gd name="T34" fmla="*/ 42 w 46"/>
                <a:gd name="T35" fmla="*/ 7 h 8"/>
                <a:gd name="T36" fmla="*/ 45 w 46"/>
                <a:gd name="T37" fmla="*/ 5 h 8"/>
                <a:gd name="T38" fmla="*/ 46 w 46"/>
                <a:gd name="T39" fmla="*/ 3 h 8"/>
                <a:gd name="T40" fmla="*/ 43 w 46"/>
                <a:gd name="T41" fmla="*/ 2 h 8"/>
                <a:gd name="T42" fmla="*/ 39 w 46"/>
                <a:gd name="T43" fmla="*/ 1 h 8"/>
                <a:gd name="T44" fmla="*/ 29 w 46"/>
                <a:gd name="T4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8">
                  <a:moveTo>
                    <a:pt x="29" y="0"/>
                  </a:moveTo>
                  <a:cubicBezTo>
                    <a:pt x="26" y="0"/>
                    <a:pt x="22" y="0"/>
                    <a:pt x="19" y="0"/>
                  </a:cubicBezTo>
                  <a:cubicBezTo>
                    <a:pt x="17" y="0"/>
                    <a:pt x="15" y="0"/>
                    <a:pt x="13" y="1"/>
                  </a:cubicBezTo>
                  <a:cubicBezTo>
                    <a:pt x="11" y="1"/>
                    <a:pt x="9" y="2"/>
                    <a:pt x="7" y="3"/>
                  </a:cubicBezTo>
                  <a:cubicBezTo>
                    <a:pt x="6" y="4"/>
                    <a:pt x="6" y="4"/>
                    <a:pt x="6" y="4"/>
                  </a:cubicBezTo>
                  <a:cubicBezTo>
                    <a:pt x="4" y="5"/>
                    <a:pt x="2" y="6"/>
                    <a:pt x="0" y="6"/>
                  </a:cubicBezTo>
                  <a:cubicBezTo>
                    <a:pt x="1" y="7"/>
                    <a:pt x="3" y="7"/>
                    <a:pt x="4" y="7"/>
                  </a:cubicBezTo>
                  <a:cubicBezTo>
                    <a:pt x="4" y="7"/>
                    <a:pt x="4" y="7"/>
                    <a:pt x="4" y="7"/>
                  </a:cubicBezTo>
                  <a:cubicBezTo>
                    <a:pt x="6" y="7"/>
                    <a:pt x="8" y="7"/>
                    <a:pt x="9" y="7"/>
                  </a:cubicBezTo>
                  <a:cubicBezTo>
                    <a:pt x="11" y="7"/>
                    <a:pt x="13" y="7"/>
                    <a:pt x="15" y="7"/>
                  </a:cubicBezTo>
                  <a:cubicBezTo>
                    <a:pt x="16" y="7"/>
                    <a:pt x="18" y="7"/>
                    <a:pt x="20" y="7"/>
                  </a:cubicBezTo>
                  <a:cubicBezTo>
                    <a:pt x="23" y="7"/>
                    <a:pt x="27" y="7"/>
                    <a:pt x="31" y="6"/>
                  </a:cubicBezTo>
                  <a:cubicBezTo>
                    <a:pt x="32" y="6"/>
                    <a:pt x="33" y="6"/>
                    <a:pt x="34" y="6"/>
                  </a:cubicBezTo>
                  <a:cubicBezTo>
                    <a:pt x="34" y="6"/>
                    <a:pt x="34" y="6"/>
                    <a:pt x="34" y="6"/>
                  </a:cubicBezTo>
                  <a:cubicBezTo>
                    <a:pt x="35" y="6"/>
                    <a:pt x="36" y="6"/>
                    <a:pt x="37" y="6"/>
                  </a:cubicBezTo>
                  <a:cubicBezTo>
                    <a:pt x="38" y="7"/>
                    <a:pt x="39" y="7"/>
                    <a:pt x="39" y="7"/>
                  </a:cubicBezTo>
                  <a:cubicBezTo>
                    <a:pt x="40" y="7"/>
                    <a:pt x="41" y="8"/>
                    <a:pt x="41" y="8"/>
                  </a:cubicBezTo>
                  <a:cubicBezTo>
                    <a:pt x="42" y="8"/>
                    <a:pt x="42" y="8"/>
                    <a:pt x="42" y="7"/>
                  </a:cubicBezTo>
                  <a:cubicBezTo>
                    <a:pt x="43" y="7"/>
                    <a:pt x="44" y="6"/>
                    <a:pt x="45" y="5"/>
                  </a:cubicBezTo>
                  <a:cubicBezTo>
                    <a:pt x="45" y="4"/>
                    <a:pt x="46" y="3"/>
                    <a:pt x="46" y="3"/>
                  </a:cubicBezTo>
                  <a:cubicBezTo>
                    <a:pt x="45" y="2"/>
                    <a:pt x="44" y="2"/>
                    <a:pt x="43" y="2"/>
                  </a:cubicBezTo>
                  <a:cubicBezTo>
                    <a:pt x="42" y="2"/>
                    <a:pt x="40" y="1"/>
                    <a:pt x="39" y="1"/>
                  </a:cubicBezTo>
                  <a:cubicBezTo>
                    <a:pt x="36" y="0"/>
                    <a:pt x="33"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2" name="Freeform 85">
              <a:extLst>
                <a:ext uri="{FF2B5EF4-FFF2-40B4-BE49-F238E27FC236}">
                  <a16:creationId xmlns:a16="http://schemas.microsoft.com/office/drawing/2014/main" xmlns="" id="{257C00BC-D8C4-4B98-9046-F2A82F058B03}"/>
                </a:ext>
              </a:extLst>
            </p:cNvPr>
            <p:cNvSpPr>
              <a:spLocks/>
            </p:cNvSpPr>
            <p:nvPr/>
          </p:nvSpPr>
          <p:spPr bwMode="auto">
            <a:xfrm>
              <a:off x="-2068" y="-234"/>
              <a:ext cx="34" cy="15"/>
            </a:xfrm>
            <a:custGeom>
              <a:avLst/>
              <a:gdLst>
                <a:gd name="T0" fmla="*/ 0 w 18"/>
                <a:gd name="T1" fmla="*/ 0 h 8"/>
                <a:gd name="T2" fmla="*/ 2 w 18"/>
                <a:gd name="T3" fmla="*/ 1 h 8"/>
                <a:gd name="T4" fmla="*/ 8 w 18"/>
                <a:gd name="T5" fmla="*/ 4 h 8"/>
                <a:gd name="T6" fmla="*/ 9 w 18"/>
                <a:gd name="T7" fmla="*/ 4 h 8"/>
                <a:gd name="T8" fmla="*/ 12 w 18"/>
                <a:gd name="T9" fmla="*/ 6 h 8"/>
                <a:gd name="T10" fmla="*/ 18 w 18"/>
                <a:gd name="T11" fmla="*/ 8 h 8"/>
                <a:gd name="T12" fmla="*/ 15 w 18"/>
                <a:gd name="T13" fmla="*/ 6 h 8"/>
                <a:gd name="T14" fmla="*/ 9 w 18"/>
                <a:gd name="T15" fmla="*/ 3 h 8"/>
                <a:gd name="T16" fmla="*/ 9 w 18"/>
                <a:gd name="T17" fmla="*/ 3 h 8"/>
                <a:gd name="T18" fmla="*/ 0 w 1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
                  <a:moveTo>
                    <a:pt x="0" y="0"/>
                  </a:moveTo>
                  <a:cubicBezTo>
                    <a:pt x="1" y="0"/>
                    <a:pt x="1" y="0"/>
                    <a:pt x="2" y="1"/>
                  </a:cubicBezTo>
                  <a:cubicBezTo>
                    <a:pt x="4" y="2"/>
                    <a:pt x="6" y="3"/>
                    <a:pt x="8" y="4"/>
                  </a:cubicBezTo>
                  <a:cubicBezTo>
                    <a:pt x="9" y="4"/>
                    <a:pt x="9" y="4"/>
                    <a:pt x="9" y="4"/>
                  </a:cubicBezTo>
                  <a:cubicBezTo>
                    <a:pt x="10" y="5"/>
                    <a:pt x="11" y="5"/>
                    <a:pt x="12" y="6"/>
                  </a:cubicBezTo>
                  <a:cubicBezTo>
                    <a:pt x="14" y="7"/>
                    <a:pt x="16" y="8"/>
                    <a:pt x="18" y="8"/>
                  </a:cubicBezTo>
                  <a:cubicBezTo>
                    <a:pt x="17" y="7"/>
                    <a:pt x="16" y="7"/>
                    <a:pt x="15" y="6"/>
                  </a:cubicBezTo>
                  <a:cubicBezTo>
                    <a:pt x="13" y="5"/>
                    <a:pt x="11" y="4"/>
                    <a:pt x="9" y="3"/>
                  </a:cubicBezTo>
                  <a:cubicBezTo>
                    <a:pt x="9" y="3"/>
                    <a:pt x="9" y="3"/>
                    <a:pt x="9" y="3"/>
                  </a:cubicBezTo>
                  <a:cubicBezTo>
                    <a:pt x="6" y="2"/>
                    <a:pt x="3"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3" name="Freeform 86">
              <a:extLst>
                <a:ext uri="{FF2B5EF4-FFF2-40B4-BE49-F238E27FC236}">
                  <a16:creationId xmlns:a16="http://schemas.microsoft.com/office/drawing/2014/main" xmlns="" id="{6947DF6F-74AC-44F8-ADC2-94FEB583C2EF}"/>
                </a:ext>
              </a:extLst>
            </p:cNvPr>
            <p:cNvSpPr>
              <a:spLocks/>
            </p:cNvSpPr>
            <p:nvPr/>
          </p:nvSpPr>
          <p:spPr bwMode="auto">
            <a:xfrm>
              <a:off x="-2017" y="-283"/>
              <a:ext cx="478" cy="98"/>
            </a:xfrm>
            <a:custGeom>
              <a:avLst/>
              <a:gdLst>
                <a:gd name="T0" fmla="*/ 0 w 255"/>
                <a:gd name="T1" fmla="*/ 6 h 52"/>
                <a:gd name="T2" fmla="*/ 35 w 255"/>
                <a:gd name="T3" fmla="*/ 46 h 52"/>
                <a:gd name="T4" fmla="*/ 43 w 255"/>
                <a:gd name="T5" fmla="*/ 45 h 52"/>
                <a:gd name="T6" fmla="*/ 54 w 255"/>
                <a:gd name="T7" fmla="*/ 48 h 52"/>
                <a:gd name="T8" fmla="*/ 69 w 255"/>
                <a:gd name="T9" fmla="*/ 49 h 52"/>
                <a:gd name="T10" fmla="*/ 94 w 255"/>
                <a:gd name="T11" fmla="*/ 43 h 52"/>
                <a:gd name="T12" fmla="*/ 95 w 255"/>
                <a:gd name="T13" fmla="*/ 44 h 52"/>
                <a:gd name="T14" fmla="*/ 95 w 255"/>
                <a:gd name="T15" fmla="*/ 48 h 52"/>
                <a:gd name="T16" fmla="*/ 143 w 255"/>
                <a:gd name="T17" fmla="*/ 48 h 52"/>
                <a:gd name="T18" fmla="*/ 153 w 255"/>
                <a:gd name="T19" fmla="*/ 46 h 52"/>
                <a:gd name="T20" fmla="*/ 154 w 255"/>
                <a:gd name="T21" fmla="*/ 45 h 52"/>
                <a:gd name="T22" fmla="*/ 166 w 255"/>
                <a:gd name="T23" fmla="*/ 45 h 52"/>
                <a:gd name="T24" fmla="*/ 170 w 255"/>
                <a:gd name="T25" fmla="*/ 49 h 52"/>
                <a:gd name="T26" fmla="*/ 188 w 255"/>
                <a:gd name="T27" fmla="*/ 41 h 52"/>
                <a:gd name="T28" fmla="*/ 189 w 255"/>
                <a:gd name="T29" fmla="*/ 41 h 52"/>
                <a:gd name="T30" fmla="*/ 209 w 255"/>
                <a:gd name="T31" fmla="*/ 52 h 52"/>
                <a:gd name="T32" fmla="*/ 216 w 255"/>
                <a:gd name="T33" fmla="*/ 51 h 52"/>
                <a:gd name="T34" fmla="*/ 221 w 255"/>
                <a:gd name="T35" fmla="*/ 50 h 52"/>
                <a:gd name="T36" fmla="*/ 226 w 255"/>
                <a:gd name="T37" fmla="*/ 51 h 52"/>
                <a:gd name="T38" fmla="*/ 230 w 255"/>
                <a:gd name="T39" fmla="*/ 50 h 52"/>
                <a:gd name="T40" fmla="*/ 241 w 255"/>
                <a:gd name="T41" fmla="*/ 47 h 52"/>
                <a:gd name="T42" fmla="*/ 251 w 255"/>
                <a:gd name="T43" fmla="*/ 43 h 52"/>
                <a:gd name="T44" fmla="*/ 254 w 255"/>
                <a:gd name="T45" fmla="*/ 33 h 52"/>
                <a:gd name="T46" fmla="*/ 248 w 255"/>
                <a:gd name="T47" fmla="*/ 23 h 52"/>
                <a:gd name="T48" fmla="*/ 242 w 255"/>
                <a:gd name="T49" fmla="*/ 23 h 52"/>
                <a:gd name="T50" fmla="*/ 235 w 255"/>
                <a:gd name="T51" fmla="*/ 21 h 52"/>
                <a:gd name="T52" fmla="*/ 230 w 255"/>
                <a:gd name="T53" fmla="*/ 19 h 52"/>
                <a:gd name="T54" fmla="*/ 224 w 255"/>
                <a:gd name="T55" fmla="*/ 20 h 52"/>
                <a:gd name="T56" fmla="*/ 218 w 255"/>
                <a:gd name="T57" fmla="*/ 20 h 52"/>
                <a:gd name="T58" fmla="*/ 214 w 255"/>
                <a:gd name="T59" fmla="*/ 20 h 52"/>
                <a:gd name="T60" fmla="*/ 206 w 255"/>
                <a:gd name="T61" fmla="*/ 23 h 52"/>
                <a:gd name="T62" fmla="*/ 193 w 255"/>
                <a:gd name="T63" fmla="*/ 21 h 52"/>
                <a:gd name="T64" fmla="*/ 185 w 255"/>
                <a:gd name="T65" fmla="*/ 17 h 52"/>
                <a:gd name="T66" fmla="*/ 172 w 255"/>
                <a:gd name="T67" fmla="*/ 24 h 52"/>
                <a:gd name="T68" fmla="*/ 160 w 255"/>
                <a:gd name="T69" fmla="*/ 25 h 52"/>
                <a:gd name="T70" fmla="*/ 148 w 255"/>
                <a:gd name="T71" fmla="*/ 26 h 52"/>
                <a:gd name="T72" fmla="*/ 143 w 255"/>
                <a:gd name="T73" fmla="*/ 32 h 52"/>
                <a:gd name="T74" fmla="*/ 133 w 255"/>
                <a:gd name="T75" fmla="*/ 33 h 52"/>
                <a:gd name="T76" fmla="*/ 120 w 255"/>
                <a:gd name="T77" fmla="*/ 30 h 52"/>
                <a:gd name="T78" fmla="*/ 111 w 255"/>
                <a:gd name="T79" fmla="*/ 27 h 52"/>
                <a:gd name="T80" fmla="*/ 106 w 255"/>
                <a:gd name="T81" fmla="*/ 27 h 52"/>
                <a:gd name="T82" fmla="*/ 92 w 255"/>
                <a:gd name="T83" fmla="*/ 30 h 52"/>
                <a:gd name="T84" fmla="*/ 91 w 255"/>
                <a:gd name="T85" fmla="*/ 30 h 52"/>
                <a:gd name="T86" fmla="*/ 81 w 255"/>
                <a:gd name="T87" fmla="*/ 27 h 52"/>
                <a:gd name="T88" fmla="*/ 78 w 255"/>
                <a:gd name="T89" fmla="*/ 28 h 52"/>
                <a:gd name="T90" fmla="*/ 77 w 255"/>
                <a:gd name="T91" fmla="*/ 25 h 52"/>
                <a:gd name="T92" fmla="*/ 74 w 255"/>
                <a:gd name="T93" fmla="*/ 10 h 52"/>
                <a:gd name="T94" fmla="*/ 58 w 255"/>
                <a:gd name="T95" fmla="*/ 6 h 52"/>
                <a:gd name="T96" fmla="*/ 47 w 255"/>
                <a:gd name="T97" fmla="*/ 7 h 52"/>
                <a:gd name="T98" fmla="*/ 37 w 255"/>
                <a:gd name="T99" fmla="*/ 2 h 52"/>
                <a:gd name="T100" fmla="*/ 31 w 255"/>
                <a:gd name="T101" fmla="*/ 0 h 52"/>
                <a:gd name="T102" fmla="*/ 21 w 255"/>
                <a:gd name="T103" fmla="*/ 1 h 52"/>
                <a:gd name="T104" fmla="*/ 17 w 255"/>
                <a:gd name="T105" fmla="*/ 1 h 52"/>
                <a:gd name="T106" fmla="*/ 2 w 255"/>
                <a:gd name="T10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5" h="52">
                  <a:moveTo>
                    <a:pt x="2" y="0"/>
                  </a:moveTo>
                  <a:cubicBezTo>
                    <a:pt x="1" y="2"/>
                    <a:pt x="0" y="4"/>
                    <a:pt x="0" y="6"/>
                  </a:cubicBezTo>
                  <a:cubicBezTo>
                    <a:pt x="12" y="12"/>
                    <a:pt x="24" y="20"/>
                    <a:pt x="30" y="40"/>
                  </a:cubicBezTo>
                  <a:cubicBezTo>
                    <a:pt x="32" y="45"/>
                    <a:pt x="33" y="46"/>
                    <a:pt x="35" y="46"/>
                  </a:cubicBezTo>
                  <a:cubicBezTo>
                    <a:pt x="36" y="46"/>
                    <a:pt x="37" y="46"/>
                    <a:pt x="39" y="46"/>
                  </a:cubicBezTo>
                  <a:cubicBezTo>
                    <a:pt x="40" y="46"/>
                    <a:pt x="42" y="45"/>
                    <a:pt x="43" y="45"/>
                  </a:cubicBezTo>
                  <a:cubicBezTo>
                    <a:pt x="44" y="45"/>
                    <a:pt x="45" y="45"/>
                    <a:pt x="46" y="46"/>
                  </a:cubicBezTo>
                  <a:cubicBezTo>
                    <a:pt x="49" y="46"/>
                    <a:pt x="51" y="47"/>
                    <a:pt x="54" y="48"/>
                  </a:cubicBezTo>
                  <a:cubicBezTo>
                    <a:pt x="57" y="49"/>
                    <a:pt x="60" y="50"/>
                    <a:pt x="63" y="50"/>
                  </a:cubicBezTo>
                  <a:cubicBezTo>
                    <a:pt x="65" y="50"/>
                    <a:pt x="67" y="50"/>
                    <a:pt x="69" y="49"/>
                  </a:cubicBezTo>
                  <a:cubicBezTo>
                    <a:pt x="73" y="48"/>
                    <a:pt x="77" y="47"/>
                    <a:pt x="81" y="46"/>
                  </a:cubicBezTo>
                  <a:cubicBezTo>
                    <a:pt x="85" y="46"/>
                    <a:pt x="89" y="45"/>
                    <a:pt x="94" y="43"/>
                  </a:cubicBezTo>
                  <a:cubicBezTo>
                    <a:pt x="95" y="43"/>
                    <a:pt x="95" y="43"/>
                    <a:pt x="95" y="43"/>
                  </a:cubicBezTo>
                  <a:cubicBezTo>
                    <a:pt x="95" y="44"/>
                    <a:pt x="95" y="44"/>
                    <a:pt x="95" y="44"/>
                  </a:cubicBezTo>
                  <a:cubicBezTo>
                    <a:pt x="95" y="45"/>
                    <a:pt x="95" y="45"/>
                    <a:pt x="95" y="45"/>
                  </a:cubicBezTo>
                  <a:cubicBezTo>
                    <a:pt x="95" y="46"/>
                    <a:pt x="95" y="47"/>
                    <a:pt x="95" y="48"/>
                  </a:cubicBezTo>
                  <a:cubicBezTo>
                    <a:pt x="103" y="49"/>
                    <a:pt x="112" y="50"/>
                    <a:pt x="120" y="50"/>
                  </a:cubicBezTo>
                  <a:cubicBezTo>
                    <a:pt x="128" y="50"/>
                    <a:pt x="135" y="49"/>
                    <a:pt x="143" y="48"/>
                  </a:cubicBezTo>
                  <a:cubicBezTo>
                    <a:pt x="146" y="47"/>
                    <a:pt x="150" y="47"/>
                    <a:pt x="153" y="47"/>
                  </a:cubicBezTo>
                  <a:cubicBezTo>
                    <a:pt x="153" y="46"/>
                    <a:pt x="153" y="46"/>
                    <a:pt x="153" y="46"/>
                  </a:cubicBezTo>
                  <a:cubicBezTo>
                    <a:pt x="153" y="46"/>
                    <a:pt x="153" y="45"/>
                    <a:pt x="153" y="45"/>
                  </a:cubicBezTo>
                  <a:cubicBezTo>
                    <a:pt x="154" y="45"/>
                    <a:pt x="154" y="45"/>
                    <a:pt x="154" y="45"/>
                  </a:cubicBezTo>
                  <a:cubicBezTo>
                    <a:pt x="156" y="44"/>
                    <a:pt x="159" y="44"/>
                    <a:pt x="161" y="44"/>
                  </a:cubicBezTo>
                  <a:cubicBezTo>
                    <a:pt x="163" y="44"/>
                    <a:pt x="164" y="44"/>
                    <a:pt x="166" y="45"/>
                  </a:cubicBezTo>
                  <a:cubicBezTo>
                    <a:pt x="166" y="45"/>
                    <a:pt x="167" y="45"/>
                    <a:pt x="167" y="45"/>
                  </a:cubicBezTo>
                  <a:cubicBezTo>
                    <a:pt x="167" y="47"/>
                    <a:pt x="168" y="48"/>
                    <a:pt x="170" y="49"/>
                  </a:cubicBezTo>
                  <a:cubicBezTo>
                    <a:pt x="170" y="49"/>
                    <a:pt x="171" y="49"/>
                    <a:pt x="172" y="49"/>
                  </a:cubicBezTo>
                  <a:cubicBezTo>
                    <a:pt x="177" y="49"/>
                    <a:pt x="185" y="44"/>
                    <a:pt x="188" y="41"/>
                  </a:cubicBezTo>
                  <a:cubicBezTo>
                    <a:pt x="189" y="41"/>
                    <a:pt x="189" y="41"/>
                    <a:pt x="189" y="41"/>
                  </a:cubicBezTo>
                  <a:cubicBezTo>
                    <a:pt x="189" y="41"/>
                    <a:pt x="189" y="41"/>
                    <a:pt x="189" y="41"/>
                  </a:cubicBezTo>
                  <a:cubicBezTo>
                    <a:pt x="193" y="41"/>
                    <a:pt x="197" y="44"/>
                    <a:pt x="200" y="47"/>
                  </a:cubicBezTo>
                  <a:cubicBezTo>
                    <a:pt x="203" y="49"/>
                    <a:pt x="206" y="51"/>
                    <a:pt x="209" y="52"/>
                  </a:cubicBezTo>
                  <a:cubicBezTo>
                    <a:pt x="210" y="52"/>
                    <a:pt x="210" y="52"/>
                    <a:pt x="211" y="52"/>
                  </a:cubicBezTo>
                  <a:cubicBezTo>
                    <a:pt x="212" y="52"/>
                    <a:pt x="214" y="52"/>
                    <a:pt x="216" y="51"/>
                  </a:cubicBezTo>
                  <a:cubicBezTo>
                    <a:pt x="217" y="51"/>
                    <a:pt x="219" y="50"/>
                    <a:pt x="221" y="50"/>
                  </a:cubicBezTo>
                  <a:cubicBezTo>
                    <a:pt x="221" y="50"/>
                    <a:pt x="221" y="50"/>
                    <a:pt x="221" y="50"/>
                  </a:cubicBezTo>
                  <a:cubicBezTo>
                    <a:pt x="222" y="50"/>
                    <a:pt x="223" y="50"/>
                    <a:pt x="224" y="51"/>
                  </a:cubicBezTo>
                  <a:cubicBezTo>
                    <a:pt x="225" y="51"/>
                    <a:pt x="226" y="51"/>
                    <a:pt x="226" y="51"/>
                  </a:cubicBezTo>
                  <a:cubicBezTo>
                    <a:pt x="227" y="51"/>
                    <a:pt x="227" y="51"/>
                    <a:pt x="228" y="51"/>
                  </a:cubicBezTo>
                  <a:cubicBezTo>
                    <a:pt x="229" y="50"/>
                    <a:pt x="229" y="50"/>
                    <a:pt x="230" y="50"/>
                  </a:cubicBezTo>
                  <a:cubicBezTo>
                    <a:pt x="232" y="49"/>
                    <a:pt x="233" y="48"/>
                    <a:pt x="235" y="48"/>
                  </a:cubicBezTo>
                  <a:cubicBezTo>
                    <a:pt x="237" y="48"/>
                    <a:pt x="239" y="48"/>
                    <a:pt x="241" y="47"/>
                  </a:cubicBezTo>
                  <a:cubicBezTo>
                    <a:pt x="243" y="47"/>
                    <a:pt x="246" y="47"/>
                    <a:pt x="248" y="47"/>
                  </a:cubicBezTo>
                  <a:cubicBezTo>
                    <a:pt x="249" y="45"/>
                    <a:pt x="250" y="44"/>
                    <a:pt x="251" y="43"/>
                  </a:cubicBezTo>
                  <a:cubicBezTo>
                    <a:pt x="253" y="40"/>
                    <a:pt x="255" y="38"/>
                    <a:pt x="254" y="33"/>
                  </a:cubicBezTo>
                  <a:cubicBezTo>
                    <a:pt x="254" y="33"/>
                    <a:pt x="254" y="33"/>
                    <a:pt x="254" y="33"/>
                  </a:cubicBezTo>
                  <a:cubicBezTo>
                    <a:pt x="253" y="30"/>
                    <a:pt x="252" y="25"/>
                    <a:pt x="250" y="24"/>
                  </a:cubicBezTo>
                  <a:cubicBezTo>
                    <a:pt x="250" y="23"/>
                    <a:pt x="249" y="23"/>
                    <a:pt x="248" y="23"/>
                  </a:cubicBezTo>
                  <a:cubicBezTo>
                    <a:pt x="247" y="23"/>
                    <a:pt x="246" y="23"/>
                    <a:pt x="245" y="23"/>
                  </a:cubicBezTo>
                  <a:cubicBezTo>
                    <a:pt x="244" y="23"/>
                    <a:pt x="243" y="23"/>
                    <a:pt x="242" y="23"/>
                  </a:cubicBezTo>
                  <a:cubicBezTo>
                    <a:pt x="242" y="23"/>
                    <a:pt x="242" y="23"/>
                    <a:pt x="242" y="23"/>
                  </a:cubicBezTo>
                  <a:cubicBezTo>
                    <a:pt x="239" y="23"/>
                    <a:pt x="237" y="22"/>
                    <a:pt x="235" y="21"/>
                  </a:cubicBezTo>
                  <a:cubicBezTo>
                    <a:pt x="234" y="20"/>
                    <a:pt x="233" y="20"/>
                    <a:pt x="232" y="19"/>
                  </a:cubicBezTo>
                  <a:cubicBezTo>
                    <a:pt x="231" y="19"/>
                    <a:pt x="230" y="19"/>
                    <a:pt x="230" y="19"/>
                  </a:cubicBezTo>
                  <a:cubicBezTo>
                    <a:pt x="228" y="19"/>
                    <a:pt x="227" y="19"/>
                    <a:pt x="226" y="19"/>
                  </a:cubicBezTo>
                  <a:cubicBezTo>
                    <a:pt x="225" y="19"/>
                    <a:pt x="225" y="19"/>
                    <a:pt x="224" y="20"/>
                  </a:cubicBezTo>
                  <a:cubicBezTo>
                    <a:pt x="222" y="20"/>
                    <a:pt x="221" y="20"/>
                    <a:pt x="219" y="20"/>
                  </a:cubicBezTo>
                  <a:cubicBezTo>
                    <a:pt x="219" y="20"/>
                    <a:pt x="219" y="20"/>
                    <a:pt x="218" y="20"/>
                  </a:cubicBezTo>
                  <a:cubicBezTo>
                    <a:pt x="218" y="20"/>
                    <a:pt x="218" y="20"/>
                    <a:pt x="218" y="20"/>
                  </a:cubicBezTo>
                  <a:cubicBezTo>
                    <a:pt x="217" y="20"/>
                    <a:pt x="216" y="20"/>
                    <a:pt x="214" y="20"/>
                  </a:cubicBezTo>
                  <a:cubicBezTo>
                    <a:pt x="213" y="20"/>
                    <a:pt x="211" y="21"/>
                    <a:pt x="209" y="22"/>
                  </a:cubicBezTo>
                  <a:cubicBezTo>
                    <a:pt x="208" y="22"/>
                    <a:pt x="207" y="23"/>
                    <a:pt x="206" y="23"/>
                  </a:cubicBezTo>
                  <a:cubicBezTo>
                    <a:pt x="205" y="24"/>
                    <a:pt x="204" y="24"/>
                    <a:pt x="203" y="24"/>
                  </a:cubicBezTo>
                  <a:cubicBezTo>
                    <a:pt x="199" y="24"/>
                    <a:pt x="196" y="22"/>
                    <a:pt x="193" y="21"/>
                  </a:cubicBezTo>
                  <a:cubicBezTo>
                    <a:pt x="192" y="20"/>
                    <a:pt x="190" y="18"/>
                    <a:pt x="188" y="18"/>
                  </a:cubicBezTo>
                  <a:cubicBezTo>
                    <a:pt x="187" y="18"/>
                    <a:pt x="186" y="17"/>
                    <a:pt x="185" y="17"/>
                  </a:cubicBezTo>
                  <a:cubicBezTo>
                    <a:pt x="182" y="17"/>
                    <a:pt x="179" y="19"/>
                    <a:pt x="177" y="21"/>
                  </a:cubicBezTo>
                  <a:cubicBezTo>
                    <a:pt x="175" y="22"/>
                    <a:pt x="174" y="23"/>
                    <a:pt x="172" y="24"/>
                  </a:cubicBezTo>
                  <a:cubicBezTo>
                    <a:pt x="170" y="25"/>
                    <a:pt x="168" y="26"/>
                    <a:pt x="166" y="26"/>
                  </a:cubicBezTo>
                  <a:cubicBezTo>
                    <a:pt x="164" y="26"/>
                    <a:pt x="162" y="25"/>
                    <a:pt x="160" y="25"/>
                  </a:cubicBezTo>
                  <a:cubicBezTo>
                    <a:pt x="158" y="24"/>
                    <a:pt x="156" y="24"/>
                    <a:pt x="154" y="24"/>
                  </a:cubicBezTo>
                  <a:cubicBezTo>
                    <a:pt x="152" y="24"/>
                    <a:pt x="150" y="24"/>
                    <a:pt x="148" y="26"/>
                  </a:cubicBezTo>
                  <a:cubicBezTo>
                    <a:pt x="148" y="26"/>
                    <a:pt x="147" y="27"/>
                    <a:pt x="146" y="28"/>
                  </a:cubicBezTo>
                  <a:cubicBezTo>
                    <a:pt x="146" y="30"/>
                    <a:pt x="145" y="31"/>
                    <a:pt x="143" y="32"/>
                  </a:cubicBezTo>
                  <a:cubicBezTo>
                    <a:pt x="141" y="33"/>
                    <a:pt x="139" y="34"/>
                    <a:pt x="137" y="34"/>
                  </a:cubicBezTo>
                  <a:cubicBezTo>
                    <a:pt x="135" y="34"/>
                    <a:pt x="134" y="33"/>
                    <a:pt x="133" y="33"/>
                  </a:cubicBezTo>
                  <a:cubicBezTo>
                    <a:pt x="132" y="33"/>
                    <a:pt x="131" y="33"/>
                    <a:pt x="130" y="33"/>
                  </a:cubicBezTo>
                  <a:cubicBezTo>
                    <a:pt x="126" y="33"/>
                    <a:pt x="123" y="33"/>
                    <a:pt x="120" y="30"/>
                  </a:cubicBezTo>
                  <a:cubicBezTo>
                    <a:pt x="117" y="28"/>
                    <a:pt x="115" y="27"/>
                    <a:pt x="111" y="27"/>
                  </a:cubicBezTo>
                  <a:cubicBezTo>
                    <a:pt x="111" y="27"/>
                    <a:pt x="111" y="27"/>
                    <a:pt x="111" y="27"/>
                  </a:cubicBezTo>
                  <a:cubicBezTo>
                    <a:pt x="111" y="27"/>
                    <a:pt x="111" y="27"/>
                    <a:pt x="111" y="27"/>
                  </a:cubicBezTo>
                  <a:cubicBezTo>
                    <a:pt x="109" y="27"/>
                    <a:pt x="107" y="27"/>
                    <a:pt x="106" y="27"/>
                  </a:cubicBezTo>
                  <a:cubicBezTo>
                    <a:pt x="104" y="26"/>
                    <a:pt x="102" y="26"/>
                    <a:pt x="100" y="26"/>
                  </a:cubicBezTo>
                  <a:cubicBezTo>
                    <a:pt x="97" y="26"/>
                    <a:pt x="95" y="27"/>
                    <a:pt x="92" y="30"/>
                  </a:cubicBezTo>
                  <a:cubicBezTo>
                    <a:pt x="92" y="30"/>
                    <a:pt x="92" y="30"/>
                    <a:pt x="91" y="30"/>
                  </a:cubicBezTo>
                  <a:cubicBezTo>
                    <a:pt x="91" y="30"/>
                    <a:pt x="91" y="30"/>
                    <a:pt x="91" y="30"/>
                  </a:cubicBezTo>
                  <a:cubicBezTo>
                    <a:pt x="89" y="28"/>
                    <a:pt x="87" y="27"/>
                    <a:pt x="84" y="27"/>
                  </a:cubicBezTo>
                  <a:cubicBezTo>
                    <a:pt x="83" y="27"/>
                    <a:pt x="82" y="27"/>
                    <a:pt x="81" y="27"/>
                  </a:cubicBezTo>
                  <a:cubicBezTo>
                    <a:pt x="80" y="28"/>
                    <a:pt x="79" y="28"/>
                    <a:pt x="78" y="28"/>
                  </a:cubicBezTo>
                  <a:cubicBezTo>
                    <a:pt x="78" y="28"/>
                    <a:pt x="78" y="28"/>
                    <a:pt x="78" y="28"/>
                  </a:cubicBezTo>
                  <a:cubicBezTo>
                    <a:pt x="78" y="28"/>
                    <a:pt x="77" y="27"/>
                    <a:pt x="77" y="27"/>
                  </a:cubicBezTo>
                  <a:cubicBezTo>
                    <a:pt x="77" y="26"/>
                    <a:pt x="77" y="26"/>
                    <a:pt x="77" y="25"/>
                  </a:cubicBezTo>
                  <a:cubicBezTo>
                    <a:pt x="79" y="24"/>
                    <a:pt x="79" y="21"/>
                    <a:pt x="79" y="20"/>
                  </a:cubicBezTo>
                  <a:cubicBezTo>
                    <a:pt x="79" y="16"/>
                    <a:pt x="77" y="12"/>
                    <a:pt x="74" y="10"/>
                  </a:cubicBezTo>
                  <a:cubicBezTo>
                    <a:pt x="69" y="7"/>
                    <a:pt x="61" y="6"/>
                    <a:pt x="59" y="6"/>
                  </a:cubicBezTo>
                  <a:cubicBezTo>
                    <a:pt x="58" y="6"/>
                    <a:pt x="58" y="6"/>
                    <a:pt x="58" y="6"/>
                  </a:cubicBezTo>
                  <a:cubicBezTo>
                    <a:pt x="56" y="6"/>
                    <a:pt x="54" y="6"/>
                    <a:pt x="53" y="6"/>
                  </a:cubicBezTo>
                  <a:cubicBezTo>
                    <a:pt x="51" y="6"/>
                    <a:pt x="49" y="7"/>
                    <a:pt x="47" y="7"/>
                  </a:cubicBezTo>
                  <a:cubicBezTo>
                    <a:pt x="44" y="7"/>
                    <a:pt x="41" y="6"/>
                    <a:pt x="39" y="5"/>
                  </a:cubicBezTo>
                  <a:cubicBezTo>
                    <a:pt x="38" y="4"/>
                    <a:pt x="37" y="3"/>
                    <a:pt x="37" y="2"/>
                  </a:cubicBezTo>
                  <a:cubicBezTo>
                    <a:pt x="36" y="1"/>
                    <a:pt x="35" y="0"/>
                    <a:pt x="33" y="0"/>
                  </a:cubicBezTo>
                  <a:cubicBezTo>
                    <a:pt x="32" y="0"/>
                    <a:pt x="32" y="0"/>
                    <a:pt x="31" y="0"/>
                  </a:cubicBezTo>
                  <a:cubicBezTo>
                    <a:pt x="30" y="0"/>
                    <a:pt x="28" y="0"/>
                    <a:pt x="26" y="0"/>
                  </a:cubicBezTo>
                  <a:cubicBezTo>
                    <a:pt x="25" y="1"/>
                    <a:pt x="23" y="1"/>
                    <a:pt x="21" y="1"/>
                  </a:cubicBezTo>
                  <a:cubicBezTo>
                    <a:pt x="21" y="1"/>
                    <a:pt x="21" y="1"/>
                    <a:pt x="21" y="1"/>
                  </a:cubicBezTo>
                  <a:cubicBezTo>
                    <a:pt x="20" y="1"/>
                    <a:pt x="18" y="1"/>
                    <a:pt x="17" y="1"/>
                  </a:cubicBezTo>
                  <a:cubicBezTo>
                    <a:pt x="14" y="1"/>
                    <a:pt x="12" y="2"/>
                    <a:pt x="10" y="2"/>
                  </a:cubicBezTo>
                  <a:cubicBezTo>
                    <a:pt x="7" y="2"/>
                    <a:pt x="4"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4" name="Freeform 87">
              <a:extLst>
                <a:ext uri="{FF2B5EF4-FFF2-40B4-BE49-F238E27FC236}">
                  <a16:creationId xmlns:a16="http://schemas.microsoft.com/office/drawing/2014/main" xmlns="" id="{F486C2C1-5F38-4D1B-89AF-91E565565357}"/>
                </a:ext>
              </a:extLst>
            </p:cNvPr>
            <p:cNvSpPr>
              <a:spLocks/>
            </p:cNvSpPr>
            <p:nvPr/>
          </p:nvSpPr>
          <p:spPr bwMode="auto">
            <a:xfrm>
              <a:off x="-2147" y="-306"/>
              <a:ext cx="118" cy="38"/>
            </a:xfrm>
            <a:custGeom>
              <a:avLst/>
              <a:gdLst>
                <a:gd name="T0" fmla="*/ 18 w 63"/>
                <a:gd name="T1" fmla="*/ 0 h 20"/>
                <a:gd name="T2" fmla="*/ 12 w 63"/>
                <a:gd name="T3" fmla="*/ 4 h 20"/>
                <a:gd name="T4" fmla="*/ 8 w 63"/>
                <a:gd name="T5" fmla="*/ 6 h 20"/>
                <a:gd name="T6" fmla="*/ 4 w 63"/>
                <a:gd name="T7" fmla="*/ 8 h 20"/>
                <a:gd name="T8" fmla="*/ 0 w 63"/>
                <a:gd name="T9" fmla="*/ 10 h 20"/>
                <a:gd name="T10" fmla="*/ 7 w 63"/>
                <a:gd name="T11" fmla="*/ 11 h 20"/>
                <a:gd name="T12" fmla="*/ 10 w 63"/>
                <a:gd name="T13" fmla="*/ 12 h 20"/>
                <a:gd name="T14" fmla="*/ 25 w 63"/>
                <a:gd name="T15" fmla="*/ 17 h 20"/>
                <a:gd name="T16" fmla="*/ 27 w 63"/>
                <a:gd name="T17" fmla="*/ 18 h 20"/>
                <a:gd name="T18" fmla="*/ 37 w 63"/>
                <a:gd name="T19" fmla="*/ 20 h 20"/>
                <a:gd name="T20" fmla="*/ 37 w 63"/>
                <a:gd name="T21" fmla="*/ 20 h 20"/>
                <a:gd name="T22" fmla="*/ 37 w 63"/>
                <a:gd name="T23" fmla="*/ 20 h 20"/>
                <a:gd name="T24" fmla="*/ 49 w 63"/>
                <a:gd name="T25" fmla="*/ 19 h 20"/>
                <a:gd name="T26" fmla="*/ 53 w 63"/>
                <a:gd name="T27" fmla="*/ 18 h 20"/>
                <a:gd name="T28" fmla="*/ 63 w 63"/>
                <a:gd name="T29" fmla="*/ 15 h 20"/>
                <a:gd name="T30" fmla="*/ 57 w 63"/>
                <a:gd name="T31" fmla="*/ 8 h 20"/>
                <a:gd name="T32" fmla="*/ 50 w 63"/>
                <a:gd name="T33" fmla="*/ 6 h 20"/>
                <a:gd name="T34" fmla="*/ 49 w 63"/>
                <a:gd name="T35" fmla="*/ 6 h 20"/>
                <a:gd name="T36" fmla="*/ 45 w 63"/>
                <a:gd name="T37" fmla="*/ 7 h 20"/>
                <a:gd name="T38" fmla="*/ 39 w 63"/>
                <a:gd name="T39" fmla="*/ 7 h 20"/>
                <a:gd name="T40" fmla="*/ 37 w 63"/>
                <a:gd name="T41" fmla="*/ 7 h 20"/>
                <a:gd name="T42" fmla="*/ 30 w 63"/>
                <a:gd name="T43" fmla="*/ 5 h 20"/>
                <a:gd name="T44" fmla="*/ 28 w 63"/>
                <a:gd name="T45" fmla="*/ 4 h 20"/>
                <a:gd name="T46" fmla="*/ 25 w 63"/>
                <a:gd name="T47" fmla="*/ 3 h 20"/>
                <a:gd name="T48" fmla="*/ 22 w 63"/>
                <a:gd name="T49" fmla="*/ 2 h 20"/>
                <a:gd name="T50" fmla="*/ 20 w 63"/>
                <a:gd name="T51" fmla="*/ 1 h 20"/>
                <a:gd name="T52" fmla="*/ 18 w 63"/>
                <a:gd name="T5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20">
                  <a:moveTo>
                    <a:pt x="18" y="0"/>
                  </a:moveTo>
                  <a:cubicBezTo>
                    <a:pt x="16" y="1"/>
                    <a:pt x="14" y="2"/>
                    <a:pt x="12" y="4"/>
                  </a:cubicBezTo>
                  <a:cubicBezTo>
                    <a:pt x="11" y="5"/>
                    <a:pt x="9" y="6"/>
                    <a:pt x="8" y="6"/>
                  </a:cubicBezTo>
                  <a:cubicBezTo>
                    <a:pt x="7" y="7"/>
                    <a:pt x="6" y="8"/>
                    <a:pt x="4" y="8"/>
                  </a:cubicBezTo>
                  <a:cubicBezTo>
                    <a:pt x="3" y="9"/>
                    <a:pt x="2" y="9"/>
                    <a:pt x="0" y="10"/>
                  </a:cubicBezTo>
                  <a:cubicBezTo>
                    <a:pt x="2" y="11"/>
                    <a:pt x="5" y="11"/>
                    <a:pt x="7" y="11"/>
                  </a:cubicBezTo>
                  <a:cubicBezTo>
                    <a:pt x="8" y="12"/>
                    <a:pt x="9" y="12"/>
                    <a:pt x="10" y="12"/>
                  </a:cubicBezTo>
                  <a:cubicBezTo>
                    <a:pt x="15" y="12"/>
                    <a:pt x="20" y="14"/>
                    <a:pt x="25" y="17"/>
                  </a:cubicBezTo>
                  <a:cubicBezTo>
                    <a:pt x="26" y="17"/>
                    <a:pt x="27" y="17"/>
                    <a:pt x="27" y="18"/>
                  </a:cubicBezTo>
                  <a:cubicBezTo>
                    <a:pt x="30" y="19"/>
                    <a:pt x="33" y="20"/>
                    <a:pt x="37" y="20"/>
                  </a:cubicBezTo>
                  <a:cubicBezTo>
                    <a:pt x="37" y="20"/>
                    <a:pt x="37" y="20"/>
                    <a:pt x="37" y="20"/>
                  </a:cubicBezTo>
                  <a:cubicBezTo>
                    <a:pt x="37" y="20"/>
                    <a:pt x="37" y="20"/>
                    <a:pt x="37" y="20"/>
                  </a:cubicBezTo>
                  <a:cubicBezTo>
                    <a:pt x="41" y="20"/>
                    <a:pt x="46" y="20"/>
                    <a:pt x="49" y="19"/>
                  </a:cubicBezTo>
                  <a:cubicBezTo>
                    <a:pt x="51" y="18"/>
                    <a:pt x="52" y="18"/>
                    <a:pt x="53" y="18"/>
                  </a:cubicBezTo>
                  <a:cubicBezTo>
                    <a:pt x="56" y="17"/>
                    <a:pt x="60" y="16"/>
                    <a:pt x="63" y="15"/>
                  </a:cubicBezTo>
                  <a:cubicBezTo>
                    <a:pt x="62" y="12"/>
                    <a:pt x="59" y="9"/>
                    <a:pt x="57" y="8"/>
                  </a:cubicBezTo>
                  <a:cubicBezTo>
                    <a:pt x="55" y="7"/>
                    <a:pt x="53" y="6"/>
                    <a:pt x="50" y="6"/>
                  </a:cubicBezTo>
                  <a:cubicBezTo>
                    <a:pt x="50" y="6"/>
                    <a:pt x="49" y="6"/>
                    <a:pt x="49" y="6"/>
                  </a:cubicBezTo>
                  <a:cubicBezTo>
                    <a:pt x="47" y="6"/>
                    <a:pt x="46" y="6"/>
                    <a:pt x="45" y="7"/>
                  </a:cubicBezTo>
                  <a:cubicBezTo>
                    <a:pt x="43" y="7"/>
                    <a:pt x="41" y="7"/>
                    <a:pt x="39" y="7"/>
                  </a:cubicBezTo>
                  <a:cubicBezTo>
                    <a:pt x="38" y="7"/>
                    <a:pt x="38" y="7"/>
                    <a:pt x="37" y="7"/>
                  </a:cubicBezTo>
                  <a:cubicBezTo>
                    <a:pt x="35" y="7"/>
                    <a:pt x="32" y="6"/>
                    <a:pt x="30" y="5"/>
                  </a:cubicBezTo>
                  <a:cubicBezTo>
                    <a:pt x="30" y="4"/>
                    <a:pt x="29" y="4"/>
                    <a:pt x="28" y="4"/>
                  </a:cubicBezTo>
                  <a:cubicBezTo>
                    <a:pt x="27" y="3"/>
                    <a:pt x="26" y="3"/>
                    <a:pt x="25" y="3"/>
                  </a:cubicBezTo>
                  <a:cubicBezTo>
                    <a:pt x="24" y="3"/>
                    <a:pt x="23" y="2"/>
                    <a:pt x="22" y="2"/>
                  </a:cubicBezTo>
                  <a:cubicBezTo>
                    <a:pt x="21" y="2"/>
                    <a:pt x="21" y="1"/>
                    <a:pt x="20" y="1"/>
                  </a:cubicBezTo>
                  <a:cubicBezTo>
                    <a:pt x="20" y="0"/>
                    <a:pt x="19"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5" name="Freeform 88">
              <a:extLst>
                <a:ext uri="{FF2B5EF4-FFF2-40B4-BE49-F238E27FC236}">
                  <a16:creationId xmlns:a16="http://schemas.microsoft.com/office/drawing/2014/main" xmlns="" id="{6545B49D-9174-469E-8217-94A9A9B42A23}"/>
                </a:ext>
              </a:extLst>
            </p:cNvPr>
            <p:cNvSpPr>
              <a:spLocks/>
            </p:cNvSpPr>
            <p:nvPr/>
          </p:nvSpPr>
          <p:spPr bwMode="auto">
            <a:xfrm>
              <a:off x="-2573" y="83"/>
              <a:ext cx="92" cy="21"/>
            </a:xfrm>
            <a:custGeom>
              <a:avLst/>
              <a:gdLst>
                <a:gd name="T0" fmla="*/ 42 w 49"/>
                <a:gd name="T1" fmla="*/ 0 h 11"/>
                <a:gd name="T2" fmla="*/ 27 w 49"/>
                <a:gd name="T3" fmla="*/ 2 h 11"/>
                <a:gd name="T4" fmla="*/ 23 w 49"/>
                <a:gd name="T5" fmla="*/ 2 h 11"/>
                <a:gd name="T6" fmla="*/ 1 w 49"/>
                <a:gd name="T7" fmla="*/ 5 h 11"/>
                <a:gd name="T8" fmla="*/ 0 w 49"/>
                <a:gd name="T9" fmla="*/ 11 h 11"/>
                <a:gd name="T10" fmla="*/ 17 w 49"/>
                <a:gd name="T11" fmla="*/ 10 h 11"/>
                <a:gd name="T12" fmla="*/ 21 w 49"/>
                <a:gd name="T13" fmla="*/ 10 h 11"/>
                <a:gd name="T14" fmla="*/ 24 w 49"/>
                <a:gd name="T15" fmla="*/ 10 h 11"/>
                <a:gd name="T16" fmla="*/ 30 w 49"/>
                <a:gd name="T17" fmla="*/ 10 h 11"/>
                <a:gd name="T18" fmla="*/ 42 w 49"/>
                <a:gd name="T19" fmla="*/ 7 h 11"/>
                <a:gd name="T20" fmla="*/ 48 w 49"/>
                <a:gd name="T21" fmla="*/ 1 h 11"/>
                <a:gd name="T22" fmla="*/ 45 w 49"/>
                <a:gd name="T23" fmla="*/ 0 h 11"/>
                <a:gd name="T24" fmla="*/ 42 w 49"/>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1">
                  <a:moveTo>
                    <a:pt x="42" y="0"/>
                  </a:moveTo>
                  <a:cubicBezTo>
                    <a:pt x="37" y="0"/>
                    <a:pt x="32" y="1"/>
                    <a:pt x="27" y="2"/>
                  </a:cubicBezTo>
                  <a:cubicBezTo>
                    <a:pt x="25" y="2"/>
                    <a:pt x="24" y="2"/>
                    <a:pt x="23" y="2"/>
                  </a:cubicBezTo>
                  <a:cubicBezTo>
                    <a:pt x="15" y="4"/>
                    <a:pt x="8" y="5"/>
                    <a:pt x="1" y="5"/>
                  </a:cubicBezTo>
                  <a:cubicBezTo>
                    <a:pt x="1" y="7"/>
                    <a:pt x="0" y="9"/>
                    <a:pt x="0" y="11"/>
                  </a:cubicBezTo>
                  <a:cubicBezTo>
                    <a:pt x="6" y="10"/>
                    <a:pt x="11" y="10"/>
                    <a:pt x="17" y="10"/>
                  </a:cubicBezTo>
                  <a:cubicBezTo>
                    <a:pt x="18" y="10"/>
                    <a:pt x="20" y="10"/>
                    <a:pt x="21" y="10"/>
                  </a:cubicBezTo>
                  <a:cubicBezTo>
                    <a:pt x="22" y="10"/>
                    <a:pt x="23" y="10"/>
                    <a:pt x="24" y="10"/>
                  </a:cubicBezTo>
                  <a:cubicBezTo>
                    <a:pt x="26" y="10"/>
                    <a:pt x="28" y="10"/>
                    <a:pt x="30" y="10"/>
                  </a:cubicBezTo>
                  <a:cubicBezTo>
                    <a:pt x="34" y="10"/>
                    <a:pt x="38" y="10"/>
                    <a:pt x="42" y="7"/>
                  </a:cubicBezTo>
                  <a:cubicBezTo>
                    <a:pt x="46" y="5"/>
                    <a:pt x="49" y="2"/>
                    <a:pt x="48" y="1"/>
                  </a:cubicBezTo>
                  <a:cubicBezTo>
                    <a:pt x="48" y="1"/>
                    <a:pt x="48" y="0"/>
                    <a:pt x="45" y="0"/>
                  </a:cubicBezTo>
                  <a:cubicBezTo>
                    <a:pt x="44" y="0"/>
                    <a:pt x="43"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6" name="Freeform 89">
              <a:extLst>
                <a:ext uri="{FF2B5EF4-FFF2-40B4-BE49-F238E27FC236}">
                  <a16:creationId xmlns:a16="http://schemas.microsoft.com/office/drawing/2014/main" xmlns="" id="{84B93C06-6BFA-4248-AE09-E31C1B66FEFA}"/>
                </a:ext>
              </a:extLst>
            </p:cNvPr>
            <p:cNvSpPr>
              <a:spLocks/>
            </p:cNvSpPr>
            <p:nvPr/>
          </p:nvSpPr>
          <p:spPr bwMode="auto">
            <a:xfrm>
              <a:off x="-2426" y="-230"/>
              <a:ext cx="28" cy="28"/>
            </a:xfrm>
            <a:custGeom>
              <a:avLst/>
              <a:gdLst>
                <a:gd name="T0" fmla="*/ 3 w 15"/>
                <a:gd name="T1" fmla="*/ 0 h 15"/>
                <a:gd name="T2" fmla="*/ 2 w 15"/>
                <a:gd name="T3" fmla="*/ 0 h 15"/>
                <a:gd name="T4" fmla="*/ 2 w 15"/>
                <a:gd name="T5" fmla="*/ 1 h 15"/>
                <a:gd name="T6" fmla="*/ 1 w 15"/>
                <a:gd name="T7" fmla="*/ 14 h 15"/>
                <a:gd name="T8" fmla="*/ 2 w 15"/>
                <a:gd name="T9" fmla="*/ 15 h 15"/>
                <a:gd name="T10" fmla="*/ 2 w 15"/>
                <a:gd name="T11" fmla="*/ 15 h 15"/>
                <a:gd name="T12" fmla="*/ 7 w 15"/>
                <a:gd name="T13" fmla="*/ 9 h 15"/>
                <a:gd name="T14" fmla="*/ 8 w 15"/>
                <a:gd name="T15" fmla="*/ 8 h 15"/>
                <a:gd name="T16" fmla="*/ 9 w 15"/>
                <a:gd name="T17" fmla="*/ 8 h 15"/>
                <a:gd name="T18" fmla="*/ 13 w 15"/>
                <a:gd name="T19" fmla="*/ 10 h 15"/>
                <a:gd name="T20" fmla="*/ 15 w 15"/>
                <a:gd name="T21" fmla="*/ 11 h 15"/>
                <a:gd name="T22" fmla="*/ 10 w 15"/>
                <a:gd name="T23" fmla="*/ 4 h 15"/>
                <a:gd name="T24" fmla="*/ 7 w 15"/>
                <a:gd name="T25" fmla="*/ 2 h 15"/>
                <a:gd name="T26" fmla="*/ 3 w 15"/>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5">
                  <a:moveTo>
                    <a:pt x="3" y="0"/>
                  </a:moveTo>
                  <a:cubicBezTo>
                    <a:pt x="2" y="0"/>
                    <a:pt x="2" y="0"/>
                    <a:pt x="2" y="0"/>
                  </a:cubicBezTo>
                  <a:cubicBezTo>
                    <a:pt x="2" y="1"/>
                    <a:pt x="2" y="1"/>
                    <a:pt x="2" y="1"/>
                  </a:cubicBezTo>
                  <a:cubicBezTo>
                    <a:pt x="2" y="3"/>
                    <a:pt x="0" y="13"/>
                    <a:pt x="1" y="14"/>
                  </a:cubicBezTo>
                  <a:cubicBezTo>
                    <a:pt x="1" y="15"/>
                    <a:pt x="1" y="15"/>
                    <a:pt x="2" y="15"/>
                  </a:cubicBezTo>
                  <a:cubicBezTo>
                    <a:pt x="2" y="15"/>
                    <a:pt x="2" y="15"/>
                    <a:pt x="2" y="15"/>
                  </a:cubicBezTo>
                  <a:cubicBezTo>
                    <a:pt x="4" y="15"/>
                    <a:pt x="7" y="11"/>
                    <a:pt x="7" y="9"/>
                  </a:cubicBezTo>
                  <a:cubicBezTo>
                    <a:pt x="7" y="9"/>
                    <a:pt x="7" y="9"/>
                    <a:pt x="8" y="8"/>
                  </a:cubicBezTo>
                  <a:cubicBezTo>
                    <a:pt x="9" y="8"/>
                    <a:pt x="9" y="8"/>
                    <a:pt x="9" y="8"/>
                  </a:cubicBezTo>
                  <a:cubicBezTo>
                    <a:pt x="10" y="9"/>
                    <a:pt x="12" y="10"/>
                    <a:pt x="13" y="10"/>
                  </a:cubicBezTo>
                  <a:cubicBezTo>
                    <a:pt x="14" y="10"/>
                    <a:pt x="14" y="10"/>
                    <a:pt x="15" y="11"/>
                  </a:cubicBezTo>
                  <a:cubicBezTo>
                    <a:pt x="14" y="7"/>
                    <a:pt x="13" y="5"/>
                    <a:pt x="10" y="4"/>
                  </a:cubicBezTo>
                  <a:cubicBezTo>
                    <a:pt x="9" y="3"/>
                    <a:pt x="8" y="3"/>
                    <a:pt x="7"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7" name="Freeform 90">
              <a:extLst>
                <a:ext uri="{FF2B5EF4-FFF2-40B4-BE49-F238E27FC236}">
                  <a16:creationId xmlns:a16="http://schemas.microsoft.com/office/drawing/2014/main" xmlns="" id="{E2D55D9F-BE00-46F3-87A3-44021CE1AD63}"/>
                </a:ext>
              </a:extLst>
            </p:cNvPr>
            <p:cNvSpPr>
              <a:spLocks/>
            </p:cNvSpPr>
            <p:nvPr/>
          </p:nvSpPr>
          <p:spPr bwMode="auto">
            <a:xfrm>
              <a:off x="-2603" y="117"/>
              <a:ext cx="11" cy="8"/>
            </a:xfrm>
            <a:custGeom>
              <a:avLst/>
              <a:gdLst>
                <a:gd name="T0" fmla="*/ 5 w 6"/>
                <a:gd name="T1" fmla="*/ 0 h 4"/>
                <a:gd name="T2" fmla="*/ 5 w 6"/>
                <a:gd name="T3" fmla="*/ 0 h 4"/>
                <a:gd name="T4" fmla="*/ 0 w 6"/>
                <a:gd name="T5" fmla="*/ 2 h 4"/>
                <a:gd name="T6" fmla="*/ 0 w 6"/>
                <a:gd name="T7" fmla="*/ 3 h 4"/>
                <a:gd name="T8" fmla="*/ 1 w 6"/>
                <a:gd name="T9" fmla="*/ 3 h 4"/>
                <a:gd name="T10" fmla="*/ 3 w 6"/>
                <a:gd name="T11" fmla="*/ 4 h 4"/>
                <a:gd name="T12" fmla="*/ 5 w 6"/>
                <a:gd name="T13" fmla="*/ 3 h 4"/>
                <a:gd name="T14" fmla="*/ 6 w 6"/>
                <a:gd name="T15" fmla="*/ 1 h 4"/>
                <a:gd name="T16" fmla="*/ 5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5" y="0"/>
                  </a:moveTo>
                  <a:cubicBezTo>
                    <a:pt x="5" y="0"/>
                    <a:pt x="5" y="0"/>
                    <a:pt x="5" y="0"/>
                  </a:cubicBezTo>
                  <a:cubicBezTo>
                    <a:pt x="2" y="0"/>
                    <a:pt x="1" y="1"/>
                    <a:pt x="0" y="2"/>
                  </a:cubicBezTo>
                  <a:cubicBezTo>
                    <a:pt x="0" y="2"/>
                    <a:pt x="0" y="3"/>
                    <a:pt x="0" y="3"/>
                  </a:cubicBezTo>
                  <a:cubicBezTo>
                    <a:pt x="1" y="3"/>
                    <a:pt x="1" y="3"/>
                    <a:pt x="1" y="3"/>
                  </a:cubicBezTo>
                  <a:cubicBezTo>
                    <a:pt x="2" y="4"/>
                    <a:pt x="2" y="4"/>
                    <a:pt x="3" y="4"/>
                  </a:cubicBezTo>
                  <a:cubicBezTo>
                    <a:pt x="4" y="4"/>
                    <a:pt x="5" y="3"/>
                    <a:pt x="5" y="3"/>
                  </a:cubicBezTo>
                  <a:cubicBezTo>
                    <a:pt x="6" y="2"/>
                    <a:pt x="6" y="2"/>
                    <a:pt x="6" y="1"/>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8" name="Freeform 91">
              <a:extLst>
                <a:ext uri="{FF2B5EF4-FFF2-40B4-BE49-F238E27FC236}">
                  <a16:creationId xmlns:a16="http://schemas.microsoft.com/office/drawing/2014/main" xmlns="" id="{7FF299E6-51A8-4508-8811-18D221482D41}"/>
                </a:ext>
              </a:extLst>
            </p:cNvPr>
            <p:cNvSpPr>
              <a:spLocks/>
            </p:cNvSpPr>
            <p:nvPr/>
          </p:nvSpPr>
          <p:spPr bwMode="auto">
            <a:xfrm>
              <a:off x="-2154" y="-123"/>
              <a:ext cx="7" cy="15"/>
            </a:xfrm>
            <a:custGeom>
              <a:avLst/>
              <a:gdLst>
                <a:gd name="T0" fmla="*/ 3 w 4"/>
                <a:gd name="T1" fmla="*/ 0 h 8"/>
                <a:gd name="T2" fmla="*/ 2 w 4"/>
                <a:gd name="T3" fmla="*/ 2 h 8"/>
                <a:gd name="T4" fmla="*/ 0 w 4"/>
                <a:gd name="T5" fmla="*/ 8 h 8"/>
                <a:gd name="T6" fmla="*/ 4 w 4"/>
                <a:gd name="T7" fmla="*/ 5 h 8"/>
                <a:gd name="T8" fmla="*/ 3 w 4"/>
                <a:gd name="T9" fmla="*/ 0 h 8"/>
              </a:gdLst>
              <a:ahLst/>
              <a:cxnLst>
                <a:cxn ang="0">
                  <a:pos x="T0" y="T1"/>
                </a:cxn>
                <a:cxn ang="0">
                  <a:pos x="T2" y="T3"/>
                </a:cxn>
                <a:cxn ang="0">
                  <a:pos x="T4" y="T5"/>
                </a:cxn>
                <a:cxn ang="0">
                  <a:pos x="T6" y="T7"/>
                </a:cxn>
                <a:cxn ang="0">
                  <a:pos x="T8" y="T9"/>
                </a:cxn>
              </a:cxnLst>
              <a:rect l="0" t="0" r="r" b="b"/>
              <a:pathLst>
                <a:path w="4" h="8">
                  <a:moveTo>
                    <a:pt x="3" y="0"/>
                  </a:moveTo>
                  <a:cubicBezTo>
                    <a:pt x="3" y="0"/>
                    <a:pt x="3" y="1"/>
                    <a:pt x="2" y="2"/>
                  </a:cubicBezTo>
                  <a:cubicBezTo>
                    <a:pt x="1" y="4"/>
                    <a:pt x="0" y="6"/>
                    <a:pt x="0" y="8"/>
                  </a:cubicBezTo>
                  <a:cubicBezTo>
                    <a:pt x="1" y="8"/>
                    <a:pt x="3" y="7"/>
                    <a:pt x="4" y="5"/>
                  </a:cubicBezTo>
                  <a:cubicBezTo>
                    <a:pt x="4" y="4"/>
                    <a:pt x="4" y="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9" name="Freeform 92">
              <a:extLst>
                <a:ext uri="{FF2B5EF4-FFF2-40B4-BE49-F238E27FC236}">
                  <a16:creationId xmlns:a16="http://schemas.microsoft.com/office/drawing/2014/main" xmlns="" id="{DEFC38D3-58F5-453E-9A7B-6698C0852225}"/>
                </a:ext>
              </a:extLst>
            </p:cNvPr>
            <p:cNvSpPr>
              <a:spLocks/>
            </p:cNvSpPr>
            <p:nvPr/>
          </p:nvSpPr>
          <p:spPr bwMode="auto">
            <a:xfrm>
              <a:off x="-2428" y="-285"/>
              <a:ext cx="50" cy="25"/>
            </a:xfrm>
            <a:custGeom>
              <a:avLst/>
              <a:gdLst>
                <a:gd name="T0" fmla="*/ 2 w 27"/>
                <a:gd name="T1" fmla="*/ 0 h 13"/>
                <a:gd name="T2" fmla="*/ 2 w 27"/>
                <a:gd name="T3" fmla="*/ 1 h 13"/>
                <a:gd name="T4" fmla="*/ 1 w 27"/>
                <a:gd name="T5" fmla="*/ 5 h 13"/>
                <a:gd name="T6" fmla="*/ 1 w 27"/>
                <a:gd name="T7" fmla="*/ 12 h 13"/>
                <a:gd name="T8" fmla="*/ 6 w 27"/>
                <a:gd name="T9" fmla="*/ 13 h 13"/>
                <a:gd name="T10" fmla="*/ 13 w 27"/>
                <a:gd name="T11" fmla="*/ 12 h 13"/>
                <a:gd name="T12" fmla="*/ 19 w 27"/>
                <a:gd name="T13" fmla="*/ 11 h 13"/>
                <a:gd name="T14" fmla="*/ 26 w 27"/>
                <a:gd name="T15" fmla="*/ 9 h 13"/>
                <a:gd name="T16" fmla="*/ 27 w 27"/>
                <a:gd name="T17" fmla="*/ 8 h 13"/>
                <a:gd name="T18" fmla="*/ 18 w 27"/>
                <a:gd name="T19" fmla="*/ 4 h 13"/>
                <a:gd name="T20" fmla="*/ 18 w 27"/>
                <a:gd name="T21" fmla="*/ 4 h 13"/>
                <a:gd name="T22" fmla="*/ 10 w 27"/>
                <a:gd name="T23" fmla="*/ 2 h 13"/>
                <a:gd name="T24" fmla="*/ 2 w 27"/>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3">
                  <a:moveTo>
                    <a:pt x="2" y="0"/>
                  </a:moveTo>
                  <a:cubicBezTo>
                    <a:pt x="2" y="1"/>
                    <a:pt x="2" y="1"/>
                    <a:pt x="2" y="1"/>
                  </a:cubicBezTo>
                  <a:cubicBezTo>
                    <a:pt x="2" y="2"/>
                    <a:pt x="2" y="4"/>
                    <a:pt x="1" y="5"/>
                  </a:cubicBezTo>
                  <a:cubicBezTo>
                    <a:pt x="0" y="9"/>
                    <a:pt x="0" y="10"/>
                    <a:pt x="1" y="12"/>
                  </a:cubicBezTo>
                  <a:cubicBezTo>
                    <a:pt x="2" y="13"/>
                    <a:pt x="4" y="13"/>
                    <a:pt x="6" y="13"/>
                  </a:cubicBezTo>
                  <a:cubicBezTo>
                    <a:pt x="9" y="13"/>
                    <a:pt x="12" y="12"/>
                    <a:pt x="13" y="12"/>
                  </a:cubicBezTo>
                  <a:cubicBezTo>
                    <a:pt x="15" y="11"/>
                    <a:pt x="17" y="11"/>
                    <a:pt x="19" y="11"/>
                  </a:cubicBezTo>
                  <a:cubicBezTo>
                    <a:pt x="22" y="11"/>
                    <a:pt x="25" y="11"/>
                    <a:pt x="26" y="9"/>
                  </a:cubicBezTo>
                  <a:cubicBezTo>
                    <a:pt x="26" y="9"/>
                    <a:pt x="27" y="8"/>
                    <a:pt x="27" y="8"/>
                  </a:cubicBezTo>
                  <a:cubicBezTo>
                    <a:pt x="27" y="7"/>
                    <a:pt x="25" y="5"/>
                    <a:pt x="18" y="4"/>
                  </a:cubicBezTo>
                  <a:cubicBezTo>
                    <a:pt x="18" y="4"/>
                    <a:pt x="18" y="4"/>
                    <a:pt x="18" y="4"/>
                  </a:cubicBezTo>
                  <a:cubicBezTo>
                    <a:pt x="15" y="3"/>
                    <a:pt x="12" y="3"/>
                    <a:pt x="10" y="2"/>
                  </a:cubicBezTo>
                  <a:cubicBezTo>
                    <a:pt x="7" y="1"/>
                    <a:pt x="5"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0" name="Freeform 93">
              <a:extLst>
                <a:ext uri="{FF2B5EF4-FFF2-40B4-BE49-F238E27FC236}">
                  <a16:creationId xmlns:a16="http://schemas.microsoft.com/office/drawing/2014/main" xmlns="" id="{BCAC3332-7560-4BEA-A04D-62B5F1892594}"/>
                </a:ext>
              </a:extLst>
            </p:cNvPr>
            <p:cNvSpPr>
              <a:spLocks/>
            </p:cNvSpPr>
            <p:nvPr/>
          </p:nvSpPr>
          <p:spPr bwMode="auto">
            <a:xfrm>
              <a:off x="-1554" y="-155"/>
              <a:ext cx="139" cy="43"/>
            </a:xfrm>
            <a:custGeom>
              <a:avLst/>
              <a:gdLst>
                <a:gd name="T0" fmla="*/ 0 w 74"/>
                <a:gd name="T1" fmla="*/ 0 h 23"/>
                <a:gd name="T2" fmla="*/ 0 w 74"/>
                <a:gd name="T3" fmla="*/ 1 h 23"/>
                <a:gd name="T4" fmla="*/ 11 w 74"/>
                <a:gd name="T5" fmla="*/ 16 h 23"/>
                <a:gd name="T6" fmla="*/ 13 w 74"/>
                <a:gd name="T7" fmla="*/ 19 h 23"/>
                <a:gd name="T8" fmla="*/ 19 w 74"/>
                <a:gd name="T9" fmla="*/ 23 h 23"/>
                <a:gd name="T10" fmla="*/ 21 w 74"/>
                <a:gd name="T11" fmla="*/ 23 h 23"/>
                <a:gd name="T12" fmla="*/ 40 w 74"/>
                <a:gd name="T13" fmla="*/ 20 h 23"/>
                <a:gd name="T14" fmla="*/ 41 w 74"/>
                <a:gd name="T15" fmla="*/ 20 h 23"/>
                <a:gd name="T16" fmla="*/ 48 w 74"/>
                <a:gd name="T17" fmla="*/ 20 h 23"/>
                <a:gd name="T18" fmla="*/ 54 w 74"/>
                <a:gd name="T19" fmla="*/ 20 h 23"/>
                <a:gd name="T20" fmla="*/ 58 w 74"/>
                <a:gd name="T21" fmla="*/ 20 h 23"/>
                <a:gd name="T22" fmla="*/ 66 w 74"/>
                <a:gd name="T23" fmla="*/ 18 h 23"/>
                <a:gd name="T24" fmla="*/ 74 w 74"/>
                <a:gd name="T25" fmla="*/ 16 h 23"/>
                <a:gd name="T26" fmla="*/ 67 w 74"/>
                <a:gd name="T27" fmla="*/ 9 h 23"/>
                <a:gd name="T28" fmla="*/ 66 w 74"/>
                <a:gd name="T29" fmla="*/ 7 h 23"/>
                <a:gd name="T30" fmla="*/ 60 w 74"/>
                <a:gd name="T31" fmla="*/ 5 h 23"/>
                <a:gd name="T32" fmla="*/ 54 w 74"/>
                <a:gd name="T33" fmla="*/ 5 h 23"/>
                <a:gd name="T34" fmla="*/ 50 w 74"/>
                <a:gd name="T35" fmla="*/ 6 h 23"/>
                <a:gd name="T36" fmla="*/ 50 w 74"/>
                <a:gd name="T37" fmla="*/ 6 h 23"/>
                <a:gd name="T38" fmla="*/ 49 w 74"/>
                <a:gd name="T39" fmla="*/ 6 h 23"/>
                <a:gd name="T40" fmla="*/ 28 w 74"/>
                <a:gd name="T41" fmla="*/ 4 h 23"/>
                <a:gd name="T42" fmla="*/ 15 w 74"/>
                <a:gd name="T43" fmla="*/ 2 h 23"/>
                <a:gd name="T44" fmla="*/ 8 w 74"/>
                <a:gd name="T45" fmla="*/ 1 h 23"/>
                <a:gd name="T46" fmla="*/ 0 w 74"/>
                <a:gd name="T4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23">
                  <a:moveTo>
                    <a:pt x="0" y="0"/>
                  </a:moveTo>
                  <a:cubicBezTo>
                    <a:pt x="0" y="1"/>
                    <a:pt x="0" y="1"/>
                    <a:pt x="0" y="1"/>
                  </a:cubicBezTo>
                  <a:cubicBezTo>
                    <a:pt x="3" y="5"/>
                    <a:pt x="7" y="11"/>
                    <a:pt x="11" y="16"/>
                  </a:cubicBezTo>
                  <a:cubicBezTo>
                    <a:pt x="12" y="17"/>
                    <a:pt x="13" y="18"/>
                    <a:pt x="13" y="19"/>
                  </a:cubicBezTo>
                  <a:cubicBezTo>
                    <a:pt x="15" y="21"/>
                    <a:pt x="17" y="23"/>
                    <a:pt x="19" y="23"/>
                  </a:cubicBezTo>
                  <a:cubicBezTo>
                    <a:pt x="20" y="23"/>
                    <a:pt x="21" y="23"/>
                    <a:pt x="21" y="23"/>
                  </a:cubicBezTo>
                  <a:cubicBezTo>
                    <a:pt x="29" y="21"/>
                    <a:pt x="34" y="20"/>
                    <a:pt x="40" y="20"/>
                  </a:cubicBezTo>
                  <a:cubicBezTo>
                    <a:pt x="40" y="20"/>
                    <a:pt x="41" y="20"/>
                    <a:pt x="41" y="20"/>
                  </a:cubicBezTo>
                  <a:cubicBezTo>
                    <a:pt x="44" y="20"/>
                    <a:pt x="46" y="20"/>
                    <a:pt x="48" y="20"/>
                  </a:cubicBezTo>
                  <a:cubicBezTo>
                    <a:pt x="50" y="20"/>
                    <a:pt x="52" y="20"/>
                    <a:pt x="54" y="20"/>
                  </a:cubicBezTo>
                  <a:cubicBezTo>
                    <a:pt x="56" y="20"/>
                    <a:pt x="57" y="20"/>
                    <a:pt x="58" y="20"/>
                  </a:cubicBezTo>
                  <a:cubicBezTo>
                    <a:pt x="61" y="20"/>
                    <a:pt x="64" y="19"/>
                    <a:pt x="66" y="18"/>
                  </a:cubicBezTo>
                  <a:cubicBezTo>
                    <a:pt x="69" y="18"/>
                    <a:pt x="71" y="17"/>
                    <a:pt x="74" y="16"/>
                  </a:cubicBezTo>
                  <a:cubicBezTo>
                    <a:pt x="71" y="14"/>
                    <a:pt x="69" y="11"/>
                    <a:pt x="67" y="9"/>
                  </a:cubicBezTo>
                  <a:cubicBezTo>
                    <a:pt x="67" y="8"/>
                    <a:pt x="67" y="7"/>
                    <a:pt x="66" y="7"/>
                  </a:cubicBezTo>
                  <a:cubicBezTo>
                    <a:pt x="65" y="5"/>
                    <a:pt x="63" y="5"/>
                    <a:pt x="60" y="5"/>
                  </a:cubicBezTo>
                  <a:cubicBezTo>
                    <a:pt x="58" y="5"/>
                    <a:pt x="56" y="5"/>
                    <a:pt x="54" y="5"/>
                  </a:cubicBezTo>
                  <a:cubicBezTo>
                    <a:pt x="52" y="5"/>
                    <a:pt x="51" y="6"/>
                    <a:pt x="50" y="6"/>
                  </a:cubicBezTo>
                  <a:cubicBezTo>
                    <a:pt x="50" y="6"/>
                    <a:pt x="50" y="6"/>
                    <a:pt x="50" y="6"/>
                  </a:cubicBezTo>
                  <a:cubicBezTo>
                    <a:pt x="49" y="6"/>
                    <a:pt x="49" y="6"/>
                    <a:pt x="49" y="6"/>
                  </a:cubicBezTo>
                  <a:cubicBezTo>
                    <a:pt x="42" y="6"/>
                    <a:pt x="35" y="5"/>
                    <a:pt x="28" y="4"/>
                  </a:cubicBezTo>
                  <a:cubicBezTo>
                    <a:pt x="24" y="3"/>
                    <a:pt x="19" y="3"/>
                    <a:pt x="15" y="2"/>
                  </a:cubicBezTo>
                  <a:cubicBezTo>
                    <a:pt x="13" y="2"/>
                    <a:pt x="10" y="2"/>
                    <a:pt x="8" y="1"/>
                  </a:cubicBezTo>
                  <a:cubicBezTo>
                    <a:pt x="5" y="1"/>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1" name="Freeform 94">
              <a:extLst>
                <a:ext uri="{FF2B5EF4-FFF2-40B4-BE49-F238E27FC236}">
                  <a16:creationId xmlns:a16="http://schemas.microsoft.com/office/drawing/2014/main" xmlns="" id="{1F369B6D-6246-40B4-BB9E-E513E89BCC84}"/>
                </a:ext>
              </a:extLst>
            </p:cNvPr>
            <p:cNvSpPr>
              <a:spLocks/>
            </p:cNvSpPr>
            <p:nvPr/>
          </p:nvSpPr>
          <p:spPr bwMode="auto">
            <a:xfrm>
              <a:off x="-2518" y="-144"/>
              <a:ext cx="84" cy="28"/>
            </a:xfrm>
            <a:custGeom>
              <a:avLst/>
              <a:gdLst>
                <a:gd name="T0" fmla="*/ 30 w 45"/>
                <a:gd name="T1" fmla="*/ 0 h 15"/>
                <a:gd name="T2" fmla="*/ 22 w 45"/>
                <a:gd name="T3" fmla="*/ 0 h 15"/>
                <a:gd name="T4" fmla="*/ 0 w 45"/>
                <a:gd name="T5" fmla="*/ 2 h 15"/>
                <a:gd name="T6" fmla="*/ 14 w 45"/>
                <a:gd name="T7" fmla="*/ 6 h 15"/>
                <a:gd name="T8" fmla="*/ 24 w 45"/>
                <a:gd name="T9" fmla="*/ 9 h 15"/>
                <a:gd name="T10" fmla="*/ 28 w 45"/>
                <a:gd name="T11" fmla="*/ 12 h 15"/>
                <a:gd name="T12" fmla="*/ 34 w 45"/>
                <a:gd name="T13" fmla="*/ 15 h 15"/>
                <a:gd name="T14" fmla="*/ 36 w 45"/>
                <a:gd name="T15" fmla="*/ 15 h 15"/>
                <a:gd name="T16" fmla="*/ 41 w 45"/>
                <a:gd name="T17" fmla="*/ 10 h 15"/>
                <a:gd name="T18" fmla="*/ 45 w 45"/>
                <a:gd name="T19" fmla="*/ 6 h 15"/>
                <a:gd name="T20" fmla="*/ 30 w 4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5">
                  <a:moveTo>
                    <a:pt x="30" y="0"/>
                  </a:moveTo>
                  <a:cubicBezTo>
                    <a:pt x="27" y="0"/>
                    <a:pt x="24" y="0"/>
                    <a:pt x="22" y="0"/>
                  </a:cubicBezTo>
                  <a:cubicBezTo>
                    <a:pt x="16" y="1"/>
                    <a:pt x="7" y="0"/>
                    <a:pt x="0" y="2"/>
                  </a:cubicBezTo>
                  <a:cubicBezTo>
                    <a:pt x="5" y="4"/>
                    <a:pt x="9" y="5"/>
                    <a:pt x="14" y="6"/>
                  </a:cubicBezTo>
                  <a:cubicBezTo>
                    <a:pt x="17" y="7"/>
                    <a:pt x="20" y="8"/>
                    <a:pt x="24" y="9"/>
                  </a:cubicBezTo>
                  <a:cubicBezTo>
                    <a:pt x="26" y="10"/>
                    <a:pt x="27" y="11"/>
                    <a:pt x="28" y="12"/>
                  </a:cubicBezTo>
                  <a:cubicBezTo>
                    <a:pt x="30" y="14"/>
                    <a:pt x="32" y="15"/>
                    <a:pt x="34" y="15"/>
                  </a:cubicBezTo>
                  <a:cubicBezTo>
                    <a:pt x="35" y="15"/>
                    <a:pt x="35" y="15"/>
                    <a:pt x="36" y="15"/>
                  </a:cubicBezTo>
                  <a:cubicBezTo>
                    <a:pt x="38" y="14"/>
                    <a:pt x="40" y="12"/>
                    <a:pt x="41" y="10"/>
                  </a:cubicBezTo>
                  <a:cubicBezTo>
                    <a:pt x="42" y="8"/>
                    <a:pt x="43" y="7"/>
                    <a:pt x="45" y="6"/>
                  </a:cubicBezTo>
                  <a:cubicBezTo>
                    <a:pt x="42" y="1"/>
                    <a:pt x="36"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2" name="Freeform 95">
              <a:extLst>
                <a:ext uri="{FF2B5EF4-FFF2-40B4-BE49-F238E27FC236}">
                  <a16:creationId xmlns:a16="http://schemas.microsoft.com/office/drawing/2014/main" xmlns="" id="{9AB93F28-26E3-452B-A28E-96D7AB4D0CCF}"/>
                </a:ext>
              </a:extLst>
            </p:cNvPr>
            <p:cNvSpPr>
              <a:spLocks/>
            </p:cNvSpPr>
            <p:nvPr/>
          </p:nvSpPr>
          <p:spPr bwMode="auto">
            <a:xfrm>
              <a:off x="-1935" y="-336"/>
              <a:ext cx="32" cy="29"/>
            </a:xfrm>
            <a:custGeom>
              <a:avLst/>
              <a:gdLst>
                <a:gd name="T0" fmla="*/ 0 w 17"/>
                <a:gd name="T1" fmla="*/ 0 h 15"/>
                <a:gd name="T2" fmla="*/ 0 w 17"/>
                <a:gd name="T3" fmla="*/ 1 h 15"/>
                <a:gd name="T4" fmla="*/ 0 w 17"/>
                <a:gd name="T5" fmla="*/ 2 h 15"/>
                <a:gd name="T6" fmla="*/ 6 w 17"/>
                <a:gd name="T7" fmla="*/ 7 h 15"/>
                <a:gd name="T8" fmla="*/ 9 w 17"/>
                <a:gd name="T9" fmla="*/ 8 h 15"/>
                <a:gd name="T10" fmla="*/ 13 w 17"/>
                <a:gd name="T11" fmla="*/ 12 h 15"/>
                <a:gd name="T12" fmla="*/ 17 w 17"/>
                <a:gd name="T13" fmla="*/ 15 h 15"/>
                <a:gd name="T14" fmla="*/ 9 w 17"/>
                <a:gd name="T15" fmla="*/ 5 h 15"/>
                <a:gd name="T16" fmla="*/ 0 w 1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5">
                  <a:moveTo>
                    <a:pt x="0" y="0"/>
                  </a:moveTo>
                  <a:cubicBezTo>
                    <a:pt x="1" y="1"/>
                    <a:pt x="0" y="1"/>
                    <a:pt x="0" y="1"/>
                  </a:cubicBezTo>
                  <a:cubicBezTo>
                    <a:pt x="0" y="2"/>
                    <a:pt x="0" y="2"/>
                    <a:pt x="0" y="2"/>
                  </a:cubicBezTo>
                  <a:cubicBezTo>
                    <a:pt x="1" y="4"/>
                    <a:pt x="3" y="5"/>
                    <a:pt x="6" y="7"/>
                  </a:cubicBezTo>
                  <a:cubicBezTo>
                    <a:pt x="7" y="7"/>
                    <a:pt x="8" y="8"/>
                    <a:pt x="9" y="8"/>
                  </a:cubicBezTo>
                  <a:cubicBezTo>
                    <a:pt x="10" y="9"/>
                    <a:pt x="12" y="10"/>
                    <a:pt x="13" y="12"/>
                  </a:cubicBezTo>
                  <a:cubicBezTo>
                    <a:pt x="14" y="13"/>
                    <a:pt x="16" y="14"/>
                    <a:pt x="17" y="15"/>
                  </a:cubicBezTo>
                  <a:cubicBezTo>
                    <a:pt x="16" y="12"/>
                    <a:pt x="12" y="8"/>
                    <a:pt x="9" y="5"/>
                  </a:cubicBezTo>
                  <a:cubicBezTo>
                    <a:pt x="6" y="2"/>
                    <a:pt x="3"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3" name="Freeform 96">
              <a:extLst>
                <a:ext uri="{FF2B5EF4-FFF2-40B4-BE49-F238E27FC236}">
                  <a16:creationId xmlns:a16="http://schemas.microsoft.com/office/drawing/2014/main" xmlns="" id="{8F9B0C3C-833D-406A-86DB-9752F479B43C}"/>
                </a:ext>
              </a:extLst>
            </p:cNvPr>
            <p:cNvSpPr>
              <a:spLocks/>
            </p:cNvSpPr>
            <p:nvPr/>
          </p:nvSpPr>
          <p:spPr bwMode="auto">
            <a:xfrm>
              <a:off x="-2438" y="-400"/>
              <a:ext cx="192" cy="57"/>
            </a:xfrm>
            <a:custGeom>
              <a:avLst/>
              <a:gdLst>
                <a:gd name="T0" fmla="*/ 16 w 102"/>
                <a:gd name="T1" fmla="*/ 0 h 30"/>
                <a:gd name="T2" fmla="*/ 8 w 102"/>
                <a:gd name="T3" fmla="*/ 9 h 30"/>
                <a:gd name="T4" fmla="*/ 7 w 102"/>
                <a:gd name="T5" fmla="*/ 12 h 30"/>
                <a:gd name="T6" fmla="*/ 6 w 102"/>
                <a:gd name="T7" fmla="*/ 13 h 30"/>
                <a:gd name="T8" fmla="*/ 2 w 102"/>
                <a:gd name="T9" fmla="*/ 19 h 30"/>
                <a:gd name="T10" fmla="*/ 1 w 102"/>
                <a:gd name="T11" fmla="*/ 20 h 30"/>
                <a:gd name="T12" fmla="*/ 0 w 102"/>
                <a:gd name="T13" fmla="*/ 22 h 30"/>
                <a:gd name="T14" fmla="*/ 11 w 102"/>
                <a:gd name="T15" fmla="*/ 22 h 30"/>
                <a:gd name="T16" fmla="*/ 14 w 102"/>
                <a:gd name="T17" fmla="*/ 22 h 30"/>
                <a:gd name="T18" fmla="*/ 24 w 102"/>
                <a:gd name="T19" fmla="*/ 22 h 30"/>
                <a:gd name="T20" fmla="*/ 25 w 102"/>
                <a:gd name="T21" fmla="*/ 22 h 30"/>
                <a:gd name="T22" fmla="*/ 27 w 102"/>
                <a:gd name="T23" fmla="*/ 22 h 30"/>
                <a:gd name="T24" fmla="*/ 32 w 102"/>
                <a:gd name="T25" fmla="*/ 21 h 30"/>
                <a:gd name="T26" fmla="*/ 35 w 102"/>
                <a:gd name="T27" fmla="*/ 20 h 30"/>
                <a:gd name="T28" fmla="*/ 38 w 102"/>
                <a:gd name="T29" fmla="*/ 21 h 30"/>
                <a:gd name="T30" fmla="*/ 40 w 102"/>
                <a:gd name="T31" fmla="*/ 22 h 30"/>
                <a:gd name="T32" fmla="*/ 52 w 102"/>
                <a:gd name="T33" fmla="*/ 24 h 30"/>
                <a:gd name="T34" fmla="*/ 57 w 102"/>
                <a:gd name="T35" fmla="*/ 24 h 30"/>
                <a:gd name="T36" fmla="*/ 62 w 102"/>
                <a:gd name="T37" fmla="*/ 24 h 30"/>
                <a:gd name="T38" fmla="*/ 63 w 102"/>
                <a:gd name="T39" fmla="*/ 24 h 30"/>
                <a:gd name="T40" fmla="*/ 63 w 102"/>
                <a:gd name="T41" fmla="*/ 24 h 30"/>
                <a:gd name="T42" fmla="*/ 66 w 102"/>
                <a:gd name="T43" fmla="*/ 23 h 30"/>
                <a:gd name="T44" fmla="*/ 69 w 102"/>
                <a:gd name="T45" fmla="*/ 23 h 30"/>
                <a:gd name="T46" fmla="*/ 72 w 102"/>
                <a:gd name="T47" fmla="*/ 23 h 30"/>
                <a:gd name="T48" fmla="*/ 75 w 102"/>
                <a:gd name="T49" fmla="*/ 26 h 30"/>
                <a:gd name="T50" fmla="*/ 78 w 102"/>
                <a:gd name="T51" fmla="*/ 28 h 30"/>
                <a:gd name="T52" fmla="*/ 83 w 102"/>
                <a:gd name="T53" fmla="*/ 29 h 30"/>
                <a:gd name="T54" fmla="*/ 85 w 102"/>
                <a:gd name="T55" fmla="*/ 29 h 30"/>
                <a:gd name="T56" fmla="*/ 86 w 102"/>
                <a:gd name="T57" fmla="*/ 29 h 30"/>
                <a:gd name="T58" fmla="*/ 87 w 102"/>
                <a:gd name="T59" fmla="*/ 29 h 30"/>
                <a:gd name="T60" fmla="*/ 91 w 102"/>
                <a:gd name="T61" fmla="*/ 29 h 30"/>
                <a:gd name="T62" fmla="*/ 95 w 102"/>
                <a:gd name="T63" fmla="*/ 29 h 30"/>
                <a:gd name="T64" fmla="*/ 102 w 102"/>
                <a:gd name="T65" fmla="*/ 30 h 30"/>
                <a:gd name="T66" fmla="*/ 100 w 102"/>
                <a:gd name="T67" fmla="*/ 27 h 30"/>
                <a:gd name="T68" fmla="*/ 98 w 102"/>
                <a:gd name="T69" fmla="*/ 21 h 30"/>
                <a:gd name="T70" fmla="*/ 94 w 102"/>
                <a:gd name="T71" fmla="*/ 16 h 30"/>
                <a:gd name="T72" fmla="*/ 91 w 102"/>
                <a:gd name="T73" fmla="*/ 15 h 30"/>
                <a:gd name="T74" fmla="*/ 86 w 102"/>
                <a:gd name="T75" fmla="*/ 13 h 30"/>
                <a:gd name="T76" fmla="*/ 81 w 102"/>
                <a:gd name="T77" fmla="*/ 10 h 30"/>
                <a:gd name="T78" fmla="*/ 75 w 102"/>
                <a:gd name="T79" fmla="*/ 9 h 30"/>
                <a:gd name="T80" fmla="*/ 71 w 102"/>
                <a:gd name="T81" fmla="*/ 8 h 30"/>
                <a:gd name="T82" fmla="*/ 65 w 102"/>
                <a:gd name="T83" fmla="*/ 7 h 30"/>
                <a:gd name="T84" fmla="*/ 52 w 102"/>
                <a:gd name="T85" fmla="*/ 4 h 30"/>
                <a:gd name="T86" fmla="*/ 50 w 102"/>
                <a:gd name="T87" fmla="*/ 4 h 30"/>
                <a:gd name="T88" fmla="*/ 41 w 102"/>
                <a:gd name="T89" fmla="*/ 9 h 30"/>
                <a:gd name="T90" fmla="*/ 41 w 102"/>
                <a:gd name="T91" fmla="*/ 9 h 30"/>
                <a:gd name="T92" fmla="*/ 36 w 102"/>
                <a:gd name="T93" fmla="*/ 12 h 30"/>
                <a:gd name="T94" fmla="*/ 31 w 102"/>
                <a:gd name="T95" fmla="*/ 9 h 30"/>
                <a:gd name="T96" fmla="*/ 16 w 102"/>
                <a:gd name="T9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30">
                  <a:moveTo>
                    <a:pt x="16" y="0"/>
                  </a:moveTo>
                  <a:cubicBezTo>
                    <a:pt x="13" y="1"/>
                    <a:pt x="10" y="6"/>
                    <a:pt x="8" y="9"/>
                  </a:cubicBezTo>
                  <a:cubicBezTo>
                    <a:pt x="8" y="10"/>
                    <a:pt x="7" y="11"/>
                    <a:pt x="7" y="12"/>
                  </a:cubicBezTo>
                  <a:cubicBezTo>
                    <a:pt x="6" y="13"/>
                    <a:pt x="6" y="13"/>
                    <a:pt x="6" y="13"/>
                  </a:cubicBezTo>
                  <a:cubicBezTo>
                    <a:pt x="5" y="15"/>
                    <a:pt x="3" y="17"/>
                    <a:pt x="2" y="19"/>
                  </a:cubicBezTo>
                  <a:cubicBezTo>
                    <a:pt x="1" y="20"/>
                    <a:pt x="1" y="20"/>
                    <a:pt x="1" y="20"/>
                  </a:cubicBezTo>
                  <a:cubicBezTo>
                    <a:pt x="1" y="20"/>
                    <a:pt x="0" y="21"/>
                    <a:pt x="0" y="22"/>
                  </a:cubicBezTo>
                  <a:cubicBezTo>
                    <a:pt x="3" y="22"/>
                    <a:pt x="7" y="22"/>
                    <a:pt x="11" y="22"/>
                  </a:cubicBezTo>
                  <a:cubicBezTo>
                    <a:pt x="12" y="22"/>
                    <a:pt x="13" y="22"/>
                    <a:pt x="14" y="22"/>
                  </a:cubicBezTo>
                  <a:cubicBezTo>
                    <a:pt x="17" y="22"/>
                    <a:pt x="20" y="22"/>
                    <a:pt x="24" y="22"/>
                  </a:cubicBezTo>
                  <a:cubicBezTo>
                    <a:pt x="25" y="22"/>
                    <a:pt x="25" y="22"/>
                    <a:pt x="25" y="22"/>
                  </a:cubicBezTo>
                  <a:cubicBezTo>
                    <a:pt x="26" y="22"/>
                    <a:pt x="27" y="22"/>
                    <a:pt x="27" y="22"/>
                  </a:cubicBezTo>
                  <a:cubicBezTo>
                    <a:pt x="29" y="22"/>
                    <a:pt x="31" y="22"/>
                    <a:pt x="32" y="21"/>
                  </a:cubicBezTo>
                  <a:cubicBezTo>
                    <a:pt x="34" y="20"/>
                    <a:pt x="35" y="20"/>
                    <a:pt x="35" y="20"/>
                  </a:cubicBezTo>
                  <a:cubicBezTo>
                    <a:pt x="36" y="20"/>
                    <a:pt x="37" y="20"/>
                    <a:pt x="38" y="21"/>
                  </a:cubicBezTo>
                  <a:cubicBezTo>
                    <a:pt x="39" y="21"/>
                    <a:pt x="39" y="22"/>
                    <a:pt x="40" y="22"/>
                  </a:cubicBezTo>
                  <a:cubicBezTo>
                    <a:pt x="44" y="23"/>
                    <a:pt x="48" y="24"/>
                    <a:pt x="52" y="24"/>
                  </a:cubicBezTo>
                  <a:cubicBezTo>
                    <a:pt x="53" y="24"/>
                    <a:pt x="55" y="24"/>
                    <a:pt x="57" y="24"/>
                  </a:cubicBezTo>
                  <a:cubicBezTo>
                    <a:pt x="58" y="24"/>
                    <a:pt x="60" y="24"/>
                    <a:pt x="62" y="24"/>
                  </a:cubicBezTo>
                  <a:cubicBezTo>
                    <a:pt x="62" y="24"/>
                    <a:pt x="62" y="24"/>
                    <a:pt x="63" y="24"/>
                  </a:cubicBezTo>
                  <a:cubicBezTo>
                    <a:pt x="63" y="24"/>
                    <a:pt x="63" y="24"/>
                    <a:pt x="63" y="24"/>
                  </a:cubicBezTo>
                  <a:cubicBezTo>
                    <a:pt x="64" y="24"/>
                    <a:pt x="65" y="23"/>
                    <a:pt x="66" y="23"/>
                  </a:cubicBezTo>
                  <a:cubicBezTo>
                    <a:pt x="67" y="23"/>
                    <a:pt x="68" y="23"/>
                    <a:pt x="69" y="23"/>
                  </a:cubicBezTo>
                  <a:cubicBezTo>
                    <a:pt x="70" y="23"/>
                    <a:pt x="71" y="23"/>
                    <a:pt x="72" y="23"/>
                  </a:cubicBezTo>
                  <a:cubicBezTo>
                    <a:pt x="73" y="24"/>
                    <a:pt x="74" y="25"/>
                    <a:pt x="75" y="26"/>
                  </a:cubicBezTo>
                  <a:cubicBezTo>
                    <a:pt x="76" y="27"/>
                    <a:pt x="76" y="28"/>
                    <a:pt x="78" y="28"/>
                  </a:cubicBezTo>
                  <a:cubicBezTo>
                    <a:pt x="79" y="29"/>
                    <a:pt x="81" y="29"/>
                    <a:pt x="83" y="29"/>
                  </a:cubicBezTo>
                  <a:cubicBezTo>
                    <a:pt x="84" y="29"/>
                    <a:pt x="84" y="29"/>
                    <a:pt x="85" y="29"/>
                  </a:cubicBezTo>
                  <a:cubicBezTo>
                    <a:pt x="85" y="29"/>
                    <a:pt x="86" y="29"/>
                    <a:pt x="86" y="29"/>
                  </a:cubicBezTo>
                  <a:cubicBezTo>
                    <a:pt x="87" y="29"/>
                    <a:pt x="87" y="29"/>
                    <a:pt x="87" y="29"/>
                  </a:cubicBezTo>
                  <a:cubicBezTo>
                    <a:pt x="88" y="29"/>
                    <a:pt x="90" y="29"/>
                    <a:pt x="91" y="29"/>
                  </a:cubicBezTo>
                  <a:cubicBezTo>
                    <a:pt x="93" y="29"/>
                    <a:pt x="94" y="29"/>
                    <a:pt x="95" y="29"/>
                  </a:cubicBezTo>
                  <a:cubicBezTo>
                    <a:pt x="97" y="30"/>
                    <a:pt x="99" y="30"/>
                    <a:pt x="102" y="30"/>
                  </a:cubicBezTo>
                  <a:cubicBezTo>
                    <a:pt x="101" y="29"/>
                    <a:pt x="101" y="28"/>
                    <a:pt x="100" y="27"/>
                  </a:cubicBezTo>
                  <a:cubicBezTo>
                    <a:pt x="99" y="25"/>
                    <a:pt x="98" y="23"/>
                    <a:pt x="98" y="21"/>
                  </a:cubicBezTo>
                  <a:cubicBezTo>
                    <a:pt x="97" y="17"/>
                    <a:pt x="96" y="17"/>
                    <a:pt x="94" y="16"/>
                  </a:cubicBezTo>
                  <a:cubicBezTo>
                    <a:pt x="93" y="16"/>
                    <a:pt x="92" y="16"/>
                    <a:pt x="91" y="15"/>
                  </a:cubicBezTo>
                  <a:cubicBezTo>
                    <a:pt x="89" y="15"/>
                    <a:pt x="87" y="14"/>
                    <a:pt x="86" y="13"/>
                  </a:cubicBezTo>
                  <a:cubicBezTo>
                    <a:pt x="84" y="12"/>
                    <a:pt x="83" y="11"/>
                    <a:pt x="81" y="10"/>
                  </a:cubicBezTo>
                  <a:cubicBezTo>
                    <a:pt x="79" y="10"/>
                    <a:pt x="77" y="9"/>
                    <a:pt x="75" y="9"/>
                  </a:cubicBezTo>
                  <a:cubicBezTo>
                    <a:pt x="73" y="9"/>
                    <a:pt x="72" y="9"/>
                    <a:pt x="71" y="8"/>
                  </a:cubicBezTo>
                  <a:cubicBezTo>
                    <a:pt x="69" y="8"/>
                    <a:pt x="67" y="7"/>
                    <a:pt x="65" y="7"/>
                  </a:cubicBezTo>
                  <a:cubicBezTo>
                    <a:pt x="61" y="6"/>
                    <a:pt x="56" y="4"/>
                    <a:pt x="52" y="4"/>
                  </a:cubicBezTo>
                  <a:cubicBezTo>
                    <a:pt x="52" y="4"/>
                    <a:pt x="51" y="4"/>
                    <a:pt x="50" y="4"/>
                  </a:cubicBezTo>
                  <a:cubicBezTo>
                    <a:pt x="47" y="5"/>
                    <a:pt x="44" y="7"/>
                    <a:pt x="41" y="9"/>
                  </a:cubicBezTo>
                  <a:cubicBezTo>
                    <a:pt x="41" y="9"/>
                    <a:pt x="41" y="9"/>
                    <a:pt x="41" y="9"/>
                  </a:cubicBezTo>
                  <a:cubicBezTo>
                    <a:pt x="39" y="11"/>
                    <a:pt x="38" y="12"/>
                    <a:pt x="36" y="12"/>
                  </a:cubicBezTo>
                  <a:cubicBezTo>
                    <a:pt x="34" y="12"/>
                    <a:pt x="33" y="11"/>
                    <a:pt x="31" y="9"/>
                  </a:cubicBezTo>
                  <a:cubicBezTo>
                    <a:pt x="26" y="4"/>
                    <a:pt x="21" y="1"/>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4" name="Freeform 97">
              <a:extLst>
                <a:ext uri="{FF2B5EF4-FFF2-40B4-BE49-F238E27FC236}">
                  <a16:creationId xmlns:a16="http://schemas.microsoft.com/office/drawing/2014/main" xmlns="" id="{9AD90753-9DE5-4DF7-A032-24AF42EEF8F8}"/>
                </a:ext>
              </a:extLst>
            </p:cNvPr>
            <p:cNvSpPr>
              <a:spLocks/>
            </p:cNvSpPr>
            <p:nvPr/>
          </p:nvSpPr>
          <p:spPr bwMode="auto">
            <a:xfrm>
              <a:off x="-2790" y="-268"/>
              <a:ext cx="317" cy="92"/>
            </a:xfrm>
            <a:custGeom>
              <a:avLst/>
              <a:gdLst>
                <a:gd name="T0" fmla="*/ 107 w 169"/>
                <a:gd name="T1" fmla="*/ 1 h 49"/>
                <a:gd name="T2" fmla="*/ 106 w 169"/>
                <a:gd name="T3" fmla="*/ 9 h 49"/>
                <a:gd name="T4" fmla="*/ 106 w 169"/>
                <a:gd name="T5" fmla="*/ 18 h 49"/>
                <a:gd name="T6" fmla="*/ 92 w 169"/>
                <a:gd name="T7" fmla="*/ 26 h 49"/>
                <a:gd name="T8" fmla="*/ 86 w 169"/>
                <a:gd name="T9" fmla="*/ 25 h 49"/>
                <a:gd name="T10" fmla="*/ 76 w 169"/>
                <a:gd name="T11" fmla="*/ 23 h 49"/>
                <a:gd name="T12" fmla="*/ 71 w 169"/>
                <a:gd name="T13" fmla="*/ 21 h 49"/>
                <a:gd name="T14" fmla="*/ 69 w 169"/>
                <a:gd name="T15" fmla="*/ 22 h 49"/>
                <a:gd name="T16" fmla="*/ 53 w 169"/>
                <a:gd name="T17" fmla="*/ 35 h 49"/>
                <a:gd name="T18" fmla="*/ 34 w 169"/>
                <a:gd name="T19" fmla="*/ 38 h 49"/>
                <a:gd name="T20" fmla="*/ 19 w 169"/>
                <a:gd name="T21" fmla="*/ 39 h 49"/>
                <a:gd name="T22" fmla="*/ 14 w 169"/>
                <a:gd name="T23" fmla="*/ 39 h 49"/>
                <a:gd name="T24" fmla="*/ 10 w 169"/>
                <a:gd name="T25" fmla="*/ 40 h 49"/>
                <a:gd name="T26" fmla="*/ 8 w 169"/>
                <a:gd name="T27" fmla="*/ 40 h 49"/>
                <a:gd name="T28" fmla="*/ 6 w 169"/>
                <a:gd name="T29" fmla="*/ 41 h 49"/>
                <a:gd name="T30" fmla="*/ 0 w 169"/>
                <a:gd name="T31" fmla="*/ 43 h 49"/>
                <a:gd name="T32" fmla="*/ 3 w 169"/>
                <a:gd name="T33" fmla="*/ 45 h 49"/>
                <a:gd name="T34" fmla="*/ 16 w 169"/>
                <a:gd name="T35" fmla="*/ 49 h 49"/>
                <a:gd name="T36" fmla="*/ 19 w 169"/>
                <a:gd name="T37" fmla="*/ 49 h 49"/>
                <a:gd name="T38" fmla="*/ 23 w 169"/>
                <a:gd name="T39" fmla="*/ 49 h 49"/>
                <a:gd name="T40" fmla="*/ 26 w 169"/>
                <a:gd name="T41" fmla="*/ 49 h 49"/>
                <a:gd name="T42" fmla="*/ 26 w 169"/>
                <a:gd name="T43" fmla="*/ 49 h 49"/>
                <a:gd name="T44" fmla="*/ 28 w 169"/>
                <a:gd name="T45" fmla="*/ 49 h 49"/>
                <a:gd name="T46" fmla="*/ 32 w 169"/>
                <a:gd name="T47" fmla="*/ 49 h 49"/>
                <a:gd name="T48" fmla="*/ 36 w 169"/>
                <a:gd name="T49" fmla="*/ 47 h 49"/>
                <a:gd name="T50" fmla="*/ 43 w 169"/>
                <a:gd name="T51" fmla="*/ 47 h 49"/>
                <a:gd name="T52" fmla="*/ 55 w 169"/>
                <a:gd name="T53" fmla="*/ 47 h 49"/>
                <a:gd name="T54" fmla="*/ 65 w 169"/>
                <a:gd name="T55" fmla="*/ 44 h 49"/>
                <a:gd name="T56" fmla="*/ 68 w 169"/>
                <a:gd name="T57" fmla="*/ 43 h 49"/>
                <a:gd name="T58" fmla="*/ 75 w 169"/>
                <a:gd name="T59" fmla="*/ 41 h 49"/>
                <a:gd name="T60" fmla="*/ 86 w 169"/>
                <a:gd name="T61" fmla="*/ 40 h 49"/>
                <a:gd name="T62" fmla="*/ 101 w 169"/>
                <a:gd name="T63" fmla="*/ 38 h 49"/>
                <a:gd name="T64" fmla="*/ 118 w 169"/>
                <a:gd name="T65" fmla="*/ 35 h 49"/>
                <a:gd name="T66" fmla="*/ 125 w 169"/>
                <a:gd name="T67" fmla="*/ 35 h 49"/>
                <a:gd name="T68" fmla="*/ 138 w 169"/>
                <a:gd name="T69" fmla="*/ 36 h 49"/>
                <a:gd name="T70" fmla="*/ 166 w 169"/>
                <a:gd name="T71" fmla="*/ 26 h 49"/>
                <a:gd name="T72" fmla="*/ 160 w 169"/>
                <a:gd name="T73" fmla="*/ 17 h 49"/>
                <a:gd name="T74" fmla="*/ 157 w 169"/>
                <a:gd name="T75" fmla="*/ 17 h 49"/>
                <a:gd name="T76" fmla="*/ 142 w 169"/>
                <a:gd name="T77" fmla="*/ 19 h 49"/>
                <a:gd name="T78" fmla="*/ 128 w 169"/>
                <a:gd name="T79" fmla="*/ 20 h 49"/>
                <a:gd name="T80" fmla="*/ 107 w 169"/>
                <a:gd name="T8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49">
                  <a:moveTo>
                    <a:pt x="107" y="0"/>
                  </a:moveTo>
                  <a:cubicBezTo>
                    <a:pt x="107" y="0"/>
                    <a:pt x="107" y="0"/>
                    <a:pt x="107" y="1"/>
                  </a:cubicBezTo>
                  <a:cubicBezTo>
                    <a:pt x="106" y="2"/>
                    <a:pt x="106" y="3"/>
                    <a:pt x="106" y="4"/>
                  </a:cubicBezTo>
                  <a:cubicBezTo>
                    <a:pt x="106" y="6"/>
                    <a:pt x="106" y="7"/>
                    <a:pt x="106" y="9"/>
                  </a:cubicBezTo>
                  <a:cubicBezTo>
                    <a:pt x="106" y="11"/>
                    <a:pt x="106" y="13"/>
                    <a:pt x="106" y="16"/>
                  </a:cubicBezTo>
                  <a:cubicBezTo>
                    <a:pt x="106" y="16"/>
                    <a:pt x="106" y="17"/>
                    <a:pt x="106" y="18"/>
                  </a:cubicBezTo>
                  <a:cubicBezTo>
                    <a:pt x="106" y="22"/>
                    <a:pt x="103" y="23"/>
                    <a:pt x="101" y="24"/>
                  </a:cubicBezTo>
                  <a:cubicBezTo>
                    <a:pt x="98" y="25"/>
                    <a:pt x="95" y="26"/>
                    <a:pt x="92" y="26"/>
                  </a:cubicBezTo>
                  <a:cubicBezTo>
                    <a:pt x="90" y="26"/>
                    <a:pt x="89" y="26"/>
                    <a:pt x="87" y="25"/>
                  </a:cubicBezTo>
                  <a:cubicBezTo>
                    <a:pt x="86" y="25"/>
                    <a:pt x="86" y="25"/>
                    <a:pt x="86" y="25"/>
                  </a:cubicBezTo>
                  <a:cubicBezTo>
                    <a:pt x="83" y="25"/>
                    <a:pt x="79" y="24"/>
                    <a:pt x="76" y="23"/>
                  </a:cubicBezTo>
                  <a:cubicBezTo>
                    <a:pt x="76" y="23"/>
                    <a:pt x="76" y="23"/>
                    <a:pt x="76" y="23"/>
                  </a:cubicBezTo>
                  <a:cubicBezTo>
                    <a:pt x="74" y="22"/>
                    <a:pt x="73" y="22"/>
                    <a:pt x="72" y="21"/>
                  </a:cubicBezTo>
                  <a:cubicBezTo>
                    <a:pt x="71" y="21"/>
                    <a:pt x="71" y="21"/>
                    <a:pt x="71" y="21"/>
                  </a:cubicBezTo>
                  <a:cubicBezTo>
                    <a:pt x="70" y="21"/>
                    <a:pt x="70" y="22"/>
                    <a:pt x="69" y="22"/>
                  </a:cubicBezTo>
                  <a:cubicBezTo>
                    <a:pt x="69" y="22"/>
                    <a:pt x="69" y="22"/>
                    <a:pt x="69" y="22"/>
                  </a:cubicBezTo>
                  <a:cubicBezTo>
                    <a:pt x="67" y="24"/>
                    <a:pt x="65" y="26"/>
                    <a:pt x="63" y="28"/>
                  </a:cubicBezTo>
                  <a:cubicBezTo>
                    <a:pt x="60" y="31"/>
                    <a:pt x="57" y="34"/>
                    <a:pt x="53" y="35"/>
                  </a:cubicBezTo>
                  <a:cubicBezTo>
                    <a:pt x="50" y="36"/>
                    <a:pt x="45" y="38"/>
                    <a:pt x="41" y="38"/>
                  </a:cubicBezTo>
                  <a:cubicBezTo>
                    <a:pt x="38" y="38"/>
                    <a:pt x="36" y="38"/>
                    <a:pt x="34" y="38"/>
                  </a:cubicBezTo>
                  <a:cubicBezTo>
                    <a:pt x="31" y="38"/>
                    <a:pt x="29" y="38"/>
                    <a:pt x="27" y="39"/>
                  </a:cubicBezTo>
                  <a:cubicBezTo>
                    <a:pt x="24" y="39"/>
                    <a:pt x="22" y="39"/>
                    <a:pt x="19" y="39"/>
                  </a:cubicBezTo>
                  <a:cubicBezTo>
                    <a:pt x="18" y="39"/>
                    <a:pt x="17" y="39"/>
                    <a:pt x="16" y="39"/>
                  </a:cubicBezTo>
                  <a:cubicBezTo>
                    <a:pt x="15" y="39"/>
                    <a:pt x="15" y="39"/>
                    <a:pt x="14" y="39"/>
                  </a:cubicBezTo>
                  <a:cubicBezTo>
                    <a:pt x="13" y="39"/>
                    <a:pt x="12" y="39"/>
                    <a:pt x="11" y="39"/>
                  </a:cubicBezTo>
                  <a:cubicBezTo>
                    <a:pt x="10" y="40"/>
                    <a:pt x="10" y="40"/>
                    <a:pt x="10" y="40"/>
                  </a:cubicBezTo>
                  <a:cubicBezTo>
                    <a:pt x="10" y="40"/>
                    <a:pt x="10" y="40"/>
                    <a:pt x="9" y="40"/>
                  </a:cubicBezTo>
                  <a:cubicBezTo>
                    <a:pt x="8" y="40"/>
                    <a:pt x="8" y="40"/>
                    <a:pt x="8" y="40"/>
                  </a:cubicBezTo>
                  <a:cubicBezTo>
                    <a:pt x="7" y="40"/>
                    <a:pt x="7" y="40"/>
                    <a:pt x="7" y="40"/>
                  </a:cubicBezTo>
                  <a:cubicBezTo>
                    <a:pt x="6" y="40"/>
                    <a:pt x="6" y="41"/>
                    <a:pt x="6" y="41"/>
                  </a:cubicBezTo>
                  <a:cubicBezTo>
                    <a:pt x="5" y="41"/>
                    <a:pt x="5" y="42"/>
                    <a:pt x="4" y="42"/>
                  </a:cubicBezTo>
                  <a:cubicBezTo>
                    <a:pt x="3" y="43"/>
                    <a:pt x="1" y="43"/>
                    <a:pt x="0" y="43"/>
                  </a:cubicBezTo>
                  <a:cubicBezTo>
                    <a:pt x="0" y="43"/>
                    <a:pt x="0" y="43"/>
                    <a:pt x="0" y="43"/>
                  </a:cubicBezTo>
                  <a:cubicBezTo>
                    <a:pt x="1" y="44"/>
                    <a:pt x="2" y="44"/>
                    <a:pt x="3" y="45"/>
                  </a:cubicBezTo>
                  <a:cubicBezTo>
                    <a:pt x="4" y="46"/>
                    <a:pt x="6" y="47"/>
                    <a:pt x="7" y="47"/>
                  </a:cubicBezTo>
                  <a:cubicBezTo>
                    <a:pt x="10" y="49"/>
                    <a:pt x="13" y="49"/>
                    <a:pt x="16" y="49"/>
                  </a:cubicBezTo>
                  <a:cubicBezTo>
                    <a:pt x="16" y="49"/>
                    <a:pt x="16" y="49"/>
                    <a:pt x="17" y="49"/>
                  </a:cubicBezTo>
                  <a:cubicBezTo>
                    <a:pt x="19" y="49"/>
                    <a:pt x="19" y="49"/>
                    <a:pt x="19" y="49"/>
                  </a:cubicBezTo>
                  <a:cubicBezTo>
                    <a:pt x="20" y="49"/>
                    <a:pt x="20" y="49"/>
                    <a:pt x="20" y="49"/>
                  </a:cubicBezTo>
                  <a:cubicBezTo>
                    <a:pt x="21" y="49"/>
                    <a:pt x="22" y="49"/>
                    <a:pt x="23" y="49"/>
                  </a:cubicBezTo>
                  <a:cubicBezTo>
                    <a:pt x="23" y="49"/>
                    <a:pt x="24" y="49"/>
                    <a:pt x="25" y="49"/>
                  </a:cubicBezTo>
                  <a:cubicBezTo>
                    <a:pt x="25" y="49"/>
                    <a:pt x="26" y="49"/>
                    <a:pt x="26" y="49"/>
                  </a:cubicBezTo>
                  <a:cubicBezTo>
                    <a:pt x="26" y="49"/>
                    <a:pt x="26" y="49"/>
                    <a:pt x="26" y="49"/>
                  </a:cubicBezTo>
                  <a:cubicBezTo>
                    <a:pt x="26" y="49"/>
                    <a:pt x="26" y="49"/>
                    <a:pt x="26" y="49"/>
                  </a:cubicBezTo>
                  <a:cubicBezTo>
                    <a:pt x="26" y="49"/>
                    <a:pt x="26" y="49"/>
                    <a:pt x="26" y="49"/>
                  </a:cubicBezTo>
                  <a:cubicBezTo>
                    <a:pt x="27" y="49"/>
                    <a:pt x="28" y="49"/>
                    <a:pt x="28" y="49"/>
                  </a:cubicBezTo>
                  <a:cubicBezTo>
                    <a:pt x="28" y="49"/>
                    <a:pt x="29" y="49"/>
                    <a:pt x="29" y="49"/>
                  </a:cubicBezTo>
                  <a:cubicBezTo>
                    <a:pt x="30" y="49"/>
                    <a:pt x="31" y="49"/>
                    <a:pt x="32" y="49"/>
                  </a:cubicBezTo>
                  <a:cubicBezTo>
                    <a:pt x="32" y="49"/>
                    <a:pt x="33" y="48"/>
                    <a:pt x="33" y="48"/>
                  </a:cubicBezTo>
                  <a:cubicBezTo>
                    <a:pt x="34" y="48"/>
                    <a:pt x="35" y="47"/>
                    <a:pt x="36" y="47"/>
                  </a:cubicBezTo>
                  <a:cubicBezTo>
                    <a:pt x="37" y="47"/>
                    <a:pt x="38" y="47"/>
                    <a:pt x="38" y="47"/>
                  </a:cubicBezTo>
                  <a:cubicBezTo>
                    <a:pt x="40" y="47"/>
                    <a:pt x="42" y="47"/>
                    <a:pt x="43" y="47"/>
                  </a:cubicBezTo>
                  <a:cubicBezTo>
                    <a:pt x="43" y="47"/>
                    <a:pt x="43" y="47"/>
                    <a:pt x="43" y="47"/>
                  </a:cubicBezTo>
                  <a:cubicBezTo>
                    <a:pt x="48" y="47"/>
                    <a:pt x="52" y="47"/>
                    <a:pt x="55" y="47"/>
                  </a:cubicBezTo>
                  <a:cubicBezTo>
                    <a:pt x="57" y="47"/>
                    <a:pt x="59" y="47"/>
                    <a:pt x="60" y="46"/>
                  </a:cubicBezTo>
                  <a:cubicBezTo>
                    <a:pt x="62" y="45"/>
                    <a:pt x="63" y="45"/>
                    <a:pt x="65" y="44"/>
                  </a:cubicBezTo>
                  <a:cubicBezTo>
                    <a:pt x="65" y="44"/>
                    <a:pt x="66" y="44"/>
                    <a:pt x="66" y="44"/>
                  </a:cubicBezTo>
                  <a:cubicBezTo>
                    <a:pt x="67" y="44"/>
                    <a:pt x="67" y="43"/>
                    <a:pt x="68" y="43"/>
                  </a:cubicBezTo>
                  <a:cubicBezTo>
                    <a:pt x="69" y="43"/>
                    <a:pt x="70" y="42"/>
                    <a:pt x="71" y="42"/>
                  </a:cubicBezTo>
                  <a:cubicBezTo>
                    <a:pt x="72" y="42"/>
                    <a:pt x="74" y="42"/>
                    <a:pt x="75" y="41"/>
                  </a:cubicBezTo>
                  <a:cubicBezTo>
                    <a:pt x="76" y="41"/>
                    <a:pt x="77" y="41"/>
                    <a:pt x="78" y="41"/>
                  </a:cubicBezTo>
                  <a:cubicBezTo>
                    <a:pt x="81" y="40"/>
                    <a:pt x="83" y="40"/>
                    <a:pt x="86" y="40"/>
                  </a:cubicBezTo>
                  <a:cubicBezTo>
                    <a:pt x="88" y="39"/>
                    <a:pt x="91" y="39"/>
                    <a:pt x="93" y="39"/>
                  </a:cubicBezTo>
                  <a:cubicBezTo>
                    <a:pt x="95" y="38"/>
                    <a:pt x="98" y="38"/>
                    <a:pt x="101" y="38"/>
                  </a:cubicBezTo>
                  <a:cubicBezTo>
                    <a:pt x="103" y="37"/>
                    <a:pt x="106" y="37"/>
                    <a:pt x="109" y="36"/>
                  </a:cubicBezTo>
                  <a:cubicBezTo>
                    <a:pt x="112" y="36"/>
                    <a:pt x="115" y="36"/>
                    <a:pt x="118" y="35"/>
                  </a:cubicBezTo>
                  <a:cubicBezTo>
                    <a:pt x="119" y="35"/>
                    <a:pt x="120" y="35"/>
                    <a:pt x="121" y="35"/>
                  </a:cubicBezTo>
                  <a:cubicBezTo>
                    <a:pt x="122" y="35"/>
                    <a:pt x="123" y="35"/>
                    <a:pt x="125" y="35"/>
                  </a:cubicBezTo>
                  <a:cubicBezTo>
                    <a:pt x="125" y="35"/>
                    <a:pt x="126" y="35"/>
                    <a:pt x="127" y="35"/>
                  </a:cubicBezTo>
                  <a:cubicBezTo>
                    <a:pt x="131" y="36"/>
                    <a:pt x="135" y="36"/>
                    <a:pt x="138" y="36"/>
                  </a:cubicBezTo>
                  <a:cubicBezTo>
                    <a:pt x="141" y="36"/>
                    <a:pt x="143" y="36"/>
                    <a:pt x="146" y="36"/>
                  </a:cubicBezTo>
                  <a:cubicBezTo>
                    <a:pt x="155" y="34"/>
                    <a:pt x="162" y="31"/>
                    <a:pt x="166" y="26"/>
                  </a:cubicBezTo>
                  <a:cubicBezTo>
                    <a:pt x="169" y="23"/>
                    <a:pt x="169" y="22"/>
                    <a:pt x="169" y="21"/>
                  </a:cubicBezTo>
                  <a:cubicBezTo>
                    <a:pt x="168" y="18"/>
                    <a:pt x="163" y="18"/>
                    <a:pt x="160" y="17"/>
                  </a:cubicBezTo>
                  <a:cubicBezTo>
                    <a:pt x="160" y="17"/>
                    <a:pt x="160" y="17"/>
                    <a:pt x="160" y="17"/>
                  </a:cubicBezTo>
                  <a:cubicBezTo>
                    <a:pt x="159" y="17"/>
                    <a:pt x="158" y="17"/>
                    <a:pt x="157" y="17"/>
                  </a:cubicBezTo>
                  <a:cubicBezTo>
                    <a:pt x="152" y="17"/>
                    <a:pt x="147" y="18"/>
                    <a:pt x="143" y="19"/>
                  </a:cubicBezTo>
                  <a:cubicBezTo>
                    <a:pt x="142" y="19"/>
                    <a:pt x="142" y="19"/>
                    <a:pt x="142" y="19"/>
                  </a:cubicBezTo>
                  <a:cubicBezTo>
                    <a:pt x="139" y="20"/>
                    <a:pt x="135" y="20"/>
                    <a:pt x="132" y="20"/>
                  </a:cubicBezTo>
                  <a:cubicBezTo>
                    <a:pt x="130" y="20"/>
                    <a:pt x="129" y="20"/>
                    <a:pt x="128" y="20"/>
                  </a:cubicBezTo>
                  <a:cubicBezTo>
                    <a:pt x="120" y="19"/>
                    <a:pt x="110" y="13"/>
                    <a:pt x="107" y="2"/>
                  </a:cubicBezTo>
                  <a:cubicBezTo>
                    <a:pt x="107" y="1"/>
                    <a:pt x="107" y="1"/>
                    <a:pt x="107" y="0"/>
                  </a:cubicBezTo>
                  <a:cubicBezTo>
                    <a:pt x="107" y="0"/>
                    <a:pt x="107" y="0"/>
                    <a:pt x="1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5" name="Freeform 98">
              <a:extLst>
                <a:ext uri="{FF2B5EF4-FFF2-40B4-BE49-F238E27FC236}">
                  <a16:creationId xmlns:a16="http://schemas.microsoft.com/office/drawing/2014/main" xmlns="" id="{A89D46CE-4F15-4BD2-B255-A7BEA5F28B16}"/>
                </a:ext>
              </a:extLst>
            </p:cNvPr>
            <p:cNvSpPr>
              <a:spLocks/>
            </p:cNvSpPr>
            <p:nvPr/>
          </p:nvSpPr>
          <p:spPr bwMode="auto">
            <a:xfrm>
              <a:off x="-2479" y="-338"/>
              <a:ext cx="36" cy="38"/>
            </a:xfrm>
            <a:custGeom>
              <a:avLst/>
              <a:gdLst>
                <a:gd name="T0" fmla="*/ 0 w 19"/>
                <a:gd name="T1" fmla="*/ 0 h 20"/>
                <a:gd name="T2" fmla="*/ 0 w 19"/>
                <a:gd name="T3" fmla="*/ 2 h 20"/>
                <a:gd name="T4" fmla="*/ 2 w 19"/>
                <a:gd name="T5" fmla="*/ 10 h 20"/>
                <a:gd name="T6" fmla="*/ 6 w 19"/>
                <a:gd name="T7" fmla="*/ 12 h 20"/>
                <a:gd name="T8" fmla="*/ 11 w 19"/>
                <a:gd name="T9" fmla="*/ 15 h 20"/>
                <a:gd name="T10" fmla="*/ 11 w 19"/>
                <a:gd name="T11" fmla="*/ 15 h 20"/>
                <a:gd name="T12" fmla="*/ 16 w 19"/>
                <a:gd name="T13" fmla="*/ 20 h 20"/>
                <a:gd name="T14" fmla="*/ 16 w 19"/>
                <a:gd name="T15" fmla="*/ 20 h 20"/>
                <a:gd name="T16" fmla="*/ 18 w 19"/>
                <a:gd name="T17" fmla="*/ 18 h 20"/>
                <a:gd name="T18" fmla="*/ 10 w 19"/>
                <a:gd name="T19" fmla="*/ 8 h 20"/>
                <a:gd name="T20" fmla="*/ 9 w 19"/>
                <a:gd name="T21" fmla="*/ 7 h 20"/>
                <a:gd name="T22" fmla="*/ 6 w 19"/>
                <a:gd name="T23" fmla="*/ 5 h 20"/>
                <a:gd name="T24" fmla="*/ 0 w 19"/>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0">
                  <a:moveTo>
                    <a:pt x="0" y="0"/>
                  </a:moveTo>
                  <a:cubicBezTo>
                    <a:pt x="0" y="1"/>
                    <a:pt x="0" y="2"/>
                    <a:pt x="0" y="2"/>
                  </a:cubicBezTo>
                  <a:cubicBezTo>
                    <a:pt x="0" y="6"/>
                    <a:pt x="0" y="9"/>
                    <a:pt x="2" y="10"/>
                  </a:cubicBezTo>
                  <a:cubicBezTo>
                    <a:pt x="3" y="11"/>
                    <a:pt x="4" y="12"/>
                    <a:pt x="6" y="12"/>
                  </a:cubicBezTo>
                  <a:cubicBezTo>
                    <a:pt x="7" y="12"/>
                    <a:pt x="9" y="13"/>
                    <a:pt x="11" y="15"/>
                  </a:cubicBezTo>
                  <a:cubicBezTo>
                    <a:pt x="11" y="15"/>
                    <a:pt x="11" y="15"/>
                    <a:pt x="11" y="15"/>
                  </a:cubicBezTo>
                  <a:cubicBezTo>
                    <a:pt x="12" y="17"/>
                    <a:pt x="15" y="20"/>
                    <a:pt x="16" y="20"/>
                  </a:cubicBezTo>
                  <a:cubicBezTo>
                    <a:pt x="16" y="20"/>
                    <a:pt x="16" y="20"/>
                    <a:pt x="16" y="20"/>
                  </a:cubicBezTo>
                  <a:cubicBezTo>
                    <a:pt x="17" y="20"/>
                    <a:pt x="17" y="19"/>
                    <a:pt x="18" y="18"/>
                  </a:cubicBezTo>
                  <a:cubicBezTo>
                    <a:pt x="19" y="14"/>
                    <a:pt x="13" y="10"/>
                    <a:pt x="10" y="8"/>
                  </a:cubicBezTo>
                  <a:cubicBezTo>
                    <a:pt x="10" y="8"/>
                    <a:pt x="9" y="7"/>
                    <a:pt x="9" y="7"/>
                  </a:cubicBezTo>
                  <a:cubicBezTo>
                    <a:pt x="8" y="7"/>
                    <a:pt x="7" y="6"/>
                    <a:pt x="6" y="5"/>
                  </a:cubicBezTo>
                  <a:cubicBezTo>
                    <a:pt x="4" y="3"/>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6" name="Freeform 99">
              <a:extLst>
                <a:ext uri="{FF2B5EF4-FFF2-40B4-BE49-F238E27FC236}">
                  <a16:creationId xmlns:a16="http://schemas.microsoft.com/office/drawing/2014/main" xmlns="" id="{B3755666-E451-4C4A-9052-46D7067A3415}"/>
                </a:ext>
              </a:extLst>
            </p:cNvPr>
            <p:cNvSpPr>
              <a:spLocks/>
            </p:cNvSpPr>
            <p:nvPr/>
          </p:nvSpPr>
          <p:spPr bwMode="auto">
            <a:xfrm>
              <a:off x="-2755" y="-375"/>
              <a:ext cx="137" cy="28"/>
            </a:xfrm>
            <a:custGeom>
              <a:avLst/>
              <a:gdLst>
                <a:gd name="T0" fmla="*/ 56 w 73"/>
                <a:gd name="T1" fmla="*/ 0 h 15"/>
                <a:gd name="T2" fmla="*/ 44 w 73"/>
                <a:gd name="T3" fmla="*/ 2 h 15"/>
                <a:gd name="T4" fmla="*/ 35 w 73"/>
                <a:gd name="T5" fmla="*/ 3 h 15"/>
                <a:gd name="T6" fmla="*/ 24 w 73"/>
                <a:gd name="T7" fmla="*/ 4 h 15"/>
                <a:gd name="T8" fmla="*/ 0 w 73"/>
                <a:gd name="T9" fmla="*/ 7 h 15"/>
                <a:gd name="T10" fmla="*/ 10 w 73"/>
                <a:gd name="T11" fmla="*/ 10 h 15"/>
                <a:gd name="T12" fmla="*/ 18 w 73"/>
                <a:gd name="T13" fmla="*/ 9 h 15"/>
                <a:gd name="T14" fmla="*/ 27 w 73"/>
                <a:gd name="T15" fmla="*/ 8 h 15"/>
                <a:gd name="T16" fmla="*/ 28 w 73"/>
                <a:gd name="T17" fmla="*/ 8 h 15"/>
                <a:gd name="T18" fmla="*/ 29 w 73"/>
                <a:gd name="T19" fmla="*/ 8 h 15"/>
                <a:gd name="T20" fmla="*/ 36 w 73"/>
                <a:gd name="T21" fmla="*/ 9 h 15"/>
                <a:gd name="T22" fmla="*/ 44 w 73"/>
                <a:gd name="T23" fmla="*/ 9 h 15"/>
                <a:gd name="T24" fmla="*/ 59 w 73"/>
                <a:gd name="T25" fmla="*/ 12 h 15"/>
                <a:gd name="T26" fmla="*/ 62 w 73"/>
                <a:gd name="T27" fmla="*/ 13 h 15"/>
                <a:gd name="T28" fmla="*/ 70 w 73"/>
                <a:gd name="T29" fmla="*/ 15 h 15"/>
                <a:gd name="T30" fmla="*/ 72 w 73"/>
                <a:gd name="T31" fmla="*/ 15 h 15"/>
                <a:gd name="T32" fmla="*/ 73 w 73"/>
                <a:gd name="T33" fmla="*/ 13 h 15"/>
                <a:gd name="T34" fmla="*/ 70 w 73"/>
                <a:gd name="T35" fmla="*/ 5 h 15"/>
                <a:gd name="T36" fmla="*/ 56 w 73"/>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15">
                  <a:moveTo>
                    <a:pt x="56" y="0"/>
                  </a:moveTo>
                  <a:cubicBezTo>
                    <a:pt x="52" y="0"/>
                    <a:pt x="48" y="1"/>
                    <a:pt x="44" y="2"/>
                  </a:cubicBezTo>
                  <a:cubicBezTo>
                    <a:pt x="41" y="2"/>
                    <a:pt x="38" y="3"/>
                    <a:pt x="35" y="3"/>
                  </a:cubicBezTo>
                  <a:cubicBezTo>
                    <a:pt x="32" y="4"/>
                    <a:pt x="28" y="4"/>
                    <a:pt x="24" y="4"/>
                  </a:cubicBezTo>
                  <a:cubicBezTo>
                    <a:pt x="16" y="5"/>
                    <a:pt x="8" y="6"/>
                    <a:pt x="0" y="7"/>
                  </a:cubicBezTo>
                  <a:cubicBezTo>
                    <a:pt x="3" y="9"/>
                    <a:pt x="6" y="10"/>
                    <a:pt x="10" y="10"/>
                  </a:cubicBezTo>
                  <a:cubicBezTo>
                    <a:pt x="12" y="10"/>
                    <a:pt x="15" y="10"/>
                    <a:pt x="18" y="9"/>
                  </a:cubicBezTo>
                  <a:cubicBezTo>
                    <a:pt x="21" y="9"/>
                    <a:pt x="24" y="8"/>
                    <a:pt x="27" y="8"/>
                  </a:cubicBezTo>
                  <a:cubicBezTo>
                    <a:pt x="27" y="8"/>
                    <a:pt x="28" y="8"/>
                    <a:pt x="28" y="8"/>
                  </a:cubicBezTo>
                  <a:cubicBezTo>
                    <a:pt x="28" y="8"/>
                    <a:pt x="28" y="8"/>
                    <a:pt x="29" y="8"/>
                  </a:cubicBezTo>
                  <a:cubicBezTo>
                    <a:pt x="31" y="8"/>
                    <a:pt x="33" y="8"/>
                    <a:pt x="36" y="9"/>
                  </a:cubicBezTo>
                  <a:cubicBezTo>
                    <a:pt x="38" y="9"/>
                    <a:pt x="41" y="9"/>
                    <a:pt x="44" y="9"/>
                  </a:cubicBezTo>
                  <a:cubicBezTo>
                    <a:pt x="49" y="10"/>
                    <a:pt x="54" y="10"/>
                    <a:pt x="59" y="12"/>
                  </a:cubicBezTo>
                  <a:cubicBezTo>
                    <a:pt x="60" y="12"/>
                    <a:pt x="61" y="12"/>
                    <a:pt x="62" y="13"/>
                  </a:cubicBezTo>
                  <a:cubicBezTo>
                    <a:pt x="64" y="14"/>
                    <a:pt x="67" y="15"/>
                    <a:pt x="70" y="15"/>
                  </a:cubicBezTo>
                  <a:cubicBezTo>
                    <a:pt x="71" y="15"/>
                    <a:pt x="71" y="15"/>
                    <a:pt x="72" y="15"/>
                  </a:cubicBezTo>
                  <a:cubicBezTo>
                    <a:pt x="73" y="14"/>
                    <a:pt x="73" y="13"/>
                    <a:pt x="73" y="13"/>
                  </a:cubicBezTo>
                  <a:cubicBezTo>
                    <a:pt x="73" y="10"/>
                    <a:pt x="71" y="7"/>
                    <a:pt x="70" y="5"/>
                  </a:cubicBezTo>
                  <a:cubicBezTo>
                    <a:pt x="66" y="1"/>
                    <a:pt x="61" y="0"/>
                    <a:pt x="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7" name="Freeform 100">
              <a:extLst>
                <a:ext uri="{FF2B5EF4-FFF2-40B4-BE49-F238E27FC236}">
                  <a16:creationId xmlns:a16="http://schemas.microsoft.com/office/drawing/2014/main" xmlns="" id="{6743513E-247D-4C9E-823B-D9ED6547AE55}"/>
                </a:ext>
              </a:extLst>
            </p:cNvPr>
            <p:cNvSpPr>
              <a:spLocks/>
            </p:cNvSpPr>
            <p:nvPr/>
          </p:nvSpPr>
          <p:spPr bwMode="auto">
            <a:xfrm>
              <a:off x="-2106" y="-501"/>
              <a:ext cx="377" cy="148"/>
            </a:xfrm>
            <a:custGeom>
              <a:avLst/>
              <a:gdLst>
                <a:gd name="T0" fmla="*/ 45 w 201"/>
                <a:gd name="T1" fmla="*/ 0 h 79"/>
                <a:gd name="T2" fmla="*/ 43 w 201"/>
                <a:gd name="T3" fmla="*/ 1 h 79"/>
                <a:gd name="T4" fmla="*/ 43 w 201"/>
                <a:gd name="T5" fmla="*/ 4 h 79"/>
                <a:gd name="T6" fmla="*/ 32 w 201"/>
                <a:gd name="T7" fmla="*/ 5 h 79"/>
                <a:gd name="T8" fmla="*/ 26 w 201"/>
                <a:gd name="T9" fmla="*/ 3 h 79"/>
                <a:gd name="T10" fmla="*/ 21 w 201"/>
                <a:gd name="T11" fmla="*/ 13 h 79"/>
                <a:gd name="T12" fmla="*/ 26 w 201"/>
                <a:gd name="T13" fmla="*/ 39 h 79"/>
                <a:gd name="T14" fmla="*/ 20 w 201"/>
                <a:gd name="T15" fmla="*/ 41 h 79"/>
                <a:gd name="T16" fmla="*/ 0 w 201"/>
                <a:gd name="T17" fmla="*/ 48 h 79"/>
                <a:gd name="T18" fmla="*/ 12 w 201"/>
                <a:gd name="T19" fmla="*/ 50 h 79"/>
                <a:gd name="T20" fmla="*/ 40 w 201"/>
                <a:gd name="T21" fmla="*/ 47 h 79"/>
                <a:gd name="T22" fmla="*/ 67 w 201"/>
                <a:gd name="T23" fmla="*/ 48 h 79"/>
                <a:gd name="T24" fmla="*/ 70 w 201"/>
                <a:gd name="T25" fmla="*/ 48 h 79"/>
                <a:gd name="T26" fmla="*/ 80 w 201"/>
                <a:gd name="T27" fmla="*/ 48 h 79"/>
                <a:gd name="T28" fmla="*/ 91 w 201"/>
                <a:gd name="T29" fmla="*/ 50 h 79"/>
                <a:gd name="T30" fmla="*/ 93 w 201"/>
                <a:gd name="T31" fmla="*/ 51 h 79"/>
                <a:gd name="T32" fmla="*/ 92 w 201"/>
                <a:gd name="T33" fmla="*/ 54 h 79"/>
                <a:gd name="T34" fmla="*/ 91 w 201"/>
                <a:gd name="T35" fmla="*/ 54 h 79"/>
                <a:gd name="T36" fmla="*/ 80 w 201"/>
                <a:gd name="T37" fmla="*/ 56 h 79"/>
                <a:gd name="T38" fmla="*/ 67 w 201"/>
                <a:gd name="T39" fmla="*/ 57 h 79"/>
                <a:gd name="T40" fmla="*/ 53 w 201"/>
                <a:gd name="T41" fmla="*/ 57 h 79"/>
                <a:gd name="T42" fmla="*/ 36 w 201"/>
                <a:gd name="T43" fmla="*/ 56 h 79"/>
                <a:gd name="T44" fmla="*/ 28 w 201"/>
                <a:gd name="T45" fmla="*/ 58 h 79"/>
                <a:gd name="T46" fmla="*/ 45 w 201"/>
                <a:gd name="T47" fmla="*/ 70 h 79"/>
                <a:gd name="T48" fmla="*/ 74 w 201"/>
                <a:gd name="T49" fmla="*/ 79 h 79"/>
                <a:gd name="T50" fmla="*/ 85 w 201"/>
                <a:gd name="T51" fmla="*/ 79 h 79"/>
                <a:gd name="T52" fmla="*/ 87 w 201"/>
                <a:gd name="T53" fmla="*/ 79 h 79"/>
                <a:gd name="T54" fmla="*/ 99 w 201"/>
                <a:gd name="T55" fmla="*/ 79 h 79"/>
                <a:gd name="T56" fmla="*/ 111 w 201"/>
                <a:gd name="T57" fmla="*/ 74 h 79"/>
                <a:gd name="T58" fmla="*/ 107 w 201"/>
                <a:gd name="T59" fmla="*/ 64 h 79"/>
                <a:gd name="T60" fmla="*/ 108 w 201"/>
                <a:gd name="T61" fmla="*/ 63 h 79"/>
                <a:gd name="T62" fmla="*/ 133 w 201"/>
                <a:gd name="T63" fmla="*/ 76 h 79"/>
                <a:gd name="T64" fmla="*/ 160 w 201"/>
                <a:gd name="T65" fmla="*/ 64 h 79"/>
                <a:gd name="T66" fmla="*/ 173 w 201"/>
                <a:gd name="T67" fmla="*/ 59 h 79"/>
                <a:gd name="T68" fmla="*/ 186 w 201"/>
                <a:gd name="T69" fmla="*/ 56 h 79"/>
                <a:gd name="T70" fmla="*/ 175 w 201"/>
                <a:gd name="T71" fmla="*/ 44 h 79"/>
                <a:gd name="T72" fmla="*/ 163 w 201"/>
                <a:gd name="T73" fmla="*/ 43 h 79"/>
                <a:gd name="T74" fmla="*/ 158 w 201"/>
                <a:gd name="T75" fmla="*/ 45 h 79"/>
                <a:gd name="T76" fmla="*/ 152 w 201"/>
                <a:gd name="T77" fmla="*/ 39 h 79"/>
                <a:gd name="T78" fmla="*/ 152 w 201"/>
                <a:gd name="T79" fmla="*/ 22 h 79"/>
                <a:gd name="T80" fmla="*/ 144 w 201"/>
                <a:gd name="T81" fmla="*/ 26 h 79"/>
                <a:gd name="T82" fmla="*/ 135 w 201"/>
                <a:gd name="T83" fmla="*/ 30 h 79"/>
                <a:gd name="T84" fmla="*/ 125 w 201"/>
                <a:gd name="T85" fmla="*/ 25 h 79"/>
                <a:gd name="T86" fmla="*/ 110 w 201"/>
                <a:gd name="T87" fmla="*/ 21 h 79"/>
                <a:gd name="T88" fmla="*/ 83 w 201"/>
                <a:gd name="T89" fmla="*/ 15 h 79"/>
                <a:gd name="T90" fmla="*/ 70 w 201"/>
                <a:gd name="T91" fmla="*/ 6 h 79"/>
                <a:gd name="T92" fmla="*/ 53 w 201"/>
                <a:gd name="T9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1" h="79">
                  <a:moveTo>
                    <a:pt x="53" y="0"/>
                  </a:moveTo>
                  <a:cubicBezTo>
                    <a:pt x="50" y="0"/>
                    <a:pt x="47" y="0"/>
                    <a:pt x="45" y="0"/>
                  </a:cubicBezTo>
                  <a:cubicBezTo>
                    <a:pt x="43" y="0"/>
                    <a:pt x="43" y="0"/>
                    <a:pt x="43" y="0"/>
                  </a:cubicBezTo>
                  <a:cubicBezTo>
                    <a:pt x="43" y="1"/>
                    <a:pt x="43" y="1"/>
                    <a:pt x="43" y="1"/>
                  </a:cubicBezTo>
                  <a:cubicBezTo>
                    <a:pt x="43" y="2"/>
                    <a:pt x="43" y="3"/>
                    <a:pt x="43" y="3"/>
                  </a:cubicBezTo>
                  <a:cubicBezTo>
                    <a:pt x="43" y="4"/>
                    <a:pt x="43" y="4"/>
                    <a:pt x="43" y="4"/>
                  </a:cubicBezTo>
                  <a:cubicBezTo>
                    <a:pt x="41" y="5"/>
                    <a:pt x="39" y="6"/>
                    <a:pt x="38" y="6"/>
                  </a:cubicBezTo>
                  <a:cubicBezTo>
                    <a:pt x="36" y="6"/>
                    <a:pt x="34" y="5"/>
                    <a:pt x="32" y="5"/>
                  </a:cubicBezTo>
                  <a:cubicBezTo>
                    <a:pt x="31" y="5"/>
                    <a:pt x="30" y="4"/>
                    <a:pt x="29" y="4"/>
                  </a:cubicBezTo>
                  <a:cubicBezTo>
                    <a:pt x="28" y="3"/>
                    <a:pt x="27" y="3"/>
                    <a:pt x="26" y="3"/>
                  </a:cubicBezTo>
                  <a:cubicBezTo>
                    <a:pt x="25" y="3"/>
                    <a:pt x="25" y="3"/>
                    <a:pt x="24" y="3"/>
                  </a:cubicBezTo>
                  <a:cubicBezTo>
                    <a:pt x="24" y="4"/>
                    <a:pt x="22" y="7"/>
                    <a:pt x="21" y="13"/>
                  </a:cubicBezTo>
                  <a:cubicBezTo>
                    <a:pt x="20" y="17"/>
                    <a:pt x="21" y="20"/>
                    <a:pt x="23" y="23"/>
                  </a:cubicBezTo>
                  <a:cubicBezTo>
                    <a:pt x="25" y="28"/>
                    <a:pt x="26" y="33"/>
                    <a:pt x="26" y="39"/>
                  </a:cubicBezTo>
                  <a:cubicBezTo>
                    <a:pt x="26" y="40"/>
                    <a:pt x="26" y="41"/>
                    <a:pt x="25" y="41"/>
                  </a:cubicBezTo>
                  <a:cubicBezTo>
                    <a:pt x="24" y="41"/>
                    <a:pt x="22" y="41"/>
                    <a:pt x="20" y="41"/>
                  </a:cubicBezTo>
                  <a:cubicBezTo>
                    <a:pt x="14" y="42"/>
                    <a:pt x="6" y="42"/>
                    <a:pt x="2" y="46"/>
                  </a:cubicBezTo>
                  <a:cubicBezTo>
                    <a:pt x="0" y="48"/>
                    <a:pt x="0" y="48"/>
                    <a:pt x="0" y="48"/>
                  </a:cubicBezTo>
                  <a:cubicBezTo>
                    <a:pt x="0" y="49"/>
                    <a:pt x="4" y="50"/>
                    <a:pt x="8" y="50"/>
                  </a:cubicBezTo>
                  <a:cubicBezTo>
                    <a:pt x="10" y="50"/>
                    <a:pt x="11" y="50"/>
                    <a:pt x="12" y="50"/>
                  </a:cubicBezTo>
                  <a:cubicBezTo>
                    <a:pt x="15" y="50"/>
                    <a:pt x="18" y="49"/>
                    <a:pt x="21" y="49"/>
                  </a:cubicBezTo>
                  <a:cubicBezTo>
                    <a:pt x="27" y="49"/>
                    <a:pt x="34" y="49"/>
                    <a:pt x="40" y="47"/>
                  </a:cubicBezTo>
                  <a:cubicBezTo>
                    <a:pt x="44" y="46"/>
                    <a:pt x="48" y="46"/>
                    <a:pt x="51" y="46"/>
                  </a:cubicBezTo>
                  <a:cubicBezTo>
                    <a:pt x="56" y="46"/>
                    <a:pt x="61" y="47"/>
                    <a:pt x="67" y="48"/>
                  </a:cubicBezTo>
                  <a:cubicBezTo>
                    <a:pt x="67" y="48"/>
                    <a:pt x="67" y="48"/>
                    <a:pt x="67" y="48"/>
                  </a:cubicBezTo>
                  <a:cubicBezTo>
                    <a:pt x="68" y="48"/>
                    <a:pt x="69" y="48"/>
                    <a:pt x="70" y="48"/>
                  </a:cubicBezTo>
                  <a:cubicBezTo>
                    <a:pt x="72" y="48"/>
                    <a:pt x="73" y="48"/>
                    <a:pt x="75" y="48"/>
                  </a:cubicBezTo>
                  <a:cubicBezTo>
                    <a:pt x="77" y="48"/>
                    <a:pt x="78" y="48"/>
                    <a:pt x="80" y="48"/>
                  </a:cubicBezTo>
                  <a:cubicBezTo>
                    <a:pt x="84" y="48"/>
                    <a:pt x="88" y="48"/>
                    <a:pt x="90" y="50"/>
                  </a:cubicBezTo>
                  <a:cubicBezTo>
                    <a:pt x="91" y="50"/>
                    <a:pt x="91" y="50"/>
                    <a:pt x="91" y="50"/>
                  </a:cubicBezTo>
                  <a:cubicBezTo>
                    <a:pt x="91" y="50"/>
                    <a:pt x="91" y="50"/>
                    <a:pt x="91" y="50"/>
                  </a:cubicBezTo>
                  <a:cubicBezTo>
                    <a:pt x="92" y="50"/>
                    <a:pt x="93" y="51"/>
                    <a:pt x="93" y="51"/>
                  </a:cubicBezTo>
                  <a:cubicBezTo>
                    <a:pt x="92" y="52"/>
                    <a:pt x="92" y="52"/>
                    <a:pt x="92" y="52"/>
                  </a:cubicBezTo>
                  <a:cubicBezTo>
                    <a:pt x="93" y="53"/>
                    <a:pt x="93" y="53"/>
                    <a:pt x="92" y="54"/>
                  </a:cubicBezTo>
                  <a:cubicBezTo>
                    <a:pt x="92" y="54"/>
                    <a:pt x="92" y="54"/>
                    <a:pt x="91" y="54"/>
                  </a:cubicBezTo>
                  <a:cubicBezTo>
                    <a:pt x="91" y="54"/>
                    <a:pt x="91" y="54"/>
                    <a:pt x="91" y="54"/>
                  </a:cubicBezTo>
                  <a:cubicBezTo>
                    <a:pt x="90" y="53"/>
                    <a:pt x="90" y="53"/>
                    <a:pt x="90" y="53"/>
                  </a:cubicBezTo>
                  <a:cubicBezTo>
                    <a:pt x="86" y="53"/>
                    <a:pt x="84" y="54"/>
                    <a:pt x="80" y="56"/>
                  </a:cubicBezTo>
                  <a:cubicBezTo>
                    <a:pt x="78" y="57"/>
                    <a:pt x="75" y="57"/>
                    <a:pt x="71" y="57"/>
                  </a:cubicBezTo>
                  <a:cubicBezTo>
                    <a:pt x="70" y="57"/>
                    <a:pt x="69" y="57"/>
                    <a:pt x="67" y="57"/>
                  </a:cubicBezTo>
                  <a:cubicBezTo>
                    <a:pt x="67" y="57"/>
                    <a:pt x="67" y="57"/>
                    <a:pt x="67" y="57"/>
                  </a:cubicBezTo>
                  <a:cubicBezTo>
                    <a:pt x="62" y="57"/>
                    <a:pt x="57" y="57"/>
                    <a:pt x="53" y="57"/>
                  </a:cubicBezTo>
                  <a:cubicBezTo>
                    <a:pt x="48" y="56"/>
                    <a:pt x="43" y="56"/>
                    <a:pt x="38" y="56"/>
                  </a:cubicBezTo>
                  <a:cubicBezTo>
                    <a:pt x="37" y="56"/>
                    <a:pt x="36" y="56"/>
                    <a:pt x="36" y="56"/>
                  </a:cubicBezTo>
                  <a:cubicBezTo>
                    <a:pt x="35" y="56"/>
                    <a:pt x="34" y="56"/>
                    <a:pt x="33" y="56"/>
                  </a:cubicBezTo>
                  <a:cubicBezTo>
                    <a:pt x="31" y="56"/>
                    <a:pt x="29" y="56"/>
                    <a:pt x="28" y="58"/>
                  </a:cubicBezTo>
                  <a:cubicBezTo>
                    <a:pt x="32" y="60"/>
                    <a:pt x="36" y="63"/>
                    <a:pt x="40" y="66"/>
                  </a:cubicBezTo>
                  <a:cubicBezTo>
                    <a:pt x="42" y="67"/>
                    <a:pt x="44" y="69"/>
                    <a:pt x="45" y="70"/>
                  </a:cubicBezTo>
                  <a:cubicBezTo>
                    <a:pt x="51" y="74"/>
                    <a:pt x="58" y="76"/>
                    <a:pt x="64" y="78"/>
                  </a:cubicBezTo>
                  <a:cubicBezTo>
                    <a:pt x="67" y="79"/>
                    <a:pt x="70" y="79"/>
                    <a:pt x="74" y="79"/>
                  </a:cubicBezTo>
                  <a:cubicBezTo>
                    <a:pt x="76" y="79"/>
                    <a:pt x="78" y="79"/>
                    <a:pt x="81" y="79"/>
                  </a:cubicBezTo>
                  <a:cubicBezTo>
                    <a:pt x="82" y="79"/>
                    <a:pt x="83" y="79"/>
                    <a:pt x="85" y="79"/>
                  </a:cubicBezTo>
                  <a:cubicBezTo>
                    <a:pt x="85" y="79"/>
                    <a:pt x="86" y="79"/>
                    <a:pt x="86" y="79"/>
                  </a:cubicBezTo>
                  <a:cubicBezTo>
                    <a:pt x="86" y="79"/>
                    <a:pt x="87" y="79"/>
                    <a:pt x="87" y="79"/>
                  </a:cubicBezTo>
                  <a:cubicBezTo>
                    <a:pt x="89" y="79"/>
                    <a:pt x="91" y="79"/>
                    <a:pt x="93" y="79"/>
                  </a:cubicBezTo>
                  <a:cubicBezTo>
                    <a:pt x="95" y="79"/>
                    <a:pt x="97" y="79"/>
                    <a:pt x="99" y="79"/>
                  </a:cubicBezTo>
                  <a:cubicBezTo>
                    <a:pt x="101" y="79"/>
                    <a:pt x="104" y="79"/>
                    <a:pt x="106" y="79"/>
                  </a:cubicBezTo>
                  <a:cubicBezTo>
                    <a:pt x="109" y="78"/>
                    <a:pt x="111" y="76"/>
                    <a:pt x="111" y="74"/>
                  </a:cubicBezTo>
                  <a:cubicBezTo>
                    <a:pt x="112" y="71"/>
                    <a:pt x="110" y="67"/>
                    <a:pt x="107" y="65"/>
                  </a:cubicBezTo>
                  <a:cubicBezTo>
                    <a:pt x="107" y="65"/>
                    <a:pt x="107" y="64"/>
                    <a:pt x="107" y="64"/>
                  </a:cubicBezTo>
                  <a:cubicBezTo>
                    <a:pt x="107" y="63"/>
                    <a:pt x="107" y="63"/>
                    <a:pt x="108" y="63"/>
                  </a:cubicBezTo>
                  <a:cubicBezTo>
                    <a:pt x="108" y="63"/>
                    <a:pt x="108" y="63"/>
                    <a:pt x="108" y="63"/>
                  </a:cubicBezTo>
                  <a:cubicBezTo>
                    <a:pt x="113" y="64"/>
                    <a:pt x="122" y="68"/>
                    <a:pt x="126" y="72"/>
                  </a:cubicBezTo>
                  <a:cubicBezTo>
                    <a:pt x="128" y="75"/>
                    <a:pt x="131" y="76"/>
                    <a:pt x="133" y="76"/>
                  </a:cubicBezTo>
                  <a:cubicBezTo>
                    <a:pt x="138" y="76"/>
                    <a:pt x="142" y="73"/>
                    <a:pt x="144" y="71"/>
                  </a:cubicBezTo>
                  <a:cubicBezTo>
                    <a:pt x="149" y="66"/>
                    <a:pt x="155" y="65"/>
                    <a:pt x="160" y="64"/>
                  </a:cubicBezTo>
                  <a:cubicBezTo>
                    <a:pt x="162" y="63"/>
                    <a:pt x="164" y="63"/>
                    <a:pt x="166" y="62"/>
                  </a:cubicBezTo>
                  <a:cubicBezTo>
                    <a:pt x="168" y="61"/>
                    <a:pt x="171" y="60"/>
                    <a:pt x="173" y="59"/>
                  </a:cubicBezTo>
                  <a:cubicBezTo>
                    <a:pt x="177" y="58"/>
                    <a:pt x="181" y="57"/>
                    <a:pt x="185" y="56"/>
                  </a:cubicBezTo>
                  <a:cubicBezTo>
                    <a:pt x="186" y="56"/>
                    <a:pt x="186" y="56"/>
                    <a:pt x="186" y="56"/>
                  </a:cubicBezTo>
                  <a:cubicBezTo>
                    <a:pt x="191" y="54"/>
                    <a:pt x="197" y="53"/>
                    <a:pt x="201" y="49"/>
                  </a:cubicBezTo>
                  <a:cubicBezTo>
                    <a:pt x="192" y="48"/>
                    <a:pt x="184" y="47"/>
                    <a:pt x="175" y="44"/>
                  </a:cubicBezTo>
                  <a:cubicBezTo>
                    <a:pt x="173" y="43"/>
                    <a:pt x="171" y="43"/>
                    <a:pt x="169" y="43"/>
                  </a:cubicBezTo>
                  <a:cubicBezTo>
                    <a:pt x="167" y="43"/>
                    <a:pt x="165" y="43"/>
                    <a:pt x="163" y="43"/>
                  </a:cubicBezTo>
                  <a:cubicBezTo>
                    <a:pt x="163" y="44"/>
                    <a:pt x="163" y="44"/>
                    <a:pt x="163" y="44"/>
                  </a:cubicBezTo>
                  <a:cubicBezTo>
                    <a:pt x="161" y="44"/>
                    <a:pt x="159" y="45"/>
                    <a:pt x="158" y="45"/>
                  </a:cubicBezTo>
                  <a:cubicBezTo>
                    <a:pt x="157" y="45"/>
                    <a:pt x="156" y="45"/>
                    <a:pt x="155" y="44"/>
                  </a:cubicBezTo>
                  <a:cubicBezTo>
                    <a:pt x="154" y="43"/>
                    <a:pt x="153" y="41"/>
                    <a:pt x="152" y="39"/>
                  </a:cubicBezTo>
                  <a:cubicBezTo>
                    <a:pt x="152" y="35"/>
                    <a:pt x="152" y="31"/>
                    <a:pt x="152" y="27"/>
                  </a:cubicBezTo>
                  <a:cubicBezTo>
                    <a:pt x="152" y="25"/>
                    <a:pt x="152" y="23"/>
                    <a:pt x="152" y="22"/>
                  </a:cubicBezTo>
                  <a:cubicBezTo>
                    <a:pt x="152" y="22"/>
                    <a:pt x="152" y="22"/>
                    <a:pt x="152" y="22"/>
                  </a:cubicBezTo>
                  <a:cubicBezTo>
                    <a:pt x="149" y="22"/>
                    <a:pt x="147" y="24"/>
                    <a:pt x="144" y="26"/>
                  </a:cubicBezTo>
                  <a:cubicBezTo>
                    <a:pt x="142" y="28"/>
                    <a:pt x="139" y="30"/>
                    <a:pt x="136" y="30"/>
                  </a:cubicBezTo>
                  <a:cubicBezTo>
                    <a:pt x="135" y="30"/>
                    <a:pt x="135" y="30"/>
                    <a:pt x="135" y="30"/>
                  </a:cubicBezTo>
                  <a:cubicBezTo>
                    <a:pt x="133" y="30"/>
                    <a:pt x="131" y="28"/>
                    <a:pt x="129" y="27"/>
                  </a:cubicBezTo>
                  <a:cubicBezTo>
                    <a:pt x="128" y="26"/>
                    <a:pt x="126" y="25"/>
                    <a:pt x="125" y="25"/>
                  </a:cubicBezTo>
                  <a:cubicBezTo>
                    <a:pt x="121" y="23"/>
                    <a:pt x="117" y="22"/>
                    <a:pt x="113" y="22"/>
                  </a:cubicBezTo>
                  <a:cubicBezTo>
                    <a:pt x="110" y="21"/>
                    <a:pt x="110" y="21"/>
                    <a:pt x="110" y="21"/>
                  </a:cubicBezTo>
                  <a:cubicBezTo>
                    <a:pt x="102" y="21"/>
                    <a:pt x="96" y="20"/>
                    <a:pt x="88" y="17"/>
                  </a:cubicBezTo>
                  <a:cubicBezTo>
                    <a:pt x="86" y="16"/>
                    <a:pt x="85" y="15"/>
                    <a:pt x="83" y="15"/>
                  </a:cubicBezTo>
                  <a:cubicBezTo>
                    <a:pt x="80" y="13"/>
                    <a:pt x="77" y="12"/>
                    <a:pt x="74" y="10"/>
                  </a:cubicBezTo>
                  <a:cubicBezTo>
                    <a:pt x="73" y="9"/>
                    <a:pt x="71" y="8"/>
                    <a:pt x="70" y="6"/>
                  </a:cubicBezTo>
                  <a:cubicBezTo>
                    <a:pt x="69" y="5"/>
                    <a:pt x="68" y="4"/>
                    <a:pt x="67" y="4"/>
                  </a:cubicBezTo>
                  <a:cubicBezTo>
                    <a:pt x="64" y="1"/>
                    <a:pt x="58" y="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8" name="Freeform 101">
              <a:extLst>
                <a:ext uri="{FF2B5EF4-FFF2-40B4-BE49-F238E27FC236}">
                  <a16:creationId xmlns:a16="http://schemas.microsoft.com/office/drawing/2014/main" xmlns="" id="{D4445015-4EAE-4F76-A19D-DB13F36B4031}"/>
                </a:ext>
              </a:extLst>
            </p:cNvPr>
            <p:cNvSpPr>
              <a:spLocks/>
            </p:cNvSpPr>
            <p:nvPr/>
          </p:nvSpPr>
          <p:spPr bwMode="auto">
            <a:xfrm>
              <a:off x="-2807" y="-339"/>
              <a:ext cx="35" cy="13"/>
            </a:xfrm>
            <a:custGeom>
              <a:avLst/>
              <a:gdLst>
                <a:gd name="T0" fmla="*/ 2 w 19"/>
                <a:gd name="T1" fmla="*/ 0 h 7"/>
                <a:gd name="T2" fmla="*/ 0 w 19"/>
                <a:gd name="T3" fmla="*/ 1 h 7"/>
                <a:gd name="T4" fmla="*/ 1 w 19"/>
                <a:gd name="T5" fmla="*/ 3 h 7"/>
                <a:gd name="T6" fmla="*/ 5 w 19"/>
                <a:gd name="T7" fmla="*/ 6 h 7"/>
                <a:gd name="T8" fmla="*/ 8 w 19"/>
                <a:gd name="T9" fmla="*/ 7 h 7"/>
                <a:gd name="T10" fmla="*/ 13 w 19"/>
                <a:gd name="T11" fmla="*/ 6 h 7"/>
                <a:gd name="T12" fmla="*/ 19 w 19"/>
                <a:gd name="T13" fmla="*/ 3 h 7"/>
                <a:gd name="T14" fmla="*/ 18 w 19"/>
                <a:gd name="T15" fmla="*/ 3 h 7"/>
                <a:gd name="T16" fmla="*/ 10 w 19"/>
                <a:gd name="T17" fmla="*/ 1 h 7"/>
                <a:gd name="T18" fmla="*/ 6 w 19"/>
                <a:gd name="T19" fmla="*/ 0 h 7"/>
                <a:gd name="T20" fmla="*/ 2 w 1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7">
                  <a:moveTo>
                    <a:pt x="2" y="0"/>
                  </a:moveTo>
                  <a:cubicBezTo>
                    <a:pt x="1" y="0"/>
                    <a:pt x="0" y="0"/>
                    <a:pt x="0" y="1"/>
                  </a:cubicBezTo>
                  <a:cubicBezTo>
                    <a:pt x="0" y="1"/>
                    <a:pt x="1" y="2"/>
                    <a:pt x="1" y="3"/>
                  </a:cubicBezTo>
                  <a:cubicBezTo>
                    <a:pt x="3" y="4"/>
                    <a:pt x="4" y="5"/>
                    <a:pt x="5" y="6"/>
                  </a:cubicBezTo>
                  <a:cubicBezTo>
                    <a:pt x="6" y="6"/>
                    <a:pt x="7" y="7"/>
                    <a:pt x="8" y="7"/>
                  </a:cubicBezTo>
                  <a:cubicBezTo>
                    <a:pt x="10" y="7"/>
                    <a:pt x="12" y="6"/>
                    <a:pt x="13" y="6"/>
                  </a:cubicBezTo>
                  <a:cubicBezTo>
                    <a:pt x="18" y="5"/>
                    <a:pt x="18" y="4"/>
                    <a:pt x="19" y="3"/>
                  </a:cubicBezTo>
                  <a:cubicBezTo>
                    <a:pt x="19" y="3"/>
                    <a:pt x="18" y="3"/>
                    <a:pt x="18" y="3"/>
                  </a:cubicBezTo>
                  <a:cubicBezTo>
                    <a:pt x="17" y="1"/>
                    <a:pt x="13" y="1"/>
                    <a:pt x="10" y="1"/>
                  </a:cubicBezTo>
                  <a:cubicBezTo>
                    <a:pt x="8" y="1"/>
                    <a:pt x="7" y="1"/>
                    <a:pt x="6"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9" name="Freeform 102">
              <a:extLst>
                <a:ext uri="{FF2B5EF4-FFF2-40B4-BE49-F238E27FC236}">
                  <a16:creationId xmlns:a16="http://schemas.microsoft.com/office/drawing/2014/main" xmlns="" id="{CA958C91-FBDA-45FF-A07B-6042FD8EB76D}"/>
                </a:ext>
              </a:extLst>
            </p:cNvPr>
            <p:cNvSpPr>
              <a:spLocks/>
            </p:cNvSpPr>
            <p:nvPr/>
          </p:nvSpPr>
          <p:spPr bwMode="auto">
            <a:xfrm>
              <a:off x="-2265" y="-448"/>
              <a:ext cx="37" cy="30"/>
            </a:xfrm>
            <a:custGeom>
              <a:avLst/>
              <a:gdLst>
                <a:gd name="T0" fmla="*/ 1 w 20"/>
                <a:gd name="T1" fmla="*/ 0 h 16"/>
                <a:gd name="T2" fmla="*/ 0 w 20"/>
                <a:gd name="T3" fmla="*/ 0 h 16"/>
                <a:gd name="T4" fmla="*/ 7 w 20"/>
                <a:gd name="T5" fmla="*/ 6 h 16"/>
                <a:gd name="T6" fmla="*/ 10 w 20"/>
                <a:gd name="T7" fmla="*/ 8 h 16"/>
                <a:gd name="T8" fmla="*/ 13 w 20"/>
                <a:gd name="T9" fmla="*/ 11 h 16"/>
                <a:gd name="T10" fmla="*/ 18 w 20"/>
                <a:gd name="T11" fmla="*/ 16 h 16"/>
                <a:gd name="T12" fmla="*/ 18 w 20"/>
                <a:gd name="T13" fmla="*/ 16 h 16"/>
                <a:gd name="T14" fmla="*/ 19 w 20"/>
                <a:gd name="T15" fmla="*/ 10 h 16"/>
                <a:gd name="T16" fmla="*/ 15 w 20"/>
                <a:gd name="T17" fmla="*/ 8 h 16"/>
                <a:gd name="T18" fmla="*/ 12 w 20"/>
                <a:gd name="T19" fmla="*/ 7 h 16"/>
                <a:gd name="T20" fmla="*/ 9 w 20"/>
                <a:gd name="T21" fmla="*/ 4 h 16"/>
                <a:gd name="T22" fmla="*/ 5 w 20"/>
                <a:gd name="T23" fmla="*/ 1 h 16"/>
                <a:gd name="T24" fmla="*/ 1 w 2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6">
                  <a:moveTo>
                    <a:pt x="1" y="0"/>
                  </a:moveTo>
                  <a:cubicBezTo>
                    <a:pt x="1" y="0"/>
                    <a:pt x="0" y="0"/>
                    <a:pt x="0" y="0"/>
                  </a:cubicBezTo>
                  <a:cubicBezTo>
                    <a:pt x="0" y="2"/>
                    <a:pt x="5" y="5"/>
                    <a:pt x="7" y="6"/>
                  </a:cubicBezTo>
                  <a:cubicBezTo>
                    <a:pt x="8" y="7"/>
                    <a:pt x="9" y="8"/>
                    <a:pt x="10" y="8"/>
                  </a:cubicBezTo>
                  <a:cubicBezTo>
                    <a:pt x="11" y="9"/>
                    <a:pt x="12" y="10"/>
                    <a:pt x="13" y="11"/>
                  </a:cubicBezTo>
                  <a:cubicBezTo>
                    <a:pt x="15" y="13"/>
                    <a:pt x="17" y="15"/>
                    <a:pt x="18" y="16"/>
                  </a:cubicBezTo>
                  <a:cubicBezTo>
                    <a:pt x="18" y="16"/>
                    <a:pt x="18" y="16"/>
                    <a:pt x="18" y="16"/>
                  </a:cubicBezTo>
                  <a:cubicBezTo>
                    <a:pt x="19" y="13"/>
                    <a:pt x="20" y="12"/>
                    <a:pt x="19" y="10"/>
                  </a:cubicBezTo>
                  <a:cubicBezTo>
                    <a:pt x="18" y="10"/>
                    <a:pt x="17" y="9"/>
                    <a:pt x="15" y="8"/>
                  </a:cubicBezTo>
                  <a:cubicBezTo>
                    <a:pt x="14" y="8"/>
                    <a:pt x="13" y="7"/>
                    <a:pt x="12" y="7"/>
                  </a:cubicBezTo>
                  <a:cubicBezTo>
                    <a:pt x="11" y="6"/>
                    <a:pt x="10" y="5"/>
                    <a:pt x="9" y="4"/>
                  </a:cubicBezTo>
                  <a:cubicBezTo>
                    <a:pt x="8" y="3"/>
                    <a:pt x="6" y="2"/>
                    <a:pt x="5" y="1"/>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0" name="Freeform 103">
              <a:extLst>
                <a:ext uri="{FF2B5EF4-FFF2-40B4-BE49-F238E27FC236}">
                  <a16:creationId xmlns:a16="http://schemas.microsoft.com/office/drawing/2014/main" xmlns="" id="{6FB53559-C6CC-4864-A206-3C085AB3F57C}"/>
                </a:ext>
              </a:extLst>
            </p:cNvPr>
            <p:cNvSpPr>
              <a:spLocks/>
            </p:cNvSpPr>
            <p:nvPr/>
          </p:nvSpPr>
          <p:spPr bwMode="auto">
            <a:xfrm>
              <a:off x="-2184" y="-384"/>
              <a:ext cx="101" cy="43"/>
            </a:xfrm>
            <a:custGeom>
              <a:avLst/>
              <a:gdLst>
                <a:gd name="T0" fmla="*/ 2 w 54"/>
                <a:gd name="T1" fmla="*/ 0 h 23"/>
                <a:gd name="T2" fmla="*/ 0 w 54"/>
                <a:gd name="T3" fmla="*/ 1 h 23"/>
                <a:gd name="T4" fmla="*/ 7 w 54"/>
                <a:gd name="T5" fmla="*/ 17 h 23"/>
                <a:gd name="T6" fmla="*/ 23 w 54"/>
                <a:gd name="T7" fmla="*/ 23 h 23"/>
                <a:gd name="T8" fmla="*/ 30 w 54"/>
                <a:gd name="T9" fmla="*/ 22 h 23"/>
                <a:gd name="T10" fmla="*/ 44 w 54"/>
                <a:gd name="T11" fmla="*/ 19 h 23"/>
                <a:gd name="T12" fmla="*/ 46 w 54"/>
                <a:gd name="T13" fmla="*/ 19 h 23"/>
                <a:gd name="T14" fmla="*/ 54 w 54"/>
                <a:gd name="T15" fmla="*/ 15 h 23"/>
                <a:gd name="T16" fmla="*/ 54 w 54"/>
                <a:gd name="T17" fmla="*/ 13 h 23"/>
                <a:gd name="T18" fmla="*/ 47 w 54"/>
                <a:gd name="T19" fmla="*/ 8 h 23"/>
                <a:gd name="T20" fmla="*/ 42 w 54"/>
                <a:gd name="T21" fmla="*/ 8 h 23"/>
                <a:gd name="T22" fmla="*/ 36 w 54"/>
                <a:gd name="T23" fmla="*/ 8 h 23"/>
                <a:gd name="T24" fmla="*/ 30 w 54"/>
                <a:gd name="T25" fmla="*/ 9 h 23"/>
                <a:gd name="T26" fmla="*/ 30 w 54"/>
                <a:gd name="T27" fmla="*/ 9 h 23"/>
                <a:gd name="T28" fmla="*/ 15 w 54"/>
                <a:gd name="T29" fmla="*/ 4 h 23"/>
                <a:gd name="T30" fmla="*/ 2 w 54"/>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23">
                  <a:moveTo>
                    <a:pt x="2" y="0"/>
                  </a:moveTo>
                  <a:cubicBezTo>
                    <a:pt x="1" y="0"/>
                    <a:pt x="1" y="0"/>
                    <a:pt x="0" y="1"/>
                  </a:cubicBezTo>
                  <a:cubicBezTo>
                    <a:pt x="0" y="7"/>
                    <a:pt x="3" y="13"/>
                    <a:pt x="7" y="17"/>
                  </a:cubicBezTo>
                  <a:cubicBezTo>
                    <a:pt x="11" y="21"/>
                    <a:pt x="17" y="23"/>
                    <a:pt x="23" y="23"/>
                  </a:cubicBezTo>
                  <a:cubicBezTo>
                    <a:pt x="25" y="23"/>
                    <a:pt x="28" y="23"/>
                    <a:pt x="30" y="22"/>
                  </a:cubicBezTo>
                  <a:cubicBezTo>
                    <a:pt x="35" y="21"/>
                    <a:pt x="40" y="20"/>
                    <a:pt x="44" y="19"/>
                  </a:cubicBezTo>
                  <a:cubicBezTo>
                    <a:pt x="45" y="19"/>
                    <a:pt x="45" y="19"/>
                    <a:pt x="46" y="19"/>
                  </a:cubicBezTo>
                  <a:cubicBezTo>
                    <a:pt x="48" y="19"/>
                    <a:pt x="54" y="18"/>
                    <a:pt x="54" y="15"/>
                  </a:cubicBezTo>
                  <a:cubicBezTo>
                    <a:pt x="54" y="14"/>
                    <a:pt x="54" y="13"/>
                    <a:pt x="54" y="13"/>
                  </a:cubicBezTo>
                  <a:cubicBezTo>
                    <a:pt x="53" y="10"/>
                    <a:pt x="49" y="9"/>
                    <a:pt x="47" y="8"/>
                  </a:cubicBezTo>
                  <a:cubicBezTo>
                    <a:pt x="45" y="8"/>
                    <a:pt x="44" y="8"/>
                    <a:pt x="42" y="8"/>
                  </a:cubicBezTo>
                  <a:cubicBezTo>
                    <a:pt x="40" y="8"/>
                    <a:pt x="38" y="8"/>
                    <a:pt x="36" y="8"/>
                  </a:cubicBezTo>
                  <a:cubicBezTo>
                    <a:pt x="34" y="8"/>
                    <a:pt x="32" y="9"/>
                    <a:pt x="30" y="9"/>
                  </a:cubicBezTo>
                  <a:cubicBezTo>
                    <a:pt x="30" y="9"/>
                    <a:pt x="30" y="9"/>
                    <a:pt x="30" y="9"/>
                  </a:cubicBezTo>
                  <a:cubicBezTo>
                    <a:pt x="25" y="9"/>
                    <a:pt x="20" y="7"/>
                    <a:pt x="15" y="4"/>
                  </a:cubicBezTo>
                  <a:cubicBezTo>
                    <a:pt x="11" y="2"/>
                    <a:pt x="6"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1" name="Freeform 104">
              <a:extLst>
                <a:ext uri="{FF2B5EF4-FFF2-40B4-BE49-F238E27FC236}">
                  <a16:creationId xmlns:a16="http://schemas.microsoft.com/office/drawing/2014/main" xmlns="" id="{6CAD6EA3-5DB9-4C7F-905A-EF166071A2E4}"/>
                </a:ext>
              </a:extLst>
            </p:cNvPr>
            <p:cNvSpPr>
              <a:spLocks/>
            </p:cNvSpPr>
            <p:nvPr/>
          </p:nvSpPr>
          <p:spPr bwMode="auto">
            <a:xfrm>
              <a:off x="-2363" y="-287"/>
              <a:ext cx="180" cy="85"/>
            </a:xfrm>
            <a:custGeom>
              <a:avLst/>
              <a:gdLst>
                <a:gd name="T0" fmla="*/ 39 w 96"/>
                <a:gd name="T1" fmla="*/ 0 h 45"/>
                <a:gd name="T2" fmla="*/ 29 w 96"/>
                <a:gd name="T3" fmla="*/ 3 h 45"/>
                <a:gd name="T4" fmla="*/ 25 w 96"/>
                <a:gd name="T5" fmla="*/ 5 h 45"/>
                <a:gd name="T6" fmla="*/ 18 w 96"/>
                <a:gd name="T7" fmla="*/ 6 h 45"/>
                <a:gd name="T8" fmla="*/ 11 w 96"/>
                <a:gd name="T9" fmla="*/ 10 h 45"/>
                <a:gd name="T10" fmla="*/ 4 w 96"/>
                <a:gd name="T11" fmla="*/ 24 h 45"/>
                <a:gd name="T12" fmla="*/ 4 w 96"/>
                <a:gd name="T13" fmla="*/ 25 h 45"/>
                <a:gd name="T14" fmla="*/ 4 w 96"/>
                <a:gd name="T15" fmla="*/ 27 h 45"/>
                <a:gd name="T16" fmla="*/ 4 w 96"/>
                <a:gd name="T17" fmla="*/ 28 h 45"/>
                <a:gd name="T18" fmla="*/ 1 w 96"/>
                <a:gd name="T19" fmla="*/ 30 h 45"/>
                <a:gd name="T20" fmla="*/ 0 w 96"/>
                <a:gd name="T21" fmla="*/ 31 h 45"/>
                <a:gd name="T22" fmla="*/ 5 w 96"/>
                <a:gd name="T23" fmla="*/ 30 h 45"/>
                <a:gd name="T24" fmla="*/ 5 w 96"/>
                <a:gd name="T25" fmla="*/ 29 h 45"/>
                <a:gd name="T26" fmla="*/ 14 w 96"/>
                <a:gd name="T27" fmla="*/ 28 h 45"/>
                <a:gd name="T28" fmla="*/ 16 w 96"/>
                <a:gd name="T29" fmla="*/ 28 h 45"/>
                <a:gd name="T30" fmla="*/ 22 w 96"/>
                <a:gd name="T31" fmla="*/ 29 h 45"/>
                <a:gd name="T32" fmla="*/ 30 w 96"/>
                <a:gd name="T33" fmla="*/ 29 h 45"/>
                <a:gd name="T34" fmla="*/ 40 w 96"/>
                <a:gd name="T35" fmla="*/ 28 h 45"/>
                <a:gd name="T36" fmla="*/ 42 w 96"/>
                <a:gd name="T37" fmla="*/ 27 h 45"/>
                <a:gd name="T38" fmla="*/ 46 w 96"/>
                <a:gd name="T39" fmla="*/ 26 h 45"/>
                <a:gd name="T40" fmla="*/ 46 w 96"/>
                <a:gd name="T41" fmla="*/ 26 h 45"/>
                <a:gd name="T42" fmla="*/ 54 w 96"/>
                <a:gd name="T43" fmla="*/ 25 h 45"/>
                <a:gd name="T44" fmla="*/ 54 w 96"/>
                <a:gd name="T45" fmla="*/ 25 h 45"/>
                <a:gd name="T46" fmla="*/ 55 w 96"/>
                <a:gd name="T47" fmla="*/ 26 h 45"/>
                <a:gd name="T48" fmla="*/ 54 w 96"/>
                <a:gd name="T49" fmla="*/ 28 h 45"/>
                <a:gd name="T50" fmla="*/ 54 w 96"/>
                <a:gd name="T51" fmla="*/ 28 h 45"/>
                <a:gd name="T52" fmla="*/ 53 w 96"/>
                <a:gd name="T53" fmla="*/ 28 h 45"/>
                <a:gd name="T54" fmla="*/ 50 w 96"/>
                <a:gd name="T55" fmla="*/ 28 h 45"/>
                <a:gd name="T56" fmla="*/ 48 w 96"/>
                <a:gd name="T57" fmla="*/ 29 h 45"/>
                <a:gd name="T58" fmla="*/ 47 w 96"/>
                <a:gd name="T59" fmla="*/ 29 h 45"/>
                <a:gd name="T60" fmla="*/ 47 w 96"/>
                <a:gd name="T61" fmla="*/ 29 h 45"/>
                <a:gd name="T62" fmla="*/ 44 w 96"/>
                <a:gd name="T63" fmla="*/ 30 h 45"/>
                <a:gd name="T64" fmla="*/ 40 w 96"/>
                <a:gd name="T65" fmla="*/ 37 h 45"/>
                <a:gd name="T66" fmla="*/ 62 w 96"/>
                <a:gd name="T67" fmla="*/ 45 h 45"/>
                <a:gd name="T68" fmla="*/ 77 w 96"/>
                <a:gd name="T69" fmla="*/ 42 h 45"/>
                <a:gd name="T70" fmla="*/ 83 w 96"/>
                <a:gd name="T71" fmla="*/ 40 h 45"/>
                <a:gd name="T72" fmla="*/ 93 w 96"/>
                <a:gd name="T73" fmla="*/ 36 h 45"/>
                <a:gd name="T74" fmla="*/ 95 w 96"/>
                <a:gd name="T75" fmla="*/ 24 h 45"/>
                <a:gd name="T76" fmla="*/ 95 w 96"/>
                <a:gd name="T77" fmla="*/ 19 h 45"/>
                <a:gd name="T78" fmla="*/ 94 w 96"/>
                <a:gd name="T79" fmla="*/ 8 h 45"/>
                <a:gd name="T80" fmla="*/ 93 w 96"/>
                <a:gd name="T81" fmla="*/ 8 h 45"/>
                <a:gd name="T82" fmla="*/ 92 w 96"/>
                <a:gd name="T83" fmla="*/ 8 h 45"/>
                <a:gd name="T84" fmla="*/ 89 w 96"/>
                <a:gd name="T85" fmla="*/ 8 h 45"/>
                <a:gd name="T86" fmla="*/ 87 w 96"/>
                <a:gd name="T87" fmla="*/ 8 h 45"/>
                <a:gd name="T88" fmla="*/ 68 w 96"/>
                <a:gd name="T89" fmla="*/ 2 h 45"/>
                <a:gd name="T90" fmla="*/ 66 w 96"/>
                <a:gd name="T91" fmla="*/ 2 h 45"/>
                <a:gd name="T92" fmla="*/ 64 w 96"/>
                <a:gd name="T93" fmla="*/ 2 h 45"/>
                <a:gd name="T94" fmla="*/ 41 w 96"/>
                <a:gd name="T95" fmla="*/ 0 h 45"/>
                <a:gd name="T96" fmla="*/ 39 w 96"/>
                <a:gd name="T9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45">
                  <a:moveTo>
                    <a:pt x="39" y="0"/>
                  </a:moveTo>
                  <a:cubicBezTo>
                    <a:pt x="35" y="0"/>
                    <a:pt x="32" y="2"/>
                    <a:pt x="29" y="3"/>
                  </a:cubicBezTo>
                  <a:cubicBezTo>
                    <a:pt x="28" y="4"/>
                    <a:pt x="26" y="5"/>
                    <a:pt x="25" y="5"/>
                  </a:cubicBezTo>
                  <a:cubicBezTo>
                    <a:pt x="23" y="6"/>
                    <a:pt x="21" y="6"/>
                    <a:pt x="18" y="6"/>
                  </a:cubicBezTo>
                  <a:cubicBezTo>
                    <a:pt x="14" y="6"/>
                    <a:pt x="11" y="7"/>
                    <a:pt x="11" y="10"/>
                  </a:cubicBezTo>
                  <a:cubicBezTo>
                    <a:pt x="11" y="17"/>
                    <a:pt x="8" y="22"/>
                    <a:pt x="4" y="24"/>
                  </a:cubicBezTo>
                  <a:cubicBezTo>
                    <a:pt x="4" y="25"/>
                    <a:pt x="4" y="25"/>
                    <a:pt x="4" y="25"/>
                  </a:cubicBezTo>
                  <a:cubicBezTo>
                    <a:pt x="4" y="25"/>
                    <a:pt x="5" y="26"/>
                    <a:pt x="4" y="27"/>
                  </a:cubicBezTo>
                  <a:cubicBezTo>
                    <a:pt x="4" y="27"/>
                    <a:pt x="4" y="28"/>
                    <a:pt x="4" y="28"/>
                  </a:cubicBezTo>
                  <a:cubicBezTo>
                    <a:pt x="3" y="28"/>
                    <a:pt x="2" y="29"/>
                    <a:pt x="1" y="30"/>
                  </a:cubicBezTo>
                  <a:cubicBezTo>
                    <a:pt x="0" y="31"/>
                    <a:pt x="0" y="31"/>
                    <a:pt x="0" y="31"/>
                  </a:cubicBezTo>
                  <a:cubicBezTo>
                    <a:pt x="1" y="31"/>
                    <a:pt x="3" y="30"/>
                    <a:pt x="5" y="30"/>
                  </a:cubicBezTo>
                  <a:cubicBezTo>
                    <a:pt x="5" y="29"/>
                    <a:pt x="5" y="29"/>
                    <a:pt x="5" y="29"/>
                  </a:cubicBezTo>
                  <a:cubicBezTo>
                    <a:pt x="8" y="29"/>
                    <a:pt x="11" y="28"/>
                    <a:pt x="14" y="28"/>
                  </a:cubicBezTo>
                  <a:cubicBezTo>
                    <a:pt x="15" y="28"/>
                    <a:pt x="15" y="28"/>
                    <a:pt x="16" y="28"/>
                  </a:cubicBezTo>
                  <a:cubicBezTo>
                    <a:pt x="18" y="29"/>
                    <a:pt x="20" y="29"/>
                    <a:pt x="22" y="29"/>
                  </a:cubicBezTo>
                  <a:cubicBezTo>
                    <a:pt x="25" y="29"/>
                    <a:pt x="28" y="29"/>
                    <a:pt x="30" y="29"/>
                  </a:cubicBezTo>
                  <a:cubicBezTo>
                    <a:pt x="34" y="29"/>
                    <a:pt x="37" y="29"/>
                    <a:pt x="40" y="28"/>
                  </a:cubicBezTo>
                  <a:cubicBezTo>
                    <a:pt x="41" y="28"/>
                    <a:pt x="41" y="28"/>
                    <a:pt x="42" y="27"/>
                  </a:cubicBezTo>
                  <a:cubicBezTo>
                    <a:pt x="43" y="27"/>
                    <a:pt x="44" y="26"/>
                    <a:pt x="46" y="26"/>
                  </a:cubicBezTo>
                  <a:cubicBezTo>
                    <a:pt x="46" y="26"/>
                    <a:pt x="46" y="26"/>
                    <a:pt x="46" y="26"/>
                  </a:cubicBezTo>
                  <a:cubicBezTo>
                    <a:pt x="49" y="25"/>
                    <a:pt x="52" y="25"/>
                    <a:pt x="54" y="25"/>
                  </a:cubicBezTo>
                  <a:cubicBezTo>
                    <a:pt x="54" y="25"/>
                    <a:pt x="54" y="25"/>
                    <a:pt x="54" y="25"/>
                  </a:cubicBezTo>
                  <a:cubicBezTo>
                    <a:pt x="54" y="25"/>
                    <a:pt x="55" y="26"/>
                    <a:pt x="55" y="26"/>
                  </a:cubicBezTo>
                  <a:cubicBezTo>
                    <a:pt x="55" y="27"/>
                    <a:pt x="54" y="28"/>
                    <a:pt x="54" y="28"/>
                  </a:cubicBezTo>
                  <a:cubicBezTo>
                    <a:pt x="54" y="28"/>
                    <a:pt x="54" y="28"/>
                    <a:pt x="54" y="28"/>
                  </a:cubicBezTo>
                  <a:cubicBezTo>
                    <a:pt x="54" y="28"/>
                    <a:pt x="53" y="28"/>
                    <a:pt x="53" y="28"/>
                  </a:cubicBezTo>
                  <a:cubicBezTo>
                    <a:pt x="52" y="28"/>
                    <a:pt x="51" y="28"/>
                    <a:pt x="50" y="28"/>
                  </a:cubicBezTo>
                  <a:cubicBezTo>
                    <a:pt x="49" y="29"/>
                    <a:pt x="49" y="29"/>
                    <a:pt x="48" y="29"/>
                  </a:cubicBezTo>
                  <a:cubicBezTo>
                    <a:pt x="48" y="29"/>
                    <a:pt x="47" y="29"/>
                    <a:pt x="47" y="29"/>
                  </a:cubicBezTo>
                  <a:cubicBezTo>
                    <a:pt x="47" y="29"/>
                    <a:pt x="47" y="29"/>
                    <a:pt x="47" y="29"/>
                  </a:cubicBezTo>
                  <a:cubicBezTo>
                    <a:pt x="46" y="29"/>
                    <a:pt x="45" y="29"/>
                    <a:pt x="44" y="30"/>
                  </a:cubicBezTo>
                  <a:cubicBezTo>
                    <a:pt x="43" y="30"/>
                    <a:pt x="40" y="34"/>
                    <a:pt x="40" y="37"/>
                  </a:cubicBezTo>
                  <a:cubicBezTo>
                    <a:pt x="46" y="42"/>
                    <a:pt x="54" y="45"/>
                    <a:pt x="62" y="45"/>
                  </a:cubicBezTo>
                  <a:cubicBezTo>
                    <a:pt x="66" y="45"/>
                    <a:pt x="72" y="44"/>
                    <a:pt x="77" y="42"/>
                  </a:cubicBezTo>
                  <a:cubicBezTo>
                    <a:pt x="79" y="41"/>
                    <a:pt x="81" y="41"/>
                    <a:pt x="83" y="40"/>
                  </a:cubicBezTo>
                  <a:cubicBezTo>
                    <a:pt x="87" y="39"/>
                    <a:pt x="91" y="38"/>
                    <a:pt x="93" y="36"/>
                  </a:cubicBezTo>
                  <a:cubicBezTo>
                    <a:pt x="96" y="34"/>
                    <a:pt x="96" y="29"/>
                    <a:pt x="95" y="24"/>
                  </a:cubicBezTo>
                  <a:cubicBezTo>
                    <a:pt x="95" y="22"/>
                    <a:pt x="95" y="20"/>
                    <a:pt x="95" y="19"/>
                  </a:cubicBezTo>
                  <a:cubicBezTo>
                    <a:pt x="95" y="13"/>
                    <a:pt x="95" y="9"/>
                    <a:pt x="94" y="8"/>
                  </a:cubicBezTo>
                  <a:cubicBezTo>
                    <a:pt x="94" y="8"/>
                    <a:pt x="94" y="8"/>
                    <a:pt x="93" y="8"/>
                  </a:cubicBezTo>
                  <a:cubicBezTo>
                    <a:pt x="93" y="8"/>
                    <a:pt x="92" y="8"/>
                    <a:pt x="92" y="8"/>
                  </a:cubicBezTo>
                  <a:cubicBezTo>
                    <a:pt x="91" y="8"/>
                    <a:pt x="90" y="8"/>
                    <a:pt x="89" y="8"/>
                  </a:cubicBezTo>
                  <a:cubicBezTo>
                    <a:pt x="88" y="8"/>
                    <a:pt x="88" y="8"/>
                    <a:pt x="87" y="8"/>
                  </a:cubicBezTo>
                  <a:cubicBezTo>
                    <a:pt x="80" y="4"/>
                    <a:pt x="74" y="2"/>
                    <a:pt x="68" y="2"/>
                  </a:cubicBezTo>
                  <a:cubicBezTo>
                    <a:pt x="67" y="2"/>
                    <a:pt x="67" y="2"/>
                    <a:pt x="66" y="2"/>
                  </a:cubicBezTo>
                  <a:cubicBezTo>
                    <a:pt x="65" y="2"/>
                    <a:pt x="65" y="2"/>
                    <a:pt x="64" y="2"/>
                  </a:cubicBezTo>
                  <a:cubicBezTo>
                    <a:pt x="56" y="2"/>
                    <a:pt x="49" y="2"/>
                    <a:pt x="41" y="0"/>
                  </a:cubicBezTo>
                  <a:cubicBezTo>
                    <a:pt x="40" y="0"/>
                    <a:pt x="39"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2" name="Freeform 105">
              <a:extLst>
                <a:ext uri="{FF2B5EF4-FFF2-40B4-BE49-F238E27FC236}">
                  <a16:creationId xmlns:a16="http://schemas.microsoft.com/office/drawing/2014/main" xmlns="" id="{429387B8-483E-4E63-AFF0-6A5C37D09B9D}"/>
                </a:ext>
              </a:extLst>
            </p:cNvPr>
            <p:cNvSpPr>
              <a:spLocks/>
            </p:cNvSpPr>
            <p:nvPr/>
          </p:nvSpPr>
          <p:spPr bwMode="auto">
            <a:xfrm>
              <a:off x="-2359" y="-343"/>
              <a:ext cx="54" cy="17"/>
            </a:xfrm>
            <a:custGeom>
              <a:avLst/>
              <a:gdLst>
                <a:gd name="T0" fmla="*/ 19 w 29"/>
                <a:gd name="T1" fmla="*/ 0 h 9"/>
                <a:gd name="T2" fmla="*/ 12 w 29"/>
                <a:gd name="T3" fmla="*/ 3 h 9"/>
                <a:gd name="T4" fmla="*/ 11 w 29"/>
                <a:gd name="T5" fmla="*/ 4 h 9"/>
                <a:gd name="T6" fmla="*/ 5 w 29"/>
                <a:gd name="T7" fmla="*/ 5 h 9"/>
                <a:gd name="T8" fmla="*/ 0 w 29"/>
                <a:gd name="T9" fmla="*/ 6 h 9"/>
                <a:gd name="T10" fmla="*/ 4 w 29"/>
                <a:gd name="T11" fmla="*/ 8 h 9"/>
                <a:gd name="T12" fmla="*/ 7 w 29"/>
                <a:gd name="T13" fmla="*/ 8 h 9"/>
                <a:gd name="T14" fmla="*/ 9 w 29"/>
                <a:gd name="T15" fmla="*/ 7 h 9"/>
                <a:gd name="T16" fmla="*/ 10 w 29"/>
                <a:gd name="T17" fmla="*/ 7 h 9"/>
                <a:gd name="T18" fmla="*/ 18 w 29"/>
                <a:gd name="T19" fmla="*/ 8 h 9"/>
                <a:gd name="T20" fmla="*/ 26 w 29"/>
                <a:gd name="T21" fmla="*/ 9 h 9"/>
                <a:gd name="T22" fmla="*/ 27 w 29"/>
                <a:gd name="T23" fmla="*/ 9 h 9"/>
                <a:gd name="T24" fmla="*/ 29 w 29"/>
                <a:gd name="T25" fmla="*/ 8 h 9"/>
                <a:gd name="T26" fmla="*/ 24 w 29"/>
                <a:gd name="T27" fmla="*/ 2 h 9"/>
                <a:gd name="T28" fmla="*/ 19 w 29"/>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9">
                  <a:moveTo>
                    <a:pt x="19" y="0"/>
                  </a:moveTo>
                  <a:cubicBezTo>
                    <a:pt x="17" y="0"/>
                    <a:pt x="14" y="2"/>
                    <a:pt x="12" y="3"/>
                  </a:cubicBezTo>
                  <a:cubicBezTo>
                    <a:pt x="11" y="4"/>
                    <a:pt x="11" y="4"/>
                    <a:pt x="11" y="4"/>
                  </a:cubicBezTo>
                  <a:cubicBezTo>
                    <a:pt x="9" y="5"/>
                    <a:pt x="7" y="5"/>
                    <a:pt x="5" y="5"/>
                  </a:cubicBezTo>
                  <a:cubicBezTo>
                    <a:pt x="3" y="5"/>
                    <a:pt x="1" y="5"/>
                    <a:pt x="0" y="6"/>
                  </a:cubicBezTo>
                  <a:cubicBezTo>
                    <a:pt x="1" y="7"/>
                    <a:pt x="2" y="8"/>
                    <a:pt x="4" y="8"/>
                  </a:cubicBezTo>
                  <a:cubicBezTo>
                    <a:pt x="5" y="8"/>
                    <a:pt x="6" y="8"/>
                    <a:pt x="7" y="8"/>
                  </a:cubicBezTo>
                  <a:cubicBezTo>
                    <a:pt x="7" y="7"/>
                    <a:pt x="8" y="7"/>
                    <a:pt x="9" y="7"/>
                  </a:cubicBezTo>
                  <a:cubicBezTo>
                    <a:pt x="10" y="7"/>
                    <a:pt x="10" y="7"/>
                    <a:pt x="10" y="7"/>
                  </a:cubicBezTo>
                  <a:cubicBezTo>
                    <a:pt x="13" y="7"/>
                    <a:pt x="16" y="8"/>
                    <a:pt x="18" y="8"/>
                  </a:cubicBezTo>
                  <a:cubicBezTo>
                    <a:pt x="21" y="9"/>
                    <a:pt x="24" y="9"/>
                    <a:pt x="26" y="9"/>
                  </a:cubicBezTo>
                  <a:cubicBezTo>
                    <a:pt x="27" y="9"/>
                    <a:pt x="27" y="9"/>
                    <a:pt x="27" y="9"/>
                  </a:cubicBezTo>
                  <a:cubicBezTo>
                    <a:pt x="29" y="9"/>
                    <a:pt x="29" y="9"/>
                    <a:pt x="29" y="8"/>
                  </a:cubicBezTo>
                  <a:cubicBezTo>
                    <a:pt x="29" y="7"/>
                    <a:pt x="27" y="4"/>
                    <a:pt x="24" y="2"/>
                  </a:cubicBezTo>
                  <a:cubicBezTo>
                    <a:pt x="22" y="1"/>
                    <a:pt x="21"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3" name="Freeform 106">
              <a:extLst>
                <a:ext uri="{FF2B5EF4-FFF2-40B4-BE49-F238E27FC236}">
                  <a16:creationId xmlns:a16="http://schemas.microsoft.com/office/drawing/2014/main" xmlns="" id="{2DD2BA3E-9A57-47E2-B4F3-49757B3F883F}"/>
                </a:ext>
              </a:extLst>
            </p:cNvPr>
            <p:cNvSpPr>
              <a:spLocks/>
            </p:cNvSpPr>
            <p:nvPr/>
          </p:nvSpPr>
          <p:spPr bwMode="auto">
            <a:xfrm>
              <a:off x="-2246" y="34"/>
              <a:ext cx="138" cy="59"/>
            </a:xfrm>
            <a:custGeom>
              <a:avLst/>
              <a:gdLst>
                <a:gd name="T0" fmla="*/ 32 w 74"/>
                <a:gd name="T1" fmla="*/ 0 h 31"/>
                <a:gd name="T2" fmla="*/ 30 w 74"/>
                <a:gd name="T3" fmla="*/ 1 h 31"/>
                <a:gd name="T4" fmla="*/ 29 w 74"/>
                <a:gd name="T5" fmla="*/ 3 h 31"/>
                <a:gd name="T6" fmla="*/ 25 w 74"/>
                <a:gd name="T7" fmla="*/ 7 h 31"/>
                <a:gd name="T8" fmla="*/ 24 w 74"/>
                <a:gd name="T9" fmla="*/ 9 h 31"/>
                <a:gd name="T10" fmla="*/ 21 w 74"/>
                <a:gd name="T11" fmla="*/ 13 h 31"/>
                <a:gd name="T12" fmla="*/ 15 w 74"/>
                <a:gd name="T13" fmla="*/ 16 h 31"/>
                <a:gd name="T14" fmla="*/ 10 w 74"/>
                <a:gd name="T15" fmla="*/ 15 h 31"/>
                <a:gd name="T16" fmla="*/ 5 w 74"/>
                <a:gd name="T17" fmla="*/ 15 h 31"/>
                <a:gd name="T18" fmla="*/ 3 w 74"/>
                <a:gd name="T19" fmla="*/ 15 h 31"/>
                <a:gd name="T20" fmla="*/ 2 w 74"/>
                <a:gd name="T21" fmla="*/ 16 h 31"/>
                <a:gd name="T22" fmla="*/ 0 w 74"/>
                <a:gd name="T23" fmla="*/ 19 h 31"/>
                <a:gd name="T24" fmla="*/ 4 w 74"/>
                <a:gd name="T25" fmla="*/ 24 h 31"/>
                <a:gd name="T26" fmla="*/ 6 w 74"/>
                <a:gd name="T27" fmla="*/ 24 h 31"/>
                <a:gd name="T28" fmla="*/ 12 w 74"/>
                <a:gd name="T29" fmla="*/ 25 h 31"/>
                <a:gd name="T30" fmla="*/ 16 w 74"/>
                <a:gd name="T31" fmla="*/ 26 h 31"/>
                <a:gd name="T32" fmla="*/ 20 w 74"/>
                <a:gd name="T33" fmla="*/ 28 h 31"/>
                <a:gd name="T34" fmla="*/ 28 w 74"/>
                <a:gd name="T35" fmla="*/ 29 h 31"/>
                <a:gd name="T36" fmla="*/ 36 w 74"/>
                <a:gd name="T37" fmla="*/ 29 h 31"/>
                <a:gd name="T38" fmla="*/ 42 w 74"/>
                <a:gd name="T39" fmla="*/ 28 h 31"/>
                <a:gd name="T40" fmla="*/ 42 w 74"/>
                <a:gd name="T41" fmla="*/ 28 h 31"/>
                <a:gd name="T42" fmla="*/ 43 w 74"/>
                <a:gd name="T43" fmla="*/ 28 h 31"/>
                <a:gd name="T44" fmla="*/ 61 w 74"/>
                <a:gd name="T45" fmla="*/ 31 h 31"/>
                <a:gd name="T46" fmla="*/ 63 w 74"/>
                <a:gd name="T47" fmla="*/ 31 h 31"/>
                <a:gd name="T48" fmla="*/ 74 w 74"/>
                <a:gd name="T49" fmla="*/ 26 h 31"/>
                <a:gd name="T50" fmla="*/ 70 w 74"/>
                <a:gd name="T51" fmla="*/ 24 h 31"/>
                <a:gd name="T52" fmla="*/ 64 w 74"/>
                <a:gd name="T53" fmla="*/ 22 h 31"/>
                <a:gd name="T54" fmla="*/ 62 w 74"/>
                <a:gd name="T55" fmla="*/ 16 h 31"/>
                <a:gd name="T56" fmla="*/ 63 w 74"/>
                <a:gd name="T57" fmla="*/ 11 h 31"/>
                <a:gd name="T58" fmla="*/ 67 w 74"/>
                <a:gd name="T59" fmla="*/ 10 h 31"/>
                <a:gd name="T60" fmla="*/ 68 w 74"/>
                <a:gd name="T61" fmla="*/ 10 h 31"/>
                <a:gd name="T62" fmla="*/ 70 w 74"/>
                <a:gd name="T63" fmla="*/ 9 h 31"/>
                <a:gd name="T64" fmla="*/ 71 w 74"/>
                <a:gd name="T65" fmla="*/ 8 h 31"/>
                <a:gd name="T66" fmla="*/ 71 w 74"/>
                <a:gd name="T67" fmla="*/ 8 h 31"/>
                <a:gd name="T68" fmla="*/ 70 w 74"/>
                <a:gd name="T69" fmla="*/ 6 h 31"/>
                <a:gd name="T70" fmla="*/ 70 w 74"/>
                <a:gd name="T71" fmla="*/ 6 h 31"/>
                <a:gd name="T72" fmla="*/ 67 w 74"/>
                <a:gd name="T73" fmla="*/ 6 h 31"/>
                <a:gd name="T74" fmla="*/ 64 w 74"/>
                <a:gd name="T75" fmla="*/ 6 h 31"/>
                <a:gd name="T76" fmla="*/ 62 w 74"/>
                <a:gd name="T77" fmla="*/ 6 h 31"/>
                <a:gd name="T78" fmla="*/ 61 w 74"/>
                <a:gd name="T79" fmla="*/ 6 h 31"/>
                <a:gd name="T80" fmla="*/ 58 w 74"/>
                <a:gd name="T81" fmla="*/ 5 h 31"/>
                <a:gd name="T82" fmla="*/ 57 w 74"/>
                <a:gd name="T83" fmla="*/ 5 h 31"/>
                <a:gd name="T84" fmla="*/ 56 w 74"/>
                <a:gd name="T85" fmla="*/ 6 h 31"/>
                <a:gd name="T86" fmla="*/ 55 w 74"/>
                <a:gd name="T87" fmla="*/ 8 h 31"/>
                <a:gd name="T88" fmla="*/ 51 w 74"/>
                <a:gd name="T89" fmla="*/ 10 h 31"/>
                <a:gd name="T90" fmla="*/ 45 w 74"/>
                <a:gd name="T91" fmla="*/ 7 h 31"/>
                <a:gd name="T92" fmla="*/ 43 w 74"/>
                <a:gd name="T93" fmla="*/ 6 h 31"/>
                <a:gd name="T94" fmla="*/ 42 w 74"/>
                <a:gd name="T95" fmla="*/ 6 h 31"/>
                <a:gd name="T96" fmla="*/ 35 w 74"/>
                <a:gd name="T97" fmla="*/ 1 h 31"/>
                <a:gd name="T98" fmla="*/ 34 w 74"/>
                <a:gd name="T99" fmla="*/ 1 h 31"/>
                <a:gd name="T100" fmla="*/ 32 w 74"/>
                <a:gd name="T10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31">
                  <a:moveTo>
                    <a:pt x="32" y="0"/>
                  </a:moveTo>
                  <a:cubicBezTo>
                    <a:pt x="31" y="0"/>
                    <a:pt x="31" y="0"/>
                    <a:pt x="30" y="1"/>
                  </a:cubicBezTo>
                  <a:cubicBezTo>
                    <a:pt x="30" y="2"/>
                    <a:pt x="29" y="2"/>
                    <a:pt x="29" y="3"/>
                  </a:cubicBezTo>
                  <a:cubicBezTo>
                    <a:pt x="27" y="4"/>
                    <a:pt x="26" y="5"/>
                    <a:pt x="25" y="7"/>
                  </a:cubicBezTo>
                  <a:cubicBezTo>
                    <a:pt x="25" y="7"/>
                    <a:pt x="24" y="8"/>
                    <a:pt x="24" y="9"/>
                  </a:cubicBezTo>
                  <a:cubicBezTo>
                    <a:pt x="23" y="11"/>
                    <a:pt x="23" y="12"/>
                    <a:pt x="21" y="13"/>
                  </a:cubicBezTo>
                  <a:cubicBezTo>
                    <a:pt x="19" y="15"/>
                    <a:pt x="17" y="16"/>
                    <a:pt x="15" y="16"/>
                  </a:cubicBezTo>
                  <a:cubicBezTo>
                    <a:pt x="13" y="16"/>
                    <a:pt x="12" y="16"/>
                    <a:pt x="10" y="15"/>
                  </a:cubicBezTo>
                  <a:cubicBezTo>
                    <a:pt x="8" y="15"/>
                    <a:pt x="7" y="15"/>
                    <a:pt x="5" y="15"/>
                  </a:cubicBezTo>
                  <a:cubicBezTo>
                    <a:pt x="5" y="15"/>
                    <a:pt x="4" y="15"/>
                    <a:pt x="3" y="15"/>
                  </a:cubicBezTo>
                  <a:cubicBezTo>
                    <a:pt x="2" y="16"/>
                    <a:pt x="2" y="16"/>
                    <a:pt x="2" y="16"/>
                  </a:cubicBezTo>
                  <a:cubicBezTo>
                    <a:pt x="1" y="16"/>
                    <a:pt x="0" y="18"/>
                    <a:pt x="0" y="19"/>
                  </a:cubicBezTo>
                  <a:cubicBezTo>
                    <a:pt x="0" y="21"/>
                    <a:pt x="1" y="23"/>
                    <a:pt x="4" y="24"/>
                  </a:cubicBezTo>
                  <a:cubicBezTo>
                    <a:pt x="5" y="24"/>
                    <a:pt x="5" y="24"/>
                    <a:pt x="6" y="24"/>
                  </a:cubicBezTo>
                  <a:cubicBezTo>
                    <a:pt x="8" y="24"/>
                    <a:pt x="10" y="24"/>
                    <a:pt x="12" y="25"/>
                  </a:cubicBezTo>
                  <a:cubicBezTo>
                    <a:pt x="13" y="25"/>
                    <a:pt x="15" y="26"/>
                    <a:pt x="16" y="26"/>
                  </a:cubicBezTo>
                  <a:cubicBezTo>
                    <a:pt x="17" y="27"/>
                    <a:pt x="18" y="28"/>
                    <a:pt x="20" y="28"/>
                  </a:cubicBezTo>
                  <a:cubicBezTo>
                    <a:pt x="22" y="29"/>
                    <a:pt x="25" y="29"/>
                    <a:pt x="28" y="29"/>
                  </a:cubicBezTo>
                  <a:cubicBezTo>
                    <a:pt x="30" y="29"/>
                    <a:pt x="33" y="29"/>
                    <a:pt x="36" y="29"/>
                  </a:cubicBezTo>
                  <a:cubicBezTo>
                    <a:pt x="38" y="29"/>
                    <a:pt x="40" y="29"/>
                    <a:pt x="42" y="28"/>
                  </a:cubicBezTo>
                  <a:cubicBezTo>
                    <a:pt x="42" y="28"/>
                    <a:pt x="42" y="28"/>
                    <a:pt x="42" y="28"/>
                  </a:cubicBezTo>
                  <a:cubicBezTo>
                    <a:pt x="42" y="28"/>
                    <a:pt x="43" y="28"/>
                    <a:pt x="43" y="28"/>
                  </a:cubicBezTo>
                  <a:cubicBezTo>
                    <a:pt x="49" y="28"/>
                    <a:pt x="54" y="29"/>
                    <a:pt x="61" y="31"/>
                  </a:cubicBezTo>
                  <a:cubicBezTo>
                    <a:pt x="62" y="31"/>
                    <a:pt x="63" y="31"/>
                    <a:pt x="63" y="31"/>
                  </a:cubicBezTo>
                  <a:cubicBezTo>
                    <a:pt x="67" y="31"/>
                    <a:pt x="72" y="29"/>
                    <a:pt x="74" y="26"/>
                  </a:cubicBezTo>
                  <a:cubicBezTo>
                    <a:pt x="73" y="25"/>
                    <a:pt x="72" y="25"/>
                    <a:pt x="70" y="24"/>
                  </a:cubicBezTo>
                  <a:cubicBezTo>
                    <a:pt x="68" y="24"/>
                    <a:pt x="66" y="24"/>
                    <a:pt x="64" y="22"/>
                  </a:cubicBezTo>
                  <a:cubicBezTo>
                    <a:pt x="63" y="21"/>
                    <a:pt x="62" y="18"/>
                    <a:pt x="62" y="16"/>
                  </a:cubicBezTo>
                  <a:cubicBezTo>
                    <a:pt x="62" y="14"/>
                    <a:pt x="62" y="12"/>
                    <a:pt x="63" y="11"/>
                  </a:cubicBezTo>
                  <a:cubicBezTo>
                    <a:pt x="64" y="10"/>
                    <a:pt x="66" y="10"/>
                    <a:pt x="67" y="10"/>
                  </a:cubicBezTo>
                  <a:cubicBezTo>
                    <a:pt x="67" y="10"/>
                    <a:pt x="68" y="10"/>
                    <a:pt x="68" y="10"/>
                  </a:cubicBezTo>
                  <a:cubicBezTo>
                    <a:pt x="69" y="10"/>
                    <a:pt x="70" y="10"/>
                    <a:pt x="70" y="9"/>
                  </a:cubicBezTo>
                  <a:cubicBezTo>
                    <a:pt x="71" y="8"/>
                    <a:pt x="71" y="8"/>
                    <a:pt x="71" y="8"/>
                  </a:cubicBezTo>
                  <a:cubicBezTo>
                    <a:pt x="71" y="8"/>
                    <a:pt x="71" y="8"/>
                    <a:pt x="71" y="8"/>
                  </a:cubicBezTo>
                  <a:cubicBezTo>
                    <a:pt x="71" y="7"/>
                    <a:pt x="70" y="6"/>
                    <a:pt x="70" y="6"/>
                  </a:cubicBezTo>
                  <a:cubicBezTo>
                    <a:pt x="70" y="6"/>
                    <a:pt x="70" y="6"/>
                    <a:pt x="70" y="6"/>
                  </a:cubicBezTo>
                  <a:cubicBezTo>
                    <a:pt x="69" y="6"/>
                    <a:pt x="68" y="6"/>
                    <a:pt x="67" y="6"/>
                  </a:cubicBezTo>
                  <a:cubicBezTo>
                    <a:pt x="66" y="6"/>
                    <a:pt x="65" y="6"/>
                    <a:pt x="64" y="6"/>
                  </a:cubicBezTo>
                  <a:cubicBezTo>
                    <a:pt x="64" y="6"/>
                    <a:pt x="63" y="6"/>
                    <a:pt x="62" y="6"/>
                  </a:cubicBezTo>
                  <a:cubicBezTo>
                    <a:pt x="62" y="6"/>
                    <a:pt x="61" y="6"/>
                    <a:pt x="61" y="6"/>
                  </a:cubicBezTo>
                  <a:cubicBezTo>
                    <a:pt x="60" y="5"/>
                    <a:pt x="59" y="5"/>
                    <a:pt x="58" y="5"/>
                  </a:cubicBezTo>
                  <a:cubicBezTo>
                    <a:pt x="57" y="5"/>
                    <a:pt x="57" y="5"/>
                    <a:pt x="57" y="5"/>
                  </a:cubicBezTo>
                  <a:cubicBezTo>
                    <a:pt x="56" y="6"/>
                    <a:pt x="56" y="6"/>
                    <a:pt x="56" y="6"/>
                  </a:cubicBezTo>
                  <a:cubicBezTo>
                    <a:pt x="56" y="7"/>
                    <a:pt x="56" y="8"/>
                    <a:pt x="55" y="8"/>
                  </a:cubicBezTo>
                  <a:cubicBezTo>
                    <a:pt x="54" y="9"/>
                    <a:pt x="52" y="10"/>
                    <a:pt x="51" y="10"/>
                  </a:cubicBezTo>
                  <a:cubicBezTo>
                    <a:pt x="49" y="10"/>
                    <a:pt x="47" y="9"/>
                    <a:pt x="45" y="7"/>
                  </a:cubicBezTo>
                  <a:cubicBezTo>
                    <a:pt x="44" y="7"/>
                    <a:pt x="43" y="7"/>
                    <a:pt x="43" y="6"/>
                  </a:cubicBezTo>
                  <a:cubicBezTo>
                    <a:pt x="42" y="6"/>
                    <a:pt x="42" y="6"/>
                    <a:pt x="42" y="6"/>
                  </a:cubicBezTo>
                  <a:cubicBezTo>
                    <a:pt x="39" y="4"/>
                    <a:pt x="37" y="3"/>
                    <a:pt x="35" y="1"/>
                  </a:cubicBezTo>
                  <a:cubicBezTo>
                    <a:pt x="34" y="1"/>
                    <a:pt x="34" y="1"/>
                    <a:pt x="34" y="1"/>
                  </a:cubicBezTo>
                  <a:cubicBezTo>
                    <a:pt x="33"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4" name="Freeform 107">
              <a:extLst>
                <a:ext uri="{FF2B5EF4-FFF2-40B4-BE49-F238E27FC236}">
                  <a16:creationId xmlns:a16="http://schemas.microsoft.com/office/drawing/2014/main" xmlns="" id="{CC87E3C4-634D-4ACB-8B47-2837D099622D}"/>
                </a:ext>
              </a:extLst>
            </p:cNvPr>
            <p:cNvSpPr>
              <a:spLocks/>
            </p:cNvSpPr>
            <p:nvPr/>
          </p:nvSpPr>
          <p:spPr bwMode="auto">
            <a:xfrm>
              <a:off x="-1783" y="219"/>
              <a:ext cx="212" cy="116"/>
            </a:xfrm>
            <a:custGeom>
              <a:avLst/>
              <a:gdLst>
                <a:gd name="T0" fmla="*/ 23 w 113"/>
                <a:gd name="T1" fmla="*/ 0 h 62"/>
                <a:gd name="T2" fmla="*/ 16 w 113"/>
                <a:gd name="T3" fmla="*/ 11 h 62"/>
                <a:gd name="T4" fmla="*/ 15 w 113"/>
                <a:gd name="T5" fmla="*/ 12 h 62"/>
                <a:gd name="T6" fmla="*/ 13 w 113"/>
                <a:gd name="T7" fmla="*/ 17 h 62"/>
                <a:gd name="T8" fmla="*/ 10 w 113"/>
                <a:gd name="T9" fmla="*/ 27 h 62"/>
                <a:gd name="T10" fmla="*/ 12 w 113"/>
                <a:gd name="T11" fmla="*/ 33 h 62"/>
                <a:gd name="T12" fmla="*/ 14 w 113"/>
                <a:gd name="T13" fmla="*/ 41 h 62"/>
                <a:gd name="T14" fmla="*/ 14 w 113"/>
                <a:gd name="T15" fmla="*/ 41 h 62"/>
                <a:gd name="T16" fmla="*/ 14 w 113"/>
                <a:gd name="T17" fmla="*/ 42 h 62"/>
                <a:gd name="T18" fmla="*/ 13 w 113"/>
                <a:gd name="T19" fmla="*/ 43 h 62"/>
                <a:gd name="T20" fmla="*/ 13 w 113"/>
                <a:gd name="T21" fmla="*/ 43 h 62"/>
                <a:gd name="T22" fmla="*/ 12 w 113"/>
                <a:gd name="T23" fmla="*/ 43 h 62"/>
                <a:gd name="T24" fmla="*/ 6 w 113"/>
                <a:gd name="T25" fmla="*/ 47 h 62"/>
                <a:gd name="T26" fmla="*/ 0 w 113"/>
                <a:gd name="T27" fmla="*/ 52 h 62"/>
                <a:gd name="T28" fmla="*/ 5 w 113"/>
                <a:gd name="T29" fmla="*/ 53 h 62"/>
                <a:gd name="T30" fmla="*/ 17 w 113"/>
                <a:gd name="T31" fmla="*/ 50 h 62"/>
                <a:gd name="T32" fmla="*/ 19 w 113"/>
                <a:gd name="T33" fmla="*/ 49 h 62"/>
                <a:gd name="T34" fmla="*/ 21 w 113"/>
                <a:gd name="T35" fmla="*/ 48 h 62"/>
                <a:gd name="T36" fmla="*/ 21 w 113"/>
                <a:gd name="T37" fmla="*/ 48 h 62"/>
                <a:gd name="T38" fmla="*/ 24 w 113"/>
                <a:gd name="T39" fmla="*/ 50 h 62"/>
                <a:gd name="T40" fmla="*/ 30 w 113"/>
                <a:gd name="T41" fmla="*/ 57 h 62"/>
                <a:gd name="T42" fmla="*/ 30 w 113"/>
                <a:gd name="T43" fmla="*/ 58 h 62"/>
                <a:gd name="T44" fmla="*/ 31 w 113"/>
                <a:gd name="T45" fmla="*/ 59 h 62"/>
                <a:gd name="T46" fmla="*/ 34 w 113"/>
                <a:gd name="T47" fmla="*/ 62 h 62"/>
                <a:gd name="T48" fmla="*/ 36 w 113"/>
                <a:gd name="T49" fmla="*/ 62 h 62"/>
                <a:gd name="T50" fmla="*/ 45 w 113"/>
                <a:gd name="T51" fmla="*/ 56 h 62"/>
                <a:gd name="T52" fmla="*/ 59 w 113"/>
                <a:gd name="T53" fmla="*/ 50 h 62"/>
                <a:gd name="T54" fmla="*/ 60 w 113"/>
                <a:gd name="T55" fmla="*/ 50 h 62"/>
                <a:gd name="T56" fmla="*/ 68 w 113"/>
                <a:gd name="T57" fmla="*/ 45 h 62"/>
                <a:gd name="T58" fmla="*/ 76 w 113"/>
                <a:gd name="T59" fmla="*/ 39 h 62"/>
                <a:gd name="T60" fmla="*/ 77 w 113"/>
                <a:gd name="T61" fmla="*/ 39 h 62"/>
                <a:gd name="T62" fmla="*/ 78 w 113"/>
                <a:gd name="T63" fmla="*/ 40 h 62"/>
                <a:gd name="T64" fmla="*/ 78 w 113"/>
                <a:gd name="T65" fmla="*/ 44 h 62"/>
                <a:gd name="T66" fmla="*/ 78 w 113"/>
                <a:gd name="T67" fmla="*/ 46 h 62"/>
                <a:gd name="T68" fmla="*/ 84 w 113"/>
                <a:gd name="T69" fmla="*/ 47 h 62"/>
                <a:gd name="T70" fmla="*/ 90 w 113"/>
                <a:gd name="T71" fmla="*/ 48 h 62"/>
                <a:gd name="T72" fmla="*/ 100 w 113"/>
                <a:gd name="T73" fmla="*/ 50 h 62"/>
                <a:gd name="T74" fmla="*/ 113 w 113"/>
                <a:gd name="T75" fmla="*/ 53 h 62"/>
                <a:gd name="T76" fmla="*/ 113 w 113"/>
                <a:gd name="T77" fmla="*/ 53 h 62"/>
                <a:gd name="T78" fmla="*/ 92 w 113"/>
                <a:gd name="T79" fmla="*/ 28 h 62"/>
                <a:gd name="T80" fmla="*/ 82 w 113"/>
                <a:gd name="T81" fmla="*/ 22 h 62"/>
                <a:gd name="T82" fmla="*/ 62 w 113"/>
                <a:gd name="T83" fmla="*/ 13 h 62"/>
                <a:gd name="T84" fmla="*/ 57 w 113"/>
                <a:gd name="T85" fmla="*/ 12 h 62"/>
                <a:gd name="T86" fmla="*/ 49 w 113"/>
                <a:gd name="T87" fmla="*/ 11 h 62"/>
                <a:gd name="T88" fmla="*/ 47 w 113"/>
                <a:gd name="T89" fmla="*/ 11 h 62"/>
                <a:gd name="T90" fmla="*/ 43 w 113"/>
                <a:gd name="T91" fmla="*/ 12 h 62"/>
                <a:gd name="T92" fmla="*/ 37 w 113"/>
                <a:gd name="T93" fmla="*/ 13 h 62"/>
                <a:gd name="T94" fmla="*/ 32 w 113"/>
                <a:gd name="T95" fmla="*/ 12 h 62"/>
                <a:gd name="T96" fmla="*/ 28 w 113"/>
                <a:gd name="T97" fmla="*/ 6 h 62"/>
                <a:gd name="T98" fmla="*/ 23 w 113"/>
                <a:gd name="T99" fmla="*/ 0 h 62"/>
                <a:gd name="T100" fmla="*/ 23 w 113"/>
                <a:gd name="T10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3" h="62">
                  <a:moveTo>
                    <a:pt x="23" y="0"/>
                  </a:moveTo>
                  <a:cubicBezTo>
                    <a:pt x="19" y="0"/>
                    <a:pt x="17" y="7"/>
                    <a:pt x="16" y="11"/>
                  </a:cubicBezTo>
                  <a:cubicBezTo>
                    <a:pt x="15" y="12"/>
                    <a:pt x="15" y="12"/>
                    <a:pt x="15" y="12"/>
                  </a:cubicBezTo>
                  <a:cubicBezTo>
                    <a:pt x="15" y="13"/>
                    <a:pt x="14" y="15"/>
                    <a:pt x="13" y="17"/>
                  </a:cubicBezTo>
                  <a:cubicBezTo>
                    <a:pt x="12" y="20"/>
                    <a:pt x="10" y="24"/>
                    <a:pt x="10" y="27"/>
                  </a:cubicBezTo>
                  <a:cubicBezTo>
                    <a:pt x="10" y="29"/>
                    <a:pt x="11" y="31"/>
                    <a:pt x="12" y="33"/>
                  </a:cubicBezTo>
                  <a:cubicBezTo>
                    <a:pt x="13" y="36"/>
                    <a:pt x="13" y="38"/>
                    <a:pt x="14" y="41"/>
                  </a:cubicBezTo>
                  <a:cubicBezTo>
                    <a:pt x="14" y="41"/>
                    <a:pt x="14" y="41"/>
                    <a:pt x="14" y="41"/>
                  </a:cubicBezTo>
                  <a:cubicBezTo>
                    <a:pt x="14" y="42"/>
                    <a:pt x="14" y="42"/>
                    <a:pt x="14" y="42"/>
                  </a:cubicBezTo>
                  <a:cubicBezTo>
                    <a:pt x="14" y="43"/>
                    <a:pt x="13" y="43"/>
                    <a:pt x="13" y="43"/>
                  </a:cubicBezTo>
                  <a:cubicBezTo>
                    <a:pt x="13" y="43"/>
                    <a:pt x="13" y="43"/>
                    <a:pt x="13" y="43"/>
                  </a:cubicBezTo>
                  <a:cubicBezTo>
                    <a:pt x="12" y="43"/>
                    <a:pt x="12" y="43"/>
                    <a:pt x="12" y="43"/>
                  </a:cubicBezTo>
                  <a:cubicBezTo>
                    <a:pt x="10" y="45"/>
                    <a:pt x="8" y="46"/>
                    <a:pt x="6" y="47"/>
                  </a:cubicBezTo>
                  <a:cubicBezTo>
                    <a:pt x="4" y="49"/>
                    <a:pt x="2" y="50"/>
                    <a:pt x="0" y="52"/>
                  </a:cubicBezTo>
                  <a:cubicBezTo>
                    <a:pt x="1" y="53"/>
                    <a:pt x="3" y="53"/>
                    <a:pt x="5" y="53"/>
                  </a:cubicBezTo>
                  <a:cubicBezTo>
                    <a:pt x="10" y="53"/>
                    <a:pt x="15" y="52"/>
                    <a:pt x="17" y="50"/>
                  </a:cubicBezTo>
                  <a:cubicBezTo>
                    <a:pt x="18" y="50"/>
                    <a:pt x="18" y="49"/>
                    <a:pt x="19" y="49"/>
                  </a:cubicBezTo>
                  <a:cubicBezTo>
                    <a:pt x="19" y="48"/>
                    <a:pt x="20" y="48"/>
                    <a:pt x="21" y="48"/>
                  </a:cubicBezTo>
                  <a:cubicBezTo>
                    <a:pt x="21" y="48"/>
                    <a:pt x="21" y="48"/>
                    <a:pt x="21" y="48"/>
                  </a:cubicBezTo>
                  <a:cubicBezTo>
                    <a:pt x="22" y="48"/>
                    <a:pt x="22" y="48"/>
                    <a:pt x="24" y="50"/>
                  </a:cubicBezTo>
                  <a:cubicBezTo>
                    <a:pt x="26" y="52"/>
                    <a:pt x="28" y="55"/>
                    <a:pt x="30" y="57"/>
                  </a:cubicBezTo>
                  <a:cubicBezTo>
                    <a:pt x="30" y="58"/>
                    <a:pt x="30" y="58"/>
                    <a:pt x="30" y="58"/>
                  </a:cubicBezTo>
                  <a:cubicBezTo>
                    <a:pt x="30" y="58"/>
                    <a:pt x="31" y="59"/>
                    <a:pt x="31" y="59"/>
                  </a:cubicBezTo>
                  <a:cubicBezTo>
                    <a:pt x="32" y="61"/>
                    <a:pt x="32" y="61"/>
                    <a:pt x="34" y="62"/>
                  </a:cubicBezTo>
                  <a:cubicBezTo>
                    <a:pt x="35" y="62"/>
                    <a:pt x="35" y="62"/>
                    <a:pt x="36" y="62"/>
                  </a:cubicBezTo>
                  <a:cubicBezTo>
                    <a:pt x="39" y="62"/>
                    <a:pt x="42" y="59"/>
                    <a:pt x="45" y="56"/>
                  </a:cubicBezTo>
                  <a:cubicBezTo>
                    <a:pt x="50" y="51"/>
                    <a:pt x="54" y="51"/>
                    <a:pt x="59" y="50"/>
                  </a:cubicBezTo>
                  <a:cubicBezTo>
                    <a:pt x="60" y="50"/>
                    <a:pt x="60" y="50"/>
                    <a:pt x="60" y="50"/>
                  </a:cubicBezTo>
                  <a:cubicBezTo>
                    <a:pt x="63" y="49"/>
                    <a:pt x="66" y="47"/>
                    <a:pt x="68" y="45"/>
                  </a:cubicBezTo>
                  <a:cubicBezTo>
                    <a:pt x="71" y="42"/>
                    <a:pt x="73" y="40"/>
                    <a:pt x="76" y="39"/>
                  </a:cubicBezTo>
                  <a:cubicBezTo>
                    <a:pt x="77" y="39"/>
                    <a:pt x="77" y="39"/>
                    <a:pt x="77" y="39"/>
                  </a:cubicBezTo>
                  <a:cubicBezTo>
                    <a:pt x="77" y="40"/>
                    <a:pt x="78" y="40"/>
                    <a:pt x="78" y="40"/>
                  </a:cubicBezTo>
                  <a:cubicBezTo>
                    <a:pt x="78" y="42"/>
                    <a:pt x="78" y="43"/>
                    <a:pt x="78" y="44"/>
                  </a:cubicBezTo>
                  <a:cubicBezTo>
                    <a:pt x="78" y="45"/>
                    <a:pt x="78" y="46"/>
                    <a:pt x="78" y="46"/>
                  </a:cubicBezTo>
                  <a:cubicBezTo>
                    <a:pt x="80" y="46"/>
                    <a:pt x="82" y="47"/>
                    <a:pt x="84" y="47"/>
                  </a:cubicBezTo>
                  <a:cubicBezTo>
                    <a:pt x="86" y="48"/>
                    <a:pt x="88" y="48"/>
                    <a:pt x="90" y="48"/>
                  </a:cubicBezTo>
                  <a:cubicBezTo>
                    <a:pt x="94" y="48"/>
                    <a:pt x="97" y="48"/>
                    <a:pt x="100" y="50"/>
                  </a:cubicBezTo>
                  <a:cubicBezTo>
                    <a:pt x="105" y="52"/>
                    <a:pt x="108" y="53"/>
                    <a:pt x="113" y="53"/>
                  </a:cubicBezTo>
                  <a:cubicBezTo>
                    <a:pt x="113" y="53"/>
                    <a:pt x="113" y="53"/>
                    <a:pt x="113" y="53"/>
                  </a:cubicBezTo>
                  <a:cubicBezTo>
                    <a:pt x="108" y="44"/>
                    <a:pt x="100" y="33"/>
                    <a:pt x="92" y="28"/>
                  </a:cubicBezTo>
                  <a:cubicBezTo>
                    <a:pt x="88" y="26"/>
                    <a:pt x="85" y="24"/>
                    <a:pt x="82" y="22"/>
                  </a:cubicBezTo>
                  <a:cubicBezTo>
                    <a:pt x="76" y="17"/>
                    <a:pt x="70" y="13"/>
                    <a:pt x="62" y="13"/>
                  </a:cubicBezTo>
                  <a:cubicBezTo>
                    <a:pt x="61" y="12"/>
                    <a:pt x="59" y="12"/>
                    <a:pt x="57" y="12"/>
                  </a:cubicBezTo>
                  <a:cubicBezTo>
                    <a:pt x="54" y="12"/>
                    <a:pt x="51" y="11"/>
                    <a:pt x="49" y="11"/>
                  </a:cubicBezTo>
                  <a:cubicBezTo>
                    <a:pt x="48" y="11"/>
                    <a:pt x="48" y="11"/>
                    <a:pt x="47" y="11"/>
                  </a:cubicBezTo>
                  <a:cubicBezTo>
                    <a:pt x="46" y="12"/>
                    <a:pt x="44" y="12"/>
                    <a:pt x="43" y="12"/>
                  </a:cubicBezTo>
                  <a:cubicBezTo>
                    <a:pt x="41" y="13"/>
                    <a:pt x="39" y="13"/>
                    <a:pt x="37" y="13"/>
                  </a:cubicBezTo>
                  <a:cubicBezTo>
                    <a:pt x="35" y="13"/>
                    <a:pt x="34" y="13"/>
                    <a:pt x="32" y="12"/>
                  </a:cubicBezTo>
                  <a:cubicBezTo>
                    <a:pt x="30" y="11"/>
                    <a:pt x="29" y="8"/>
                    <a:pt x="28" y="6"/>
                  </a:cubicBezTo>
                  <a:cubicBezTo>
                    <a:pt x="27" y="3"/>
                    <a:pt x="25" y="0"/>
                    <a:pt x="23" y="0"/>
                  </a:cubicBezTo>
                  <a:cubicBezTo>
                    <a:pt x="23" y="0"/>
                    <a:pt x="2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5" name="Freeform 108">
              <a:extLst>
                <a:ext uri="{FF2B5EF4-FFF2-40B4-BE49-F238E27FC236}">
                  <a16:creationId xmlns:a16="http://schemas.microsoft.com/office/drawing/2014/main" xmlns="" id="{BD2C22B7-81AF-439D-AFEF-E300B7758C37}"/>
                </a:ext>
              </a:extLst>
            </p:cNvPr>
            <p:cNvSpPr>
              <a:spLocks/>
            </p:cNvSpPr>
            <p:nvPr/>
          </p:nvSpPr>
          <p:spPr bwMode="auto">
            <a:xfrm>
              <a:off x="-1479" y="316"/>
              <a:ext cx="39" cy="23"/>
            </a:xfrm>
            <a:custGeom>
              <a:avLst/>
              <a:gdLst>
                <a:gd name="T0" fmla="*/ 11 w 21"/>
                <a:gd name="T1" fmla="*/ 0 h 12"/>
                <a:gd name="T2" fmla="*/ 1 w 21"/>
                <a:gd name="T3" fmla="*/ 4 h 12"/>
                <a:gd name="T4" fmla="*/ 0 w 21"/>
                <a:gd name="T5" fmla="*/ 5 h 12"/>
                <a:gd name="T6" fmla="*/ 0 w 21"/>
                <a:gd name="T7" fmla="*/ 5 h 12"/>
                <a:gd name="T8" fmla="*/ 9 w 21"/>
                <a:gd name="T9" fmla="*/ 10 h 12"/>
                <a:gd name="T10" fmla="*/ 11 w 21"/>
                <a:gd name="T11" fmla="*/ 11 h 12"/>
                <a:gd name="T12" fmla="*/ 18 w 21"/>
                <a:gd name="T13" fmla="*/ 12 h 12"/>
                <a:gd name="T14" fmla="*/ 19 w 21"/>
                <a:gd name="T15" fmla="*/ 12 h 12"/>
                <a:gd name="T16" fmla="*/ 21 w 21"/>
                <a:gd name="T17" fmla="*/ 9 h 12"/>
                <a:gd name="T18" fmla="*/ 20 w 21"/>
                <a:gd name="T19" fmla="*/ 5 h 12"/>
                <a:gd name="T20" fmla="*/ 11 w 21"/>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11" y="0"/>
                  </a:moveTo>
                  <a:cubicBezTo>
                    <a:pt x="8" y="0"/>
                    <a:pt x="5" y="2"/>
                    <a:pt x="1" y="4"/>
                  </a:cubicBezTo>
                  <a:cubicBezTo>
                    <a:pt x="0" y="5"/>
                    <a:pt x="0" y="5"/>
                    <a:pt x="0" y="5"/>
                  </a:cubicBezTo>
                  <a:cubicBezTo>
                    <a:pt x="0" y="5"/>
                    <a:pt x="0" y="5"/>
                    <a:pt x="0" y="5"/>
                  </a:cubicBezTo>
                  <a:cubicBezTo>
                    <a:pt x="2" y="7"/>
                    <a:pt x="5" y="9"/>
                    <a:pt x="9" y="10"/>
                  </a:cubicBezTo>
                  <a:cubicBezTo>
                    <a:pt x="9" y="10"/>
                    <a:pt x="10" y="10"/>
                    <a:pt x="11" y="11"/>
                  </a:cubicBezTo>
                  <a:cubicBezTo>
                    <a:pt x="13" y="11"/>
                    <a:pt x="16" y="12"/>
                    <a:pt x="18" y="12"/>
                  </a:cubicBezTo>
                  <a:cubicBezTo>
                    <a:pt x="18" y="12"/>
                    <a:pt x="19" y="12"/>
                    <a:pt x="19" y="12"/>
                  </a:cubicBezTo>
                  <a:cubicBezTo>
                    <a:pt x="20" y="11"/>
                    <a:pt x="21" y="10"/>
                    <a:pt x="21" y="9"/>
                  </a:cubicBezTo>
                  <a:cubicBezTo>
                    <a:pt x="21" y="8"/>
                    <a:pt x="21" y="6"/>
                    <a:pt x="20" y="5"/>
                  </a:cubicBezTo>
                  <a:cubicBezTo>
                    <a:pt x="17" y="1"/>
                    <a:pt x="14"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6" name="Freeform 109">
              <a:extLst>
                <a:ext uri="{FF2B5EF4-FFF2-40B4-BE49-F238E27FC236}">
                  <a16:creationId xmlns:a16="http://schemas.microsoft.com/office/drawing/2014/main" xmlns="" id="{01BEE6EC-5B2B-442A-BF35-C9ECD9247A02}"/>
                </a:ext>
              </a:extLst>
            </p:cNvPr>
            <p:cNvSpPr>
              <a:spLocks/>
            </p:cNvSpPr>
            <p:nvPr/>
          </p:nvSpPr>
          <p:spPr bwMode="auto">
            <a:xfrm>
              <a:off x="-1451" y="232"/>
              <a:ext cx="90" cy="50"/>
            </a:xfrm>
            <a:custGeom>
              <a:avLst/>
              <a:gdLst>
                <a:gd name="T0" fmla="*/ 8 w 48"/>
                <a:gd name="T1" fmla="*/ 0 h 27"/>
                <a:gd name="T2" fmla="*/ 4 w 48"/>
                <a:gd name="T3" fmla="*/ 11 h 27"/>
                <a:gd name="T4" fmla="*/ 2 w 48"/>
                <a:gd name="T5" fmla="*/ 15 h 27"/>
                <a:gd name="T6" fmla="*/ 0 w 48"/>
                <a:gd name="T7" fmla="*/ 20 h 27"/>
                <a:gd name="T8" fmla="*/ 4 w 48"/>
                <a:gd name="T9" fmla="*/ 24 h 27"/>
                <a:gd name="T10" fmla="*/ 19 w 48"/>
                <a:gd name="T11" fmla="*/ 27 h 27"/>
                <a:gd name="T12" fmla="*/ 33 w 48"/>
                <a:gd name="T13" fmla="*/ 26 h 27"/>
                <a:gd name="T14" fmla="*/ 39 w 48"/>
                <a:gd name="T15" fmla="*/ 24 h 27"/>
                <a:gd name="T16" fmla="*/ 48 w 48"/>
                <a:gd name="T17" fmla="*/ 22 h 27"/>
                <a:gd name="T18" fmla="*/ 45 w 48"/>
                <a:gd name="T19" fmla="*/ 14 h 27"/>
                <a:gd name="T20" fmla="*/ 43 w 48"/>
                <a:gd name="T21" fmla="*/ 12 h 27"/>
                <a:gd name="T22" fmla="*/ 41 w 48"/>
                <a:gd name="T23" fmla="*/ 7 h 27"/>
                <a:gd name="T24" fmla="*/ 38 w 48"/>
                <a:gd name="T25" fmla="*/ 2 h 27"/>
                <a:gd name="T26" fmla="*/ 32 w 48"/>
                <a:gd name="T27" fmla="*/ 1 h 27"/>
                <a:gd name="T28" fmla="*/ 28 w 48"/>
                <a:gd name="T29" fmla="*/ 1 h 27"/>
                <a:gd name="T30" fmla="*/ 25 w 48"/>
                <a:gd name="T31" fmla="*/ 1 h 27"/>
                <a:gd name="T32" fmla="*/ 23 w 48"/>
                <a:gd name="T33" fmla="*/ 1 h 27"/>
                <a:gd name="T34" fmla="*/ 19 w 48"/>
                <a:gd name="T35" fmla="*/ 1 h 27"/>
                <a:gd name="T36" fmla="*/ 8 w 48"/>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7">
                  <a:moveTo>
                    <a:pt x="8" y="0"/>
                  </a:moveTo>
                  <a:cubicBezTo>
                    <a:pt x="8" y="5"/>
                    <a:pt x="6" y="8"/>
                    <a:pt x="4" y="11"/>
                  </a:cubicBezTo>
                  <a:cubicBezTo>
                    <a:pt x="3" y="13"/>
                    <a:pt x="2" y="14"/>
                    <a:pt x="2" y="15"/>
                  </a:cubicBezTo>
                  <a:cubicBezTo>
                    <a:pt x="0" y="17"/>
                    <a:pt x="0" y="19"/>
                    <a:pt x="0" y="20"/>
                  </a:cubicBezTo>
                  <a:cubicBezTo>
                    <a:pt x="1" y="22"/>
                    <a:pt x="2" y="23"/>
                    <a:pt x="4" y="24"/>
                  </a:cubicBezTo>
                  <a:cubicBezTo>
                    <a:pt x="8" y="26"/>
                    <a:pt x="14" y="27"/>
                    <a:pt x="19" y="27"/>
                  </a:cubicBezTo>
                  <a:cubicBezTo>
                    <a:pt x="24" y="27"/>
                    <a:pt x="29" y="27"/>
                    <a:pt x="33" y="26"/>
                  </a:cubicBezTo>
                  <a:cubicBezTo>
                    <a:pt x="35" y="25"/>
                    <a:pt x="37" y="25"/>
                    <a:pt x="39" y="24"/>
                  </a:cubicBezTo>
                  <a:cubicBezTo>
                    <a:pt x="42" y="23"/>
                    <a:pt x="45" y="22"/>
                    <a:pt x="48" y="22"/>
                  </a:cubicBezTo>
                  <a:cubicBezTo>
                    <a:pt x="48" y="18"/>
                    <a:pt x="47" y="16"/>
                    <a:pt x="45" y="14"/>
                  </a:cubicBezTo>
                  <a:cubicBezTo>
                    <a:pt x="44" y="13"/>
                    <a:pt x="44" y="13"/>
                    <a:pt x="43" y="12"/>
                  </a:cubicBezTo>
                  <a:cubicBezTo>
                    <a:pt x="42" y="10"/>
                    <a:pt x="42" y="9"/>
                    <a:pt x="41" y="7"/>
                  </a:cubicBezTo>
                  <a:cubicBezTo>
                    <a:pt x="41" y="5"/>
                    <a:pt x="40" y="3"/>
                    <a:pt x="38" y="2"/>
                  </a:cubicBezTo>
                  <a:cubicBezTo>
                    <a:pt x="37" y="1"/>
                    <a:pt x="35" y="1"/>
                    <a:pt x="32" y="1"/>
                  </a:cubicBezTo>
                  <a:cubicBezTo>
                    <a:pt x="31" y="1"/>
                    <a:pt x="30" y="1"/>
                    <a:pt x="28" y="1"/>
                  </a:cubicBezTo>
                  <a:cubicBezTo>
                    <a:pt x="27" y="1"/>
                    <a:pt x="26" y="1"/>
                    <a:pt x="25" y="1"/>
                  </a:cubicBezTo>
                  <a:cubicBezTo>
                    <a:pt x="24" y="1"/>
                    <a:pt x="24" y="1"/>
                    <a:pt x="23" y="1"/>
                  </a:cubicBezTo>
                  <a:cubicBezTo>
                    <a:pt x="22" y="1"/>
                    <a:pt x="20" y="1"/>
                    <a:pt x="19" y="1"/>
                  </a:cubicBezTo>
                  <a:cubicBezTo>
                    <a:pt x="15" y="1"/>
                    <a:pt x="11"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7" name="Freeform 110">
              <a:extLst>
                <a:ext uri="{FF2B5EF4-FFF2-40B4-BE49-F238E27FC236}">
                  <a16:creationId xmlns:a16="http://schemas.microsoft.com/office/drawing/2014/main" xmlns="" id="{29BB8273-85A4-4C77-844B-4EA98518BFDD}"/>
                </a:ext>
              </a:extLst>
            </p:cNvPr>
            <p:cNvSpPr>
              <a:spLocks/>
            </p:cNvSpPr>
            <p:nvPr/>
          </p:nvSpPr>
          <p:spPr bwMode="auto">
            <a:xfrm>
              <a:off x="-1436" y="305"/>
              <a:ext cx="34" cy="23"/>
            </a:xfrm>
            <a:custGeom>
              <a:avLst/>
              <a:gdLst>
                <a:gd name="T0" fmla="*/ 5 w 18"/>
                <a:gd name="T1" fmla="*/ 0 h 12"/>
                <a:gd name="T2" fmla="*/ 4 w 18"/>
                <a:gd name="T3" fmla="*/ 0 h 12"/>
                <a:gd name="T4" fmla="*/ 0 w 18"/>
                <a:gd name="T5" fmla="*/ 5 h 12"/>
                <a:gd name="T6" fmla="*/ 0 w 18"/>
                <a:gd name="T7" fmla="*/ 5 h 12"/>
                <a:gd name="T8" fmla="*/ 1 w 18"/>
                <a:gd name="T9" fmla="*/ 6 h 12"/>
                <a:gd name="T10" fmla="*/ 5 w 18"/>
                <a:gd name="T11" fmla="*/ 7 h 12"/>
                <a:gd name="T12" fmla="*/ 9 w 18"/>
                <a:gd name="T13" fmla="*/ 9 h 12"/>
                <a:gd name="T14" fmla="*/ 10 w 18"/>
                <a:gd name="T15" fmla="*/ 10 h 12"/>
                <a:gd name="T16" fmla="*/ 13 w 18"/>
                <a:gd name="T17" fmla="*/ 12 h 12"/>
                <a:gd name="T18" fmla="*/ 13 w 18"/>
                <a:gd name="T19" fmla="*/ 12 h 12"/>
                <a:gd name="T20" fmla="*/ 16 w 18"/>
                <a:gd name="T21" fmla="*/ 10 h 12"/>
                <a:gd name="T22" fmla="*/ 16 w 18"/>
                <a:gd name="T23" fmla="*/ 9 h 12"/>
                <a:gd name="T24" fmla="*/ 18 w 18"/>
                <a:gd name="T25" fmla="*/ 7 h 12"/>
                <a:gd name="T26" fmla="*/ 16 w 18"/>
                <a:gd name="T27" fmla="*/ 5 h 12"/>
                <a:gd name="T28" fmla="*/ 10 w 18"/>
                <a:gd name="T29" fmla="*/ 3 h 12"/>
                <a:gd name="T30" fmla="*/ 8 w 18"/>
                <a:gd name="T31" fmla="*/ 2 h 12"/>
                <a:gd name="T32" fmla="*/ 7 w 18"/>
                <a:gd name="T33" fmla="*/ 1 h 12"/>
                <a:gd name="T34" fmla="*/ 5 w 18"/>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2">
                  <a:moveTo>
                    <a:pt x="5" y="0"/>
                  </a:moveTo>
                  <a:cubicBezTo>
                    <a:pt x="4" y="0"/>
                    <a:pt x="4" y="0"/>
                    <a:pt x="4" y="0"/>
                  </a:cubicBezTo>
                  <a:cubicBezTo>
                    <a:pt x="3" y="1"/>
                    <a:pt x="0" y="4"/>
                    <a:pt x="0" y="5"/>
                  </a:cubicBezTo>
                  <a:cubicBezTo>
                    <a:pt x="0" y="5"/>
                    <a:pt x="0" y="5"/>
                    <a:pt x="0" y="5"/>
                  </a:cubicBezTo>
                  <a:cubicBezTo>
                    <a:pt x="1" y="6"/>
                    <a:pt x="1" y="6"/>
                    <a:pt x="1" y="6"/>
                  </a:cubicBezTo>
                  <a:cubicBezTo>
                    <a:pt x="2" y="7"/>
                    <a:pt x="3" y="7"/>
                    <a:pt x="5" y="7"/>
                  </a:cubicBezTo>
                  <a:cubicBezTo>
                    <a:pt x="6" y="8"/>
                    <a:pt x="8" y="8"/>
                    <a:pt x="9" y="9"/>
                  </a:cubicBezTo>
                  <a:cubicBezTo>
                    <a:pt x="10" y="9"/>
                    <a:pt x="10" y="10"/>
                    <a:pt x="10" y="10"/>
                  </a:cubicBezTo>
                  <a:cubicBezTo>
                    <a:pt x="11" y="11"/>
                    <a:pt x="12" y="12"/>
                    <a:pt x="13" y="12"/>
                  </a:cubicBezTo>
                  <a:cubicBezTo>
                    <a:pt x="13" y="12"/>
                    <a:pt x="13" y="12"/>
                    <a:pt x="13" y="12"/>
                  </a:cubicBezTo>
                  <a:cubicBezTo>
                    <a:pt x="14" y="12"/>
                    <a:pt x="15" y="10"/>
                    <a:pt x="16" y="10"/>
                  </a:cubicBezTo>
                  <a:cubicBezTo>
                    <a:pt x="16" y="9"/>
                    <a:pt x="16" y="9"/>
                    <a:pt x="16" y="9"/>
                  </a:cubicBezTo>
                  <a:cubicBezTo>
                    <a:pt x="18" y="8"/>
                    <a:pt x="18" y="7"/>
                    <a:pt x="18" y="7"/>
                  </a:cubicBezTo>
                  <a:cubicBezTo>
                    <a:pt x="18" y="7"/>
                    <a:pt x="18" y="6"/>
                    <a:pt x="16" y="5"/>
                  </a:cubicBezTo>
                  <a:cubicBezTo>
                    <a:pt x="14" y="4"/>
                    <a:pt x="12" y="3"/>
                    <a:pt x="10" y="3"/>
                  </a:cubicBezTo>
                  <a:cubicBezTo>
                    <a:pt x="10" y="2"/>
                    <a:pt x="9" y="2"/>
                    <a:pt x="8" y="2"/>
                  </a:cubicBezTo>
                  <a:cubicBezTo>
                    <a:pt x="7" y="1"/>
                    <a:pt x="7" y="1"/>
                    <a:pt x="7" y="1"/>
                  </a:cubicBezTo>
                  <a:cubicBezTo>
                    <a:pt x="6" y="1"/>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8" name="Freeform 111">
              <a:extLst>
                <a:ext uri="{FF2B5EF4-FFF2-40B4-BE49-F238E27FC236}">
                  <a16:creationId xmlns:a16="http://schemas.microsoft.com/office/drawing/2014/main" xmlns="" id="{8F2EEB30-1572-4619-974B-6E89E3285D21}"/>
                </a:ext>
              </a:extLst>
            </p:cNvPr>
            <p:cNvSpPr>
              <a:spLocks/>
            </p:cNvSpPr>
            <p:nvPr/>
          </p:nvSpPr>
          <p:spPr bwMode="auto">
            <a:xfrm>
              <a:off x="-1488" y="23"/>
              <a:ext cx="30" cy="32"/>
            </a:xfrm>
            <a:custGeom>
              <a:avLst/>
              <a:gdLst>
                <a:gd name="T0" fmla="*/ 14 w 16"/>
                <a:gd name="T1" fmla="*/ 0 h 17"/>
                <a:gd name="T2" fmla="*/ 11 w 16"/>
                <a:gd name="T3" fmla="*/ 2 h 17"/>
                <a:gd name="T4" fmla="*/ 8 w 16"/>
                <a:gd name="T5" fmla="*/ 4 h 17"/>
                <a:gd name="T6" fmla="*/ 6 w 16"/>
                <a:gd name="T7" fmla="*/ 5 h 17"/>
                <a:gd name="T8" fmla="*/ 2 w 16"/>
                <a:gd name="T9" fmla="*/ 7 h 17"/>
                <a:gd name="T10" fmla="*/ 0 w 16"/>
                <a:gd name="T11" fmla="*/ 10 h 17"/>
                <a:gd name="T12" fmla="*/ 1 w 16"/>
                <a:gd name="T13" fmla="*/ 10 h 17"/>
                <a:gd name="T14" fmla="*/ 7 w 16"/>
                <a:gd name="T15" fmla="*/ 14 h 17"/>
                <a:gd name="T16" fmla="*/ 11 w 16"/>
                <a:gd name="T17" fmla="*/ 17 h 17"/>
                <a:gd name="T18" fmla="*/ 11 w 16"/>
                <a:gd name="T19" fmla="*/ 17 h 17"/>
                <a:gd name="T20" fmla="*/ 14 w 16"/>
                <a:gd name="T21" fmla="*/ 17 h 17"/>
                <a:gd name="T22" fmla="*/ 16 w 16"/>
                <a:gd name="T23" fmla="*/ 17 h 17"/>
                <a:gd name="T24" fmla="*/ 14 w 16"/>
                <a:gd name="T25" fmla="*/ 15 h 17"/>
                <a:gd name="T26" fmla="*/ 11 w 16"/>
                <a:gd name="T27" fmla="*/ 9 h 17"/>
                <a:gd name="T28" fmla="*/ 14 w 16"/>
                <a:gd name="T29" fmla="*/ 5 h 17"/>
                <a:gd name="T30" fmla="*/ 15 w 16"/>
                <a:gd name="T31" fmla="*/ 4 h 17"/>
                <a:gd name="T32" fmla="*/ 16 w 16"/>
                <a:gd name="T33" fmla="*/ 1 h 17"/>
                <a:gd name="T34" fmla="*/ 14 w 16"/>
                <a:gd name="T35" fmla="*/ 0 h 17"/>
                <a:gd name="T36" fmla="*/ 14 w 16"/>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7">
                  <a:moveTo>
                    <a:pt x="14" y="0"/>
                  </a:moveTo>
                  <a:cubicBezTo>
                    <a:pt x="13" y="0"/>
                    <a:pt x="12" y="1"/>
                    <a:pt x="11" y="2"/>
                  </a:cubicBezTo>
                  <a:cubicBezTo>
                    <a:pt x="10" y="3"/>
                    <a:pt x="9" y="4"/>
                    <a:pt x="8" y="4"/>
                  </a:cubicBezTo>
                  <a:cubicBezTo>
                    <a:pt x="7" y="5"/>
                    <a:pt x="7" y="5"/>
                    <a:pt x="6" y="5"/>
                  </a:cubicBezTo>
                  <a:cubicBezTo>
                    <a:pt x="4" y="5"/>
                    <a:pt x="3" y="6"/>
                    <a:pt x="2" y="7"/>
                  </a:cubicBezTo>
                  <a:cubicBezTo>
                    <a:pt x="1" y="8"/>
                    <a:pt x="1" y="9"/>
                    <a:pt x="0" y="10"/>
                  </a:cubicBezTo>
                  <a:cubicBezTo>
                    <a:pt x="0" y="10"/>
                    <a:pt x="1" y="10"/>
                    <a:pt x="1" y="10"/>
                  </a:cubicBezTo>
                  <a:cubicBezTo>
                    <a:pt x="3" y="10"/>
                    <a:pt x="6" y="10"/>
                    <a:pt x="7" y="14"/>
                  </a:cubicBezTo>
                  <a:cubicBezTo>
                    <a:pt x="8" y="16"/>
                    <a:pt x="9" y="17"/>
                    <a:pt x="11" y="17"/>
                  </a:cubicBezTo>
                  <a:cubicBezTo>
                    <a:pt x="11" y="17"/>
                    <a:pt x="11" y="17"/>
                    <a:pt x="11" y="17"/>
                  </a:cubicBezTo>
                  <a:cubicBezTo>
                    <a:pt x="12" y="17"/>
                    <a:pt x="13" y="17"/>
                    <a:pt x="14" y="17"/>
                  </a:cubicBezTo>
                  <a:cubicBezTo>
                    <a:pt x="15" y="17"/>
                    <a:pt x="16" y="17"/>
                    <a:pt x="16" y="17"/>
                  </a:cubicBezTo>
                  <a:cubicBezTo>
                    <a:pt x="16" y="16"/>
                    <a:pt x="15" y="15"/>
                    <a:pt x="14" y="15"/>
                  </a:cubicBezTo>
                  <a:cubicBezTo>
                    <a:pt x="12" y="13"/>
                    <a:pt x="10" y="11"/>
                    <a:pt x="11" y="9"/>
                  </a:cubicBezTo>
                  <a:cubicBezTo>
                    <a:pt x="11" y="8"/>
                    <a:pt x="12" y="7"/>
                    <a:pt x="14" y="5"/>
                  </a:cubicBezTo>
                  <a:cubicBezTo>
                    <a:pt x="14" y="5"/>
                    <a:pt x="15" y="4"/>
                    <a:pt x="15" y="4"/>
                  </a:cubicBezTo>
                  <a:cubicBezTo>
                    <a:pt x="16" y="3"/>
                    <a:pt x="16" y="2"/>
                    <a:pt x="16" y="1"/>
                  </a:cubicBezTo>
                  <a:cubicBezTo>
                    <a:pt x="15" y="1"/>
                    <a:pt x="15" y="0"/>
                    <a:pt x="14" y="0"/>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9" name="Freeform 112">
              <a:extLst>
                <a:ext uri="{FF2B5EF4-FFF2-40B4-BE49-F238E27FC236}">
                  <a16:creationId xmlns:a16="http://schemas.microsoft.com/office/drawing/2014/main" xmlns="" id="{CF239DC3-B7F3-4C2F-BEC5-4E9A05CF4BB1}"/>
                </a:ext>
              </a:extLst>
            </p:cNvPr>
            <p:cNvSpPr>
              <a:spLocks/>
            </p:cNvSpPr>
            <p:nvPr/>
          </p:nvSpPr>
          <p:spPr bwMode="auto">
            <a:xfrm>
              <a:off x="-1458" y="294"/>
              <a:ext cx="20" cy="9"/>
            </a:xfrm>
            <a:custGeom>
              <a:avLst/>
              <a:gdLst>
                <a:gd name="T0" fmla="*/ 8 w 11"/>
                <a:gd name="T1" fmla="*/ 0 h 5"/>
                <a:gd name="T2" fmla="*/ 0 w 11"/>
                <a:gd name="T3" fmla="*/ 2 h 5"/>
                <a:gd name="T4" fmla="*/ 4 w 11"/>
                <a:gd name="T5" fmla="*/ 5 h 5"/>
                <a:gd name="T6" fmla="*/ 5 w 11"/>
                <a:gd name="T7" fmla="*/ 5 h 5"/>
                <a:gd name="T8" fmla="*/ 11 w 11"/>
                <a:gd name="T9" fmla="*/ 1 h 5"/>
                <a:gd name="T10" fmla="*/ 10 w 11"/>
                <a:gd name="T11" fmla="*/ 1 h 5"/>
                <a:gd name="T12" fmla="*/ 8 w 1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8" y="0"/>
                  </a:moveTo>
                  <a:cubicBezTo>
                    <a:pt x="5" y="0"/>
                    <a:pt x="2" y="1"/>
                    <a:pt x="0" y="2"/>
                  </a:cubicBezTo>
                  <a:cubicBezTo>
                    <a:pt x="1" y="4"/>
                    <a:pt x="3" y="5"/>
                    <a:pt x="4" y="5"/>
                  </a:cubicBezTo>
                  <a:cubicBezTo>
                    <a:pt x="4" y="5"/>
                    <a:pt x="4" y="5"/>
                    <a:pt x="5" y="5"/>
                  </a:cubicBezTo>
                  <a:cubicBezTo>
                    <a:pt x="7" y="5"/>
                    <a:pt x="9" y="4"/>
                    <a:pt x="11" y="1"/>
                  </a:cubicBezTo>
                  <a:cubicBezTo>
                    <a:pt x="10" y="1"/>
                    <a:pt x="10" y="1"/>
                    <a:pt x="10"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0" name="Freeform 113">
              <a:extLst>
                <a:ext uri="{FF2B5EF4-FFF2-40B4-BE49-F238E27FC236}">
                  <a16:creationId xmlns:a16="http://schemas.microsoft.com/office/drawing/2014/main" xmlns="" id="{8A707215-3E2B-4B6E-A793-C6FC010445B9}"/>
                </a:ext>
              </a:extLst>
            </p:cNvPr>
            <p:cNvSpPr>
              <a:spLocks/>
            </p:cNvSpPr>
            <p:nvPr/>
          </p:nvSpPr>
          <p:spPr bwMode="auto">
            <a:xfrm>
              <a:off x="-2954" y="-138"/>
              <a:ext cx="657" cy="246"/>
            </a:xfrm>
            <a:custGeom>
              <a:avLst/>
              <a:gdLst>
                <a:gd name="T0" fmla="*/ 210 w 350"/>
                <a:gd name="T1" fmla="*/ 4 h 131"/>
                <a:gd name="T2" fmla="*/ 222 w 350"/>
                <a:gd name="T3" fmla="*/ 44 h 131"/>
                <a:gd name="T4" fmla="*/ 216 w 350"/>
                <a:gd name="T5" fmla="*/ 51 h 131"/>
                <a:gd name="T6" fmla="*/ 184 w 350"/>
                <a:gd name="T7" fmla="*/ 28 h 131"/>
                <a:gd name="T8" fmla="*/ 176 w 350"/>
                <a:gd name="T9" fmla="*/ 28 h 131"/>
                <a:gd name="T10" fmla="*/ 143 w 350"/>
                <a:gd name="T11" fmla="*/ 34 h 131"/>
                <a:gd name="T12" fmla="*/ 143 w 350"/>
                <a:gd name="T13" fmla="*/ 27 h 131"/>
                <a:gd name="T14" fmla="*/ 142 w 350"/>
                <a:gd name="T15" fmla="*/ 22 h 131"/>
                <a:gd name="T16" fmla="*/ 133 w 350"/>
                <a:gd name="T17" fmla="*/ 23 h 131"/>
                <a:gd name="T18" fmla="*/ 119 w 350"/>
                <a:gd name="T19" fmla="*/ 18 h 131"/>
                <a:gd name="T20" fmla="*/ 112 w 350"/>
                <a:gd name="T21" fmla="*/ 21 h 131"/>
                <a:gd name="T22" fmla="*/ 96 w 350"/>
                <a:gd name="T23" fmla="*/ 28 h 131"/>
                <a:gd name="T24" fmla="*/ 89 w 350"/>
                <a:gd name="T25" fmla="*/ 29 h 131"/>
                <a:gd name="T26" fmla="*/ 82 w 350"/>
                <a:gd name="T27" fmla="*/ 23 h 131"/>
                <a:gd name="T28" fmla="*/ 79 w 350"/>
                <a:gd name="T29" fmla="*/ 10 h 131"/>
                <a:gd name="T30" fmla="*/ 75 w 350"/>
                <a:gd name="T31" fmla="*/ 10 h 131"/>
                <a:gd name="T32" fmla="*/ 69 w 350"/>
                <a:gd name="T33" fmla="*/ 10 h 131"/>
                <a:gd name="T34" fmla="*/ 52 w 350"/>
                <a:gd name="T35" fmla="*/ 14 h 131"/>
                <a:gd name="T36" fmla="*/ 39 w 350"/>
                <a:gd name="T37" fmla="*/ 17 h 131"/>
                <a:gd name="T38" fmla="*/ 22 w 350"/>
                <a:gd name="T39" fmla="*/ 26 h 131"/>
                <a:gd name="T40" fmla="*/ 19 w 350"/>
                <a:gd name="T41" fmla="*/ 31 h 131"/>
                <a:gd name="T42" fmla="*/ 2 w 350"/>
                <a:gd name="T43" fmla="*/ 46 h 131"/>
                <a:gd name="T44" fmla="*/ 8 w 350"/>
                <a:gd name="T45" fmla="*/ 51 h 131"/>
                <a:gd name="T46" fmla="*/ 11 w 350"/>
                <a:gd name="T47" fmla="*/ 51 h 131"/>
                <a:gd name="T48" fmla="*/ 17 w 350"/>
                <a:gd name="T49" fmla="*/ 51 h 131"/>
                <a:gd name="T50" fmla="*/ 24 w 350"/>
                <a:gd name="T51" fmla="*/ 53 h 131"/>
                <a:gd name="T52" fmla="*/ 19 w 350"/>
                <a:gd name="T53" fmla="*/ 60 h 131"/>
                <a:gd name="T54" fmla="*/ 15 w 350"/>
                <a:gd name="T55" fmla="*/ 66 h 131"/>
                <a:gd name="T56" fmla="*/ 39 w 350"/>
                <a:gd name="T57" fmla="*/ 75 h 131"/>
                <a:gd name="T58" fmla="*/ 93 w 350"/>
                <a:gd name="T59" fmla="*/ 73 h 131"/>
                <a:gd name="T60" fmla="*/ 109 w 350"/>
                <a:gd name="T61" fmla="*/ 72 h 131"/>
                <a:gd name="T62" fmla="*/ 137 w 350"/>
                <a:gd name="T63" fmla="*/ 80 h 131"/>
                <a:gd name="T64" fmla="*/ 122 w 350"/>
                <a:gd name="T65" fmla="*/ 87 h 131"/>
                <a:gd name="T66" fmla="*/ 89 w 350"/>
                <a:gd name="T67" fmla="*/ 86 h 131"/>
                <a:gd name="T68" fmla="*/ 69 w 350"/>
                <a:gd name="T69" fmla="*/ 86 h 131"/>
                <a:gd name="T70" fmla="*/ 43 w 350"/>
                <a:gd name="T71" fmla="*/ 87 h 131"/>
                <a:gd name="T72" fmla="*/ 39 w 350"/>
                <a:gd name="T73" fmla="*/ 87 h 131"/>
                <a:gd name="T74" fmla="*/ 73 w 350"/>
                <a:gd name="T75" fmla="*/ 108 h 131"/>
                <a:gd name="T76" fmla="*/ 83 w 350"/>
                <a:gd name="T77" fmla="*/ 108 h 131"/>
                <a:gd name="T78" fmla="*/ 101 w 350"/>
                <a:gd name="T79" fmla="*/ 119 h 131"/>
                <a:gd name="T80" fmla="*/ 113 w 350"/>
                <a:gd name="T81" fmla="*/ 128 h 131"/>
                <a:gd name="T82" fmla="*/ 134 w 350"/>
                <a:gd name="T83" fmla="*/ 131 h 131"/>
                <a:gd name="T84" fmla="*/ 147 w 350"/>
                <a:gd name="T85" fmla="*/ 130 h 131"/>
                <a:gd name="T86" fmla="*/ 172 w 350"/>
                <a:gd name="T87" fmla="*/ 124 h 131"/>
                <a:gd name="T88" fmla="*/ 187 w 350"/>
                <a:gd name="T89" fmla="*/ 121 h 131"/>
                <a:gd name="T90" fmla="*/ 207 w 350"/>
                <a:gd name="T91" fmla="*/ 114 h 131"/>
                <a:gd name="T92" fmla="*/ 239 w 350"/>
                <a:gd name="T93" fmla="*/ 100 h 131"/>
                <a:gd name="T94" fmla="*/ 291 w 350"/>
                <a:gd name="T95" fmla="*/ 117 h 131"/>
                <a:gd name="T96" fmla="*/ 317 w 350"/>
                <a:gd name="T97" fmla="*/ 115 h 131"/>
                <a:gd name="T98" fmla="*/ 340 w 350"/>
                <a:gd name="T99" fmla="*/ 99 h 131"/>
                <a:gd name="T100" fmla="*/ 343 w 350"/>
                <a:gd name="T101" fmla="*/ 85 h 131"/>
                <a:gd name="T102" fmla="*/ 309 w 350"/>
                <a:gd name="T103" fmla="*/ 70 h 131"/>
                <a:gd name="T104" fmla="*/ 295 w 350"/>
                <a:gd name="T105" fmla="*/ 73 h 131"/>
                <a:gd name="T106" fmla="*/ 263 w 350"/>
                <a:gd name="T107" fmla="*/ 27 h 131"/>
                <a:gd name="T108" fmla="*/ 218 w 350"/>
                <a:gd name="T109" fmla="*/ 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131">
                  <a:moveTo>
                    <a:pt x="213" y="0"/>
                  </a:moveTo>
                  <a:cubicBezTo>
                    <a:pt x="213" y="0"/>
                    <a:pt x="213" y="0"/>
                    <a:pt x="213" y="0"/>
                  </a:cubicBezTo>
                  <a:cubicBezTo>
                    <a:pt x="212" y="0"/>
                    <a:pt x="211" y="2"/>
                    <a:pt x="210" y="4"/>
                  </a:cubicBezTo>
                  <a:cubicBezTo>
                    <a:pt x="207" y="12"/>
                    <a:pt x="208" y="22"/>
                    <a:pt x="214" y="30"/>
                  </a:cubicBezTo>
                  <a:cubicBezTo>
                    <a:pt x="214" y="30"/>
                    <a:pt x="215" y="31"/>
                    <a:pt x="216" y="32"/>
                  </a:cubicBezTo>
                  <a:cubicBezTo>
                    <a:pt x="219" y="35"/>
                    <a:pt x="223" y="40"/>
                    <a:pt x="222" y="44"/>
                  </a:cubicBezTo>
                  <a:cubicBezTo>
                    <a:pt x="222" y="46"/>
                    <a:pt x="222" y="48"/>
                    <a:pt x="220" y="49"/>
                  </a:cubicBezTo>
                  <a:cubicBezTo>
                    <a:pt x="219" y="51"/>
                    <a:pt x="217" y="51"/>
                    <a:pt x="216" y="51"/>
                  </a:cubicBezTo>
                  <a:cubicBezTo>
                    <a:pt x="216" y="51"/>
                    <a:pt x="216" y="51"/>
                    <a:pt x="216" y="51"/>
                  </a:cubicBezTo>
                  <a:cubicBezTo>
                    <a:pt x="211" y="51"/>
                    <a:pt x="207" y="44"/>
                    <a:pt x="204" y="39"/>
                  </a:cubicBezTo>
                  <a:cubicBezTo>
                    <a:pt x="204" y="39"/>
                    <a:pt x="204" y="39"/>
                    <a:pt x="204" y="39"/>
                  </a:cubicBezTo>
                  <a:cubicBezTo>
                    <a:pt x="199" y="29"/>
                    <a:pt x="191" y="28"/>
                    <a:pt x="184" y="28"/>
                  </a:cubicBezTo>
                  <a:cubicBezTo>
                    <a:pt x="184" y="28"/>
                    <a:pt x="184" y="28"/>
                    <a:pt x="184" y="28"/>
                  </a:cubicBezTo>
                  <a:cubicBezTo>
                    <a:pt x="183" y="28"/>
                    <a:pt x="181" y="28"/>
                    <a:pt x="180" y="28"/>
                  </a:cubicBezTo>
                  <a:cubicBezTo>
                    <a:pt x="176" y="28"/>
                    <a:pt x="176" y="28"/>
                    <a:pt x="176" y="28"/>
                  </a:cubicBezTo>
                  <a:cubicBezTo>
                    <a:pt x="168" y="29"/>
                    <a:pt x="159" y="29"/>
                    <a:pt x="150" y="31"/>
                  </a:cubicBezTo>
                  <a:cubicBezTo>
                    <a:pt x="150" y="32"/>
                    <a:pt x="149" y="32"/>
                    <a:pt x="148" y="33"/>
                  </a:cubicBezTo>
                  <a:cubicBezTo>
                    <a:pt x="146" y="33"/>
                    <a:pt x="145" y="34"/>
                    <a:pt x="143" y="34"/>
                  </a:cubicBezTo>
                  <a:cubicBezTo>
                    <a:pt x="143" y="34"/>
                    <a:pt x="143" y="34"/>
                    <a:pt x="143" y="34"/>
                  </a:cubicBezTo>
                  <a:cubicBezTo>
                    <a:pt x="142" y="34"/>
                    <a:pt x="141" y="33"/>
                    <a:pt x="141" y="33"/>
                  </a:cubicBezTo>
                  <a:cubicBezTo>
                    <a:pt x="140" y="31"/>
                    <a:pt x="141" y="29"/>
                    <a:pt x="143" y="27"/>
                  </a:cubicBezTo>
                  <a:cubicBezTo>
                    <a:pt x="144" y="25"/>
                    <a:pt x="145" y="23"/>
                    <a:pt x="145" y="23"/>
                  </a:cubicBezTo>
                  <a:cubicBezTo>
                    <a:pt x="145" y="22"/>
                    <a:pt x="144" y="22"/>
                    <a:pt x="142" y="22"/>
                  </a:cubicBezTo>
                  <a:cubicBezTo>
                    <a:pt x="142" y="22"/>
                    <a:pt x="142" y="22"/>
                    <a:pt x="142" y="22"/>
                  </a:cubicBezTo>
                  <a:cubicBezTo>
                    <a:pt x="141" y="22"/>
                    <a:pt x="140" y="22"/>
                    <a:pt x="138" y="22"/>
                  </a:cubicBezTo>
                  <a:cubicBezTo>
                    <a:pt x="137" y="23"/>
                    <a:pt x="135" y="23"/>
                    <a:pt x="134" y="23"/>
                  </a:cubicBezTo>
                  <a:cubicBezTo>
                    <a:pt x="134" y="23"/>
                    <a:pt x="133" y="23"/>
                    <a:pt x="133" y="23"/>
                  </a:cubicBezTo>
                  <a:cubicBezTo>
                    <a:pt x="131" y="22"/>
                    <a:pt x="129" y="21"/>
                    <a:pt x="128" y="21"/>
                  </a:cubicBezTo>
                  <a:cubicBezTo>
                    <a:pt x="126" y="20"/>
                    <a:pt x="124" y="19"/>
                    <a:pt x="122" y="19"/>
                  </a:cubicBezTo>
                  <a:cubicBezTo>
                    <a:pt x="121" y="19"/>
                    <a:pt x="120" y="18"/>
                    <a:pt x="119" y="18"/>
                  </a:cubicBezTo>
                  <a:cubicBezTo>
                    <a:pt x="119" y="18"/>
                    <a:pt x="119" y="19"/>
                    <a:pt x="118" y="19"/>
                  </a:cubicBezTo>
                  <a:cubicBezTo>
                    <a:pt x="117" y="19"/>
                    <a:pt x="116" y="19"/>
                    <a:pt x="115" y="19"/>
                  </a:cubicBezTo>
                  <a:cubicBezTo>
                    <a:pt x="114" y="20"/>
                    <a:pt x="113" y="20"/>
                    <a:pt x="112" y="21"/>
                  </a:cubicBezTo>
                  <a:cubicBezTo>
                    <a:pt x="111" y="21"/>
                    <a:pt x="111" y="21"/>
                    <a:pt x="111" y="21"/>
                  </a:cubicBezTo>
                  <a:cubicBezTo>
                    <a:pt x="108" y="21"/>
                    <a:pt x="105" y="22"/>
                    <a:pt x="103" y="23"/>
                  </a:cubicBezTo>
                  <a:cubicBezTo>
                    <a:pt x="101" y="25"/>
                    <a:pt x="99" y="26"/>
                    <a:pt x="96" y="28"/>
                  </a:cubicBezTo>
                  <a:cubicBezTo>
                    <a:pt x="95" y="29"/>
                    <a:pt x="94" y="29"/>
                    <a:pt x="92" y="29"/>
                  </a:cubicBezTo>
                  <a:cubicBezTo>
                    <a:pt x="92" y="29"/>
                    <a:pt x="92" y="29"/>
                    <a:pt x="92" y="29"/>
                  </a:cubicBezTo>
                  <a:cubicBezTo>
                    <a:pt x="91" y="29"/>
                    <a:pt x="90" y="29"/>
                    <a:pt x="89" y="29"/>
                  </a:cubicBezTo>
                  <a:cubicBezTo>
                    <a:pt x="88" y="29"/>
                    <a:pt x="88" y="29"/>
                    <a:pt x="88" y="29"/>
                  </a:cubicBezTo>
                  <a:cubicBezTo>
                    <a:pt x="85" y="29"/>
                    <a:pt x="83" y="29"/>
                    <a:pt x="83" y="24"/>
                  </a:cubicBezTo>
                  <a:cubicBezTo>
                    <a:pt x="82" y="23"/>
                    <a:pt x="82" y="23"/>
                    <a:pt x="82" y="23"/>
                  </a:cubicBezTo>
                  <a:cubicBezTo>
                    <a:pt x="82" y="21"/>
                    <a:pt x="82" y="18"/>
                    <a:pt x="81" y="16"/>
                  </a:cubicBezTo>
                  <a:cubicBezTo>
                    <a:pt x="81" y="15"/>
                    <a:pt x="81" y="15"/>
                    <a:pt x="81" y="14"/>
                  </a:cubicBezTo>
                  <a:cubicBezTo>
                    <a:pt x="80" y="13"/>
                    <a:pt x="80" y="11"/>
                    <a:pt x="79" y="10"/>
                  </a:cubicBezTo>
                  <a:cubicBezTo>
                    <a:pt x="79" y="10"/>
                    <a:pt x="78" y="9"/>
                    <a:pt x="77" y="9"/>
                  </a:cubicBezTo>
                  <a:cubicBezTo>
                    <a:pt x="77" y="9"/>
                    <a:pt x="77" y="9"/>
                    <a:pt x="76" y="10"/>
                  </a:cubicBezTo>
                  <a:cubicBezTo>
                    <a:pt x="76" y="10"/>
                    <a:pt x="75" y="10"/>
                    <a:pt x="75" y="10"/>
                  </a:cubicBezTo>
                  <a:cubicBezTo>
                    <a:pt x="75" y="10"/>
                    <a:pt x="75" y="10"/>
                    <a:pt x="75" y="10"/>
                  </a:cubicBezTo>
                  <a:cubicBezTo>
                    <a:pt x="70" y="10"/>
                    <a:pt x="70" y="10"/>
                    <a:pt x="70" y="10"/>
                  </a:cubicBezTo>
                  <a:cubicBezTo>
                    <a:pt x="70" y="10"/>
                    <a:pt x="69" y="10"/>
                    <a:pt x="69" y="10"/>
                  </a:cubicBezTo>
                  <a:cubicBezTo>
                    <a:pt x="67" y="10"/>
                    <a:pt x="65" y="10"/>
                    <a:pt x="62" y="11"/>
                  </a:cubicBezTo>
                  <a:cubicBezTo>
                    <a:pt x="61" y="12"/>
                    <a:pt x="60" y="12"/>
                    <a:pt x="59" y="12"/>
                  </a:cubicBezTo>
                  <a:cubicBezTo>
                    <a:pt x="56" y="13"/>
                    <a:pt x="54" y="13"/>
                    <a:pt x="52" y="14"/>
                  </a:cubicBezTo>
                  <a:cubicBezTo>
                    <a:pt x="50" y="16"/>
                    <a:pt x="47" y="17"/>
                    <a:pt x="44" y="17"/>
                  </a:cubicBezTo>
                  <a:cubicBezTo>
                    <a:pt x="43" y="17"/>
                    <a:pt x="43" y="17"/>
                    <a:pt x="42" y="17"/>
                  </a:cubicBezTo>
                  <a:cubicBezTo>
                    <a:pt x="39" y="17"/>
                    <a:pt x="39" y="17"/>
                    <a:pt x="39" y="17"/>
                  </a:cubicBezTo>
                  <a:cubicBezTo>
                    <a:pt x="38" y="18"/>
                    <a:pt x="37" y="18"/>
                    <a:pt x="36" y="18"/>
                  </a:cubicBezTo>
                  <a:cubicBezTo>
                    <a:pt x="32" y="18"/>
                    <a:pt x="29" y="19"/>
                    <a:pt x="25" y="22"/>
                  </a:cubicBezTo>
                  <a:cubicBezTo>
                    <a:pt x="24" y="23"/>
                    <a:pt x="23" y="24"/>
                    <a:pt x="22" y="26"/>
                  </a:cubicBezTo>
                  <a:cubicBezTo>
                    <a:pt x="22" y="27"/>
                    <a:pt x="22" y="27"/>
                    <a:pt x="22" y="27"/>
                  </a:cubicBezTo>
                  <a:cubicBezTo>
                    <a:pt x="21" y="28"/>
                    <a:pt x="20" y="29"/>
                    <a:pt x="20" y="30"/>
                  </a:cubicBezTo>
                  <a:cubicBezTo>
                    <a:pt x="19" y="30"/>
                    <a:pt x="19" y="31"/>
                    <a:pt x="19" y="31"/>
                  </a:cubicBezTo>
                  <a:cubicBezTo>
                    <a:pt x="16" y="35"/>
                    <a:pt x="13" y="39"/>
                    <a:pt x="9" y="42"/>
                  </a:cubicBezTo>
                  <a:cubicBezTo>
                    <a:pt x="8" y="43"/>
                    <a:pt x="6" y="44"/>
                    <a:pt x="4" y="45"/>
                  </a:cubicBezTo>
                  <a:cubicBezTo>
                    <a:pt x="4" y="45"/>
                    <a:pt x="3" y="45"/>
                    <a:pt x="2" y="46"/>
                  </a:cubicBezTo>
                  <a:cubicBezTo>
                    <a:pt x="1" y="46"/>
                    <a:pt x="0" y="47"/>
                    <a:pt x="0" y="47"/>
                  </a:cubicBezTo>
                  <a:cubicBezTo>
                    <a:pt x="0" y="48"/>
                    <a:pt x="1" y="48"/>
                    <a:pt x="1" y="49"/>
                  </a:cubicBezTo>
                  <a:cubicBezTo>
                    <a:pt x="2" y="51"/>
                    <a:pt x="6" y="51"/>
                    <a:pt x="8" y="51"/>
                  </a:cubicBezTo>
                  <a:cubicBezTo>
                    <a:pt x="8" y="51"/>
                    <a:pt x="8" y="51"/>
                    <a:pt x="8" y="51"/>
                  </a:cubicBezTo>
                  <a:cubicBezTo>
                    <a:pt x="9" y="51"/>
                    <a:pt x="10" y="51"/>
                    <a:pt x="10" y="51"/>
                  </a:cubicBezTo>
                  <a:cubicBezTo>
                    <a:pt x="11" y="51"/>
                    <a:pt x="11" y="51"/>
                    <a:pt x="11" y="51"/>
                  </a:cubicBezTo>
                  <a:cubicBezTo>
                    <a:pt x="12" y="51"/>
                    <a:pt x="14" y="51"/>
                    <a:pt x="15" y="51"/>
                  </a:cubicBezTo>
                  <a:cubicBezTo>
                    <a:pt x="16" y="51"/>
                    <a:pt x="16" y="51"/>
                    <a:pt x="16" y="51"/>
                  </a:cubicBezTo>
                  <a:cubicBezTo>
                    <a:pt x="17" y="51"/>
                    <a:pt x="17" y="51"/>
                    <a:pt x="17" y="51"/>
                  </a:cubicBezTo>
                  <a:cubicBezTo>
                    <a:pt x="18" y="50"/>
                    <a:pt x="19" y="50"/>
                    <a:pt x="19" y="50"/>
                  </a:cubicBezTo>
                  <a:cubicBezTo>
                    <a:pt x="19" y="50"/>
                    <a:pt x="20" y="50"/>
                    <a:pt x="20" y="50"/>
                  </a:cubicBezTo>
                  <a:cubicBezTo>
                    <a:pt x="22" y="50"/>
                    <a:pt x="23" y="51"/>
                    <a:pt x="24" y="53"/>
                  </a:cubicBezTo>
                  <a:cubicBezTo>
                    <a:pt x="25" y="54"/>
                    <a:pt x="25" y="56"/>
                    <a:pt x="24" y="57"/>
                  </a:cubicBezTo>
                  <a:cubicBezTo>
                    <a:pt x="24" y="59"/>
                    <a:pt x="21" y="59"/>
                    <a:pt x="20" y="60"/>
                  </a:cubicBezTo>
                  <a:cubicBezTo>
                    <a:pt x="19" y="60"/>
                    <a:pt x="19" y="60"/>
                    <a:pt x="19" y="60"/>
                  </a:cubicBezTo>
                  <a:cubicBezTo>
                    <a:pt x="17" y="60"/>
                    <a:pt x="15" y="61"/>
                    <a:pt x="14" y="62"/>
                  </a:cubicBezTo>
                  <a:cubicBezTo>
                    <a:pt x="13" y="62"/>
                    <a:pt x="12" y="62"/>
                    <a:pt x="12" y="63"/>
                  </a:cubicBezTo>
                  <a:cubicBezTo>
                    <a:pt x="13" y="64"/>
                    <a:pt x="14" y="65"/>
                    <a:pt x="15" y="66"/>
                  </a:cubicBezTo>
                  <a:cubicBezTo>
                    <a:pt x="17" y="68"/>
                    <a:pt x="19" y="70"/>
                    <a:pt x="21" y="72"/>
                  </a:cubicBezTo>
                  <a:cubicBezTo>
                    <a:pt x="25" y="75"/>
                    <a:pt x="30" y="75"/>
                    <a:pt x="35" y="75"/>
                  </a:cubicBezTo>
                  <a:cubicBezTo>
                    <a:pt x="37" y="75"/>
                    <a:pt x="38" y="75"/>
                    <a:pt x="39" y="75"/>
                  </a:cubicBezTo>
                  <a:cubicBezTo>
                    <a:pt x="41" y="75"/>
                    <a:pt x="41" y="75"/>
                    <a:pt x="41" y="75"/>
                  </a:cubicBezTo>
                  <a:cubicBezTo>
                    <a:pt x="50" y="75"/>
                    <a:pt x="58" y="75"/>
                    <a:pt x="66" y="74"/>
                  </a:cubicBezTo>
                  <a:cubicBezTo>
                    <a:pt x="75" y="73"/>
                    <a:pt x="84" y="73"/>
                    <a:pt x="93" y="73"/>
                  </a:cubicBezTo>
                  <a:cubicBezTo>
                    <a:pt x="94" y="73"/>
                    <a:pt x="94" y="73"/>
                    <a:pt x="94" y="73"/>
                  </a:cubicBezTo>
                  <a:cubicBezTo>
                    <a:pt x="97" y="73"/>
                    <a:pt x="99" y="73"/>
                    <a:pt x="102" y="73"/>
                  </a:cubicBezTo>
                  <a:cubicBezTo>
                    <a:pt x="104" y="72"/>
                    <a:pt x="107" y="72"/>
                    <a:pt x="109" y="72"/>
                  </a:cubicBezTo>
                  <a:cubicBezTo>
                    <a:pt x="110" y="72"/>
                    <a:pt x="111" y="72"/>
                    <a:pt x="112" y="72"/>
                  </a:cubicBezTo>
                  <a:cubicBezTo>
                    <a:pt x="116" y="72"/>
                    <a:pt x="122" y="73"/>
                    <a:pt x="127" y="74"/>
                  </a:cubicBezTo>
                  <a:cubicBezTo>
                    <a:pt x="127" y="74"/>
                    <a:pt x="136" y="75"/>
                    <a:pt x="137" y="80"/>
                  </a:cubicBezTo>
                  <a:cubicBezTo>
                    <a:pt x="137" y="81"/>
                    <a:pt x="137" y="83"/>
                    <a:pt x="135" y="84"/>
                  </a:cubicBezTo>
                  <a:cubicBezTo>
                    <a:pt x="132" y="86"/>
                    <a:pt x="128" y="86"/>
                    <a:pt x="124" y="86"/>
                  </a:cubicBezTo>
                  <a:cubicBezTo>
                    <a:pt x="123" y="86"/>
                    <a:pt x="123" y="86"/>
                    <a:pt x="122" y="87"/>
                  </a:cubicBezTo>
                  <a:cubicBezTo>
                    <a:pt x="118" y="87"/>
                    <a:pt x="115" y="87"/>
                    <a:pt x="110" y="87"/>
                  </a:cubicBezTo>
                  <a:cubicBezTo>
                    <a:pt x="108" y="87"/>
                    <a:pt x="107" y="87"/>
                    <a:pt x="106" y="87"/>
                  </a:cubicBezTo>
                  <a:cubicBezTo>
                    <a:pt x="100" y="87"/>
                    <a:pt x="94" y="87"/>
                    <a:pt x="89" y="86"/>
                  </a:cubicBezTo>
                  <a:cubicBezTo>
                    <a:pt x="86" y="86"/>
                    <a:pt x="82" y="86"/>
                    <a:pt x="79" y="86"/>
                  </a:cubicBezTo>
                  <a:cubicBezTo>
                    <a:pt x="76" y="86"/>
                    <a:pt x="74" y="86"/>
                    <a:pt x="72" y="86"/>
                  </a:cubicBezTo>
                  <a:cubicBezTo>
                    <a:pt x="71" y="86"/>
                    <a:pt x="70" y="86"/>
                    <a:pt x="69" y="86"/>
                  </a:cubicBezTo>
                  <a:cubicBezTo>
                    <a:pt x="60" y="86"/>
                    <a:pt x="51" y="87"/>
                    <a:pt x="44" y="87"/>
                  </a:cubicBezTo>
                  <a:cubicBezTo>
                    <a:pt x="43" y="87"/>
                    <a:pt x="43" y="87"/>
                    <a:pt x="43" y="87"/>
                  </a:cubicBezTo>
                  <a:cubicBezTo>
                    <a:pt x="43" y="87"/>
                    <a:pt x="43" y="87"/>
                    <a:pt x="43" y="87"/>
                  </a:cubicBezTo>
                  <a:cubicBezTo>
                    <a:pt x="42" y="87"/>
                    <a:pt x="42" y="87"/>
                    <a:pt x="41" y="87"/>
                  </a:cubicBezTo>
                  <a:cubicBezTo>
                    <a:pt x="41" y="87"/>
                    <a:pt x="40" y="87"/>
                    <a:pt x="39" y="87"/>
                  </a:cubicBezTo>
                  <a:cubicBezTo>
                    <a:pt x="39" y="87"/>
                    <a:pt x="39" y="87"/>
                    <a:pt x="39" y="87"/>
                  </a:cubicBezTo>
                  <a:cubicBezTo>
                    <a:pt x="35" y="87"/>
                    <a:pt x="33" y="88"/>
                    <a:pt x="33" y="89"/>
                  </a:cubicBezTo>
                  <a:cubicBezTo>
                    <a:pt x="31" y="95"/>
                    <a:pt x="40" y="100"/>
                    <a:pt x="45" y="103"/>
                  </a:cubicBezTo>
                  <a:cubicBezTo>
                    <a:pt x="53" y="106"/>
                    <a:pt x="62" y="108"/>
                    <a:pt x="73" y="108"/>
                  </a:cubicBezTo>
                  <a:cubicBezTo>
                    <a:pt x="73" y="108"/>
                    <a:pt x="73" y="108"/>
                    <a:pt x="74" y="108"/>
                  </a:cubicBezTo>
                  <a:cubicBezTo>
                    <a:pt x="75" y="108"/>
                    <a:pt x="77" y="108"/>
                    <a:pt x="78" y="108"/>
                  </a:cubicBezTo>
                  <a:cubicBezTo>
                    <a:pt x="80" y="108"/>
                    <a:pt x="81" y="108"/>
                    <a:pt x="83" y="108"/>
                  </a:cubicBezTo>
                  <a:cubicBezTo>
                    <a:pt x="83" y="108"/>
                    <a:pt x="83" y="108"/>
                    <a:pt x="84" y="108"/>
                  </a:cubicBezTo>
                  <a:cubicBezTo>
                    <a:pt x="87" y="108"/>
                    <a:pt x="91" y="108"/>
                    <a:pt x="95" y="110"/>
                  </a:cubicBezTo>
                  <a:cubicBezTo>
                    <a:pt x="99" y="112"/>
                    <a:pt x="100" y="116"/>
                    <a:pt x="101" y="119"/>
                  </a:cubicBezTo>
                  <a:cubicBezTo>
                    <a:pt x="101" y="121"/>
                    <a:pt x="102" y="123"/>
                    <a:pt x="103" y="125"/>
                  </a:cubicBezTo>
                  <a:cubicBezTo>
                    <a:pt x="105" y="127"/>
                    <a:pt x="109" y="128"/>
                    <a:pt x="112" y="128"/>
                  </a:cubicBezTo>
                  <a:cubicBezTo>
                    <a:pt x="113" y="128"/>
                    <a:pt x="113" y="128"/>
                    <a:pt x="113" y="128"/>
                  </a:cubicBezTo>
                  <a:cubicBezTo>
                    <a:pt x="116" y="129"/>
                    <a:pt x="120" y="129"/>
                    <a:pt x="123" y="129"/>
                  </a:cubicBezTo>
                  <a:cubicBezTo>
                    <a:pt x="126" y="129"/>
                    <a:pt x="128" y="130"/>
                    <a:pt x="130" y="130"/>
                  </a:cubicBezTo>
                  <a:cubicBezTo>
                    <a:pt x="131" y="130"/>
                    <a:pt x="133" y="130"/>
                    <a:pt x="134" y="131"/>
                  </a:cubicBezTo>
                  <a:cubicBezTo>
                    <a:pt x="137" y="131"/>
                    <a:pt x="139" y="131"/>
                    <a:pt x="141" y="131"/>
                  </a:cubicBezTo>
                  <a:cubicBezTo>
                    <a:pt x="141" y="131"/>
                    <a:pt x="141" y="131"/>
                    <a:pt x="141" y="131"/>
                  </a:cubicBezTo>
                  <a:cubicBezTo>
                    <a:pt x="143" y="131"/>
                    <a:pt x="145" y="131"/>
                    <a:pt x="147" y="130"/>
                  </a:cubicBezTo>
                  <a:cubicBezTo>
                    <a:pt x="154" y="126"/>
                    <a:pt x="160" y="124"/>
                    <a:pt x="167" y="124"/>
                  </a:cubicBezTo>
                  <a:cubicBezTo>
                    <a:pt x="168" y="124"/>
                    <a:pt x="168" y="124"/>
                    <a:pt x="168" y="124"/>
                  </a:cubicBezTo>
                  <a:cubicBezTo>
                    <a:pt x="169" y="124"/>
                    <a:pt x="170" y="124"/>
                    <a:pt x="172" y="124"/>
                  </a:cubicBezTo>
                  <a:cubicBezTo>
                    <a:pt x="173" y="124"/>
                    <a:pt x="174" y="124"/>
                    <a:pt x="176" y="124"/>
                  </a:cubicBezTo>
                  <a:cubicBezTo>
                    <a:pt x="176" y="124"/>
                    <a:pt x="176" y="124"/>
                    <a:pt x="176" y="124"/>
                  </a:cubicBezTo>
                  <a:cubicBezTo>
                    <a:pt x="179" y="124"/>
                    <a:pt x="183" y="124"/>
                    <a:pt x="187" y="121"/>
                  </a:cubicBezTo>
                  <a:cubicBezTo>
                    <a:pt x="188" y="121"/>
                    <a:pt x="188" y="121"/>
                    <a:pt x="188" y="121"/>
                  </a:cubicBezTo>
                  <a:cubicBezTo>
                    <a:pt x="193" y="118"/>
                    <a:pt x="197" y="115"/>
                    <a:pt x="203" y="114"/>
                  </a:cubicBezTo>
                  <a:cubicBezTo>
                    <a:pt x="204" y="114"/>
                    <a:pt x="206" y="114"/>
                    <a:pt x="207" y="114"/>
                  </a:cubicBezTo>
                  <a:cubicBezTo>
                    <a:pt x="212" y="113"/>
                    <a:pt x="218" y="113"/>
                    <a:pt x="224" y="111"/>
                  </a:cubicBezTo>
                  <a:cubicBezTo>
                    <a:pt x="227" y="110"/>
                    <a:pt x="230" y="107"/>
                    <a:pt x="234" y="104"/>
                  </a:cubicBezTo>
                  <a:cubicBezTo>
                    <a:pt x="235" y="103"/>
                    <a:pt x="237" y="101"/>
                    <a:pt x="239" y="100"/>
                  </a:cubicBezTo>
                  <a:cubicBezTo>
                    <a:pt x="240" y="100"/>
                    <a:pt x="240" y="100"/>
                    <a:pt x="240" y="100"/>
                  </a:cubicBezTo>
                  <a:cubicBezTo>
                    <a:pt x="255" y="110"/>
                    <a:pt x="270" y="113"/>
                    <a:pt x="287" y="116"/>
                  </a:cubicBezTo>
                  <a:cubicBezTo>
                    <a:pt x="291" y="117"/>
                    <a:pt x="291" y="117"/>
                    <a:pt x="291" y="117"/>
                  </a:cubicBezTo>
                  <a:cubicBezTo>
                    <a:pt x="295" y="118"/>
                    <a:pt x="299" y="119"/>
                    <a:pt x="304" y="119"/>
                  </a:cubicBezTo>
                  <a:cubicBezTo>
                    <a:pt x="304" y="119"/>
                    <a:pt x="304" y="119"/>
                    <a:pt x="304" y="119"/>
                  </a:cubicBezTo>
                  <a:cubicBezTo>
                    <a:pt x="309" y="119"/>
                    <a:pt x="313" y="117"/>
                    <a:pt x="317" y="115"/>
                  </a:cubicBezTo>
                  <a:cubicBezTo>
                    <a:pt x="320" y="113"/>
                    <a:pt x="322" y="111"/>
                    <a:pt x="325" y="108"/>
                  </a:cubicBezTo>
                  <a:cubicBezTo>
                    <a:pt x="328" y="105"/>
                    <a:pt x="331" y="102"/>
                    <a:pt x="335" y="100"/>
                  </a:cubicBezTo>
                  <a:cubicBezTo>
                    <a:pt x="336" y="99"/>
                    <a:pt x="338" y="99"/>
                    <a:pt x="340" y="99"/>
                  </a:cubicBezTo>
                  <a:cubicBezTo>
                    <a:pt x="343" y="98"/>
                    <a:pt x="347" y="98"/>
                    <a:pt x="349" y="95"/>
                  </a:cubicBezTo>
                  <a:cubicBezTo>
                    <a:pt x="350" y="94"/>
                    <a:pt x="350" y="92"/>
                    <a:pt x="350" y="91"/>
                  </a:cubicBezTo>
                  <a:cubicBezTo>
                    <a:pt x="349" y="88"/>
                    <a:pt x="346" y="86"/>
                    <a:pt x="343" y="85"/>
                  </a:cubicBezTo>
                  <a:cubicBezTo>
                    <a:pt x="335" y="82"/>
                    <a:pt x="328" y="79"/>
                    <a:pt x="321" y="74"/>
                  </a:cubicBezTo>
                  <a:cubicBezTo>
                    <a:pt x="317" y="71"/>
                    <a:pt x="313" y="70"/>
                    <a:pt x="309" y="70"/>
                  </a:cubicBezTo>
                  <a:cubicBezTo>
                    <a:pt x="309" y="70"/>
                    <a:pt x="309" y="70"/>
                    <a:pt x="309" y="70"/>
                  </a:cubicBezTo>
                  <a:cubicBezTo>
                    <a:pt x="306" y="70"/>
                    <a:pt x="304" y="71"/>
                    <a:pt x="300" y="72"/>
                  </a:cubicBezTo>
                  <a:cubicBezTo>
                    <a:pt x="298" y="72"/>
                    <a:pt x="297" y="73"/>
                    <a:pt x="295" y="73"/>
                  </a:cubicBezTo>
                  <a:cubicBezTo>
                    <a:pt x="295" y="73"/>
                    <a:pt x="295" y="73"/>
                    <a:pt x="295" y="73"/>
                  </a:cubicBezTo>
                  <a:cubicBezTo>
                    <a:pt x="290" y="73"/>
                    <a:pt x="286" y="70"/>
                    <a:pt x="281" y="63"/>
                  </a:cubicBezTo>
                  <a:cubicBezTo>
                    <a:pt x="275" y="53"/>
                    <a:pt x="270" y="41"/>
                    <a:pt x="265" y="30"/>
                  </a:cubicBezTo>
                  <a:cubicBezTo>
                    <a:pt x="263" y="27"/>
                    <a:pt x="263" y="27"/>
                    <a:pt x="263" y="27"/>
                  </a:cubicBezTo>
                  <a:cubicBezTo>
                    <a:pt x="259" y="18"/>
                    <a:pt x="256" y="13"/>
                    <a:pt x="246" y="12"/>
                  </a:cubicBezTo>
                  <a:cubicBezTo>
                    <a:pt x="245" y="12"/>
                    <a:pt x="243" y="12"/>
                    <a:pt x="241" y="12"/>
                  </a:cubicBezTo>
                  <a:cubicBezTo>
                    <a:pt x="233" y="11"/>
                    <a:pt x="225" y="11"/>
                    <a:pt x="218" y="5"/>
                  </a:cubicBezTo>
                  <a:cubicBezTo>
                    <a:pt x="217" y="4"/>
                    <a:pt x="216" y="3"/>
                    <a:pt x="216" y="3"/>
                  </a:cubicBezTo>
                  <a:cubicBezTo>
                    <a:pt x="215" y="1"/>
                    <a:pt x="213" y="0"/>
                    <a:pt x="2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1" name="Freeform 114">
              <a:extLst>
                <a:ext uri="{FF2B5EF4-FFF2-40B4-BE49-F238E27FC236}">
                  <a16:creationId xmlns:a16="http://schemas.microsoft.com/office/drawing/2014/main" xmlns="" id="{8356114B-43F4-4A62-8E29-A51B9D192BA0}"/>
                </a:ext>
              </a:extLst>
            </p:cNvPr>
            <p:cNvSpPr>
              <a:spLocks/>
            </p:cNvSpPr>
            <p:nvPr/>
          </p:nvSpPr>
          <p:spPr bwMode="auto">
            <a:xfrm>
              <a:off x="-1530" y="643"/>
              <a:ext cx="23" cy="19"/>
            </a:xfrm>
            <a:custGeom>
              <a:avLst/>
              <a:gdLst>
                <a:gd name="T0" fmla="*/ 9 w 12"/>
                <a:gd name="T1" fmla="*/ 0 h 10"/>
                <a:gd name="T2" fmla="*/ 8 w 12"/>
                <a:gd name="T3" fmla="*/ 0 h 10"/>
                <a:gd name="T4" fmla="*/ 4 w 12"/>
                <a:gd name="T5" fmla="*/ 4 h 10"/>
                <a:gd name="T6" fmla="*/ 0 w 12"/>
                <a:gd name="T7" fmla="*/ 10 h 10"/>
                <a:gd name="T8" fmla="*/ 7 w 12"/>
                <a:gd name="T9" fmla="*/ 6 h 10"/>
                <a:gd name="T10" fmla="*/ 8 w 12"/>
                <a:gd name="T11" fmla="*/ 5 h 10"/>
                <a:gd name="T12" fmla="*/ 10 w 12"/>
                <a:gd name="T13" fmla="*/ 2 h 10"/>
                <a:gd name="T14" fmla="*/ 12 w 12"/>
                <a:gd name="T15" fmla="*/ 0 h 10"/>
                <a:gd name="T16" fmla="*/ 11 w 12"/>
                <a:gd name="T17" fmla="*/ 0 h 10"/>
                <a:gd name="T18" fmla="*/ 9 w 12"/>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9" y="0"/>
                  </a:moveTo>
                  <a:cubicBezTo>
                    <a:pt x="9" y="0"/>
                    <a:pt x="8" y="0"/>
                    <a:pt x="8" y="0"/>
                  </a:cubicBezTo>
                  <a:cubicBezTo>
                    <a:pt x="7" y="1"/>
                    <a:pt x="6" y="3"/>
                    <a:pt x="4" y="4"/>
                  </a:cubicBezTo>
                  <a:cubicBezTo>
                    <a:pt x="2" y="6"/>
                    <a:pt x="0" y="8"/>
                    <a:pt x="0" y="10"/>
                  </a:cubicBezTo>
                  <a:cubicBezTo>
                    <a:pt x="3" y="10"/>
                    <a:pt x="4" y="9"/>
                    <a:pt x="7" y="6"/>
                  </a:cubicBezTo>
                  <a:cubicBezTo>
                    <a:pt x="8" y="5"/>
                    <a:pt x="8" y="5"/>
                    <a:pt x="8" y="5"/>
                  </a:cubicBezTo>
                  <a:cubicBezTo>
                    <a:pt x="8" y="4"/>
                    <a:pt x="9" y="3"/>
                    <a:pt x="10" y="2"/>
                  </a:cubicBezTo>
                  <a:cubicBezTo>
                    <a:pt x="11" y="2"/>
                    <a:pt x="12" y="1"/>
                    <a:pt x="12" y="0"/>
                  </a:cubicBezTo>
                  <a:cubicBezTo>
                    <a:pt x="11" y="0"/>
                    <a:pt x="11" y="0"/>
                    <a:pt x="11" y="0"/>
                  </a:cubicBezTo>
                  <a:cubicBezTo>
                    <a:pt x="10" y="0"/>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2" name="Freeform 115">
              <a:extLst>
                <a:ext uri="{FF2B5EF4-FFF2-40B4-BE49-F238E27FC236}">
                  <a16:creationId xmlns:a16="http://schemas.microsoft.com/office/drawing/2014/main" xmlns="" id="{095BD44B-694F-4BBE-A3E9-1A70BE53B5C0}"/>
                </a:ext>
              </a:extLst>
            </p:cNvPr>
            <p:cNvSpPr>
              <a:spLocks/>
            </p:cNvSpPr>
            <p:nvPr/>
          </p:nvSpPr>
          <p:spPr bwMode="auto">
            <a:xfrm>
              <a:off x="-1325" y="352"/>
              <a:ext cx="15" cy="11"/>
            </a:xfrm>
            <a:custGeom>
              <a:avLst/>
              <a:gdLst>
                <a:gd name="T0" fmla="*/ 2 w 8"/>
                <a:gd name="T1" fmla="*/ 0 h 6"/>
                <a:gd name="T2" fmla="*/ 0 w 8"/>
                <a:gd name="T3" fmla="*/ 0 h 6"/>
                <a:gd name="T4" fmla="*/ 0 w 8"/>
                <a:gd name="T5" fmla="*/ 0 h 6"/>
                <a:gd name="T6" fmla="*/ 1 w 8"/>
                <a:gd name="T7" fmla="*/ 5 h 6"/>
                <a:gd name="T8" fmla="*/ 4 w 8"/>
                <a:gd name="T9" fmla="*/ 6 h 6"/>
                <a:gd name="T10" fmla="*/ 8 w 8"/>
                <a:gd name="T11" fmla="*/ 4 h 6"/>
                <a:gd name="T12" fmla="*/ 8 w 8"/>
                <a:gd name="T13" fmla="*/ 3 h 6"/>
                <a:gd name="T14" fmla="*/ 2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2" y="0"/>
                  </a:moveTo>
                  <a:cubicBezTo>
                    <a:pt x="1" y="0"/>
                    <a:pt x="1" y="0"/>
                    <a:pt x="0" y="0"/>
                  </a:cubicBezTo>
                  <a:cubicBezTo>
                    <a:pt x="0" y="0"/>
                    <a:pt x="0" y="0"/>
                    <a:pt x="0" y="0"/>
                  </a:cubicBezTo>
                  <a:cubicBezTo>
                    <a:pt x="0" y="2"/>
                    <a:pt x="0" y="4"/>
                    <a:pt x="1" y="5"/>
                  </a:cubicBezTo>
                  <a:cubicBezTo>
                    <a:pt x="2" y="6"/>
                    <a:pt x="3" y="6"/>
                    <a:pt x="4" y="6"/>
                  </a:cubicBezTo>
                  <a:cubicBezTo>
                    <a:pt x="5" y="6"/>
                    <a:pt x="7" y="5"/>
                    <a:pt x="8" y="4"/>
                  </a:cubicBezTo>
                  <a:cubicBezTo>
                    <a:pt x="8" y="3"/>
                    <a:pt x="8" y="3"/>
                    <a:pt x="8" y="3"/>
                  </a:cubicBezTo>
                  <a:cubicBezTo>
                    <a:pt x="7"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3" name="Freeform 116">
              <a:extLst>
                <a:ext uri="{FF2B5EF4-FFF2-40B4-BE49-F238E27FC236}">
                  <a16:creationId xmlns:a16="http://schemas.microsoft.com/office/drawing/2014/main" xmlns="" id="{42C0DD9B-92EA-4DD8-9055-4E8C5A96BF12}"/>
                </a:ext>
              </a:extLst>
            </p:cNvPr>
            <p:cNvSpPr>
              <a:spLocks/>
            </p:cNvSpPr>
            <p:nvPr/>
          </p:nvSpPr>
          <p:spPr bwMode="auto">
            <a:xfrm>
              <a:off x="-1520" y="365"/>
              <a:ext cx="11" cy="45"/>
            </a:xfrm>
            <a:custGeom>
              <a:avLst/>
              <a:gdLst>
                <a:gd name="T0" fmla="*/ 5 w 6"/>
                <a:gd name="T1" fmla="*/ 0 h 24"/>
                <a:gd name="T2" fmla="*/ 5 w 6"/>
                <a:gd name="T3" fmla="*/ 0 h 24"/>
                <a:gd name="T4" fmla="*/ 4 w 6"/>
                <a:gd name="T5" fmla="*/ 2 h 24"/>
                <a:gd name="T6" fmla="*/ 3 w 6"/>
                <a:gd name="T7" fmla="*/ 2 h 24"/>
                <a:gd name="T8" fmla="*/ 3 w 6"/>
                <a:gd name="T9" fmla="*/ 7 h 24"/>
                <a:gd name="T10" fmla="*/ 2 w 6"/>
                <a:gd name="T11" fmla="*/ 13 h 24"/>
                <a:gd name="T12" fmla="*/ 1 w 6"/>
                <a:gd name="T13" fmla="*/ 16 h 24"/>
                <a:gd name="T14" fmla="*/ 0 w 6"/>
                <a:gd name="T15" fmla="*/ 24 h 24"/>
                <a:gd name="T16" fmla="*/ 1 w 6"/>
                <a:gd name="T17" fmla="*/ 24 h 24"/>
                <a:gd name="T18" fmla="*/ 3 w 6"/>
                <a:gd name="T19" fmla="*/ 20 h 24"/>
                <a:gd name="T20" fmla="*/ 4 w 6"/>
                <a:gd name="T21" fmla="*/ 19 h 24"/>
                <a:gd name="T22" fmla="*/ 5 w 6"/>
                <a:gd name="T23" fmla="*/ 9 h 24"/>
                <a:gd name="T24" fmla="*/ 6 w 6"/>
                <a:gd name="T25" fmla="*/ 6 h 24"/>
                <a:gd name="T26" fmla="*/ 6 w 6"/>
                <a:gd name="T27" fmla="*/ 1 h 24"/>
                <a:gd name="T28" fmla="*/ 5 w 6"/>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4">
                  <a:moveTo>
                    <a:pt x="5" y="0"/>
                  </a:moveTo>
                  <a:cubicBezTo>
                    <a:pt x="5" y="0"/>
                    <a:pt x="5" y="0"/>
                    <a:pt x="5" y="0"/>
                  </a:cubicBezTo>
                  <a:cubicBezTo>
                    <a:pt x="4" y="0"/>
                    <a:pt x="4" y="0"/>
                    <a:pt x="4" y="2"/>
                  </a:cubicBezTo>
                  <a:cubicBezTo>
                    <a:pt x="3" y="2"/>
                    <a:pt x="3" y="2"/>
                    <a:pt x="3" y="2"/>
                  </a:cubicBezTo>
                  <a:cubicBezTo>
                    <a:pt x="3" y="4"/>
                    <a:pt x="3" y="5"/>
                    <a:pt x="3" y="7"/>
                  </a:cubicBezTo>
                  <a:cubicBezTo>
                    <a:pt x="3" y="9"/>
                    <a:pt x="2" y="11"/>
                    <a:pt x="2" y="13"/>
                  </a:cubicBezTo>
                  <a:cubicBezTo>
                    <a:pt x="2" y="14"/>
                    <a:pt x="1" y="15"/>
                    <a:pt x="1" y="16"/>
                  </a:cubicBezTo>
                  <a:cubicBezTo>
                    <a:pt x="0" y="18"/>
                    <a:pt x="0" y="21"/>
                    <a:pt x="0" y="24"/>
                  </a:cubicBezTo>
                  <a:cubicBezTo>
                    <a:pt x="0" y="24"/>
                    <a:pt x="1" y="24"/>
                    <a:pt x="1" y="24"/>
                  </a:cubicBezTo>
                  <a:cubicBezTo>
                    <a:pt x="2" y="24"/>
                    <a:pt x="3" y="23"/>
                    <a:pt x="3" y="20"/>
                  </a:cubicBezTo>
                  <a:cubicBezTo>
                    <a:pt x="4" y="19"/>
                    <a:pt x="4" y="19"/>
                    <a:pt x="4" y="19"/>
                  </a:cubicBezTo>
                  <a:cubicBezTo>
                    <a:pt x="5" y="15"/>
                    <a:pt x="5" y="12"/>
                    <a:pt x="5" y="9"/>
                  </a:cubicBezTo>
                  <a:cubicBezTo>
                    <a:pt x="5" y="8"/>
                    <a:pt x="6" y="7"/>
                    <a:pt x="6" y="6"/>
                  </a:cubicBezTo>
                  <a:cubicBezTo>
                    <a:pt x="6" y="4"/>
                    <a:pt x="6" y="2"/>
                    <a:pt x="6" y="1"/>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4" name="Freeform 117">
              <a:extLst>
                <a:ext uri="{FF2B5EF4-FFF2-40B4-BE49-F238E27FC236}">
                  <a16:creationId xmlns:a16="http://schemas.microsoft.com/office/drawing/2014/main" xmlns="" id="{27596630-40D9-45DB-B987-6790C79853B4}"/>
                </a:ext>
              </a:extLst>
            </p:cNvPr>
            <p:cNvSpPr>
              <a:spLocks/>
            </p:cNvSpPr>
            <p:nvPr/>
          </p:nvSpPr>
          <p:spPr bwMode="auto">
            <a:xfrm>
              <a:off x="-1500" y="637"/>
              <a:ext cx="27" cy="34"/>
            </a:xfrm>
            <a:custGeom>
              <a:avLst/>
              <a:gdLst>
                <a:gd name="T0" fmla="*/ 4 w 14"/>
                <a:gd name="T1" fmla="*/ 0 h 18"/>
                <a:gd name="T2" fmla="*/ 4 w 14"/>
                <a:gd name="T3" fmla="*/ 0 h 18"/>
                <a:gd name="T4" fmla="*/ 4 w 14"/>
                <a:gd name="T5" fmla="*/ 1 h 18"/>
                <a:gd name="T6" fmla="*/ 4 w 14"/>
                <a:gd name="T7" fmla="*/ 2 h 18"/>
                <a:gd name="T8" fmla="*/ 4 w 14"/>
                <a:gd name="T9" fmla="*/ 2 h 18"/>
                <a:gd name="T10" fmla="*/ 3 w 14"/>
                <a:gd name="T11" fmla="*/ 4 h 18"/>
                <a:gd name="T12" fmla="*/ 2 w 14"/>
                <a:gd name="T13" fmla="*/ 18 h 18"/>
                <a:gd name="T14" fmla="*/ 4 w 14"/>
                <a:gd name="T15" fmla="*/ 13 h 18"/>
                <a:gd name="T16" fmla="*/ 8 w 14"/>
                <a:gd name="T17" fmla="*/ 12 h 18"/>
                <a:gd name="T18" fmla="*/ 12 w 14"/>
                <a:gd name="T19" fmla="*/ 10 h 18"/>
                <a:gd name="T20" fmla="*/ 14 w 14"/>
                <a:gd name="T21" fmla="*/ 4 h 18"/>
                <a:gd name="T22" fmla="*/ 13 w 14"/>
                <a:gd name="T23" fmla="*/ 4 h 18"/>
                <a:gd name="T24" fmla="*/ 13 w 14"/>
                <a:gd name="T25" fmla="*/ 4 h 18"/>
                <a:gd name="T26" fmla="*/ 10 w 14"/>
                <a:gd name="T27" fmla="*/ 6 h 18"/>
                <a:gd name="T28" fmla="*/ 9 w 14"/>
                <a:gd name="T29" fmla="*/ 7 h 18"/>
                <a:gd name="T30" fmla="*/ 9 w 14"/>
                <a:gd name="T31" fmla="*/ 7 h 18"/>
                <a:gd name="T32" fmla="*/ 7 w 14"/>
                <a:gd name="T33" fmla="*/ 6 h 18"/>
                <a:gd name="T34" fmla="*/ 6 w 14"/>
                <a:gd name="T35" fmla="*/ 1 h 18"/>
                <a:gd name="T36" fmla="*/ 4 w 14"/>
                <a:gd name="T3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8">
                  <a:moveTo>
                    <a:pt x="4" y="0"/>
                  </a:moveTo>
                  <a:cubicBezTo>
                    <a:pt x="4" y="0"/>
                    <a:pt x="4" y="0"/>
                    <a:pt x="4" y="0"/>
                  </a:cubicBezTo>
                  <a:cubicBezTo>
                    <a:pt x="4" y="1"/>
                    <a:pt x="4" y="1"/>
                    <a:pt x="4" y="1"/>
                  </a:cubicBezTo>
                  <a:cubicBezTo>
                    <a:pt x="4" y="1"/>
                    <a:pt x="4" y="2"/>
                    <a:pt x="4" y="2"/>
                  </a:cubicBezTo>
                  <a:cubicBezTo>
                    <a:pt x="4" y="2"/>
                    <a:pt x="4" y="2"/>
                    <a:pt x="4" y="2"/>
                  </a:cubicBezTo>
                  <a:cubicBezTo>
                    <a:pt x="4" y="3"/>
                    <a:pt x="4" y="3"/>
                    <a:pt x="3" y="4"/>
                  </a:cubicBezTo>
                  <a:cubicBezTo>
                    <a:pt x="1" y="10"/>
                    <a:pt x="0" y="13"/>
                    <a:pt x="2" y="18"/>
                  </a:cubicBezTo>
                  <a:cubicBezTo>
                    <a:pt x="2" y="16"/>
                    <a:pt x="2" y="14"/>
                    <a:pt x="4" y="13"/>
                  </a:cubicBezTo>
                  <a:cubicBezTo>
                    <a:pt x="5" y="12"/>
                    <a:pt x="7" y="12"/>
                    <a:pt x="8" y="12"/>
                  </a:cubicBezTo>
                  <a:cubicBezTo>
                    <a:pt x="9" y="12"/>
                    <a:pt x="11" y="11"/>
                    <a:pt x="12" y="10"/>
                  </a:cubicBezTo>
                  <a:cubicBezTo>
                    <a:pt x="13" y="9"/>
                    <a:pt x="14" y="5"/>
                    <a:pt x="14" y="4"/>
                  </a:cubicBezTo>
                  <a:cubicBezTo>
                    <a:pt x="14" y="4"/>
                    <a:pt x="14" y="4"/>
                    <a:pt x="13" y="4"/>
                  </a:cubicBezTo>
                  <a:cubicBezTo>
                    <a:pt x="13" y="4"/>
                    <a:pt x="13" y="4"/>
                    <a:pt x="13" y="4"/>
                  </a:cubicBezTo>
                  <a:cubicBezTo>
                    <a:pt x="11" y="4"/>
                    <a:pt x="10" y="6"/>
                    <a:pt x="10" y="6"/>
                  </a:cubicBezTo>
                  <a:cubicBezTo>
                    <a:pt x="10" y="7"/>
                    <a:pt x="9" y="7"/>
                    <a:pt x="9" y="7"/>
                  </a:cubicBezTo>
                  <a:cubicBezTo>
                    <a:pt x="9" y="7"/>
                    <a:pt x="9" y="7"/>
                    <a:pt x="9" y="7"/>
                  </a:cubicBezTo>
                  <a:cubicBezTo>
                    <a:pt x="8" y="7"/>
                    <a:pt x="7" y="7"/>
                    <a:pt x="7" y="6"/>
                  </a:cubicBezTo>
                  <a:cubicBezTo>
                    <a:pt x="6" y="5"/>
                    <a:pt x="5" y="3"/>
                    <a:pt x="6" y="1"/>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5" name="Freeform 118">
              <a:extLst>
                <a:ext uri="{FF2B5EF4-FFF2-40B4-BE49-F238E27FC236}">
                  <a16:creationId xmlns:a16="http://schemas.microsoft.com/office/drawing/2014/main" xmlns="" id="{01408F74-8838-4CA6-8F76-1711DD73E429}"/>
                </a:ext>
              </a:extLst>
            </p:cNvPr>
            <p:cNvSpPr>
              <a:spLocks/>
            </p:cNvSpPr>
            <p:nvPr/>
          </p:nvSpPr>
          <p:spPr bwMode="auto">
            <a:xfrm>
              <a:off x="-2276" y="96"/>
              <a:ext cx="15" cy="8"/>
            </a:xfrm>
            <a:custGeom>
              <a:avLst/>
              <a:gdLst>
                <a:gd name="T0" fmla="*/ 3 w 8"/>
                <a:gd name="T1" fmla="*/ 0 h 4"/>
                <a:gd name="T2" fmla="*/ 0 w 8"/>
                <a:gd name="T3" fmla="*/ 1 h 4"/>
                <a:gd name="T4" fmla="*/ 0 w 8"/>
                <a:gd name="T5" fmla="*/ 1 h 4"/>
                <a:gd name="T6" fmla="*/ 4 w 8"/>
                <a:gd name="T7" fmla="*/ 4 h 4"/>
                <a:gd name="T8" fmla="*/ 4 w 8"/>
                <a:gd name="T9" fmla="*/ 4 h 4"/>
                <a:gd name="T10" fmla="*/ 8 w 8"/>
                <a:gd name="T11" fmla="*/ 2 h 4"/>
                <a:gd name="T12" fmla="*/ 8 w 8"/>
                <a:gd name="T13" fmla="*/ 2 h 4"/>
                <a:gd name="T14" fmla="*/ 4 w 8"/>
                <a:gd name="T15" fmla="*/ 0 h 4"/>
                <a:gd name="T16" fmla="*/ 3 w 8"/>
                <a:gd name="T17" fmla="*/ 0 h 4"/>
                <a:gd name="T18" fmla="*/ 3 w 8"/>
                <a:gd name="T19" fmla="*/ 0 h 4"/>
                <a:gd name="T20" fmla="*/ 3 w 8"/>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3" y="0"/>
                  </a:moveTo>
                  <a:cubicBezTo>
                    <a:pt x="2" y="0"/>
                    <a:pt x="1" y="0"/>
                    <a:pt x="0" y="1"/>
                  </a:cubicBezTo>
                  <a:cubicBezTo>
                    <a:pt x="0" y="1"/>
                    <a:pt x="0" y="1"/>
                    <a:pt x="0" y="1"/>
                  </a:cubicBezTo>
                  <a:cubicBezTo>
                    <a:pt x="0" y="2"/>
                    <a:pt x="2" y="3"/>
                    <a:pt x="4" y="4"/>
                  </a:cubicBezTo>
                  <a:cubicBezTo>
                    <a:pt x="4" y="4"/>
                    <a:pt x="4" y="4"/>
                    <a:pt x="4" y="4"/>
                  </a:cubicBezTo>
                  <a:cubicBezTo>
                    <a:pt x="5" y="4"/>
                    <a:pt x="7" y="3"/>
                    <a:pt x="8" y="2"/>
                  </a:cubicBezTo>
                  <a:cubicBezTo>
                    <a:pt x="8" y="2"/>
                    <a:pt x="8" y="2"/>
                    <a:pt x="8" y="2"/>
                  </a:cubicBezTo>
                  <a:cubicBezTo>
                    <a:pt x="8" y="1"/>
                    <a:pt x="5" y="1"/>
                    <a:pt x="4" y="0"/>
                  </a:cubicBezTo>
                  <a:cubicBezTo>
                    <a:pt x="4" y="0"/>
                    <a:pt x="4" y="0"/>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6" name="Freeform 119">
              <a:extLst>
                <a:ext uri="{FF2B5EF4-FFF2-40B4-BE49-F238E27FC236}">
                  <a16:creationId xmlns:a16="http://schemas.microsoft.com/office/drawing/2014/main" xmlns="" id="{4A5FE701-44CD-41C9-9DFB-4C628E3F11D3}"/>
                </a:ext>
              </a:extLst>
            </p:cNvPr>
            <p:cNvSpPr>
              <a:spLocks/>
            </p:cNvSpPr>
            <p:nvPr/>
          </p:nvSpPr>
          <p:spPr bwMode="auto">
            <a:xfrm>
              <a:off x="-1089" y="450"/>
              <a:ext cx="11" cy="18"/>
            </a:xfrm>
            <a:custGeom>
              <a:avLst/>
              <a:gdLst>
                <a:gd name="T0" fmla="*/ 2 w 6"/>
                <a:gd name="T1" fmla="*/ 0 h 10"/>
                <a:gd name="T2" fmla="*/ 1 w 6"/>
                <a:gd name="T3" fmla="*/ 0 h 10"/>
                <a:gd name="T4" fmla="*/ 0 w 6"/>
                <a:gd name="T5" fmla="*/ 2 h 10"/>
                <a:gd name="T6" fmla="*/ 0 w 6"/>
                <a:gd name="T7" fmla="*/ 3 h 10"/>
                <a:gd name="T8" fmla="*/ 0 w 6"/>
                <a:gd name="T9" fmla="*/ 3 h 10"/>
                <a:gd name="T10" fmla="*/ 1 w 6"/>
                <a:gd name="T11" fmla="*/ 5 h 10"/>
                <a:gd name="T12" fmla="*/ 2 w 6"/>
                <a:gd name="T13" fmla="*/ 7 h 10"/>
                <a:gd name="T14" fmla="*/ 2 w 6"/>
                <a:gd name="T15" fmla="*/ 8 h 10"/>
                <a:gd name="T16" fmla="*/ 5 w 6"/>
                <a:gd name="T17" fmla="*/ 10 h 10"/>
                <a:gd name="T18" fmla="*/ 5 w 6"/>
                <a:gd name="T19" fmla="*/ 10 h 10"/>
                <a:gd name="T20" fmla="*/ 6 w 6"/>
                <a:gd name="T21" fmla="*/ 9 h 10"/>
                <a:gd name="T22" fmla="*/ 5 w 6"/>
                <a:gd name="T23" fmla="*/ 2 h 10"/>
                <a:gd name="T24" fmla="*/ 3 w 6"/>
                <a:gd name="T25" fmla="*/ 0 h 10"/>
                <a:gd name="T26" fmla="*/ 2 w 6"/>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0">
                  <a:moveTo>
                    <a:pt x="2" y="0"/>
                  </a:moveTo>
                  <a:cubicBezTo>
                    <a:pt x="1" y="0"/>
                    <a:pt x="1" y="0"/>
                    <a:pt x="1" y="0"/>
                  </a:cubicBezTo>
                  <a:cubicBezTo>
                    <a:pt x="1" y="0"/>
                    <a:pt x="0" y="1"/>
                    <a:pt x="0" y="2"/>
                  </a:cubicBezTo>
                  <a:cubicBezTo>
                    <a:pt x="0" y="3"/>
                    <a:pt x="0" y="3"/>
                    <a:pt x="0" y="3"/>
                  </a:cubicBezTo>
                  <a:cubicBezTo>
                    <a:pt x="0" y="3"/>
                    <a:pt x="0" y="3"/>
                    <a:pt x="0" y="3"/>
                  </a:cubicBezTo>
                  <a:cubicBezTo>
                    <a:pt x="0" y="4"/>
                    <a:pt x="1" y="4"/>
                    <a:pt x="1" y="5"/>
                  </a:cubicBezTo>
                  <a:cubicBezTo>
                    <a:pt x="2" y="6"/>
                    <a:pt x="2" y="6"/>
                    <a:pt x="2" y="7"/>
                  </a:cubicBezTo>
                  <a:cubicBezTo>
                    <a:pt x="2" y="7"/>
                    <a:pt x="2" y="8"/>
                    <a:pt x="2" y="8"/>
                  </a:cubicBezTo>
                  <a:cubicBezTo>
                    <a:pt x="2" y="9"/>
                    <a:pt x="4" y="10"/>
                    <a:pt x="5" y="10"/>
                  </a:cubicBezTo>
                  <a:cubicBezTo>
                    <a:pt x="5" y="10"/>
                    <a:pt x="5" y="10"/>
                    <a:pt x="5" y="10"/>
                  </a:cubicBezTo>
                  <a:cubicBezTo>
                    <a:pt x="6" y="10"/>
                    <a:pt x="6" y="9"/>
                    <a:pt x="6" y="9"/>
                  </a:cubicBezTo>
                  <a:cubicBezTo>
                    <a:pt x="6" y="8"/>
                    <a:pt x="6" y="4"/>
                    <a:pt x="5" y="2"/>
                  </a:cubicBezTo>
                  <a:cubicBezTo>
                    <a:pt x="5" y="1"/>
                    <a:pt x="4"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7" name="Freeform 120">
              <a:extLst>
                <a:ext uri="{FF2B5EF4-FFF2-40B4-BE49-F238E27FC236}">
                  <a16:creationId xmlns:a16="http://schemas.microsoft.com/office/drawing/2014/main" xmlns="" id="{8867C4C0-184F-4BA9-816E-626DB4F8FEB3}"/>
                </a:ext>
              </a:extLst>
            </p:cNvPr>
            <p:cNvSpPr>
              <a:spLocks/>
            </p:cNvSpPr>
            <p:nvPr/>
          </p:nvSpPr>
          <p:spPr bwMode="auto">
            <a:xfrm>
              <a:off x="-2278" y="66"/>
              <a:ext cx="13" cy="14"/>
            </a:xfrm>
            <a:custGeom>
              <a:avLst/>
              <a:gdLst>
                <a:gd name="T0" fmla="*/ 4 w 7"/>
                <a:gd name="T1" fmla="*/ 0 h 7"/>
                <a:gd name="T2" fmla="*/ 3 w 7"/>
                <a:gd name="T3" fmla="*/ 0 h 7"/>
                <a:gd name="T4" fmla="*/ 2 w 7"/>
                <a:gd name="T5" fmla="*/ 0 h 7"/>
                <a:gd name="T6" fmla="*/ 2 w 7"/>
                <a:gd name="T7" fmla="*/ 0 h 7"/>
                <a:gd name="T8" fmla="*/ 2 w 7"/>
                <a:gd name="T9" fmla="*/ 0 h 7"/>
                <a:gd name="T10" fmla="*/ 0 w 7"/>
                <a:gd name="T11" fmla="*/ 4 h 7"/>
                <a:gd name="T12" fmla="*/ 1 w 7"/>
                <a:gd name="T13" fmla="*/ 7 h 7"/>
                <a:gd name="T14" fmla="*/ 2 w 7"/>
                <a:gd name="T15" fmla="*/ 7 h 7"/>
                <a:gd name="T16" fmla="*/ 3 w 7"/>
                <a:gd name="T17" fmla="*/ 7 h 7"/>
                <a:gd name="T18" fmla="*/ 6 w 7"/>
                <a:gd name="T19" fmla="*/ 1 h 7"/>
                <a:gd name="T20" fmla="*/ 4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4" y="0"/>
                  </a:moveTo>
                  <a:cubicBezTo>
                    <a:pt x="3" y="0"/>
                    <a:pt x="3" y="0"/>
                    <a:pt x="3" y="0"/>
                  </a:cubicBezTo>
                  <a:cubicBezTo>
                    <a:pt x="2" y="0"/>
                    <a:pt x="2" y="0"/>
                    <a:pt x="2" y="0"/>
                  </a:cubicBezTo>
                  <a:cubicBezTo>
                    <a:pt x="2" y="0"/>
                    <a:pt x="2" y="0"/>
                    <a:pt x="2" y="0"/>
                  </a:cubicBezTo>
                  <a:cubicBezTo>
                    <a:pt x="2" y="0"/>
                    <a:pt x="2" y="0"/>
                    <a:pt x="2" y="0"/>
                  </a:cubicBezTo>
                  <a:cubicBezTo>
                    <a:pt x="1" y="0"/>
                    <a:pt x="0" y="2"/>
                    <a:pt x="0" y="4"/>
                  </a:cubicBezTo>
                  <a:cubicBezTo>
                    <a:pt x="0" y="5"/>
                    <a:pt x="0" y="7"/>
                    <a:pt x="1" y="7"/>
                  </a:cubicBezTo>
                  <a:cubicBezTo>
                    <a:pt x="1" y="7"/>
                    <a:pt x="1" y="7"/>
                    <a:pt x="2" y="7"/>
                  </a:cubicBezTo>
                  <a:cubicBezTo>
                    <a:pt x="2" y="7"/>
                    <a:pt x="3" y="7"/>
                    <a:pt x="3" y="7"/>
                  </a:cubicBezTo>
                  <a:cubicBezTo>
                    <a:pt x="4" y="6"/>
                    <a:pt x="7" y="3"/>
                    <a:pt x="6" y="1"/>
                  </a:cubicBezTo>
                  <a:cubicBezTo>
                    <a:pt x="6"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8" name="Freeform 121">
              <a:extLst>
                <a:ext uri="{FF2B5EF4-FFF2-40B4-BE49-F238E27FC236}">
                  <a16:creationId xmlns:a16="http://schemas.microsoft.com/office/drawing/2014/main" xmlns="" id="{E97F9AB1-4B10-4940-9845-1EE4B7039DEB}"/>
                </a:ext>
              </a:extLst>
            </p:cNvPr>
            <p:cNvSpPr>
              <a:spLocks/>
            </p:cNvSpPr>
            <p:nvPr/>
          </p:nvSpPr>
          <p:spPr bwMode="auto">
            <a:xfrm>
              <a:off x="-2342" y="83"/>
              <a:ext cx="17" cy="12"/>
            </a:xfrm>
            <a:custGeom>
              <a:avLst/>
              <a:gdLst>
                <a:gd name="T0" fmla="*/ 7 w 9"/>
                <a:gd name="T1" fmla="*/ 0 h 6"/>
                <a:gd name="T2" fmla="*/ 7 w 9"/>
                <a:gd name="T3" fmla="*/ 0 h 6"/>
                <a:gd name="T4" fmla="*/ 6 w 9"/>
                <a:gd name="T5" fmla="*/ 0 h 6"/>
                <a:gd name="T6" fmla="*/ 0 w 9"/>
                <a:gd name="T7" fmla="*/ 5 h 6"/>
                <a:gd name="T8" fmla="*/ 2 w 9"/>
                <a:gd name="T9" fmla="*/ 6 h 6"/>
                <a:gd name="T10" fmla="*/ 3 w 9"/>
                <a:gd name="T11" fmla="*/ 6 h 6"/>
                <a:gd name="T12" fmla="*/ 6 w 9"/>
                <a:gd name="T13" fmla="*/ 4 h 6"/>
                <a:gd name="T14" fmla="*/ 8 w 9"/>
                <a:gd name="T15" fmla="*/ 2 h 6"/>
                <a:gd name="T16" fmla="*/ 9 w 9"/>
                <a:gd name="T17" fmla="*/ 0 h 6"/>
                <a:gd name="T18" fmla="*/ 9 w 9"/>
                <a:gd name="T19" fmla="*/ 0 h 6"/>
                <a:gd name="T20" fmla="*/ 8 w 9"/>
                <a:gd name="T21" fmla="*/ 0 h 6"/>
                <a:gd name="T22" fmla="*/ 7 w 9"/>
                <a:gd name="T23" fmla="*/ 0 h 6"/>
                <a:gd name="T24" fmla="*/ 7 w 9"/>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6">
                  <a:moveTo>
                    <a:pt x="7" y="0"/>
                  </a:moveTo>
                  <a:cubicBezTo>
                    <a:pt x="7" y="0"/>
                    <a:pt x="7" y="0"/>
                    <a:pt x="7" y="0"/>
                  </a:cubicBezTo>
                  <a:cubicBezTo>
                    <a:pt x="6" y="0"/>
                    <a:pt x="6" y="0"/>
                    <a:pt x="6" y="0"/>
                  </a:cubicBezTo>
                  <a:cubicBezTo>
                    <a:pt x="4" y="0"/>
                    <a:pt x="0" y="3"/>
                    <a:pt x="0" y="5"/>
                  </a:cubicBezTo>
                  <a:cubicBezTo>
                    <a:pt x="0" y="6"/>
                    <a:pt x="2" y="6"/>
                    <a:pt x="2" y="6"/>
                  </a:cubicBezTo>
                  <a:cubicBezTo>
                    <a:pt x="2" y="6"/>
                    <a:pt x="2" y="6"/>
                    <a:pt x="3" y="6"/>
                  </a:cubicBezTo>
                  <a:cubicBezTo>
                    <a:pt x="4" y="6"/>
                    <a:pt x="5" y="5"/>
                    <a:pt x="6" y="4"/>
                  </a:cubicBezTo>
                  <a:cubicBezTo>
                    <a:pt x="7" y="3"/>
                    <a:pt x="7" y="3"/>
                    <a:pt x="8" y="2"/>
                  </a:cubicBezTo>
                  <a:cubicBezTo>
                    <a:pt x="8" y="1"/>
                    <a:pt x="9" y="1"/>
                    <a:pt x="9" y="0"/>
                  </a:cubicBezTo>
                  <a:cubicBezTo>
                    <a:pt x="9" y="0"/>
                    <a:pt x="9" y="0"/>
                    <a:pt x="9" y="0"/>
                  </a:cubicBezTo>
                  <a:cubicBezTo>
                    <a:pt x="9" y="0"/>
                    <a:pt x="8" y="0"/>
                    <a:pt x="8"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9" name="Freeform 122">
              <a:extLst>
                <a:ext uri="{FF2B5EF4-FFF2-40B4-BE49-F238E27FC236}">
                  <a16:creationId xmlns:a16="http://schemas.microsoft.com/office/drawing/2014/main" xmlns="" id="{9F5255B0-9B42-44EE-886D-2BD0AC40373A}"/>
                </a:ext>
              </a:extLst>
            </p:cNvPr>
            <p:cNvSpPr>
              <a:spLocks/>
            </p:cNvSpPr>
            <p:nvPr/>
          </p:nvSpPr>
          <p:spPr bwMode="auto">
            <a:xfrm>
              <a:off x="-1612" y="339"/>
              <a:ext cx="17" cy="17"/>
            </a:xfrm>
            <a:custGeom>
              <a:avLst/>
              <a:gdLst>
                <a:gd name="T0" fmla="*/ 0 w 9"/>
                <a:gd name="T1" fmla="*/ 0 h 9"/>
                <a:gd name="T2" fmla="*/ 4 w 9"/>
                <a:gd name="T3" fmla="*/ 8 h 9"/>
                <a:gd name="T4" fmla="*/ 6 w 9"/>
                <a:gd name="T5" fmla="*/ 9 h 9"/>
                <a:gd name="T6" fmla="*/ 7 w 9"/>
                <a:gd name="T7" fmla="*/ 9 h 9"/>
                <a:gd name="T8" fmla="*/ 9 w 9"/>
                <a:gd name="T9" fmla="*/ 8 h 9"/>
                <a:gd name="T10" fmla="*/ 0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0" y="0"/>
                  </a:moveTo>
                  <a:cubicBezTo>
                    <a:pt x="1" y="3"/>
                    <a:pt x="2" y="6"/>
                    <a:pt x="4" y="8"/>
                  </a:cubicBezTo>
                  <a:cubicBezTo>
                    <a:pt x="5" y="9"/>
                    <a:pt x="5" y="9"/>
                    <a:pt x="6" y="9"/>
                  </a:cubicBezTo>
                  <a:cubicBezTo>
                    <a:pt x="6" y="9"/>
                    <a:pt x="7" y="9"/>
                    <a:pt x="7" y="9"/>
                  </a:cubicBezTo>
                  <a:cubicBezTo>
                    <a:pt x="8" y="9"/>
                    <a:pt x="9" y="8"/>
                    <a:pt x="9" y="8"/>
                  </a:cubicBezTo>
                  <a:cubicBezTo>
                    <a:pt x="9" y="5"/>
                    <a:pt x="3"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0" name="Freeform 123">
              <a:extLst>
                <a:ext uri="{FF2B5EF4-FFF2-40B4-BE49-F238E27FC236}">
                  <a16:creationId xmlns:a16="http://schemas.microsoft.com/office/drawing/2014/main" xmlns="" id="{1663BCDA-9D5C-4BD9-AC26-43E874990BCF}"/>
                </a:ext>
              </a:extLst>
            </p:cNvPr>
            <p:cNvSpPr>
              <a:spLocks/>
            </p:cNvSpPr>
            <p:nvPr/>
          </p:nvSpPr>
          <p:spPr bwMode="auto">
            <a:xfrm>
              <a:off x="-2327" y="59"/>
              <a:ext cx="9" cy="11"/>
            </a:xfrm>
            <a:custGeom>
              <a:avLst/>
              <a:gdLst>
                <a:gd name="T0" fmla="*/ 4 w 5"/>
                <a:gd name="T1" fmla="*/ 0 h 6"/>
                <a:gd name="T2" fmla="*/ 2 w 5"/>
                <a:gd name="T3" fmla="*/ 1 h 6"/>
                <a:gd name="T4" fmla="*/ 2 w 5"/>
                <a:gd name="T5" fmla="*/ 1 h 6"/>
                <a:gd name="T6" fmla="*/ 0 w 5"/>
                <a:gd name="T7" fmla="*/ 6 h 6"/>
                <a:gd name="T8" fmla="*/ 5 w 5"/>
                <a:gd name="T9" fmla="*/ 0 h 6"/>
                <a:gd name="T10" fmla="*/ 4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4" y="0"/>
                  </a:moveTo>
                  <a:cubicBezTo>
                    <a:pt x="3" y="0"/>
                    <a:pt x="3" y="0"/>
                    <a:pt x="2" y="1"/>
                  </a:cubicBezTo>
                  <a:cubicBezTo>
                    <a:pt x="2" y="1"/>
                    <a:pt x="2" y="1"/>
                    <a:pt x="2" y="1"/>
                  </a:cubicBezTo>
                  <a:cubicBezTo>
                    <a:pt x="1" y="2"/>
                    <a:pt x="1" y="4"/>
                    <a:pt x="0" y="6"/>
                  </a:cubicBezTo>
                  <a:cubicBezTo>
                    <a:pt x="3" y="5"/>
                    <a:pt x="4" y="4"/>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1" name="Freeform 124">
              <a:extLst>
                <a:ext uri="{FF2B5EF4-FFF2-40B4-BE49-F238E27FC236}">
                  <a16:creationId xmlns:a16="http://schemas.microsoft.com/office/drawing/2014/main" xmlns="" id="{071776A7-3832-4FD9-8559-AD7FBB60AB1A}"/>
                </a:ext>
              </a:extLst>
            </p:cNvPr>
            <p:cNvSpPr>
              <a:spLocks/>
            </p:cNvSpPr>
            <p:nvPr/>
          </p:nvSpPr>
          <p:spPr bwMode="auto">
            <a:xfrm>
              <a:off x="-1569" y="795"/>
              <a:ext cx="15" cy="15"/>
            </a:xfrm>
            <a:custGeom>
              <a:avLst/>
              <a:gdLst>
                <a:gd name="T0" fmla="*/ 2 w 8"/>
                <a:gd name="T1" fmla="*/ 0 h 8"/>
                <a:gd name="T2" fmla="*/ 2 w 8"/>
                <a:gd name="T3" fmla="*/ 0 h 8"/>
                <a:gd name="T4" fmla="*/ 1 w 8"/>
                <a:gd name="T5" fmla="*/ 1 h 8"/>
                <a:gd name="T6" fmla="*/ 1 w 8"/>
                <a:gd name="T7" fmla="*/ 1 h 8"/>
                <a:gd name="T8" fmla="*/ 0 w 8"/>
                <a:gd name="T9" fmla="*/ 1 h 8"/>
                <a:gd name="T10" fmla="*/ 3 w 8"/>
                <a:gd name="T11" fmla="*/ 4 h 8"/>
                <a:gd name="T12" fmla="*/ 5 w 8"/>
                <a:gd name="T13" fmla="*/ 5 h 8"/>
                <a:gd name="T14" fmla="*/ 8 w 8"/>
                <a:gd name="T15" fmla="*/ 8 h 8"/>
                <a:gd name="T16" fmla="*/ 2 w 8"/>
                <a:gd name="T17" fmla="*/ 0 h 8"/>
                <a:gd name="T18" fmla="*/ 2 w 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2" y="0"/>
                  </a:moveTo>
                  <a:cubicBezTo>
                    <a:pt x="2" y="0"/>
                    <a:pt x="2" y="0"/>
                    <a:pt x="2" y="0"/>
                  </a:cubicBezTo>
                  <a:cubicBezTo>
                    <a:pt x="2" y="1"/>
                    <a:pt x="1" y="1"/>
                    <a:pt x="1" y="1"/>
                  </a:cubicBezTo>
                  <a:cubicBezTo>
                    <a:pt x="1" y="1"/>
                    <a:pt x="1" y="1"/>
                    <a:pt x="1" y="1"/>
                  </a:cubicBezTo>
                  <a:cubicBezTo>
                    <a:pt x="0" y="1"/>
                    <a:pt x="0" y="1"/>
                    <a:pt x="0" y="1"/>
                  </a:cubicBezTo>
                  <a:cubicBezTo>
                    <a:pt x="0" y="2"/>
                    <a:pt x="1" y="3"/>
                    <a:pt x="3" y="4"/>
                  </a:cubicBezTo>
                  <a:cubicBezTo>
                    <a:pt x="4" y="5"/>
                    <a:pt x="4" y="5"/>
                    <a:pt x="5" y="5"/>
                  </a:cubicBezTo>
                  <a:cubicBezTo>
                    <a:pt x="6" y="6"/>
                    <a:pt x="7" y="7"/>
                    <a:pt x="8" y="8"/>
                  </a:cubicBezTo>
                  <a:cubicBezTo>
                    <a:pt x="5"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2" name="Freeform 125">
              <a:extLst>
                <a:ext uri="{FF2B5EF4-FFF2-40B4-BE49-F238E27FC236}">
                  <a16:creationId xmlns:a16="http://schemas.microsoft.com/office/drawing/2014/main" xmlns="" id="{26CF6004-C5A6-4350-A898-E7D3A81ED5F1}"/>
                </a:ext>
              </a:extLst>
            </p:cNvPr>
            <p:cNvSpPr>
              <a:spLocks/>
            </p:cNvSpPr>
            <p:nvPr/>
          </p:nvSpPr>
          <p:spPr bwMode="auto">
            <a:xfrm>
              <a:off x="-1787" y="102"/>
              <a:ext cx="21" cy="19"/>
            </a:xfrm>
            <a:custGeom>
              <a:avLst/>
              <a:gdLst>
                <a:gd name="T0" fmla="*/ 7 w 11"/>
                <a:gd name="T1" fmla="*/ 0 h 10"/>
                <a:gd name="T2" fmla="*/ 0 w 11"/>
                <a:gd name="T3" fmla="*/ 2 h 10"/>
                <a:gd name="T4" fmla="*/ 2 w 11"/>
                <a:gd name="T5" fmla="*/ 8 h 10"/>
                <a:gd name="T6" fmla="*/ 5 w 11"/>
                <a:gd name="T7" fmla="*/ 10 h 10"/>
                <a:gd name="T8" fmla="*/ 6 w 11"/>
                <a:gd name="T9" fmla="*/ 10 h 10"/>
                <a:gd name="T10" fmla="*/ 11 w 11"/>
                <a:gd name="T11" fmla="*/ 3 h 10"/>
                <a:gd name="T12" fmla="*/ 11 w 11"/>
                <a:gd name="T13" fmla="*/ 2 h 10"/>
                <a:gd name="T14" fmla="*/ 7 w 11"/>
                <a:gd name="T15" fmla="*/ 0 h 10"/>
                <a:gd name="T16" fmla="*/ 7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7" y="0"/>
                  </a:moveTo>
                  <a:cubicBezTo>
                    <a:pt x="3" y="0"/>
                    <a:pt x="1" y="1"/>
                    <a:pt x="0" y="2"/>
                  </a:cubicBezTo>
                  <a:cubicBezTo>
                    <a:pt x="0" y="4"/>
                    <a:pt x="1" y="7"/>
                    <a:pt x="2" y="8"/>
                  </a:cubicBezTo>
                  <a:cubicBezTo>
                    <a:pt x="2" y="9"/>
                    <a:pt x="3" y="10"/>
                    <a:pt x="5" y="10"/>
                  </a:cubicBezTo>
                  <a:cubicBezTo>
                    <a:pt x="5" y="10"/>
                    <a:pt x="5" y="10"/>
                    <a:pt x="6" y="10"/>
                  </a:cubicBezTo>
                  <a:cubicBezTo>
                    <a:pt x="7" y="9"/>
                    <a:pt x="10" y="5"/>
                    <a:pt x="11" y="3"/>
                  </a:cubicBezTo>
                  <a:cubicBezTo>
                    <a:pt x="11" y="2"/>
                    <a:pt x="11" y="2"/>
                    <a:pt x="11" y="2"/>
                  </a:cubicBezTo>
                  <a:cubicBezTo>
                    <a:pt x="10" y="1"/>
                    <a:pt x="9" y="1"/>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3" name="Freeform 126">
              <a:extLst>
                <a:ext uri="{FF2B5EF4-FFF2-40B4-BE49-F238E27FC236}">
                  <a16:creationId xmlns:a16="http://schemas.microsoft.com/office/drawing/2014/main" xmlns="" id="{D45CC495-E0B4-4428-BCFE-2B3970FD3CC5}"/>
                </a:ext>
              </a:extLst>
            </p:cNvPr>
            <p:cNvSpPr>
              <a:spLocks/>
            </p:cNvSpPr>
            <p:nvPr/>
          </p:nvSpPr>
          <p:spPr bwMode="auto">
            <a:xfrm>
              <a:off x="-2359" y="-163"/>
              <a:ext cx="212" cy="128"/>
            </a:xfrm>
            <a:custGeom>
              <a:avLst/>
              <a:gdLst>
                <a:gd name="T0" fmla="*/ 88 w 113"/>
                <a:gd name="T1" fmla="*/ 0 h 68"/>
                <a:gd name="T2" fmla="*/ 82 w 113"/>
                <a:gd name="T3" fmla="*/ 2 h 68"/>
                <a:gd name="T4" fmla="*/ 81 w 113"/>
                <a:gd name="T5" fmla="*/ 2 h 68"/>
                <a:gd name="T6" fmla="*/ 52 w 113"/>
                <a:gd name="T7" fmla="*/ 5 h 68"/>
                <a:gd name="T8" fmla="*/ 46 w 113"/>
                <a:gd name="T9" fmla="*/ 17 h 68"/>
                <a:gd name="T10" fmla="*/ 44 w 113"/>
                <a:gd name="T11" fmla="*/ 24 h 68"/>
                <a:gd name="T12" fmla="*/ 35 w 113"/>
                <a:gd name="T13" fmla="*/ 32 h 68"/>
                <a:gd name="T14" fmla="*/ 34 w 113"/>
                <a:gd name="T15" fmla="*/ 33 h 68"/>
                <a:gd name="T16" fmla="*/ 28 w 113"/>
                <a:gd name="T17" fmla="*/ 35 h 68"/>
                <a:gd name="T18" fmla="*/ 22 w 113"/>
                <a:gd name="T19" fmla="*/ 34 h 68"/>
                <a:gd name="T20" fmla="*/ 21 w 113"/>
                <a:gd name="T21" fmla="*/ 33 h 68"/>
                <a:gd name="T22" fmla="*/ 17 w 113"/>
                <a:gd name="T23" fmla="*/ 32 h 68"/>
                <a:gd name="T24" fmla="*/ 12 w 113"/>
                <a:gd name="T25" fmla="*/ 31 h 68"/>
                <a:gd name="T26" fmla="*/ 10 w 113"/>
                <a:gd name="T27" fmla="*/ 30 h 68"/>
                <a:gd name="T28" fmla="*/ 7 w 113"/>
                <a:gd name="T29" fmla="*/ 28 h 68"/>
                <a:gd name="T30" fmla="*/ 6 w 113"/>
                <a:gd name="T31" fmla="*/ 28 h 68"/>
                <a:gd name="T32" fmla="*/ 2 w 113"/>
                <a:gd name="T33" fmla="*/ 31 h 68"/>
                <a:gd name="T34" fmla="*/ 0 w 113"/>
                <a:gd name="T35" fmla="*/ 33 h 68"/>
                <a:gd name="T36" fmla="*/ 7 w 113"/>
                <a:gd name="T37" fmla="*/ 37 h 68"/>
                <a:gd name="T38" fmla="*/ 7 w 113"/>
                <a:gd name="T39" fmla="*/ 37 h 68"/>
                <a:gd name="T40" fmla="*/ 17 w 113"/>
                <a:gd name="T41" fmla="*/ 44 h 68"/>
                <a:gd name="T42" fmla="*/ 26 w 113"/>
                <a:gd name="T43" fmla="*/ 46 h 68"/>
                <a:gd name="T44" fmla="*/ 33 w 113"/>
                <a:gd name="T45" fmla="*/ 47 h 68"/>
                <a:gd name="T46" fmla="*/ 50 w 113"/>
                <a:gd name="T47" fmla="*/ 54 h 68"/>
                <a:gd name="T48" fmla="*/ 51 w 113"/>
                <a:gd name="T49" fmla="*/ 54 h 68"/>
                <a:gd name="T50" fmla="*/ 70 w 113"/>
                <a:gd name="T51" fmla="*/ 65 h 68"/>
                <a:gd name="T52" fmla="*/ 71 w 113"/>
                <a:gd name="T53" fmla="*/ 66 h 68"/>
                <a:gd name="T54" fmla="*/ 76 w 113"/>
                <a:gd name="T55" fmla="*/ 68 h 68"/>
                <a:gd name="T56" fmla="*/ 78 w 113"/>
                <a:gd name="T57" fmla="*/ 67 h 68"/>
                <a:gd name="T58" fmla="*/ 81 w 113"/>
                <a:gd name="T59" fmla="*/ 65 h 68"/>
                <a:gd name="T60" fmla="*/ 84 w 113"/>
                <a:gd name="T61" fmla="*/ 63 h 68"/>
                <a:gd name="T62" fmla="*/ 83 w 113"/>
                <a:gd name="T63" fmla="*/ 61 h 68"/>
                <a:gd name="T64" fmla="*/ 81 w 113"/>
                <a:gd name="T65" fmla="*/ 56 h 68"/>
                <a:gd name="T66" fmla="*/ 82 w 113"/>
                <a:gd name="T67" fmla="*/ 55 h 68"/>
                <a:gd name="T68" fmla="*/ 82 w 113"/>
                <a:gd name="T69" fmla="*/ 55 h 68"/>
                <a:gd name="T70" fmla="*/ 89 w 113"/>
                <a:gd name="T71" fmla="*/ 58 h 68"/>
                <a:gd name="T72" fmla="*/ 99 w 113"/>
                <a:gd name="T73" fmla="*/ 61 h 68"/>
                <a:gd name="T74" fmla="*/ 100 w 113"/>
                <a:gd name="T75" fmla="*/ 61 h 68"/>
                <a:gd name="T76" fmla="*/ 112 w 113"/>
                <a:gd name="T77" fmla="*/ 54 h 68"/>
                <a:gd name="T78" fmla="*/ 109 w 113"/>
                <a:gd name="T79" fmla="*/ 46 h 68"/>
                <a:gd name="T80" fmla="*/ 106 w 113"/>
                <a:gd name="T81" fmla="*/ 41 h 68"/>
                <a:gd name="T82" fmla="*/ 105 w 113"/>
                <a:gd name="T83" fmla="*/ 38 h 68"/>
                <a:gd name="T84" fmla="*/ 98 w 113"/>
                <a:gd name="T85" fmla="*/ 27 h 68"/>
                <a:gd name="T86" fmla="*/ 94 w 113"/>
                <a:gd name="T87" fmla="*/ 26 h 68"/>
                <a:gd name="T88" fmla="*/ 89 w 113"/>
                <a:gd name="T89" fmla="*/ 27 h 68"/>
                <a:gd name="T90" fmla="*/ 84 w 113"/>
                <a:gd name="T91" fmla="*/ 27 h 68"/>
                <a:gd name="T92" fmla="*/ 81 w 113"/>
                <a:gd name="T93" fmla="*/ 27 h 68"/>
                <a:gd name="T94" fmla="*/ 81 w 113"/>
                <a:gd name="T95" fmla="*/ 26 h 68"/>
                <a:gd name="T96" fmla="*/ 81 w 113"/>
                <a:gd name="T97" fmla="*/ 25 h 68"/>
                <a:gd name="T98" fmla="*/ 87 w 113"/>
                <a:gd name="T99" fmla="*/ 18 h 68"/>
                <a:gd name="T100" fmla="*/ 90 w 113"/>
                <a:gd name="T101" fmla="*/ 16 h 68"/>
                <a:gd name="T102" fmla="*/ 90 w 113"/>
                <a:gd name="T103" fmla="*/ 16 h 68"/>
                <a:gd name="T104" fmla="*/ 102 w 113"/>
                <a:gd name="T105" fmla="*/ 10 h 68"/>
                <a:gd name="T106" fmla="*/ 95 w 113"/>
                <a:gd name="T107" fmla="*/ 4 h 68"/>
                <a:gd name="T108" fmla="*/ 93 w 113"/>
                <a:gd name="T109" fmla="*/ 2 h 68"/>
                <a:gd name="T110" fmla="*/ 88 w 113"/>
                <a:gd name="T11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68">
                  <a:moveTo>
                    <a:pt x="88" y="0"/>
                  </a:moveTo>
                  <a:cubicBezTo>
                    <a:pt x="86" y="0"/>
                    <a:pt x="84" y="1"/>
                    <a:pt x="82" y="2"/>
                  </a:cubicBezTo>
                  <a:cubicBezTo>
                    <a:pt x="81" y="2"/>
                    <a:pt x="81" y="2"/>
                    <a:pt x="81" y="2"/>
                  </a:cubicBezTo>
                  <a:cubicBezTo>
                    <a:pt x="71" y="5"/>
                    <a:pt x="61" y="5"/>
                    <a:pt x="52" y="5"/>
                  </a:cubicBezTo>
                  <a:cubicBezTo>
                    <a:pt x="48" y="5"/>
                    <a:pt x="47" y="10"/>
                    <a:pt x="46" y="17"/>
                  </a:cubicBezTo>
                  <a:cubicBezTo>
                    <a:pt x="45" y="19"/>
                    <a:pt x="45" y="22"/>
                    <a:pt x="44" y="24"/>
                  </a:cubicBezTo>
                  <a:cubicBezTo>
                    <a:pt x="42" y="29"/>
                    <a:pt x="39" y="31"/>
                    <a:pt x="35" y="32"/>
                  </a:cubicBezTo>
                  <a:cubicBezTo>
                    <a:pt x="34" y="33"/>
                    <a:pt x="34" y="33"/>
                    <a:pt x="34" y="33"/>
                  </a:cubicBezTo>
                  <a:cubicBezTo>
                    <a:pt x="32" y="34"/>
                    <a:pt x="30" y="35"/>
                    <a:pt x="28" y="35"/>
                  </a:cubicBezTo>
                  <a:cubicBezTo>
                    <a:pt x="26" y="35"/>
                    <a:pt x="25" y="34"/>
                    <a:pt x="22" y="34"/>
                  </a:cubicBezTo>
                  <a:cubicBezTo>
                    <a:pt x="21" y="33"/>
                    <a:pt x="21" y="33"/>
                    <a:pt x="21" y="33"/>
                  </a:cubicBezTo>
                  <a:cubicBezTo>
                    <a:pt x="20" y="33"/>
                    <a:pt x="19" y="33"/>
                    <a:pt x="17" y="32"/>
                  </a:cubicBezTo>
                  <a:cubicBezTo>
                    <a:pt x="16" y="32"/>
                    <a:pt x="14" y="32"/>
                    <a:pt x="12" y="31"/>
                  </a:cubicBezTo>
                  <a:cubicBezTo>
                    <a:pt x="12" y="31"/>
                    <a:pt x="11" y="30"/>
                    <a:pt x="10" y="30"/>
                  </a:cubicBezTo>
                  <a:cubicBezTo>
                    <a:pt x="9" y="29"/>
                    <a:pt x="8" y="29"/>
                    <a:pt x="7" y="28"/>
                  </a:cubicBezTo>
                  <a:cubicBezTo>
                    <a:pt x="7" y="28"/>
                    <a:pt x="6" y="28"/>
                    <a:pt x="6" y="28"/>
                  </a:cubicBezTo>
                  <a:cubicBezTo>
                    <a:pt x="5" y="28"/>
                    <a:pt x="4" y="30"/>
                    <a:pt x="2" y="31"/>
                  </a:cubicBezTo>
                  <a:cubicBezTo>
                    <a:pt x="1" y="32"/>
                    <a:pt x="1" y="32"/>
                    <a:pt x="0" y="33"/>
                  </a:cubicBezTo>
                  <a:cubicBezTo>
                    <a:pt x="2" y="34"/>
                    <a:pt x="5" y="35"/>
                    <a:pt x="7" y="37"/>
                  </a:cubicBezTo>
                  <a:cubicBezTo>
                    <a:pt x="7" y="37"/>
                    <a:pt x="7" y="37"/>
                    <a:pt x="7" y="37"/>
                  </a:cubicBezTo>
                  <a:cubicBezTo>
                    <a:pt x="11" y="40"/>
                    <a:pt x="14" y="42"/>
                    <a:pt x="17" y="44"/>
                  </a:cubicBezTo>
                  <a:cubicBezTo>
                    <a:pt x="20" y="46"/>
                    <a:pt x="23" y="46"/>
                    <a:pt x="26" y="46"/>
                  </a:cubicBezTo>
                  <a:cubicBezTo>
                    <a:pt x="28" y="46"/>
                    <a:pt x="30" y="46"/>
                    <a:pt x="33" y="47"/>
                  </a:cubicBezTo>
                  <a:cubicBezTo>
                    <a:pt x="39" y="49"/>
                    <a:pt x="44" y="51"/>
                    <a:pt x="50" y="54"/>
                  </a:cubicBezTo>
                  <a:cubicBezTo>
                    <a:pt x="51" y="54"/>
                    <a:pt x="51" y="54"/>
                    <a:pt x="51" y="54"/>
                  </a:cubicBezTo>
                  <a:cubicBezTo>
                    <a:pt x="57" y="57"/>
                    <a:pt x="63" y="61"/>
                    <a:pt x="70" y="65"/>
                  </a:cubicBezTo>
                  <a:cubicBezTo>
                    <a:pt x="71" y="66"/>
                    <a:pt x="71" y="66"/>
                    <a:pt x="71" y="66"/>
                  </a:cubicBezTo>
                  <a:cubicBezTo>
                    <a:pt x="73" y="67"/>
                    <a:pt x="74" y="68"/>
                    <a:pt x="76" y="68"/>
                  </a:cubicBezTo>
                  <a:cubicBezTo>
                    <a:pt x="76" y="68"/>
                    <a:pt x="77" y="68"/>
                    <a:pt x="78" y="67"/>
                  </a:cubicBezTo>
                  <a:cubicBezTo>
                    <a:pt x="79" y="67"/>
                    <a:pt x="80" y="66"/>
                    <a:pt x="81" y="65"/>
                  </a:cubicBezTo>
                  <a:cubicBezTo>
                    <a:pt x="82" y="64"/>
                    <a:pt x="83" y="64"/>
                    <a:pt x="84" y="63"/>
                  </a:cubicBezTo>
                  <a:cubicBezTo>
                    <a:pt x="83" y="62"/>
                    <a:pt x="83" y="62"/>
                    <a:pt x="83" y="61"/>
                  </a:cubicBezTo>
                  <a:cubicBezTo>
                    <a:pt x="82" y="59"/>
                    <a:pt x="81" y="58"/>
                    <a:pt x="81" y="56"/>
                  </a:cubicBezTo>
                  <a:cubicBezTo>
                    <a:pt x="81" y="56"/>
                    <a:pt x="81" y="55"/>
                    <a:pt x="82" y="55"/>
                  </a:cubicBezTo>
                  <a:cubicBezTo>
                    <a:pt x="82" y="55"/>
                    <a:pt x="82" y="55"/>
                    <a:pt x="82" y="55"/>
                  </a:cubicBezTo>
                  <a:cubicBezTo>
                    <a:pt x="85" y="55"/>
                    <a:pt x="87" y="57"/>
                    <a:pt x="89" y="58"/>
                  </a:cubicBezTo>
                  <a:cubicBezTo>
                    <a:pt x="93" y="60"/>
                    <a:pt x="96" y="61"/>
                    <a:pt x="99" y="61"/>
                  </a:cubicBezTo>
                  <a:cubicBezTo>
                    <a:pt x="100" y="61"/>
                    <a:pt x="100" y="61"/>
                    <a:pt x="100" y="61"/>
                  </a:cubicBezTo>
                  <a:cubicBezTo>
                    <a:pt x="104" y="61"/>
                    <a:pt x="111" y="57"/>
                    <a:pt x="112" y="54"/>
                  </a:cubicBezTo>
                  <a:cubicBezTo>
                    <a:pt x="113" y="52"/>
                    <a:pt x="111" y="49"/>
                    <a:pt x="109" y="46"/>
                  </a:cubicBezTo>
                  <a:cubicBezTo>
                    <a:pt x="108" y="44"/>
                    <a:pt x="107" y="43"/>
                    <a:pt x="106" y="41"/>
                  </a:cubicBezTo>
                  <a:cubicBezTo>
                    <a:pt x="106" y="40"/>
                    <a:pt x="106" y="39"/>
                    <a:pt x="105" y="38"/>
                  </a:cubicBezTo>
                  <a:cubicBezTo>
                    <a:pt x="104" y="33"/>
                    <a:pt x="102" y="29"/>
                    <a:pt x="98" y="27"/>
                  </a:cubicBezTo>
                  <a:cubicBezTo>
                    <a:pt x="97" y="26"/>
                    <a:pt x="96" y="26"/>
                    <a:pt x="94" y="26"/>
                  </a:cubicBezTo>
                  <a:cubicBezTo>
                    <a:pt x="92" y="26"/>
                    <a:pt x="91" y="27"/>
                    <a:pt x="89" y="27"/>
                  </a:cubicBezTo>
                  <a:cubicBezTo>
                    <a:pt x="87" y="27"/>
                    <a:pt x="85" y="27"/>
                    <a:pt x="84" y="27"/>
                  </a:cubicBezTo>
                  <a:cubicBezTo>
                    <a:pt x="83" y="27"/>
                    <a:pt x="82" y="27"/>
                    <a:pt x="81" y="27"/>
                  </a:cubicBezTo>
                  <a:cubicBezTo>
                    <a:pt x="81" y="26"/>
                    <a:pt x="81" y="26"/>
                    <a:pt x="81" y="26"/>
                  </a:cubicBezTo>
                  <a:cubicBezTo>
                    <a:pt x="80" y="26"/>
                    <a:pt x="80" y="26"/>
                    <a:pt x="81" y="25"/>
                  </a:cubicBezTo>
                  <a:cubicBezTo>
                    <a:pt x="82" y="22"/>
                    <a:pt x="85" y="20"/>
                    <a:pt x="87" y="18"/>
                  </a:cubicBezTo>
                  <a:cubicBezTo>
                    <a:pt x="88" y="17"/>
                    <a:pt x="89" y="17"/>
                    <a:pt x="90" y="16"/>
                  </a:cubicBezTo>
                  <a:cubicBezTo>
                    <a:pt x="90" y="16"/>
                    <a:pt x="90" y="16"/>
                    <a:pt x="90" y="16"/>
                  </a:cubicBezTo>
                  <a:cubicBezTo>
                    <a:pt x="93" y="14"/>
                    <a:pt x="98" y="10"/>
                    <a:pt x="102" y="10"/>
                  </a:cubicBezTo>
                  <a:cubicBezTo>
                    <a:pt x="101" y="7"/>
                    <a:pt x="97" y="5"/>
                    <a:pt x="95" y="4"/>
                  </a:cubicBezTo>
                  <a:cubicBezTo>
                    <a:pt x="94" y="3"/>
                    <a:pt x="93" y="2"/>
                    <a:pt x="93" y="2"/>
                  </a:cubicBezTo>
                  <a:cubicBezTo>
                    <a:pt x="91" y="1"/>
                    <a:pt x="89" y="0"/>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4" name="Freeform 127">
              <a:extLst>
                <a:ext uri="{FF2B5EF4-FFF2-40B4-BE49-F238E27FC236}">
                  <a16:creationId xmlns:a16="http://schemas.microsoft.com/office/drawing/2014/main" xmlns="" id="{74BDCF19-7D83-4A22-BF67-2451026D56E0}"/>
                </a:ext>
              </a:extLst>
            </p:cNvPr>
            <p:cNvSpPr>
              <a:spLocks/>
            </p:cNvSpPr>
            <p:nvPr/>
          </p:nvSpPr>
          <p:spPr bwMode="auto">
            <a:xfrm>
              <a:off x="-2813" y="-294"/>
              <a:ext cx="49" cy="13"/>
            </a:xfrm>
            <a:custGeom>
              <a:avLst/>
              <a:gdLst>
                <a:gd name="T0" fmla="*/ 11 w 26"/>
                <a:gd name="T1" fmla="*/ 0 h 7"/>
                <a:gd name="T2" fmla="*/ 7 w 26"/>
                <a:gd name="T3" fmla="*/ 2 h 7"/>
                <a:gd name="T4" fmla="*/ 5 w 26"/>
                <a:gd name="T5" fmla="*/ 3 h 7"/>
                <a:gd name="T6" fmla="*/ 3 w 26"/>
                <a:gd name="T7" fmla="*/ 4 h 7"/>
                <a:gd name="T8" fmla="*/ 0 w 26"/>
                <a:gd name="T9" fmla="*/ 5 h 7"/>
                <a:gd name="T10" fmla="*/ 0 w 26"/>
                <a:gd name="T11" fmla="*/ 5 h 7"/>
                <a:gd name="T12" fmla="*/ 5 w 26"/>
                <a:gd name="T13" fmla="*/ 7 h 7"/>
                <a:gd name="T14" fmla="*/ 11 w 26"/>
                <a:gd name="T15" fmla="*/ 6 h 7"/>
                <a:gd name="T16" fmla="*/ 15 w 26"/>
                <a:gd name="T17" fmla="*/ 6 h 7"/>
                <a:gd name="T18" fmla="*/ 17 w 26"/>
                <a:gd name="T19" fmla="*/ 6 h 7"/>
                <a:gd name="T20" fmla="*/ 21 w 26"/>
                <a:gd name="T21" fmla="*/ 6 h 7"/>
                <a:gd name="T22" fmla="*/ 25 w 26"/>
                <a:gd name="T23" fmla="*/ 6 h 7"/>
                <a:gd name="T24" fmla="*/ 26 w 26"/>
                <a:gd name="T25" fmla="*/ 6 h 7"/>
                <a:gd name="T26" fmla="*/ 26 w 26"/>
                <a:gd name="T27" fmla="*/ 4 h 7"/>
                <a:gd name="T28" fmla="*/ 22 w 26"/>
                <a:gd name="T29" fmla="*/ 2 h 7"/>
                <a:gd name="T30" fmla="*/ 12 w 26"/>
                <a:gd name="T31" fmla="*/ 0 h 7"/>
                <a:gd name="T32" fmla="*/ 11 w 26"/>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7">
                  <a:moveTo>
                    <a:pt x="11" y="0"/>
                  </a:moveTo>
                  <a:cubicBezTo>
                    <a:pt x="9" y="0"/>
                    <a:pt x="8" y="1"/>
                    <a:pt x="7" y="2"/>
                  </a:cubicBezTo>
                  <a:cubicBezTo>
                    <a:pt x="6" y="2"/>
                    <a:pt x="6" y="2"/>
                    <a:pt x="5" y="3"/>
                  </a:cubicBezTo>
                  <a:cubicBezTo>
                    <a:pt x="4" y="3"/>
                    <a:pt x="3" y="3"/>
                    <a:pt x="3" y="4"/>
                  </a:cubicBezTo>
                  <a:cubicBezTo>
                    <a:pt x="1" y="4"/>
                    <a:pt x="0" y="4"/>
                    <a:pt x="0" y="5"/>
                  </a:cubicBezTo>
                  <a:cubicBezTo>
                    <a:pt x="0" y="5"/>
                    <a:pt x="0" y="5"/>
                    <a:pt x="0" y="5"/>
                  </a:cubicBezTo>
                  <a:cubicBezTo>
                    <a:pt x="1" y="6"/>
                    <a:pt x="3" y="7"/>
                    <a:pt x="5" y="7"/>
                  </a:cubicBezTo>
                  <a:cubicBezTo>
                    <a:pt x="7" y="7"/>
                    <a:pt x="9" y="6"/>
                    <a:pt x="11" y="6"/>
                  </a:cubicBezTo>
                  <a:cubicBezTo>
                    <a:pt x="13" y="6"/>
                    <a:pt x="14" y="6"/>
                    <a:pt x="15" y="6"/>
                  </a:cubicBezTo>
                  <a:cubicBezTo>
                    <a:pt x="16" y="6"/>
                    <a:pt x="16" y="6"/>
                    <a:pt x="17" y="6"/>
                  </a:cubicBezTo>
                  <a:cubicBezTo>
                    <a:pt x="18" y="6"/>
                    <a:pt x="20" y="6"/>
                    <a:pt x="21" y="6"/>
                  </a:cubicBezTo>
                  <a:cubicBezTo>
                    <a:pt x="22" y="6"/>
                    <a:pt x="23" y="6"/>
                    <a:pt x="25" y="6"/>
                  </a:cubicBezTo>
                  <a:cubicBezTo>
                    <a:pt x="25" y="6"/>
                    <a:pt x="26" y="6"/>
                    <a:pt x="26" y="6"/>
                  </a:cubicBezTo>
                  <a:cubicBezTo>
                    <a:pt x="26" y="5"/>
                    <a:pt x="26" y="4"/>
                    <a:pt x="26" y="4"/>
                  </a:cubicBezTo>
                  <a:cubicBezTo>
                    <a:pt x="25" y="3"/>
                    <a:pt x="23" y="2"/>
                    <a:pt x="22" y="2"/>
                  </a:cubicBezTo>
                  <a:cubicBezTo>
                    <a:pt x="18" y="1"/>
                    <a:pt x="15" y="1"/>
                    <a:pt x="12" y="0"/>
                  </a:cubicBezTo>
                  <a:cubicBezTo>
                    <a:pt x="12"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5" name="Freeform 128">
              <a:extLst>
                <a:ext uri="{FF2B5EF4-FFF2-40B4-BE49-F238E27FC236}">
                  <a16:creationId xmlns:a16="http://schemas.microsoft.com/office/drawing/2014/main" xmlns="" id="{AD5CB70E-F190-4134-9A65-18798CF60F20}"/>
                </a:ext>
              </a:extLst>
            </p:cNvPr>
            <p:cNvSpPr>
              <a:spLocks/>
            </p:cNvSpPr>
            <p:nvPr/>
          </p:nvSpPr>
          <p:spPr bwMode="auto">
            <a:xfrm>
              <a:off x="-2286" y="-7"/>
              <a:ext cx="13" cy="19"/>
            </a:xfrm>
            <a:custGeom>
              <a:avLst/>
              <a:gdLst>
                <a:gd name="T0" fmla="*/ 0 w 7"/>
                <a:gd name="T1" fmla="*/ 0 h 10"/>
                <a:gd name="T2" fmla="*/ 1 w 7"/>
                <a:gd name="T3" fmla="*/ 6 h 10"/>
                <a:gd name="T4" fmla="*/ 6 w 7"/>
                <a:gd name="T5" fmla="*/ 10 h 10"/>
                <a:gd name="T6" fmla="*/ 6 w 7"/>
                <a:gd name="T7" fmla="*/ 10 h 10"/>
                <a:gd name="T8" fmla="*/ 7 w 7"/>
                <a:gd name="T9" fmla="*/ 8 h 10"/>
                <a:gd name="T10" fmla="*/ 3 w 7"/>
                <a:gd name="T11" fmla="*/ 3 h 10"/>
                <a:gd name="T12" fmla="*/ 0 w 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0" y="0"/>
                  </a:moveTo>
                  <a:cubicBezTo>
                    <a:pt x="0" y="3"/>
                    <a:pt x="0" y="4"/>
                    <a:pt x="1" y="6"/>
                  </a:cubicBezTo>
                  <a:cubicBezTo>
                    <a:pt x="4" y="9"/>
                    <a:pt x="5" y="10"/>
                    <a:pt x="6" y="10"/>
                  </a:cubicBezTo>
                  <a:cubicBezTo>
                    <a:pt x="6" y="10"/>
                    <a:pt x="6" y="10"/>
                    <a:pt x="6" y="10"/>
                  </a:cubicBezTo>
                  <a:cubicBezTo>
                    <a:pt x="7" y="9"/>
                    <a:pt x="7" y="9"/>
                    <a:pt x="7" y="8"/>
                  </a:cubicBezTo>
                  <a:cubicBezTo>
                    <a:pt x="7" y="7"/>
                    <a:pt x="4" y="4"/>
                    <a:pt x="3" y="3"/>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6" name="Freeform 129">
              <a:extLst>
                <a:ext uri="{FF2B5EF4-FFF2-40B4-BE49-F238E27FC236}">
                  <a16:creationId xmlns:a16="http://schemas.microsoft.com/office/drawing/2014/main" xmlns="" id="{ACABFBE8-98D2-46D3-959C-AF166E30761F}"/>
                </a:ext>
              </a:extLst>
            </p:cNvPr>
            <p:cNvSpPr>
              <a:spLocks/>
            </p:cNvSpPr>
            <p:nvPr/>
          </p:nvSpPr>
          <p:spPr bwMode="auto">
            <a:xfrm>
              <a:off x="-5104" y="891"/>
              <a:ext cx="6" cy="13"/>
            </a:xfrm>
            <a:custGeom>
              <a:avLst/>
              <a:gdLst>
                <a:gd name="T0" fmla="*/ 2 w 3"/>
                <a:gd name="T1" fmla="*/ 0 h 7"/>
                <a:gd name="T2" fmla="*/ 0 w 3"/>
                <a:gd name="T3" fmla="*/ 7 h 7"/>
                <a:gd name="T4" fmla="*/ 3 w 3"/>
                <a:gd name="T5" fmla="*/ 5 h 7"/>
                <a:gd name="T6" fmla="*/ 3 w 3"/>
                <a:gd name="T7" fmla="*/ 0 h 7"/>
                <a:gd name="T8" fmla="*/ 2 w 3"/>
                <a:gd name="T9" fmla="*/ 0 h 7"/>
              </a:gdLst>
              <a:ahLst/>
              <a:cxnLst>
                <a:cxn ang="0">
                  <a:pos x="T0" y="T1"/>
                </a:cxn>
                <a:cxn ang="0">
                  <a:pos x="T2" y="T3"/>
                </a:cxn>
                <a:cxn ang="0">
                  <a:pos x="T4" y="T5"/>
                </a:cxn>
                <a:cxn ang="0">
                  <a:pos x="T6" y="T7"/>
                </a:cxn>
                <a:cxn ang="0">
                  <a:pos x="T8" y="T9"/>
                </a:cxn>
              </a:cxnLst>
              <a:rect l="0" t="0" r="r" b="b"/>
              <a:pathLst>
                <a:path w="3" h="7">
                  <a:moveTo>
                    <a:pt x="2" y="0"/>
                  </a:moveTo>
                  <a:cubicBezTo>
                    <a:pt x="1" y="2"/>
                    <a:pt x="0" y="5"/>
                    <a:pt x="0" y="7"/>
                  </a:cubicBezTo>
                  <a:cubicBezTo>
                    <a:pt x="1" y="7"/>
                    <a:pt x="2" y="6"/>
                    <a:pt x="3" y="5"/>
                  </a:cubicBezTo>
                  <a:cubicBezTo>
                    <a:pt x="3" y="3"/>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7" name="Freeform 130">
              <a:extLst>
                <a:ext uri="{FF2B5EF4-FFF2-40B4-BE49-F238E27FC236}">
                  <a16:creationId xmlns:a16="http://schemas.microsoft.com/office/drawing/2014/main" xmlns="" id="{AC7E42F0-5C23-46E7-BE07-8E3C89A096B1}"/>
                </a:ext>
              </a:extLst>
            </p:cNvPr>
            <p:cNvSpPr>
              <a:spLocks/>
            </p:cNvSpPr>
            <p:nvPr/>
          </p:nvSpPr>
          <p:spPr bwMode="auto">
            <a:xfrm>
              <a:off x="-5162" y="885"/>
              <a:ext cx="11" cy="14"/>
            </a:xfrm>
            <a:custGeom>
              <a:avLst/>
              <a:gdLst>
                <a:gd name="T0" fmla="*/ 1 w 6"/>
                <a:gd name="T1" fmla="*/ 0 h 7"/>
                <a:gd name="T2" fmla="*/ 2 w 6"/>
                <a:gd name="T3" fmla="*/ 7 h 7"/>
                <a:gd name="T4" fmla="*/ 3 w 6"/>
                <a:gd name="T5" fmla="*/ 7 h 7"/>
                <a:gd name="T6" fmla="*/ 5 w 6"/>
                <a:gd name="T7" fmla="*/ 5 h 7"/>
                <a:gd name="T8" fmla="*/ 6 w 6"/>
                <a:gd name="T9" fmla="*/ 2 h 7"/>
                <a:gd name="T10" fmla="*/ 1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1" y="0"/>
                  </a:moveTo>
                  <a:cubicBezTo>
                    <a:pt x="0" y="3"/>
                    <a:pt x="1" y="7"/>
                    <a:pt x="2" y="7"/>
                  </a:cubicBezTo>
                  <a:cubicBezTo>
                    <a:pt x="2" y="7"/>
                    <a:pt x="3" y="7"/>
                    <a:pt x="3" y="7"/>
                  </a:cubicBezTo>
                  <a:cubicBezTo>
                    <a:pt x="3" y="7"/>
                    <a:pt x="4" y="6"/>
                    <a:pt x="5" y="5"/>
                  </a:cubicBezTo>
                  <a:cubicBezTo>
                    <a:pt x="6" y="4"/>
                    <a:pt x="6" y="3"/>
                    <a:pt x="6" y="2"/>
                  </a:cubicBezTo>
                  <a:cubicBezTo>
                    <a:pt x="6" y="1"/>
                    <a:pt x="3"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8" name="Freeform 131">
              <a:extLst>
                <a:ext uri="{FF2B5EF4-FFF2-40B4-BE49-F238E27FC236}">
                  <a16:creationId xmlns:a16="http://schemas.microsoft.com/office/drawing/2014/main" xmlns="" id="{87D9B813-E14F-4BA6-89FB-138BFEE80F41}"/>
                </a:ext>
              </a:extLst>
            </p:cNvPr>
            <p:cNvSpPr>
              <a:spLocks/>
            </p:cNvSpPr>
            <p:nvPr/>
          </p:nvSpPr>
          <p:spPr bwMode="auto">
            <a:xfrm>
              <a:off x="-5076" y="884"/>
              <a:ext cx="40" cy="26"/>
            </a:xfrm>
            <a:custGeom>
              <a:avLst/>
              <a:gdLst>
                <a:gd name="T0" fmla="*/ 21 w 21"/>
                <a:gd name="T1" fmla="*/ 0 h 14"/>
                <a:gd name="T2" fmla="*/ 18 w 21"/>
                <a:gd name="T3" fmla="*/ 4 h 14"/>
                <a:gd name="T4" fmla="*/ 12 w 21"/>
                <a:gd name="T5" fmla="*/ 9 h 14"/>
                <a:gd name="T6" fmla="*/ 12 w 21"/>
                <a:gd name="T7" fmla="*/ 9 h 14"/>
                <a:gd name="T8" fmla="*/ 8 w 21"/>
                <a:gd name="T9" fmla="*/ 7 h 14"/>
                <a:gd name="T10" fmla="*/ 6 w 21"/>
                <a:gd name="T11" fmla="*/ 6 h 14"/>
                <a:gd name="T12" fmla="*/ 5 w 21"/>
                <a:gd name="T13" fmla="*/ 5 h 14"/>
                <a:gd name="T14" fmla="*/ 1 w 21"/>
                <a:gd name="T15" fmla="*/ 4 h 14"/>
                <a:gd name="T16" fmla="*/ 1 w 21"/>
                <a:gd name="T17" fmla="*/ 4 h 14"/>
                <a:gd name="T18" fmla="*/ 2 w 21"/>
                <a:gd name="T19" fmla="*/ 8 h 14"/>
                <a:gd name="T20" fmla="*/ 4 w 21"/>
                <a:gd name="T21" fmla="*/ 8 h 14"/>
                <a:gd name="T22" fmla="*/ 9 w 21"/>
                <a:gd name="T23" fmla="*/ 14 h 14"/>
                <a:gd name="T24" fmla="*/ 11 w 21"/>
                <a:gd name="T25" fmla="*/ 14 h 14"/>
                <a:gd name="T26" fmla="*/ 14 w 21"/>
                <a:gd name="T27" fmla="*/ 14 h 14"/>
                <a:gd name="T28" fmla="*/ 15 w 21"/>
                <a:gd name="T29" fmla="*/ 14 h 14"/>
                <a:gd name="T30" fmla="*/ 16 w 21"/>
                <a:gd name="T31" fmla="*/ 13 h 14"/>
                <a:gd name="T32" fmla="*/ 17 w 21"/>
                <a:gd name="T33" fmla="*/ 12 h 14"/>
                <a:gd name="T34" fmla="*/ 17 w 21"/>
                <a:gd name="T35" fmla="*/ 10 h 14"/>
                <a:gd name="T36" fmla="*/ 19 w 21"/>
                <a:gd name="T37" fmla="*/ 6 h 14"/>
                <a:gd name="T38" fmla="*/ 21 w 21"/>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14">
                  <a:moveTo>
                    <a:pt x="21" y="0"/>
                  </a:moveTo>
                  <a:cubicBezTo>
                    <a:pt x="20" y="0"/>
                    <a:pt x="19" y="2"/>
                    <a:pt x="18" y="4"/>
                  </a:cubicBezTo>
                  <a:cubicBezTo>
                    <a:pt x="16" y="6"/>
                    <a:pt x="15" y="9"/>
                    <a:pt x="12" y="9"/>
                  </a:cubicBezTo>
                  <a:cubicBezTo>
                    <a:pt x="12" y="9"/>
                    <a:pt x="12" y="9"/>
                    <a:pt x="12" y="9"/>
                  </a:cubicBezTo>
                  <a:cubicBezTo>
                    <a:pt x="10" y="9"/>
                    <a:pt x="9" y="8"/>
                    <a:pt x="8" y="7"/>
                  </a:cubicBezTo>
                  <a:cubicBezTo>
                    <a:pt x="7" y="7"/>
                    <a:pt x="7" y="6"/>
                    <a:pt x="6" y="6"/>
                  </a:cubicBezTo>
                  <a:cubicBezTo>
                    <a:pt x="6" y="6"/>
                    <a:pt x="5" y="6"/>
                    <a:pt x="5" y="5"/>
                  </a:cubicBezTo>
                  <a:cubicBezTo>
                    <a:pt x="4" y="5"/>
                    <a:pt x="2" y="5"/>
                    <a:pt x="1" y="4"/>
                  </a:cubicBezTo>
                  <a:cubicBezTo>
                    <a:pt x="1" y="4"/>
                    <a:pt x="1" y="4"/>
                    <a:pt x="1" y="4"/>
                  </a:cubicBezTo>
                  <a:cubicBezTo>
                    <a:pt x="0" y="7"/>
                    <a:pt x="0" y="7"/>
                    <a:pt x="2" y="8"/>
                  </a:cubicBezTo>
                  <a:cubicBezTo>
                    <a:pt x="2" y="8"/>
                    <a:pt x="3" y="8"/>
                    <a:pt x="4" y="8"/>
                  </a:cubicBezTo>
                  <a:cubicBezTo>
                    <a:pt x="6" y="9"/>
                    <a:pt x="8" y="10"/>
                    <a:pt x="9" y="14"/>
                  </a:cubicBezTo>
                  <a:cubicBezTo>
                    <a:pt x="9" y="14"/>
                    <a:pt x="10" y="14"/>
                    <a:pt x="11" y="14"/>
                  </a:cubicBezTo>
                  <a:cubicBezTo>
                    <a:pt x="12" y="14"/>
                    <a:pt x="13" y="14"/>
                    <a:pt x="14" y="14"/>
                  </a:cubicBezTo>
                  <a:cubicBezTo>
                    <a:pt x="15" y="14"/>
                    <a:pt x="15" y="14"/>
                    <a:pt x="15" y="14"/>
                  </a:cubicBezTo>
                  <a:cubicBezTo>
                    <a:pt x="16" y="13"/>
                    <a:pt x="16" y="13"/>
                    <a:pt x="16" y="13"/>
                  </a:cubicBezTo>
                  <a:cubicBezTo>
                    <a:pt x="17" y="12"/>
                    <a:pt x="17" y="12"/>
                    <a:pt x="17" y="12"/>
                  </a:cubicBezTo>
                  <a:cubicBezTo>
                    <a:pt x="17" y="12"/>
                    <a:pt x="17" y="11"/>
                    <a:pt x="17" y="10"/>
                  </a:cubicBezTo>
                  <a:cubicBezTo>
                    <a:pt x="18" y="8"/>
                    <a:pt x="18" y="7"/>
                    <a:pt x="19" y="6"/>
                  </a:cubicBezTo>
                  <a:cubicBezTo>
                    <a:pt x="20" y="4"/>
                    <a:pt x="21" y="2"/>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9" name="Freeform 132">
              <a:extLst>
                <a:ext uri="{FF2B5EF4-FFF2-40B4-BE49-F238E27FC236}">
                  <a16:creationId xmlns:a16="http://schemas.microsoft.com/office/drawing/2014/main" xmlns="" id="{3AACDD11-110A-45EC-8606-68F52AD6467C}"/>
                </a:ext>
              </a:extLst>
            </p:cNvPr>
            <p:cNvSpPr>
              <a:spLocks/>
            </p:cNvSpPr>
            <p:nvPr/>
          </p:nvSpPr>
          <p:spPr bwMode="auto">
            <a:xfrm>
              <a:off x="-2918" y="-264"/>
              <a:ext cx="233" cy="62"/>
            </a:xfrm>
            <a:custGeom>
              <a:avLst/>
              <a:gdLst>
                <a:gd name="T0" fmla="*/ 64 w 124"/>
                <a:gd name="T1" fmla="*/ 0 h 33"/>
                <a:gd name="T2" fmla="*/ 59 w 124"/>
                <a:gd name="T3" fmla="*/ 1 h 33"/>
                <a:gd name="T4" fmla="*/ 58 w 124"/>
                <a:gd name="T5" fmla="*/ 5 h 33"/>
                <a:gd name="T6" fmla="*/ 57 w 124"/>
                <a:gd name="T7" fmla="*/ 6 h 33"/>
                <a:gd name="T8" fmla="*/ 56 w 124"/>
                <a:gd name="T9" fmla="*/ 7 h 33"/>
                <a:gd name="T10" fmla="*/ 51 w 124"/>
                <a:gd name="T11" fmla="*/ 5 h 33"/>
                <a:gd name="T12" fmla="*/ 49 w 124"/>
                <a:gd name="T13" fmla="*/ 4 h 33"/>
                <a:gd name="T14" fmla="*/ 48 w 124"/>
                <a:gd name="T15" fmla="*/ 4 h 33"/>
                <a:gd name="T16" fmla="*/ 41 w 124"/>
                <a:gd name="T17" fmla="*/ 2 h 33"/>
                <a:gd name="T18" fmla="*/ 40 w 124"/>
                <a:gd name="T19" fmla="*/ 2 h 33"/>
                <a:gd name="T20" fmla="*/ 30 w 124"/>
                <a:gd name="T21" fmla="*/ 8 h 33"/>
                <a:gd name="T22" fmla="*/ 24 w 124"/>
                <a:gd name="T23" fmla="*/ 13 h 33"/>
                <a:gd name="T24" fmla="*/ 20 w 124"/>
                <a:gd name="T25" fmla="*/ 15 h 33"/>
                <a:gd name="T26" fmla="*/ 17 w 124"/>
                <a:gd name="T27" fmla="*/ 18 h 33"/>
                <a:gd name="T28" fmla="*/ 12 w 124"/>
                <a:gd name="T29" fmla="*/ 22 h 33"/>
                <a:gd name="T30" fmla="*/ 7 w 124"/>
                <a:gd name="T31" fmla="*/ 23 h 33"/>
                <a:gd name="T32" fmla="*/ 0 w 124"/>
                <a:gd name="T33" fmla="*/ 25 h 33"/>
                <a:gd name="T34" fmla="*/ 0 w 124"/>
                <a:gd name="T35" fmla="*/ 30 h 33"/>
                <a:gd name="T36" fmla="*/ 1 w 124"/>
                <a:gd name="T37" fmla="*/ 30 h 33"/>
                <a:gd name="T38" fmla="*/ 8 w 124"/>
                <a:gd name="T39" fmla="*/ 30 h 33"/>
                <a:gd name="T40" fmla="*/ 15 w 124"/>
                <a:gd name="T41" fmla="*/ 29 h 33"/>
                <a:gd name="T42" fmla="*/ 15 w 124"/>
                <a:gd name="T43" fmla="*/ 29 h 33"/>
                <a:gd name="T44" fmla="*/ 20 w 124"/>
                <a:gd name="T45" fmla="*/ 29 h 33"/>
                <a:gd name="T46" fmla="*/ 25 w 124"/>
                <a:gd name="T47" fmla="*/ 31 h 33"/>
                <a:gd name="T48" fmla="*/ 35 w 124"/>
                <a:gd name="T49" fmla="*/ 33 h 33"/>
                <a:gd name="T50" fmla="*/ 37 w 124"/>
                <a:gd name="T51" fmla="*/ 33 h 33"/>
                <a:gd name="T52" fmla="*/ 42 w 124"/>
                <a:gd name="T53" fmla="*/ 31 h 33"/>
                <a:gd name="T54" fmla="*/ 43 w 124"/>
                <a:gd name="T55" fmla="*/ 30 h 33"/>
                <a:gd name="T56" fmla="*/ 45 w 124"/>
                <a:gd name="T57" fmla="*/ 29 h 33"/>
                <a:gd name="T58" fmla="*/ 48 w 124"/>
                <a:gd name="T59" fmla="*/ 30 h 33"/>
                <a:gd name="T60" fmla="*/ 50 w 124"/>
                <a:gd name="T61" fmla="*/ 32 h 33"/>
                <a:gd name="T62" fmla="*/ 52 w 124"/>
                <a:gd name="T63" fmla="*/ 32 h 33"/>
                <a:gd name="T64" fmla="*/ 56 w 124"/>
                <a:gd name="T65" fmla="*/ 30 h 33"/>
                <a:gd name="T66" fmla="*/ 59 w 124"/>
                <a:gd name="T67" fmla="*/ 29 h 33"/>
                <a:gd name="T68" fmla="*/ 63 w 124"/>
                <a:gd name="T69" fmla="*/ 28 h 33"/>
                <a:gd name="T70" fmla="*/ 67 w 124"/>
                <a:gd name="T71" fmla="*/ 27 h 33"/>
                <a:gd name="T72" fmla="*/ 67 w 124"/>
                <a:gd name="T73" fmla="*/ 27 h 33"/>
                <a:gd name="T74" fmla="*/ 79 w 124"/>
                <a:gd name="T75" fmla="*/ 23 h 33"/>
                <a:gd name="T76" fmla="*/ 84 w 124"/>
                <a:gd name="T77" fmla="*/ 25 h 33"/>
                <a:gd name="T78" fmla="*/ 84 w 124"/>
                <a:gd name="T79" fmla="*/ 27 h 33"/>
                <a:gd name="T80" fmla="*/ 83 w 124"/>
                <a:gd name="T81" fmla="*/ 27 h 33"/>
                <a:gd name="T82" fmla="*/ 83 w 124"/>
                <a:gd name="T83" fmla="*/ 28 h 33"/>
                <a:gd name="T84" fmla="*/ 82 w 124"/>
                <a:gd name="T85" fmla="*/ 30 h 33"/>
                <a:gd name="T86" fmla="*/ 85 w 124"/>
                <a:gd name="T87" fmla="*/ 30 h 33"/>
                <a:gd name="T88" fmla="*/ 95 w 124"/>
                <a:gd name="T89" fmla="*/ 29 h 33"/>
                <a:gd name="T90" fmla="*/ 104 w 124"/>
                <a:gd name="T91" fmla="*/ 29 h 33"/>
                <a:gd name="T92" fmla="*/ 124 w 124"/>
                <a:gd name="T93" fmla="*/ 21 h 33"/>
                <a:gd name="T94" fmla="*/ 115 w 124"/>
                <a:gd name="T95" fmla="*/ 14 h 33"/>
                <a:gd name="T96" fmla="*/ 110 w 124"/>
                <a:gd name="T97" fmla="*/ 11 h 33"/>
                <a:gd name="T98" fmla="*/ 101 w 124"/>
                <a:gd name="T99" fmla="*/ 6 h 33"/>
                <a:gd name="T100" fmla="*/ 99 w 124"/>
                <a:gd name="T101" fmla="*/ 6 h 33"/>
                <a:gd name="T102" fmla="*/ 92 w 124"/>
                <a:gd name="T103" fmla="*/ 7 h 33"/>
                <a:gd name="T104" fmla="*/ 84 w 124"/>
                <a:gd name="T105" fmla="*/ 7 h 33"/>
                <a:gd name="T106" fmla="*/ 77 w 124"/>
                <a:gd name="T107" fmla="*/ 6 h 33"/>
                <a:gd name="T108" fmla="*/ 70 w 124"/>
                <a:gd name="T109" fmla="*/ 3 h 33"/>
                <a:gd name="T110" fmla="*/ 67 w 124"/>
                <a:gd name="T111" fmla="*/ 1 h 33"/>
                <a:gd name="T112" fmla="*/ 64 w 124"/>
                <a:gd name="T11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33">
                  <a:moveTo>
                    <a:pt x="64" y="0"/>
                  </a:moveTo>
                  <a:cubicBezTo>
                    <a:pt x="62" y="0"/>
                    <a:pt x="61" y="0"/>
                    <a:pt x="59" y="1"/>
                  </a:cubicBezTo>
                  <a:cubicBezTo>
                    <a:pt x="58" y="2"/>
                    <a:pt x="58" y="4"/>
                    <a:pt x="58" y="5"/>
                  </a:cubicBezTo>
                  <a:cubicBezTo>
                    <a:pt x="58" y="6"/>
                    <a:pt x="57" y="6"/>
                    <a:pt x="57" y="6"/>
                  </a:cubicBezTo>
                  <a:cubicBezTo>
                    <a:pt x="56" y="7"/>
                    <a:pt x="56" y="7"/>
                    <a:pt x="56" y="7"/>
                  </a:cubicBezTo>
                  <a:cubicBezTo>
                    <a:pt x="54" y="7"/>
                    <a:pt x="53" y="6"/>
                    <a:pt x="51" y="5"/>
                  </a:cubicBezTo>
                  <a:cubicBezTo>
                    <a:pt x="50" y="5"/>
                    <a:pt x="50" y="4"/>
                    <a:pt x="49" y="4"/>
                  </a:cubicBezTo>
                  <a:cubicBezTo>
                    <a:pt x="48" y="4"/>
                    <a:pt x="48" y="4"/>
                    <a:pt x="48" y="4"/>
                  </a:cubicBezTo>
                  <a:cubicBezTo>
                    <a:pt x="46" y="3"/>
                    <a:pt x="44" y="2"/>
                    <a:pt x="41" y="2"/>
                  </a:cubicBezTo>
                  <a:cubicBezTo>
                    <a:pt x="41" y="2"/>
                    <a:pt x="40" y="2"/>
                    <a:pt x="40" y="2"/>
                  </a:cubicBezTo>
                  <a:cubicBezTo>
                    <a:pt x="36" y="2"/>
                    <a:pt x="34" y="4"/>
                    <a:pt x="30" y="8"/>
                  </a:cubicBezTo>
                  <a:cubicBezTo>
                    <a:pt x="28" y="10"/>
                    <a:pt x="26" y="11"/>
                    <a:pt x="24" y="13"/>
                  </a:cubicBezTo>
                  <a:cubicBezTo>
                    <a:pt x="23" y="13"/>
                    <a:pt x="22" y="14"/>
                    <a:pt x="20" y="15"/>
                  </a:cubicBezTo>
                  <a:cubicBezTo>
                    <a:pt x="19" y="16"/>
                    <a:pt x="18" y="16"/>
                    <a:pt x="17" y="18"/>
                  </a:cubicBezTo>
                  <a:cubicBezTo>
                    <a:pt x="16" y="19"/>
                    <a:pt x="14" y="21"/>
                    <a:pt x="12" y="22"/>
                  </a:cubicBezTo>
                  <a:cubicBezTo>
                    <a:pt x="10" y="23"/>
                    <a:pt x="8" y="23"/>
                    <a:pt x="7" y="23"/>
                  </a:cubicBezTo>
                  <a:cubicBezTo>
                    <a:pt x="4" y="23"/>
                    <a:pt x="2" y="23"/>
                    <a:pt x="0" y="25"/>
                  </a:cubicBezTo>
                  <a:cubicBezTo>
                    <a:pt x="0" y="26"/>
                    <a:pt x="0" y="29"/>
                    <a:pt x="0" y="30"/>
                  </a:cubicBezTo>
                  <a:cubicBezTo>
                    <a:pt x="1" y="30"/>
                    <a:pt x="1" y="30"/>
                    <a:pt x="1" y="30"/>
                  </a:cubicBezTo>
                  <a:cubicBezTo>
                    <a:pt x="3" y="30"/>
                    <a:pt x="6" y="30"/>
                    <a:pt x="8" y="30"/>
                  </a:cubicBezTo>
                  <a:cubicBezTo>
                    <a:pt x="10" y="29"/>
                    <a:pt x="12" y="29"/>
                    <a:pt x="15" y="29"/>
                  </a:cubicBezTo>
                  <a:cubicBezTo>
                    <a:pt x="15" y="29"/>
                    <a:pt x="15" y="29"/>
                    <a:pt x="15" y="29"/>
                  </a:cubicBezTo>
                  <a:cubicBezTo>
                    <a:pt x="17" y="29"/>
                    <a:pt x="18" y="29"/>
                    <a:pt x="20" y="29"/>
                  </a:cubicBezTo>
                  <a:cubicBezTo>
                    <a:pt x="21" y="30"/>
                    <a:pt x="23" y="30"/>
                    <a:pt x="25" y="31"/>
                  </a:cubicBezTo>
                  <a:cubicBezTo>
                    <a:pt x="28" y="32"/>
                    <a:pt x="31" y="33"/>
                    <a:pt x="35" y="33"/>
                  </a:cubicBezTo>
                  <a:cubicBezTo>
                    <a:pt x="36" y="33"/>
                    <a:pt x="36" y="33"/>
                    <a:pt x="37" y="33"/>
                  </a:cubicBezTo>
                  <a:cubicBezTo>
                    <a:pt x="39" y="33"/>
                    <a:pt x="40" y="32"/>
                    <a:pt x="42" y="31"/>
                  </a:cubicBezTo>
                  <a:cubicBezTo>
                    <a:pt x="42" y="31"/>
                    <a:pt x="42" y="30"/>
                    <a:pt x="43" y="30"/>
                  </a:cubicBezTo>
                  <a:cubicBezTo>
                    <a:pt x="44" y="29"/>
                    <a:pt x="45" y="29"/>
                    <a:pt x="45" y="29"/>
                  </a:cubicBezTo>
                  <a:cubicBezTo>
                    <a:pt x="47" y="29"/>
                    <a:pt x="47" y="30"/>
                    <a:pt x="48" y="30"/>
                  </a:cubicBezTo>
                  <a:cubicBezTo>
                    <a:pt x="49" y="31"/>
                    <a:pt x="50" y="31"/>
                    <a:pt x="50" y="32"/>
                  </a:cubicBezTo>
                  <a:cubicBezTo>
                    <a:pt x="51" y="32"/>
                    <a:pt x="51" y="32"/>
                    <a:pt x="52" y="32"/>
                  </a:cubicBezTo>
                  <a:cubicBezTo>
                    <a:pt x="53" y="32"/>
                    <a:pt x="54" y="31"/>
                    <a:pt x="56" y="30"/>
                  </a:cubicBezTo>
                  <a:cubicBezTo>
                    <a:pt x="57" y="30"/>
                    <a:pt x="58" y="29"/>
                    <a:pt x="59" y="29"/>
                  </a:cubicBezTo>
                  <a:cubicBezTo>
                    <a:pt x="60" y="29"/>
                    <a:pt x="61" y="28"/>
                    <a:pt x="63" y="28"/>
                  </a:cubicBezTo>
                  <a:cubicBezTo>
                    <a:pt x="64" y="28"/>
                    <a:pt x="66" y="27"/>
                    <a:pt x="67" y="27"/>
                  </a:cubicBezTo>
                  <a:cubicBezTo>
                    <a:pt x="67" y="27"/>
                    <a:pt x="67" y="27"/>
                    <a:pt x="67" y="27"/>
                  </a:cubicBezTo>
                  <a:cubicBezTo>
                    <a:pt x="70" y="25"/>
                    <a:pt x="75" y="23"/>
                    <a:pt x="79" y="23"/>
                  </a:cubicBezTo>
                  <a:cubicBezTo>
                    <a:pt x="81" y="23"/>
                    <a:pt x="82" y="24"/>
                    <a:pt x="84" y="25"/>
                  </a:cubicBezTo>
                  <a:cubicBezTo>
                    <a:pt x="84" y="25"/>
                    <a:pt x="84" y="26"/>
                    <a:pt x="84" y="27"/>
                  </a:cubicBezTo>
                  <a:cubicBezTo>
                    <a:pt x="83" y="27"/>
                    <a:pt x="83" y="27"/>
                    <a:pt x="83" y="27"/>
                  </a:cubicBezTo>
                  <a:cubicBezTo>
                    <a:pt x="83" y="28"/>
                    <a:pt x="83" y="28"/>
                    <a:pt x="83" y="28"/>
                  </a:cubicBezTo>
                  <a:cubicBezTo>
                    <a:pt x="83" y="28"/>
                    <a:pt x="82" y="29"/>
                    <a:pt x="82" y="30"/>
                  </a:cubicBezTo>
                  <a:cubicBezTo>
                    <a:pt x="83" y="30"/>
                    <a:pt x="84" y="30"/>
                    <a:pt x="85" y="30"/>
                  </a:cubicBezTo>
                  <a:cubicBezTo>
                    <a:pt x="88" y="30"/>
                    <a:pt x="92" y="30"/>
                    <a:pt x="95" y="29"/>
                  </a:cubicBezTo>
                  <a:cubicBezTo>
                    <a:pt x="98" y="29"/>
                    <a:pt x="101" y="29"/>
                    <a:pt x="104" y="29"/>
                  </a:cubicBezTo>
                  <a:cubicBezTo>
                    <a:pt x="111" y="29"/>
                    <a:pt x="117" y="26"/>
                    <a:pt x="124" y="21"/>
                  </a:cubicBezTo>
                  <a:cubicBezTo>
                    <a:pt x="122" y="19"/>
                    <a:pt x="117" y="16"/>
                    <a:pt x="115" y="14"/>
                  </a:cubicBezTo>
                  <a:cubicBezTo>
                    <a:pt x="113" y="13"/>
                    <a:pt x="111" y="12"/>
                    <a:pt x="110" y="11"/>
                  </a:cubicBezTo>
                  <a:cubicBezTo>
                    <a:pt x="107" y="8"/>
                    <a:pt x="104" y="7"/>
                    <a:pt x="101" y="6"/>
                  </a:cubicBezTo>
                  <a:cubicBezTo>
                    <a:pt x="100" y="6"/>
                    <a:pt x="100" y="6"/>
                    <a:pt x="99" y="6"/>
                  </a:cubicBezTo>
                  <a:cubicBezTo>
                    <a:pt x="97" y="6"/>
                    <a:pt x="94" y="7"/>
                    <a:pt x="92" y="7"/>
                  </a:cubicBezTo>
                  <a:cubicBezTo>
                    <a:pt x="89" y="7"/>
                    <a:pt x="87" y="7"/>
                    <a:pt x="84" y="7"/>
                  </a:cubicBezTo>
                  <a:cubicBezTo>
                    <a:pt x="82" y="7"/>
                    <a:pt x="79" y="7"/>
                    <a:pt x="77" y="6"/>
                  </a:cubicBezTo>
                  <a:cubicBezTo>
                    <a:pt x="75" y="6"/>
                    <a:pt x="72" y="4"/>
                    <a:pt x="70" y="3"/>
                  </a:cubicBezTo>
                  <a:cubicBezTo>
                    <a:pt x="69" y="2"/>
                    <a:pt x="68" y="1"/>
                    <a:pt x="67" y="1"/>
                  </a:cubicBezTo>
                  <a:cubicBezTo>
                    <a:pt x="67" y="0"/>
                    <a:pt x="65"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0" name="Freeform 133">
              <a:extLst>
                <a:ext uri="{FF2B5EF4-FFF2-40B4-BE49-F238E27FC236}">
                  <a16:creationId xmlns:a16="http://schemas.microsoft.com/office/drawing/2014/main" xmlns="" id="{FB36B604-1F40-44B1-8F17-B87D7943C21C}"/>
                </a:ext>
              </a:extLst>
            </p:cNvPr>
            <p:cNvSpPr>
              <a:spLocks/>
            </p:cNvSpPr>
            <p:nvPr/>
          </p:nvSpPr>
          <p:spPr bwMode="auto">
            <a:xfrm>
              <a:off x="-3498" y="49"/>
              <a:ext cx="51" cy="29"/>
            </a:xfrm>
            <a:custGeom>
              <a:avLst/>
              <a:gdLst>
                <a:gd name="T0" fmla="*/ 27 w 27"/>
                <a:gd name="T1" fmla="*/ 0 h 15"/>
                <a:gd name="T2" fmla="*/ 24 w 27"/>
                <a:gd name="T3" fmla="*/ 1 h 15"/>
                <a:gd name="T4" fmla="*/ 23 w 27"/>
                <a:gd name="T5" fmla="*/ 1 h 15"/>
                <a:gd name="T6" fmla="*/ 20 w 27"/>
                <a:gd name="T7" fmla="*/ 1 h 15"/>
                <a:gd name="T8" fmla="*/ 19 w 27"/>
                <a:gd name="T9" fmla="*/ 1 h 15"/>
                <a:gd name="T10" fmla="*/ 18 w 27"/>
                <a:gd name="T11" fmla="*/ 1 h 15"/>
                <a:gd name="T12" fmla="*/ 15 w 27"/>
                <a:gd name="T13" fmla="*/ 1 h 15"/>
                <a:gd name="T14" fmla="*/ 13 w 27"/>
                <a:gd name="T15" fmla="*/ 3 h 15"/>
                <a:gd name="T16" fmla="*/ 12 w 27"/>
                <a:gd name="T17" fmla="*/ 4 h 15"/>
                <a:gd name="T18" fmla="*/ 9 w 27"/>
                <a:gd name="T19" fmla="*/ 7 h 15"/>
                <a:gd name="T20" fmla="*/ 2 w 27"/>
                <a:gd name="T21" fmla="*/ 11 h 15"/>
                <a:gd name="T22" fmla="*/ 1 w 27"/>
                <a:gd name="T23" fmla="*/ 12 h 15"/>
                <a:gd name="T24" fmla="*/ 0 w 27"/>
                <a:gd name="T25" fmla="*/ 13 h 15"/>
                <a:gd name="T26" fmla="*/ 0 w 27"/>
                <a:gd name="T27" fmla="*/ 13 h 15"/>
                <a:gd name="T28" fmla="*/ 3 w 27"/>
                <a:gd name="T29" fmla="*/ 14 h 15"/>
                <a:gd name="T30" fmla="*/ 4 w 27"/>
                <a:gd name="T31" fmla="*/ 14 h 15"/>
                <a:gd name="T32" fmla="*/ 4 w 27"/>
                <a:gd name="T33" fmla="*/ 15 h 15"/>
                <a:gd name="T34" fmla="*/ 9 w 27"/>
                <a:gd name="T35" fmla="*/ 13 h 15"/>
                <a:gd name="T36" fmla="*/ 9 w 27"/>
                <a:gd name="T37" fmla="*/ 13 h 15"/>
                <a:gd name="T38" fmla="*/ 12 w 27"/>
                <a:gd name="T39" fmla="*/ 12 h 15"/>
                <a:gd name="T40" fmla="*/ 19 w 27"/>
                <a:gd name="T41" fmla="*/ 8 h 15"/>
                <a:gd name="T42" fmla="*/ 20 w 27"/>
                <a:gd name="T43" fmla="*/ 8 h 15"/>
                <a:gd name="T44" fmla="*/ 24 w 27"/>
                <a:gd name="T45" fmla="*/ 4 h 15"/>
                <a:gd name="T46" fmla="*/ 27 w 27"/>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5">
                  <a:moveTo>
                    <a:pt x="27" y="0"/>
                  </a:moveTo>
                  <a:cubicBezTo>
                    <a:pt x="26" y="1"/>
                    <a:pt x="25" y="1"/>
                    <a:pt x="24" y="1"/>
                  </a:cubicBezTo>
                  <a:cubicBezTo>
                    <a:pt x="23" y="1"/>
                    <a:pt x="23" y="1"/>
                    <a:pt x="23" y="1"/>
                  </a:cubicBezTo>
                  <a:cubicBezTo>
                    <a:pt x="22" y="1"/>
                    <a:pt x="21" y="1"/>
                    <a:pt x="20" y="1"/>
                  </a:cubicBezTo>
                  <a:cubicBezTo>
                    <a:pt x="20" y="1"/>
                    <a:pt x="20" y="1"/>
                    <a:pt x="19" y="1"/>
                  </a:cubicBezTo>
                  <a:cubicBezTo>
                    <a:pt x="19" y="1"/>
                    <a:pt x="19" y="1"/>
                    <a:pt x="18" y="1"/>
                  </a:cubicBezTo>
                  <a:cubicBezTo>
                    <a:pt x="17" y="1"/>
                    <a:pt x="16" y="1"/>
                    <a:pt x="15" y="1"/>
                  </a:cubicBezTo>
                  <a:cubicBezTo>
                    <a:pt x="15" y="1"/>
                    <a:pt x="14" y="2"/>
                    <a:pt x="13" y="3"/>
                  </a:cubicBezTo>
                  <a:cubicBezTo>
                    <a:pt x="13" y="3"/>
                    <a:pt x="12" y="4"/>
                    <a:pt x="12" y="4"/>
                  </a:cubicBezTo>
                  <a:cubicBezTo>
                    <a:pt x="11" y="5"/>
                    <a:pt x="10" y="6"/>
                    <a:pt x="9" y="7"/>
                  </a:cubicBezTo>
                  <a:cubicBezTo>
                    <a:pt x="7" y="8"/>
                    <a:pt x="4" y="10"/>
                    <a:pt x="2" y="11"/>
                  </a:cubicBezTo>
                  <a:cubicBezTo>
                    <a:pt x="1" y="12"/>
                    <a:pt x="1" y="12"/>
                    <a:pt x="1" y="12"/>
                  </a:cubicBezTo>
                  <a:cubicBezTo>
                    <a:pt x="1" y="12"/>
                    <a:pt x="0" y="12"/>
                    <a:pt x="0" y="13"/>
                  </a:cubicBezTo>
                  <a:cubicBezTo>
                    <a:pt x="0" y="13"/>
                    <a:pt x="0" y="13"/>
                    <a:pt x="0" y="13"/>
                  </a:cubicBezTo>
                  <a:cubicBezTo>
                    <a:pt x="1" y="14"/>
                    <a:pt x="2" y="14"/>
                    <a:pt x="3" y="14"/>
                  </a:cubicBezTo>
                  <a:cubicBezTo>
                    <a:pt x="4" y="14"/>
                    <a:pt x="4" y="14"/>
                    <a:pt x="4" y="14"/>
                  </a:cubicBezTo>
                  <a:cubicBezTo>
                    <a:pt x="4" y="14"/>
                    <a:pt x="4" y="14"/>
                    <a:pt x="4" y="15"/>
                  </a:cubicBezTo>
                  <a:cubicBezTo>
                    <a:pt x="6" y="15"/>
                    <a:pt x="8" y="14"/>
                    <a:pt x="9" y="13"/>
                  </a:cubicBezTo>
                  <a:cubicBezTo>
                    <a:pt x="9" y="13"/>
                    <a:pt x="9" y="13"/>
                    <a:pt x="9" y="13"/>
                  </a:cubicBezTo>
                  <a:cubicBezTo>
                    <a:pt x="10" y="13"/>
                    <a:pt x="11" y="12"/>
                    <a:pt x="12" y="12"/>
                  </a:cubicBezTo>
                  <a:cubicBezTo>
                    <a:pt x="14" y="10"/>
                    <a:pt x="16" y="9"/>
                    <a:pt x="19" y="8"/>
                  </a:cubicBezTo>
                  <a:cubicBezTo>
                    <a:pt x="20" y="8"/>
                    <a:pt x="20" y="8"/>
                    <a:pt x="20" y="8"/>
                  </a:cubicBezTo>
                  <a:cubicBezTo>
                    <a:pt x="23" y="7"/>
                    <a:pt x="23" y="7"/>
                    <a:pt x="24" y="4"/>
                  </a:cubicBezTo>
                  <a:cubicBezTo>
                    <a:pt x="25" y="2"/>
                    <a:pt x="26" y="1"/>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1" name="Freeform 134">
              <a:extLst>
                <a:ext uri="{FF2B5EF4-FFF2-40B4-BE49-F238E27FC236}">
                  <a16:creationId xmlns:a16="http://schemas.microsoft.com/office/drawing/2014/main" xmlns="" id="{A76C7C0B-5056-4C64-9E05-BF338AE2FB13}"/>
                </a:ext>
              </a:extLst>
            </p:cNvPr>
            <p:cNvSpPr>
              <a:spLocks/>
            </p:cNvSpPr>
            <p:nvPr/>
          </p:nvSpPr>
          <p:spPr bwMode="auto">
            <a:xfrm>
              <a:off x="-4777" y="666"/>
              <a:ext cx="17" cy="15"/>
            </a:xfrm>
            <a:custGeom>
              <a:avLst/>
              <a:gdLst>
                <a:gd name="T0" fmla="*/ 7 w 9"/>
                <a:gd name="T1" fmla="*/ 0 h 8"/>
                <a:gd name="T2" fmla="*/ 6 w 9"/>
                <a:gd name="T3" fmla="*/ 0 h 8"/>
                <a:gd name="T4" fmla="*/ 4 w 9"/>
                <a:gd name="T5" fmla="*/ 0 h 8"/>
                <a:gd name="T6" fmla="*/ 1 w 9"/>
                <a:gd name="T7" fmla="*/ 0 h 8"/>
                <a:gd name="T8" fmla="*/ 0 w 9"/>
                <a:gd name="T9" fmla="*/ 0 h 8"/>
                <a:gd name="T10" fmla="*/ 2 w 9"/>
                <a:gd name="T11" fmla="*/ 5 h 8"/>
                <a:gd name="T12" fmla="*/ 5 w 9"/>
                <a:gd name="T13" fmla="*/ 8 h 8"/>
                <a:gd name="T14" fmla="*/ 6 w 9"/>
                <a:gd name="T15" fmla="*/ 8 h 8"/>
                <a:gd name="T16" fmla="*/ 9 w 9"/>
                <a:gd name="T17" fmla="*/ 3 h 8"/>
                <a:gd name="T18" fmla="*/ 7 w 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7" y="0"/>
                  </a:moveTo>
                  <a:cubicBezTo>
                    <a:pt x="6" y="0"/>
                    <a:pt x="6" y="0"/>
                    <a:pt x="6" y="0"/>
                  </a:cubicBezTo>
                  <a:cubicBezTo>
                    <a:pt x="5" y="0"/>
                    <a:pt x="5" y="0"/>
                    <a:pt x="4" y="0"/>
                  </a:cubicBezTo>
                  <a:cubicBezTo>
                    <a:pt x="3" y="0"/>
                    <a:pt x="2" y="0"/>
                    <a:pt x="1" y="0"/>
                  </a:cubicBezTo>
                  <a:cubicBezTo>
                    <a:pt x="1" y="0"/>
                    <a:pt x="1" y="0"/>
                    <a:pt x="0" y="0"/>
                  </a:cubicBezTo>
                  <a:cubicBezTo>
                    <a:pt x="0" y="3"/>
                    <a:pt x="0" y="4"/>
                    <a:pt x="2" y="5"/>
                  </a:cubicBezTo>
                  <a:cubicBezTo>
                    <a:pt x="3" y="7"/>
                    <a:pt x="4" y="8"/>
                    <a:pt x="5" y="8"/>
                  </a:cubicBezTo>
                  <a:cubicBezTo>
                    <a:pt x="5" y="8"/>
                    <a:pt x="5" y="8"/>
                    <a:pt x="6" y="8"/>
                  </a:cubicBezTo>
                  <a:cubicBezTo>
                    <a:pt x="7" y="7"/>
                    <a:pt x="9" y="6"/>
                    <a:pt x="9" y="3"/>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2" name="Freeform 135">
              <a:extLst>
                <a:ext uri="{FF2B5EF4-FFF2-40B4-BE49-F238E27FC236}">
                  <a16:creationId xmlns:a16="http://schemas.microsoft.com/office/drawing/2014/main" xmlns="" id="{6373A2AB-0142-4D9A-BBA0-F7F46B89F480}"/>
                </a:ext>
              </a:extLst>
            </p:cNvPr>
            <p:cNvSpPr>
              <a:spLocks/>
            </p:cNvSpPr>
            <p:nvPr/>
          </p:nvSpPr>
          <p:spPr bwMode="auto">
            <a:xfrm>
              <a:off x="-3438" y="44"/>
              <a:ext cx="12" cy="4"/>
            </a:xfrm>
            <a:custGeom>
              <a:avLst/>
              <a:gdLst>
                <a:gd name="T0" fmla="*/ 6 w 6"/>
                <a:gd name="T1" fmla="*/ 0 h 2"/>
                <a:gd name="T2" fmla="*/ 0 w 6"/>
                <a:gd name="T3" fmla="*/ 2 h 2"/>
                <a:gd name="T4" fmla="*/ 5 w 6"/>
                <a:gd name="T5" fmla="*/ 0 h 2"/>
                <a:gd name="T6" fmla="*/ 6 w 6"/>
                <a:gd name="T7" fmla="*/ 0 h 2"/>
              </a:gdLst>
              <a:ahLst/>
              <a:cxnLst>
                <a:cxn ang="0">
                  <a:pos x="T0" y="T1"/>
                </a:cxn>
                <a:cxn ang="0">
                  <a:pos x="T2" y="T3"/>
                </a:cxn>
                <a:cxn ang="0">
                  <a:pos x="T4" y="T5"/>
                </a:cxn>
                <a:cxn ang="0">
                  <a:pos x="T6" y="T7"/>
                </a:cxn>
              </a:cxnLst>
              <a:rect l="0" t="0" r="r" b="b"/>
              <a:pathLst>
                <a:path w="6" h="2">
                  <a:moveTo>
                    <a:pt x="6" y="0"/>
                  </a:moveTo>
                  <a:cubicBezTo>
                    <a:pt x="4" y="1"/>
                    <a:pt x="2" y="1"/>
                    <a:pt x="0" y="2"/>
                  </a:cubicBezTo>
                  <a:cubicBezTo>
                    <a:pt x="2" y="2"/>
                    <a:pt x="4" y="1"/>
                    <a:pt x="5"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3" name="Freeform 136">
              <a:extLst>
                <a:ext uri="{FF2B5EF4-FFF2-40B4-BE49-F238E27FC236}">
                  <a16:creationId xmlns:a16="http://schemas.microsoft.com/office/drawing/2014/main" xmlns="" id="{9DCF8ED5-1E47-41AD-ACF9-4AA1C38B5F28}"/>
                </a:ext>
              </a:extLst>
            </p:cNvPr>
            <p:cNvSpPr>
              <a:spLocks/>
            </p:cNvSpPr>
            <p:nvPr/>
          </p:nvSpPr>
          <p:spPr bwMode="auto">
            <a:xfrm>
              <a:off x="-4819" y="358"/>
              <a:ext cx="49" cy="30"/>
            </a:xfrm>
            <a:custGeom>
              <a:avLst/>
              <a:gdLst>
                <a:gd name="T0" fmla="*/ 0 w 26"/>
                <a:gd name="T1" fmla="*/ 0 h 16"/>
                <a:gd name="T2" fmla="*/ 7 w 26"/>
                <a:gd name="T3" fmla="*/ 6 h 16"/>
                <a:gd name="T4" fmla="*/ 20 w 26"/>
                <a:gd name="T5" fmla="*/ 15 h 16"/>
                <a:gd name="T6" fmla="*/ 23 w 26"/>
                <a:gd name="T7" fmla="*/ 16 h 16"/>
                <a:gd name="T8" fmla="*/ 25 w 26"/>
                <a:gd name="T9" fmla="*/ 16 h 16"/>
                <a:gd name="T10" fmla="*/ 25 w 26"/>
                <a:gd name="T11" fmla="*/ 12 h 16"/>
                <a:gd name="T12" fmla="*/ 17 w 26"/>
                <a:gd name="T13" fmla="*/ 8 h 16"/>
                <a:gd name="T14" fmla="*/ 12 w 26"/>
                <a:gd name="T15" fmla="*/ 6 h 16"/>
                <a:gd name="T16" fmla="*/ 7 w 26"/>
                <a:gd name="T17" fmla="*/ 3 h 16"/>
                <a:gd name="T18" fmla="*/ 0 w 2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6">
                  <a:moveTo>
                    <a:pt x="0" y="0"/>
                  </a:moveTo>
                  <a:cubicBezTo>
                    <a:pt x="2" y="3"/>
                    <a:pt x="4" y="5"/>
                    <a:pt x="7" y="6"/>
                  </a:cubicBezTo>
                  <a:cubicBezTo>
                    <a:pt x="13" y="8"/>
                    <a:pt x="15" y="9"/>
                    <a:pt x="20" y="15"/>
                  </a:cubicBezTo>
                  <a:cubicBezTo>
                    <a:pt x="21" y="16"/>
                    <a:pt x="22" y="16"/>
                    <a:pt x="23" y="16"/>
                  </a:cubicBezTo>
                  <a:cubicBezTo>
                    <a:pt x="24" y="16"/>
                    <a:pt x="25" y="16"/>
                    <a:pt x="25" y="16"/>
                  </a:cubicBezTo>
                  <a:cubicBezTo>
                    <a:pt x="26" y="15"/>
                    <a:pt x="26" y="14"/>
                    <a:pt x="25" y="12"/>
                  </a:cubicBezTo>
                  <a:cubicBezTo>
                    <a:pt x="24" y="9"/>
                    <a:pt x="21" y="8"/>
                    <a:pt x="17" y="8"/>
                  </a:cubicBezTo>
                  <a:cubicBezTo>
                    <a:pt x="15" y="7"/>
                    <a:pt x="14" y="7"/>
                    <a:pt x="12" y="6"/>
                  </a:cubicBezTo>
                  <a:cubicBezTo>
                    <a:pt x="10" y="5"/>
                    <a:pt x="9" y="4"/>
                    <a:pt x="7" y="3"/>
                  </a:cubicBezTo>
                  <a:cubicBezTo>
                    <a:pt x="5" y="2"/>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4" name="Freeform 137">
              <a:extLst>
                <a:ext uri="{FF2B5EF4-FFF2-40B4-BE49-F238E27FC236}">
                  <a16:creationId xmlns:a16="http://schemas.microsoft.com/office/drawing/2014/main" xmlns="" id="{8EB13CF9-C321-4508-BE78-853DE51910E6}"/>
                </a:ext>
              </a:extLst>
            </p:cNvPr>
            <p:cNvSpPr>
              <a:spLocks/>
            </p:cNvSpPr>
            <p:nvPr/>
          </p:nvSpPr>
          <p:spPr bwMode="auto">
            <a:xfrm>
              <a:off x="-3113" y="-311"/>
              <a:ext cx="257" cy="75"/>
            </a:xfrm>
            <a:custGeom>
              <a:avLst/>
              <a:gdLst>
                <a:gd name="T0" fmla="*/ 127 w 137"/>
                <a:gd name="T1" fmla="*/ 1 h 40"/>
                <a:gd name="T2" fmla="*/ 116 w 137"/>
                <a:gd name="T3" fmla="*/ 4 h 40"/>
                <a:gd name="T4" fmla="*/ 102 w 137"/>
                <a:gd name="T5" fmla="*/ 2 h 40"/>
                <a:gd name="T6" fmla="*/ 90 w 137"/>
                <a:gd name="T7" fmla="*/ 0 h 40"/>
                <a:gd name="T8" fmla="*/ 81 w 137"/>
                <a:gd name="T9" fmla="*/ 8 h 40"/>
                <a:gd name="T10" fmla="*/ 79 w 137"/>
                <a:gd name="T11" fmla="*/ 10 h 40"/>
                <a:gd name="T12" fmla="*/ 79 w 137"/>
                <a:gd name="T13" fmla="*/ 10 h 40"/>
                <a:gd name="T14" fmla="*/ 79 w 137"/>
                <a:gd name="T15" fmla="*/ 10 h 40"/>
                <a:gd name="T16" fmla="*/ 70 w 137"/>
                <a:gd name="T17" fmla="*/ 9 h 40"/>
                <a:gd name="T18" fmla="*/ 60 w 137"/>
                <a:gd name="T19" fmla="*/ 13 h 40"/>
                <a:gd name="T20" fmla="*/ 56 w 137"/>
                <a:gd name="T21" fmla="*/ 16 h 40"/>
                <a:gd name="T22" fmla="*/ 54 w 137"/>
                <a:gd name="T23" fmla="*/ 15 h 40"/>
                <a:gd name="T24" fmla="*/ 52 w 137"/>
                <a:gd name="T25" fmla="*/ 21 h 40"/>
                <a:gd name="T26" fmla="*/ 46 w 137"/>
                <a:gd name="T27" fmla="*/ 21 h 40"/>
                <a:gd name="T28" fmla="*/ 43 w 137"/>
                <a:gd name="T29" fmla="*/ 20 h 40"/>
                <a:gd name="T30" fmla="*/ 43 w 137"/>
                <a:gd name="T31" fmla="*/ 20 h 40"/>
                <a:gd name="T32" fmla="*/ 42 w 137"/>
                <a:gd name="T33" fmla="*/ 20 h 40"/>
                <a:gd name="T34" fmla="*/ 33 w 137"/>
                <a:gd name="T35" fmla="*/ 22 h 40"/>
                <a:gd name="T36" fmla="*/ 32 w 137"/>
                <a:gd name="T37" fmla="*/ 25 h 40"/>
                <a:gd name="T38" fmla="*/ 29 w 137"/>
                <a:gd name="T39" fmla="*/ 26 h 40"/>
                <a:gd name="T40" fmla="*/ 16 w 137"/>
                <a:gd name="T41" fmla="*/ 25 h 40"/>
                <a:gd name="T42" fmla="*/ 10 w 137"/>
                <a:gd name="T43" fmla="*/ 26 h 40"/>
                <a:gd name="T44" fmla="*/ 0 w 137"/>
                <a:gd name="T45" fmla="*/ 34 h 40"/>
                <a:gd name="T46" fmla="*/ 3 w 137"/>
                <a:gd name="T47" fmla="*/ 37 h 40"/>
                <a:gd name="T48" fmla="*/ 12 w 137"/>
                <a:gd name="T49" fmla="*/ 39 h 40"/>
                <a:gd name="T50" fmla="*/ 19 w 137"/>
                <a:gd name="T51" fmla="*/ 37 h 40"/>
                <a:gd name="T52" fmla="*/ 26 w 137"/>
                <a:gd name="T53" fmla="*/ 38 h 40"/>
                <a:gd name="T54" fmla="*/ 37 w 137"/>
                <a:gd name="T55" fmla="*/ 32 h 40"/>
                <a:gd name="T56" fmla="*/ 44 w 137"/>
                <a:gd name="T57" fmla="*/ 30 h 40"/>
                <a:gd name="T58" fmla="*/ 48 w 137"/>
                <a:gd name="T59" fmla="*/ 33 h 40"/>
                <a:gd name="T60" fmla="*/ 59 w 137"/>
                <a:gd name="T61" fmla="*/ 32 h 40"/>
                <a:gd name="T62" fmla="*/ 73 w 137"/>
                <a:gd name="T63" fmla="*/ 27 h 40"/>
                <a:gd name="T64" fmla="*/ 85 w 137"/>
                <a:gd name="T65" fmla="*/ 21 h 40"/>
                <a:gd name="T66" fmla="*/ 95 w 137"/>
                <a:gd name="T67" fmla="*/ 16 h 40"/>
                <a:gd name="T68" fmla="*/ 113 w 137"/>
                <a:gd name="T69" fmla="*/ 30 h 40"/>
                <a:gd name="T70" fmla="*/ 127 w 137"/>
                <a:gd name="T71" fmla="*/ 21 h 40"/>
                <a:gd name="T72" fmla="*/ 136 w 137"/>
                <a:gd name="T73" fmla="*/ 10 h 40"/>
                <a:gd name="T74" fmla="*/ 130 w 137"/>
                <a:gd name="T7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40">
                  <a:moveTo>
                    <a:pt x="130" y="0"/>
                  </a:moveTo>
                  <a:cubicBezTo>
                    <a:pt x="129" y="0"/>
                    <a:pt x="128" y="0"/>
                    <a:pt x="127" y="1"/>
                  </a:cubicBezTo>
                  <a:cubicBezTo>
                    <a:pt x="126" y="1"/>
                    <a:pt x="126" y="1"/>
                    <a:pt x="126" y="1"/>
                  </a:cubicBezTo>
                  <a:cubicBezTo>
                    <a:pt x="123" y="3"/>
                    <a:pt x="119" y="4"/>
                    <a:pt x="116" y="4"/>
                  </a:cubicBezTo>
                  <a:cubicBezTo>
                    <a:pt x="113" y="4"/>
                    <a:pt x="110" y="3"/>
                    <a:pt x="106" y="2"/>
                  </a:cubicBezTo>
                  <a:cubicBezTo>
                    <a:pt x="105" y="2"/>
                    <a:pt x="103" y="2"/>
                    <a:pt x="102" y="2"/>
                  </a:cubicBezTo>
                  <a:cubicBezTo>
                    <a:pt x="100" y="1"/>
                    <a:pt x="100" y="1"/>
                    <a:pt x="100" y="1"/>
                  </a:cubicBezTo>
                  <a:cubicBezTo>
                    <a:pt x="97" y="1"/>
                    <a:pt x="93" y="0"/>
                    <a:pt x="90" y="0"/>
                  </a:cubicBezTo>
                  <a:cubicBezTo>
                    <a:pt x="86" y="0"/>
                    <a:pt x="83" y="1"/>
                    <a:pt x="82" y="3"/>
                  </a:cubicBezTo>
                  <a:cubicBezTo>
                    <a:pt x="81" y="4"/>
                    <a:pt x="81" y="6"/>
                    <a:pt x="81" y="8"/>
                  </a:cubicBezTo>
                  <a:cubicBezTo>
                    <a:pt x="81" y="9"/>
                    <a:pt x="81" y="9"/>
                    <a:pt x="81" y="9"/>
                  </a:cubicBezTo>
                  <a:cubicBezTo>
                    <a:pt x="81" y="10"/>
                    <a:pt x="80" y="10"/>
                    <a:pt x="79" y="10"/>
                  </a:cubicBezTo>
                  <a:cubicBezTo>
                    <a:pt x="79" y="10"/>
                    <a:pt x="79" y="10"/>
                    <a:pt x="79" y="10"/>
                  </a:cubicBezTo>
                  <a:cubicBezTo>
                    <a:pt x="79" y="10"/>
                    <a:pt x="79" y="10"/>
                    <a:pt x="79" y="10"/>
                  </a:cubicBezTo>
                  <a:cubicBezTo>
                    <a:pt x="79" y="10"/>
                    <a:pt x="79" y="10"/>
                    <a:pt x="79" y="10"/>
                  </a:cubicBezTo>
                  <a:cubicBezTo>
                    <a:pt x="79" y="10"/>
                    <a:pt x="79" y="10"/>
                    <a:pt x="79" y="10"/>
                  </a:cubicBezTo>
                  <a:cubicBezTo>
                    <a:pt x="77" y="10"/>
                    <a:pt x="76" y="10"/>
                    <a:pt x="74" y="10"/>
                  </a:cubicBezTo>
                  <a:cubicBezTo>
                    <a:pt x="73" y="9"/>
                    <a:pt x="71" y="9"/>
                    <a:pt x="70" y="9"/>
                  </a:cubicBezTo>
                  <a:cubicBezTo>
                    <a:pt x="67" y="9"/>
                    <a:pt x="64" y="10"/>
                    <a:pt x="62" y="11"/>
                  </a:cubicBezTo>
                  <a:cubicBezTo>
                    <a:pt x="61" y="11"/>
                    <a:pt x="61" y="12"/>
                    <a:pt x="60" y="13"/>
                  </a:cubicBezTo>
                  <a:cubicBezTo>
                    <a:pt x="60" y="13"/>
                    <a:pt x="59" y="14"/>
                    <a:pt x="59" y="15"/>
                  </a:cubicBezTo>
                  <a:cubicBezTo>
                    <a:pt x="58" y="15"/>
                    <a:pt x="57" y="16"/>
                    <a:pt x="56" y="16"/>
                  </a:cubicBezTo>
                  <a:cubicBezTo>
                    <a:pt x="55" y="16"/>
                    <a:pt x="55" y="16"/>
                    <a:pt x="54" y="15"/>
                  </a:cubicBezTo>
                  <a:cubicBezTo>
                    <a:pt x="54" y="15"/>
                    <a:pt x="54" y="15"/>
                    <a:pt x="54" y="15"/>
                  </a:cubicBezTo>
                  <a:cubicBezTo>
                    <a:pt x="54" y="15"/>
                    <a:pt x="54" y="16"/>
                    <a:pt x="54" y="16"/>
                  </a:cubicBezTo>
                  <a:cubicBezTo>
                    <a:pt x="54" y="17"/>
                    <a:pt x="55" y="20"/>
                    <a:pt x="52" y="21"/>
                  </a:cubicBezTo>
                  <a:cubicBezTo>
                    <a:pt x="51" y="21"/>
                    <a:pt x="51" y="21"/>
                    <a:pt x="50" y="21"/>
                  </a:cubicBezTo>
                  <a:cubicBezTo>
                    <a:pt x="49" y="21"/>
                    <a:pt x="47" y="21"/>
                    <a:pt x="46" y="21"/>
                  </a:cubicBezTo>
                  <a:cubicBezTo>
                    <a:pt x="45" y="21"/>
                    <a:pt x="44" y="20"/>
                    <a:pt x="44" y="20"/>
                  </a:cubicBezTo>
                  <a:cubicBezTo>
                    <a:pt x="44" y="20"/>
                    <a:pt x="44" y="20"/>
                    <a:pt x="43" y="20"/>
                  </a:cubicBezTo>
                  <a:cubicBezTo>
                    <a:pt x="43" y="20"/>
                    <a:pt x="43" y="20"/>
                    <a:pt x="43" y="20"/>
                  </a:cubicBezTo>
                  <a:cubicBezTo>
                    <a:pt x="43" y="20"/>
                    <a:pt x="43" y="20"/>
                    <a:pt x="43" y="20"/>
                  </a:cubicBezTo>
                  <a:cubicBezTo>
                    <a:pt x="43" y="20"/>
                    <a:pt x="42" y="20"/>
                    <a:pt x="42" y="20"/>
                  </a:cubicBezTo>
                  <a:cubicBezTo>
                    <a:pt x="42" y="20"/>
                    <a:pt x="42" y="20"/>
                    <a:pt x="42" y="20"/>
                  </a:cubicBezTo>
                  <a:cubicBezTo>
                    <a:pt x="41" y="20"/>
                    <a:pt x="41" y="20"/>
                    <a:pt x="40" y="20"/>
                  </a:cubicBezTo>
                  <a:cubicBezTo>
                    <a:pt x="37" y="20"/>
                    <a:pt x="34" y="21"/>
                    <a:pt x="33" y="22"/>
                  </a:cubicBezTo>
                  <a:cubicBezTo>
                    <a:pt x="32" y="23"/>
                    <a:pt x="32" y="23"/>
                    <a:pt x="32" y="24"/>
                  </a:cubicBezTo>
                  <a:cubicBezTo>
                    <a:pt x="32" y="25"/>
                    <a:pt x="32" y="25"/>
                    <a:pt x="32" y="25"/>
                  </a:cubicBezTo>
                  <a:cubicBezTo>
                    <a:pt x="31" y="26"/>
                    <a:pt x="31" y="26"/>
                    <a:pt x="31" y="26"/>
                  </a:cubicBezTo>
                  <a:cubicBezTo>
                    <a:pt x="30" y="26"/>
                    <a:pt x="29" y="26"/>
                    <a:pt x="29" y="26"/>
                  </a:cubicBezTo>
                  <a:cubicBezTo>
                    <a:pt x="26" y="26"/>
                    <a:pt x="24" y="26"/>
                    <a:pt x="22" y="26"/>
                  </a:cubicBezTo>
                  <a:cubicBezTo>
                    <a:pt x="20" y="26"/>
                    <a:pt x="18" y="25"/>
                    <a:pt x="16" y="25"/>
                  </a:cubicBezTo>
                  <a:cubicBezTo>
                    <a:pt x="14" y="25"/>
                    <a:pt x="12" y="26"/>
                    <a:pt x="10" y="26"/>
                  </a:cubicBezTo>
                  <a:cubicBezTo>
                    <a:pt x="10" y="26"/>
                    <a:pt x="10" y="26"/>
                    <a:pt x="10" y="26"/>
                  </a:cubicBezTo>
                  <a:cubicBezTo>
                    <a:pt x="7" y="27"/>
                    <a:pt x="4" y="28"/>
                    <a:pt x="2" y="30"/>
                  </a:cubicBezTo>
                  <a:cubicBezTo>
                    <a:pt x="1" y="31"/>
                    <a:pt x="0" y="33"/>
                    <a:pt x="0" y="34"/>
                  </a:cubicBezTo>
                  <a:cubicBezTo>
                    <a:pt x="0" y="34"/>
                    <a:pt x="0" y="34"/>
                    <a:pt x="0" y="34"/>
                  </a:cubicBezTo>
                  <a:cubicBezTo>
                    <a:pt x="1" y="35"/>
                    <a:pt x="2" y="36"/>
                    <a:pt x="3" y="37"/>
                  </a:cubicBezTo>
                  <a:cubicBezTo>
                    <a:pt x="5" y="39"/>
                    <a:pt x="6" y="40"/>
                    <a:pt x="9" y="40"/>
                  </a:cubicBezTo>
                  <a:cubicBezTo>
                    <a:pt x="9" y="40"/>
                    <a:pt x="10" y="40"/>
                    <a:pt x="12" y="39"/>
                  </a:cubicBezTo>
                  <a:cubicBezTo>
                    <a:pt x="13" y="39"/>
                    <a:pt x="13" y="39"/>
                    <a:pt x="13" y="39"/>
                  </a:cubicBezTo>
                  <a:cubicBezTo>
                    <a:pt x="15" y="38"/>
                    <a:pt x="17" y="37"/>
                    <a:pt x="19" y="37"/>
                  </a:cubicBezTo>
                  <a:cubicBezTo>
                    <a:pt x="21" y="37"/>
                    <a:pt x="22" y="37"/>
                    <a:pt x="24" y="38"/>
                  </a:cubicBezTo>
                  <a:cubicBezTo>
                    <a:pt x="25" y="38"/>
                    <a:pt x="25" y="38"/>
                    <a:pt x="26" y="38"/>
                  </a:cubicBezTo>
                  <a:cubicBezTo>
                    <a:pt x="28" y="38"/>
                    <a:pt x="30" y="37"/>
                    <a:pt x="32" y="35"/>
                  </a:cubicBezTo>
                  <a:cubicBezTo>
                    <a:pt x="34" y="34"/>
                    <a:pt x="35" y="33"/>
                    <a:pt x="37" y="32"/>
                  </a:cubicBezTo>
                  <a:cubicBezTo>
                    <a:pt x="39" y="32"/>
                    <a:pt x="41" y="30"/>
                    <a:pt x="43" y="30"/>
                  </a:cubicBezTo>
                  <a:cubicBezTo>
                    <a:pt x="43" y="30"/>
                    <a:pt x="43" y="30"/>
                    <a:pt x="44" y="30"/>
                  </a:cubicBezTo>
                  <a:cubicBezTo>
                    <a:pt x="45" y="30"/>
                    <a:pt x="46" y="31"/>
                    <a:pt x="47" y="32"/>
                  </a:cubicBezTo>
                  <a:cubicBezTo>
                    <a:pt x="47" y="32"/>
                    <a:pt x="48" y="33"/>
                    <a:pt x="48" y="33"/>
                  </a:cubicBezTo>
                  <a:cubicBezTo>
                    <a:pt x="49" y="34"/>
                    <a:pt x="51" y="34"/>
                    <a:pt x="52" y="34"/>
                  </a:cubicBezTo>
                  <a:cubicBezTo>
                    <a:pt x="54" y="34"/>
                    <a:pt x="56" y="33"/>
                    <a:pt x="59" y="32"/>
                  </a:cubicBezTo>
                  <a:cubicBezTo>
                    <a:pt x="60" y="32"/>
                    <a:pt x="60" y="32"/>
                    <a:pt x="61" y="32"/>
                  </a:cubicBezTo>
                  <a:cubicBezTo>
                    <a:pt x="65" y="30"/>
                    <a:pt x="69" y="28"/>
                    <a:pt x="73" y="27"/>
                  </a:cubicBezTo>
                  <a:cubicBezTo>
                    <a:pt x="75" y="26"/>
                    <a:pt x="76" y="25"/>
                    <a:pt x="78" y="24"/>
                  </a:cubicBezTo>
                  <a:cubicBezTo>
                    <a:pt x="80" y="23"/>
                    <a:pt x="82" y="22"/>
                    <a:pt x="85" y="21"/>
                  </a:cubicBezTo>
                  <a:cubicBezTo>
                    <a:pt x="86" y="20"/>
                    <a:pt x="87" y="19"/>
                    <a:pt x="88" y="19"/>
                  </a:cubicBezTo>
                  <a:cubicBezTo>
                    <a:pt x="90" y="18"/>
                    <a:pt x="92" y="16"/>
                    <a:pt x="95" y="16"/>
                  </a:cubicBezTo>
                  <a:cubicBezTo>
                    <a:pt x="95" y="16"/>
                    <a:pt x="96" y="16"/>
                    <a:pt x="97" y="16"/>
                  </a:cubicBezTo>
                  <a:cubicBezTo>
                    <a:pt x="104" y="16"/>
                    <a:pt x="109" y="23"/>
                    <a:pt x="113" y="30"/>
                  </a:cubicBezTo>
                  <a:cubicBezTo>
                    <a:pt x="116" y="23"/>
                    <a:pt x="120" y="22"/>
                    <a:pt x="126" y="21"/>
                  </a:cubicBezTo>
                  <a:cubicBezTo>
                    <a:pt x="127" y="21"/>
                    <a:pt x="127" y="21"/>
                    <a:pt x="127" y="21"/>
                  </a:cubicBezTo>
                  <a:cubicBezTo>
                    <a:pt x="131" y="20"/>
                    <a:pt x="134" y="19"/>
                    <a:pt x="136" y="16"/>
                  </a:cubicBezTo>
                  <a:cubicBezTo>
                    <a:pt x="137" y="15"/>
                    <a:pt x="137" y="13"/>
                    <a:pt x="136" y="10"/>
                  </a:cubicBezTo>
                  <a:cubicBezTo>
                    <a:pt x="136" y="7"/>
                    <a:pt x="134" y="2"/>
                    <a:pt x="132" y="0"/>
                  </a:cubicBezTo>
                  <a:cubicBezTo>
                    <a:pt x="131" y="0"/>
                    <a:pt x="131" y="0"/>
                    <a:pt x="1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5" name="Freeform 138">
              <a:extLst>
                <a:ext uri="{FF2B5EF4-FFF2-40B4-BE49-F238E27FC236}">
                  <a16:creationId xmlns:a16="http://schemas.microsoft.com/office/drawing/2014/main" xmlns="" id="{4D1A5B88-92D6-4B6D-B096-35C0BEF0F579}"/>
                </a:ext>
              </a:extLst>
            </p:cNvPr>
            <p:cNvSpPr>
              <a:spLocks/>
            </p:cNvSpPr>
            <p:nvPr/>
          </p:nvSpPr>
          <p:spPr bwMode="auto">
            <a:xfrm>
              <a:off x="-3404" y="29"/>
              <a:ext cx="45" cy="19"/>
            </a:xfrm>
            <a:custGeom>
              <a:avLst/>
              <a:gdLst>
                <a:gd name="T0" fmla="*/ 23 w 24"/>
                <a:gd name="T1" fmla="*/ 0 h 10"/>
                <a:gd name="T2" fmla="*/ 18 w 24"/>
                <a:gd name="T3" fmla="*/ 1 h 10"/>
                <a:gd name="T4" fmla="*/ 17 w 24"/>
                <a:gd name="T5" fmla="*/ 2 h 10"/>
                <a:gd name="T6" fmla="*/ 10 w 24"/>
                <a:gd name="T7" fmla="*/ 3 h 10"/>
                <a:gd name="T8" fmla="*/ 7 w 24"/>
                <a:gd name="T9" fmla="*/ 2 h 10"/>
                <a:gd name="T10" fmla="*/ 4 w 24"/>
                <a:gd name="T11" fmla="*/ 2 h 10"/>
                <a:gd name="T12" fmla="*/ 2 w 24"/>
                <a:gd name="T13" fmla="*/ 2 h 10"/>
                <a:gd name="T14" fmla="*/ 0 w 24"/>
                <a:gd name="T15" fmla="*/ 8 h 10"/>
                <a:gd name="T16" fmla="*/ 2 w 24"/>
                <a:gd name="T17" fmla="*/ 9 h 10"/>
                <a:gd name="T18" fmla="*/ 4 w 24"/>
                <a:gd name="T19" fmla="*/ 10 h 10"/>
                <a:gd name="T20" fmla="*/ 9 w 24"/>
                <a:gd name="T21" fmla="*/ 7 h 10"/>
                <a:gd name="T22" fmla="*/ 11 w 24"/>
                <a:gd name="T23" fmla="*/ 5 h 10"/>
                <a:gd name="T24" fmla="*/ 19 w 24"/>
                <a:gd name="T25" fmla="*/ 2 h 10"/>
                <a:gd name="T26" fmla="*/ 21 w 24"/>
                <a:gd name="T27" fmla="*/ 1 h 10"/>
                <a:gd name="T28" fmla="*/ 24 w 24"/>
                <a:gd name="T29" fmla="*/ 0 h 10"/>
                <a:gd name="T30" fmla="*/ 23 w 24"/>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0">
                  <a:moveTo>
                    <a:pt x="23" y="0"/>
                  </a:moveTo>
                  <a:cubicBezTo>
                    <a:pt x="21" y="0"/>
                    <a:pt x="20" y="1"/>
                    <a:pt x="18" y="1"/>
                  </a:cubicBezTo>
                  <a:cubicBezTo>
                    <a:pt x="18" y="1"/>
                    <a:pt x="17" y="1"/>
                    <a:pt x="17" y="2"/>
                  </a:cubicBezTo>
                  <a:cubicBezTo>
                    <a:pt x="14" y="2"/>
                    <a:pt x="12" y="3"/>
                    <a:pt x="10" y="3"/>
                  </a:cubicBezTo>
                  <a:cubicBezTo>
                    <a:pt x="9" y="3"/>
                    <a:pt x="8" y="2"/>
                    <a:pt x="7" y="2"/>
                  </a:cubicBezTo>
                  <a:cubicBezTo>
                    <a:pt x="6" y="2"/>
                    <a:pt x="5" y="2"/>
                    <a:pt x="4" y="2"/>
                  </a:cubicBezTo>
                  <a:cubicBezTo>
                    <a:pt x="3" y="2"/>
                    <a:pt x="3" y="2"/>
                    <a:pt x="2" y="2"/>
                  </a:cubicBezTo>
                  <a:cubicBezTo>
                    <a:pt x="1" y="4"/>
                    <a:pt x="0" y="6"/>
                    <a:pt x="0" y="8"/>
                  </a:cubicBezTo>
                  <a:cubicBezTo>
                    <a:pt x="0" y="8"/>
                    <a:pt x="1" y="9"/>
                    <a:pt x="2" y="9"/>
                  </a:cubicBezTo>
                  <a:cubicBezTo>
                    <a:pt x="2" y="10"/>
                    <a:pt x="3" y="10"/>
                    <a:pt x="4" y="10"/>
                  </a:cubicBezTo>
                  <a:cubicBezTo>
                    <a:pt x="6" y="10"/>
                    <a:pt x="7" y="8"/>
                    <a:pt x="9" y="7"/>
                  </a:cubicBezTo>
                  <a:cubicBezTo>
                    <a:pt x="9" y="6"/>
                    <a:pt x="10" y="6"/>
                    <a:pt x="11" y="5"/>
                  </a:cubicBezTo>
                  <a:cubicBezTo>
                    <a:pt x="14" y="3"/>
                    <a:pt x="17" y="2"/>
                    <a:pt x="19" y="2"/>
                  </a:cubicBezTo>
                  <a:cubicBezTo>
                    <a:pt x="19" y="2"/>
                    <a:pt x="20" y="1"/>
                    <a:pt x="21" y="1"/>
                  </a:cubicBezTo>
                  <a:cubicBezTo>
                    <a:pt x="22" y="1"/>
                    <a:pt x="23" y="1"/>
                    <a:pt x="24" y="0"/>
                  </a:cubicBezTo>
                  <a:cubicBezTo>
                    <a:pt x="24" y="0"/>
                    <a:pt x="2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6" name="Freeform 139">
              <a:extLst>
                <a:ext uri="{FF2B5EF4-FFF2-40B4-BE49-F238E27FC236}">
                  <a16:creationId xmlns:a16="http://schemas.microsoft.com/office/drawing/2014/main" xmlns="" id="{7C09FF4F-B96B-4CDB-8E8B-2249EE4B06F1}"/>
                </a:ext>
              </a:extLst>
            </p:cNvPr>
            <p:cNvSpPr>
              <a:spLocks/>
            </p:cNvSpPr>
            <p:nvPr/>
          </p:nvSpPr>
          <p:spPr bwMode="auto">
            <a:xfrm>
              <a:off x="-3214" y="-168"/>
              <a:ext cx="371" cy="152"/>
            </a:xfrm>
            <a:custGeom>
              <a:avLst/>
              <a:gdLst>
                <a:gd name="T0" fmla="*/ 31 w 198"/>
                <a:gd name="T1" fmla="*/ 0 h 81"/>
                <a:gd name="T2" fmla="*/ 25 w 198"/>
                <a:gd name="T3" fmla="*/ 3 h 81"/>
                <a:gd name="T4" fmla="*/ 26 w 198"/>
                <a:gd name="T5" fmla="*/ 3 h 81"/>
                <a:gd name="T6" fmla="*/ 31 w 198"/>
                <a:gd name="T7" fmla="*/ 8 h 81"/>
                <a:gd name="T8" fmla="*/ 37 w 198"/>
                <a:gd name="T9" fmla="*/ 15 h 81"/>
                <a:gd name="T10" fmla="*/ 38 w 198"/>
                <a:gd name="T11" fmla="*/ 20 h 81"/>
                <a:gd name="T12" fmla="*/ 34 w 198"/>
                <a:gd name="T13" fmla="*/ 25 h 81"/>
                <a:gd name="T14" fmla="*/ 32 w 198"/>
                <a:gd name="T15" fmla="*/ 27 h 81"/>
                <a:gd name="T16" fmla="*/ 32 w 198"/>
                <a:gd name="T17" fmla="*/ 27 h 81"/>
                <a:gd name="T18" fmla="*/ 29 w 198"/>
                <a:gd name="T19" fmla="*/ 31 h 81"/>
                <a:gd name="T20" fmla="*/ 28 w 198"/>
                <a:gd name="T21" fmla="*/ 34 h 81"/>
                <a:gd name="T22" fmla="*/ 27 w 198"/>
                <a:gd name="T23" fmla="*/ 40 h 81"/>
                <a:gd name="T24" fmla="*/ 23 w 198"/>
                <a:gd name="T25" fmla="*/ 41 h 81"/>
                <a:gd name="T26" fmla="*/ 18 w 198"/>
                <a:gd name="T27" fmla="*/ 40 h 81"/>
                <a:gd name="T28" fmla="*/ 17 w 198"/>
                <a:gd name="T29" fmla="*/ 40 h 81"/>
                <a:gd name="T30" fmla="*/ 16 w 198"/>
                <a:gd name="T31" fmla="*/ 45 h 81"/>
                <a:gd name="T32" fmla="*/ 16 w 198"/>
                <a:gd name="T33" fmla="*/ 46 h 81"/>
                <a:gd name="T34" fmla="*/ 0 w 198"/>
                <a:gd name="T35" fmla="*/ 58 h 81"/>
                <a:gd name="T36" fmla="*/ 4 w 198"/>
                <a:gd name="T37" fmla="*/ 58 h 81"/>
                <a:gd name="T38" fmla="*/ 10 w 198"/>
                <a:gd name="T39" fmla="*/ 58 h 81"/>
                <a:gd name="T40" fmla="*/ 10 w 198"/>
                <a:gd name="T41" fmla="*/ 58 h 81"/>
                <a:gd name="T42" fmla="*/ 23 w 198"/>
                <a:gd name="T43" fmla="*/ 62 h 81"/>
                <a:gd name="T44" fmla="*/ 30 w 198"/>
                <a:gd name="T45" fmla="*/ 65 h 81"/>
                <a:gd name="T46" fmla="*/ 42 w 198"/>
                <a:gd name="T47" fmla="*/ 76 h 81"/>
                <a:gd name="T48" fmla="*/ 48 w 198"/>
                <a:gd name="T49" fmla="*/ 81 h 81"/>
                <a:gd name="T50" fmla="*/ 52 w 198"/>
                <a:gd name="T51" fmla="*/ 81 h 81"/>
                <a:gd name="T52" fmla="*/ 56 w 198"/>
                <a:gd name="T53" fmla="*/ 81 h 81"/>
                <a:gd name="T54" fmla="*/ 64 w 198"/>
                <a:gd name="T55" fmla="*/ 80 h 81"/>
                <a:gd name="T56" fmla="*/ 65 w 198"/>
                <a:gd name="T57" fmla="*/ 80 h 81"/>
                <a:gd name="T58" fmla="*/ 85 w 198"/>
                <a:gd name="T59" fmla="*/ 78 h 81"/>
                <a:gd name="T60" fmla="*/ 102 w 198"/>
                <a:gd name="T61" fmla="*/ 67 h 81"/>
                <a:gd name="T62" fmla="*/ 103 w 198"/>
                <a:gd name="T63" fmla="*/ 60 h 81"/>
                <a:gd name="T64" fmla="*/ 109 w 198"/>
                <a:gd name="T65" fmla="*/ 51 h 81"/>
                <a:gd name="T66" fmla="*/ 112 w 198"/>
                <a:gd name="T67" fmla="*/ 50 h 81"/>
                <a:gd name="T68" fmla="*/ 138 w 198"/>
                <a:gd name="T69" fmla="*/ 42 h 81"/>
                <a:gd name="T70" fmla="*/ 142 w 198"/>
                <a:gd name="T71" fmla="*/ 40 h 81"/>
                <a:gd name="T72" fmla="*/ 146 w 198"/>
                <a:gd name="T73" fmla="*/ 36 h 81"/>
                <a:gd name="T74" fmla="*/ 169 w 198"/>
                <a:gd name="T75" fmla="*/ 28 h 81"/>
                <a:gd name="T76" fmla="*/ 178 w 198"/>
                <a:gd name="T77" fmla="*/ 26 h 81"/>
                <a:gd name="T78" fmla="*/ 186 w 198"/>
                <a:gd name="T79" fmla="*/ 23 h 81"/>
                <a:gd name="T80" fmla="*/ 198 w 198"/>
                <a:gd name="T81" fmla="*/ 19 h 81"/>
                <a:gd name="T82" fmla="*/ 179 w 198"/>
                <a:gd name="T83" fmla="*/ 12 h 81"/>
                <a:gd name="T84" fmla="*/ 174 w 198"/>
                <a:gd name="T85" fmla="*/ 11 h 81"/>
                <a:gd name="T86" fmla="*/ 166 w 198"/>
                <a:gd name="T87" fmla="*/ 9 h 81"/>
                <a:gd name="T88" fmla="*/ 149 w 198"/>
                <a:gd name="T89" fmla="*/ 5 h 81"/>
                <a:gd name="T90" fmla="*/ 149 w 198"/>
                <a:gd name="T91" fmla="*/ 5 h 81"/>
                <a:gd name="T92" fmla="*/ 141 w 198"/>
                <a:gd name="T93" fmla="*/ 8 h 81"/>
                <a:gd name="T94" fmla="*/ 133 w 198"/>
                <a:gd name="T95" fmla="*/ 10 h 81"/>
                <a:gd name="T96" fmla="*/ 131 w 198"/>
                <a:gd name="T97" fmla="*/ 10 h 81"/>
                <a:gd name="T98" fmla="*/ 123 w 198"/>
                <a:gd name="T99" fmla="*/ 11 h 81"/>
                <a:gd name="T100" fmla="*/ 118 w 198"/>
                <a:gd name="T101" fmla="*/ 11 h 81"/>
                <a:gd name="T102" fmla="*/ 108 w 198"/>
                <a:gd name="T103" fmla="*/ 6 h 81"/>
                <a:gd name="T104" fmla="*/ 102 w 198"/>
                <a:gd name="T105" fmla="*/ 3 h 81"/>
                <a:gd name="T106" fmla="*/ 90 w 198"/>
                <a:gd name="T107" fmla="*/ 1 h 81"/>
                <a:gd name="T108" fmla="*/ 83 w 198"/>
                <a:gd name="T109" fmla="*/ 1 h 81"/>
                <a:gd name="T110" fmla="*/ 77 w 198"/>
                <a:gd name="T111" fmla="*/ 1 h 81"/>
                <a:gd name="T112" fmla="*/ 71 w 198"/>
                <a:gd name="T113" fmla="*/ 1 h 81"/>
                <a:gd name="T114" fmla="*/ 58 w 198"/>
                <a:gd name="T115" fmla="*/ 1 h 81"/>
                <a:gd name="T116" fmla="*/ 56 w 198"/>
                <a:gd name="T117" fmla="*/ 1 h 81"/>
                <a:gd name="T118" fmla="*/ 36 w 198"/>
                <a:gd name="T119" fmla="*/ 1 h 81"/>
                <a:gd name="T120" fmla="*/ 34 w 198"/>
                <a:gd name="T121" fmla="*/ 1 h 81"/>
                <a:gd name="T122" fmla="*/ 31 w 198"/>
                <a:gd name="T12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 h="81">
                  <a:moveTo>
                    <a:pt x="31" y="0"/>
                  </a:moveTo>
                  <a:cubicBezTo>
                    <a:pt x="29" y="0"/>
                    <a:pt x="27" y="1"/>
                    <a:pt x="25" y="3"/>
                  </a:cubicBezTo>
                  <a:cubicBezTo>
                    <a:pt x="26" y="3"/>
                    <a:pt x="26" y="3"/>
                    <a:pt x="26" y="3"/>
                  </a:cubicBezTo>
                  <a:cubicBezTo>
                    <a:pt x="27" y="5"/>
                    <a:pt x="29" y="7"/>
                    <a:pt x="31" y="8"/>
                  </a:cubicBezTo>
                  <a:cubicBezTo>
                    <a:pt x="33" y="10"/>
                    <a:pt x="35" y="12"/>
                    <a:pt x="37" y="15"/>
                  </a:cubicBezTo>
                  <a:cubicBezTo>
                    <a:pt x="38" y="17"/>
                    <a:pt x="39" y="18"/>
                    <a:pt x="38" y="20"/>
                  </a:cubicBezTo>
                  <a:cubicBezTo>
                    <a:pt x="38" y="22"/>
                    <a:pt x="36" y="24"/>
                    <a:pt x="34" y="25"/>
                  </a:cubicBezTo>
                  <a:cubicBezTo>
                    <a:pt x="33" y="26"/>
                    <a:pt x="33" y="26"/>
                    <a:pt x="32" y="27"/>
                  </a:cubicBezTo>
                  <a:cubicBezTo>
                    <a:pt x="32" y="27"/>
                    <a:pt x="32" y="27"/>
                    <a:pt x="32" y="27"/>
                  </a:cubicBezTo>
                  <a:cubicBezTo>
                    <a:pt x="30" y="28"/>
                    <a:pt x="30" y="29"/>
                    <a:pt x="29" y="31"/>
                  </a:cubicBezTo>
                  <a:cubicBezTo>
                    <a:pt x="29" y="32"/>
                    <a:pt x="29" y="33"/>
                    <a:pt x="28" y="34"/>
                  </a:cubicBezTo>
                  <a:cubicBezTo>
                    <a:pt x="28" y="36"/>
                    <a:pt x="28" y="38"/>
                    <a:pt x="27" y="40"/>
                  </a:cubicBezTo>
                  <a:cubicBezTo>
                    <a:pt x="26" y="41"/>
                    <a:pt x="25" y="41"/>
                    <a:pt x="23" y="41"/>
                  </a:cubicBezTo>
                  <a:cubicBezTo>
                    <a:pt x="22" y="41"/>
                    <a:pt x="20" y="41"/>
                    <a:pt x="18" y="40"/>
                  </a:cubicBezTo>
                  <a:cubicBezTo>
                    <a:pt x="18" y="40"/>
                    <a:pt x="17" y="40"/>
                    <a:pt x="17" y="40"/>
                  </a:cubicBezTo>
                  <a:cubicBezTo>
                    <a:pt x="16" y="42"/>
                    <a:pt x="16" y="43"/>
                    <a:pt x="16" y="45"/>
                  </a:cubicBezTo>
                  <a:cubicBezTo>
                    <a:pt x="16" y="45"/>
                    <a:pt x="16" y="46"/>
                    <a:pt x="16" y="46"/>
                  </a:cubicBezTo>
                  <a:cubicBezTo>
                    <a:pt x="8" y="49"/>
                    <a:pt x="4" y="52"/>
                    <a:pt x="0" y="58"/>
                  </a:cubicBezTo>
                  <a:cubicBezTo>
                    <a:pt x="2" y="58"/>
                    <a:pt x="3" y="58"/>
                    <a:pt x="4" y="58"/>
                  </a:cubicBezTo>
                  <a:cubicBezTo>
                    <a:pt x="6" y="58"/>
                    <a:pt x="8" y="58"/>
                    <a:pt x="10" y="58"/>
                  </a:cubicBezTo>
                  <a:cubicBezTo>
                    <a:pt x="10" y="58"/>
                    <a:pt x="10" y="58"/>
                    <a:pt x="10" y="58"/>
                  </a:cubicBezTo>
                  <a:cubicBezTo>
                    <a:pt x="15" y="58"/>
                    <a:pt x="19" y="58"/>
                    <a:pt x="23" y="62"/>
                  </a:cubicBezTo>
                  <a:cubicBezTo>
                    <a:pt x="26" y="63"/>
                    <a:pt x="28" y="64"/>
                    <a:pt x="30" y="65"/>
                  </a:cubicBezTo>
                  <a:cubicBezTo>
                    <a:pt x="34" y="67"/>
                    <a:pt x="38" y="69"/>
                    <a:pt x="42" y="76"/>
                  </a:cubicBezTo>
                  <a:cubicBezTo>
                    <a:pt x="43" y="80"/>
                    <a:pt x="45" y="81"/>
                    <a:pt x="48" y="81"/>
                  </a:cubicBezTo>
                  <a:cubicBezTo>
                    <a:pt x="49" y="81"/>
                    <a:pt x="50" y="81"/>
                    <a:pt x="52" y="81"/>
                  </a:cubicBezTo>
                  <a:cubicBezTo>
                    <a:pt x="53" y="81"/>
                    <a:pt x="55" y="81"/>
                    <a:pt x="56" y="81"/>
                  </a:cubicBezTo>
                  <a:cubicBezTo>
                    <a:pt x="59" y="80"/>
                    <a:pt x="62" y="80"/>
                    <a:pt x="64" y="80"/>
                  </a:cubicBezTo>
                  <a:cubicBezTo>
                    <a:pt x="64" y="80"/>
                    <a:pt x="65" y="80"/>
                    <a:pt x="65" y="80"/>
                  </a:cubicBezTo>
                  <a:cubicBezTo>
                    <a:pt x="72" y="80"/>
                    <a:pt x="78" y="80"/>
                    <a:pt x="85" y="78"/>
                  </a:cubicBezTo>
                  <a:cubicBezTo>
                    <a:pt x="91" y="77"/>
                    <a:pt x="97" y="74"/>
                    <a:pt x="102" y="67"/>
                  </a:cubicBezTo>
                  <a:cubicBezTo>
                    <a:pt x="103" y="65"/>
                    <a:pt x="103" y="63"/>
                    <a:pt x="103" y="60"/>
                  </a:cubicBezTo>
                  <a:cubicBezTo>
                    <a:pt x="103" y="57"/>
                    <a:pt x="103" y="52"/>
                    <a:pt x="109" y="51"/>
                  </a:cubicBezTo>
                  <a:cubicBezTo>
                    <a:pt x="112" y="50"/>
                    <a:pt x="112" y="50"/>
                    <a:pt x="112" y="50"/>
                  </a:cubicBezTo>
                  <a:cubicBezTo>
                    <a:pt x="121" y="47"/>
                    <a:pt x="129" y="44"/>
                    <a:pt x="138" y="42"/>
                  </a:cubicBezTo>
                  <a:cubicBezTo>
                    <a:pt x="141" y="41"/>
                    <a:pt x="141" y="41"/>
                    <a:pt x="142" y="40"/>
                  </a:cubicBezTo>
                  <a:cubicBezTo>
                    <a:pt x="143" y="39"/>
                    <a:pt x="144" y="38"/>
                    <a:pt x="146" y="36"/>
                  </a:cubicBezTo>
                  <a:cubicBezTo>
                    <a:pt x="151" y="32"/>
                    <a:pt x="161" y="30"/>
                    <a:pt x="169" y="28"/>
                  </a:cubicBezTo>
                  <a:cubicBezTo>
                    <a:pt x="172" y="27"/>
                    <a:pt x="175" y="27"/>
                    <a:pt x="178" y="26"/>
                  </a:cubicBezTo>
                  <a:cubicBezTo>
                    <a:pt x="180" y="25"/>
                    <a:pt x="183" y="24"/>
                    <a:pt x="186" y="23"/>
                  </a:cubicBezTo>
                  <a:cubicBezTo>
                    <a:pt x="190" y="21"/>
                    <a:pt x="194" y="20"/>
                    <a:pt x="198" y="19"/>
                  </a:cubicBezTo>
                  <a:cubicBezTo>
                    <a:pt x="193" y="15"/>
                    <a:pt x="186" y="13"/>
                    <a:pt x="179" y="12"/>
                  </a:cubicBezTo>
                  <a:cubicBezTo>
                    <a:pt x="177" y="12"/>
                    <a:pt x="175" y="11"/>
                    <a:pt x="174" y="11"/>
                  </a:cubicBezTo>
                  <a:cubicBezTo>
                    <a:pt x="171" y="10"/>
                    <a:pt x="169" y="10"/>
                    <a:pt x="166" y="9"/>
                  </a:cubicBezTo>
                  <a:cubicBezTo>
                    <a:pt x="161" y="7"/>
                    <a:pt x="155" y="6"/>
                    <a:pt x="149" y="5"/>
                  </a:cubicBezTo>
                  <a:cubicBezTo>
                    <a:pt x="149" y="5"/>
                    <a:pt x="149" y="5"/>
                    <a:pt x="149" y="5"/>
                  </a:cubicBezTo>
                  <a:cubicBezTo>
                    <a:pt x="146" y="5"/>
                    <a:pt x="143" y="6"/>
                    <a:pt x="141" y="8"/>
                  </a:cubicBezTo>
                  <a:cubicBezTo>
                    <a:pt x="138" y="9"/>
                    <a:pt x="136" y="10"/>
                    <a:pt x="133" y="10"/>
                  </a:cubicBezTo>
                  <a:cubicBezTo>
                    <a:pt x="131" y="10"/>
                    <a:pt x="131" y="10"/>
                    <a:pt x="131" y="10"/>
                  </a:cubicBezTo>
                  <a:cubicBezTo>
                    <a:pt x="129" y="11"/>
                    <a:pt x="126" y="11"/>
                    <a:pt x="123" y="11"/>
                  </a:cubicBezTo>
                  <a:cubicBezTo>
                    <a:pt x="121" y="11"/>
                    <a:pt x="120" y="11"/>
                    <a:pt x="118" y="11"/>
                  </a:cubicBezTo>
                  <a:cubicBezTo>
                    <a:pt x="115" y="9"/>
                    <a:pt x="111" y="7"/>
                    <a:pt x="108" y="6"/>
                  </a:cubicBezTo>
                  <a:cubicBezTo>
                    <a:pt x="106" y="5"/>
                    <a:pt x="104" y="4"/>
                    <a:pt x="102" y="3"/>
                  </a:cubicBezTo>
                  <a:cubicBezTo>
                    <a:pt x="99" y="1"/>
                    <a:pt x="94" y="1"/>
                    <a:pt x="90" y="1"/>
                  </a:cubicBezTo>
                  <a:cubicBezTo>
                    <a:pt x="88" y="1"/>
                    <a:pt x="85" y="1"/>
                    <a:pt x="83" y="1"/>
                  </a:cubicBezTo>
                  <a:cubicBezTo>
                    <a:pt x="81" y="1"/>
                    <a:pt x="79" y="1"/>
                    <a:pt x="77" y="1"/>
                  </a:cubicBezTo>
                  <a:cubicBezTo>
                    <a:pt x="71" y="1"/>
                    <a:pt x="71" y="1"/>
                    <a:pt x="71" y="1"/>
                  </a:cubicBezTo>
                  <a:cubicBezTo>
                    <a:pt x="67" y="1"/>
                    <a:pt x="63" y="1"/>
                    <a:pt x="58" y="1"/>
                  </a:cubicBezTo>
                  <a:cubicBezTo>
                    <a:pt x="58" y="1"/>
                    <a:pt x="57" y="1"/>
                    <a:pt x="56" y="1"/>
                  </a:cubicBezTo>
                  <a:cubicBezTo>
                    <a:pt x="50" y="1"/>
                    <a:pt x="43" y="1"/>
                    <a:pt x="36" y="1"/>
                  </a:cubicBezTo>
                  <a:cubicBezTo>
                    <a:pt x="35" y="1"/>
                    <a:pt x="34" y="1"/>
                    <a:pt x="34" y="1"/>
                  </a:cubicBezTo>
                  <a:cubicBezTo>
                    <a:pt x="33" y="1"/>
                    <a:pt x="32"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7" name="Freeform 140">
              <a:extLst>
                <a:ext uri="{FF2B5EF4-FFF2-40B4-BE49-F238E27FC236}">
                  <a16:creationId xmlns:a16="http://schemas.microsoft.com/office/drawing/2014/main" xmlns="" id="{20406F62-52D6-4D40-BE8C-703A26488D7B}"/>
                </a:ext>
              </a:extLst>
            </p:cNvPr>
            <p:cNvSpPr>
              <a:spLocks/>
            </p:cNvSpPr>
            <p:nvPr/>
          </p:nvSpPr>
          <p:spPr bwMode="auto">
            <a:xfrm>
              <a:off x="-2954" y="-257"/>
              <a:ext cx="42" cy="40"/>
            </a:xfrm>
            <a:custGeom>
              <a:avLst/>
              <a:gdLst>
                <a:gd name="T0" fmla="*/ 20 w 22"/>
                <a:gd name="T1" fmla="*/ 0 h 21"/>
                <a:gd name="T2" fmla="*/ 19 w 22"/>
                <a:gd name="T3" fmla="*/ 0 h 21"/>
                <a:gd name="T4" fmla="*/ 18 w 22"/>
                <a:gd name="T5" fmla="*/ 2 h 21"/>
                <a:gd name="T6" fmla="*/ 17 w 22"/>
                <a:gd name="T7" fmla="*/ 3 h 21"/>
                <a:gd name="T8" fmla="*/ 16 w 22"/>
                <a:gd name="T9" fmla="*/ 2 h 21"/>
                <a:gd name="T10" fmla="*/ 6 w 22"/>
                <a:gd name="T11" fmla="*/ 12 h 21"/>
                <a:gd name="T12" fmla="*/ 4 w 22"/>
                <a:gd name="T13" fmla="*/ 14 h 21"/>
                <a:gd name="T14" fmla="*/ 0 w 22"/>
                <a:gd name="T15" fmla="*/ 21 h 21"/>
                <a:gd name="T16" fmla="*/ 0 w 22"/>
                <a:gd name="T17" fmla="*/ 21 h 21"/>
                <a:gd name="T18" fmla="*/ 1 w 22"/>
                <a:gd name="T19" fmla="*/ 21 h 21"/>
                <a:gd name="T20" fmla="*/ 11 w 22"/>
                <a:gd name="T21" fmla="*/ 14 h 21"/>
                <a:gd name="T22" fmla="*/ 13 w 22"/>
                <a:gd name="T23" fmla="*/ 11 h 21"/>
                <a:gd name="T24" fmla="*/ 16 w 22"/>
                <a:gd name="T25" fmla="*/ 9 h 21"/>
                <a:gd name="T26" fmla="*/ 22 w 22"/>
                <a:gd name="T27" fmla="*/ 4 h 21"/>
                <a:gd name="T28" fmla="*/ 22 w 22"/>
                <a:gd name="T29" fmla="*/ 1 h 21"/>
                <a:gd name="T30" fmla="*/ 20 w 22"/>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20" y="0"/>
                  </a:moveTo>
                  <a:cubicBezTo>
                    <a:pt x="20" y="0"/>
                    <a:pt x="19" y="0"/>
                    <a:pt x="19" y="0"/>
                  </a:cubicBezTo>
                  <a:cubicBezTo>
                    <a:pt x="19" y="0"/>
                    <a:pt x="18" y="1"/>
                    <a:pt x="18" y="2"/>
                  </a:cubicBezTo>
                  <a:cubicBezTo>
                    <a:pt x="18" y="2"/>
                    <a:pt x="18" y="3"/>
                    <a:pt x="17" y="3"/>
                  </a:cubicBezTo>
                  <a:cubicBezTo>
                    <a:pt x="17" y="3"/>
                    <a:pt x="16" y="3"/>
                    <a:pt x="16" y="2"/>
                  </a:cubicBezTo>
                  <a:cubicBezTo>
                    <a:pt x="13" y="4"/>
                    <a:pt x="10" y="7"/>
                    <a:pt x="6" y="12"/>
                  </a:cubicBezTo>
                  <a:cubicBezTo>
                    <a:pt x="6" y="12"/>
                    <a:pt x="5" y="13"/>
                    <a:pt x="4" y="14"/>
                  </a:cubicBezTo>
                  <a:cubicBezTo>
                    <a:pt x="2" y="16"/>
                    <a:pt x="0" y="18"/>
                    <a:pt x="0" y="21"/>
                  </a:cubicBezTo>
                  <a:cubicBezTo>
                    <a:pt x="0" y="21"/>
                    <a:pt x="0" y="21"/>
                    <a:pt x="0" y="21"/>
                  </a:cubicBezTo>
                  <a:cubicBezTo>
                    <a:pt x="0" y="21"/>
                    <a:pt x="1" y="21"/>
                    <a:pt x="1" y="21"/>
                  </a:cubicBezTo>
                  <a:cubicBezTo>
                    <a:pt x="3" y="21"/>
                    <a:pt x="8" y="16"/>
                    <a:pt x="11" y="14"/>
                  </a:cubicBezTo>
                  <a:cubicBezTo>
                    <a:pt x="12" y="13"/>
                    <a:pt x="13" y="12"/>
                    <a:pt x="13" y="11"/>
                  </a:cubicBezTo>
                  <a:cubicBezTo>
                    <a:pt x="14" y="11"/>
                    <a:pt x="15" y="10"/>
                    <a:pt x="16" y="9"/>
                  </a:cubicBezTo>
                  <a:cubicBezTo>
                    <a:pt x="19" y="8"/>
                    <a:pt x="22" y="6"/>
                    <a:pt x="22" y="4"/>
                  </a:cubicBezTo>
                  <a:cubicBezTo>
                    <a:pt x="22" y="3"/>
                    <a:pt x="22" y="2"/>
                    <a:pt x="22" y="1"/>
                  </a:cubicBezTo>
                  <a:cubicBezTo>
                    <a:pt x="21" y="0"/>
                    <a:pt x="21"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8" name="Freeform 141">
              <a:extLst>
                <a:ext uri="{FF2B5EF4-FFF2-40B4-BE49-F238E27FC236}">
                  <a16:creationId xmlns:a16="http://schemas.microsoft.com/office/drawing/2014/main" xmlns="" id="{CD4B97DA-80DF-40F1-92E4-B908335771E5}"/>
                </a:ext>
              </a:extLst>
            </p:cNvPr>
            <p:cNvSpPr>
              <a:spLocks/>
            </p:cNvSpPr>
            <p:nvPr/>
          </p:nvSpPr>
          <p:spPr bwMode="auto">
            <a:xfrm>
              <a:off x="-5025" y="880"/>
              <a:ext cx="41" cy="24"/>
            </a:xfrm>
            <a:custGeom>
              <a:avLst/>
              <a:gdLst>
                <a:gd name="T0" fmla="*/ 9 w 22"/>
                <a:gd name="T1" fmla="*/ 0 h 13"/>
                <a:gd name="T2" fmla="*/ 8 w 22"/>
                <a:gd name="T3" fmla="*/ 0 h 13"/>
                <a:gd name="T4" fmla="*/ 6 w 22"/>
                <a:gd name="T5" fmla="*/ 3 h 13"/>
                <a:gd name="T6" fmla="*/ 6 w 22"/>
                <a:gd name="T7" fmla="*/ 3 h 13"/>
                <a:gd name="T8" fmla="*/ 7 w 22"/>
                <a:gd name="T9" fmla="*/ 5 h 13"/>
                <a:gd name="T10" fmla="*/ 6 w 22"/>
                <a:gd name="T11" fmla="*/ 6 h 13"/>
                <a:gd name="T12" fmla="*/ 6 w 22"/>
                <a:gd name="T13" fmla="*/ 6 h 13"/>
                <a:gd name="T14" fmla="*/ 5 w 22"/>
                <a:gd name="T15" fmla="*/ 7 h 13"/>
                <a:gd name="T16" fmla="*/ 4 w 22"/>
                <a:gd name="T17" fmla="*/ 8 h 13"/>
                <a:gd name="T18" fmla="*/ 4 w 22"/>
                <a:gd name="T19" fmla="*/ 8 h 13"/>
                <a:gd name="T20" fmla="*/ 3 w 22"/>
                <a:gd name="T21" fmla="*/ 6 h 13"/>
                <a:gd name="T22" fmla="*/ 3 w 22"/>
                <a:gd name="T23" fmla="*/ 5 h 13"/>
                <a:gd name="T24" fmla="*/ 3 w 22"/>
                <a:gd name="T25" fmla="*/ 5 h 13"/>
                <a:gd name="T26" fmla="*/ 2 w 22"/>
                <a:gd name="T27" fmla="*/ 5 h 13"/>
                <a:gd name="T28" fmla="*/ 1 w 22"/>
                <a:gd name="T29" fmla="*/ 11 h 13"/>
                <a:gd name="T30" fmla="*/ 5 w 22"/>
                <a:gd name="T31" fmla="*/ 13 h 13"/>
                <a:gd name="T32" fmla="*/ 11 w 22"/>
                <a:gd name="T33" fmla="*/ 13 h 13"/>
                <a:gd name="T34" fmla="*/ 13 w 22"/>
                <a:gd name="T35" fmla="*/ 12 h 13"/>
                <a:gd name="T36" fmla="*/ 21 w 22"/>
                <a:gd name="T37" fmla="*/ 6 h 13"/>
                <a:gd name="T38" fmla="*/ 20 w 22"/>
                <a:gd name="T39" fmla="*/ 2 h 13"/>
                <a:gd name="T40" fmla="*/ 18 w 22"/>
                <a:gd name="T41" fmla="*/ 1 h 13"/>
                <a:gd name="T42" fmla="*/ 17 w 22"/>
                <a:gd name="T43" fmla="*/ 2 h 13"/>
                <a:gd name="T44" fmla="*/ 15 w 22"/>
                <a:gd name="T45" fmla="*/ 2 h 13"/>
                <a:gd name="T46" fmla="*/ 14 w 22"/>
                <a:gd name="T47" fmla="*/ 2 h 13"/>
                <a:gd name="T48" fmla="*/ 11 w 22"/>
                <a:gd name="T49" fmla="*/ 1 h 13"/>
                <a:gd name="T50" fmla="*/ 9 w 22"/>
                <a:gd name="T5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13">
                  <a:moveTo>
                    <a:pt x="9" y="0"/>
                  </a:moveTo>
                  <a:cubicBezTo>
                    <a:pt x="9" y="0"/>
                    <a:pt x="9" y="0"/>
                    <a:pt x="8" y="0"/>
                  </a:cubicBezTo>
                  <a:cubicBezTo>
                    <a:pt x="8" y="1"/>
                    <a:pt x="7" y="1"/>
                    <a:pt x="6" y="3"/>
                  </a:cubicBezTo>
                  <a:cubicBezTo>
                    <a:pt x="6" y="3"/>
                    <a:pt x="6" y="3"/>
                    <a:pt x="6" y="3"/>
                  </a:cubicBezTo>
                  <a:cubicBezTo>
                    <a:pt x="7" y="4"/>
                    <a:pt x="7" y="4"/>
                    <a:pt x="7" y="5"/>
                  </a:cubicBezTo>
                  <a:cubicBezTo>
                    <a:pt x="6" y="5"/>
                    <a:pt x="6" y="6"/>
                    <a:pt x="6" y="6"/>
                  </a:cubicBezTo>
                  <a:cubicBezTo>
                    <a:pt x="6" y="6"/>
                    <a:pt x="6" y="6"/>
                    <a:pt x="6" y="6"/>
                  </a:cubicBezTo>
                  <a:cubicBezTo>
                    <a:pt x="5" y="7"/>
                    <a:pt x="5" y="7"/>
                    <a:pt x="5" y="7"/>
                  </a:cubicBezTo>
                  <a:cubicBezTo>
                    <a:pt x="5" y="7"/>
                    <a:pt x="5" y="8"/>
                    <a:pt x="4" y="8"/>
                  </a:cubicBezTo>
                  <a:cubicBezTo>
                    <a:pt x="4" y="8"/>
                    <a:pt x="4" y="8"/>
                    <a:pt x="4" y="8"/>
                  </a:cubicBezTo>
                  <a:cubicBezTo>
                    <a:pt x="4" y="8"/>
                    <a:pt x="3" y="7"/>
                    <a:pt x="3" y="6"/>
                  </a:cubicBezTo>
                  <a:cubicBezTo>
                    <a:pt x="3" y="6"/>
                    <a:pt x="3" y="5"/>
                    <a:pt x="3" y="5"/>
                  </a:cubicBezTo>
                  <a:cubicBezTo>
                    <a:pt x="3" y="5"/>
                    <a:pt x="3" y="5"/>
                    <a:pt x="3" y="5"/>
                  </a:cubicBezTo>
                  <a:cubicBezTo>
                    <a:pt x="3" y="5"/>
                    <a:pt x="2" y="5"/>
                    <a:pt x="2" y="5"/>
                  </a:cubicBezTo>
                  <a:cubicBezTo>
                    <a:pt x="1" y="6"/>
                    <a:pt x="0" y="9"/>
                    <a:pt x="1" y="11"/>
                  </a:cubicBezTo>
                  <a:cubicBezTo>
                    <a:pt x="1" y="13"/>
                    <a:pt x="3" y="13"/>
                    <a:pt x="5" y="13"/>
                  </a:cubicBezTo>
                  <a:cubicBezTo>
                    <a:pt x="7" y="13"/>
                    <a:pt x="9" y="13"/>
                    <a:pt x="11" y="13"/>
                  </a:cubicBezTo>
                  <a:cubicBezTo>
                    <a:pt x="11" y="12"/>
                    <a:pt x="12" y="12"/>
                    <a:pt x="13" y="12"/>
                  </a:cubicBezTo>
                  <a:cubicBezTo>
                    <a:pt x="15" y="12"/>
                    <a:pt x="20" y="9"/>
                    <a:pt x="21" y="6"/>
                  </a:cubicBezTo>
                  <a:cubicBezTo>
                    <a:pt x="22" y="4"/>
                    <a:pt x="21" y="3"/>
                    <a:pt x="20" y="2"/>
                  </a:cubicBezTo>
                  <a:cubicBezTo>
                    <a:pt x="19" y="1"/>
                    <a:pt x="19" y="1"/>
                    <a:pt x="18" y="1"/>
                  </a:cubicBezTo>
                  <a:cubicBezTo>
                    <a:pt x="18" y="1"/>
                    <a:pt x="18" y="1"/>
                    <a:pt x="17" y="2"/>
                  </a:cubicBezTo>
                  <a:cubicBezTo>
                    <a:pt x="16" y="2"/>
                    <a:pt x="16" y="2"/>
                    <a:pt x="15" y="2"/>
                  </a:cubicBezTo>
                  <a:cubicBezTo>
                    <a:pt x="15" y="2"/>
                    <a:pt x="15" y="2"/>
                    <a:pt x="14" y="2"/>
                  </a:cubicBezTo>
                  <a:cubicBezTo>
                    <a:pt x="13" y="2"/>
                    <a:pt x="12" y="2"/>
                    <a:pt x="11" y="1"/>
                  </a:cubicBezTo>
                  <a:cubicBezTo>
                    <a:pt x="10" y="1"/>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9" name="Freeform 142">
              <a:extLst>
                <a:ext uri="{FF2B5EF4-FFF2-40B4-BE49-F238E27FC236}">
                  <a16:creationId xmlns:a16="http://schemas.microsoft.com/office/drawing/2014/main" xmlns="" id="{9D845742-3F65-401F-AF13-2C0ABE192FFE}"/>
                </a:ext>
              </a:extLst>
            </p:cNvPr>
            <p:cNvSpPr>
              <a:spLocks/>
            </p:cNvSpPr>
            <p:nvPr/>
          </p:nvSpPr>
          <p:spPr bwMode="auto">
            <a:xfrm>
              <a:off x="-4813" y="850"/>
              <a:ext cx="13" cy="11"/>
            </a:xfrm>
            <a:custGeom>
              <a:avLst/>
              <a:gdLst>
                <a:gd name="T0" fmla="*/ 5 w 7"/>
                <a:gd name="T1" fmla="*/ 0 h 6"/>
                <a:gd name="T2" fmla="*/ 5 w 7"/>
                <a:gd name="T3" fmla="*/ 0 h 6"/>
                <a:gd name="T4" fmla="*/ 5 w 7"/>
                <a:gd name="T5" fmla="*/ 0 h 6"/>
                <a:gd name="T6" fmla="*/ 4 w 7"/>
                <a:gd name="T7" fmla="*/ 1 h 6"/>
                <a:gd name="T8" fmla="*/ 3 w 7"/>
                <a:gd name="T9" fmla="*/ 1 h 6"/>
                <a:gd name="T10" fmla="*/ 3 w 7"/>
                <a:gd name="T11" fmla="*/ 1 h 6"/>
                <a:gd name="T12" fmla="*/ 1 w 7"/>
                <a:gd name="T13" fmla="*/ 4 h 6"/>
                <a:gd name="T14" fmla="*/ 0 w 7"/>
                <a:gd name="T15" fmla="*/ 6 h 6"/>
                <a:gd name="T16" fmla="*/ 0 w 7"/>
                <a:gd name="T17" fmla="*/ 6 h 6"/>
                <a:gd name="T18" fmla="*/ 2 w 7"/>
                <a:gd name="T19" fmla="*/ 6 h 6"/>
                <a:gd name="T20" fmla="*/ 7 w 7"/>
                <a:gd name="T21" fmla="*/ 3 h 6"/>
                <a:gd name="T22" fmla="*/ 6 w 7"/>
                <a:gd name="T23" fmla="*/ 0 h 6"/>
                <a:gd name="T24" fmla="*/ 5 w 7"/>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5" y="0"/>
                  </a:moveTo>
                  <a:cubicBezTo>
                    <a:pt x="5" y="0"/>
                    <a:pt x="5" y="0"/>
                    <a:pt x="5" y="0"/>
                  </a:cubicBezTo>
                  <a:cubicBezTo>
                    <a:pt x="5" y="0"/>
                    <a:pt x="5" y="0"/>
                    <a:pt x="5" y="0"/>
                  </a:cubicBezTo>
                  <a:cubicBezTo>
                    <a:pt x="4" y="1"/>
                    <a:pt x="4" y="1"/>
                    <a:pt x="4" y="1"/>
                  </a:cubicBezTo>
                  <a:cubicBezTo>
                    <a:pt x="4" y="1"/>
                    <a:pt x="3" y="1"/>
                    <a:pt x="3" y="1"/>
                  </a:cubicBezTo>
                  <a:cubicBezTo>
                    <a:pt x="3" y="1"/>
                    <a:pt x="3" y="1"/>
                    <a:pt x="3" y="1"/>
                  </a:cubicBezTo>
                  <a:cubicBezTo>
                    <a:pt x="2" y="1"/>
                    <a:pt x="1" y="3"/>
                    <a:pt x="1" y="4"/>
                  </a:cubicBezTo>
                  <a:cubicBezTo>
                    <a:pt x="0" y="6"/>
                    <a:pt x="0" y="6"/>
                    <a:pt x="0" y="6"/>
                  </a:cubicBezTo>
                  <a:cubicBezTo>
                    <a:pt x="0" y="6"/>
                    <a:pt x="0" y="6"/>
                    <a:pt x="0" y="6"/>
                  </a:cubicBezTo>
                  <a:cubicBezTo>
                    <a:pt x="1" y="6"/>
                    <a:pt x="2" y="6"/>
                    <a:pt x="2" y="6"/>
                  </a:cubicBezTo>
                  <a:cubicBezTo>
                    <a:pt x="5" y="6"/>
                    <a:pt x="7" y="5"/>
                    <a:pt x="7" y="3"/>
                  </a:cubicBezTo>
                  <a:cubicBezTo>
                    <a:pt x="7" y="2"/>
                    <a:pt x="7" y="0"/>
                    <a:pt x="6"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0" name="Freeform 143">
              <a:extLst>
                <a:ext uri="{FF2B5EF4-FFF2-40B4-BE49-F238E27FC236}">
                  <a16:creationId xmlns:a16="http://schemas.microsoft.com/office/drawing/2014/main" xmlns="" id="{FBF93C7A-F523-4157-B8C1-2ED503BFFCCF}"/>
                </a:ext>
              </a:extLst>
            </p:cNvPr>
            <p:cNvSpPr>
              <a:spLocks/>
            </p:cNvSpPr>
            <p:nvPr/>
          </p:nvSpPr>
          <p:spPr bwMode="auto">
            <a:xfrm>
              <a:off x="-4897" y="483"/>
              <a:ext cx="30" cy="25"/>
            </a:xfrm>
            <a:custGeom>
              <a:avLst/>
              <a:gdLst>
                <a:gd name="T0" fmla="*/ 0 w 16"/>
                <a:gd name="T1" fmla="*/ 0 h 13"/>
                <a:gd name="T2" fmla="*/ 1 w 16"/>
                <a:gd name="T3" fmla="*/ 1 h 13"/>
                <a:gd name="T4" fmla="*/ 6 w 16"/>
                <a:gd name="T5" fmla="*/ 11 h 13"/>
                <a:gd name="T6" fmla="*/ 13 w 16"/>
                <a:gd name="T7" fmla="*/ 13 h 13"/>
                <a:gd name="T8" fmla="*/ 15 w 16"/>
                <a:gd name="T9" fmla="*/ 12 h 13"/>
                <a:gd name="T10" fmla="*/ 15 w 16"/>
                <a:gd name="T11" fmla="*/ 10 h 13"/>
                <a:gd name="T12" fmla="*/ 0 w 1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6" h="13">
                  <a:moveTo>
                    <a:pt x="0" y="0"/>
                  </a:moveTo>
                  <a:cubicBezTo>
                    <a:pt x="0" y="0"/>
                    <a:pt x="0" y="1"/>
                    <a:pt x="1" y="1"/>
                  </a:cubicBezTo>
                  <a:cubicBezTo>
                    <a:pt x="2" y="5"/>
                    <a:pt x="4" y="9"/>
                    <a:pt x="6" y="11"/>
                  </a:cubicBezTo>
                  <a:cubicBezTo>
                    <a:pt x="8" y="12"/>
                    <a:pt x="11" y="13"/>
                    <a:pt x="13" y="13"/>
                  </a:cubicBezTo>
                  <a:cubicBezTo>
                    <a:pt x="14" y="13"/>
                    <a:pt x="14" y="13"/>
                    <a:pt x="15" y="12"/>
                  </a:cubicBezTo>
                  <a:cubicBezTo>
                    <a:pt x="16" y="11"/>
                    <a:pt x="16" y="11"/>
                    <a:pt x="15" y="10"/>
                  </a:cubicBezTo>
                  <a:cubicBezTo>
                    <a:pt x="14" y="6"/>
                    <a:pt x="5"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1" name="Freeform 144">
              <a:extLst>
                <a:ext uri="{FF2B5EF4-FFF2-40B4-BE49-F238E27FC236}">
                  <a16:creationId xmlns:a16="http://schemas.microsoft.com/office/drawing/2014/main" xmlns="" id="{59F8B08E-3F0E-4A87-A39C-D873EFA38739}"/>
                </a:ext>
              </a:extLst>
            </p:cNvPr>
            <p:cNvSpPr>
              <a:spLocks/>
            </p:cNvSpPr>
            <p:nvPr/>
          </p:nvSpPr>
          <p:spPr bwMode="auto">
            <a:xfrm>
              <a:off x="-4834" y="859"/>
              <a:ext cx="10" cy="10"/>
            </a:xfrm>
            <a:custGeom>
              <a:avLst/>
              <a:gdLst>
                <a:gd name="T0" fmla="*/ 0 w 5"/>
                <a:gd name="T1" fmla="*/ 0 h 5"/>
                <a:gd name="T2" fmla="*/ 2 w 5"/>
                <a:gd name="T3" fmla="*/ 3 h 5"/>
                <a:gd name="T4" fmla="*/ 4 w 5"/>
                <a:gd name="T5" fmla="*/ 5 h 5"/>
                <a:gd name="T6" fmla="*/ 5 w 5"/>
                <a:gd name="T7" fmla="*/ 5 h 5"/>
                <a:gd name="T8" fmla="*/ 5 w 5"/>
                <a:gd name="T9" fmla="*/ 4 h 5"/>
                <a:gd name="T10" fmla="*/ 5 w 5"/>
                <a:gd name="T11" fmla="*/ 4 h 5"/>
                <a:gd name="T12" fmla="*/ 0 w 5"/>
                <a:gd name="T13" fmla="*/ 0 h 5"/>
                <a:gd name="T14" fmla="*/ 0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0"/>
                  </a:moveTo>
                  <a:cubicBezTo>
                    <a:pt x="0" y="1"/>
                    <a:pt x="1" y="2"/>
                    <a:pt x="2" y="3"/>
                  </a:cubicBezTo>
                  <a:cubicBezTo>
                    <a:pt x="2" y="4"/>
                    <a:pt x="3" y="5"/>
                    <a:pt x="4" y="5"/>
                  </a:cubicBezTo>
                  <a:cubicBezTo>
                    <a:pt x="4" y="5"/>
                    <a:pt x="4" y="5"/>
                    <a:pt x="5" y="5"/>
                  </a:cubicBezTo>
                  <a:cubicBezTo>
                    <a:pt x="5" y="5"/>
                    <a:pt x="5" y="4"/>
                    <a:pt x="5" y="4"/>
                  </a:cubicBezTo>
                  <a:cubicBezTo>
                    <a:pt x="5" y="4"/>
                    <a:pt x="5" y="4"/>
                    <a:pt x="5" y="4"/>
                  </a:cubicBezTo>
                  <a:cubicBezTo>
                    <a:pt x="4" y="2"/>
                    <a:pt x="1"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2" name="Freeform 145">
              <a:extLst>
                <a:ext uri="{FF2B5EF4-FFF2-40B4-BE49-F238E27FC236}">
                  <a16:creationId xmlns:a16="http://schemas.microsoft.com/office/drawing/2014/main" xmlns="" id="{40E776E3-5D3B-45BC-81BF-E584124A4CB0}"/>
                </a:ext>
              </a:extLst>
            </p:cNvPr>
            <p:cNvSpPr>
              <a:spLocks/>
            </p:cNvSpPr>
            <p:nvPr/>
          </p:nvSpPr>
          <p:spPr bwMode="auto">
            <a:xfrm>
              <a:off x="-4875" y="865"/>
              <a:ext cx="13" cy="13"/>
            </a:xfrm>
            <a:custGeom>
              <a:avLst/>
              <a:gdLst>
                <a:gd name="T0" fmla="*/ 3 w 7"/>
                <a:gd name="T1" fmla="*/ 0 h 7"/>
                <a:gd name="T2" fmla="*/ 3 w 7"/>
                <a:gd name="T3" fmla="*/ 0 h 7"/>
                <a:gd name="T4" fmla="*/ 1 w 7"/>
                <a:gd name="T5" fmla="*/ 1 h 7"/>
                <a:gd name="T6" fmla="*/ 1 w 7"/>
                <a:gd name="T7" fmla="*/ 1 h 7"/>
                <a:gd name="T8" fmla="*/ 0 w 7"/>
                <a:gd name="T9" fmla="*/ 4 h 7"/>
                <a:gd name="T10" fmla="*/ 4 w 7"/>
                <a:gd name="T11" fmla="*/ 7 h 7"/>
                <a:gd name="T12" fmla="*/ 4 w 7"/>
                <a:gd name="T13" fmla="*/ 7 h 7"/>
                <a:gd name="T14" fmla="*/ 6 w 7"/>
                <a:gd name="T15" fmla="*/ 6 h 7"/>
                <a:gd name="T16" fmla="*/ 6 w 7"/>
                <a:gd name="T17" fmla="*/ 2 h 7"/>
                <a:gd name="T18" fmla="*/ 3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0"/>
                  </a:moveTo>
                  <a:cubicBezTo>
                    <a:pt x="3" y="0"/>
                    <a:pt x="3" y="0"/>
                    <a:pt x="3" y="0"/>
                  </a:cubicBezTo>
                  <a:cubicBezTo>
                    <a:pt x="2" y="0"/>
                    <a:pt x="2" y="0"/>
                    <a:pt x="1" y="1"/>
                  </a:cubicBezTo>
                  <a:cubicBezTo>
                    <a:pt x="1" y="1"/>
                    <a:pt x="1" y="1"/>
                    <a:pt x="1" y="1"/>
                  </a:cubicBezTo>
                  <a:cubicBezTo>
                    <a:pt x="0" y="2"/>
                    <a:pt x="0" y="3"/>
                    <a:pt x="0" y="4"/>
                  </a:cubicBezTo>
                  <a:cubicBezTo>
                    <a:pt x="1" y="6"/>
                    <a:pt x="2" y="7"/>
                    <a:pt x="4" y="7"/>
                  </a:cubicBezTo>
                  <a:cubicBezTo>
                    <a:pt x="4" y="7"/>
                    <a:pt x="4" y="7"/>
                    <a:pt x="4" y="7"/>
                  </a:cubicBezTo>
                  <a:cubicBezTo>
                    <a:pt x="5" y="7"/>
                    <a:pt x="5" y="7"/>
                    <a:pt x="6" y="6"/>
                  </a:cubicBezTo>
                  <a:cubicBezTo>
                    <a:pt x="6" y="5"/>
                    <a:pt x="7" y="3"/>
                    <a:pt x="6" y="2"/>
                  </a:cubicBezTo>
                  <a:cubicBezTo>
                    <a:pt x="6"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3" name="Freeform 146">
              <a:extLst>
                <a:ext uri="{FF2B5EF4-FFF2-40B4-BE49-F238E27FC236}">
                  <a16:creationId xmlns:a16="http://schemas.microsoft.com/office/drawing/2014/main" xmlns="" id="{8964B429-479C-461A-B18B-25BA82B4A7F6}"/>
                </a:ext>
              </a:extLst>
            </p:cNvPr>
            <p:cNvSpPr>
              <a:spLocks/>
            </p:cNvSpPr>
            <p:nvPr/>
          </p:nvSpPr>
          <p:spPr bwMode="auto">
            <a:xfrm>
              <a:off x="-976" y="401"/>
              <a:ext cx="15" cy="17"/>
            </a:xfrm>
            <a:custGeom>
              <a:avLst/>
              <a:gdLst>
                <a:gd name="T0" fmla="*/ 5 w 8"/>
                <a:gd name="T1" fmla="*/ 0 h 9"/>
                <a:gd name="T2" fmla="*/ 4 w 8"/>
                <a:gd name="T3" fmla="*/ 0 h 9"/>
                <a:gd name="T4" fmla="*/ 4 w 8"/>
                <a:gd name="T5" fmla="*/ 1 h 9"/>
                <a:gd name="T6" fmla="*/ 4 w 8"/>
                <a:gd name="T7" fmla="*/ 1 h 9"/>
                <a:gd name="T8" fmla="*/ 2 w 8"/>
                <a:gd name="T9" fmla="*/ 6 h 9"/>
                <a:gd name="T10" fmla="*/ 1 w 8"/>
                <a:gd name="T11" fmla="*/ 7 h 9"/>
                <a:gd name="T12" fmla="*/ 0 w 8"/>
                <a:gd name="T13" fmla="*/ 8 h 9"/>
                <a:gd name="T14" fmla="*/ 3 w 8"/>
                <a:gd name="T15" fmla="*/ 9 h 9"/>
                <a:gd name="T16" fmla="*/ 3 w 8"/>
                <a:gd name="T17" fmla="*/ 9 h 9"/>
                <a:gd name="T18" fmla="*/ 6 w 8"/>
                <a:gd name="T19" fmla="*/ 5 h 9"/>
                <a:gd name="T20" fmla="*/ 8 w 8"/>
                <a:gd name="T21" fmla="*/ 0 h 9"/>
                <a:gd name="T22" fmla="*/ 5 w 8"/>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5" y="0"/>
                  </a:moveTo>
                  <a:cubicBezTo>
                    <a:pt x="5" y="0"/>
                    <a:pt x="4" y="0"/>
                    <a:pt x="4" y="0"/>
                  </a:cubicBezTo>
                  <a:cubicBezTo>
                    <a:pt x="4" y="1"/>
                    <a:pt x="4" y="1"/>
                    <a:pt x="4" y="1"/>
                  </a:cubicBezTo>
                  <a:cubicBezTo>
                    <a:pt x="4" y="1"/>
                    <a:pt x="4" y="1"/>
                    <a:pt x="4" y="1"/>
                  </a:cubicBezTo>
                  <a:cubicBezTo>
                    <a:pt x="3" y="3"/>
                    <a:pt x="3" y="5"/>
                    <a:pt x="2" y="6"/>
                  </a:cubicBezTo>
                  <a:cubicBezTo>
                    <a:pt x="2" y="7"/>
                    <a:pt x="1" y="7"/>
                    <a:pt x="1" y="7"/>
                  </a:cubicBezTo>
                  <a:cubicBezTo>
                    <a:pt x="0" y="8"/>
                    <a:pt x="0" y="8"/>
                    <a:pt x="0" y="8"/>
                  </a:cubicBezTo>
                  <a:cubicBezTo>
                    <a:pt x="0" y="8"/>
                    <a:pt x="2" y="9"/>
                    <a:pt x="3" y="9"/>
                  </a:cubicBezTo>
                  <a:cubicBezTo>
                    <a:pt x="3" y="9"/>
                    <a:pt x="3" y="9"/>
                    <a:pt x="3" y="9"/>
                  </a:cubicBezTo>
                  <a:cubicBezTo>
                    <a:pt x="4" y="9"/>
                    <a:pt x="5" y="7"/>
                    <a:pt x="6" y="5"/>
                  </a:cubicBezTo>
                  <a:cubicBezTo>
                    <a:pt x="6" y="3"/>
                    <a:pt x="7" y="2"/>
                    <a:pt x="8" y="0"/>
                  </a:cubicBezTo>
                  <a:cubicBezTo>
                    <a:pt x="7"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4" name="Freeform 147">
              <a:extLst>
                <a:ext uri="{FF2B5EF4-FFF2-40B4-BE49-F238E27FC236}">
                  <a16:creationId xmlns:a16="http://schemas.microsoft.com/office/drawing/2014/main" xmlns="" id="{72B50502-D8AA-4E0C-8295-1DAA75F5DBFB}"/>
                </a:ext>
              </a:extLst>
            </p:cNvPr>
            <p:cNvSpPr>
              <a:spLocks/>
            </p:cNvSpPr>
            <p:nvPr/>
          </p:nvSpPr>
          <p:spPr bwMode="auto">
            <a:xfrm>
              <a:off x="-1541" y="-535"/>
              <a:ext cx="13" cy="2"/>
            </a:xfrm>
            <a:custGeom>
              <a:avLst/>
              <a:gdLst>
                <a:gd name="T0" fmla="*/ 0 w 7"/>
                <a:gd name="T1" fmla="*/ 0 h 1"/>
                <a:gd name="T2" fmla="*/ 1 w 7"/>
                <a:gd name="T3" fmla="*/ 0 h 1"/>
                <a:gd name="T4" fmla="*/ 2 w 7"/>
                <a:gd name="T5" fmla="*/ 0 h 1"/>
                <a:gd name="T6" fmla="*/ 7 w 7"/>
                <a:gd name="T7" fmla="*/ 1 h 1"/>
                <a:gd name="T8" fmla="*/ 1 w 7"/>
                <a:gd name="T9" fmla="*/ 0 h 1"/>
                <a:gd name="T10" fmla="*/ 0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0" y="0"/>
                  </a:moveTo>
                  <a:cubicBezTo>
                    <a:pt x="1" y="0"/>
                    <a:pt x="1" y="0"/>
                    <a:pt x="1" y="0"/>
                  </a:cubicBezTo>
                  <a:cubicBezTo>
                    <a:pt x="1" y="0"/>
                    <a:pt x="2" y="0"/>
                    <a:pt x="2" y="0"/>
                  </a:cubicBezTo>
                  <a:cubicBezTo>
                    <a:pt x="3" y="1"/>
                    <a:pt x="5" y="1"/>
                    <a:pt x="7" y="1"/>
                  </a:cubicBezTo>
                  <a:cubicBezTo>
                    <a:pt x="5" y="0"/>
                    <a:pt x="3"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5" name="Freeform 148">
              <a:extLst>
                <a:ext uri="{FF2B5EF4-FFF2-40B4-BE49-F238E27FC236}">
                  <a16:creationId xmlns:a16="http://schemas.microsoft.com/office/drawing/2014/main" xmlns="" id="{3CF88B9F-0589-4388-A041-3EFDC125AC5B}"/>
                </a:ext>
              </a:extLst>
            </p:cNvPr>
            <p:cNvSpPr>
              <a:spLocks/>
            </p:cNvSpPr>
            <p:nvPr/>
          </p:nvSpPr>
          <p:spPr bwMode="auto">
            <a:xfrm>
              <a:off x="-1961" y="-591"/>
              <a:ext cx="1110" cy="342"/>
            </a:xfrm>
            <a:custGeom>
              <a:avLst/>
              <a:gdLst>
                <a:gd name="T0" fmla="*/ 366 w 592"/>
                <a:gd name="T1" fmla="*/ 1 h 182"/>
                <a:gd name="T2" fmla="*/ 350 w 592"/>
                <a:gd name="T3" fmla="*/ 6 h 182"/>
                <a:gd name="T4" fmla="*/ 291 w 592"/>
                <a:gd name="T5" fmla="*/ 12 h 182"/>
                <a:gd name="T6" fmla="*/ 262 w 592"/>
                <a:gd name="T7" fmla="*/ 8 h 182"/>
                <a:gd name="T8" fmla="*/ 233 w 592"/>
                <a:gd name="T9" fmla="*/ 12 h 182"/>
                <a:gd name="T10" fmla="*/ 207 w 592"/>
                <a:gd name="T11" fmla="*/ 14 h 182"/>
                <a:gd name="T12" fmla="*/ 193 w 592"/>
                <a:gd name="T13" fmla="*/ 23 h 182"/>
                <a:gd name="T14" fmla="*/ 224 w 592"/>
                <a:gd name="T15" fmla="*/ 33 h 182"/>
                <a:gd name="T16" fmla="*/ 151 w 592"/>
                <a:gd name="T17" fmla="*/ 25 h 182"/>
                <a:gd name="T18" fmla="*/ 115 w 592"/>
                <a:gd name="T19" fmla="*/ 31 h 182"/>
                <a:gd name="T20" fmla="*/ 6 w 592"/>
                <a:gd name="T21" fmla="*/ 35 h 182"/>
                <a:gd name="T22" fmla="*/ 144 w 592"/>
                <a:gd name="T23" fmla="*/ 42 h 182"/>
                <a:gd name="T24" fmla="*/ 132 w 592"/>
                <a:gd name="T25" fmla="*/ 53 h 182"/>
                <a:gd name="T26" fmla="*/ 144 w 592"/>
                <a:gd name="T27" fmla="*/ 63 h 182"/>
                <a:gd name="T28" fmla="*/ 218 w 592"/>
                <a:gd name="T29" fmla="*/ 59 h 182"/>
                <a:gd name="T30" fmla="*/ 296 w 592"/>
                <a:gd name="T31" fmla="*/ 53 h 182"/>
                <a:gd name="T32" fmla="*/ 255 w 592"/>
                <a:gd name="T33" fmla="*/ 63 h 182"/>
                <a:gd name="T34" fmla="*/ 187 w 592"/>
                <a:gd name="T35" fmla="*/ 69 h 182"/>
                <a:gd name="T36" fmla="*/ 208 w 592"/>
                <a:gd name="T37" fmla="*/ 85 h 182"/>
                <a:gd name="T38" fmla="*/ 197 w 592"/>
                <a:gd name="T39" fmla="*/ 89 h 182"/>
                <a:gd name="T40" fmla="*/ 146 w 592"/>
                <a:gd name="T41" fmla="*/ 71 h 182"/>
                <a:gd name="T42" fmla="*/ 97 w 592"/>
                <a:gd name="T43" fmla="*/ 69 h 182"/>
                <a:gd name="T44" fmla="*/ 129 w 592"/>
                <a:gd name="T45" fmla="*/ 86 h 182"/>
                <a:gd name="T46" fmla="*/ 186 w 592"/>
                <a:gd name="T47" fmla="*/ 105 h 182"/>
                <a:gd name="T48" fmla="*/ 145 w 592"/>
                <a:gd name="T49" fmla="*/ 109 h 182"/>
                <a:gd name="T50" fmla="*/ 115 w 592"/>
                <a:gd name="T51" fmla="*/ 123 h 182"/>
                <a:gd name="T52" fmla="*/ 153 w 592"/>
                <a:gd name="T53" fmla="*/ 132 h 182"/>
                <a:gd name="T54" fmla="*/ 177 w 592"/>
                <a:gd name="T55" fmla="*/ 129 h 182"/>
                <a:gd name="T56" fmla="*/ 125 w 592"/>
                <a:gd name="T57" fmla="*/ 147 h 182"/>
                <a:gd name="T58" fmla="*/ 90 w 592"/>
                <a:gd name="T59" fmla="*/ 132 h 182"/>
                <a:gd name="T60" fmla="*/ 57 w 592"/>
                <a:gd name="T61" fmla="*/ 147 h 182"/>
                <a:gd name="T62" fmla="*/ 58 w 592"/>
                <a:gd name="T63" fmla="*/ 167 h 182"/>
                <a:gd name="T64" fmla="*/ 81 w 592"/>
                <a:gd name="T65" fmla="*/ 162 h 182"/>
                <a:gd name="T66" fmla="*/ 114 w 592"/>
                <a:gd name="T67" fmla="*/ 166 h 182"/>
                <a:gd name="T68" fmla="*/ 169 w 592"/>
                <a:gd name="T69" fmla="*/ 159 h 182"/>
                <a:gd name="T70" fmla="*/ 181 w 592"/>
                <a:gd name="T71" fmla="*/ 161 h 182"/>
                <a:gd name="T72" fmla="*/ 208 w 592"/>
                <a:gd name="T73" fmla="*/ 165 h 182"/>
                <a:gd name="T74" fmla="*/ 227 w 592"/>
                <a:gd name="T75" fmla="*/ 175 h 182"/>
                <a:gd name="T76" fmla="*/ 241 w 592"/>
                <a:gd name="T77" fmla="*/ 181 h 182"/>
                <a:gd name="T78" fmla="*/ 256 w 592"/>
                <a:gd name="T79" fmla="*/ 158 h 182"/>
                <a:gd name="T80" fmla="*/ 196 w 592"/>
                <a:gd name="T81" fmla="*/ 152 h 182"/>
                <a:gd name="T82" fmla="*/ 203 w 592"/>
                <a:gd name="T83" fmla="*/ 141 h 182"/>
                <a:gd name="T84" fmla="*/ 267 w 592"/>
                <a:gd name="T85" fmla="*/ 135 h 182"/>
                <a:gd name="T86" fmla="*/ 286 w 592"/>
                <a:gd name="T87" fmla="*/ 125 h 182"/>
                <a:gd name="T88" fmla="*/ 288 w 592"/>
                <a:gd name="T89" fmla="*/ 102 h 182"/>
                <a:gd name="T90" fmla="*/ 257 w 592"/>
                <a:gd name="T91" fmla="*/ 100 h 182"/>
                <a:gd name="T92" fmla="*/ 321 w 592"/>
                <a:gd name="T93" fmla="*/ 92 h 182"/>
                <a:gd name="T94" fmla="*/ 349 w 592"/>
                <a:gd name="T95" fmla="*/ 88 h 182"/>
                <a:gd name="T96" fmla="*/ 335 w 592"/>
                <a:gd name="T97" fmla="*/ 83 h 182"/>
                <a:gd name="T98" fmla="*/ 352 w 592"/>
                <a:gd name="T99" fmla="*/ 83 h 182"/>
                <a:gd name="T100" fmla="*/ 390 w 592"/>
                <a:gd name="T101" fmla="*/ 80 h 182"/>
                <a:gd name="T102" fmla="*/ 404 w 592"/>
                <a:gd name="T103" fmla="*/ 61 h 182"/>
                <a:gd name="T104" fmla="*/ 427 w 592"/>
                <a:gd name="T105" fmla="*/ 62 h 182"/>
                <a:gd name="T106" fmla="*/ 482 w 592"/>
                <a:gd name="T107" fmla="*/ 53 h 182"/>
                <a:gd name="T108" fmla="*/ 542 w 592"/>
                <a:gd name="T109" fmla="*/ 28 h 182"/>
                <a:gd name="T110" fmla="*/ 592 w 592"/>
                <a:gd name="T111" fmla="*/ 17 h 182"/>
                <a:gd name="T112" fmla="*/ 548 w 592"/>
                <a:gd name="T113" fmla="*/ 4 h 182"/>
                <a:gd name="T114" fmla="*/ 518 w 592"/>
                <a:gd name="T115" fmla="*/ 4 h 182"/>
                <a:gd name="T116" fmla="*/ 474 w 592"/>
                <a:gd name="T117" fmla="*/ 13 h 182"/>
                <a:gd name="T118" fmla="*/ 468 w 592"/>
                <a:gd name="T119" fmla="*/ 6 h 182"/>
                <a:gd name="T120" fmla="*/ 424 w 592"/>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2" h="182">
                  <a:moveTo>
                    <a:pt x="423" y="0"/>
                  </a:moveTo>
                  <a:cubicBezTo>
                    <a:pt x="420" y="0"/>
                    <a:pt x="417" y="1"/>
                    <a:pt x="415" y="3"/>
                  </a:cubicBezTo>
                  <a:cubicBezTo>
                    <a:pt x="414" y="3"/>
                    <a:pt x="414" y="3"/>
                    <a:pt x="414" y="3"/>
                  </a:cubicBezTo>
                  <a:cubicBezTo>
                    <a:pt x="410" y="5"/>
                    <a:pt x="407" y="6"/>
                    <a:pt x="403" y="6"/>
                  </a:cubicBezTo>
                  <a:cubicBezTo>
                    <a:pt x="399" y="6"/>
                    <a:pt x="395" y="5"/>
                    <a:pt x="391" y="3"/>
                  </a:cubicBezTo>
                  <a:cubicBezTo>
                    <a:pt x="390" y="3"/>
                    <a:pt x="390" y="3"/>
                    <a:pt x="390" y="3"/>
                  </a:cubicBezTo>
                  <a:cubicBezTo>
                    <a:pt x="385" y="2"/>
                    <a:pt x="378" y="0"/>
                    <a:pt x="372" y="0"/>
                  </a:cubicBezTo>
                  <a:cubicBezTo>
                    <a:pt x="370" y="0"/>
                    <a:pt x="368" y="0"/>
                    <a:pt x="366" y="1"/>
                  </a:cubicBezTo>
                  <a:cubicBezTo>
                    <a:pt x="366" y="2"/>
                    <a:pt x="366" y="4"/>
                    <a:pt x="366" y="5"/>
                  </a:cubicBezTo>
                  <a:cubicBezTo>
                    <a:pt x="366" y="7"/>
                    <a:pt x="366" y="9"/>
                    <a:pt x="366" y="11"/>
                  </a:cubicBezTo>
                  <a:cubicBezTo>
                    <a:pt x="366" y="11"/>
                    <a:pt x="366" y="12"/>
                    <a:pt x="365" y="12"/>
                  </a:cubicBezTo>
                  <a:cubicBezTo>
                    <a:pt x="365" y="12"/>
                    <a:pt x="365" y="12"/>
                    <a:pt x="365" y="12"/>
                  </a:cubicBezTo>
                  <a:cubicBezTo>
                    <a:pt x="363" y="12"/>
                    <a:pt x="362" y="11"/>
                    <a:pt x="361" y="10"/>
                  </a:cubicBezTo>
                  <a:cubicBezTo>
                    <a:pt x="360" y="9"/>
                    <a:pt x="360" y="9"/>
                    <a:pt x="359" y="8"/>
                  </a:cubicBezTo>
                  <a:cubicBezTo>
                    <a:pt x="357" y="7"/>
                    <a:pt x="355" y="6"/>
                    <a:pt x="353" y="6"/>
                  </a:cubicBezTo>
                  <a:cubicBezTo>
                    <a:pt x="352" y="6"/>
                    <a:pt x="351" y="6"/>
                    <a:pt x="350" y="6"/>
                  </a:cubicBezTo>
                  <a:cubicBezTo>
                    <a:pt x="350" y="6"/>
                    <a:pt x="349" y="6"/>
                    <a:pt x="349" y="6"/>
                  </a:cubicBezTo>
                  <a:cubicBezTo>
                    <a:pt x="348" y="6"/>
                    <a:pt x="347" y="6"/>
                    <a:pt x="347" y="6"/>
                  </a:cubicBezTo>
                  <a:cubicBezTo>
                    <a:pt x="344" y="6"/>
                    <a:pt x="342" y="6"/>
                    <a:pt x="340" y="5"/>
                  </a:cubicBezTo>
                  <a:cubicBezTo>
                    <a:pt x="334" y="2"/>
                    <a:pt x="329" y="1"/>
                    <a:pt x="323" y="1"/>
                  </a:cubicBezTo>
                  <a:cubicBezTo>
                    <a:pt x="320" y="1"/>
                    <a:pt x="316" y="1"/>
                    <a:pt x="313" y="1"/>
                  </a:cubicBezTo>
                  <a:cubicBezTo>
                    <a:pt x="312" y="2"/>
                    <a:pt x="310" y="2"/>
                    <a:pt x="309" y="2"/>
                  </a:cubicBezTo>
                  <a:cubicBezTo>
                    <a:pt x="303" y="2"/>
                    <a:pt x="296" y="2"/>
                    <a:pt x="290" y="2"/>
                  </a:cubicBezTo>
                  <a:cubicBezTo>
                    <a:pt x="290" y="5"/>
                    <a:pt x="290" y="10"/>
                    <a:pt x="291" y="12"/>
                  </a:cubicBezTo>
                  <a:cubicBezTo>
                    <a:pt x="292" y="12"/>
                    <a:pt x="292" y="12"/>
                    <a:pt x="292" y="13"/>
                  </a:cubicBezTo>
                  <a:cubicBezTo>
                    <a:pt x="292" y="14"/>
                    <a:pt x="291" y="14"/>
                    <a:pt x="291" y="14"/>
                  </a:cubicBezTo>
                  <a:cubicBezTo>
                    <a:pt x="288" y="14"/>
                    <a:pt x="287" y="12"/>
                    <a:pt x="286" y="10"/>
                  </a:cubicBezTo>
                  <a:cubicBezTo>
                    <a:pt x="285" y="10"/>
                    <a:pt x="285" y="9"/>
                    <a:pt x="284" y="9"/>
                  </a:cubicBezTo>
                  <a:cubicBezTo>
                    <a:pt x="282" y="6"/>
                    <a:pt x="280" y="6"/>
                    <a:pt x="277" y="6"/>
                  </a:cubicBezTo>
                  <a:cubicBezTo>
                    <a:pt x="277" y="6"/>
                    <a:pt x="277" y="6"/>
                    <a:pt x="277" y="6"/>
                  </a:cubicBezTo>
                  <a:cubicBezTo>
                    <a:pt x="274" y="6"/>
                    <a:pt x="272" y="7"/>
                    <a:pt x="270" y="7"/>
                  </a:cubicBezTo>
                  <a:cubicBezTo>
                    <a:pt x="267" y="8"/>
                    <a:pt x="265" y="8"/>
                    <a:pt x="262" y="8"/>
                  </a:cubicBezTo>
                  <a:cubicBezTo>
                    <a:pt x="262" y="8"/>
                    <a:pt x="261" y="8"/>
                    <a:pt x="260" y="8"/>
                  </a:cubicBezTo>
                  <a:cubicBezTo>
                    <a:pt x="258" y="8"/>
                    <a:pt x="256" y="7"/>
                    <a:pt x="253" y="7"/>
                  </a:cubicBezTo>
                  <a:cubicBezTo>
                    <a:pt x="250" y="6"/>
                    <a:pt x="247" y="5"/>
                    <a:pt x="244" y="5"/>
                  </a:cubicBezTo>
                  <a:cubicBezTo>
                    <a:pt x="244" y="5"/>
                    <a:pt x="244" y="5"/>
                    <a:pt x="244" y="5"/>
                  </a:cubicBezTo>
                  <a:cubicBezTo>
                    <a:pt x="243" y="5"/>
                    <a:pt x="243" y="5"/>
                    <a:pt x="243" y="5"/>
                  </a:cubicBezTo>
                  <a:cubicBezTo>
                    <a:pt x="243" y="8"/>
                    <a:pt x="243" y="10"/>
                    <a:pt x="241" y="12"/>
                  </a:cubicBezTo>
                  <a:cubicBezTo>
                    <a:pt x="240" y="13"/>
                    <a:pt x="239" y="13"/>
                    <a:pt x="238" y="13"/>
                  </a:cubicBezTo>
                  <a:cubicBezTo>
                    <a:pt x="236" y="13"/>
                    <a:pt x="235" y="13"/>
                    <a:pt x="233" y="12"/>
                  </a:cubicBezTo>
                  <a:cubicBezTo>
                    <a:pt x="232" y="12"/>
                    <a:pt x="232" y="12"/>
                    <a:pt x="232" y="12"/>
                  </a:cubicBezTo>
                  <a:cubicBezTo>
                    <a:pt x="230" y="12"/>
                    <a:pt x="228" y="12"/>
                    <a:pt x="227" y="12"/>
                  </a:cubicBezTo>
                  <a:cubicBezTo>
                    <a:pt x="225" y="12"/>
                    <a:pt x="223" y="12"/>
                    <a:pt x="221" y="11"/>
                  </a:cubicBezTo>
                  <a:cubicBezTo>
                    <a:pt x="219" y="11"/>
                    <a:pt x="218" y="10"/>
                    <a:pt x="218" y="9"/>
                  </a:cubicBezTo>
                  <a:cubicBezTo>
                    <a:pt x="217" y="8"/>
                    <a:pt x="217" y="8"/>
                    <a:pt x="216" y="7"/>
                  </a:cubicBezTo>
                  <a:cubicBezTo>
                    <a:pt x="216" y="7"/>
                    <a:pt x="215" y="6"/>
                    <a:pt x="215" y="6"/>
                  </a:cubicBezTo>
                  <a:cubicBezTo>
                    <a:pt x="214" y="6"/>
                    <a:pt x="213" y="7"/>
                    <a:pt x="212" y="9"/>
                  </a:cubicBezTo>
                  <a:cubicBezTo>
                    <a:pt x="211" y="11"/>
                    <a:pt x="209" y="13"/>
                    <a:pt x="207" y="14"/>
                  </a:cubicBezTo>
                  <a:cubicBezTo>
                    <a:pt x="206" y="14"/>
                    <a:pt x="204" y="15"/>
                    <a:pt x="203" y="15"/>
                  </a:cubicBezTo>
                  <a:cubicBezTo>
                    <a:pt x="201" y="15"/>
                    <a:pt x="199" y="14"/>
                    <a:pt x="198" y="14"/>
                  </a:cubicBezTo>
                  <a:cubicBezTo>
                    <a:pt x="196" y="14"/>
                    <a:pt x="194" y="14"/>
                    <a:pt x="193" y="14"/>
                  </a:cubicBezTo>
                  <a:cubicBezTo>
                    <a:pt x="192" y="14"/>
                    <a:pt x="191" y="14"/>
                    <a:pt x="190" y="14"/>
                  </a:cubicBezTo>
                  <a:cubicBezTo>
                    <a:pt x="188" y="14"/>
                    <a:pt x="187" y="15"/>
                    <a:pt x="186" y="16"/>
                  </a:cubicBezTo>
                  <a:cubicBezTo>
                    <a:pt x="185" y="16"/>
                    <a:pt x="184" y="17"/>
                    <a:pt x="183" y="17"/>
                  </a:cubicBezTo>
                  <a:cubicBezTo>
                    <a:pt x="182" y="17"/>
                    <a:pt x="180" y="18"/>
                    <a:pt x="178" y="18"/>
                  </a:cubicBezTo>
                  <a:cubicBezTo>
                    <a:pt x="182" y="21"/>
                    <a:pt x="188" y="22"/>
                    <a:pt x="193" y="23"/>
                  </a:cubicBezTo>
                  <a:cubicBezTo>
                    <a:pt x="198" y="23"/>
                    <a:pt x="203" y="24"/>
                    <a:pt x="209" y="25"/>
                  </a:cubicBezTo>
                  <a:cubicBezTo>
                    <a:pt x="214" y="26"/>
                    <a:pt x="220" y="27"/>
                    <a:pt x="225" y="27"/>
                  </a:cubicBezTo>
                  <a:cubicBezTo>
                    <a:pt x="229" y="27"/>
                    <a:pt x="232" y="29"/>
                    <a:pt x="235" y="30"/>
                  </a:cubicBezTo>
                  <a:cubicBezTo>
                    <a:pt x="235" y="31"/>
                    <a:pt x="236" y="31"/>
                    <a:pt x="236" y="31"/>
                  </a:cubicBezTo>
                  <a:cubicBezTo>
                    <a:pt x="236" y="32"/>
                    <a:pt x="236" y="32"/>
                    <a:pt x="235" y="33"/>
                  </a:cubicBezTo>
                  <a:cubicBezTo>
                    <a:pt x="234" y="34"/>
                    <a:pt x="233" y="34"/>
                    <a:pt x="232" y="34"/>
                  </a:cubicBezTo>
                  <a:cubicBezTo>
                    <a:pt x="230" y="34"/>
                    <a:pt x="227" y="33"/>
                    <a:pt x="226" y="33"/>
                  </a:cubicBezTo>
                  <a:cubicBezTo>
                    <a:pt x="225" y="33"/>
                    <a:pt x="225" y="33"/>
                    <a:pt x="224" y="33"/>
                  </a:cubicBezTo>
                  <a:cubicBezTo>
                    <a:pt x="221" y="32"/>
                    <a:pt x="218" y="31"/>
                    <a:pt x="215" y="31"/>
                  </a:cubicBezTo>
                  <a:cubicBezTo>
                    <a:pt x="215" y="31"/>
                    <a:pt x="215" y="31"/>
                    <a:pt x="215" y="31"/>
                  </a:cubicBezTo>
                  <a:cubicBezTo>
                    <a:pt x="215" y="31"/>
                    <a:pt x="215" y="31"/>
                    <a:pt x="215" y="31"/>
                  </a:cubicBezTo>
                  <a:cubicBezTo>
                    <a:pt x="215" y="31"/>
                    <a:pt x="214" y="31"/>
                    <a:pt x="214" y="31"/>
                  </a:cubicBezTo>
                  <a:cubicBezTo>
                    <a:pt x="206" y="31"/>
                    <a:pt x="200" y="30"/>
                    <a:pt x="192" y="29"/>
                  </a:cubicBezTo>
                  <a:cubicBezTo>
                    <a:pt x="192" y="28"/>
                    <a:pt x="192" y="28"/>
                    <a:pt x="192" y="28"/>
                  </a:cubicBezTo>
                  <a:cubicBezTo>
                    <a:pt x="185" y="27"/>
                    <a:pt x="179" y="27"/>
                    <a:pt x="172" y="27"/>
                  </a:cubicBezTo>
                  <a:cubicBezTo>
                    <a:pt x="165" y="27"/>
                    <a:pt x="158" y="26"/>
                    <a:pt x="151" y="25"/>
                  </a:cubicBezTo>
                  <a:cubicBezTo>
                    <a:pt x="149" y="24"/>
                    <a:pt x="147" y="24"/>
                    <a:pt x="145" y="23"/>
                  </a:cubicBezTo>
                  <a:cubicBezTo>
                    <a:pt x="141" y="22"/>
                    <a:pt x="136" y="20"/>
                    <a:pt x="132" y="20"/>
                  </a:cubicBezTo>
                  <a:cubicBezTo>
                    <a:pt x="132" y="20"/>
                    <a:pt x="131" y="20"/>
                    <a:pt x="131" y="20"/>
                  </a:cubicBezTo>
                  <a:cubicBezTo>
                    <a:pt x="130" y="22"/>
                    <a:pt x="131" y="24"/>
                    <a:pt x="132" y="26"/>
                  </a:cubicBezTo>
                  <a:cubicBezTo>
                    <a:pt x="132" y="28"/>
                    <a:pt x="133" y="30"/>
                    <a:pt x="133" y="32"/>
                  </a:cubicBezTo>
                  <a:cubicBezTo>
                    <a:pt x="133" y="33"/>
                    <a:pt x="132" y="33"/>
                    <a:pt x="132" y="33"/>
                  </a:cubicBezTo>
                  <a:cubicBezTo>
                    <a:pt x="132" y="33"/>
                    <a:pt x="132" y="33"/>
                    <a:pt x="132" y="33"/>
                  </a:cubicBezTo>
                  <a:cubicBezTo>
                    <a:pt x="126" y="33"/>
                    <a:pt x="121" y="32"/>
                    <a:pt x="115" y="31"/>
                  </a:cubicBezTo>
                  <a:cubicBezTo>
                    <a:pt x="104" y="29"/>
                    <a:pt x="92" y="27"/>
                    <a:pt x="80" y="27"/>
                  </a:cubicBezTo>
                  <a:cubicBezTo>
                    <a:pt x="74" y="27"/>
                    <a:pt x="68" y="28"/>
                    <a:pt x="62" y="29"/>
                  </a:cubicBezTo>
                  <a:cubicBezTo>
                    <a:pt x="58" y="30"/>
                    <a:pt x="55" y="31"/>
                    <a:pt x="52" y="32"/>
                  </a:cubicBezTo>
                  <a:cubicBezTo>
                    <a:pt x="48" y="34"/>
                    <a:pt x="43" y="35"/>
                    <a:pt x="38" y="36"/>
                  </a:cubicBezTo>
                  <a:cubicBezTo>
                    <a:pt x="35" y="36"/>
                    <a:pt x="33" y="36"/>
                    <a:pt x="31" y="36"/>
                  </a:cubicBezTo>
                  <a:cubicBezTo>
                    <a:pt x="27" y="36"/>
                    <a:pt x="23" y="36"/>
                    <a:pt x="20" y="36"/>
                  </a:cubicBezTo>
                  <a:cubicBezTo>
                    <a:pt x="16" y="35"/>
                    <a:pt x="13" y="35"/>
                    <a:pt x="9" y="35"/>
                  </a:cubicBezTo>
                  <a:cubicBezTo>
                    <a:pt x="8" y="35"/>
                    <a:pt x="7" y="35"/>
                    <a:pt x="6" y="35"/>
                  </a:cubicBezTo>
                  <a:cubicBezTo>
                    <a:pt x="2" y="36"/>
                    <a:pt x="0" y="37"/>
                    <a:pt x="0" y="37"/>
                  </a:cubicBezTo>
                  <a:cubicBezTo>
                    <a:pt x="0" y="37"/>
                    <a:pt x="0" y="38"/>
                    <a:pt x="3" y="41"/>
                  </a:cubicBezTo>
                  <a:cubicBezTo>
                    <a:pt x="11" y="47"/>
                    <a:pt x="22" y="49"/>
                    <a:pt x="31" y="51"/>
                  </a:cubicBezTo>
                  <a:cubicBezTo>
                    <a:pt x="46" y="53"/>
                    <a:pt x="60" y="55"/>
                    <a:pt x="73" y="55"/>
                  </a:cubicBezTo>
                  <a:cubicBezTo>
                    <a:pt x="80" y="55"/>
                    <a:pt x="87" y="54"/>
                    <a:pt x="93" y="53"/>
                  </a:cubicBezTo>
                  <a:cubicBezTo>
                    <a:pt x="100" y="52"/>
                    <a:pt x="108" y="50"/>
                    <a:pt x="115" y="48"/>
                  </a:cubicBezTo>
                  <a:cubicBezTo>
                    <a:pt x="118" y="47"/>
                    <a:pt x="121" y="46"/>
                    <a:pt x="124" y="45"/>
                  </a:cubicBezTo>
                  <a:cubicBezTo>
                    <a:pt x="130" y="43"/>
                    <a:pt x="137" y="42"/>
                    <a:pt x="144" y="42"/>
                  </a:cubicBezTo>
                  <a:cubicBezTo>
                    <a:pt x="149" y="42"/>
                    <a:pt x="155" y="43"/>
                    <a:pt x="161" y="44"/>
                  </a:cubicBezTo>
                  <a:cubicBezTo>
                    <a:pt x="164" y="44"/>
                    <a:pt x="168" y="45"/>
                    <a:pt x="171" y="46"/>
                  </a:cubicBezTo>
                  <a:cubicBezTo>
                    <a:pt x="172" y="46"/>
                    <a:pt x="172" y="46"/>
                    <a:pt x="172" y="47"/>
                  </a:cubicBezTo>
                  <a:cubicBezTo>
                    <a:pt x="172" y="47"/>
                    <a:pt x="172" y="48"/>
                    <a:pt x="171" y="48"/>
                  </a:cubicBezTo>
                  <a:cubicBezTo>
                    <a:pt x="162" y="52"/>
                    <a:pt x="155" y="53"/>
                    <a:pt x="148" y="53"/>
                  </a:cubicBezTo>
                  <a:cubicBezTo>
                    <a:pt x="147" y="53"/>
                    <a:pt x="146" y="53"/>
                    <a:pt x="145" y="53"/>
                  </a:cubicBezTo>
                  <a:cubicBezTo>
                    <a:pt x="143" y="53"/>
                    <a:pt x="143" y="53"/>
                    <a:pt x="143" y="53"/>
                  </a:cubicBezTo>
                  <a:cubicBezTo>
                    <a:pt x="139" y="53"/>
                    <a:pt x="136" y="53"/>
                    <a:pt x="132" y="53"/>
                  </a:cubicBezTo>
                  <a:cubicBezTo>
                    <a:pt x="127" y="53"/>
                    <a:pt x="122" y="53"/>
                    <a:pt x="117" y="55"/>
                  </a:cubicBezTo>
                  <a:cubicBezTo>
                    <a:pt x="113" y="57"/>
                    <a:pt x="109" y="60"/>
                    <a:pt x="109" y="61"/>
                  </a:cubicBezTo>
                  <a:cubicBezTo>
                    <a:pt x="109" y="61"/>
                    <a:pt x="109" y="62"/>
                    <a:pt x="110" y="63"/>
                  </a:cubicBezTo>
                  <a:cubicBezTo>
                    <a:pt x="113" y="64"/>
                    <a:pt x="117" y="64"/>
                    <a:pt x="120" y="64"/>
                  </a:cubicBezTo>
                  <a:cubicBezTo>
                    <a:pt x="124" y="64"/>
                    <a:pt x="127" y="64"/>
                    <a:pt x="131" y="64"/>
                  </a:cubicBezTo>
                  <a:cubicBezTo>
                    <a:pt x="134" y="63"/>
                    <a:pt x="136" y="63"/>
                    <a:pt x="139" y="63"/>
                  </a:cubicBezTo>
                  <a:cubicBezTo>
                    <a:pt x="139" y="63"/>
                    <a:pt x="139" y="63"/>
                    <a:pt x="139" y="63"/>
                  </a:cubicBezTo>
                  <a:cubicBezTo>
                    <a:pt x="144" y="63"/>
                    <a:pt x="144" y="63"/>
                    <a:pt x="144" y="63"/>
                  </a:cubicBezTo>
                  <a:cubicBezTo>
                    <a:pt x="145" y="63"/>
                    <a:pt x="146" y="63"/>
                    <a:pt x="147" y="63"/>
                  </a:cubicBezTo>
                  <a:cubicBezTo>
                    <a:pt x="154" y="63"/>
                    <a:pt x="160" y="63"/>
                    <a:pt x="167" y="62"/>
                  </a:cubicBezTo>
                  <a:cubicBezTo>
                    <a:pt x="169" y="61"/>
                    <a:pt x="172" y="61"/>
                    <a:pt x="174" y="60"/>
                  </a:cubicBezTo>
                  <a:cubicBezTo>
                    <a:pt x="180" y="59"/>
                    <a:pt x="186" y="58"/>
                    <a:pt x="192" y="58"/>
                  </a:cubicBezTo>
                  <a:cubicBezTo>
                    <a:pt x="192" y="58"/>
                    <a:pt x="192" y="58"/>
                    <a:pt x="192" y="58"/>
                  </a:cubicBezTo>
                  <a:cubicBezTo>
                    <a:pt x="196" y="58"/>
                    <a:pt x="199" y="58"/>
                    <a:pt x="202" y="59"/>
                  </a:cubicBezTo>
                  <a:cubicBezTo>
                    <a:pt x="206" y="59"/>
                    <a:pt x="209" y="59"/>
                    <a:pt x="213" y="59"/>
                  </a:cubicBezTo>
                  <a:cubicBezTo>
                    <a:pt x="215" y="59"/>
                    <a:pt x="217" y="59"/>
                    <a:pt x="218" y="59"/>
                  </a:cubicBezTo>
                  <a:cubicBezTo>
                    <a:pt x="224" y="58"/>
                    <a:pt x="228" y="56"/>
                    <a:pt x="233" y="53"/>
                  </a:cubicBezTo>
                  <a:cubicBezTo>
                    <a:pt x="235" y="52"/>
                    <a:pt x="237" y="51"/>
                    <a:pt x="238" y="51"/>
                  </a:cubicBezTo>
                  <a:cubicBezTo>
                    <a:pt x="247" y="46"/>
                    <a:pt x="258" y="46"/>
                    <a:pt x="268" y="45"/>
                  </a:cubicBezTo>
                  <a:cubicBezTo>
                    <a:pt x="275" y="45"/>
                    <a:pt x="283" y="44"/>
                    <a:pt x="290" y="42"/>
                  </a:cubicBezTo>
                  <a:cubicBezTo>
                    <a:pt x="292" y="41"/>
                    <a:pt x="294" y="41"/>
                    <a:pt x="296" y="40"/>
                  </a:cubicBezTo>
                  <a:cubicBezTo>
                    <a:pt x="297" y="40"/>
                    <a:pt x="297" y="40"/>
                    <a:pt x="297" y="40"/>
                  </a:cubicBezTo>
                  <a:cubicBezTo>
                    <a:pt x="297" y="41"/>
                    <a:pt x="297" y="41"/>
                    <a:pt x="297" y="41"/>
                  </a:cubicBezTo>
                  <a:cubicBezTo>
                    <a:pt x="298" y="46"/>
                    <a:pt x="298" y="51"/>
                    <a:pt x="296" y="53"/>
                  </a:cubicBezTo>
                  <a:cubicBezTo>
                    <a:pt x="295" y="55"/>
                    <a:pt x="293" y="56"/>
                    <a:pt x="290" y="56"/>
                  </a:cubicBezTo>
                  <a:cubicBezTo>
                    <a:pt x="290" y="56"/>
                    <a:pt x="290" y="56"/>
                    <a:pt x="289" y="56"/>
                  </a:cubicBezTo>
                  <a:cubicBezTo>
                    <a:pt x="289" y="56"/>
                    <a:pt x="288" y="56"/>
                    <a:pt x="288" y="56"/>
                  </a:cubicBezTo>
                  <a:cubicBezTo>
                    <a:pt x="284" y="56"/>
                    <a:pt x="280" y="58"/>
                    <a:pt x="275" y="59"/>
                  </a:cubicBezTo>
                  <a:cubicBezTo>
                    <a:pt x="272" y="60"/>
                    <a:pt x="269" y="61"/>
                    <a:pt x="265" y="61"/>
                  </a:cubicBezTo>
                  <a:cubicBezTo>
                    <a:pt x="265" y="62"/>
                    <a:pt x="265" y="63"/>
                    <a:pt x="264" y="64"/>
                  </a:cubicBezTo>
                  <a:cubicBezTo>
                    <a:pt x="264" y="64"/>
                    <a:pt x="263" y="64"/>
                    <a:pt x="262" y="64"/>
                  </a:cubicBezTo>
                  <a:cubicBezTo>
                    <a:pt x="260" y="64"/>
                    <a:pt x="258" y="63"/>
                    <a:pt x="255" y="63"/>
                  </a:cubicBezTo>
                  <a:cubicBezTo>
                    <a:pt x="254" y="62"/>
                    <a:pt x="253" y="61"/>
                    <a:pt x="252" y="61"/>
                  </a:cubicBezTo>
                  <a:cubicBezTo>
                    <a:pt x="252" y="61"/>
                    <a:pt x="252" y="61"/>
                    <a:pt x="251" y="61"/>
                  </a:cubicBezTo>
                  <a:cubicBezTo>
                    <a:pt x="247" y="61"/>
                    <a:pt x="243" y="63"/>
                    <a:pt x="239" y="65"/>
                  </a:cubicBezTo>
                  <a:cubicBezTo>
                    <a:pt x="236" y="66"/>
                    <a:pt x="233" y="67"/>
                    <a:pt x="231" y="68"/>
                  </a:cubicBezTo>
                  <a:cubicBezTo>
                    <a:pt x="224" y="69"/>
                    <a:pt x="217" y="70"/>
                    <a:pt x="210" y="70"/>
                  </a:cubicBezTo>
                  <a:cubicBezTo>
                    <a:pt x="206" y="70"/>
                    <a:pt x="203" y="70"/>
                    <a:pt x="199" y="70"/>
                  </a:cubicBezTo>
                  <a:cubicBezTo>
                    <a:pt x="195" y="70"/>
                    <a:pt x="192" y="69"/>
                    <a:pt x="188" y="69"/>
                  </a:cubicBezTo>
                  <a:cubicBezTo>
                    <a:pt x="188" y="69"/>
                    <a:pt x="187" y="69"/>
                    <a:pt x="187" y="69"/>
                  </a:cubicBezTo>
                  <a:cubicBezTo>
                    <a:pt x="187" y="69"/>
                    <a:pt x="187" y="69"/>
                    <a:pt x="187" y="69"/>
                  </a:cubicBezTo>
                  <a:cubicBezTo>
                    <a:pt x="186" y="69"/>
                    <a:pt x="185" y="69"/>
                    <a:pt x="184" y="69"/>
                  </a:cubicBezTo>
                  <a:cubicBezTo>
                    <a:pt x="182" y="69"/>
                    <a:pt x="180" y="69"/>
                    <a:pt x="177" y="69"/>
                  </a:cubicBezTo>
                  <a:cubicBezTo>
                    <a:pt x="174" y="69"/>
                    <a:pt x="172" y="69"/>
                    <a:pt x="170" y="70"/>
                  </a:cubicBezTo>
                  <a:cubicBezTo>
                    <a:pt x="172" y="71"/>
                    <a:pt x="173" y="72"/>
                    <a:pt x="174" y="72"/>
                  </a:cubicBezTo>
                  <a:cubicBezTo>
                    <a:pt x="176" y="73"/>
                    <a:pt x="177" y="74"/>
                    <a:pt x="178" y="74"/>
                  </a:cubicBezTo>
                  <a:cubicBezTo>
                    <a:pt x="183" y="77"/>
                    <a:pt x="187" y="79"/>
                    <a:pt x="191" y="81"/>
                  </a:cubicBezTo>
                  <a:cubicBezTo>
                    <a:pt x="197" y="82"/>
                    <a:pt x="202" y="84"/>
                    <a:pt x="208" y="85"/>
                  </a:cubicBezTo>
                  <a:cubicBezTo>
                    <a:pt x="210" y="85"/>
                    <a:pt x="212" y="85"/>
                    <a:pt x="213" y="86"/>
                  </a:cubicBezTo>
                  <a:cubicBezTo>
                    <a:pt x="214" y="86"/>
                    <a:pt x="214" y="86"/>
                    <a:pt x="214" y="87"/>
                  </a:cubicBezTo>
                  <a:cubicBezTo>
                    <a:pt x="214" y="87"/>
                    <a:pt x="214" y="88"/>
                    <a:pt x="214" y="88"/>
                  </a:cubicBezTo>
                  <a:cubicBezTo>
                    <a:pt x="212" y="89"/>
                    <a:pt x="211" y="89"/>
                    <a:pt x="209" y="89"/>
                  </a:cubicBezTo>
                  <a:cubicBezTo>
                    <a:pt x="208" y="89"/>
                    <a:pt x="206" y="89"/>
                    <a:pt x="205" y="89"/>
                  </a:cubicBezTo>
                  <a:cubicBezTo>
                    <a:pt x="204" y="89"/>
                    <a:pt x="203" y="88"/>
                    <a:pt x="202" y="88"/>
                  </a:cubicBezTo>
                  <a:cubicBezTo>
                    <a:pt x="202" y="88"/>
                    <a:pt x="201" y="88"/>
                    <a:pt x="201" y="88"/>
                  </a:cubicBezTo>
                  <a:cubicBezTo>
                    <a:pt x="200" y="88"/>
                    <a:pt x="198" y="89"/>
                    <a:pt x="197" y="89"/>
                  </a:cubicBezTo>
                  <a:cubicBezTo>
                    <a:pt x="196" y="89"/>
                    <a:pt x="195" y="89"/>
                    <a:pt x="193" y="89"/>
                  </a:cubicBezTo>
                  <a:cubicBezTo>
                    <a:pt x="191" y="89"/>
                    <a:pt x="190" y="89"/>
                    <a:pt x="188" y="88"/>
                  </a:cubicBezTo>
                  <a:cubicBezTo>
                    <a:pt x="179" y="85"/>
                    <a:pt x="172" y="81"/>
                    <a:pt x="166" y="77"/>
                  </a:cubicBezTo>
                  <a:cubicBezTo>
                    <a:pt x="163" y="75"/>
                    <a:pt x="160" y="73"/>
                    <a:pt x="156" y="72"/>
                  </a:cubicBezTo>
                  <a:cubicBezTo>
                    <a:pt x="155" y="71"/>
                    <a:pt x="153" y="71"/>
                    <a:pt x="151" y="71"/>
                  </a:cubicBezTo>
                  <a:cubicBezTo>
                    <a:pt x="151" y="71"/>
                    <a:pt x="150" y="71"/>
                    <a:pt x="149" y="71"/>
                  </a:cubicBezTo>
                  <a:cubicBezTo>
                    <a:pt x="149" y="71"/>
                    <a:pt x="148" y="71"/>
                    <a:pt x="147" y="71"/>
                  </a:cubicBezTo>
                  <a:cubicBezTo>
                    <a:pt x="147" y="71"/>
                    <a:pt x="146" y="71"/>
                    <a:pt x="146" y="71"/>
                  </a:cubicBezTo>
                  <a:cubicBezTo>
                    <a:pt x="144" y="71"/>
                    <a:pt x="141" y="71"/>
                    <a:pt x="139" y="71"/>
                  </a:cubicBezTo>
                  <a:cubicBezTo>
                    <a:pt x="136" y="71"/>
                    <a:pt x="132" y="71"/>
                    <a:pt x="129" y="71"/>
                  </a:cubicBezTo>
                  <a:cubicBezTo>
                    <a:pt x="126" y="71"/>
                    <a:pt x="124" y="71"/>
                    <a:pt x="121" y="71"/>
                  </a:cubicBezTo>
                  <a:cubicBezTo>
                    <a:pt x="121" y="71"/>
                    <a:pt x="121" y="71"/>
                    <a:pt x="121" y="71"/>
                  </a:cubicBezTo>
                  <a:cubicBezTo>
                    <a:pt x="121" y="71"/>
                    <a:pt x="121" y="71"/>
                    <a:pt x="121" y="71"/>
                  </a:cubicBezTo>
                  <a:cubicBezTo>
                    <a:pt x="117" y="71"/>
                    <a:pt x="113" y="71"/>
                    <a:pt x="109" y="70"/>
                  </a:cubicBezTo>
                  <a:cubicBezTo>
                    <a:pt x="106" y="70"/>
                    <a:pt x="102" y="69"/>
                    <a:pt x="99" y="69"/>
                  </a:cubicBezTo>
                  <a:cubicBezTo>
                    <a:pt x="98" y="69"/>
                    <a:pt x="97" y="69"/>
                    <a:pt x="97" y="69"/>
                  </a:cubicBezTo>
                  <a:cubicBezTo>
                    <a:pt x="97" y="70"/>
                    <a:pt x="96" y="71"/>
                    <a:pt x="96" y="72"/>
                  </a:cubicBezTo>
                  <a:cubicBezTo>
                    <a:pt x="96" y="75"/>
                    <a:pt x="95" y="79"/>
                    <a:pt x="96" y="80"/>
                  </a:cubicBezTo>
                  <a:cubicBezTo>
                    <a:pt x="97" y="82"/>
                    <a:pt x="102" y="83"/>
                    <a:pt x="104" y="84"/>
                  </a:cubicBezTo>
                  <a:cubicBezTo>
                    <a:pt x="104" y="84"/>
                    <a:pt x="104" y="84"/>
                    <a:pt x="104" y="84"/>
                  </a:cubicBezTo>
                  <a:cubicBezTo>
                    <a:pt x="109" y="86"/>
                    <a:pt x="113" y="86"/>
                    <a:pt x="117" y="86"/>
                  </a:cubicBezTo>
                  <a:cubicBezTo>
                    <a:pt x="120" y="86"/>
                    <a:pt x="123" y="86"/>
                    <a:pt x="125" y="86"/>
                  </a:cubicBezTo>
                  <a:cubicBezTo>
                    <a:pt x="127" y="86"/>
                    <a:pt x="128" y="86"/>
                    <a:pt x="129" y="86"/>
                  </a:cubicBezTo>
                  <a:cubicBezTo>
                    <a:pt x="129" y="86"/>
                    <a:pt x="129" y="86"/>
                    <a:pt x="129" y="86"/>
                  </a:cubicBezTo>
                  <a:cubicBezTo>
                    <a:pt x="130" y="86"/>
                    <a:pt x="130" y="86"/>
                    <a:pt x="130" y="86"/>
                  </a:cubicBezTo>
                  <a:cubicBezTo>
                    <a:pt x="134" y="95"/>
                    <a:pt x="141" y="100"/>
                    <a:pt x="152" y="101"/>
                  </a:cubicBezTo>
                  <a:cubicBezTo>
                    <a:pt x="153" y="101"/>
                    <a:pt x="153" y="101"/>
                    <a:pt x="153" y="101"/>
                  </a:cubicBezTo>
                  <a:cubicBezTo>
                    <a:pt x="158" y="101"/>
                    <a:pt x="163" y="102"/>
                    <a:pt x="168" y="103"/>
                  </a:cubicBezTo>
                  <a:cubicBezTo>
                    <a:pt x="169" y="103"/>
                    <a:pt x="171" y="104"/>
                    <a:pt x="173" y="105"/>
                  </a:cubicBezTo>
                  <a:cubicBezTo>
                    <a:pt x="175" y="105"/>
                    <a:pt x="177" y="106"/>
                    <a:pt x="179" y="106"/>
                  </a:cubicBezTo>
                  <a:cubicBezTo>
                    <a:pt x="179" y="106"/>
                    <a:pt x="179" y="106"/>
                    <a:pt x="180" y="106"/>
                  </a:cubicBezTo>
                  <a:cubicBezTo>
                    <a:pt x="182" y="106"/>
                    <a:pt x="184" y="106"/>
                    <a:pt x="186" y="105"/>
                  </a:cubicBezTo>
                  <a:cubicBezTo>
                    <a:pt x="188" y="105"/>
                    <a:pt x="190" y="104"/>
                    <a:pt x="192" y="104"/>
                  </a:cubicBezTo>
                  <a:cubicBezTo>
                    <a:pt x="192" y="104"/>
                    <a:pt x="193" y="104"/>
                    <a:pt x="193" y="104"/>
                  </a:cubicBezTo>
                  <a:cubicBezTo>
                    <a:pt x="193" y="104"/>
                    <a:pt x="194" y="104"/>
                    <a:pt x="194" y="105"/>
                  </a:cubicBezTo>
                  <a:cubicBezTo>
                    <a:pt x="194" y="106"/>
                    <a:pt x="194" y="106"/>
                    <a:pt x="193" y="107"/>
                  </a:cubicBezTo>
                  <a:cubicBezTo>
                    <a:pt x="188" y="110"/>
                    <a:pt x="184" y="111"/>
                    <a:pt x="179" y="111"/>
                  </a:cubicBezTo>
                  <a:cubicBezTo>
                    <a:pt x="176" y="111"/>
                    <a:pt x="173" y="111"/>
                    <a:pt x="170" y="110"/>
                  </a:cubicBezTo>
                  <a:cubicBezTo>
                    <a:pt x="166" y="109"/>
                    <a:pt x="161" y="109"/>
                    <a:pt x="157" y="109"/>
                  </a:cubicBezTo>
                  <a:cubicBezTo>
                    <a:pt x="153" y="109"/>
                    <a:pt x="149" y="109"/>
                    <a:pt x="145" y="109"/>
                  </a:cubicBezTo>
                  <a:cubicBezTo>
                    <a:pt x="142" y="109"/>
                    <a:pt x="138" y="110"/>
                    <a:pt x="135" y="110"/>
                  </a:cubicBezTo>
                  <a:cubicBezTo>
                    <a:pt x="135" y="110"/>
                    <a:pt x="135" y="110"/>
                    <a:pt x="135" y="110"/>
                  </a:cubicBezTo>
                  <a:cubicBezTo>
                    <a:pt x="135" y="110"/>
                    <a:pt x="135" y="110"/>
                    <a:pt x="134" y="110"/>
                  </a:cubicBezTo>
                  <a:cubicBezTo>
                    <a:pt x="132" y="110"/>
                    <a:pt x="129" y="109"/>
                    <a:pt x="126" y="109"/>
                  </a:cubicBezTo>
                  <a:cubicBezTo>
                    <a:pt x="124" y="109"/>
                    <a:pt x="121" y="109"/>
                    <a:pt x="118" y="109"/>
                  </a:cubicBezTo>
                  <a:cubicBezTo>
                    <a:pt x="114" y="109"/>
                    <a:pt x="111" y="109"/>
                    <a:pt x="108" y="110"/>
                  </a:cubicBezTo>
                  <a:cubicBezTo>
                    <a:pt x="104" y="111"/>
                    <a:pt x="104" y="112"/>
                    <a:pt x="103" y="113"/>
                  </a:cubicBezTo>
                  <a:cubicBezTo>
                    <a:pt x="103" y="115"/>
                    <a:pt x="109" y="120"/>
                    <a:pt x="115" y="123"/>
                  </a:cubicBezTo>
                  <a:cubicBezTo>
                    <a:pt x="117" y="124"/>
                    <a:pt x="119" y="124"/>
                    <a:pt x="121" y="124"/>
                  </a:cubicBezTo>
                  <a:cubicBezTo>
                    <a:pt x="126" y="124"/>
                    <a:pt x="130" y="121"/>
                    <a:pt x="135" y="118"/>
                  </a:cubicBezTo>
                  <a:cubicBezTo>
                    <a:pt x="137" y="117"/>
                    <a:pt x="138" y="116"/>
                    <a:pt x="140" y="114"/>
                  </a:cubicBezTo>
                  <a:cubicBezTo>
                    <a:pt x="141" y="114"/>
                    <a:pt x="141" y="114"/>
                    <a:pt x="141" y="114"/>
                  </a:cubicBezTo>
                  <a:cubicBezTo>
                    <a:pt x="142" y="115"/>
                    <a:pt x="142" y="115"/>
                    <a:pt x="142" y="115"/>
                  </a:cubicBezTo>
                  <a:cubicBezTo>
                    <a:pt x="142" y="119"/>
                    <a:pt x="145" y="121"/>
                    <a:pt x="147" y="124"/>
                  </a:cubicBezTo>
                  <a:cubicBezTo>
                    <a:pt x="148" y="125"/>
                    <a:pt x="150" y="127"/>
                    <a:pt x="151" y="128"/>
                  </a:cubicBezTo>
                  <a:cubicBezTo>
                    <a:pt x="151" y="129"/>
                    <a:pt x="152" y="131"/>
                    <a:pt x="153" y="132"/>
                  </a:cubicBezTo>
                  <a:cubicBezTo>
                    <a:pt x="154" y="135"/>
                    <a:pt x="155" y="137"/>
                    <a:pt x="156" y="138"/>
                  </a:cubicBezTo>
                  <a:cubicBezTo>
                    <a:pt x="157" y="139"/>
                    <a:pt x="157" y="139"/>
                    <a:pt x="158" y="139"/>
                  </a:cubicBezTo>
                  <a:cubicBezTo>
                    <a:pt x="159" y="139"/>
                    <a:pt x="161" y="137"/>
                    <a:pt x="163" y="136"/>
                  </a:cubicBezTo>
                  <a:cubicBezTo>
                    <a:pt x="164" y="135"/>
                    <a:pt x="166" y="134"/>
                    <a:pt x="167" y="134"/>
                  </a:cubicBezTo>
                  <a:cubicBezTo>
                    <a:pt x="168" y="133"/>
                    <a:pt x="168" y="133"/>
                    <a:pt x="168" y="133"/>
                  </a:cubicBezTo>
                  <a:cubicBezTo>
                    <a:pt x="171" y="132"/>
                    <a:pt x="173" y="131"/>
                    <a:pt x="176" y="129"/>
                  </a:cubicBezTo>
                  <a:cubicBezTo>
                    <a:pt x="176" y="129"/>
                    <a:pt x="176" y="129"/>
                    <a:pt x="176" y="129"/>
                  </a:cubicBezTo>
                  <a:cubicBezTo>
                    <a:pt x="177" y="129"/>
                    <a:pt x="177" y="129"/>
                    <a:pt x="177" y="129"/>
                  </a:cubicBezTo>
                  <a:cubicBezTo>
                    <a:pt x="177" y="130"/>
                    <a:pt x="177" y="130"/>
                    <a:pt x="177" y="131"/>
                  </a:cubicBezTo>
                  <a:cubicBezTo>
                    <a:pt x="174" y="138"/>
                    <a:pt x="168" y="140"/>
                    <a:pt x="162" y="141"/>
                  </a:cubicBezTo>
                  <a:cubicBezTo>
                    <a:pt x="161" y="142"/>
                    <a:pt x="161" y="142"/>
                    <a:pt x="160" y="142"/>
                  </a:cubicBezTo>
                  <a:cubicBezTo>
                    <a:pt x="160" y="142"/>
                    <a:pt x="160" y="143"/>
                    <a:pt x="160" y="143"/>
                  </a:cubicBezTo>
                  <a:cubicBezTo>
                    <a:pt x="153" y="146"/>
                    <a:pt x="145" y="147"/>
                    <a:pt x="137" y="147"/>
                  </a:cubicBezTo>
                  <a:cubicBezTo>
                    <a:pt x="134" y="147"/>
                    <a:pt x="131" y="147"/>
                    <a:pt x="128" y="147"/>
                  </a:cubicBezTo>
                  <a:cubicBezTo>
                    <a:pt x="126" y="147"/>
                    <a:pt x="126" y="147"/>
                    <a:pt x="126" y="147"/>
                  </a:cubicBezTo>
                  <a:cubicBezTo>
                    <a:pt x="125" y="147"/>
                    <a:pt x="125" y="147"/>
                    <a:pt x="125" y="147"/>
                  </a:cubicBezTo>
                  <a:cubicBezTo>
                    <a:pt x="124" y="147"/>
                    <a:pt x="123" y="147"/>
                    <a:pt x="121" y="147"/>
                  </a:cubicBezTo>
                  <a:cubicBezTo>
                    <a:pt x="119" y="147"/>
                    <a:pt x="117" y="147"/>
                    <a:pt x="115" y="147"/>
                  </a:cubicBezTo>
                  <a:cubicBezTo>
                    <a:pt x="113" y="147"/>
                    <a:pt x="110" y="147"/>
                    <a:pt x="108" y="145"/>
                  </a:cubicBezTo>
                  <a:cubicBezTo>
                    <a:pt x="108" y="144"/>
                    <a:pt x="107" y="143"/>
                    <a:pt x="107" y="141"/>
                  </a:cubicBezTo>
                  <a:cubicBezTo>
                    <a:pt x="107" y="140"/>
                    <a:pt x="106" y="140"/>
                    <a:pt x="106" y="139"/>
                  </a:cubicBezTo>
                  <a:cubicBezTo>
                    <a:pt x="105" y="138"/>
                    <a:pt x="103" y="136"/>
                    <a:pt x="102" y="135"/>
                  </a:cubicBezTo>
                  <a:cubicBezTo>
                    <a:pt x="102" y="135"/>
                    <a:pt x="102" y="135"/>
                    <a:pt x="102" y="135"/>
                  </a:cubicBezTo>
                  <a:cubicBezTo>
                    <a:pt x="98" y="133"/>
                    <a:pt x="94" y="132"/>
                    <a:pt x="90" y="132"/>
                  </a:cubicBezTo>
                  <a:cubicBezTo>
                    <a:pt x="90" y="132"/>
                    <a:pt x="89" y="132"/>
                    <a:pt x="89" y="132"/>
                  </a:cubicBezTo>
                  <a:cubicBezTo>
                    <a:pt x="87" y="132"/>
                    <a:pt x="87" y="132"/>
                    <a:pt x="87" y="132"/>
                  </a:cubicBezTo>
                  <a:cubicBezTo>
                    <a:pt x="85" y="132"/>
                    <a:pt x="83" y="132"/>
                    <a:pt x="81" y="132"/>
                  </a:cubicBezTo>
                  <a:cubicBezTo>
                    <a:pt x="78" y="132"/>
                    <a:pt x="76" y="132"/>
                    <a:pt x="74" y="132"/>
                  </a:cubicBezTo>
                  <a:cubicBezTo>
                    <a:pt x="72" y="132"/>
                    <a:pt x="70" y="132"/>
                    <a:pt x="69" y="132"/>
                  </a:cubicBezTo>
                  <a:cubicBezTo>
                    <a:pt x="67" y="132"/>
                    <a:pt x="66" y="135"/>
                    <a:pt x="64" y="137"/>
                  </a:cubicBezTo>
                  <a:cubicBezTo>
                    <a:pt x="64" y="138"/>
                    <a:pt x="63" y="140"/>
                    <a:pt x="62" y="141"/>
                  </a:cubicBezTo>
                  <a:cubicBezTo>
                    <a:pt x="60" y="143"/>
                    <a:pt x="59" y="145"/>
                    <a:pt x="57" y="147"/>
                  </a:cubicBezTo>
                  <a:cubicBezTo>
                    <a:pt x="56" y="148"/>
                    <a:pt x="55" y="150"/>
                    <a:pt x="54" y="151"/>
                  </a:cubicBezTo>
                  <a:cubicBezTo>
                    <a:pt x="51" y="155"/>
                    <a:pt x="47" y="158"/>
                    <a:pt x="42" y="159"/>
                  </a:cubicBezTo>
                  <a:cubicBezTo>
                    <a:pt x="40" y="160"/>
                    <a:pt x="38" y="160"/>
                    <a:pt x="35" y="160"/>
                  </a:cubicBezTo>
                  <a:cubicBezTo>
                    <a:pt x="35" y="160"/>
                    <a:pt x="35" y="160"/>
                    <a:pt x="35" y="160"/>
                  </a:cubicBezTo>
                  <a:cubicBezTo>
                    <a:pt x="36" y="161"/>
                    <a:pt x="38" y="162"/>
                    <a:pt x="40" y="163"/>
                  </a:cubicBezTo>
                  <a:cubicBezTo>
                    <a:pt x="43" y="165"/>
                    <a:pt x="47" y="167"/>
                    <a:pt x="51" y="167"/>
                  </a:cubicBezTo>
                  <a:cubicBezTo>
                    <a:pt x="51" y="167"/>
                    <a:pt x="51" y="167"/>
                    <a:pt x="51" y="167"/>
                  </a:cubicBezTo>
                  <a:cubicBezTo>
                    <a:pt x="54" y="167"/>
                    <a:pt x="56" y="167"/>
                    <a:pt x="58" y="167"/>
                  </a:cubicBezTo>
                  <a:cubicBezTo>
                    <a:pt x="60" y="167"/>
                    <a:pt x="62" y="167"/>
                    <a:pt x="64" y="167"/>
                  </a:cubicBezTo>
                  <a:cubicBezTo>
                    <a:pt x="65" y="167"/>
                    <a:pt x="65" y="167"/>
                    <a:pt x="65" y="167"/>
                  </a:cubicBezTo>
                  <a:cubicBezTo>
                    <a:pt x="68" y="167"/>
                    <a:pt x="71" y="167"/>
                    <a:pt x="74" y="168"/>
                  </a:cubicBezTo>
                  <a:cubicBezTo>
                    <a:pt x="75" y="168"/>
                    <a:pt x="75" y="169"/>
                    <a:pt x="76" y="169"/>
                  </a:cubicBezTo>
                  <a:cubicBezTo>
                    <a:pt x="77" y="170"/>
                    <a:pt x="77" y="170"/>
                    <a:pt x="78" y="170"/>
                  </a:cubicBezTo>
                  <a:cubicBezTo>
                    <a:pt x="78" y="170"/>
                    <a:pt x="78" y="170"/>
                    <a:pt x="78" y="170"/>
                  </a:cubicBezTo>
                  <a:cubicBezTo>
                    <a:pt x="79" y="170"/>
                    <a:pt x="80" y="170"/>
                    <a:pt x="80" y="169"/>
                  </a:cubicBezTo>
                  <a:cubicBezTo>
                    <a:pt x="81" y="168"/>
                    <a:pt x="81" y="166"/>
                    <a:pt x="81" y="162"/>
                  </a:cubicBezTo>
                  <a:cubicBezTo>
                    <a:pt x="81" y="162"/>
                    <a:pt x="81" y="161"/>
                    <a:pt x="82" y="161"/>
                  </a:cubicBezTo>
                  <a:cubicBezTo>
                    <a:pt x="82" y="161"/>
                    <a:pt x="82" y="161"/>
                    <a:pt x="82" y="161"/>
                  </a:cubicBezTo>
                  <a:cubicBezTo>
                    <a:pt x="82" y="161"/>
                    <a:pt x="83" y="161"/>
                    <a:pt x="83" y="161"/>
                  </a:cubicBezTo>
                  <a:cubicBezTo>
                    <a:pt x="86" y="164"/>
                    <a:pt x="88" y="165"/>
                    <a:pt x="90" y="165"/>
                  </a:cubicBezTo>
                  <a:cubicBezTo>
                    <a:pt x="92" y="165"/>
                    <a:pt x="94" y="164"/>
                    <a:pt x="98" y="163"/>
                  </a:cubicBezTo>
                  <a:cubicBezTo>
                    <a:pt x="99" y="163"/>
                    <a:pt x="100" y="162"/>
                    <a:pt x="101" y="162"/>
                  </a:cubicBezTo>
                  <a:cubicBezTo>
                    <a:pt x="103" y="162"/>
                    <a:pt x="106" y="164"/>
                    <a:pt x="108" y="165"/>
                  </a:cubicBezTo>
                  <a:cubicBezTo>
                    <a:pt x="110" y="165"/>
                    <a:pt x="112" y="166"/>
                    <a:pt x="114" y="166"/>
                  </a:cubicBezTo>
                  <a:cubicBezTo>
                    <a:pt x="120" y="168"/>
                    <a:pt x="126" y="168"/>
                    <a:pt x="132" y="168"/>
                  </a:cubicBezTo>
                  <a:cubicBezTo>
                    <a:pt x="136" y="168"/>
                    <a:pt x="140" y="168"/>
                    <a:pt x="144" y="168"/>
                  </a:cubicBezTo>
                  <a:cubicBezTo>
                    <a:pt x="148" y="167"/>
                    <a:pt x="151" y="167"/>
                    <a:pt x="155" y="167"/>
                  </a:cubicBezTo>
                  <a:cubicBezTo>
                    <a:pt x="156" y="167"/>
                    <a:pt x="156" y="167"/>
                    <a:pt x="156" y="167"/>
                  </a:cubicBezTo>
                  <a:cubicBezTo>
                    <a:pt x="162" y="167"/>
                    <a:pt x="164" y="167"/>
                    <a:pt x="164" y="159"/>
                  </a:cubicBezTo>
                  <a:cubicBezTo>
                    <a:pt x="164" y="159"/>
                    <a:pt x="165" y="158"/>
                    <a:pt x="165" y="158"/>
                  </a:cubicBezTo>
                  <a:cubicBezTo>
                    <a:pt x="165" y="158"/>
                    <a:pt x="166" y="158"/>
                    <a:pt x="166" y="158"/>
                  </a:cubicBezTo>
                  <a:cubicBezTo>
                    <a:pt x="167" y="158"/>
                    <a:pt x="168" y="159"/>
                    <a:pt x="169" y="159"/>
                  </a:cubicBezTo>
                  <a:cubicBezTo>
                    <a:pt x="169" y="160"/>
                    <a:pt x="170" y="160"/>
                    <a:pt x="170" y="160"/>
                  </a:cubicBezTo>
                  <a:cubicBezTo>
                    <a:pt x="171" y="160"/>
                    <a:pt x="171" y="161"/>
                    <a:pt x="172" y="161"/>
                  </a:cubicBezTo>
                  <a:cubicBezTo>
                    <a:pt x="173" y="161"/>
                    <a:pt x="174" y="160"/>
                    <a:pt x="175" y="160"/>
                  </a:cubicBezTo>
                  <a:cubicBezTo>
                    <a:pt x="176" y="160"/>
                    <a:pt x="176" y="160"/>
                    <a:pt x="176" y="160"/>
                  </a:cubicBezTo>
                  <a:cubicBezTo>
                    <a:pt x="177" y="160"/>
                    <a:pt x="177" y="160"/>
                    <a:pt x="178" y="160"/>
                  </a:cubicBezTo>
                  <a:cubicBezTo>
                    <a:pt x="178" y="160"/>
                    <a:pt x="178" y="160"/>
                    <a:pt x="178" y="160"/>
                  </a:cubicBezTo>
                  <a:cubicBezTo>
                    <a:pt x="179" y="160"/>
                    <a:pt x="179" y="160"/>
                    <a:pt x="180" y="160"/>
                  </a:cubicBezTo>
                  <a:cubicBezTo>
                    <a:pt x="181" y="161"/>
                    <a:pt x="181" y="161"/>
                    <a:pt x="181" y="161"/>
                  </a:cubicBezTo>
                  <a:cubicBezTo>
                    <a:pt x="182" y="161"/>
                    <a:pt x="183" y="162"/>
                    <a:pt x="184" y="162"/>
                  </a:cubicBezTo>
                  <a:cubicBezTo>
                    <a:pt x="185" y="163"/>
                    <a:pt x="186" y="164"/>
                    <a:pt x="187" y="164"/>
                  </a:cubicBezTo>
                  <a:cubicBezTo>
                    <a:pt x="188" y="165"/>
                    <a:pt x="189" y="165"/>
                    <a:pt x="190" y="165"/>
                  </a:cubicBezTo>
                  <a:cubicBezTo>
                    <a:pt x="193" y="165"/>
                    <a:pt x="195" y="164"/>
                    <a:pt x="197" y="163"/>
                  </a:cubicBezTo>
                  <a:cubicBezTo>
                    <a:pt x="200" y="163"/>
                    <a:pt x="202" y="162"/>
                    <a:pt x="205" y="162"/>
                  </a:cubicBezTo>
                  <a:cubicBezTo>
                    <a:pt x="206" y="162"/>
                    <a:pt x="207" y="162"/>
                    <a:pt x="208" y="163"/>
                  </a:cubicBezTo>
                  <a:cubicBezTo>
                    <a:pt x="209" y="163"/>
                    <a:pt x="209" y="163"/>
                    <a:pt x="209" y="164"/>
                  </a:cubicBezTo>
                  <a:cubicBezTo>
                    <a:pt x="209" y="164"/>
                    <a:pt x="209" y="165"/>
                    <a:pt x="208" y="165"/>
                  </a:cubicBezTo>
                  <a:cubicBezTo>
                    <a:pt x="208" y="165"/>
                    <a:pt x="208" y="165"/>
                    <a:pt x="208" y="165"/>
                  </a:cubicBezTo>
                  <a:cubicBezTo>
                    <a:pt x="208" y="168"/>
                    <a:pt x="209" y="171"/>
                    <a:pt x="209" y="172"/>
                  </a:cubicBezTo>
                  <a:cubicBezTo>
                    <a:pt x="210" y="175"/>
                    <a:pt x="211" y="175"/>
                    <a:pt x="212" y="175"/>
                  </a:cubicBezTo>
                  <a:cubicBezTo>
                    <a:pt x="213" y="175"/>
                    <a:pt x="213" y="175"/>
                    <a:pt x="214" y="175"/>
                  </a:cubicBezTo>
                  <a:cubicBezTo>
                    <a:pt x="214" y="175"/>
                    <a:pt x="215" y="175"/>
                    <a:pt x="216" y="175"/>
                  </a:cubicBezTo>
                  <a:cubicBezTo>
                    <a:pt x="216" y="175"/>
                    <a:pt x="216" y="175"/>
                    <a:pt x="216" y="175"/>
                  </a:cubicBezTo>
                  <a:cubicBezTo>
                    <a:pt x="218" y="175"/>
                    <a:pt x="220" y="175"/>
                    <a:pt x="222" y="175"/>
                  </a:cubicBezTo>
                  <a:cubicBezTo>
                    <a:pt x="223" y="175"/>
                    <a:pt x="225" y="175"/>
                    <a:pt x="227" y="175"/>
                  </a:cubicBezTo>
                  <a:cubicBezTo>
                    <a:pt x="230" y="175"/>
                    <a:pt x="233" y="175"/>
                    <a:pt x="235" y="174"/>
                  </a:cubicBezTo>
                  <a:cubicBezTo>
                    <a:pt x="236" y="174"/>
                    <a:pt x="237" y="173"/>
                    <a:pt x="237" y="173"/>
                  </a:cubicBezTo>
                  <a:cubicBezTo>
                    <a:pt x="239" y="172"/>
                    <a:pt x="240" y="171"/>
                    <a:pt x="242" y="171"/>
                  </a:cubicBezTo>
                  <a:cubicBezTo>
                    <a:pt x="242" y="171"/>
                    <a:pt x="242" y="171"/>
                    <a:pt x="242" y="171"/>
                  </a:cubicBezTo>
                  <a:cubicBezTo>
                    <a:pt x="242" y="171"/>
                    <a:pt x="242" y="171"/>
                    <a:pt x="243" y="171"/>
                  </a:cubicBezTo>
                  <a:cubicBezTo>
                    <a:pt x="243" y="171"/>
                    <a:pt x="244" y="171"/>
                    <a:pt x="244" y="172"/>
                  </a:cubicBezTo>
                  <a:cubicBezTo>
                    <a:pt x="244" y="174"/>
                    <a:pt x="243" y="176"/>
                    <a:pt x="242" y="178"/>
                  </a:cubicBezTo>
                  <a:cubicBezTo>
                    <a:pt x="242" y="179"/>
                    <a:pt x="241" y="180"/>
                    <a:pt x="241" y="181"/>
                  </a:cubicBezTo>
                  <a:cubicBezTo>
                    <a:pt x="241" y="181"/>
                    <a:pt x="242" y="182"/>
                    <a:pt x="243" y="182"/>
                  </a:cubicBezTo>
                  <a:cubicBezTo>
                    <a:pt x="244" y="182"/>
                    <a:pt x="244" y="181"/>
                    <a:pt x="245" y="181"/>
                  </a:cubicBezTo>
                  <a:cubicBezTo>
                    <a:pt x="245" y="181"/>
                    <a:pt x="245" y="181"/>
                    <a:pt x="245" y="181"/>
                  </a:cubicBezTo>
                  <a:cubicBezTo>
                    <a:pt x="246" y="177"/>
                    <a:pt x="247" y="171"/>
                    <a:pt x="252" y="168"/>
                  </a:cubicBezTo>
                  <a:cubicBezTo>
                    <a:pt x="254" y="166"/>
                    <a:pt x="256" y="166"/>
                    <a:pt x="258" y="166"/>
                  </a:cubicBezTo>
                  <a:cubicBezTo>
                    <a:pt x="260" y="166"/>
                    <a:pt x="261" y="166"/>
                    <a:pt x="263" y="166"/>
                  </a:cubicBezTo>
                  <a:cubicBezTo>
                    <a:pt x="264" y="166"/>
                    <a:pt x="265" y="166"/>
                    <a:pt x="266" y="166"/>
                  </a:cubicBezTo>
                  <a:cubicBezTo>
                    <a:pt x="264" y="163"/>
                    <a:pt x="259" y="160"/>
                    <a:pt x="256" y="158"/>
                  </a:cubicBezTo>
                  <a:cubicBezTo>
                    <a:pt x="255" y="157"/>
                    <a:pt x="254" y="157"/>
                    <a:pt x="253" y="156"/>
                  </a:cubicBezTo>
                  <a:cubicBezTo>
                    <a:pt x="248" y="153"/>
                    <a:pt x="245" y="151"/>
                    <a:pt x="240" y="151"/>
                  </a:cubicBezTo>
                  <a:cubicBezTo>
                    <a:pt x="240" y="151"/>
                    <a:pt x="240" y="151"/>
                    <a:pt x="240" y="151"/>
                  </a:cubicBezTo>
                  <a:cubicBezTo>
                    <a:pt x="240" y="151"/>
                    <a:pt x="240" y="151"/>
                    <a:pt x="240" y="151"/>
                  </a:cubicBezTo>
                  <a:cubicBezTo>
                    <a:pt x="236" y="151"/>
                    <a:pt x="231" y="150"/>
                    <a:pt x="227" y="149"/>
                  </a:cubicBezTo>
                  <a:cubicBezTo>
                    <a:pt x="223" y="148"/>
                    <a:pt x="219" y="147"/>
                    <a:pt x="214" y="147"/>
                  </a:cubicBezTo>
                  <a:cubicBezTo>
                    <a:pt x="211" y="147"/>
                    <a:pt x="207" y="148"/>
                    <a:pt x="204" y="150"/>
                  </a:cubicBezTo>
                  <a:cubicBezTo>
                    <a:pt x="202" y="151"/>
                    <a:pt x="199" y="152"/>
                    <a:pt x="196" y="152"/>
                  </a:cubicBezTo>
                  <a:cubicBezTo>
                    <a:pt x="193" y="152"/>
                    <a:pt x="191" y="151"/>
                    <a:pt x="188" y="150"/>
                  </a:cubicBezTo>
                  <a:cubicBezTo>
                    <a:pt x="188" y="150"/>
                    <a:pt x="188" y="149"/>
                    <a:pt x="188" y="149"/>
                  </a:cubicBezTo>
                  <a:cubicBezTo>
                    <a:pt x="188" y="148"/>
                    <a:pt x="187" y="147"/>
                    <a:pt x="187" y="145"/>
                  </a:cubicBezTo>
                  <a:cubicBezTo>
                    <a:pt x="187" y="142"/>
                    <a:pt x="186" y="138"/>
                    <a:pt x="186" y="134"/>
                  </a:cubicBezTo>
                  <a:cubicBezTo>
                    <a:pt x="186" y="133"/>
                    <a:pt x="187" y="133"/>
                    <a:pt x="187" y="133"/>
                  </a:cubicBezTo>
                  <a:cubicBezTo>
                    <a:pt x="188" y="132"/>
                    <a:pt x="188" y="132"/>
                    <a:pt x="188" y="132"/>
                  </a:cubicBezTo>
                  <a:cubicBezTo>
                    <a:pt x="191" y="133"/>
                    <a:pt x="193" y="135"/>
                    <a:pt x="196" y="137"/>
                  </a:cubicBezTo>
                  <a:cubicBezTo>
                    <a:pt x="198" y="139"/>
                    <a:pt x="200" y="141"/>
                    <a:pt x="203" y="141"/>
                  </a:cubicBezTo>
                  <a:cubicBezTo>
                    <a:pt x="206" y="141"/>
                    <a:pt x="209" y="141"/>
                    <a:pt x="213" y="141"/>
                  </a:cubicBezTo>
                  <a:cubicBezTo>
                    <a:pt x="215" y="141"/>
                    <a:pt x="217" y="141"/>
                    <a:pt x="219" y="141"/>
                  </a:cubicBezTo>
                  <a:cubicBezTo>
                    <a:pt x="221" y="141"/>
                    <a:pt x="223" y="141"/>
                    <a:pt x="224" y="141"/>
                  </a:cubicBezTo>
                  <a:cubicBezTo>
                    <a:pt x="225" y="141"/>
                    <a:pt x="226" y="141"/>
                    <a:pt x="227" y="141"/>
                  </a:cubicBezTo>
                  <a:cubicBezTo>
                    <a:pt x="231" y="141"/>
                    <a:pt x="235" y="142"/>
                    <a:pt x="238" y="142"/>
                  </a:cubicBezTo>
                  <a:cubicBezTo>
                    <a:pt x="243" y="143"/>
                    <a:pt x="247" y="144"/>
                    <a:pt x="251" y="144"/>
                  </a:cubicBezTo>
                  <a:cubicBezTo>
                    <a:pt x="256" y="144"/>
                    <a:pt x="260" y="143"/>
                    <a:pt x="264" y="139"/>
                  </a:cubicBezTo>
                  <a:cubicBezTo>
                    <a:pt x="266" y="138"/>
                    <a:pt x="267" y="136"/>
                    <a:pt x="267" y="135"/>
                  </a:cubicBezTo>
                  <a:cubicBezTo>
                    <a:pt x="267" y="134"/>
                    <a:pt x="266" y="132"/>
                    <a:pt x="265" y="130"/>
                  </a:cubicBezTo>
                  <a:cubicBezTo>
                    <a:pt x="265" y="129"/>
                    <a:pt x="264" y="128"/>
                    <a:pt x="263" y="127"/>
                  </a:cubicBezTo>
                  <a:cubicBezTo>
                    <a:pt x="263" y="126"/>
                    <a:pt x="263" y="126"/>
                    <a:pt x="263" y="125"/>
                  </a:cubicBezTo>
                  <a:cubicBezTo>
                    <a:pt x="263" y="125"/>
                    <a:pt x="264" y="125"/>
                    <a:pt x="264" y="125"/>
                  </a:cubicBezTo>
                  <a:cubicBezTo>
                    <a:pt x="267" y="125"/>
                    <a:pt x="269" y="124"/>
                    <a:pt x="272" y="124"/>
                  </a:cubicBezTo>
                  <a:cubicBezTo>
                    <a:pt x="274" y="124"/>
                    <a:pt x="276" y="124"/>
                    <a:pt x="278" y="124"/>
                  </a:cubicBezTo>
                  <a:cubicBezTo>
                    <a:pt x="278" y="124"/>
                    <a:pt x="279" y="124"/>
                    <a:pt x="279" y="124"/>
                  </a:cubicBezTo>
                  <a:cubicBezTo>
                    <a:pt x="282" y="124"/>
                    <a:pt x="284" y="124"/>
                    <a:pt x="286" y="125"/>
                  </a:cubicBezTo>
                  <a:cubicBezTo>
                    <a:pt x="288" y="125"/>
                    <a:pt x="290" y="125"/>
                    <a:pt x="292" y="125"/>
                  </a:cubicBezTo>
                  <a:cubicBezTo>
                    <a:pt x="293" y="125"/>
                    <a:pt x="295" y="125"/>
                    <a:pt x="297" y="125"/>
                  </a:cubicBezTo>
                  <a:cubicBezTo>
                    <a:pt x="299" y="125"/>
                    <a:pt x="301" y="125"/>
                    <a:pt x="304" y="125"/>
                  </a:cubicBezTo>
                  <a:cubicBezTo>
                    <a:pt x="303" y="123"/>
                    <a:pt x="302" y="122"/>
                    <a:pt x="302" y="120"/>
                  </a:cubicBezTo>
                  <a:cubicBezTo>
                    <a:pt x="300" y="116"/>
                    <a:pt x="299" y="113"/>
                    <a:pt x="297" y="110"/>
                  </a:cubicBezTo>
                  <a:cubicBezTo>
                    <a:pt x="296" y="110"/>
                    <a:pt x="295" y="109"/>
                    <a:pt x="295" y="108"/>
                  </a:cubicBezTo>
                  <a:cubicBezTo>
                    <a:pt x="293" y="106"/>
                    <a:pt x="291" y="103"/>
                    <a:pt x="289" y="102"/>
                  </a:cubicBezTo>
                  <a:cubicBezTo>
                    <a:pt x="289" y="102"/>
                    <a:pt x="289" y="102"/>
                    <a:pt x="288" y="102"/>
                  </a:cubicBezTo>
                  <a:cubicBezTo>
                    <a:pt x="287" y="102"/>
                    <a:pt x="286" y="102"/>
                    <a:pt x="285" y="103"/>
                  </a:cubicBezTo>
                  <a:cubicBezTo>
                    <a:pt x="285" y="103"/>
                    <a:pt x="284" y="103"/>
                    <a:pt x="283" y="104"/>
                  </a:cubicBezTo>
                  <a:cubicBezTo>
                    <a:pt x="281" y="104"/>
                    <a:pt x="279" y="104"/>
                    <a:pt x="277" y="104"/>
                  </a:cubicBezTo>
                  <a:cubicBezTo>
                    <a:pt x="276" y="104"/>
                    <a:pt x="275" y="104"/>
                    <a:pt x="275" y="104"/>
                  </a:cubicBezTo>
                  <a:cubicBezTo>
                    <a:pt x="274" y="104"/>
                    <a:pt x="274" y="104"/>
                    <a:pt x="274" y="104"/>
                  </a:cubicBezTo>
                  <a:cubicBezTo>
                    <a:pt x="268" y="104"/>
                    <a:pt x="263" y="103"/>
                    <a:pt x="258" y="101"/>
                  </a:cubicBezTo>
                  <a:cubicBezTo>
                    <a:pt x="258" y="101"/>
                    <a:pt x="258" y="101"/>
                    <a:pt x="258" y="101"/>
                  </a:cubicBezTo>
                  <a:cubicBezTo>
                    <a:pt x="257" y="101"/>
                    <a:pt x="257" y="100"/>
                    <a:pt x="257" y="100"/>
                  </a:cubicBezTo>
                  <a:cubicBezTo>
                    <a:pt x="257" y="99"/>
                    <a:pt x="257" y="98"/>
                    <a:pt x="257" y="98"/>
                  </a:cubicBezTo>
                  <a:cubicBezTo>
                    <a:pt x="268" y="93"/>
                    <a:pt x="278" y="90"/>
                    <a:pt x="290" y="88"/>
                  </a:cubicBezTo>
                  <a:cubicBezTo>
                    <a:pt x="291" y="88"/>
                    <a:pt x="292" y="88"/>
                    <a:pt x="293" y="87"/>
                  </a:cubicBezTo>
                  <a:cubicBezTo>
                    <a:pt x="297" y="87"/>
                    <a:pt x="300" y="86"/>
                    <a:pt x="303" y="86"/>
                  </a:cubicBezTo>
                  <a:cubicBezTo>
                    <a:pt x="304" y="86"/>
                    <a:pt x="306" y="86"/>
                    <a:pt x="307" y="87"/>
                  </a:cubicBezTo>
                  <a:cubicBezTo>
                    <a:pt x="309" y="87"/>
                    <a:pt x="311" y="88"/>
                    <a:pt x="313" y="89"/>
                  </a:cubicBezTo>
                  <a:cubicBezTo>
                    <a:pt x="315" y="90"/>
                    <a:pt x="316" y="91"/>
                    <a:pt x="318" y="91"/>
                  </a:cubicBezTo>
                  <a:cubicBezTo>
                    <a:pt x="319" y="92"/>
                    <a:pt x="320" y="92"/>
                    <a:pt x="321" y="92"/>
                  </a:cubicBezTo>
                  <a:cubicBezTo>
                    <a:pt x="323" y="92"/>
                    <a:pt x="325" y="91"/>
                    <a:pt x="327" y="91"/>
                  </a:cubicBezTo>
                  <a:cubicBezTo>
                    <a:pt x="329" y="90"/>
                    <a:pt x="330" y="90"/>
                    <a:pt x="332" y="90"/>
                  </a:cubicBezTo>
                  <a:cubicBezTo>
                    <a:pt x="333" y="90"/>
                    <a:pt x="333" y="90"/>
                    <a:pt x="334" y="90"/>
                  </a:cubicBezTo>
                  <a:cubicBezTo>
                    <a:pt x="336" y="90"/>
                    <a:pt x="336" y="90"/>
                    <a:pt x="336" y="90"/>
                  </a:cubicBezTo>
                  <a:cubicBezTo>
                    <a:pt x="336" y="90"/>
                    <a:pt x="336" y="90"/>
                    <a:pt x="336" y="90"/>
                  </a:cubicBezTo>
                  <a:cubicBezTo>
                    <a:pt x="337" y="90"/>
                    <a:pt x="339" y="90"/>
                    <a:pt x="341" y="89"/>
                  </a:cubicBezTo>
                  <a:cubicBezTo>
                    <a:pt x="341" y="89"/>
                    <a:pt x="342" y="89"/>
                    <a:pt x="343" y="89"/>
                  </a:cubicBezTo>
                  <a:cubicBezTo>
                    <a:pt x="345" y="88"/>
                    <a:pt x="347" y="88"/>
                    <a:pt x="349" y="88"/>
                  </a:cubicBezTo>
                  <a:cubicBezTo>
                    <a:pt x="350" y="88"/>
                    <a:pt x="351" y="88"/>
                    <a:pt x="352" y="88"/>
                  </a:cubicBezTo>
                  <a:cubicBezTo>
                    <a:pt x="353" y="88"/>
                    <a:pt x="354" y="88"/>
                    <a:pt x="354" y="88"/>
                  </a:cubicBezTo>
                  <a:cubicBezTo>
                    <a:pt x="355" y="88"/>
                    <a:pt x="356" y="88"/>
                    <a:pt x="356" y="88"/>
                  </a:cubicBezTo>
                  <a:cubicBezTo>
                    <a:pt x="355" y="87"/>
                    <a:pt x="354" y="86"/>
                    <a:pt x="352" y="86"/>
                  </a:cubicBezTo>
                  <a:cubicBezTo>
                    <a:pt x="352" y="86"/>
                    <a:pt x="352" y="86"/>
                    <a:pt x="351" y="86"/>
                  </a:cubicBezTo>
                  <a:cubicBezTo>
                    <a:pt x="351" y="86"/>
                    <a:pt x="350" y="86"/>
                    <a:pt x="350" y="86"/>
                  </a:cubicBezTo>
                  <a:cubicBezTo>
                    <a:pt x="347" y="86"/>
                    <a:pt x="345" y="85"/>
                    <a:pt x="342" y="84"/>
                  </a:cubicBezTo>
                  <a:cubicBezTo>
                    <a:pt x="340" y="84"/>
                    <a:pt x="338" y="83"/>
                    <a:pt x="335" y="83"/>
                  </a:cubicBezTo>
                  <a:cubicBezTo>
                    <a:pt x="335" y="83"/>
                    <a:pt x="334" y="83"/>
                    <a:pt x="334" y="83"/>
                  </a:cubicBezTo>
                  <a:cubicBezTo>
                    <a:pt x="334" y="83"/>
                    <a:pt x="333" y="83"/>
                    <a:pt x="333" y="83"/>
                  </a:cubicBezTo>
                  <a:cubicBezTo>
                    <a:pt x="333" y="83"/>
                    <a:pt x="333" y="83"/>
                    <a:pt x="333" y="83"/>
                  </a:cubicBezTo>
                  <a:cubicBezTo>
                    <a:pt x="332" y="83"/>
                    <a:pt x="332" y="82"/>
                    <a:pt x="332" y="82"/>
                  </a:cubicBezTo>
                  <a:cubicBezTo>
                    <a:pt x="332" y="81"/>
                    <a:pt x="332" y="80"/>
                    <a:pt x="333" y="80"/>
                  </a:cubicBezTo>
                  <a:cubicBezTo>
                    <a:pt x="333" y="80"/>
                    <a:pt x="334" y="80"/>
                    <a:pt x="334" y="80"/>
                  </a:cubicBezTo>
                  <a:cubicBezTo>
                    <a:pt x="335" y="80"/>
                    <a:pt x="335" y="80"/>
                    <a:pt x="335" y="80"/>
                  </a:cubicBezTo>
                  <a:cubicBezTo>
                    <a:pt x="341" y="80"/>
                    <a:pt x="347" y="81"/>
                    <a:pt x="352" y="83"/>
                  </a:cubicBezTo>
                  <a:cubicBezTo>
                    <a:pt x="353" y="83"/>
                    <a:pt x="354" y="83"/>
                    <a:pt x="355" y="83"/>
                  </a:cubicBezTo>
                  <a:cubicBezTo>
                    <a:pt x="357" y="83"/>
                    <a:pt x="358" y="83"/>
                    <a:pt x="359" y="83"/>
                  </a:cubicBezTo>
                  <a:cubicBezTo>
                    <a:pt x="361" y="83"/>
                    <a:pt x="363" y="83"/>
                    <a:pt x="364" y="83"/>
                  </a:cubicBezTo>
                  <a:cubicBezTo>
                    <a:pt x="365" y="84"/>
                    <a:pt x="366" y="84"/>
                    <a:pt x="367" y="84"/>
                  </a:cubicBezTo>
                  <a:cubicBezTo>
                    <a:pt x="368" y="85"/>
                    <a:pt x="370" y="85"/>
                    <a:pt x="371" y="85"/>
                  </a:cubicBezTo>
                  <a:cubicBezTo>
                    <a:pt x="373" y="85"/>
                    <a:pt x="374" y="85"/>
                    <a:pt x="376" y="84"/>
                  </a:cubicBezTo>
                  <a:cubicBezTo>
                    <a:pt x="380" y="81"/>
                    <a:pt x="384" y="81"/>
                    <a:pt x="388" y="80"/>
                  </a:cubicBezTo>
                  <a:cubicBezTo>
                    <a:pt x="390" y="80"/>
                    <a:pt x="390" y="80"/>
                    <a:pt x="390" y="80"/>
                  </a:cubicBezTo>
                  <a:cubicBezTo>
                    <a:pt x="391" y="80"/>
                    <a:pt x="393" y="79"/>
                    <a:pt x="394" y="79"/>
                  </a:cubicBezTo>
                  <a:cubicBezTo>
                    <a:pt x="395" y="79"/>
                    <a:pt x="395" y="79"/>
                    <a:pt x="396" y="80"/>
                  </a:cubicBezTo>
                  <a:cubicBezTo>
                    <a:pt x="397" y="80"/>
                    <a:pt x="398" y="80"/>
                    <a:pt x="399" y="80"/>
                  </a:cubicBezTo>
                  <a:cubicBezTo>
                    <a:pt x="400" y="81"/>
                    <a:pt x="401" y="81"/>
                    <a:pt x="401" y="81"/>
                  </a:cubicBezTo>
                  <a:cubicBezTo>
                    <a:pt x="401" y="80"/>
                    <a:pt x="401" y="79"/>
                    <a:pt x="401" y="78"/>
                  </a:cubicBezTo>
                  <a:cubicBezTo>
                    <a:pt x="400" y="75"/>
                    <a:pt x="400" y="73"/>
                    <a:pt x="401" y="71"/>
                  </a:cubicBezTo>
                  <a:cubicBezTo>
                    <a:pt x="401" y="69"/>
                    <a:pt x="402" y="66"/>
                    <a:pt x="403" y="64"/>
                  </a:cubicBezTo>
                  <a:cubicBezTo>
                    <a:pt x="403" y="63"/>
                    <a:pt x="404" y="62"/>
                    <a:pt x="404" y="61"/>
                  </a:cubicBezTo>
                  <a:cubicBezTo>
                    <a:pt x="404" y="60"/>
                    <a:pt x="404" y="60"/>
                    <a:pt x="405" y="60"/>
                  </a:cubicBezTo>
                  <a:cubicBezTo>
                    <a:pt x="406" y="60"/>
                    <a:pt x="406" y="60"/>
                    <a:pt x="406" y="60"/>
                  </a:cubicBezTo>
                  <a:cubicBezTo>
                    <a:pt x="407" y="62"/>
                    <a:pt x="410" y="63"/>
                    <a:pt x="412" y="63"/>
                  </a:cubicBezTo>
                  <a:cubicBezTo>
                    <a:pt x="414" y="63"/>
                    <a:pt x="415" y="62"/>
                    <a:pt x="417" y="62"/>
                  </a:cubicBezTo>
                  <a:cubicBezTo>
                    <a:pt x="417" y="62"/>
                    <a:pt x="418" y="62"/>
                    <a:pt x="418" y="62"/>
                  </a:cubicBezTo>
                  <a:cubicBezTo>
                    <a:pt x="419" y="62"/>
                    <a:pt x="420" y="62"/>
                    <a:pt x="420" y="62"/>
                  </a:cubicBezTo>
                  <a:cubicBezTo>
                    <a:pt x="422" y="62"/>
                    <a:pt x="423" y="62"/>
                    <a:pt x="424" y="62"/>
                  </a:cubicBezTo>
                  <a:cubicBezTo>
                    <a:pt x="425" y="62"/>
                    <a:pt x="426" y="62"/>
                    <a:pt x="427" y="62"/>
                  </a:cubicBezTo>
                  <a:cubicBezTo>
                    <a:pt x="429" y="63"/>
                    <a:pt x="429" y="63"/>
                    <a:pt x="430" y="64"/>
                  </a:cubicBezTo>
                  <a:cubicBezTo>
                    <a:pt x="430" y="65"/>
                    <a:pt x="431" y="65"/>
                    <a:pt x="431" y="66"/>
                  </a:cubicBezTo>
                  <a:cubicBezTo>
                    <a:pt x="433" y="67"/>
                    <a:pt x="434" y="67"/>
                    <a:pt x="435" y="67"/>
                  </a:cubicBezTo>
                  <a:cubicBezTo>
                    <a:pt x="438" y="67"/>
                    <a:pt x="442" y="65"/>
                    <a:pt x="445" y="62"/>
                  </a:cubicBezTo>
                  <a:cubicBezTo>
                    <a:pt x="448" y="60"/>
                    <a:pt x="451" y="58"/>
                    <a:pt x="454" y="58"/>
                  </a:cubicBezTo>
                  <a:cubicBezTo>
                    <a:pt x="457" y="57"/>
                    <a:pt x="461" y="57"/>
                    <a:pt x="464" y="57"/>
                  </a:cubicBezTo>
                  <a:cubicBezTo>
                    <a:pt x="465" y="57"/>
                    <a:pt x="465" y="57"/>
                    <a:pt x="466" y="57"/>
                  </a:cubicBezTo>
                  <a:cubicBezTo>
                    <a:pt x="472" y="57"/>
                    <a:pt x="477" y="57"/>
                    <a:pt x="482" y="53"/>
                  </a:cubicBezTo>
                  <a:cubicBezTo>
                    <a:pt x="492" y="46"/>
                    <a:pt x="501" y="43"/>
                    <a:pt x="512" y="42"/>
                  </a:cubicBezTo>
                  <a:cubicBezTo>
                    <a:pt x="513" y="42"/>
                    <a:pt x="514" y="42"/>
                    <a:pt x="515" y="42"/>
                  </a:cubicBezTo>
                  <a:cubicBezTo>
                    <a:pt x="516" y="42"/>
                    <a:pt x="517" y="42"/>
                    <a:pt x="518" y="42"/>
                  </a:cubicBezTo>
                  <a:cubicBezTo>
                    <a:pt x="519" y="42"/>
                    <a:pt x="520" y="42"/>
                    <a:pt x="521" y="42"/>
                  </a:cubicBezTo>
                  <a:cubicBezTo>
                    <a:pt x="523" y="42"/>
                    <a:pt x="525" y="42"/>
                    <a:pt x="527" y="42"/>
                  </a:cubicBezTo>
                  <a:cubicBezTo>
                    <a:pt x="529" y="41"/>
                    <a:pt x="530" y="39"/>
                    <a:pt x="531" y="37"/>
                  </a:cubicBezTo>
                  <a:cubicBezTo>
                    <a:pt x="531" y="35"/>
                    <a:pt x="532" y="32"/>
                    <a:pt x="534" y="30"/>
                  </a:cubicBezTo>
                  <a:cubicBezTo>
                    <a:pt x="537" y="29"/>
                    <a:pt x="539" y="28"/>
                    <a:pt x="542" y="28"/>
                  </a:cubicBezTo>
                  <a:cubicBezTo>
                    <a:pt x="545" y="28"/>
                    <a:pt x="548" y="29"/>
                    <a:pt x="550" y="29"/>
                  </a:cubicBezTo>
                  <a:cubicBezTo>
                    <a:pt x="552" y="29"/>
                    <a:pt x="553" y="30"/>
                    <a:pt x="555" y="30"/>
                  </a:cubicBezTo>
                  <a:cubicBezTo>
                    <a:pt x="555" y="30"/>
                    <a:pt x="556" y="30"/>
                    <a:pt x="556" y="30"/>
                  </a:cubicBezTo>
                  <a:cubicBezTo>
                    <a:pt x="561" y="30"/>
                    <a:pt x="564" y="28"/>
                    <a:pt x="568" y="26"/>
                  </a:cubicBezTo>
                  <a:cubicBezTo>
                    <a:pt x="571" y="24"/>
                    <a:pt x="574" y="24"/>
                    <a:pt x="576" y="23"/>
                  </a:cubicBezTo>
                  <a:cubicBezTo>
                    <a:pt x="578" y="23"/>
                    <a:pt x="580" y="23"/>
                    <a:pt x="582" y="22"/>
                  </a:cubicBezTo>
                  <a:cubicBezTo>
                    <a:pt x="584" y="21"/>
                    <a:pt x="584" y="21"/>
                    <a:pt x="584" y="21"/>
                  </a:cubicBezTo>
                  <a:cubicBezTo>
                    <a:pt x="587" y="20"/>
                    <a:pt x="590" y="19"/>
                    <a:pt x="592" y="17"/>
                  </a:cubicBezTo>
                  <a:cubicBezTo>
                    <a:pt x="585" y="16"/>
                    <a:pt x="578" y="14"/>
                    <a:pt x="571" y="14"/>
                  </a:cubicBezTo>
                  <a:cubicBezTo>
                    <a:pt x="570" y="14"/>
                    <a:pt x="568" y="14"/>
                    <a:pt x="566" y="15"/>
                  </a:cubicBezTo>
                  <a:cubicBezTo>
                    <a:pt x="565" y="15"/>
                    <a:pt x="565" y="15"/>
                    <a:pt x="564" y="15"/>
                  </a:cubicBezTo>
                  <a:cubicBezTo>
                    <a:pt x="562" y="15"/>
                    <a:pt x="561" y="15"/>
                    <a:pt x="559" y="15"/>
                  </a:cubicBezTo>
                  <a:cubicBezTo>
                    <a:pt x="558" y="15"/>
                    <a:pt x="556" y="15"/>
                    <a:pt x="555" y="14"/>
                  </a:cubicBezTo>
                  <a:cubicBezTo>
                    <a:pt x="550" y="12"/>
                    <a:pt x="550" y="8"/>
                    <a:pt x="550" y="4"/>
                  </a:cubicBezTo>
                  <a:cubicBezTo>
                    <a:pt x="550" y="3"/>
                    <a:pt x="550" y="3"/>
                    <a:pt x="550" y="2"/>
                  </a:cubicBezTo>
                  <a:cubicBezTo>
                    <a:pt x="550" y="2"/>
                    <a:pt x="549" y="3"/>
                    <a:pt x="548" y="4"/>
                  </a:cubicBezTo>
                  <a:cubicBezTo>
                    <a:pt x="548" y="5"/>
                    <a:pt x="547" y="5"/>
                    <a:pt x="546" y="6"/>
                  </a:cubicBezTo>
                  <a:cubicBezTo>
                    <a:pt x="544" y="8"/>
                    <a:pt x="540" y="8"/>
                    <a:pt x="537" y="8"/>
                  </a:cubicBezTo>
                  <a:cubicBezTo>
                    <a:pt x="537" y="8"/>
                    <a:pt x="536" y="8"/>
                    <a:pt x="536" y="8"/>
                  </a:cubicBezTo>
                  <a:cubicBezTo>
                    <a:pt x="531" y="8"/>
                    <a:pt x="527" y="7"/>
                    <a:pt x="525" y="6"/>
                  </a:cubicBezTo>
                  <a:cubicBezTo>
                    <a:pt x="524" y="6"/>
                    <a:pt x="524" y="5"/>
                    <a:pt x="523" y="4"/>
                  </a:cubicBezTo>
                  <a:cubicBezTo>
                    <a:pt x="523" y="4"/>
                    <a:pt x="522" y="3"/>
                    <a:pt x="522" y="3"/>
                  </a:cubicBezTo>
                  <a:cubicBezTo>
                    <a:pt x="522" y="3"/>
                    <a:pt x="522" y="3"/>
                    <a:pt x="521" y="3"/>
                  </a:cubicBezTo>
                  <a:cubicBezTo>
                    <a:pt x="521" y="3"/>
                    <a:pt x="519" y="4"/>
                    <a:pt x="518" y="4"/>
                  </a:cubicBezTo>
                  <a:cubicBezTo>
                    <a:pt x="518" y="5"/>
                    <a:pt x="517" y="5"/>
                    <a:pt x="516" y="5"/>
                  </a:cubicBezTo>
                  <a:cubicBezTo>
                    <a:pt x="512" y="6"/>
                    <a:pt x="508" y="7"/>
                    <a:pt x="504" y="7"/>
                  </a:cubicBezTo>
                  <a:cubicBezTo>
                    <a:pt x="502" y="7"/>
                    <a:pt x="501" y="7"/>
                    <a:pt x="500" y="7"/>
                  </a:cubicBezTo>
                  <a:cubicBezTo>
                    <a:pt x="498" y="7"/>
                    <a:pt x="497" y="7"/>
                    <a:pt x="495" y="7"/>
                  </a:cubicBezTo>
                  <a:cubicBezTo>
                    <a:pt x="494" y="7"/>
                    <a:pt x="494" y="7"/>
                    <a:pt x="493" y="7"/>
                  </a:cubicBezTo>
                  <a:cubicBezTo>
                    <a:pt x="490" y="7"/>
                    <a:pt x="487" y="8"/>
                    <a:pt x="484" y="10"/>
                  </a:cubicBezTo>
                  <a:cubicBezTo>
                    <a:pt x="482" y="11"/>
                    <a:pt x="480" y="12"/>
                    <a:pt x="477" y="13"/>
                  </a:cubicBezTo>
                  <a:cubicBezTo>
                    <a:pt x="476" y="13"/>
                    <a:pt x="475" y="13"/>
                    <a:pt x="474" y="13"/>
                  </a:cubicBezTo>
                  <a:cubicBezTo>
                    <a:pt x="473" y="13"/>
                    <a:pt x="472" y="13"/>
                    <a:pt x="470" y="13"/>
                  </a:cubicBezTo>
                  <a:cubicBezTo>
                    <a:pt x="469" y="13"/>
                    <a:pt x="468" y="13"/>
                    <a:pt x="467" y="12"/>
                  </a:cubicBezTo>
                  <a:cubicBezTo>
                    <a:pt x="465" y="12"/>
                    <a:pt x="463" y="12"/>
                    <a:pt x="461" y="12"/>
                  </a:cubicBezTo>
                  <a:cubicBezTo>
                    <a:pt x="459" y="12"/>
                    <a:pt x="457" y="12"/>
                    <a:pt x="455" y="12"/>
                  </a:cubicBezTo>
                  <a:cubicBezTo>
                    <a:pt x="455" y="12"/>
                    <a:pt x="454" y="11"/>
                    <a:pt x="454" y="11"/>
                  </a:cubicBezTo>
                  <a:cubicBezTo>
                    <a:pt x="454" y="10"/>
                    <a:pt x="454" y="10"/>
                    <a:pt x="454" y="9"/>
                  </a:cubicBezTo>
                  <a:cubicBezTo>
                    <a:pt x="457" y="6"/>
                    <a:pt x="462" y="6"/>
                    <a:pt x="467" y="6"/>
                  </a:cubicBezTo>
                  <a:cubicBezTo>
                    <a:pt x="467" y="6"/>
                    <a:pt x="467" y="6"/>
                    <a:pt x="468" y="6"/>
                  </a:cubicBezTo>
                  <a:cubicBezTo>
                    <a:pt x="471" y="6"/>
                    <a:pt x="473" y="6"/>
                    <a:pt x="475" y="5"/>
                  </a:cubicBezTo>
                  <a:cubicBezTo>
                    <a:pt x="476" y="5"/>
                    <a:pt x="477" y="5"/>
                    <a:pt x="478" y="4"/>
                  </a:cubicBezTo>
                  <a:cubicBezTo>
                    <a:pt x="480" y="4"/>
                    <a:pt x="481" y="3"/>
                    <a:pt x="483" y="3"/>
                  </a:cubicBezTo>
                  <a:cubicBezTo>
                    <a:pt x="478" y="3"/>
                    <a:pt x="473" y="3"/>
                    <a:pt x="468" y="3"/>
                  </a:cubicBezTo>
                  <a:cubicBezTo>
                    <a:pt x="461" y="4"/>
                    <a:pt x="455" y="4"/>
                    <a:pt x="448" y="4"/>
                  </a:cubicBezTo>
                  <a:cubicBezTo>
                    <a:pt x="443" y="4"/>
                    <a:pt x="439" y="4"/>
                    <a:pt x="434" y="4"/>
                  </a:cubicBezTo>
                  <a:cubicBezTo>
                    <a:pt x="432" y="3"/>
                    <a:pt x="430" y="2"/>
                    <a:pt x="429" y="2"/>
                  </a:cubicBezTo>
                  <a:cubicBezTo>
                    <a:pt x="427" y="1"/>
                    <a:pt x="426" y="0"/>
                    <a:pt x="424" y="0"/>
                  </a:cubicBezTo>
                  <a:cubicBezTo>
                    <a:pt x="424" y="0"/>
                    <a:pt x="423" y="0"/>
                    <a:pt x="4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6" name="Freeform 149">
              <a:extLst>
                <a:ext uri="{FF2B5EF4-FFF2-40B4-BE49-F238E27FC236}">
                  <a16:creationId xmlns:a16="http://schemas.microsoft.com/office/drawing/2014/main" xmlns="" id="{E239A566-1847-4470-AF26-E8D92E9AFFCD}"/>
                </a:ext>
              </a:extLst>
            </p:cNvPr>
            <p:cNvSpPr>
              <a:spLocks/>
            </p:cNvSpPr>
            <p:nvPr/>
          </p:nvSpPr>
          <p:spPr bwMode="auto">
            <a:xfrm>
              <a:off x="-1899" y="-155"/>
              <a:ext cx="1063" cy="545"/>
            </a:xfrm>
            <a:custGeom>
              <a:avLst/>
              <a:gdLst>
                <a:gd name="T0" fmla="*/ 96 w 567"/>
                <a:gd name="T1" fmla="*/ 49 h 290"/>
                <a:gd name="T2" fmla="*/ 97 w 567"/>
                <a:gd name="T3" fmla="*/ 69 h 290"/>
                <a:gd name="T4" fmla="*/ 68 w 567"/>
                <a:gd name="T5" fmla="*/ 53 h 290"/>
                <a:gd name="T6" fmla="*/ 90 w 567"/>
                <a:gd name="T7" fmla="*/ 3 h 290"/>
                <a:gd name="T8" fmla="*/ 47 w 567"/>
                <a:gd name="T9" fmla="*/ 3 h 290"/>
                <a:gd name="T10" fmla="*/ 7 w 567"/>
                <a:gd name="T11" fmla="*/ 62 h 290"/>
                <a:gd name="T12" fmla="*/ 76 w 567"/>
                <a:gd name="T13" fmla="*/ 83 h 290"/>
                <a:gd name="T14" fmla="*/ 139 w 567"/>
                <a:gd name="T15" fmla="*/ 84 h 290"/>
                <a:gd name="T16" fmla="*/ 162 w 567"/>
                <a:gd name="T17" fmla="*/ 92 h 290"/>
                <a:gd name="T18" fmla="*/ 184 w 567"/>
                <a:gd name="T19" fmla="*/ 100 h 290"/>
                <a:gd name="T20" fmla="*/ 204 w 567"/>
                <a:gd name="T21" fmla="*/ 101 h 290"/>
                <a:gd name="T22" fmla="*/ 211 w 567"/>
                <a:gd name="T23" fmla="*/ 84 h 290"/>
                <a:gd name="T24" fmla="*/ 245 w 567"/>
                <a:gd name="T25" fmla="*/ 98 h 290"/>
                <a:gd name="T26" fmla="*/ 257 w 567"/>
                <a:gd name="T27" fmla="*/ 110 h 290"/>
                <a:gd name="T28" fmla="*/ 262 w 567"/>
                <a:gd name="T29" fmla="*/ 121 h 290"/>
                <a:gd name="T30" fmla="*/ 293 w 567"/>
                <a:gd name="T31" fmla="*/ 132 h 290"/>
                <a:gd name="T32" fmla="*/ 299 w 567"/>
                <a:gd name="T33" fmla="*/ 139 h 290"/>
                <a:gd name="T34" fmla="*/ 318 w 567"/>
                <a:gd name="T35" fmla="*/ 132 h 290"/>
                <a:gd name="T36" fmla="*/ 346 w 567"/>
                <a:gd name="T37" fmla="*/ 155 h 290"/>
                <a:gd name="T38" fmla="*/ 350 w 567"/>
                <a:gd name="T39" fmla="*/ 168 h 290"/>
                <a:gd name="T40" fmla="*/ 371 w 567"/>
                <a:gd name="T41" fmla="*/ 167 h 290"/>
                <a:gd name="T42" fmla="*/ 399 w 567"/>
                <a:gd name="T43" fmla="*/ 173 h 290"/>
                <a:gd name="T44" fmla="*/ 374 w 567"/>
                <a:gd name="T45" fmla="*/ 186 h 290"/>
                <a:gd name="T46" fmla="*/ 355 w 567"/>
                <a:gd name="T47" fmla="*/ 172 h 290"/>
                <a:gd name="T48" fmla="*/ 315 w 567"/>
                <a:gd name="T49" fmla="*/ 180 h 290"/>
                <a:gd name="T50" fmla="*/ 311 w 567"/>
                <a:gd name="T51" fmla="*/ 204 h 290"/>
                <a:gd name="T52" fmla="*/ 292 w 567"/>
                <a:gd name="T53" fmla="*/ 220 h 290"/>
                <a:gd name="T54" fmla="*/ 316 w 567"/>
                <a:gd name="T55" fmla="*/ 230 h 290"/>
                <a:gd name="T56" fmla="*/ 347 w 567"/>
                <a:gd name="T57" fmla="*/ 238 h 290"/>
                <a:gd name="T58" fmla="*/ 358 w 567"/>
                <a:gd name="T59" fmla="*/ 255 h 290"/>
                <a:gd name="T60" fmla="*/ 390 w 567"/>
                <a:gd name="T61" fmla="*/ 270 h 290"/>
                <a:gd name="T62" fmla="*/ 440 w 567"/>
                <a:gd name="T63" fmla="*/ 284 h 290"/>
                <a:gd name="T64" fmla="*/ 480 w 567"/>
                <a:gd name="T65" fmla="*/ 279 h 290"/>
                <a:gd name="T66" fmla="*/ 483 w 567"/>
                <a:gd name="T67" fmla="*/ 226 h 290"/>
                <a:gd name="T68" fmla="*/ 456 w 567"/>
                <a:gd name="T69" fmla="*/ 218 h 290"/>
                <a:gd name="T70" fmla="*/ 421 w 567"/>
                <a:gd name="T71" fmla="*/ 183 h 290"/>
                <a:gd name="T72" fmla="*/ 464 w 567"/>
                <a:gd name="T73" fmla="*/ 176 h 290"/>
                <a:gd name="T74" fmla="*/ 482 w 567"/>
                <a:gd name="T75" fmla="*/ 182 h 290"/>
                <a:gd name="T76" fmla="*/ 509 w 567"/>
                <a:gd name="T77" fmla="*/ 195 h 290"/>
                <a:gd name="T78" fmla="*/ 540 w 567"/>
                <a:gd name="T79" fmla="*/ 186 h 290"/>
                <a:gd name="T80" fmla="*/ 543 w 567"/>
                <a:gd name="T81" fmla="*/ 178 h 290"/>
                <a:gd name="T82" fmla="*/ 560 w 567"/>
                <a:gd name="T83" fmla="*/ 172 h 290"/>
                <a:gd name="T84" fmla="*/ 533 w 567"/>
                <a:gd name="T85" fmla="*/ 164 h 290"/>
                <a:gd name="T86" fmla="*/ 520 w 567"/>
                <a:gd name="T87" fmla="*/ 156 h 290"/>
                <a:gd name="T88" fmla="*/ 479 w 567"/>
                <a:gd name="T89" fmla="*/ 141 h 290"/>
                <a:gd name="T90" fmla="*/ 454 w 567"/>
                <a:gd name="T91" fmla="*/ 135 h 290"/>
                <a:gd name="T92" fmla="*/ 413 w 567"/>
                <a:gd name="T93" fmla="*/ 119 h 290"/>
                <a:gd name="T94" fmla="*/ 446 w 567"/>
                <a:gd name="T95" fmla="*/ 113 h 290"/>
                <a:gd name="T96" fmla="*/ 415 w 567"/>
                <a:gd name="T97" fmla="*/ 100 h 290"/>
                <a:gd name="T98" fmla="*/ 395 w 567"/>
                <a:gd name="T99" fmla="*/ 73 h 290"/>
                <a:gd name="T100" fmla="*/ 367 w 567"/>
                <a:gd name="T101" fmla="*/ 81 h 290"/>
                <a:gd name="T102" fmla="*/ 352 w 567"/>
                <a:gd name="T103" fmla="*/ 56 h 290"/>
                <a:gd name="T104" fmla="*/ 308 w 567"/>
                <a:gd name="T105" fmla="*/ 51 h 290"/>
                <a:gd name="T106" fmla="*/ 290 w 567"/>
                <a:gd name="T107" fmla="*/ 60 h 290"/>
                <a:gd name="T108" fmla="*/ 270 w 567"/>
                <a:gd name="T109" fmla="*/ 31 h 290"/>
                <a:gd name="T110" fmla="*/ 242 w 567"/>
                <a:gd name="T111" fmla="*/ 43 h 290"/>
                <a:gd name="T112" fmla="*/ 214 w 567"/>
                <a:gd name="T113" fmla="*/ 42 h 290"/>
                <a:gd name="T114" fmla="*/ 183 w 567"/>
                <a:gd name="T115" fmla="*/ 42 h 290"/>
                <a:gd name="T116" fmla="*/ 168 w 567"/>
                <a:gd name="T117" fmla="*/ 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7" h="290">
                  <a:moveTo>
                    <a:pt x="147" y="0"/>
                  </a:moveTo>
                  <a:cubicBezTo>
                    <a:pt x="147" y="0"/>
                    <a:pt x="146" y="0"/>
                    <a:pt x="146" y="0"/>
                  </a:cubicBezTo>
                  <a:cubicBezTo>
                    <a:pt x="142" y="0"/>
                    <a:pt x="138" y="2"/>
                    <a:pt x="134" y="4"/>
                  </a:cubicBezTo>
                  <a:cubicBezTo>
                    <a:pt x="132" y="5"/>
                    <a:pt x="130" y="6"/>
                    <a:pt x="128" y="6"/>
                  </a:cubicBezTo>
                  <a:cubicBezTo>
                    <a:pt x="124" y="8"/>
                    <a:pt x="120" y="8"/>
                    <a:pt x="117" y="9"/>
                  </a:cubicBezTo>
                  <a:cubicBezTo>
                    <a:pt x="112" y="9"/>
                    <a:pt x="108" y="10"/>
                    <a:pt x="104" y="12"/>
                  </a:cubicBezTo>
                  <a:cubicBezTo>
                    <a:pt x="102" y="12"/>
                    <a:pt x="102" y="12"/>
                    <a:pt x="102" y="12"/>
                  </a:cubicBezTo>
                  <a:cubicBezTo>
                    <a:pt x="96" y="15"/>
                    <a:pt x="88" y="19"/>
                    <a:pt x="83" y="25"/>
                  </a:cubicBezTo>
                  <a:cubicBezTo>
                    <a:pt x="81" y="29"/>
                    <a:pt x="79" y="35"/>
                    <a:pt x="80" y="40"/>
                  </a:cubicBezTo>
                  <a:cubicBezTo>
                    <a:pt x="80" y="42"/>
                    <a:pt x="81" y="44"/>
                    <a:pt x="83" y="45"/>
                  </a:cubicBezTo>
                  <a:cubicBezTo>
                    <a:pt x="87" y="48"/>
                    <a:pt x="92" y="48"/>
                    <a:pt x="96" y="49"/>
                  </a:cubicBezTo>
                  <a:cubicBezTo>
                    <a:pt x="99" y="50"/>
                    <a:pt x="101" y="50"/>
                    <a:pt x="104" y="51"/>
                  </a:cubicBezTo>
                  <a:cubicBezTo>
                    <a:pt x="104" y="51"/>
                    <a:pt x="104" y="51"/>
                    <a:pt x="105" y="51"/>
                  </a:cubicBezTo>
                  <a:cubicBezTo>
                    <a:pt x="105" y="52"/>
                    <a:pt x="105" y="52"/>
                    <a:pt x="105" y="53"/>
                  </a:cubicBezTo>
                  <a:cubicBezTo>
                    <a:pt x="104" y="54"/>
                    <a:pt x="104" y="54"/>
                    <a:pt x="104" y="54"/>
                  </a:cubicBezTo>
                  <a:cubicBezTo>
                    <a:pt x="103" y="57"/>
                    <a:pt x="102" y="60"/>
                    <a:pt x="102" y="63"/>
                  </a:cubicBezTo>
                  <a:cubicBezTo>
                    <a:pt x="102" y="63"/>
                    <a:pt x="102" y="64"/>
                    <a:pt x="103" y="64"/>
                  </a:cubicBezTo>
                  <a:cubicBezTo>
                    <a:pt x="103" y="65"/>
                    <a:pt x="104" y="67"/>
                    <a:pt x="103" y="68"/>
                  </a:cubicBezTo>
                  <a:cubicBezTo>
                    <a:pt x="102" y="69"/>
                    <a:pt x="102" y="70"/>
                    <a:pt x="100" y="70"/>
                  </a:cubicBezTo>
                  <a:cubicBezTo>
                    <a:pt x="100" y="70"/>
                    <a:pt x="100" y="70"/>
                    <a:pt x="100" y="70"/>
                  </a:cubicBezTo>
                  <a:cubicBezTo>
                    <a:pt x="99" y="70"/>
                    <a:pt x="98" y="69"/>
                    <a:pt x="98" y="69"/>
                  </a:cubicBezTo>
                  <a:cubicBezTo>
                    <a:pt x="97" y="69"/>
                    <a:pt x="97" y="69"/>
                    <a:pt x="97" y="69"/>
                  </a:cubicBezTo>
                  <a:cubicBezTo>
                    <a:pt x="94" y="68"/>
                    <a:pt x="92" y="68"/>
                    <a:pt x="89" y="68"/>
                  </a:cubicBezTo>
                  <a:cubicBezTo>
                    <a:pt x="89" y="68"/>
                    <a:pt x="88" y="68"/>
                    <a:pt x="88" y="68"/>
                  </a:cubicBezTo>
                  <a:cubicBezTo>
                    <a:pt x="84" y="68"/>
                    <a:pt x="80" y="69"/>
                    <a:pt x="76" y="69"/>
                  </a:cubicBezTo>
                  <a:cubicBezTo>
                    <a:pt x="75" y="69"/>
                    <a:pt x="73" y="69"/>
                    <a:pt x="72" y="70"/>
                  </a:cubicBezTo>
                  <a:cubicBezTo>
                    <a:pt x="70" y="70"/>
                    <a:pt x="70" y="70"/>
                    <a:pt x="70" y="70"/>
                  </a:cubicBezTo>
                  <a:cubicBezTo>
                    <a:pt x="69" y="70"/>
                    <a:pt x="68" y="70"/>
                    <a:pt x="68" y="70"/>
                  </a:cubicBezTo>
                  <a:cubicBezTo>
                    <a:pt x="67" y="70"/>
                    <a:pt x="67" y="70"/>
                    <a:pt x="67" y="70"/>
                  </a:cubicBezTo>
                  <a:cubicBezTo>
                    <a:pt x="65" y="70"/>
                    <a:pt x="64" y="69"/>
                    <a:pt x="62" y="68"/>
                  </a:cubicBezTo>
                  <a:cubicBezTo>
                    <a:pt x="62" y="68"/>
                    <a:pt x="61" y="68"/>
                    <a:pt x="61" y="67"/>
                  </a:cubicBezTo>
                  <a:cubicBezTo>
                    <a:pt x="61" y="67"/>
                    <a:pt x="62" y="66"/>
                    <a:pt x="62" y="66"/>
                  </a:cubicBezTo>
                  <a:cubicBezTo>
                    <a:pt x="65" y="63"/>
                    <a:pt x="68" y="58"/>
                    <a:pt x="68" y="53"/>
                  </a:cubicBezTo>
                  <a:cubicBezTo>
                    <a:pt x="67" y="52"/>
                    <a:pt x="67" y="50"/>
                    <a:pt x="67" y="49"/>
                  </a:cubicBezTo>
                  <a:cubicBezTo>
                    <a:pt x="67" y="47"/>
                    <a:pt x="67" y="45"/>
                    <a:pt x="67" y="44"/>
                  </a:cubicBezTo>
                  <a:cubicBezTo>
                    <a:pt x="67" y="43"/>
                    <a:pt x="67" y="42"/>
                    <a:pt x="67" y="40"/>
                  </a:cubicBezTo>
                  <a:cubicBezTo>
                    <a:pt x="67" y="38"/>
                    <a:pt x="67" y="36"/>
                    <a:pt x="66" y="34"/>
                  </a:cubicBezTo>
                  <a:cubicBezTo>
                    <a:pt x="66" y="32"/>
                    <a:pt x="65" y="31"/>
                    <a:pt x="65" y="30"/>
                  </a:cubicBezTo>
                  <a:cubicBezTo>
                    <a:pt x="63" y="27"/>
                    <a:pt x="61" y="23"/>
                    <a:pt x="66" y="19"/>
                  </a:cubicBezTo>
                  <a:cubicBezTo>
                    <a:pt x="67" y="18"/>
                    <a:pt x="69" y="17"/>
                    <a:pt x="70" y="16"/>
                  </a:cubicBezTo>
                  <a:cubicBezTo>
                    <a:pt x="72" y="16"/>
                    <a:pt x="73" y="15"/>
                    <a:pt x="74" y="15"/>
                  </a:cubicBezTo>
                  <a:cubicBezTo>
                    <a:pt x="75" y="14"/>
                    <a:pt x="76" y="13"/>
                    <a:pt x="77" y="12"/>
                  </a:cubicBezTo>
                  <a:cubicBezTo>
                    <a:pt x="77" y="11"/>
                    <a:pt x="78" y="10"/>
                    <a:pt x="79" y="9"/>
                  </a:cubicBezTo>
                  <a:cubicBezTo>
                    <a:pt x="82" y="6"/>
                    <a:pt x="86" y="5"/>
                    <a:pt x="90" y="3"/>
                  </a:cubicBezTo>
                  <a:cubicBezTo>
                    <a:pt x="91" y="3"/>
                    <a:pt x="92" y="3"/>
                    <a:pt x="93" y="2"/>
                  </a:cubicBezTo>
                  <a:cubicBezTo>
                    <a:pt x="93" y="1"/>
                    <a:pt x="90" y="0"/>
                    <a:pt x="82" y="0"/>
                  </a:cubicBezTo>
                  <a:cubicBezTo>
                    <a:pt x="82" y="0"/>
                    <a:pt x="81" y="0"/>
                    <a:pt x="81" y="0"/>
                  </a:cubicBezTo>
                  <a:cubicBezTo>
                    <a:pt x="79" y="0"/>
                    <a:pt x="76" y="0"/>
                    <a:pt x="75" y="0"/>
                  </a:cubicBezTo>
                  <a:cubicBezTo>
                    <a:pt x="74" y="0"/>
                    <a:pt x="73" y="0"/>
                    <a:pt x="73" y="0"/>
                  </a:cubicBezTo>
                  <a:cubicBezTo>
                    <a:pt x="73" y="0"/>
                    <a:pt x="72" y="0"/>
                    <a:pt x="72" y="0"/>
                  </a:cubicBezTo>
                  <a:cubicBezTo>
                    <a:pt x="70" y="0"/>
                    <a:pt x="68" y="0"/>
                    <a:pt x="66" y="0"/>
                  </a:cubicBezTo>
                  <a:cubicBezTo>
                    <a:pt x="64" y="0"/>
                    <a:pt x="61" y="0"/>
                    <a:pt x="59" y="0"/>
                  </a:cubicBezTo>
                  <a:cubicBezTo>
                    <a:pt x="57" y="0"/>
                    <a:pt x="55" y="0"/>
                    <a:pt x="53" y="0"/>
                  </a:cubicBezTo>
                  <a:cubicBezTo>
                    <a:pt x="52" y="1"/>
                    <a:pt x="51" y="1"/>
                    <a:pt x="50" y="2"/>
                  </a:cubicBezTo>
                  <a:cubicBezTo>
                    <a:pt x="49" y="2"/>
                    <a:pt x="48" y="3"/>
                    <a:pt x="47" y="3"/>
                  </a:cubicBezTo>
                  <a:cubicBezTo>
                    <a:pt x="46" y="4"/>
                    <a:pt x="45" y="4"/>
                    <a:pt x="44" y="4"/>
                  </a:cubicBezTo>
                  <a:cubicBezTo>
                    <a:pt x="43" y="4"/>
                    <a:pt x="42" y="5"/>
                    <a:pt x="41" y="5"/>
                  </a:cubicBezTo>
                  <a:cubicBezTo>
                    <a:pt x="35" y="7"/>
                    <a:pt x="29" y="10"/>
                    <a:pt x="24" y="13"/>
                  </a:cubicBezTo>
                  <a:cubicBezTo>
                    <a:pt x="19" y="16"/>
                    <a:pt x="17" y="21"/>
                    <a:pt x="14" y="29"/>
                  </a:cubicBezTo>
                  <a:cubicBezTo>
                    <a:pt x="14" y="30"/>
                    <a:pt x="14" y="30"/>
                    <a:pt x="14" y="30"/>
                  </a:cubicBezTo>
                  <a:cubicBezTo>
                    <a:pt x="12" y="33"/>
                    <a:pt x="11" y="37"/>
                    <a:pt x="9" y="40"/>
                  </a:cubicBezTo>
                  <a:cubicBezTo>
                    <a:pt x="7" y="42"/>
                    <a:pt x="6" y="43"/>
                    <a:pt x="4" y="44"/>
                  </a:cubicBezTo>
                  <a:cubicBezTo>
                    <a:pt x="4" y="44"/>
                    <a:pt x="3" y="45"/>
                    <a:pt x="2" y="46"/>
                  </a:cubicBezTo>
                  <a:cubicBezTo>
                    <a:pt x="0" y="47"/>
                    <a:pt x="0" y="49"/>
                    <a:pt x="0" y="50"/>
                  </a:cubicBezTo>
                  <a:cubicBezTo>
                    <a:pt x="0" y="53"/>
                    <a:pt x="2" y="57"/>
                    <a:pt x="6" y="61"/>
                  </a:cubicBezTo>
                  <a:cubicBezTo>
                    <a:pt x="7" y="62"/>
                    <a:pt x="7" y="62"/>
                    <a:pt x="7" y="62"/>
                  </a:cubicBezTo>
                  <a:cubicBezTo>
                    <a:pt x="10" y="65"/>
                    <a:pt x="13" y="67"/>
                    <a:pt x="15" y="70"/>
                  </a:cubicBezTo>
                  <a:cubicBezTo>
                    <a:pt x="16" y="72"/>
                    <a:pt x="16" y="72"/>
                    <a:pt x="16" y="72"/>
                  </a:cubicBezTo>
                  <a:cubicBezTo>
                    <a:pt x="18" y="75"/>
                    <a:pt x="20" y="78"/>
                    <a:pt x="23" y="80"/>
                  </a:cubicBezTo>
                  <a:cubicBezTo>
                    <a:pt x="30" y="86"/>
                    <a:pt x="40" y="87"/>
                    <a:pt x="49" y="88"/>
                  </a:cubicBezTo>
                  <a:cubicBezTo>
                    <a:pt x="51" y="88"/>
                    <a:pt x="52" y="88"/>
                    <a:pt x="53" y="88"/>
                  </a:cubicBezTo>
                  <a:cubicBezTo>
                    <a:pt x="55" y="88"/>
                    <a:pt x="56" y="88"/>
                    <a:pt x="57" y="88"/>
                  </a:cubicBezTo>
                  <a:cubicBezTo>
                    <a:pt x="57" y="88"/>
                    <a:pt x="57" y="88"/>
                    <a:pt x="57" y="88"/>
                  </a:cubicBezTo>
                  <a:cubicBezTo>
                    <a:pt x="63" y="88"/>
                    <a:pt x="68" y="86"/>
                    <a:pt x="72" y="82"/>
                  </a:cubicBezTo>
                  <a:cubicBezTo>
                    <a:pt x="73" y="81"/>
                    <a:pt x="74" y="81"/>
                    <a:pt x="74" y="81"/>
                  </a:cubicBezTo>
                  <a:cubicBezTo>
                    <a:pt x="74" y="81"/>
                    <a:pt x="74" y="81"/>
                    <a:pt x="74" y="81"/>
                  </a:cubicBezTo>
                  <a:cubicBezTo>
                    <a:pt x="75" y="81"/>
                    <a:pt x="76" y="82"/>
                    <a:pt x="76" y="83"/>
                  </a:cubicBezTo>
                  <a:cubicBezTo>
                    <a:pt x="79" y="86"/>
                    <a:pt x="81" y="89"/>
                    <a:pt x="85" y="90"/>
                  </a:cubicBezTo>
                  <a:cubicBezTo>
                    <a:pt x="88" y="92"/>
                    <a:pt x="92" y="93"/>
                    <a:pt x="97" y="93"/>
                  </a:cubicBezTo>
                  <a:cubicBezTo>
                    <a:pt x="97" y="93"/>
                    <a:pt x="97" y="93"/>
                    <a:pt x="97" y="93"/>
                  </a:cubicBezTo>
                  <a:cubicBezTo>
                    <a:pt x="101" y="93"/>
                    <a:pt x="104" y="92"/>
                    <a:pt x="107" y="92"/>
                  </a:cubicBezTo>
                  <a:cubicBezTo>
                    <a:pt x="111" y="91"/>
                    <a:pt x="114" y="91"/>
                    <a:pt x="117" y="91"/>
                  </a:cubicBezTo>
                  <a:cubicBezTo>
                    <a:pt x="118" y="91"/>
                    <a:pt x="118" y="91"/>
                    <a:pt x="118" y="91"/>
                  </a:cubicBezTo>
                  <a:cubicBezTo>
                    <a:pt x="120" y="91"/>
                    <a:pt x="123" y="91"/>
                    <a:pt x="125" y="91"/>
                  </a:cubicBezTo>
                  <a:cubicBezTo>
                    <a:pt x="127" y="92"/>
                    <a:pt x="130" y="92"/>
                    <a:pt x="132" y="92"/>
                  </a:cubicBezTo>
                  <a:cubicBezTo>
                    <a:pt x="133" y="92"/>
                    <a:pt x="133" y="92"/>
                    <a:pt x="134" y="92"/>
                  </a:cubicBezTo>
                  <a:cubicBezTo>
                    <a:pt x="138" y="92"/>
                    <a:pt x="140" y="91"/>
                    <a:pt x="140" y="88"/>
                  </a:cubicBezTo>
                  <a:cubicBezTo>
                    <a:pt x="140" y="87"/>
                    <a:pt x="140" y="85"/>
                    <a:pt x="139" y="84"/>
                  </a:cubicBezTo>
                  <a:cubicBezTo>
                    <a:pt x="139" y="83"/>
                    <a:pt x="139" y="83"/>
                    <a:pt x="139" y="83"/>
                  </a:cubicBezTo>
                  <a:cubicBezTo>
                    <a:pt x="139" y="82"/>
                    <a:pt x="139" y="82"/>
                    <a:pt x="139" y="81"/>
                  </a:cubicBezTo>
                  <a:cubicBezTo>
                    <a:pt x="140" y="81"/>
                    <a:pt x="140" y="81"/>
                    <a:pt x="140" y="81"/>
                  </a:cubicBezTo>
                  <a:cubicBezTo>
                    <a:pt x="140" y="81"/>
                    <a:pt x="141" y="81"/>
                    <a:pt x="141" y="82"/>
                  </a:cubicBezTo>
                  <a:cubicBezTo>
                    <a:pt x="144" y="86"/>
                    <a:pt x="147" y="88"/>
                    <a:pt x="151" y="91"/>
                  </a:cubicBezTo>
                  <a:cubicBezTo>
                    <a:pt x="152" y="91"/>
                    <a:pt x="152" y="91"/>
                    <a:pt x="152" y="91"/>
                  </a:cubicBezTo>
                  <a:cubicBezTo>
                    <a:pt x="153" y="92"/>
                    <a:pt x="154" y="93"/>
                    <a:pt x="156" y="93"/>
                  </a:cubicBezTo>
                  <a:cubicBezTo>
                    <a:pt x="156" y="93"/>
                    <a:pt x="157" y="93"/>
                    <a:pt x="157" y="93"/>
                  </a:cubicBezTo>
                  <a:cubicBezTo>
                    <a:pt x="158" y="92"/>
                    <a:pt x="158" y="92"/>
                    <a:pt x="158" y="92"/>
                  </a:cubicBezTo>
                  <a:cubicBezTo>
                    <a:pt x="159" y="92"/>
                    <a:pt x="159" y="92"/>
                    <a:pt x="160" y="92"/>
                  </a:cubicBezTo>
                  <a:cubicBezTo>
                    <a:pt x="161" y="92"/>
                    <a:pt x="161" y="92"/>
                    <a:pt x="162" y="92"/>
                  </a:cubicBezTo>
                  <a:cubicBezTo>
                    <a:pt x="163" y="92"/>
                    <a:pt x="163" y="92"/>
                    <a:pt x="164" y="92"/>
                  </a:cubicBezTo>
                  <a:cubicBezTo>
                    <a:pt x="164" y="92"/>
                    <a:pt x="164" y="92"/>
                    <a:pt x="164" y="92"/>
                  </a:cubicBezTo>
                  <a:cubicBezTo>
                    <a:pt x="165" y="92"/>
                    <a:pt x="165" y="92"/>
                    <a:pt x="166" y="92"/>
                  </a:cubicBezTo>
                  <a:cubicBezTo>
                    <a:pt x="167" y="92"/>
                    <a:pt x="167" y="91"/>
                    <a:pt x="168" y="91"/>
                  </a:cubicBezTo>
                  <a:cubicBezTo>
                    <a:pt x="168" y="91"/>
                    <a:pt x="168" y="91"/>
                    <a:pt x="168" y="91"/>
                  </a:cubicBezTo>
                  <a:cubicBezTo>
                    <a:pt x="169" y="91"/>
                    <a:pt x="169" y="91"/>
                    <a:pt x="169" y="92"/>
                  </a:cubicBezTo>
                  <a:cubicBezTo>
                    <a:pt x="170" y="92"/>
                    <a:pt x="170" y="93"/>
                    <a:pt x="170" y="94"/>
                  </a:cubicBezTo>
                  <a:cubicBezTo>
                    <a:pt x="172" y="97"/>
                    <a:pt x="174" y="99"/>
                    <a:pt x="177" y="100"/>
                  </a:cubicBezTo>
                  <a:cubicBezTo>
                    <a:pt x="178" y="100"/>
                    <a:pt x="178" y="100"/>
                    <a:pt x="178" y="100"/>
                  </a:cubicBezTo>
                  <a:cubicBezTo>
                    <a:pt x="179" y="100"/>
                    <a:pt x="181" y="100"/>
                    <a:pt x="183" y="100"/>
                  </a:cubicBezTo>
                  <a:cubicBezTo>
                    <a:pt x="183" y="100"/>
                    <a:pt x="184" y="100"/>
                    <a:pt x="184" y="100"/>
                  </a:cubicBezTo>
                  <a:cubicBezTo>
                    <a:pt x="185" y="100"/>
                    <a:pt x="185" y="100"/>
                    <a:pt x="186" y="100"/>
                  </a:cubicBezTo>
                  <a:cubicBezTo>
                    <a:pt x="187" y="99"/>
                    <a:pt x="188" y="99"/>
                    <a:pt x="189" y="99"/>
                  </a:cubicBezTo>
                  <a:cubicBezTo>
                    <a:pt x="189" y="99"/>
                    <a:pt x="190" y="99"/>
                    <a:pt x="190" y="99"/>
                  </a:cubicBezTo>
                  <a:cubicBezTo>
                    <a:pt x="191" y="99"/>
                    <a:pt x="192" y="100"/>
                    <a:pt x="192" y="101"/>
                  </a:cubicBezTo>
                  <a:cubicBezTo>
                    <a:pt x="193" y="102"/>
                    <a:pt x="193" y="102"/>
                    <a:pt x="193" y="102"/>
                  </a:cubicBezTo>
                  <a:cubicBezTo>
                    <a:pt x="194" y="102"/>
                    <a:pt x="194" y="103"/>
                    <a:pt x="195" y="103"/>
                  </a:cubicBezTo>
                  <a:cubicBezTo>
                    <a:pt x="196" y="103"/>
                    <a:pt x="197" y="102"/>
                    <a:pt x="198" y="102"/>
                  </a:cubicBezTo>
                  <a:cubicBezTo>
                    <a:pt x="199" y="101"/>
                    <a:pt x="200" y="101"/>
                    <a:pt x="201" y="101"/>
                  </a:cubicBezTo>
                  <a:cubicBezTo>
                    <a:pt x="201" y="101"/>
                    <a:pt x="201" y="101"/>
                    <a:pt x="201" y="101"/>
                  </a:cubicBezTo>
                  <a:cubicBezTo>
                    <a:pt x="202" y="101"/>
                    <a:pt x="202" y="101"/>
                    <a:pt x="203" y="101"/>
                  </a:cubicBezTo>
                  <a:cubicBezTo>
                    <a:pt x="203" y="101"/>
                    <a:pt x="204" y="101"/>
                    <a:pt x="204" y="101"/>
                  </a:cubicBezTo>
                  <a:cubicBezTo>
                    <a:pt x="205" y="101"/>
                    <a:pt x="206" y="101"/>
                    <a:pt x="206" y="101"/>
                  </a:cubicBezTo>
                  <a:cubicBezTo>
                    <a:pt x="207" y="100"/>
                    <a:pt x="207" y="100"/>
                    <a:pt x="207" y="99"/>
                  </a:cubicBezTo>
                  <a:cubicBezTo>
                    <a:pt x="208" y="98"/>
                    <a:pt x="208" y="97"/>
                    <a:pt x="209" y="96"/>
                  </a:cubicBezTo>
                  <a:cubicBezTo>
                    <a:pt x="210" y="95"/>
                    <a:pt x="213" y="94"/>
                    <a:pt x="216" y="94"/>
                  </a:cubicBezTo>
                  <a:cubicBezTo>
                    <a:pt x="217" y="94"/>
                    <a:pt x="217" y="94"/>
                    <a:pt x="217" y="94"/>
                  </a:cubicBezTo>
                  <a:cubicBezTo>
                    <a:pt x="218" y="94"/>
                    <a:pt x="218" y="94"/>
                    <a:pt x="219" y="94"/>
                  </a:cubicBezTo>
                  <a:cubicBezTo>
                    <a:pt x="219" y="94"/>
                    <a:pt x="220" y="94"/>
                    <a:pt x="220" y="93"/>
                  </a:cubicBezTo>
                  <a:cubicBezTo>
                    <a:pt x="220" y="93"/>
                    <a:pt x="220" y="92"/>
                    <a:pt x="219" y="92"/>
                  </a:cubicBezTo>
                  <a:cubicBezTo>
                    <a:pt x="218" y="91"/>
                    <a:pt x="218" y="91"/>
                    <a:pt x="218" y="91"/>
                  </a:cubicBezTo>
                  <a:cubicBezTo>
                    <a:pt x="218" y="91"/>
                    <a:pt x="217" y="90"/>
                    <a:pt x="216" y="89"/>
                  </a:cubicBezTo>
                  <a:cubicBezTo>
                    <a:pt x="214" y="88"/>
                    <a:pt x="212" y="86"/>
                    <a:pt x="211" y="84"/>
                  </a:cubicBezTo>
                  <a:cubicBezTo>
                    <a:pt x="211" y="83"/>
                    <a:pt x="211" y="82"/>
                    <a:pt x="212" y="81"/>
                  </a:cubicBezTo>
                  <a:cubicBezTo>
                    <a:pt x="213" y="78"/>
                    <a:pt x="216" y="76"/>
                    <a:pt x="218" y="76"/>
                  </a:cubicBezTo>
                  <a:cubicBezTo>
                    <a:pt x="219" y="76"/>
                    <a:pt x="219" y="76"/>
                    <a:pt x="219" y="77"/>
                  </a:cubicBezTo>
                  <a:cubicBezTo>
                    <a:pt x="220" y="77"/>
                    <a:pt x="221" y="78"/>
                    <a:pt x="222" y="78"/>
                  </a:cubicBezTo>
                  <a:cubicBezTo>
                    <a:pt x="222" y="79"/>
                    <a:pt x="223" y="79"/>
                    <a:pt x="224" y="80"/>
                  </a:cubicBezTo>
                  <a:cubicBezTo>
                    <a:pt x="225" y="80"/>
                    <a:pt x="225" y="80"/>
                    <a:pt x="226" y="80"/>
                  </a:cubicBezTo>
                  <a:cubicBezTo>
                    <a:pt x="228" y="81"/>
                    <a:pt x="230" y="81"/>
                    <a:pt x="232" y="82"/>
                  </a:cubicBezTo>
                  <a:cubicBezTo>
                    <a:pt x="233" y="83"/>
                    <a:pt x="233" y="83"/>
                    <a:pt x="234" y="83"/>
                  </a:cubicBezTo>
                  <a:cubicBezTo>
                    <a:pt x="235" y="84"/>
                    <a:pt x="236" y="84"/>
                    <a:pt x="236" y="85"/>
                  </a:cubicBezTo>
                  <a:cubicBezTo>
                    <a:pt x="240" y="86"/>
                    <a:pt x="242" y="88"/>
                    <a:pt x="244" y="93"/>
                  </a:cubicBezTo>
                  <a:cubicBezTo>
                    <a:pt x="245" y="94"/>
                    <a:pt x="245" y="96"/>
                    <a:pt x="245" y="98"/>
                  </a:cubicBezTo>
                  <a:cubicBezTo>
                    <a:pt x="246" y="98"/>
                    <a:pt x="247" y="97"/>
                    <a:pt x="248" y="96"/>
                  </a:cubicBezTo>
                  <a:cubicBezTo>
                    <a:pt x="248" y="96"/>
                    <a:pt x="249" y="95"/>
                    <a:pt x="249" y="95"/>
                  </a:cubicBezTo>
                  <a:cubicBezTo>
                    <a:pt x="250" y="94"/>
                    <a:pt x="250" y="93"/>
                    <a:pt x="252" y="93"/>
                  </a:cubicBezTo>
                  <a:cubicBezTo>
                    <a:pt x="252" y="93"/>
                    <a:pt x="252" y="93"/>
                    <a:pt x="252" y="93"/>
                  </a:cubicBezTo>
                  <a:cubicBezTo>
                    <a:pt x="253" y="94"/>
                    <a:pt x="253" y="94"/>
                    <a:pt x="253" y="94"/>
                  </a:cubicBezTo>
                  <a:cubicBezTo>
                    <a:pt x="253" y="95"/>
                    <a:pt x="253" y="95"/>
                    <a:pt x="253" y="95"/>
                  </a:cubicBezTo>
                  <a:cubicBezTo>
                    <a:pt x="253" y="97"/>
                    <a:pt x="253" y="99"/>
                    <a:pt x="251" y="101"/>
                  </a:cubicBezTo>
                  <a:cubicBezTo>
                    <a:pt x="251" y="102"/>
                    <a:pt x="251" y="102"/>
                    <a:pt x="251" y="102"/>
                  </a:cubicBezTo>
                  <a:cubicBezTo>
                    <a:pt x="250" y="103"/>
                    <a:pt x="250" y="103"/>
                    <a:pt x="250" y="104"/>
                  </a:cubicBezTo>
                  <a:cubicBezTo>
                    <a:pt x="250" y="105"/>
                    <a:pt x="252" y="109"/>
                    <a:pt x="253" y="109"/>
                  </a:cubicBezTo>
                  <a:cubicBezTo>
                    <a:pt x="254" y="110"/>
                    <a:pt x="255" y="110"/>
                    <a:pt x="257" y="110"/>
                  </a:cubicBezTo>
                  <a:cubicBezTo>
                    <a:pt x="258" y="110"/>
                    <a:pt x="259" y="109"/>
                    <a:pt x="260" y="109"/>
                  </a:cubicBezTo>
                  <a:cubicBezTo>
                    <a:pt x="261" y="109"/>
                    <a:pt x="262" y="108"/>
                    <a:pt x="262" y="107"/>
                  </a:cubicBezTo>
                  <a:cubicBezTo>
                    <a:pt x="264" y="106"/>
                    <a:pt x="265" y="105"/>
                    <a:pt x="267" y="105"/>
                  </a:cubicBezTo>
                  <a:cubicBezTo>
                    <a:pt x="267" y="105"/>
                    <a:pt x="267" y="105"/>
                    <a:pt x="268" y="105"/>
                  </a:cubicBezTo>
                  <a:cubicBezTo>
                    <a:pt x="268" y="105"/>
                    <a:pt x="268" y="105"/>
                    <a:pt x="268" y="105"/>
                  </a:cubicBezTo>
                  <a:cubicBezTo>
                    <a:pt x="271" y="105"/>
                    <a:pt x="273" y="106"/>
                    <a:pt x="274" y="108"/>
                  </a:cubicBezTo>
                  <a:cubicBezTo>
                    <a:pt x="275" y="108"/>
                    <a:pt x="275" y="109"/>
                    <a:pt x="275" y="110"/>
                  </a:cubicBezTo>
                  <a:cubicBezTo>
                    <a:pt x="274" y="113"/>
                    <a:pt x="272" y="113"/>
                    <a:pt x="270" y="114"/>
                  </a:cubicBezTo>
                  <a:cubicBezTo>
                    <a:pt x="269" y="114"/>
                    <a:pt x="268" y="114"/>
                    <a:pt x="268" y="115"/>
                  </a:cubicBezTo>
                  <a:cubicBezTo>
                    <a:pt x="266" y="116"/>
                    <a:pt x="263" y="118"/>
                    <a:pt x="262" y="120"/>
                  </a:cubicBezTo>
                  <a:cubicBezTo>
                    <a:pt x="262" y="120"/>
                    <a:pt x="262" y="121"/>
                    <a:pt x="262" y="121"/>
                  </a:cubicBezTo>
                  <a:cubicBezTo>
                    <a:pt x="262" y="122"/>
                    <a:pt x="263" y="122"/>
                    <a:pt x="264" y="122"/>
                  </a:cubicBezTo>
                  <a:cubicBezTo>
                    <a:pt x="264" y="122"/>
                    <a:pt x="264" y="122"/>
                    <a:pt x="265" y="122"/>
                  </a:cubicBezTo>
                  <a:cubicBezTo>
                    <a:pt x="267" y="122"/>
                    <a:pt x="269" y="122"/>
                    <a:pt x="271" y="120"/>
                  </a:cubicBezTo>
                  <a:cubicBezTo>
                    <a:pt x="273" y="119"/>
                    <a:pt x="275" y="118"/>
                    <a:pt x="276" y="117"/>
                  </a:cubicBezTo>
                  <a:cubicBezTo>
                    <a:pt x="278" y="116"/>
                    <a:pt x="280" y="115"/>
                    <a:pt x="282" y="114"/>
                  </a:cubicBezTo>
                  <a:cubicBezTo>
                    <a:pt x="283" y="114"/>
                    <a:pt x="283" y="114"/>
                    <a:pt x="283" y="114"/>
                  </a:cubicBezTo>
                  <a:cubicBezTo>
                    <a:pt x="283" y="114"/>
                    <a:pt x="283" y="114"/>
                    <a:pt x="283" y="115"/>
                  </a:cubicBezTo>
                  <a:cubicBezTo>
                    <a:pt x="284" y="118"/>
                    <a:pt x="285" y="121"/>
                    <a:pt x="287" y="125"/>
                  </a:cubicBezTo>
                  <a:cubicBezTo>
                    <a:pt x="288" y="127"/>
                    <a:pt x="290" y="128"/>
                    <a:pt x="291" y="130"/>
                  </a:cubicBezTo>
                  <a:cubicBezTo>
                    <a:pt x="292" y="130"/>
                    <a:pt x="292" y="131"/>
                    <a:pt x="292" y="131"/>
                  </a:cubicBezTo>
                  <a:cubicBezTo>
                    <a:pt x="293" y="132"/>
                    <a:pt x="293" y="132"/>
                    <a:pt x="293" y="132"/>
                  </a:cubicBezTo>
                  <a:cubicBezTo>
                    <a:pt x="294" y="133"/>
                    <a:pt x="295" y="135"/>
                    <a:pt x="295" y="137"/>
                  </a:cubicBezTo>
                  <a:cubicBezTo>
                    <a:pt x="295" y="139"/>
                    <a:pt x="293" y="140"/>
                    <a:pt x="292" y="141"/>
                  </a:cubicBezTo>
                  <a:cubicBezTo>
                    <a:pt x="291" y="142"/>
                    <a:pt x="291" y="142"/>
                    <a:pt x="291" y="142"/>
                  </a:cubicBezTo>
                  <a:cubicBezTo>
                    <a:pt x="289" y="144"/>
                    <a:pt x="287" y="147"/>
                    <a:pt x="286" y="149"/>
                  </a:cubicBezTo>
                  <a:cubicBezTo>
                    <a:pt x="286" y="150"/>
                    <a:pt x="285" y="151"/>
                    <a:pt x="285" y="151"/>
                  </a:cubicBezTo>
                  <a:cubicBezTo>
                    <a:pt x="284" y="153"/>
                    <a:pt x="283" y="154"/>
                    <a:pt x="282" y="156"/>
                  </a:cubicBezTo>
                  <a:cubicBezTo>
                    <a:pt x="282" y="157"/>
                    <a:pt x="281" y="158"/>
                    <a:pt x="281" y="158"/>
                  </a:cubicBezTo>
                  <a:cubicBezTo>
                    <a:pt x="281" y="159"/>
                    <a:pt x="282" y="159"/>
                    <a:pt x="282" y="159"/>
                  </a:cubicBezTo>
                  <a:cubicBezTo>
                    <a:pt x="285" y="159"/>
                    <a:pt x="286" y="156"/>
                    <a:pt x="287" y="152"/>
                  </a:cubicBezTo>
                  <a:cubicBezTo>
                    <a:pt x="288" y="151"/>
                    <a:pt x="288" y="151"/>
                    <a:pt x="288" y="150"/>
                  </a:cubicBezTo>
                  <a:cubicBezTo>
                    <a:pt x="291" y="144"/>
                    <a:pt x="295" y="140"/>
                    <a:pt x="299" y="139"/>
                  </a:cubicBezTo>
                  <a:cubicBezTo>
                    <a:pt x="299" y="139"/>
                    <a:pt x="299" y="139"/>
                    <a:pt x="299" y="139"/>
                  </a:cubicBezTo>
                  <a:cubicBezTo>
                    <a:pt x="296" y="137"/>
                    <a:pt x="295" y="132"/>
                    <a:pt x="295" y="129"/>
                  </a:cubicBezTo>
                  <a:cubicBezTo>
                    <a:pt x="295" y="125"/>
                    <a:pt x="300" y="125"/>
                    <a:pt x="302" y="124"/>
                  </a:cubicBezTo>
                  <a:cubicBezTo>
                    <a:pt x="303" y="124"/>
                    <a:pt x="303" y="124"/>
                    <a:pt x="304" y="124"/>
                  </a:cubicBezTo>
                  <a:cubicBezTo>
                    <a:pt x="305" y="124"/>
                    <a:pt x="305" y="124"/>
                    <a:pt x="306" y="124"/>
                  </a:cubicBezTo>
                  <a:cubicBezTo>
                    <a:pt x="308" y="124"/>
                    <a:pt x="310" y="123"/>
                    <a:pt x="312" y="123"/>
                  </a:cubicBezTo>
                  <a:cubicBezTo>
                    <a:pt x="312" y="123"/>
                    <a:pt x="312" y="123"/>
                    <a:pt x="312" y="123"/>
                  </a:cubicBezTo>
                  <a:cubicBezTo>
                    <a:pt x="313" y="123"/>
                    <a:pt x="313" y="123"/>
                    <a:pt x="314" y="123"/>
                  </a:cubicBezTo>
                  <a:cubicBezTo>
                    <a:pt x="314" y="123"/>
                    <a:pt x="316" y="123"/>
                    <a:pt x="317" y="125"/>
                  </a:cubicBezTo>
                  <a:cubicBezTo>
                    <a:pt x="318" y="126"/>
                    <a:pt x="318" y="128"/>
                    <a:pt x="317" y="129"/>
                  </a:cubicBezTo>
                  <a:cubicBezTo>
                    <a:pt x="317" y="131"/>
                    <a:pt x="317" y="132"/>
                    <a:pt x="318" y="132"/>
                  </a:cubicBezTo>
                  <a:cubicBezTo>
                    <a:pt x="319" y="133"/>
                    <a:pt x="320" y="133"/>
                    <a:pt x="322" y="133"/>
                  </a:cubicBezTo>
                  <a:cubicBezTo>
                    <a:pt x="322" y="133"/>
                    <a:pt x="322" y="133"/>
                    <a:pt x="322" y="133"/>
                  </a:cubicBezTo>
                  <a:cubicBezTo>
                    <a:pt x="323" y="133"/>
                    <a:pt x="324" y="133"/>
                    <a:pt x="325" y="133"/>
                  </a:cubicBezTo>
                  <a:cubicBezTo>
                    <a:pt x="327" y="133"/>
                    <a:pt x="328" y="132"/>
                    <a:pt x="329" y="132"/>
                  </a:cubicBezTo>
                  <a:cubicBezTo>
                    <a:pt x="329" y="132"/>
                    <a:pt x="329" y="132"/>
                    <a:pt x="330" y="132"/>
                  </a:cubicBezTo>
                  <a:cubicBezTo>
                    <a:pt x="333" y="133"/>
                    <a:pt x="334" y="135"/>
                    <a:pt x="335" y="137"/>
                  </a:cubicBezTo>
                  <a:cubicBezTo>
                    <a:pt x="335" y="138"/>
                    <a:pt x="335" y="138"/>
                    <a:pt x="335" y="138"/>
                  </a:cubicBezTo>
                  <a:cubicBezTo>
                    <a:pt x="336" y="139"/>
                    <a:pt x="337" y="140"/>
                    <a:pt x="338" y="141"/>
                  </a:cubicBezTo>
                  <a:cubicBezTo>
                    <a:pt x="339" y="142"/>
                    <a:pt x="339" y="143"/>
                    <a:pt x="340" y="144"/>
                  </a:cubicBezTo>
                  <a:cubicBezTo>
                    <a:pt x="342" y="147"/>
                    <a:pt x="344" y="150"/>
                    <a:pt x="345" y="154"/>
                  </a:cubicBezTo>
                  <a:cubicBezTo>
                    <a:pt x="346" y="155"/>
                    <a:pt x="346" y="155"/>
                    <a:pt x="346" y="155"/>
                  </a:cubicBezTo>
                  <a:cubicBezTo>
                    <a:pt x="347" y="157"/>
                    <a:pt x="348" y="159"/>
                    <a:pt x="347" y="161"/>
                  </a:cubicBezTo>
                  <a:cubicBezTo>
                    <a:pt x="347" y="162"/>
                    <a:pt x="347" y="163"/>
                    <a:pt x="345" y="164"/>
                  </a:cubicBezTo>
                  <a:cubicBezTo>
                    <a:pt x="345" y="164"/>
                    <a:pt x="345" y="164"/>
                    <a:pt x="344" y="164"/>
                  </a:cubicBezTo>
                  <a:cubicBezTo>
                    <a:pt x="344" y="165"/>
                    <a:pt x="343" y="165"/>
                    <a:pt x="342" y="165"/>
                  </a:cubicBezTo>
                  <a:cubicBezTo>
                    <a:pt x="342" y="165"/>
                    <a:pt x="342" y="165"/>
                    <a:pt x="342" y="165"/>
                  </a:cubicBezTo>
                  <a:cubicBezTo>
                    <a:pt x="343" y="166"/>
                    <a:pt x="343" y="166"/>
                    <a:pt x="343" y="166"/>
                  </a:cubicBezTo>
                  <a:cubicBezTo>
                    <a:pt x="344" y="166"/>
                    <a:pt x="344" y="166"/>
                    <a:pt x="345" y="167"/>
                  </a:cubicBezTo>
                  <a:cubicBezTo>
                    <a:pt x="345" y="167"/>
                    <a:pt x="345" y="167"/>
                    <a:pt x="345" y="167"/>
                  </a:cubicBezTo>
                  <a:cubicBezTo>
                    <a:pt x="346" y="167"/>
                    <a:pt x="346" y="168"/>
                    <a:pt x="347" y="168"/>
                  </a:cubicBezTo>
                  <a:cubicBezTo>
                    <a:pt x="347" y="168"/>
                    <a:pt x="348" y="168"/>
                    <a:pt x="348" y="168"/>
                  </a:cubicBezTo>
                  <a:cubicBezTo>
                    <a:pt x="349" y="168"/>
                    <a:pt x="349" y="168"/>
                    <a:pt x="350" y="168"/>
                  </a:cubicBezTo>
                  <a:cubicBezTo>
                    <a:pt x="351" y="168"/>
                    <a:pt x="351" y="168"/>
                    <a:pt x="352" y="168"/>
                  </a:cubicBezTo>
                  <a:cubicBezTo>
                    <a:pt x="352" y="168"/>
                    <a:pt x="352" y="168"/>
                    <a:pt x="353" y="168"/>
                  </a:cubicBezTo>
                  <a:cubicBezTo>
                    <a:pt x="354" y="168"/>
                    <a:pt x="355" y="168"/>
                    <a:pt x="357" y="169"/>
                  </a:cubicBezTo>
                  <a:cubicBezTo>
                    <a:pt x="358" y="169"/>
                    <a:pt x="359" y="170"/>
                    <a:pt x="360" y="170"/>
                  </a:cubicBezTo>
                  <a:cubicBezTo>
                    <a:pt x="360" y="170"/>
                    <a:pt x="361" y="170"/>
                    <a:pt x="362" y="171"/>
                  </a:cubicBezTo>
                  <a:cubicBezTo>
                    <a:pt x="363" y="171"/>
                    <a:pt x="364" y="172"/>
                    <a:pt x="365" y="172"/>
                  </a:cubicBezTo>
                  <a:cubicBezTo>
                    <a:pt x="365" y="172"/>
                    <a:pt x="365" y="172"/>
                    <a:pt x="365" y="172"/>
                  </a:cubicBezTo>
                  <a:cubicBezTo>
                    <a:pt x="365" y="171"/>
                    <a:pt x="365" y="171"/>
                    <a:pt x="366" y="171"/>
                  </a:cubicBezTo>
                  <a:cubicBezTo>
                    <a:pt x="366" y="170"/>
                    <a:pt x="366" y="170"/>
                    <a:pt x="366" y="170"/>
                  </a:cubicBezTo>
                  <a:cubicBezTo>
                    <a:pt x="367" y="169"/>
                    <a:pt x="368" y="168"/>
                    <a:pt x="369" y="168"/>
                  </a:cubicBezTo>
                  <a:cubicBezTo>
                    <a:pt x="370" y="167"/>
                    <a:pt x="370" y="167"/>
                    <a:pt x="371" y="167"/>
                  </a:cubicBezTo>
                  <a:cubicBezTo>
                    <a:pt x="372" y="166"/>
                    <a:pt x="373" y="165"/>
                    <a:pt x="375" y="164"/>
                  </a:cubicBezTo>
                  <a:cubicBezTo>
                    <a:pt x="375" y="164"/>
                    <a:pt x="375" y="164"/>
                    <a:pt x="375" y="164"/>
                  </a:cubicBezTo>
                  <a:cubicBezTo>
                    <a:pt x="377" y="164"/>
                    <a:pt x="378" y="166"/>
                    <a:pt x="378" y="167"/>
                  </a:cubicBezTo>
                  <a:cubicBezTo>
                    <a:pt x="379" y="168"/>
                    <a:pt x="379" y="169"/>
                    <a:pt x="379" y="169"/>
                  </a:cubicBezTo>
                  <a:cubicBezTo>
                    <a:pt x="380" y="169"/>
                    <a:pt x="380" y="170"/>
                    <a:pt x="381" y="170"/>
                  </a:cubicBezTo>
                  <a:cubicBezTo>
                    <a:pt x="382" y="170"/>
                    <a:pt x="382" y="170"/>
                    <a:pt x="382" y="170"/>
                  </a:cubicBezTo>
                  <a:cubicBezTo>
                    <a:pt x="383" y="170"/>
                    <a:pt x="383" y="170"/>
                    <a:pt x="383" y="170"/>
                  </a:cubicBezTo>
                  <a:cubicBezTo>
                    <a:pt x="386" y="171"/>
                    <a:pt x="388" y="172"/>
                    <a:pt x="391" y="172"/>
                  </a:cubicBezTo>
                  <a:cubicBezTo>
                    <a:pt x="393" y="172"/>
                    <a:pt x="395" y="173"/>
                    <a:pt x="397" y="173"/>
                  </a:cubicBezTo>
                  <a:cubicBezTo>
                    <a:pt x="398" y="173"/>
                    <a:pt x="398" y="173"/>
                    <a:pt x="398" y="173"/>
                  </a:cubicBezTo>
                  <a:cubicBezTo>
                    <a:pt x="398" y="173"/>
                    <a:pt x="398" y="173"/>
                    <a:pt x="399" y="173"/>
                  </a:cubicBezTo>
                  <a:cubicBezTo>
                    <a:pt x="399" y="173"/>
                    <a:pt x="400" y="173"/>
                    <a:pt x="400" y="173"/>
                  </a:cubicBezTo>
                  <a:cubicBezTo>
                    <a:pt x="401" y="173"/>
                    <a:pt x="401" y="174"/>
                    <a:pt x="402" y="175"/>
                  </a:cubicBezTo>
                  <a:cubicBezTo>
                    <a:pt x="402" y="175"/>
                    <a:pt x="402" y="176"/>
                    <a:pt x="402" y="176"/>
                  </a:cubicBezTo>
                  <a:cubicBezTo>
                    <a:pt x="402" y="177"/>
                    <a:pt x="401" y="177"/>
                    <a:pt x="401" y="177"/>
                  </a:cubicBezTo>
                  <a:cubicBezTo>
                    <a:pt x="398" y="177"/>
                    <a:pt x="395" y="178"/>
                    <a:pt x="392" y="179"/>
                  </a:cubicBezTo>
                  <a:cubicBezTo>
                    <a:pt x="390" y="180"/>
                    <a:pt x="389" y="180"/>
                    <a:pt x="387" y="180"/>
                  </a:cubicBezTo>
                  <a:cubicBezTo>
                    <a:pt x="386" y="180"/>
                    <a:pt x="385" y="180"/>
                    <a:pt x="384" y="180"/>
                  </a:cubicBezTo>
                  <a:cubicBezTo>
                    <a:pt x="383" y="180"/>
                    <a:pt x="383" y="180"/>
                    <a:pt x="382" y="180"/>
                  </a:cubicBezTo>
                  <a:cubicBezTo>
                    <a:pt x="381" y="181"/>
                    <a:pt x="380" y="181"/>
                    <a:pt x="379" y="182"/>
                  </a:cubicBezTo>
                  <a:cubicBezTo>
                    <a:pt x="378" y="182"/>
                    <a:pt x="378" y="182"/>
                    <a:pt x="378" y="182"/>
                  </a:cubicBezTo>
                  <a:cubicBezTo>
                    <a:pt x="376" y="183"/>
                    <a:pt x="375" y="184"/>
                    <a:pt x="374" y="186"/>
                  </a:cubicBezTo>
                  <a:cubicBezTo>
                    <a:pt x="374" y="186"/>
                    <a:pt x="374" y="187"/>
                    <a:pt x="373" y="187"/>
                  </a:cubicBezTo>
                  <a:cubicBezTo>
                    <a:pt x="373" y="189"/>
                    <a:pt x="372" y="190"/>
                    <a:pt x="370" y="191"/>
                  </a:cubicBezTo>
                  <a:cubicBezTo>
                    <a:pt x="370" y="191"/>
                    <a:pt x="370" y="191"/>
                    <a:pt x="370" y="191"/>
                  </a:cubicBezTo>
                  <a:cubicBezTo>
                    <a:pt x="369" y="191"/>
                    <a:pt x="369" y="191"/>
                    <a:pt x="369" y="191"/>
                  </a:cubicBezTo>
                  <a:cubicBezTo>
                    <a:pt x="369" y="190"/>
                    <a:pt x="369" y="189"/>
                    <a:pt x="368" y="188"/>
                  </a:cubicBezTo>
                  <a:cubicBezTo>
                    <a:pt x="368" y="185"/>
                    <a:pt x="367" y="180"/>
                    <a:pt x="365" y="179"/>
                  </a:cubicBezTo>
                  <a:cubicBezTo>
                    <a:pt x="365" y="179"/>
                    <a:pt x="364" y="179"/>
                    <a:pt x="364" y="179"/>
                  </a:cubicBezTo>
                  <a:cubicBezTo>
                    <a:pt x="364" y="179"/>
                    <a:pt x="363" y="179"/>
                    <a:pt x="362" y="178"/>
                  </a:cubicBezTo>
                  <a:cubicBezTo>
                    <a:pt x="361" y="178"/>
                    <a:pt x="360" y="177"/>
                    <a:pt x="360" y="175"/>
                  </a:cubicBezTo>
                  <a:cubicBezTo>
                    <a:pt x="360" y="175"/>
                    <a:pt x="360" y="175"/>
                    <a:pt x="359" y="174"/>
                  </a:cubicBezTo>
                  <a:cubicBezTo>
                    <a:pt x="358" y="173"/>
                    <a:pt x="357" y="172"/>
                    <a:pt x="355" y="172"/>
                  </a:cubicBezTo>
                  <a:cubicBezTo>
                    <a:pt x="355" y="172"/>
                    <a:pt x="355" y="172"/>
                    <a:pt x="355" y="172"/>
                  </a:cubicBezTo>
                  <a:cubicBezTo>
                    <a:pt x="354" y="172"/>
                    <a:pt x="353" y="172"/>
                    <a:pt x="352" y="172"/>
                  </a:cubicBezTo>
                  <a:cubicBezTo>
                    <a:pt x="351" y="172"/>
                    <a:pt x="350" y="173"/>
                    <a:pt x="349" y="173"/>
                  </a:cubicBezTo>
                  <a:cubicBezTo>
                    <a:pt x="347" y="173"/>
                    <a:pt x="345" y="172"/>
                    <a:pt x="343" y="171"/>
                  </a:cubicBezTo>
                  <a:cubicBezTo>
                    <a:pt x="342" y="170"/>
                    <a:pt x="342" y="170"/>
                    <a:pt x="342" y="170"/>
                  </a:cubicBezTo>
                  <a:cubicBezTo>
                    <a:pt x="341" y="170"/>
                    <a:pt x="340" y="169"/>
                    <a:pt x="339" y="169"/>
                  </a:cubicBezTo>
                  <a:cubicBezTo>
                    <a:pt x="339" y="169"/>
                    <a:pt x="339" y="169"/>
                    <a:pt x="339" y="169"/>
                  </a:cubicBezTo>
                  <a:cubicBezTo>
                    <a:pt x="338" y="169"/>
                    <a:pt x="337" y="170"/>
                    <a:pt x="336" y="171"/>
                  </a:cubicBezTo>
                  <a:cubicBezTo>
                    <a:pt x="335" y="171"/>
                    <a:pt x="335" y="171"/>
                    <a:pt x="334" y="172"/>
                  </a:cubicBezTo>
                  <a:cubicBezTo>
                    <a:pt x="332" y="173"/>
                    <a:pt x="330" y="174"/>
                    <a:pt x="327" y="174"/>
                  </a:cubicBezTo>
                  <a:cubicBezTo>
                    <a:pt x="323" y="176"/>
                    <a:pt x="319" y="177"/>
                    <a:pt x="315" y="180"/>
                  </a:cubicBezTo>
                  <a:cubicBezTo>
                    <a:pt x="314" y="181"/>
                    <a:pt x="313" y="181"/>
                    <a:pt x="312" y="182"/>
                  </a:cubicBezTo>
                  <a:cubicBezTo>
                    <a:pt x="310" y="183"/>
                    <a:pt x="309" y="184"/>
                    <a:pt x="307" y="185"/>
                  </a:cubicBezTo>
                  <a:cubicBezTo>
                    <a:pt x="307" y="185"/>
                    <a:pt x="307" y="186"/>
                    <a:pt x="307" y="186"/>
                  </a:cubicBezTo>
                  <a:cubicBezTo>
                    <a:pt x="307" y="187"/>
                    <a:pt x="309" y="188"/>
                    <a:pt x="310" y="189"/>
                  </a:cubicBezTo>
                  <a:cubicBezTo>
                    <a:pt x="310" y="189"/>
                    <a:pt x="310" y="189"/>
                    <a:pt x="310" y="189"/>
                  </a:cubicBezTo>
                  <a:cubicBezTo>
                    <a:pt x="314" y="191"/>
                    <a:pt x="318" y="195"/>
                    <a:pt x="320" y="199"/>
                  </a:cubicBezTo>
                  <a:cubicBezTo>
                    <a:pt x="320" y="200"/>
                    <a:pt x="320" y="202"/>
                    <a:pt x="320" y="202"/>
                  </a:cubicBezTo>
                  <a:cubicBezTo>
                    <a:pt x="319" y="204"/>
                    <a:pt x="317" y="204"/>
                    <a:pt x="315" y="204"/>
                  </a:cubicBezTo>
                  <a:cubicBezTo>
                    <a:pt x="315" y="204"/>
                    <a:pt x="315" y="204"/>
                    <a:pt x="315" y="204"/>
                  </a:cubicBezTo>
                  <a:cubicBezTo>
                    <a:pt x="314" y="204"/>
                    <a:pt x="312" y="204"/>
                    <a:pt x="312" y="204"/>
                  </a:cubicBezTo>
                  <a:cubicBezTo>
                    <a:pt x="311" y="204"/>
                    <a:pt x="311" y="204"/>
                    <a:pt x="311" y="204"/>
                  </a:cubicBezTo>
                  <a:cubicBezTo>
                    <a:pt x="311" y="204"/>
                    <a:pt x="311" y="204"/>
                    <a:pt x="310" y="204"/>
                  </a:cubicBezTo>
                  <a:cubicBezTo>
                    <a:pt x="308" y="204"/>
                    <a:pt x="306" y="205"/>
                    <a:pt x="303" y="205"/>
                  </a:cubicBezTo>
                  <a:cubicBezTo>
                    <a:pt x="301" y="206"/>
                    <a:pt x="299" y="207"/>
                    <a:pt x="297" y="207"/>
                  </a:cubicBezTo>
                  <a:cubicBezTo>
                    <a:pt x="296" y="207"/>
                    <a:pt x="296" y="207"/>
                    <a:pt x="296" y="207"/>
                  </a:cubicBezTo>
                  <a:cubicBezTo>
                    <a:pt x="296" y="207"/>
                    <a:pt x="295" y="207"/>
                    <a:pt x="295" y="207"/>
                  </a:cubicBezTo>
                  <a:cubicBezTo>
                    <a:pt x="294" y="207"/>
                    <a:pt x="294" y="207"/>
                    <a:pt x="293" y="207"/>
                  </a:cubicBezTo>
                  <a:cubicBezTo>
                    <a:pt x="293" y="207"/>
                    <a:pt x="292" y="207"/>
                    <a:pt x="292" y="207"/>
                  </a:cubicBezTo>
                  <a:cubicBezTo>
                    <a:pt x="291" y="207"/>
                    <a:pt x="292" y="210"/>
                    <a:pt x="292" y="210"/>
                  </a:cubicBezTo>
                  <a:cubicBezTo>
                    <a:pt x="292" y="213"/>
                    <a:pt x="292" y="215"/>
                    <a:pt x="292" y="217"/>
                  </a:cubicBezTo>
                  <a:cubicBezTo>
                    <a:pt x="292" y="218"/>
                    <a:pt x="292" y="218"/>
                    <a:pt x="292" y="218"/>
                  </a:cubicBezTo>
                  <a:cubicBezTo>
                    <a:pt x="292" y="219"/>
                    <a:pt x="292" y="220"/>
                    <a:pt x="292" y="220"/>
                  </a:cubicBezTo>
                  <a:cubicBezTo>
                    <a:pt x="292" y="223"/>
                    <a:pt x="291" y="225"/>
                    <a:pt x="293" y="227"/>
                  </a:cubicBezTo>
                  <a:cubicBezTo>
                    <a:pt x="294" y="230"/>
                    <a:pt x="297" y="231"/>
                    <a:pt x="301" y="231"/>
                  </a:cubicBezTo>
                  <a:cubicBezTo>
                    <a:pt x="301" y="231"/>
                    <a:pt x="301" y="231"/>
                    <a:pt x="301" y="231"/>
                  </a:cubicBezTo>
                  <a:cubicBezTo>
                    <a:pt x="301" y="231"/>
                    <a:pt x="301" y="231"/>
                    <a:pt x="301" y="231"/>
                  </a:cubicBezTo>
                  <a:cubicBezTo>
                    <a:pt x="302" y="231"/>
                    <a:pt x="304" y="231"/>
                    <a:pt x="305" y="231"/>
                  </a:cubicBezTo>
                  <a:cubicBezTo>
                    <a:pt x="306" y="231"/>
                    <a:pt x="308" y="231"/>
                    <a:pt x="309" y="231"/>
                  </a:cubicBezTo>
                  <a:cubicBezTo>
                    <a:pt x="309" y="231"/>
                    <a:pt x="310" y="231"/>
                    <a:pt x="310" y="231"/>
                  </a:cubicBezTo>
                  <a:cubicBezTo>
                    <a:pt x="311" y="231"/>
                    <a:pt x="311" y="231"/>
                    <a:pt x="311" y="231"/>
                  </a:cubicBezTo>
                  <a:cubicBezTo>
                    <a:pt x="312" y="231"/>
                    <a:pt x="312" y="231"/>
                    <a:pt x="312" y="231"/>
                  </a:cubicBezTo>
                  <a:cubicBezTo>
                    <a:pt x="313" y="231"/>
                    <a:pt x="314" y="231"/>
                    <a:pt x="315" y="230"/>
                  </a:cubicBezTo>
                  <a:cubicBezTo>
                    <a:pt x="316" y="230"/>
                    <a:pt x="316" y="230"/>
                    <a:pt x="316" y="230"/>
                  </a:cubicBezTo>
                  <a:cubicBezTo>
                    <a:pt x="319" y="229"/>
                    <a:pt x="321" y="228"/>
                    <a:pt x="322" y="226"/>
                  </a:cubicBezTo>
                  <a:cubicBezTo>
                    <a:pt x="323" y="225"/>
                    <a:pt x="324" y="224"/>
                    <a:pt x="325" y="224"/>
                  </a:cubicBezTo>
                  <a:cubicBezTo>
                    <a:pt x="325" y="224"/>
                    <a:pt x="325" y="224"/>
                    <a:pt x="325" y="224"/>
                  </a:cubicBezTo>
                  <a:cubicBezTo>
                    <a:pt x="326" y="224"/>
                    <a:pt x="327" y="225"/>
                    <a:pt x="327" y="227"/>
                  </a:cubicBezTo>
                  <a:cubicBezTo>
                    <a:pt x="327" y="227"/>
                    <a:pt x="328" y="228"/>
                    <a:pt x="328" y="229"/>
                  </a:cubicBezTo>
                  <a:cubicBezTo>
                    <a:pt x="329" y="230"/>
                    <a:pt x="330" y="230"/>
                    <a:pt x="331" y="231"/>
                  </a:cubicBezTo>
                  <a:cubicBezTo>
                    <a:pt x="331" y="231"/>
                    <a:pt x="332" y="231"/>
                    <a:pt x="332" y="231"/>
                  </a:cubicBezTo>
                  <a:cubicBezTo>
                    <a:pt x="333" y="232"/>
                    <a:pt x="334" y="232"/>
                    <a:pt x="335" y="233"/>
                  </a:cubicBezTo>
                  <a:cubicBezTo>
                    <a:pt x="336" y="234"/>
                    <a:pt x="337" y="234"/>
                    <a:pt x="338" y="235"/>
                  </a:cubicBezTo>
                  <a:cubicBezTo>
                    <a:pt x="340" y="236"/>
                    <a:pt x="343" y="237"/>
                    <a:pt x="345" y="238"/>
                  </a:cubicBezTo>
                  <a:cubicBezTo>
                    <a:pt x="346" y="238"/>
                    <a:pt x="346" y="238"/>
                    <a:pt x="347" y="238"/>
                  </a:cubicBezTo>
                  <a:cubicBezTo>
                    <a:pt x="348" y="238"/>
                    <a:pt x="349" y="238"/>
                    <a:pt x="350" y="239"/>
                  </a:cubicBezTo>
                  <a:cubicBezTo>
                    <a:pt x="353" y="240"/>
                    <a:pt x="353" y="243"/>
                    <a:pt x="352" y="244"/>
                  </a:cubicBezTo>
                  <a:cubicBezTo>
                    <a:pt x="352" y="245"/>
                    <a:pt x="352" y="246"/>
                    <a:pt x="353" y="247"/>
                  </a:cubicBezTo>
                  <a:cubicBezTo>
                    <a:pt x="353" y="247"/>
                    <a:pt x="353" y="247"/>
                    <a:pt x="355" y="247"/>
                  </a:cubicBezTo>
                  <a:cubicBezTo>
                    <a:pt x="355" y="247"/>
                    <a:pt x="355" y="247"/>
                    <a:pt x="355" y="247"/>
                  </a:cubicBezTo>
                  <a:cubicBezTo>
                    <a:pt x="356" y="247"/>
                    <a:pt x="356" y="247"/>
                    <a:pt x="356" y="247"/>
                  </a:cubicBezTo>
                  <a:cubicBezTo>
                    <a:pt x="357" y="247"/>
                    <a:pt x="357" y="247"/>
                    <a:pt x="357" y="247"/>
                  </a:cubicBezTo>
                  <a:cubicBezTo>
                    <a:pt x="359" y="247"/>
                    <a:pt x="361" y="248"/>
                    <a:pt x="363" y="249"/>
                  </a:cubicBezTo>
                  <a:cubicBezTo>
                    <a:pt x="363" y="249"/>
                    <a:pt x="363" y="249"/>
                    <a:pt x="364" y="250"/>
                  </a:cubicBezTo>
                  <a:cubicBezTo>
                    <a:pt x="364" y="250"/>
                    <a:pt x="363" y="251"/>
                    <a:pt x="363" y="251"/>
                  </a:cubicBezTo>
                  <a:cubicBezTo>
                    <a:pt x="361" y="252"/>
                    <a:pt x="360" y="254"/>
                    <a:pt x="358" y="255"/>
                  </a:cubicBezTo>
                  <a:cubicBezTo>
                    <a:pt x="359" y="256"/>
                    <a:pt x="359" y="256"/>
                    <a:pt x="360" y="257"/>
                  </a:cubicBezTo>
                  <a:cubicBezTo>
                    <a:pt x="361" y="257"/>
                    <a:pt x="362" y="258"/>
                    <a:pt x="362" y="258"/>
                  </a:cubicBezTo>
                  <a:cubicBezTo>
                    <a:pt x="363" y="259"/>
                    <a:pt x="363" y="259"/>
                    <a:pt x="364" y="259"/>
                  </a:cubicBezTo>
                  <a:cubicBezTo>
                    <a:pt x="365" y="261"/>
                    <a:pt x="367" y="262"/>
                    <a:pt x="368" y="263"/>
                  </a:cubicBezTo>
                  <a:cubicBezTo>
                    <a:pt x="373" y="265"/>
                    <a:pt x="376" y="268"/>
                    <a:pt x="379" y="272"/>
                  </a:cubicBezTo>
                  <a:cubicBezTo>
                    <a:pt x="379" y="272"/>
                    <a:pt x="379" y="272"/>
                    <a:pt x="379" y="272"/>
                  </a:cubicBezTo>
                  <a:cubicBezTo>
                    <a:pt x="380" y="273"/>
                    <a:pt x="380" y="273"/>
                    <a:pt x="380" y="273"/>
                  </a:cubicBezTo>
                  <a:cubicBezTo>
                    <a:pt x="380" y="273"/>
                    <a:pt x="380" y="273"/>
                    <a:pt x="380" y="273"/>
                  </a:cubicBezTo>
                  <a:cubicBezTo>
                    <a:pt x="381" y="273"/>
                    <a:pt x="381" y="273"/>
                    <a:pt x="382" y="273"/>
                  </a:cubicBezTo>
                  <a:cubicBezTo>
                    <a:pt x="384" y="273"/>
                    <a:pt x="386" y="272"/>
                    <a:pt x="388" y="271"/>
                  </a:cubicBezTo>
                  <a:cubicBezTo>
                    <a:pt x="390" y="270"/>
                    <a:pt x="390" y="270"/>
                    <a:pt x="390" y="270"/>
                  </a:cubicBezTo>
                  <a:cubicBezTo>
                    <a:pt x="393" y="269"/>
                    <a:pt x="395" y="268"/>
                    <a:pt x="398" y="268"/>
                  </a:cubicBezTo>
                  <a:cubicBezTo>
                    <a:pt x="398" y="268"/>
                    <a:pt x="398" y="268"/>
                    <a:pt x="398" y="268"/>
                  </a:cubicBezTo>
                  <a:cubicBezTo>
                    <a:pt x="401" y="268"/>
                    <a:pt x="404" y="269"/>
                    <a:pt x="407" y="270"/>
                  </a:cubicBezTo>
                  <a:cubicBezTo>
                    <a:pt x="408" y="271"/>
                    <a:pt x="409" y="272"/>
                    <a:pt x="411" y="272"/>
                  </a:cubicBezTo>
                  <a:cubicBezTo>
                    <a:pt x="411" y="272"/>
                    <a:pt x="411" y="272"/>
                    <a:pt x="411" y="272"/>
                  </a:cubicBezTo>
                  <a:cubicBezTo>
                    <a:pt x="415" y="273"/>
                    <a:pt x="418" y="275"/>
                    <a:pt x="421" y="277"/>
                  </a:cubicBezTo>
                  <a:cubicBezTo>
                    <a:pt x="422" y="278"/>
                    <a:pt x="422" y="278"/>
                    <a:pt x="422" y="278"/>
                  </a:cubicBezTo>
                  <a:cubicBezTo>
                    <a:pt x="425" y="281"/>
                    <a:pt x="428" y="284"/>
                    <a:pt x="432" y="284"/>
                  </a:cubicBezTo>
                  <a:cubicBezTo>
                    <a:pt x="432" y="284"/>
                    <a:pt x="432" y="284"/>
                    <a:pt x="432" y="284"/>
                  </a:cubicBezTo>
                  <a:cubicBezTo>
                    <a:pt x="433" y="284"/>
                    <a:pt x="434" y="284"/>
                    <a:pt x="435" y="284"/>
                  </a:cubicBezTo>
                  <a:cubicBezTo>
                    <a:pt x="437" y="284"/>
                    <a:pt x="438" y="284"/>
                    <a:pt x="440" y="284"/>
                  </a:cubicBezTo>
                  <a:cubicBezTo>
                    <a:pt x="440" y="284"/>
                    <a:pt x="440" y="284"/>
                    <a:pt x="441" y="284"/>
                  </a:cubicBezTo>
                  <a:cubicBezTo>
                    <a:pt x="443" y="284"/>
                    <a:pt x="445" y="284"/>
                    <a:pt x="447" y="284"/>
                  </a:cubicBezTo>
                  <a:cubicBezTo>
                    <a:pt x="449" y="285"/>
                    <a:pt x="451" y="286"/>
                    <a:pt x="453" y="287"/>
                  </a:cubicBezTo>
                  <a:cubicBezTo>
                    <a:pt x="456" y="288"/>
                    <a:pt x="459" y="289"/>
                    <a:pt x="462" y="289"/>
                  </a:cubicBezTo>
                  <a:cubicBezTo>
                    <a:pt x="462" y="289"/>
                    <a:pt x="462" y="289"/>
                    <a:pt x="462" y="289"/>
                  </a:cubicBezTo>
                  <a:cubicBezTo>
                    <a:pt x="462" y="290"/>
                    <a:pt x="462" y="290"/>
                    <a:pt x="462" y="290"/>
                  </a:cubicBezTo>
                  <a:cubicBezTo>
                    <a:pt x="462" y="289"/>
                    <a:pt x="462" y="289"/>
                    <a:pt x="462" y="289"/>
                  </a:cubicBezTo>
                  <a:cubicBezTo>
                    <a:pt x="466" y="289"/>
                    <a:pt x="469" y="289"/>
                    <a:pt x="472" y="286"/>
                  </a:cubicBezTo>
                  <a:cubicBezTo>
                    <a:pt x="473" y="286"/>
                    <a:pt x="474" y="285"/>
                    <a:pt x="475" y="285"/>
                  </a:cubicBezTo>
                  <a:cubicBezTo>
                    <a:pt x="476" y="284"/>
                    <a:pt x="477" y="283"/>
                    <a:pt x="478" y="282"/>
                  </a:cubicBezTo>
                  <a:cubicBezTo>
                    <a:pt x="479" y="282"/>
                    <a:pt x="479" y="280"/>
                    <a:pt x="480" y="279"/>
                  </a:cubicBezTo>
                  <a:cubicBezTo>
                    <a:pt x="480" y="278"/>
                    <a:pt x="480" y="277"/>
                    <a:pt x="480" y="277"/>
                  </a:cubicBezTo>
                  <a:cubicBezTo>
                    <a:pt x="481" y="275"/>
                    <a:pt x="482" y="272"/>
                    <a:pt x="484" y="270"/>
                  </a:cubicBezTo>
                  <a:cubicBezTo>
                    <a:pt x="487" y="267"/>
                    <a:pt x="490" y="264"/>
                    <a:pt x="494" y="261"/>
                  </a:cubicBezTo>
                  <a:cubicBezTo>
                    <a:pt x="496" y="259"/>
                    <a:pt x="498" y="257"/>
                    <a:pt x="498" y="253"/>
                  </a:cubicBezTo>
                  <a:cubicBezTo>
                    <a:pt x="498" y="252"/>
                    <a:pt x="498" y="250"/>
                    <a:pt x="498" y="249"/>
                  </a:cubicBezTo>
                  <a:cubicBezTo>
                    <a:pt x="498" y="248"/>
                    <a:pt x="498" y="246"/>
                    <a:pt x="498" y="245"/>
                  </a:cubicBezTo>
                  <a:cubicBezTo>
                    <a:pt x="498" y="245"/>
                    <a:pt x="497" y="244"/>
                    <a:pt x="497" y="244"/>
                  </a:cubicBezTo>
                  <a:cubicBezTo>
                    <a:pt x="497" y="242"/>
                    <a:pt x="497" y="240"/>
                    <a:pt x="497" y="239"/>
                  </a:cubicBezTo>
                  <a:cubicBezTo>
                    <a:pt x="496" y="237"/>
                    <a:pt x="494" y="236"/>
                    <a:pt x="491" y="235"/>
                  </a:cubicBezTo>
                  <a:cubicBezTo>
                    <a:pt x="489" y="234"/>
                    <a:pt x="487" y="233"/>
                    <a:pt x="485" y="232"/>
                  </a:cubicBezTo>
                  <a:cubicBezTo>
                    <a:pt x="484" y="230"/>
                    <a:pt x="483" y="228"/>
                    <a:pt x="483" y="226"/>
                  </a:cubicBezTo>
                  <a:cubicBezTo>
                    <a:pt x="483" y="224"/>
                    <a:pt x="482" y="222"/>
                    <a:pt x="481" y="221"/>
                  </a:cubicBezTo>
                  <a:cubicBezTo>
                    <a:pt x="480" y="220"/>
                    <a:pt x="478" y="219"/>
                    <a:pt x="476" y="219"/>
                  </a:cubicBezTo>
                  <a:cubicBezTo>
                    <a:pt x="476" y="219"/>
                    <a:pt x="476" y="219"/>
                    <a:pt x="475" y="219"/>
                  </a:cubicBezTo>
                  <a:cubicBezTo>
                    <a:pt x="474" y="219"/>
                    <a:pt x="473" y="219"/>
                    <a:pt x="472" y="219"/>
                  </a:cubicBezTo>
                  <a:cubicBezTo>
                    <a:pt x="471" y="219"/>
                    <a:pt x="470" y="220"/>
                    <a:pt x="469" y="220"/>
                  </a:cubicBezTo>
                  <a:cubicBezTo>
                    <a:pt x="468" y="220"/>
                    <a:pt x="468" y="220"/>
                    <a:pt x="468" y="220"/>
                  </a:cubicBezTo>
                  <a:cubicBezTo>
                    <a:pt x="467" y="220"/>
                    <a:pt x="465" y="218"/>
                    <a:pt x="463" y="217"/>
                  </a:cubicBezTo>
                  <a:cubicBezTo>
                    <a:pt x="462" y="216"/>
                    <a:pt x="461" y="215"/>
                    <a:pt x="460" y="215"/>
                  </a:cubicBezTo>
                  <a:cubicBezTo>
                    <a:pt x="460" y="215"/>
                    <a:pt x="459" y="215"/>
                    <a:pt x="459" y="215"/>
                  </a:cubicBezTo>
                  <a:cubicBezTo>
                    <a:pt x="459" y="215"/>
                    <a:pt x="459" y="216"/>
                    <a:pt x="458" y="216"/>
                  </a:cubicBezTo>
                  <a:cubicBezTo>
                    <a:pt x="458" y="217"/>
                    <a:pt x="457" y="218"/>
                    <a:pt x="456" y="218"/>
                  </a:cubicBezTo>
                  <a:cubicBezTo>
                    <a:pt x="456" y="218"/>
                    <a:pt x="456" y="218"/>
                    <a:pt x="456" y="218"/>
                  </a:cubicBezTo>
                  <a:cubicBezTo>
                    <a:pt x="454" y="218"/>
                    <a:pt x="453" y="216"/>
                    <a:pt x="452" y="215"/>
                  </a:cubicBezTo>
                  <a:cubicBezTo>
                    <a:pt x="451" y="214"/>
                    <a:pt x="451" y="214"/>
                    <a:pt x="451" y="214"/>
                  </a:cubicBezTo>
                  <a:cubicBezTo>
                    <a:pt x="450" y="213"/>
                    <a:pt x="449" y="211"/>
                    <a:pt x="447" y="210"/>
                  </a:cubicBezTo>
                  <a:cubicBezTo>
                    <a:pt x="446" y="208"/>
                    <a:pt x="444" y="206"/>
                    <a:pt x="443" y="204"/>
                  </a:cubicBezTo>
                  <a:cubicBezTo>
                    <a:pt x="442" y="203"/>
                    <a:pt x="441" y="202"/>
                    <a:pt x="441" y="200"/>
                  </a:cubicBezTo>
                  <a:cubicBezTo>
                    <a:pt x="439" y="198"/>
                    <a:pt x="438" y="196"/>
                    <a:pt x="437" y="195"/>
                  </a:cubicBezTo>
                  <a:cubicBezTo>
                    <a:pt x="435" y="193"/>
                    <a:pt x="433" y="192"/>
                    <a:pt x="431" y="191"/>
                  </a:cubicBezTo>
                  <a:cubicBezTo>
                    <a:pt x="430" y="190"/>
                    <a:pt x="429" y="189"/>
                    <a:pt x="427" y="188"/>
                  </a:cubicBezTo>
                  <a:cubicBezTo>
                    <a:pt x="425" y="187"/>
                    <a:pt x="423" y="186"/>
                    <a:pt x="421" y="184"/>
                  </a:cubicBezTo>
                  <a:cubicBezTo>
                    <a:pt x="421" y="184"/>
                    <a:pt x="421" y="183"/>
                    <a:pt x="421" y="183"/>
                  </a:cubicBezTo>
                  <a:cubicBezTo>
                    <a:pt x="421" y="182"/>
                    <a:pt x="421" y="182"/>
                    <a:pt x="422" y="182"/>
                  </a:cubicBezTo>
                  <a:cubicBezTo>
                    <a:pt x="423" y="181"/>
                    <a:pt x="425" y="181"/>
                    <a:pt x="426" y="180"/>
                  </a:cubicBezTo>
                  <a:cubicBezTo>
                    <a:pt x="428" y="179"/>
                    <a:pt x="430" y="178"/>
                    <a:pt x="432" y="177"/>
                  </a:cubicBezTo>
                  <a:cubicBezTo>
                    <a:pt x="436" y="175"/>
                    <a:pt x="442" y="175"/>
                    <a:pt x="447" y="174"/>
                  </a:cubicBezTo>
                  <a:cubicBezTo>
                    <a:pt x="448" y="174"/>
                    <a:pt x="448" y="174"/>
                    <a:pt x="448" y="174"/>
                  </a:cubicBezTo>
                  <a:cubicBezTo>
                    <a:pt x="450" y="174"/>
                    <a:pt x="451" y="174"/>
                    <a:pt x="453" y="174"/>
                  </a:cubicBezTo>
                  <a:cubicBezTo>
                    <a:pt x="454" y="174"/>
                    <a:pt x="454" y="174"/>
                    <a:pt x="454" y="174"/>
                  </a:cubicBezTo>
                  <a:cubicBezTo>
                    <a:pt x="454" y="174"/>
                    <a:pt x="455" y="174"/>
                    <a:pt x="456" y="174"/>
                  </a:cubicBezTo>
                  <a:cubicBezTo>
                    <a:pt x="457" y="174"/>
                    <a:pt x="458" y="173"/>
                    <a:pt x="459" y="173"/>
                  </a:cubicBezTo>
                  <a:cubicBezTo>
                    <a:pt x="460" y="173"/>
                    <a:pt x="461" y="174"/>
                    <a:pt x="461" y="174"/>
                  </a:cubicBezTo>
                  <a:cubicBezTo>
                    <a:pt x="463" y="174"/>
                    <a:pt x="463" y="175"/>
                    <a:pt x="464" y="176"/>
                  </a:cubicBezTo>
                  <a:cubicBezTo>
                    <a:pt x="465" y="177"/>
                    <a:pt x="465" y="177"/>
                    <a:pt x="465" y="177"/>
                  </a:cubicBezTo>
                  <a:cubicBezTo>
                    <a:pt x="466" y="179"/>
                    <a:pt x="468" y="181"/>
                    <a:pt x="470" y="182"/>
                  </a:cubicBezTo>
                  <a:cubicBezTo>
                    <a:pt x="471" y="183"/>
                    <a:pt x="472" y="183"/>
                    <a:pt x="472" y="184"/>
                  </a:cubicBezTo>
                  <a:cubicBezTo>
                    <a:pt x="473" y="185"/>
                    <a:pt x="474" y="185"/>
                    <a:pt x="474" y="185"/>
                  </a:cubicBezTo>
                  <a:cubicBezTo>
                    <a:pt x="474" y="185"/>
                    <a:pt x="474" y="185"/>
                    <a:pt x="474" y="185"/>
                  </a:cubicBezTo>
                  <a:cubicBezTo>
                    <a:pt x="474" y="185"/>
                    <a:pt x="475" y="185"/>
                    <a:pt x="476" y="184"/>
                  </a:cubicBezTo>
                  <a:cubicBezTo>
                    <a:pt x="477" y="183"/>
                    <a:pt x="477" y="183"/>
                    <a:pt x="477" y="183"/>
                  </a:cubicBezTo>
                  <a:cubicBezTo>
                    <a:pt x="478" y="182"/>
                    <a:pt x="479" y="182"/>
                    <a:pt x="480" y="181"/>
                  </a:cubicBezTo>
                  <a:cubicBezTo>
                    <a:pt x="480" y="181"/>
                    <a:pt x="480" y="180"/>
                    <a:pt x="481" y="180"/>
                  </a:cubicBezTo>
                  <a:cubicBezTo>
                    <a:pt x="481" y="180"/>
                    <a:pt x="481" y="181"/>
                    <a:pt x="481" y="181"/>
                  </a:cubicBezTo>
                  <a:cubicBezTo>
                    <a:pt x="481" y="181"/>
                    <a:pt x="482" y="181"/>
                    <a:pt x="482" y="182"/>
                  </a:cubicBezTo>
                  <a:cubicBezTo>
                    <a:pt x="482" y="184"/>
                    <a:pt x="482" y="186"/>
                    <a:pt x="481" y="189"/>
                  </a:cubicBezTo>
                  <a:cubicBezTo>
                    <a:pt x="481" y="189"/>
                    <a:pt x="481" y="189"/>
                    <a:pt x="481" y="189"/>
                  </a:cubicBezTo>
                  <a:cubicBezTo>
                    <a:pt x="482" y="189"/>
                    <a:pt x="483" y="188"/>
                    <a:pt x="484" y="188"/>
                  </a:cubicBezTo>
                  <a:cubicBezTo>
                    <a:pt x="487" y="187"/>
                    <a:pt x="489" y="187"/>
                    <a:pt x="491" y="185"/>
                  </a:cubicBezTo>
                  <a:cubicBezTo>
                    <a:pt x="492" y="185"/>
                    <a:pt x="492" y="185"/>
                    <a:pt x="493" y="184"/>
                  </a:cubicBezTo>
                  <a:cubicBezTo>
                    <a:pt x="495" y="182"/>
                    <a:pt x="499" y="179"/>
                    <a:pt x="503" y="179"/>
                  </a:cubicBezTo>
                  <a:cubicBezTo>
                    <a:pt x="503" y="179"/>
                    <a:pt x="503" y="179"/>
                    <a:pt x="503" y="179"/>
                  </a:cubicBezTo>
                  <a:cubicBezTo>
                    <a:pt x="504" y="179"/>
                    <a:pt x="505" y="180"/>
                    <a:pt x="505" y="180"/>
                  </a:cubicBezTo>
                  <a:cubicBezTo>
                    <a:pt x="508" y="182"/>
                    <a:pt x="508" y="185"/>
                    <a:pt x="508" y="188"/>
                  </a:cubicBezTo>
                  <a:cubicBezTo>
                    <a:pt x="508" y="188"/>
                    <a:pt x="508" y="188"/>
                    <a:pt x="508" y="188"/>
                  </a:cubicBezTo>
                  <a:cubicBezTo>
                    <a:pt x="508" y="191"/>
                    <a:pt x="508" y="192"/>
                    <a:pt x="509" y="195"/>
                  </a:cubicBezTo>
                  <a:cubicBezTo>
                    <a:pt x="509" y="196"/>
                    <a:pt x="510" y="198"/>
                    <a:pt x="510" y="199"/>
                  </a:cubicBezTo>
                  <a:cubicBezTo>
                    <a:pt x="511" y="202"/>
                    <a:pt x="511" y="205"/>
                    <a:pt x="513" y="207"/>
                  </a:cubicBezTo>
                  <a:cubicBezTo>
                    <a:pt x="514" y="208"/>
                    <a:pt x="515" y="209"/>
                    <a:pt x="516" y="210"/>
                  </a:cubicBezTo>
                  <a:cubicBezTo>
                    <a:pt x="518" y="211"/>
                    <a:pt x="519" y="212"/>
                    <a:pt x="520" y="213"/>
                  </a:cubicBezTo>
                  <a:cubicBezTo>
                    <a:pt x="521" y="211"/>
                    <a:pt x="521" y="209"/>
                    <a:pt x="522" y="206"/>
                  </a:cubicBezTo>
                  <a:cubicBezTo>
                    <a:pt x="523" y="204"/>
                    <a:pt x="524" y="202"/>
                    <a:pt x="524" y="200"/>
                  </a:cubicBezTo>
                  <a:cubicBezTo>
                    <a:pt x="525" y="198"/>
                    <a:pt x="525" y="196"/>
                    <a:pt x="525" y="195"/>
                  </a:cubicBezTo>
                  <a:cubicBezTo>
                    <a:pt x="526" y="192"/>
                    <a:pt x="526" y="189"/>
                    <a:pt x="527" y="186"/>
                  </a:cubicBezTo>
                  <a:cubicBezTo>
                    <a:pt x="528" y="186"/>
                    <a:pt x="528" y="186"/>
                    <a:pt x="528" y="186"/>
                  </a:cubicBezTo>
                  <a:cubicBezTo>
                    <a:pt x="530" y="186"/>
                    <a:pt x="532" y="186"/>
                    <a:pt x="533" y="186"/>
                  </a:cubicBezTo>
                  <a:cubicBezTo>
                    <a:pt x="536" y="186"/>
                    <a:pt x="538" y="186"/>
                    <a:pt x="540" y="186"/>
                  </a:cubicBezTo>
                  <a:cubicBezTo>
                    <a:pt x="541" y="186"/>
                    <a:pt x="541" y="186"/>
                    <a:pt x="542" y="186"/>
                  </a:cubicBezTo>
                  <a:cubicBezTo>
                    <a:pt x="543" y="186"/>
                    <a:pt x="544" y="186"/>
                    <a:pt x="545" y="186"/>
                  </a:cubicBezTo>
                  <a:cubicBezTo>
                    <a:pt x="545" y="186"/>
                    <a:pt x="545" y="186"/>
                    <a:pt x="545" y="186"/>
                  </a:cubicBezTo>
                  <a:cubicBezTo>
                    <a:pt x="547" y="186"/>
                    <a:pt x="548" y="186"/>
                    <a:pt x="548" y="185"/>
                  </a:cubicBezTo>
                  <a:cubicBezTo>
                    <a:pt x="548" y="185"/>
                    <a:pt x="548" y="185"/>
                    <a:pt x="548" y="184"/>
                  </a:cubicBezTo>
                  <a:cubicBezTo>
                    <a:pt x="548" y="184"/>
                    <a:pt x="547" y="183"/>
                    <a:pt x="547" y="183"/>
                  </a:cubicBezTo>
                  <a:cubicBezTo>
                    <a:pt x="546" y="182"/>
                    <a:pt x="546" y="182"/>
                    <a:pt x="546" y="182"/>
                  </a:cubicBezTo>
                  <a:cubicBezTo>
                    <a:pt x="545" y="182"/>
                    <a:pt x="545" y="182"/>
                    <a:pt x="545" y="182"/>
                  </a:cubicBezTo>
                  <a:cubicBezTo>
                    <a:pt x="544" y="181"/>
                    <a:pt x="544" y="181"/>
                    <a:pt x="543" y="180"/>
                  </a:cubicBezTo>
                  <a:cubicBezTo>
                    <a:pt x="543" y="179"/>
                    <a:pt x="543" y="179"/>
                    <a:pt x="543" y="179"/>
                  </a:cubicBezTo>
                  <a:cubicBezTo>
                    <a:pt x="543" y="178"/>
                    <a:pt x="543" y="178"/>
                    <a:pt x="543" y="178"/>
                  </a:cubicBezTo>
                  <a:cubicBezTo>
                    <a:pt x="544" y="177"/>
                    <a:pt x="545" y="177"/>
                    <a:pt x="547" y="177"/>
                  </a:cubicBezTo>
                  <a:cubicBezTo>
                    <a:pt x="548" y="177"/>
                    <a:pt x="550" y="177"/>
                    <a:pt x="551" y="177"/>
                  </a:cubicBezTo>
                  <a:cubicBezTo>
                    <a:pt x="552" y="178"/>
                    <a:pt x="553" y="178"/>
                    <a:pt x="554" y="178"/>
                  </a:cubicBezTo>
                  <a:cubicBezTo>
                    <a:pt x="556" y="178"/>
                    <a:pt x="557" y="178"/>
                    <a:pt x="558" y="178"/>
                  </a:cubicBezTo>
                  <a:cubicBezTo>
                    <a:pt x="558" y="178"/>
                    <a:pt x="558" y="178"/>
                    <a:pt x="558" y="178"/>
                  </a:cubicBezTo>
                  <a:cubicBezTo>
                    <a:pt x="557" y="178"/>
                    <a:pt x="557" y="178"/>
                    <a:pt x="557" y="178"/>
                  </a:cubicBezTo>
                  <a:cubicBezTo>
                    <a:pt x="556" y="177"/>
                    <a:pt x="556" y="177"/>
                    <a:pt x="556" y="177"/>
                  </a:cubicBezTo>
                  <a:cubicBezTo>
                    <a:pt x="554" y="177"/>
                    <a:pt x="553" y="176"/>
                    <a:pt x="552" y="175"/>
                  </a:cubicBezTo>
                  <a:cubicBezTo>
                    <a:pt x="552" y="174"/>
                    <a:pt x="552" y="174"/>
                    <a:pt x="553" y="173"/>
                  </a:cubicBezTo>
                  <a:cubicBezTo>
                    <a:pt x="553" y="172"/>
                    <a:pt x="555" y="172"/>
                    <a:pt x="556" y="172"/>
                  </a:cubicBezTo>
                  <a:cubicBezTo>
                    <a:pt x="558" y="172"/>
                    <a:pt x="559" y="172"/>
                    <a:pt x="560" y="172"/>
                  </a:cubicBezTo>
                  <a:cubicBezTo>
                    <a:pt x="561" y="172"/>
                    <a:pt x="561" y="172"/>
                    <a:pt x="562" y="172"/>
                  </a:cubicBezTo>
                  <a:cubicBezTo>
                    <a:pt x="563" y="172"/>
                    <a:pt x="564" y="172"/>
                    <a:pt x="565" y="172"/>
                  </a:cubicBezTo>
                  <a:cubicBezTo>
                    <a:pt x="566" y="172"/>
                    <a:pt x="567" y="172"/>
                    <a:pt x="567" y="172"/>
                  </a:cubicBezTo>
                  <a:cubicBezTo>
                    <a:pt x="565" y="170"/>
                    <a:pt x="562" y="168"/>
                    <a:pt x="559" y="168"/>
                  </a:cubicBezTo>
                  <a:cubicBezTo>
                    <a:pt x="559" y="168"/>
                    <a:pt x="559" y="168"/>
                    <a:pt x="558" y="168"/>
                  </a:cubicBezTo>
                  <a:cubicBezTo>
                    <a:pt x="556" y="168"/>
                    <a:pt x="554" y="169"/>
                    <a:pt x="552" y="169"/>
                  </a:cubicBezTo>
                  <a:cubicBezTo>
                    <a:pt x="550" y="169"/>
                    <a:pt x="547" y="170"/>
                    <a:pt x="545" y="170"/>
                  </a:cubicBezTo>
                  <a:cubicBezTo>
                    <a:pt x="545" y="170"/>
                    <a:pt x="545" y="170"/>
                    <a:pt x="545" y="170"/>
                  </a:cubicBezTo>
                  <a:cubicBezTo>
                    <a:pt x="542" y="170"/>
                    <a:pt x="540" y="169"/>
                    <a:pt x="539" y="168"/>
                  </a:cubicBezTo>
                  <a:cubicBezTo>
                    <a:pt x="537" y="168"/>
                    <a:pt x="536" y="167"/>
                    <a:pt x="535" y="166"/>
                  </a:cubicBezTo>
                  <a:cubicBezTo>
                    <a:pt x="535" y="165"/>
                    <a:pt x="534" y="165"/>
                    <a:pt x="533" y="164"/>
                  </a:cubicBezTo>
                  <a:cubicBezTo>
                    <a:pt x="532" y="163"/>
                    <a:pt x="531" y="163"/>
                    <a:pt x="530" y="163"/>
                  </a:cubicBezTo>
                  <a:cubicBezTo>
                    <a:pt x="530" y="163"/>
                    <a:pt x="530" y="163"/>
                    <a:pt x="530" y="163"/>
                  </a:cubicBezTo>
                  <a:cubicBezTo>
                    <a:pt x="529" y="163"/>
                    <a:pt x="528" y="163"/>
                    <a:pt x="527" y="163"/>
                  </a:cubicBezTo>
                  <a:cubicBezTo>
                    <a:pt x="526" y="163"/>
                    <a:pt x="526" y="162"/>
                    <a:pt x="525" y="161"/>
                  </a:cubicBezTo>
                  <a:cubicBezTo>
                    <a:pt x="525" y="160"/>
                    <a:pt x="526" y="158"/>
                    <a:pt x="527" y="157"/>
                  </a:cubicBezTo>
                  <a:cubicBezTo>
                    <a:pt x="528" y="155"/>
                    <a:pt x="528" y="154"/>
                    <a:pt x="528" y="153"/>
                  </a:cubicBezTo>
                  <a:cubicBezTo>
                    <a:pt x="528" y="153"/>
                    <a:pt x="528" y="153"/>
                    <a:pt x="527" y="153"/>
                  </a:cubicBezTo>
                  <a:cubicBezTo>
                    <a:pt x="527" y="153"/>
                    <a:pt x="527" y="153"/>
                    <a:pt x="527" y="153"/>
                  </a:cubicBezTo>
                  <a:cubicBezTo>
                    <a:pt x="526" y="153"/>
                    <a:pt x="524" y="154"/>
                    <a:pt x="522" y="155"/>
                  </a:cubicBezTo>
                  <a:cubicBezTo>
                    <a:pt x="522" y="155"/>
                    <a:pt x="521" y="155"/>
                    <a:pt x="521" y="155"/>
                  </a:cubicBezTo>
                  <a:cubicBezTo>
                    <a:pt x="520" y="156"/>
                    <a:pt x="520" y="156"/>
                    <a:pt x="520" y="156"/>
                  </a:cubicBezTo>
                  <a:cubicBezTo>
                    <a:pt x="519" y="156"/>
                    <a:pt x="517" y="157"/>
                    <a:pt x="516" y="157"/>
                  </a:cubicBezTo>
                  <a:cubicBezTo>
                    <a:pt x="515" y="157"/>
                    <a:pt x="514" y="156"/>
                    <a:pt x="513" y="156"/>
                  </a:cubicBezTo>
                  <a:cubicBezTo>
                    <a:pt x="512" y="155"/>
                    <a:pt x="512" y="153"/>
                    <a:pt x="512" y="151"/>
                  </a:cubicBezTo>
                  <a:cubicBezTo>
                    <a:pt x="511" y="151"/>
                    <a:pt x="511" y="150"/>
                    <a:pt x="511" y="149"/>
                  </a:cubicBezTo>
                  <a:cubicBezTo>
                    <a:pt x="510" y="147"/>
                    <a:pt x="509" y="146"/>
                    <a:pt x="506" y="144"/>
                  </a:cubicBezTo>
                  <a:cubicBezTo>
                    <a:pt x="503" y="143"/>
                    <a:pt x="500" y="142"/>
                    <a:pt x="497" y="141"/>
                  </a:cubicBezTo>
                  <a:cubicBezTo>
                    <a:pt x="495" y="141"/>
                    <a:pt x="494" y="141"/>
                    <a:pt x="492" y="140"/>
                  </a:cubicBezTo>
                  <a:cubicBezTo>
                    <a:pt x="490" y="140"/>
                    <a:pt x="488" y="139"/>
                    <a:pt x="487" y="139"/>
                  </a:cubicBezTo>
                  <a:cubicBezTo>
                    <a:pt x="486" y="139"/>
                    <a:pt x="486" y="139"/>
                    <a:pt x="485" y="139"/>
                  </a:cubicBezTo>
                  <a:cubicBezTo>
                    <a:pt x="485" y="139"/>
                    <a:pt x="484" y="140"/>
                    <a:pt x="483" y="140"/>
                  </a:cubicBezTo>
                  <a:cubicBezTo>
                    <a:pt x="481" y="140"/>
                    <a:pt x="480" y="141"/>
                    <a:pt x="479" y="141"/>
                  </a:cubicBezTo>
                  <a:cubicBezTo>
                    <a:pt x="478" y="141"/>
                    <a:pt x="478" y="141"/>
                    <a:pt x="478" y="141"/>
                  </a:cubicBezTo>
                  <a:cubicBezTo>
                    <a:pt x="476" y="141"/>
                    <a:pt x="475" y="139"/>
                    <a:pt x="473" y="138"/>
                  </a:cubicBezTo>
                  <a:cubicBezTo>
                    <a:pt x="471" y="136"/>
                    <a:pt x="470" y="135"/>
                    <a:pt x="469" y="135"/>
                  </a:cubicBezTo>
                  <a:cubicBezTo>
                    <a:pt x="468" y="135"/>
                    <a:pt x="468" y="135"/>
                    <a:pt x="468" y="135"/>
                  </a:cubicBezTo>
                  <a:cubicBezTo>
                    <a:pt x="468" y="135"/>
                    <a:pt x="467" y="136"/>
                    <a:pt x="467" y="137"/>
                  </a:cubicBezTo>
                  <a:cubicBezTo>
                    <a:pt x="466" y="138"/>
                    <a:pt x="466" y="139"/>
                    <a:pt x="465" y="139"/>
                  </a:cubicBezTo>
                  <a:cubicBezTo>
                    <a:pt x="465" y="139"/>
                    <a:pt x="465" y="139"/>
                    <a:pt x="465" y="139"/>
                  </a:cubicBezTo>
                  <a:cubicBezTo>
                    <a:pt x="465" y="139"/>
                    <a:pt x="465" y="139"/>
                    <a:pt x="465" y="139"/>
                  </a:cubicBezTo>
                  <a:cubicBezTo>
                    <a:pt x="464" y="139"/>
                    <a:pt x="463" y="138"/>
                    <a:pt x="462" y="137"/>
                  </a:cubicBezTo>
                  <a:cubicBezTo>
                    <a:pt x="461" y="137"/>
                    <a:pt x="461" y="137"/>
                    <a:pt x="461" y="137"/>
                  </a:cubicBezTo>
                  <a:cubicBezTo>
                    <a:pt x="459" y="135"/>
                    <a:pt x="457" y="135"/>
                    <a:pt x="454" y="135"/>
                  </a:cubicBezTo>
                  <a:cubicBezTo>
                    <a:pt x="452" y="135"/>
                    <a:pt x="449" y="134"/>
                    <a:pt x="446" y="132"/>
                  </a:cubicBezTo>
                  <a:cubicBezTo>
                    <a:pt x="445" y="131"/>
                    <a:pt x="444" y="130"/>
                    <a:pt x="443" y="129"/>
                  </a:cubicBezTo>
                  <a:cubicBezTo>
                    <a:pt x="442" y="128"/>
                    <a:pt x="441" y="127"/>
                    <a:pt x="440" y="126"/>
                  </a:cubicBezTo>
                  <a:cubicBezTo>
                    <a:pt x="438" y="125"/>
                    <a:pt x="437" y="125"/>
                    <a:pt x="435" y="124"/>
                  </a:cubicBezTo>
                  <a:cubicBezTo>
                    <a:pt x="434" y="124"/>
                    <a:pt x="434" y="124"/>
                    <a:pt x="433" y="124"/>
                  </a:cubicBezTo>
                  <a:cubicBezTo>
                    <a:pt x="431" y="123"/>
                    <a:pt x="429" y="123"/>
                    <a:pt x="427" y="122"/>
                  </a:cubicBezTo>
                  <a:cubicBezTo>
                    <a:pt x="423" y="120"/>
                    <a:pt x="420" y="119"/>
                    <a:pt x="416" y="119"/>
                  </a:cubicBezTo>
                  <a:cubicBezTo>
                    <a:pt x="416" y="119"/>
                    <a:pt x="416" y="119"/>
                    <a:pt x="416" y="119"/>
                  </a:cubicBezTo>
                  <a:cubicBezTo>
                    <a:pt x="415" y="119"/>
                    <a:pt x="415" y="119"/>
                    <a:pt x="415" y="119"/>
                  </a:cubicBezTo>
                  <a:cubicBezTo>
                    <a:pt x="415" y="119"/>
                    <a:pt x="414" y="119"/>
                    <a:pt x="414" y="119"/>
                  </a:cubicBezTo>
                  <a:cubicBezTo>
                    <a:pt x="414" y="119"/>
                    <a:pt x="413" y="119"/>
                    <a:pt x="413" y="119"/>
                  </a:cubicBezTo>
                  <a:cubicBezTo>
                    <a:pt x="412" y="119"/>
                    <a:pt x="410" y="119"/>
                    <a:pt x="409" y="117"/>
                  </a:cubicBezTo>
                  <a:cubicBezTo>
                    <a:pt x="408" y="116"/>
                    <a:pt x="408" y="114"/>
                    <a:pt x="408" y="113"/>
                  </a:cubicBezTo>
                  <a:cubicBezTo>
                    <a:pt x="408" y="112"/>
                    <a:pt x="408" y="110"/>
                    <a:pt x="409" y="109"/>
                  </a:cubicBezTo>
                  <a:cubicBezTo>
                    <a:pt x="410" y="109"/>
                    <a:pt x="411" y="108"/>
                    <a:pt x="413" y="108"/>
                  </a:cubicBezTo>
                  <a:cubicBezTo>
                    <a:pt x="413" y="108"/>
                    <a:pt x="413" y="108"/>
                    <a:pt x="413" y="108"/>
                  </a:cubicBezTo>
                  <a:cubicBezTo>
                    <a:pt x="414" y="108"/>
                    <a:pt x="415" y="108"/>
                    <a:pt x="416" y="108"/>
                  </a:cubicBezTo>
                  <a:cubicBezTo>
                    <a:pt x="417" y="109"/>
                    <a:pt x="417" y="109"/>
                    <a:pt x="417" y="109"/>
                  </a:cubicBezTo>
                  <a:cubicBezTo>
                    <a:pt x="420" y="109"/>
                    <a:pt x="422" y="110"/>
                    <a:pt x="425" y="110"/>
                  </a:cubicBezTo>
                  <a:cubicBezTo>
                    <a:pt x="431" y="110"/>
                    <a:pt x="436" y="111"/>
                    <a:pt x="441" y="112"/>
                  </a:cubicBezTo>
                  <a:cubicBezTo>
                    <a:pt x="442" y="112"/>
                    <a:pt x="444" y="112"/>
                    <a:pt x="445" y="113"/>
                  </a:cubicBezTo>
                  <a:cubicBezTo>
                    <a:pt x="446" y="113"/>
                    <a:pt x="446" y="113"/>
                    <a:pt x="446" y="113"/>
                  </a:cubicBezTo>
                  <a:cubicBezTo>
                    <a:pt x="448" y="113"/>
                    <a:pt x="450" y="113"/>
                    <a:pt x="452" y="113"/>
                  </a:cubicBezTo>
                  <a:cubicBezTo>
                    <a:pt x="452" y="113"/>
                    <a:pt x="452" y="113"/>
                    <a:pt x="452" y="113"/>
                  </a:cubicBezTo>
                  <a:cubicBezTo>
                    <a:pt x="454" y="113"/>
                    <a:pt x="456" y="113"/>
                    <a:pt x="457" y="112"/>
                  </a:cubicBezTo>
                  <a:cubicBezTo>
                    <a:pt x="458" y="110"/>
                    <a:pt x="458" y="109"/>
                    <a:pt x="458" y="109"/>
                  </a:cubicBezTo>
                  <a:cubicBezTo>
                    <a:pt x="457" y="107"/>
                    <a:pt x="453" y="104"/>
                    <a:pt x="451" y="104"/>
                  </a:cubicBezTo>
                  <a:cubicBezTo>
                    <a:pt x="449" y="104"/>
                    <a:pt x="446" y="103"/>
                    <a:pt x="444" y="103"/>
                  </a:cubicBezTo>
                  <a:cubicBezTo>
                    <a:pt x="440" y="103"/>
                    <a:pt x="436" y="103"/>
                    <a:pt x="432" y="101"/>
                  </a:cubicBezTo>
                  <a:cubicBezTo>
                    <a:pt x="429" y="100"/>
                    <a:pt x="426" y="99"/>
                    <a:pt x="421" y="99"/>
                  </a:cubicBezTo>
                  <a:cubicBezTo>
                    <a:pt x="421" y="99"/>
                    <a:pt x="421" y="99"/>
                    <a:pt x="421" y="99"/>
                  </a:cubicBezTo>
                  <a:cubicBezTo>
                    <a:pt x="419" y="99"/>
                    <a:pt x="417" y="99"/>
                    <a:pt x="415" y="100"/>
                  </a:cubicBezTo>
                  <a:cubicBezTo>
                    <a:pt x="415" y="100"/>
                    <a:pt x="415" y="100"/>
                    <a:pt x="415" y="100"/>
                  </a:cubicBezTo>
                  <a:cubicBezTo>
                    <a:pt x="413" y="100"/>
                    <a:pt x="411" y="100"/>
                    <a:pt x="410" y="100"/>
                  </a:cubicBezTo>
                  <a:cubicBezTo>
                    <a:pt x="408" y="100"/>
                    <a:pt x="408" y="100"/>
                    <a:pt x="408" y="100"/>
                  </a:cubicBezTo>
                  <a:cubicBezTo>
                    <a:pt x="407" y="100"/>
                    <a:pt x="407" y="100"/>
                    <a:pt x="407" y="100"/>
                  </a:cubicBezTo>
                  <a:cubicBezTo>
                    <a:pt x="407" y="99"/>
                    <a:pt x="407" y="99"/>
                    <a:pt x="407" y="99"/>
                  </a:cubicBezTo>
                  <a:cubicBezTo>
                    <a:pt x="407" y="97"/>
                    <a:pt x="407" y="94"/>
                    <a:pt x="409" y="93"/>
                  </a:cubicBezTo>
                  <a:cubicBezTo>
                    <a:pt x="410" y="92"/>
                    <a:pt x="410" y="92"/>
                    <a:pt x="410" y="92"/>
                  </a:cubicBezTo>
                  <a:cubicBezTo>
                    <a:pt x="411" y="92"/>
                    <a:pt x="411" y="91"/>
                    <a:pt x="412" y="91"/>
                  </a:cubicBezTo>
                  <a:cubicBezTo>
                    <a:pt x="412" y="89"/>
                    <a:pt x="410" y="85"/>
                    <a:pt x="409" y="84"/>
                  </a:cubicBezTo>
                  <a:cubicBezTo>
                    <a:pt x="406" y="81"/>
                    <a:pt x="403" y="79"/>
                    <a:pt x="401" y="77"/>
                  </a:cubicBezTo>
                  <a:cubicBezTo>
                    <a:pt x="399" y="76"/>
                    <a:pt x="398" y="75"/>
                    <a:pt x="397" y="74"/>
                  </a:cubicBezTo>
                  <a:cubicBezTo>
                    <a:pt x="397" y="74"/>
                    <a:pt x="396" y="73"/>
                    <a:pt x="395" y="73"/>
                  </a:cubicBezTo>
                  <a:cubicBezTo>
                    <a:pt x="394" y="72"/>
                    <a:pt x="393" y="71"/>
                    <a:pt x="392" y="70"/>
                  </a:cubicBezTo>
                  <a:cubicBezTo>
                    <a:pt x="392" y="70"/>
                    <a:pt x="392" y="70"/>
                    <a:pt x="391" y="70"/>
                  </a:cubicBezTo>
                  <a:cubicBezTo>
                    <a:pt x="391" y="70"/>
                    <a:pt x="390" y="71"/>
                    <a:pt x="389" y="71"/>
                  </a:cubicBezTo>
                  <a:cubicBezTo>
                    <a:pt x="388" y="71"/>
                    <a:pt x="388" y="71"/>
                    <a:pt x="388" y="71"/>
                  </a:cubicBezTo>
                  <a:cubicBezTo>
                    <a:pt x="386" y="72"/>
                    <a:pt x="384" y="72"/>
                    <a:pt x="382" y="72"/>
                  </a:cubicBezTo>
                  <a:cubicBezTo>
                    <a:pt x="381" y="72"/>
                    <a:pt x="381" y="72"/>
                    <a:pt x="380" y="72"/>
                  </a:cubicBezTo>
                  <a:cubicBezTo>
                    <a:pt x="379" y="72"/>
                    <a:pt x="379" y="72"/>
                    <a:pt x="378" y="72"/>
                  </a:cubicBezTo>
                  <a:cubicBezTo>
                    <a:pt x="377" y="72"/>
                    <a:pt x="376" y="72"/>
                    <a:pt x="375" y="73"/>
                  </a:cubicBezTo>
                  <a:cubicBezTo>
                    <a:pt x="373" y="73"/>
                    <a:pt x="372" y="75"/>
                    <a:pt x="370" y="77"/>
                  </a:cubicBezTo>
                  <a:cubicBezTo>
                    <a:pt x="370" y="78"/>
                    <a:pt x="369" y="79"/>
                    <a:pt x="368" y="80"/>
                  </a:cubicBezTo>
                  <a:cubicBezTo>
                    <a:pt x="367" y="81"/>
                    <a:pt x="367" y="81"/>
                    <a:pt x="367" y="81"/>
                  </a:cubicBezTo>
                  <a:cubicBezTo>
                    <a:pt x="366" y="83"/>
                    <a:pt x="364" y="84"/>
                    <a:pt x="364" y="86"/>
                  </a:cubicBezTo>
                  <a:cubicBezTo>
                    <a:pt x="364" y="87"/>
                    <a:pt x="364" y="87"/>
                    <a:pt x="364" y="87"/>
                  </a:cubicBezTo>
                  <a:cubicBezTo>
                    <a:pt x="363" y="89"/>
                    <a:pt x="363" y="90"/>
                    <a:pt x="362" y="91"/>
                  </a:cubicBezTo>
                  <a:cubicBezTo>
                    <a:pt x="362" y="91"/>
                    <a:pt x="361" y="92"/>
                    <a:pt x="361" y="92"/>
                  </a:cubicBezTo>
                  <a:cubicBezTo>
                    <a:pt x="359" y="92"/>
                    <a:pt x="356" y="90"/>
                    <a:pt x="354" y="88"/>
                  </a:cubicBezTo>
                  <a:cubicBezTo>
                    <a:pt x="353" y="87"/>
                    <a:pt x="352" y="86"/>
                    <a:pt x="351" y="85"/>
                  </a:cubicBezTo>
                  <a:cubicBezTo>
                    <a:pt x="350" y="85"/>
                    <a:pt x="350" y="85"/>
                    <a:pt x="349" y="85"/>
                  </a:cubicBezTo>
                  <a:cubicBezTo>
                    <a:pt x="346" y="84"/>
                    <a:pt x="343" y="82"/>
                    <a:pt x="341" y="78"/>
                  </a:cubicBezTo>
                  <a:cubicBezTo>
                    <a:pt x="339" y="73"/>
                    <a:pt x="343" y="67"/>
                    <a:pt x="345" y="63"/>
                  </a:cubicBezTo>
                  <a:cubicBezTo>
                    <a:pt x="346" y="62"/>
                    <a:pt x="347" y="62"/>
                    <a:pt x="348" y="61"/>
                  </a:cubicBezTo>
                  <a:cubicBezTo>
                    <a:pt x="350" y="59"/>
                    <a:pt x="352" y="57"/>
                    <a:pt x="352" y="56"/>
                  </a:cubicBezTo>
                  <a:cubicBezTo>
                    <a:pt x="349" y="54"/>
                    <a:pt x="347" y="52"/>
                    <a:pt x="343" y="52"/>
                  </a:cubicBezTo>
                  <a:cubicBezTo>
                    <a:pt x="341" y="52"/>
                    <a:pt x="339" y="54"/>
                    <a:pt x="338" y="55"/>
                  </a:cubicBezTo>
                  <a:cubicBezTo>
                    <a:pt x="335" y="57"/>
                    <a:pt x="333" y="60"/>
                    <a:pt x="331" y="62"/>
                  </a:cubicBezTo>
                  <a:cubicBezTo>
                    <a:pt x="330" y="63"/>
                    <a:pt x="330" y="64"/>
                    <a:pt x="329" y="65"/>
                  </a:cubicBezTo>
                  <a:cubicBezTo>
                    <a:pt x="327" y="67"/>
                    <a:pt x="326" y="68"/>
                    <a:pt x="325" y="68"/>
                  </a:cubicBezTo>
                  <a:cubicBezTo>
                    <a:pt x="325" y="68"/>
                    <a:pt x="325" y="68"/>
                    <a:pt x="325" y="68"/>
                  </a:cubicBezTo>
                  <a:cubicBezTo>
                    <a:pt x="324" y="68"/>
                    <a:pt x="322" y="67"/>
                    <a:pt x="321" y="65"/>
                  </a:cubicBezTo>
                  <a:cubicBezTo>
                    <a:pt x="319" y="64"/>
                    <a:pt x="318" y="62"/>
                    <a:pt x="317" y="61"/>
                  </a:cubicBezTo>
                  <a:cubicBezTo>
                    <a:pt x="315" y="60"/>
                    <a:pt x="314" y="59"/>
                    <a:pt x="313" y="58"/>
                  </a:cubicBezTo>
                  <a:cubicBezTo>
                    <a:pt x="312" y="56"/>
                    <a:pt x="310" y="54"/>
                    <a:pt x="309" y="52"/>
                  </a:cubicBezTo>
                  <a:cubicBezTo>
                    <a:pt x="308" y="51"/>
                    <a:pt x="308" y="51"/>
                    <a:pt x="308" y="51"/>
                  </a:cubicBezTo>
                  <a:cubicBezTo>
                    <a:pt x="308" y="50"/>
                    <a:pt x="307" y="50"/>
                    <a:pt x="307" y="50"/>
                  </a:cubicBezTo>
                  <a:cubicBezTo>
                    <a:pt x="307" y="50"/>
                    <a:pt x="307" y="50"/>
                    <a:pt x="307" y="50"/>
                  </a:cubicBezTo>
                  <a:cubicBezTo>
                    <a:pt x="307" y="50"/>
                    <a:pt x="307" y="50"/>
                    <a:pt x="307" y="50"/>
                  </a:cubicBezTo>
                  <a:cubicBezTo>
                    <a:pt x="307" y="50"/>
                    <a:pt x="307" y="50"/>
                    <a:pt x="306" y="50"/>
                  </a:cubicBezTo>
                  <a:cubicBezTo>
                    <a:pt x="305" y="51"/>
                    <a:pt x="304" y="52"/>
                    <a:pt x="303" y="54"/>
                  </a:cubicBezTo>
                  <a:cubicBezTo>
                    <a:pt x="302" y="55"/>
                    <a:pt x="301" y="57"/>
                    <a:pt x="299" y="58"/>
                  </a:cubicBezTo>
                  <a:cubicBezTo>
                    <a:pt x="298" y="58"/>
                    <a:pt x="297" y="59"/>
                    <a:pt x="296" y="59"/>
                  </a:cubicBezTo>
                  <a:cubicBezTo>
                    <a:pt x="295" y="60"/>
                    <a:pt x="293" y="61"/>
                    <a:pt x="292" y="62"/>
                  </a:cubicBezTo>
                  <a:cubicBezTo>
                    <a:pt x="291" y="62"/>
                    <a:pt x="291" y="62"/>
                    <a:pt x="291" y="62"/>
                  </a:cubicBezTo>
                  <a:cubicBezTo>
                    <a:pt x="290" y="62"/>
                    <a:pt x="290" y="61"/>
                    <a:pt x="290" y="61"/>
                  </a:cubicBezTo>
                  <a:cubicBezTo>
                    <a:pt x="290" y="60"/>
                    <a:pt x="290" y="60"/>
                    <a:pt x="290" y="60"/>
                  </a:cubicBezTo>
                  <a:cubicBezTo>
                    <a:pt x="290" y="57"/>
                    <a:pt x="290" y="54"/>
                    <a:pt x="290" y="51"/>
                  </a:cubicBezTo>
                  <a:cubicBezTo>
                    <a:pt x="290" y="50"/>
                    <a:pt x="291" y="50"/>
                    <a:pt x="291" y="49"/>
                  </a:cubicBezTo>
                  <a:cubicBezTo>
                    <a:pt x="291" y="47"/>
                    <a:pt x="292" y="46"/>
                    <a:pt x="292" y="44"/>
                  </a:cubicBezTo>
                  <a:cubicBezTo>
                    <a:pt x="292" y="43"/>
                    <a:pt x="292" y="41"/>
                    <a:pt x="292" y="40"/>
                  </a:cubicBezTo>
                  <a:cubicBezTo>
                    <a:pt x="292" y="38"/>
                    <a:pt x="292" y="37"/>
                    <a:pt x="292" y="35"/>
                  </a:cubicBezTo>
                  <a:cubicBezTo>
                    <a:pt x="292" y="34"/>
                    <a:pt x="290" y="33"/>
                    <a:pt x="287" y="33"/>
                  </a:cubicBezTo>
                  <a:cubicBezTo>
                    <a:pt x="287" y="33"/>
                    <a:pt x="287" y="33"/>
                    <a:pt x="287" y="33"/>
                  </a:cubicBezTo>
                  <a:cubicBezTo>
                    <a:pt x="285" y="33"/>
                    <a:pt x="282" y="34"/>
                    <a:pt x="280" y="34"/>
                  </a:cubicBezTo>
                  <a:cubicBezTo>
                    <a:pt x="279" y="34"/>
                    <a:pt x="278" y="34"/>
                    <a:pt x="277" y="34"/>
                  </a:cubicBezTo>
                  <a:cubicBezTo>
                    <a:pt x="277" y="34"/>
                    <a:pt x="277" y="34"/>
                    <a:pt x="276" y="34"/>
                  </a:cubicBezTo>
                  <a:cubicBezTo>
                    <a:pt x="274" y="34"/>
                    <a:pt x="272" y="32"/>
                    <a:pt x="270" y="31"/>
                  </a:cubicBezTo>
                  <a:cubicBezTo>
                    <a:pt x="269" y="30"/>
                    <a:pt x="267" y="29"/>
                    <a:pt x="265" y="29"/>
                  </a:cubicBezTo>
                  <a:cubicBezTo>
                    <a:pt x="264" y="29"/>
                    <a:pt x="263" y="28"/>
                    <a:pt x="262" y="28"/>
                  </a:cubicBezTo>
                  <a:cubicBezTo>
                    <a:pt x="260" y="28"/>
                    <a:pt x="258" y="28"/>
                    <a:pt x="256" y="27"/>
                  </a:cubicBezTo>
                  <a:cubicBezTo>
                    <a:pt x="255" y="26"/>
                    <a:pt x="255" y="26"/>
                    <a:pt x="255" y="26"/>
                  </a:cubicBezTo>
                  <a:cubicBezTo>
                    <a:pt x="254" y="26"/>
                    <a:pt x="254" y="26"/>
                    <a:pt x="253" y="26"/>
                  </a:cubicBezTo>
                  <a:cubicBezTo>
                    <a:pt x="253" y="26"/>
                    <a:pt x="253" y="26"/>
                    <a:pt x="253" y="26"/>
                  </a:cubicBezTo>
                  <a:cubicBezTo>
                    <a:pt x="252" y="26"/>
                    <a:pt x="251" y="28"/>
                    <a:pt x="251" y="29"/>
                  </a:cubicBezTo>
                  <a:cubicBezTo>
                    <a:pt x="251" y="30"/>
                    <a:pt x="250" y="30"/>
                    <a:pt x="250" y="31"/>
                  </a:cubicBezTo>
                  <a:cubicBezTo>
                    <a:pt x="248" y="34"/>
                    <a:pt x="246" y="37"/>
                    <a:pt x="244" y="40"/>
                  </a:cubicBezTo>
                  <a:cubicBezTo>
                    <a:pt x="243" y="42"/>
                    <a:pt x="243" y="42"/>
                    <a:pt x="243" y="42"/>
                  </a:cubicBezTo>
                  <a:cubicBezTo>
                    <a:pt x="242" y="43"/>
                    <a:pt x="242" y="43"/>
                    <a:pt x="242" y="43"/>
                  </a:cubicBezTo>
                  <a:cubicBezTo>
                    <a:pt x="242" y="43"/>
                    <a:pt x="242" y="44"/>
                    <a:pt x="241" y="44"/>
                  </a:cubicBezTo>
                  <a:cubicBezTo>
                    <a:pt x="241" y="45"/>
                    <a:pt x="241" y="45"/>
                    <a:pt x="241" y="45"/>
                  </a:cubicBezTo>
                  <a:cubicBezTo>
                    <a:pt x="241" y="46"/>
                    <a:pt x="241" y="47"/>
                    <a:pt x="240" y="48"/>
                  </a:cubicBezTo>
                  <a:cubicBezTo>
                    <a:pt x="240" y="48"/>
                    <a:pt x="239" y="48"/>
                    <a:pt x="239" y="48"/>
                  </a:cubicBezTo>
                  <a:cubicBezTo>
                    <a:pt x="237" y="48"/>
                    <a:pt x="235" y="47"/>
                    <a:pt x="234" y="46"/>
                  </a:cubicBezTo>
                  <a:cubicBezTo>
                    <a:pt x="233" y="45"/>
                    <a:pt x="232" y="45"/>
                    <a:pt x="232" y="45"/>
                  </a:cubicBezTo>
                  <a:cubicBezTo>
                    <a:pt x="229" y="44"/>
                    <a:pt x="227" y="43"/>
                    <a:pt x="224" y="42"/>
                  </a:cubicBezTo>
                  <a:cubicBezTo>
                    <a:pt x="223" y="41"/>
                    <a:pt x="223" y="41"/>
                    <a:pt x="222" y="41"/>
                  </a:cubicBezTo>
                  <a:cubicBezTo>
                    <a:pt x="221" y="40"/>
                    <a:pt x="219" y="39"/>
                    <a:pt x="217" y="39"/>
                  </a:cubicBezTo>
                  <a:cubicBezTo>
                    <a:pt x="217" y="39"/>
                    <a:pt x="216" y="40"/>
                    <a:pt x="216" y="40"/>
                  </a:cubicBezTo>
                  <a:cubicBezTo>
                    <a:pt x="215" y="40"/>
                    <a:pt x="215" y="41"/>
                    <a:pt x="214" y="42"/>
                  </a:cubicBezTo>
                  <a:cubicBezTo>
                    <a:pt x="213" y="44"/>
                    <a:pt x="212" y="46"/>
                    <a:pt x="211" y="46"/>
                  </a:cubicBezTo>
                  <a:cubicBezTo>
                    <a:pt x="211" y="46"/>
                    <a:pt x="211" y="46"/>
                    <a:pt x="211" y="46"/>
                  </a:cubicBezTo>
                  <a:cubicBezTo>
                    <a:pt x="210" y="46"/>
                    <a:pt x="210" y="45"/>
                    <a:pt x="209" y="45"/>
                  </a:cubicBezTo>
                  <a:cubicBezTo>
                    <a:pt x="208" y="44"/>
                    <a:pt x="208" y="43"/>
                    <a:pt x="207" y="40"/>
                  </a:cubicBezTo>
                  <a:cubicBezTo>
                    <a:pt x="207" y="40"/>
                    <a:pt x="207" y="39"/>
                    <a:pt x="207" y="39"/>
                  </a:cubicBezTo>
                  <a:cubicBezTo>
                    <a:pt x="206" y="38"/>
                    <a:pt x="206" y="37"/>
                    <a:pt x="206" y="36"/>
                  </a:cubicBezTo>
                  <a:cubicBezTo>
                    <a:pt x="205" y="35"/>
                    <a:pt x="205" y="35"/>
                    <a:pt x="205" y="34"/>
                  </a:cubicBezTo>
                  <a:cubicBezTo>
                    <a:pt x="205" y="34"/>
                    <a:pt x="205" y="34"/>
                    <a:pt x="205" y="34"/>
                  </a:cubicBezTo>
                  <a:cubicBezTo>
                    <a:pt x="203" y="35"/>
                    <a:pt x="202" y="36"/>
                    <a:pt x="200" y="36"/>
                  </a:cubicBezTo>
                  <a:cubicBezTo>
                    <a:pt x="198" y="37"/>
                    <a:pt x="196" y="37"/>
                    <a:pt x="193" y="37"/>
                  </a:cubicBezTo>
                  <a:cubicBezTo>
                    <a:pt x="189" y="37"/>
                    <a:pt x="184" y="38"/>
                    <a:pt x="183" y="42"/>
                  </a:cubicBezTo>
                  <a:cubicBezTo>
                    <a:pt x="183" y="43"/>
                    <a:pt x="183" y="43"/>
                    <a:pt x="182" y="43"/>
                  </a:cubicBezTo>
                  <a:cubicBezTo>
                    <a:pt x="182" y="43"/>
                    <a:pt x="182" y="43"/>
                    <a:pt x="182" y="43"/>
                  </a:cubicBezTo>
                  <a:cubicBezTo>
                    <a:pt x="181" y="43"/>
                    <a:pt x="181" y="42"/>
                    <a:pt x="181" y="42"/>
                  </a:cubicBezTo>
                  <a:cubicBezTo>
                    <a:pt x="181" y="38"/>
                    <a:pt x="183" y="36"/>
                    <a:pt x="185" y="34"/>
                  </a:cubicBezTo>
                  <a:cubicBezTo>
                    <a:pt x="186" y="33"/>
                    <a:pt x="187" y="31"/>
                    <a:pt x="188" y="30"/>
                  </a:cubicBezTo>
                  <a:cubicBezTo>
                    <a:pt x="190" y="27"/>
                    <a:pt x="189" y="22"/>
                    <a:pt x="187" y="19"/>
                  </a:cubicBezTo>
                  <a:cubicBezTo>
                    <a:pt x="186" y="17"/>
                    <a:pt x="184" y="16"/>
                    <a:pt x="182" y="15"/>
                  </a:cubicBezTo>
                  <a:cubicBezTo>
                    <a:pt x="182" y="15"/>
                    <a:pt x="181" y="14"/>
                    <a:pt x="180" y="14"/>
                  </a:cubicBezTo>
                  <a:cubicBezTo>
                    <a:pt x="179" y="13"/>
                    <a:pt x="179" y="13"/>
                    <a:pt x="179" y="13"/>
                  </a:cubicBezTo>
                  <a:cubicBezTo>
                    <a:pt x="177" y="11"/>
                    <a:pt x="175" y="10"/>
                    <a:pt x="173" y="9"/>
                  </a:cubicBezTo>
                  <a:cubicBezTo>
                    <a:pt x="171" y="8"/>
                    <a:pt x="170" y="7"/>
                    <a:pt x="168" y="7"/>
                  </a:cubicBezTo>
                  <a:cubicBezTo>
                    <a:pt x="166" y="6"/>
                    <a:pt x="164" y="4"/>
                    <a:pt x="162" y="4"/>
                  </a:cubicBezTo>
                  <a:cubicBezTo>
                    <a:pt x="160" y="3"/>
                    <a:pt x="159" y="3"/>
                    <a:pt x="157" y="2"/>
                  </a:cubicBezTo>
                  <a:cubicBezTo>
                    <a:pt x="154" y="1"/>
                    <a:pt x="150" y="0"/>
                    <a:pt x="1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7" name="Freeform 150">
              <a:extLst>
                <a:ext uri="{FF2B5EF4-FFF2-40B4-BE49-F238E27FC236}">
                  <a16:creationId xmlns:a16="http://schemas.microsoft.com/office/drawing/2014/main" xmlns="" id="{D93519C1-EBCC-4183-937F-6938A96201BD}"/>
                </a:ext>
              </a:extLst>
            </p:cNvPr>
            <p:cNvSpPr>
              <a:spLocks/>
            </p:cNvSpPr>
            <p:nvPr/>
          </p:nvSpPr>
          <p:spPr bwMode="auto">
            <a:xfrm>
              <a:off x="-1222" y="158"/>
              <a:ext cx="64" cy="40"/>
            </a:xfrm>
            <a:custGeom>
              <a:avLst/>
              <a:gdLst>
                <a:gd name="T0" fmla="*/ 14 w 34"/>
                <a:gd name="T1" fmla="*/ 0 h 21"/>
                <a:gd name="T2" fmla="*/ 14 w 34"/>
                <a:gd name="T3" fmla="*/ 0 h 21"/>
                <a:gd name="T4" fmla="*/ 11 w 34"/>
                <a:gd name="T5" fmla="*/ 2 h 21"/>
                <a:gd name="T6" fmla="*/ 9 w 34"/>
                <a:gd name="T7" fmla="*/ 3 h 21"/>
                <a:gd name="T8" fmla="*/ 7 w 34"/>
                <a:gd name="T9" fmla="*/ 5 h 21"/>
                <a:gd name="T10" fmla="*/ 6 w 34"/>
                <a:gd name="T11" fmla="*/ 6 h 21"/>
                <a:gd name="T12" fmla="*/ 4 w 34"/>
                <a:gd name="T13" fmla="*/ 7 h 21"/>
                <a:gd name="T14" fmla="*/ 4 w 34"/>
                <a:gd name="T15" fmla="*/ 7 h 21"/>
                <a:gd name="T16" fmla="*/ 0 w 34"/>
                <a:gd name="T17" fmla="*/ 6 h 21"/>
                <a:gd name="T18" fmla="*/ 1 w 34"/>
                <a:gd name="T19" fmla="*/ 7 h 21"/>
                <a:gd name="T20" fmla="*/ 2 w 34"/>
                <a:gd name="T21" fmla="*/ 9 h 21"/>
                <a:gd name="T22" fmla="*/ 3 w 34"/>
                <a:gd name="T23" fmla="*/ 9 h 21"/>
                <a:gd name="T24" fmla="*/ 5 w 34"/>
                <a:gd name="T25" fmla="*/ 9 h 21"/>
                <a:gd name="T26" fmla="*/ 10 w 34"/>
                <a:gd name="T27" fmla="*/ 21 h 21"/>
                <a:gd name="T28" fmla="*/ 10 w 34"/>
                <a:gd name="T29" fmla="*/ 21 h 21"/>
                <a:gd name="T30" fmla="*/ 11 w 34"/>
                <a:gd name="T31" fmla="*/ 19 h 21"/>
                <a:gd name="T32" fmla="*/ 11 w 34"/>
                <a:gd name="T33" fmla="*/ 17 h 21"/>
                <a:gd name="T34" fmla="*/ 16 w 34"/>
                <a:gd name="T35" fmla="*/ 13 h 21"/>
                <a:gd name="T36" fmla="*/ 17 w 34"/>
                <a:gd name="T37" fmla="*/ 12 h 21"/>
                <a:gd name="T38" fmla="*/ 21 w 34"/>
                <a:gd name="T39" fmla="*/ 11 h 21"/>
                <a:gd name="T40" fmla="*/ 23 w 34"/>
                <a:gd name="T41" fmla="*/ 11 h 21"/>
                <a:gd name="T42" fmla="*/ 26 w 34"/>
                <a:gd name="T43" fmla="*/ 10 h 21"/>
                <a:gd name="T44" fmla="*/ 31 w 34"/>
                <a:gd name="T45" fmla="*/ 9 h 21"/>
                <a:gd name="T46" fmla="*/ 34 w 34"/>
                <a:gd name="T47" fmla="*/ 8 h 21"/>
                <a:gd name="T48" fmla="*/ 30 w 34"/>
                <a:gd name="T49" fmla="*/ 8 h 21"/>
                <a:gd name="T50" fmla="*/ 21 w 34"/>
                <a:gd name="T51" fmla="*/ 6 h 21"/>
                <a:gd name="T52" fmla="*/ 20 w 34"/>
                <a:gd name="T53" fmla="*/ 6 h 21"/>
                <a:gd name="T54" fmla="*/ 20 w 34"/>
                <a:gd name="T55" fmla="*/ 5 h 21"/>
                <a:gd name="T56" fmla="*/ 17 w 34"/>
                <a:gd name="T57" fmla="*/ 4 h 21"/>
                <a:gd name="T58" fmla="*/ 15 w 34"/>
                <a:gd name="T59" fmla="*/ 2 h 21"/>
                <a:gd name="T60" fmla="*/ 14 w 34"/>
                <a:gd name="T6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1">
                  <a:moveTo>
                    <a:pt x="14" y="0"/>
                  </a:moveTo>
                  <a:cubicBezTo>
                    <a:pt x="14" y="0"/>
                    <a:pt x="14" y="0"/>
                    <a:pt x="14" y="0"/>
                  </a:cubicBezTo>
                  <a:cubicBezTo>
                    <a:pt x="13" y="0"/>
                    <a:pt x="12" y="1"/>
                    <a:pt x="11" y="2"/>
                  </a:cubicBezTo>
                  <a:cubicBezTo>
                    <a:pt x="10" y="2"/>
                    <a:pt x="10" y="3"/>
                    <a:pt x="9" y="3"/>
                  </a:cubicBezTo>
                  <a:cubicBezTo>
                    <a:pt x="8" y="4"/>
                    <a:pt x="8" y="4"/>
                    <a:pt x="7" y="5"/>
                  </a:cubicBezTo>
                  <a:cubicBezTo>
                    <a:pt x="6" y="6"/>
                    <a:pt x="6" y="6"/>
                    <a:pt x="6" y="6"/>
                  </a:cubicBezTo>
                  <a:cubicBezTo>
                    <a:pt x="6" y="6"/>
                    <a:pt x="5" y="7"/>
                    <a:pt x="4" y="7"/>
                  </a:cubicBezTo>
                  <a:cubicBezTo>
                    <a:pt x="4" y="7"/>
                    <a:pt x="4" y="7"/>
                    <a:pt x="4" y="7"/>
                  </a:cubicBezTo>
                  <a:cubicBezTo>
                    <a:pt x="3" y="7"/>
                    <a:pt x="1" y="7"/>
                    <a:pt x="0" y="6"/>
                  </a:cubicBezTo>
                  <a:cubicBezTo>
                    <a:pt x="1" y="7"/>
                    <a:pt x="1" y="7"/>
                    <a:pt x="1" y="7"/>
                  </a:cubicBezTo>
                  <a:cubicBezTo>
                    <a:pt x="1" y="8"/>
                    <a:pt x="2" y="9"/>
                    <a:pt x="2" y="9"/>
                  </a:cubicBezTo>
                  <a:cubicBezTo>
                    <a:pt x="2" y="9"/>
                    <a:pt x="3" y="9"/>
                    <a:pt x="3" y="9"/>
                  </a:cubicBezTo>
                  <a:cubicBezTo>
                    <a:pt x="4" y="9"/>
                    <a:pt x="4" y="9"/>
                    <a:pt x="5" y="9"/>
                  </a:cubicBezTo>
                  <a:cubicBezTo>
                    <a:pt x="8" y="11"/>
                    <a:pt x="9" y="17"/>
                    <a:pt x="10" y="21"/>
                  </a:cubicBezTo>
                  <a:cubicBezTo>
                    <a:pt x="10" y="21"/>
                    <a:pt x="10" y="21"/>
                    <a:pt x="10" y="21"/>
                  </a:cubicBezTo>
                  <a:cubicBezTo>
                    <a:pt x="10" y="20"/>
                    <a:pt x="10" y="20"/>
                    <a:pt x="11" y="19"/>
                  </a:cubicBezTo>
                  <a:cubicBezTo>
                    <a:pt x="11" y="18"/>
                    <a:pt x="11" y="18"/>
                    <a:pt x="11" y="17"/>
                  </a:cubicBezTo>
                  <a:cubicBezTo>
                    <a:pt x="13" y="15"/>
                    <a:pt x="14" y="14"/>
                    <a:pt x="16" y="13"/>
                  </a:cubicBezTo>
                  <a:cubicBezTo>
                    <a:pt x="17" y="12"/>
                    <a:pt x="17" y="12"/>
                    <a:pt x="17" y="12"/>
                  </a:cubicBezTo>
                  <a:cubicBezTo>
                    <a:pt x="18" y="11"/>
                    <a:pt x="20" y="11"/>
                    <a:pt x="21" y="11"/>
                  </a:cubicBezTo>
                  <a:cubicBezTo>
                    <a:pt x="22" y="11"/>
                    <a:pt x="22" y="11"/>
                    <a:pt x="23" y="11"/>
                  </a:cubicBezTo>
                  <a:cubicBezTo>
                    <a:pt x="24" y="10"/>
                    <a:pt x="25" y="10"/>
                    <a:pt x="26" y="10"/>
                  </a:cubicBezTo>
                  <a:cubicBezTo>
                    <a:pt x="27" y="10"/>
                    <a:pt x="29" y="10"/>
                    <a:pt x="31" y="9"/>
                  </a:cubicBezTo>
                  <a:cubicBezTo>
                    <a:pt x="32" y="9"/>
                    <a:pt x="33" y="9"/>
                    <a:pt x="34" y="8"/>
                  </a:cubicBezTo>
                  <a:cubicBezTo>
                    <a:pt x="32" y="8"/>
                    <a:pt x="31" y="8"/>
                    <a:pt x="30" y="8"/>
                  </a:cubicBezTo>
                  <a:cubicBezTo>
                    <a:pt x="27" y="7"/>
                    <a:pt x="24" y="7"/>
                    <a:pt x="21" y="6"/>
                  </a:cubicBezTo>
                  <a:cubicBezTo>
                    <a:pt x="20" y="6"/>
                    <a:pt x="20" y="6"/>
                    <a:pt x="20" y="6"/>
                  </a:cubicBezTo>
                  <a:cubicBezTo>
                    <a:pt x="20" y="5"/>
                    <a:pt x="20" y="5"/>
                    <a:pt x="20" y="5"/>
                  </a:cubicBezTo>
                  <a:cubicBezTo>
                    <a:pt x="19" y="5"/>
                    <a:pt x="18" y="5"/>
                    <a:pt x="17" y="4"/>
                  </a:cubicBezTo>
                  <a:cubicBezTo>
                    <a:pt x="16" y="3"/>
                    <a:pt x="16" y="2"/>
                    <a:pt x="15" y="2"/>
                  </a:cubicBezTo>
                  <a:cubicBezTo>
                    <a:pt x="15" y="0"/>
                    <a:pt x="15"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8" name="Freeform 151">
              <a:extLst>
                <a:ext uri="{FF2B5EF4-FFF2-40B4-BE49-F238E27FC236}">
                  <a16:creationId xmlns:a16="http://schemas.microsoft.com/office/drawing/2014/main" xmlns="" id="{8CC99275-D313-4BA5-A000-39424FB69472}"/>
                </a:ext>
              </a:extLst>
            </p:cNvPr>
            <p:cNvSpPr>
              <a:spLocks/>
            </p:cNvSpPr>
            <p:nvPr/>
          </p:nvSpPr>
          <p:spPr bwMode="auto">
            <a:xfrm>
              <a:off x="-976" y="359"/>
              <a:ext cx="24" cy="10"/>
            </a:xfrm>
            <a:custGeom>
              <a:avLst/>
              <a:gdLst>
                <a:gd name="T0" fmla="*/ 4 w 13"/>
                <a:gd name="T1" fmla="*/ 0 h 5"/>
                <a:gd name="T2" fmla="*/ 0 w 13"/>
                <a:gd name="T3" fmla="*/ 1 h 5"/>
                <a:gd name="T4" fmla="*/ 0 w 13"/>
                <a:gd name="T5" fmla="*/ 2 h 5"/>
                <a:gd name="T6" fmla="*/ 0 w 13"/>
                <a:gd name="T7" fmla="*/ 4 h 5"/>
                <a:gd name="T8" fmla="*/ 0 w 13"/>
                <a:gd name="T9" fmla="*/ 4 h 5"/>
                <a:gd name="T10" fmla="*/ 3 w 13"/>
                <a:gd name="T11" fmla="*/ 5 h 5"/>
                <a:gd name="T12" fmla="*/ 9 w 13"/>
                <a:gd name="T13" fmla="*/ 3 h 5"/>
                <a:gd name="T14" fmla="*/ 10 w 13"/>
                <a:gd name="T15" fmla="*/ 3 h 5"/>
                <a:gd name="T16" fmla="*/ 13 w 13"/>
                <a:gd name="T17" fmla="*/ 1 h 5"/>
                <a:gd name="T18" fmla="*/ 11 w 13"/>
                <a:gd name="T19" fmla="*/ 0 h 5"/>
                <a:gd name="T20" fmla="*/ 11 w 13"/>
                <a:gd name="T21" fmla="*/ 0 h 5"/>
                <a:gd name="T22" fmla="*/ 9 w 13"/>
                <a:gd name="T23" fmla="*/ 0 h 5"/>
                <a:gd name="T24" fmla="*/ 7 w 13"/>
                <a:gd name="T25" fmla="*/ 1 h 5"/>
                <a:gd name="T26" fmla="*/ 4 w 13"/>
                <a:gd name="T27" fmla="*/ 0 h 5"/>
                <a:gd name="T28" fmla="*/ 4 w 13"/>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5">
                  <a:moveTo>
                    <a:pt x="4" y="0"/>
                  </a:moveTo>
                  <a:cubicBezTo>
                    <a:pt x="2" y="0"/>
                    <a:pt x="1" y="0"/>
                    <a:pt x="0" y="1"/>
                  </a:cubicBezTo>
                  <a:cubicBezTo>
                    <a:pt x="0" y="2"/>
                    <a:pt x="0" y="2"/>
                    <a:pt x="0" y="2"/>
                  </a:cubicBezTo>
                  <a:cubicBezTo>
                    <a:pt x="0" y="3"/>
                    <a:pt x="0" y="3"/>
                    <a:pt x="0" y="4"/>
                  </a:cubicBezTo>
                  <a:cubicBezTo>
                    <a:pt x="0" y="4"/>
                    <a:pt x="0" y="4"/>
                    <a:pt x="0" y="4"/>
                  </a:cubicBezTo>
                  <a:cubicBezTo>
                    <a:pt x="1" y="4"/>
                    <a:pt x="2" y="5"/>
                    <a:pt x="3" y="5"/>
                  </a:cubicBezTo>
                  <a:cubicBezTo>
                    <a:pt x="5" y="5"/>
                    <a:pt x="7" y="4"/>
                    <a:pt x="9" y="3"/>
                  </a:cubicBezTo>
                  <a:cubicBezTo>
                    <a:pt x="10" y="3"/>
                    <a:pt x="10" y="3"/>
                    <a:pt x="10" y="3"/>
                  </a:cubicBezTo>
                  <a:cubicBezTo>
                    <a:pt x="11" y="3"/>
                    <a:pt x="13" y="2"/>
                    <a:pt x="13" y="1"/>
                  </a:cubicBezTo>
                  <a:cubicBezTo>
                    <a:pt x="13" y="1"/>
                    <a:pt x="12" y="0"/>
                    <a:pt x="11" y="0"/>
                  </a:cubicBezTo>
                  <a:cubicBezTo>
                    <a:pt x="11" y="0"/>
                    <a:pt x="11" y="0"/>
                    <a:pt x="11" y="0"/>
                  </a:cubicBezTo>
                  <a:cubicBezTo>
                    <a:pt x="10" y="0"/>
                    <a:pt x="10" y="0"/>
                    <a:pt x="9" y="0"/>
                  </a:cubicBezTo>
                  <a:cubicBezTo>
                    <a:pt x="9" y="0"/>
                    <a:pt x="8" y="1"/>
                    <a:pt x="7" y="1"/>
                  </a:cubicBezTo>
                  <a:cubicBezTo>
                    <a:pt x="6" y="1"/>
                    <a:pt x="5"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9" name="Freeform 152">
              <a:extLst>
                <a:ext uri="{FF2B5EF4-FFF2-40B4-BE49-F238E27FC236}">
                  <a16:creationId xmlns:a16="http://schemas.microsoft.com/office/drawing/2014/main" xmlns="" id="{F3D599F6-0B4B-4711-B798-4CB8A56392C3}"/>
                </a:ext>
              </a:extLst>
            </p:cNvPr>
            <p:cNvSpPr>
              <a:spLocks/>
            </p:cNvSpPr>
            <p:nvPr/>
          </p:nvSpPr>
          <p:spPr bwMode="auto">
            <a:xfrm>
              <a:off x="-3599" y="589"/>
              <a:ext cx="9" cy="13"/>
            </a:xfrm>
            <a:custGeom>
              <a:avLst/>
              <a:gdLst>
                <a:gd name="T0" fmla="*/ 0 w 5"/>
                <a:gd name="T1" fmla="*/ 0 h 7"/>
                <a:gd name="T2" fmla="*/ 0 w 5"/>
                <a:gd name="T3" fmla="*/ 0 h 7"/>
                <a:gd name="T4" fmla="*/ 0 w 5"/>
                <a:gd name="T5" fmla="*/ 0 h 7"/>
                <a:gd name="T6" fmla="*/ 3 w 5"/>
                <a:gd name="T7" fmla="*/ 7 h 7"/>
                <a:gd name="T8" fmla="*/ 3 w 5"/>
                <a:gd name="T9" fmla="*/ 7 h 7"/>
                <a:gd name="T10" fmla="*/ 4 w 5"/>
                <a:gd name="T11" fmla="*/ 4 h 7"/>
                <a:gd name="T12" fmla="*/ 3 w 5"/>
                <a:gd name="T13" fmla="*/ 0 h 7"/>
                <a:gd name="T14" fmla="*/ 0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0"/>
                  </a:moveTo>
                  <a:cubicBezTo>
                    <a:pt x="0" y="0"/>
                    <a:pt x="0" y="0"/>
                    <a:pt x="0" y="0"/>
                  </a:cubicBezTo>
                  <a:cubicBezTo>
                    <a:pt x="0" y="0"/>
                    <a:pt x="0" y="0"/>
                    <a:pt x="0" y="0"/>
                  </a:cubicBezTo>
                  <a:cubicBezTo>
                    <a:pt x="0" y="3"/>
                    <a:pt x="2" y="6"/>
                    <a:pt x="3" y="7"/>
                  </a:cubicBezTo>
                  <a:cubicBezTo>
                    <a:pt x="3" y="7"/>
                    <a:pt x="3" y="7"/>
                    <a:pt x="3" y="7"/>
                  </a:cubicBezTo>
                  <a:cubicBezTo>
                    <a:pt x="3" y="7"/>
                    <a:pt x="4" y="6"/>
                    <a:pt x="4" y="4"/>
                  </a:cubicBezTo>
                  <a:cubicBezTo>
                    <a:pt x="5" y="1"/>
                    <a:pt x="5" y="1"/>
                    <a:pt x="3" y="0"/>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0" name="Freeform 153">
              <a:extLst>
                <a:ext uri="{FF2B5EF4-FFF2-40B4-BE49-F238E27FC236}">
                  <a16:creationId xmlns:a16="http://schemas.microsoft.com/office/drawing/2014/main" xmlns="" id="{92D8B033-49DA-41FD-9894-E6941965D87E}"/>
                </a:ext>
              </a:extLst>
            </p:cNvPr>
            <p:cNvSpPr>
              <a:spLocks/>
            </p:cNvSpPr>
            <p:nvPr/>
          </p:nvSpPr>
          <p:spPr bwMode="auto">
            <a:xfrm>
              <a:off x="-2488" y="2253"/>
              <a:ext cx="20" cy="36"/>
            </a:xfrm>
            <a:custGeom>
              <a:avLst/>
              <a:gdLst>
                <a:gd name="T0" fmla="*/ 1 w 11"/>
                <a:gd name="T1" fmla="*/ 0 h 19"/>
                <a:gd name="T2" fmla="*/ 1 w 11"/>
                <a:gd name="T3" fmla="*/ 0 h 19"/>
                <a:gd name="T4" fmla="*/ 0 w 11"/>
                <a:gd name="T5" fmla="*/ 0 h 19"/>
                <a:gd name="T6" fmla="*/ 1 w 11"/>
                <a:gd name="T7" fmla="*/ 4 h 19"/>
                <a:gd name="T8" fmla="*/ 1 w 11"/>
                <a:gd name="T9" fmla="*/ 11 h 19"/>
                <a:gd name="T10" fmla="*/ 3 w 11"/>
                <a:gd name="T11" fmla="*/ 12 h 19"/>
                <a:gd name="T12" fmla="*/ 6 w 11"/>
                <a:gd name="T13" fmla="*/ 14 h 19"/>
                <a:gd name="T14" fmla="*/ 8 w 11"/>
                <a:gd name="T15" fmla="*/ 19 h 19"/>
                <a:gd name="T16" fmla="*/ 8 w 11"/>
                <a:gd name="T17" fmla="*/ 19 h 19"/>
                <a:gd name="T18" fmla="*/ 8 w 11"/>
                <a:gd name="T19" fmla="*/ 19 h 19"/>
                <a:gd name="T20" fmla="*/ 10 w 11"/>
                <a:gd name="T21" fmla="*/ 18 h 19"/>
                <a:gd name="T22" fmla="*/ 9 w 11"/>
                <a:gd name="T23" fmla="*/ 10 h 19"/>
                <a:gd name="T24" fmla="*/ 8 w 11"/>
                <a:gd name="T25" fmla="*/ 10 h 19"/>
                <a:gd name="T26" fmla="*/ 6 w 11"/>
                <a:gd name="T27" fmla="*/ 8 h 19"/>
                <a:gd name="T28" fmla="*/ 4 w 11"/>
                <a:gd name="T29" fmla="*/ 5 h 19"/>
                <a:gd name="T30" fmla="*/ 3 w 11"/>
                <a:gd name="T31" fmla="*/ 3 h 19"/>
                <a:gd name="T32" fmla="*/ 1 w 11"/>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9">
                  <a:moveTo>
                    <a:pt x="1" y="0"/>
                  </a:moveTo>
                  <a:cubicBezTo>
                    <a:pt x="1" y="0"/>
                    <a:pt x="1" y="0"/>
                    <a:pt x="1" y="0"/>
                  </a:cubicBezTo>
                  <a:cubicBezTo>
                    <a:pt x="0" y="0"/>
                    <a:pt x="0" y="0"/>
                    <a:pt x="0" y="0"/>
                  </a:cubicBezTo>
                  <a:cubicBezTo>
                    <a:pt x="0" y="2"/>
                    <a:pt x="1" y="3"/>
                    <a:pt x="1" y="4"/>
                  </a:cubicBezTo>
                  <a:cubicBezTo>
                    <a:pt x="1" y="6"/>
                    <a:pt x="2" y="9"/>
                    <a:pt x="1" y="11"/>
                  </a:cubicBezTo>
                  <a:cubicBezTo>
                    <a:pt x="2" y="12"/>
                    <a:pt x="2" y="12"/>
                    <a:pt x="3" y="12"/>
                  </a:cubicBezTo>
                  <a:cubicBezTo>
                    <a:pt x="4" y="13"/>
                    <a:pt x="5" y="13"/>
                    <a:pt x="6" y="14"/>
                  </a:cubicBezTo>
                  <a:cubicBezTo>
                    <a:pt x="8" y="16"/>
                    <a:pt x="8" y="17"/>
                    <a:pt x="8" y="19"/>
                  </a:cubicBezTo>
                  <a:cubicBezTo>
                    <a:pt x="8" y="19"/>
                    <a:pt x="8" y="19"/>
                    <a:pt x="8" y="19"/>
                  </a:cubicBezTo>
                  <a:cubicBezTo>
                    <a:pt x="8" y="19"/>
                    <a:pt x="8" y="19"/>
                    <a:pt x="8" y="19"/>
                  </a:cubicBezTo>
                  <a:cubicBezTo>
                    <a:pt x="9" y="19"/>
                    <a:pt x="10" y="19"/>
                    <a:pt x="10" y="18"/>
                  </a:cubicBezTo>
                  <a:cubicBezTo>
                    <a:pt x="11" y="15"/>
                    <a:pt x="11" y="12"/>
                    <a:pt x="9" y="10"/>
                  </a:cubicBezTo>
                  <a:cubicBezTo>
                    <a:pt x="8" y="10"/>
                    <a:pt x="8" y="10"/>
                    <a:pt x="8" y="10"/>
                  </a:cubicBezTo>
                  <a:cubicBezTo>
                    <a:pt x="7" y="9"/>
                    <a:pt x="7" y="9"/>
                    <a:pt x="6" y="8"/>
                  </a:cubicBezTo>
                  <a:cubicBezTo>
                    <a:pt x="5" y="7"/>
                    <a:pt x="5" y="6"/>
                    <a:pt x="4" y="5"/>
                  </a:cubicBezTo>
                  <a:cubicBezTo>
                    <a:pt x="4" y="4"/>
                    <a:pt x="4" y="3"/>
                    <a:pt x="3" y="3"/>
                  </a:cubicBezTo>
                  <a:cubicBezTo>
                    <a:pt x="3" y="1"/>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1" name="Freeform 154">
              <a:extLst>
                <a:ext uri="{FF2B5EF4-FFF2-40B4-BE49-F238E27FC236}">
                  <a16:creationId xmlns:a16="http://schemas.microsoft.com/office/drawing/2014/main" xmlns="" id="{83802E8D-4035-4EB3-ADCF-24779733D739}"/>
                </a:ext>
              </a:extLst>
            </p:cNvPr>
            <p:cNvSpPr>
              <a:spLocks/>
            </p:cNvSpPr>
            <p:nvPr/>
          </p:nvSpPr>
          <p:spPr bwMode="auto">
            <a:xfrm>
              <a:off x="-2648" y="2396"/>
              <a:ext cx="8" cy="9"/>
            </a:xfrm>
            <a:custGeom>
              <a:avLst/>
              <a:gdLst>
                <a:gd name="T0" fmla="*/ 2 w 4"/>
                <a:gd name="T1" fmla="*/ 0 h 5"/>
                <a:gd name="T2" fmla="*/ 1 w 4"/>
                <a:gd name="T3" fmla="*/ 0 h 5"/>
                <a:gd name="T4" fmla="*/ 1 w 4"/>
                <a:gd name="T5" fmla="*/ 1 h 5"/>
                <a:gd name="T6" fmla="*/ 1 w 4"/>
                <a:gd name="T7" fmla="*/ 1 h 5"/>
                <a:gd name="T8" fmla="*/ 0 w 4"/>
                <a:gd name="T9" fmla="*/ 2 h 5"/>
                <a:gd name="T10" fmla="*/ 0 w 4"/>
                <a:gd name="T11" fmla="*/ 2 h 5"/>
                <a:gd name="T12" fmla="*/ 0 w 4"/>
                <a:gd name="T13" fmla="*/ 2 h 5"/>
                <a:gd name="T14" fmla="*/ 2 w 4"/>
                <a:gd name="T15" fmla="*/ 4 h 5"/>
                <a:gd name="T16" fmla="*/ 3 w 4"/>
                <a:gd name="T17" fmla="*/ 5 h 5"/>
                <a:gd name="T18" fmla="*/ 3 w 4"/>
                <a:gd name="T19" fmla="*/ 5 h 5"/>
                <a:gd name="T20" fmla="*/ 4 w 4"/>
                <a:gd name="T21" fmla="*/ 4 h 5"/>
                <a:gd name="T22" fmla="*/ 4 w 4"/>
                <a:gd name="T23" fmla="*/ 1 h 5"/>
                <a:gd name="T24" fmla="*/ 2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2" y="0"/>
                    <a:pt x="1" y="0"/>
                    <a:pt x="1" y="0"/>
                  </a:cubicBez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1" y="3"/>
                    <a:pt x="1" y="3"/>
                    <a:pt x="2" y="4"/>
                  </a:cubicBezTo>
                  <a:cubicBezTo>
                    <a:pt x="2" y="4"/>
                    <a:pt x="2" y="4"/>
                    <a:pt x="3" y="5"/>
                  </a:cubicBezTo>
                  <a:cubicBezTo>
                    <a:pt x="3" y="5"/>
                    <a:pt x="3" y="5"/>
                    <a:pt x="3" y="5"/>
                  </a:cubicBezTo>
                  <a:cubicBezTo>
                    <a:pt x="3" y="5"/>
                    <a:pt x="4" y="5"/>
                    <a:pt x="4" y="4"/>
                  </a:cubicBezTo>
                  <a:cubicBezTo>
                    <a:pt x="4" y="3"/>
                    <a:pt x="4" y="2"/>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2" name="Freeform 155">
              <a:extLst>
                <a:ext uri="{FF2B5EF4-FFF2-40B4-BE49-F238E27FC236}">
                  <a16:creationId xmlns:a16="http://schemas.microsoft.com/office/drawing/2014/main" xmlns="" id="{5A6F4CE6-47EB-45C3-A7C8-5508560943A3}"/>
                </a:ext>
              </a:extLst>
            </p:cNvPr>
            <p:cNvSpPr>
              <a:spLocks/>
            </p:cNvSpPr>
            <p:nvPr/>
          </p:nvSpPr>
          <p:spPr bwMode="auto">
            <a:xfrm>
              <a:off x="-1577" y="2903"/>
              <a:ext cx="21" cy="30"/>
            </a:xfrm>
            <a:custGeom>
              <a:avLst/>
              <a:gdLst>
                <a:gd name="T0" fmla="*/ 3 w 11"/>
                <a:gd name="T1" fmla="*/ 0 h 16"/>
                <a:gd name="T2" fmla="*/ 0 w 11"/>
                <a:gd name="T3" fmla="*/ 9 h 16"/>
                <a:gd name="T4" fmla="*/ 5 w 11"/>
                <a:gd name="T5" fmla="*/ 15 h 16"/>
                <a:gd name="T6" fmla="*/ 8 w 11"/>
                <a:gd name="T7" fmla="*/ 16 h 16"/>
                <a:gd name="T8" fmla="*/ 9 w 11"/>
                <a:gd name="T9" fmla="*/ 15 h 16"/>
                <a:gd name="T10" fmla="*/ 9 w 11"/>
                <a:gd name="T11" fmla="*/ 6 h 16"/>
                <a:gd name="T12" fmla="*/ 3 w 1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3" y="0"/>
                  </a:moveTo>
                  <a:cubicBezTo>
                    <a:pt x="1" y="4"/>
                    <a:pt x="0" y="7"/>
                    <a:pt x="0" y="9"/>
                  </a:cubicBezTo>
                  <a:cubicBezTo>
                    <a:pt x="1" y="11"/>
                    <a:pt x="2" y="13"/>
                    <a:pt x="5" y="15"/>
                  </a:cubicBezTo>
                  <a:cubicBezTo>
                    <a:pt x="5" y="16"/>
                    <a:pt x="7" y="16"/>
                    <a:pt x="8" y="16"/>
                  </a:cubicBezTo>
                  <a:cubicBezTo>
                    <a:pt x="8" y="16"/>
                    <a:pt x="9" y="16"/>
                    <a:pt x="9" y="15"/>
                  </a:cubicBezTo>
                  <a:cubicBezTo>
                    <a:pt x="11" y="14"/>
                    <a:pt x="11" y="10"/>
                    <a:pt x="9" y="6"/>
                  </a:cubicBezTo>
                  <a:cubicBezTo>
                    <a:pt x="8" y="4"/>
                    <a:pt x="6"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3" name="Freeform 156">
              <a:extLst>
                <a:ext uri="{FF2B5EF4-FFF2-40B4-BE49-F238E27FC236}">
                  <a16:creationId xmlns:a16="http://schemas.microsoft.com/office/drawing/2014/main" xmlns="" id="{35D634E0-A57D-4230-BCB6-D7900A8F8190}"/>
                </a:ext>
              </a:extLst>
            </p:cNvPr>
            <p:cNvSpPr>
              <a:spLocks/>
            </p:cNvSpPr>
            <p:nvPr/>
          </p:nvSpPr>
          <p:spPr bwMode="auto">
            <a:xfrm>
              <a:off x="-3513" y="643"/>
              <a:ext cx="23" cy="19"/>
            </a:xfrm>
            <a:custGeom>
              <a:avLst/>
              <a:gdLst>
                <a:gd name="T0" fmla="*/ 2 w 12"/>
                <a:gd name="T1" fmla="*/ 0 h 10"/>
                <a:gd name="T2" fmla="*/ 1 w 12"/>
                <a:gd name="T3" fmla="*/ 0 h 10"/>
                <a:gd name="T4" fmla="*/ 1 w 12"/>
                <a:gd name="T5" fmla="*/ 1 h 10"/>
                <a:gd name="T6" fmla="*/ 1 w 12"/>
                <a:gd name="T7" fmla="*/ 2 h 10"/>
                <a:gd name="T8" fmla="*/ 0 w 12"/>
                <a:gd name="T9" fmla="*/ 4 h 10"/>
                <a:gd name="T10" fmla="*/ 1 w 12"/>
                <a:gd name="T11" fmla="*/ 4 h 10"/>
                <a:gd name="T12" fmla="*/ 6 w 12"/>
                <a:gd name="T13" fmla="*/ 7 h 10"/>
                <a:gd name="T14" fmla="*/ 7 w 12"/>
                <a:gd name="T15" fmla="*/ 8 h 10"/>
                <a:gd name="T16" fmla="*/ 10 w 12"/>
                <a:gd name="T17" fmla="*/ 10 h 10"/>
                <a:gd name="T18" fmla="*/ 10 w 12"/>
                <a:gd name="T19" fmla="*/ 10 h 10"/>
                <a:gd name="T20" fmla="*/ 11 w 12"/>
                <a:gd name="T21" fmla="*/ 9 h 10"/>
                <a:gd name="T22" fmla="*/ 6 w 12"/>
                <a:gd name="T23" fmla="*/ 2 h 10"/>
                <a:gd name="T24" fmla="*/ 2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2" y="0"/>
                  </a:moveTo>
                  <a:cubicBezTo>
                    <a:pt x="2" y="0"/>
                    <a:pt x="1" y="0"/>
                    <a:pt x="1" y="0"/>
                  </a:cubicBezTo>
                  <a:cubicBezTo>
                    <a:pt x="1" y="1"/>
                    <a:pt x="1" y="1"/>
                    <a:pt x="1" y="1"/>
                  </a:cubicBezTo>
                  <a:cubicBezTo>
                    <a:pt x="1" y="2"/>
                    <a:pt x="1" y="2"/>
                    <a:pt x="1" y="2"/>
                  </a:cubicBezTo>
                  <a:cubicBezTo>
                    <a:pt x="0" y="3"/>
                    <a:pt x="0" y="3"/>
                    <a:pt x="0" y="4"/>
                  </a:cubicBezTo>
                  <a:cubicBezTo>
                    <a:pt x="1" y="4"/>
                    <a:pt x="1" y="4"/>
                    <a:pt x="1" y="4"/>
                  </a:cubicBezTo>
                  <a:cubicBezTo>
                    <a:pt x="3" y="5"/>
                    <a:pt x="4" y="5"/>
                    <a:pt x="6" y="7"/>
                  </a:cubicBezTo>
                  <a:cubicBezTo>
                    <a:pt x="7" y="8"/>
                    <a:pt x="7" y="8"/>
                    <a:pt x="7" y="8"/>
                  </a:cubicBezTo>
                  <a:cubicBezTo>
                    <a:pt x="8" y="9"/>
                    <a:pt x="9" y="10"/>
                    <a:pt x="10" y="10"/>
                  </a:cubicBezTo>
                  <a:cubicBezTo>
                    <a:pt x="10" y="10"/>
                    <a:pt x="10" y="10"/>
                    <a:pt x="10" y="10"/>
                  </a:cubicBezTo>
                  <a:cubicBezTo>
                    <a:pt x="11" y="9"/>
                    <a:pt x="11" y="9"/>
                    <a:pt x="11" y="9"/>
                  </a:cubicBezTo>
                  <a:cubicBezTo>
                    <a:pt x="12" y="7"/>
                    <a:pt x="9" y="3"/>
                    <a:pt x="6" y="2"/>
                  </a:cubicBezTo>
                  <a:cubicBezTo>
                    <a:pt x="5"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4" name="Freeform 157">
              <a:extLst>
                <a:ext uri="{FF2B5EF4-FFF2-40B4-BE49-F238E27FC236}">
                  <a16:creationId xmlns:a16="http://schemas.microsoft.com/office/drawing/2014/main" xmlns="" id="{FD694075-597F-481A-BA71-07B55B2EBADF}"/>
                </a:ext>
              </a:extLst>
            </p:cNvPr>
            <p:cNvSpPr>
              <a:spLocks/>
            </p:cNvSpPr>
            <p:nvPr/>
          </p:nvSpPr>
          <p:spPr bwMode="auto">
            <a:xfrm>
              <a:off x="-3460" y="775"/>
              <a:ext cx="45" cy="43"/>
            </a:xfrm>
            <a:custGeom>
              <a:avLst/>
              <a:gdLst>
                <a:gd name="T0" fmla="*/ 21 w 24"/>
                <a:gd name="T1" fmla="*/ 0 h 23"/>
                <a:gd name="T2" fmla="*/ 18 w 24"/>
                <a:gd name="T3" fmla="*/ 0 h 23"/>
                <a:gd name="T4" fmla="*/ 18 w 24"/>
                <a:gd name="T5" fmla="*/ 1 h 23"/>
                <a:gd name="T6" fmla="*/ 11 w 24"/>
                <a:gd name="T7" fmla="*/ 10 h 23"/>
                <a:gd name="T8" fmla="*/ 10 w 24"/>
                <a:gd name="T9" fmla="*/ 11 h 23"/>
                <a:gd name="T10" fmla="*/ 6 w 24"/>
                <a:gd name="T11" fmla="*/ 15 h 23"/>
                <a:gd name="T12" fmla="*/ 0 w 24"/>
                <a:gd name="T13" fmla="*/ 21 h 23"/>
                <a:gd name="T14" fmla="*/ 1 w 24"/>
                <a:gd name="T15" fmla="*/ 23 h 23"/>
                <a:gd name="T16" fmla="*/ 1 w 24"/>
                <a:gd name="T17" fmla="*/ 23 h 23"/>
                <a:gd name="T18" fmla="*/ 9 w 24"/>
                <a:gd name="T19" fmla="*/ 17 h 23"/>
                <a:gd name="T20" fmla="*/ 19 w 24"/>
                <a:gd name="T21" fmla="*/ 7 h 23"/>
                <a:gd name="T22" fmla="*/ 21 w 24"/>
                <a:gd name="T23" fmla="*/ 6 h 23"/>
                <a:gd name="T24" fmla="*/ 23 w 24"/>
                <a:gd name="T25" fmla="*/ 0 h 23"/>
                <a:gd name="T26" fmla="*/ 21 w 2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3">
                  <a:moveTo>
                    <a:pt x="21" y="0"/>
                  </a:moveTo>
                  <a:cubicBezTo>
                    <a:pt x="21" y="0"/>
                    <a:pt x="20" y="0"/>
                    <a:pt x="18" y="0"/>
                  </a:cubicBezTo>
                  <a:cubicBezTo>
                    <a:pt x="18" y="1"/>
                    <a:pt x="18" y="1"/>
                    <a:pt x="18" y="1"/>
                  </a:cubicBezTo>
                  <a:cubicBezTo>
                    <a:pt x="15" y="3"/>
                    <a:pt x="13" y="6"/>
                    <a:pt x="11" y="10"/>
                  </a:cubicBezTo>
                  <a:cubicBezTo>
                    <a:pt x="10" y="11"/>
                    <a:pt x="10" y="11"/>
                    <a:pt x="10" y="11"/>
                  </a:cubicBezTo>
                  <a:cubicBezTo>
                    <a:pt x="9" y="12"/>
                    <a:pt x="8" y="13"/>
                    <a:pt x="6" y="15"/>
                  </a:cubicBezTo>
                  <a:cubicBezTo>
                    <a:pt x="4" y="17"/>
                    <a:pt x="0" y="20"/>
                    <a:pt x="0" y="21"/>
                  </a:cubicBezTo>
                  <a:cubicBezTo>
                    <a:pt x="0" y="23"/>
                    <a:pt x="1" y="23"/>
                    <a:pt x="1" y="23"/>
                  </a:cubicBezTo>
                  <a:cubicBezTo>
                    <a:pt x="1" y="23"/>
                    <a:pt x="1" y="23"/>
                    <a:pt x="1" y="23"/>
                  </a:cubicBezTo>
                  <a:cubicBezTo>
                    <a:pt x="3" y="23"/>
                    <a:pt x="7" y="19"/>
                    <a:pt x="9" y="17"/>
                  </a:cubicBezTo>
                  <a:cubicBezTo>
                    <a:pt x="12" y="13"/>
                    <a:pt x="15" y="10"/>
                    <a:pt x="19" y="7"/>
                  </a:cubicBezTo>
                  <a:cubicBezTo>
                    <a:pt x="21" y="6"/>
                    <a:pt x="21" y="6"/>
                    <a:pt x="21" y="6"/>
                  </a:cubicBezTo>
                  <a:cubicBezTo>
                    <a:pt x="23" y="4"/>
                    <a:pt x="24" y="2"/>
                    <a:pt x="23" y="0"/>
                  </a:cubicBezTo>
                  <a:cubicBezTo>
                    <a:pt x="23" y="0"/>
                    <a:pt x="22"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5" name="Freeform 158">
              <a:extLst>
                <a:ext uri="{FF2B5EF4-FFF2-40B4-BE49-F238E27FC236}">
                  <a16:creationId xmlns:a16="http://schemas.microsoft.com/office/drawing/2014/main" xmlns="" id="{965379BC-DDF0-4DA6-9852-32BEE2152648}"/>
                </a:ext>
              </a:extLst>
            </p:cNvPr>
            <p:cNvSpPr>
              <a:spLocks/>
            </p:cNvSpPr>
            <p:nvPr/>
          </p:nvSpPr>
          <p:spPr bwMode="auto">
            <a:xfrm>
              <a:off x="-3483" y="716"/>
              <a:ext cx="32" cy="42"/>
            </a:xfrm>
            <a:custGeom>
              <a:avLst/>
              <a:gdLst>
                <a:gd name="T0" fmla="*/ 1 w 17"/>
                <a:gd name="T1" fmla="*/ 0 h 22"/>
                <a:gd name="T2" fmla="*/ 1 w 17"/>
                <a:gd name="T3" fmla="*/ 6 h 22"/>
                <a:gd name="T4" fmla="*/ 3 w 17"/>
                <a:gd name="T5" fmla="*/ 7 h 22"/>
                <a:gd name="T6" fmla="*/ 8 w 17"/>
                <a:gd name="T7" fmla="*/ 10 h 22"/>
                <a:gd name="T8" fmla="*/ 9 w 17"/>
                <a:gd name="T9" fmla="*/ 14 h 22"/>
                <a:gd name="T10" fmla="*/ 11 w 17"/>
                <a:gd name="T11" fmla="*/ 17 h 22"/>
                <a:gd name="T12" fmla="*/ 13 w 17"/>
                <a:gd name="T13" fmla="*/ 19 h 22"/>
                <a:gd name="T14" fmla="*/ 16 w 17"/>
                <a:gd name="T15" fmla="*/ 22 h 22"/>
                <a:gd name="T16" fmla="*/ 13 w 17"/>
                <a:gd name="T17" fmla="*/ 14 h 22"/>
                <a:gd name="T18" fmla="*/ 10 w 17"/>
                <a:gd name="T19" fmla="*/ 9 h 22"/>
                <a:gd name="T20" fmla="*/ 9 w 17"/>
                <a:gd name="T21" fmla="*/ 7 h 22"/>
                <a:gd name="T22" fmla="*/ 1 w 17"/>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2">
                  <a:moveTo>
                    <a:pt x="1" y="0"/>
                  </a:moveTo>
                  <a:cubicBezTo>
                    <a:pt x="0" y="2"/>
                    <a:pt x="0" y="4"/>
                    <a:pt x="1" y="6"/>
                  </a:cubicBezTo>
                  <a:cubicBezTo>
                    <a:pt x="1" y="7"/>
                    <a:pt x="2" y="7"/>
                    <a:pt x="3" y="7"/>
                  </a:cubicBezTo>
                  <a:cubicBezTo>
                    <a:pt x="5" y="8"/>
                    <a:pt x="6" y="8"/>
                    <a:pt x="8" y="10"/>
                  </a:cubicBezTo>
                  <a:cubicBezTo>
                    <a:pt x="8" y="12"/>
                    <a:pt x="9" y="13"/>
                    <a:pt x="9" y="14"/>
                  </a:cubicBezTo>
                  <a:cubicBezTo>
                    <a:pt x="9" y="15"/>
                    <a:pt x="9" y="16"/>
                    <a:pt x="11" y="17"/>
                  </a:cubicBezTo>
                  <a:cubicBezTo>
                    <a:pt x="11" y="18"/>
                    <a:pt x="12" y="18"/>
                    <a:pt x="13" y="19"/>
                  </a:cubicBezTo>
                  <a:cubicBezTo>
                    <a:pt x="14" y="20"/>
                    <a:pt x="15" y="21"/>
                    <a:pt x="16" y="22"/>
                  </a:cubicBezTo>
                  <a:cubicBezTo>
                    <a:pt x="17" y="20"/>
                    <a:pt x="16" y="17"/>
                    <a:pt x="13" y="14"/>
                  </a:cubicBezTo>
                  <a:cubicBezTo>
                    <a:pt x="11" y="12"/>
                    <a:pt x="11" y="11"/>
                    <a:pt x="10" y="9"/>
                  </a:cubicBezTo>
                  <a:cubicBezTo>
                    <a:pt x="9" y="7"/>
                    <a:pt x="9" y="7"/>
                    <a:pt x="9" y="7"/>
                  </a:cubicBezTo>
                  <a:cubicBezTo>
                    <a:pt x="8" y="4"/>
                    <a:pt x="5"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6" name="Freeform 159">
              <a:extLst>
                <a:ext uri="{FF2B5EF4-FFF2-40B4-BE49-F238E27FC236}">
                  <a16:creationId xmlns:a16="http://schemas.microsoft.com/office/drawing/2014/main" xmlns="" id="{B08DE19C-9C51-4814-A79F-B881B2FBBA05}"/>
                </a:ext>
              </a:extLst>
            </p:cNvPr>
            <p:cNvSpPr>
              <a:spLocks/>
            </p:cNvSpPr>
            <p:nvPr/>
          </p:nvSpPr>
          <p:spPr bwMode="auto">
            <a:xfrm>
              <a:off x="-3430" y="812"/>
              <a:ext cx="17" cy="19"/>
            </a:xfrm>
            <a:custGeom>
              <a:avLst/>
              <a:gdLst>
                <a:gd name="T0" fmla="*/ 1 w 9"/>
                <a:gd name="T1" fmla="*/ 0 h 10"/>
                <a:gd name="T2" fmla="*/ 1 w 9"/>
                <a:gd name="T3" fmla="*/ 1 h 10"/>
                <a:gd name="T4" fmla="*/ 2 w 9"/>
                <a:gd name="T5" fmla="*/ 5 h 10"/>
                <a:gd name="T6" fmla="*/ 7 w 9"/>
                <a:gd name="T7" fmla="*/ 10 h 10"/>
                <a:gd name="T8" fmla="*/ 7 w 9"/>
                <a:gd name="T9" fmla="*/ 10 h 10"/>
                <a:gd name="T10" fmla="*/ 8 w 9"/>
                <a:gd name="T11" fmla="*/ 8 h 10"/>
                <a:gd name="T12" fmla="*/ 8 w 9"/>
                <a:gd name="T13" fmla="*/ 3 h 10"/>
                <a:gd name="T14" fmla="*/ 1 w 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0"/>
                  </a:moveTo>
                  <a:cubicBezTo>
                    <a:pt x="1" y="1"/>
                    <a:pt x="1" y="1"/>
                    <a:pt x="1" y="1"/>
                  </a:cubicBezTo>
                  <a:cubicBezTo>
                    <a:pt x="0" y="2"/>
                    <a:pt x="1" y="4"/>
                    <a:pt x="2" y="5"/>
                  </a:cubicBezTo>
                  <a:cubicBezTo>
                    <a:pt x="3" y="6"/>
                    <a:pt x="6" y="9"/>
                    <a:pt x="7" y="10"/>
                  </a:cubicBezTo>
                  <a:cubicBezTo>
                    <a:pt x="7" y="10"/>
                    <a:pt x="7" y="10"/>
                    <a:pt x="7" y="10"/>
                  </a:cubicBezTo>
                  <a:cubicBezTo>
                    <a:pt x="7" y="10"/>
                    <a:pt x="8" y="9"/>
                    <a:pt x="8" y="8"/>
                  </a:cubicBezTo>
                  <a:cubicBezTo>
                    <a:pt x="9" y="7"/>
                    <a:pt x="9" y="4"/>
                    <a:pt x="8" y="3"/>
                  </a:cubicBezTo>
                  <a:cubicBezTo>
                    <a:pt x="7" y="1"/>
                    <a:pt x="3"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7" name="Freeform 160">
              <a:extLst>
                <a:ext uri="{FF2B5EF4-FFF2-40B4-BE49-F238E27FC236}">
                  <a16:creationId xmlns:a16="http://schemas.microsoft.com/office/drawing/2014/main" xmlns="" id="{C9013548-6E53-48AA-B355-CB3DD7F2D89E}"/>
                </a:ext>
              </a:extLst>
            </p:cNvPr>
            <p:cNvSpPr>
              <a:spLocks/>
            </p:cNvSpPr>
            <p:nvPr/>
          </p:nvSpPr>
          <p:spPr bwMode="auto">
            <a:xfrm>
              <a:off x="-3573" y="628"/>
              <a:ext cx="10" cy="19"/>
            </a:xfrm>
            <a:custGeom>
              <a:avLst/>
              <a:gdLst>
                <a:gd name="T0" fmla="*/ 0 w 5"/>
                <a:gd name="T1" fmla="*/ 0 h 10"/>
                <a:gd name="T2" fmla="*/ 2 w 5"/>
                <a:gd name="T3" fmla="*/ 10 h 10"/>
                <a:gd name="T4" fmla="*/ 3 w 5"/>
                <a:gd name="T5" fmla="*/ 10 h 10"/>
                <a:gd name="T6" fmla="*/ 4 w 5"/>
                <a:gd name="T7" fmla="*/ 10 h 10"/>
                <a:gd name="T8" fmla="*/ 5 w 5"/>
                <a:gd name="T9" fmla="*/ 6 h 10"/>
                <a:gd name="T10" fmla="*/ 0 w 5"/>
                <a:gd name="T11" fmla="*/ 0 h 10"/>
              </a:gdLst>
              <a:ahLst/>
              <a:cxnLst>
                <a:cxn ang="0">
                  <a:pos x="T0" y="T1"/>
                </a:cxn>
                <a:cxn ang="0">
                  <a:pos x="T2" y="T3"/>
                </a:cxn>
                <a:cxn ang="0">
                  <a:pos x="T4" y="T5"/>
                </a:cxn>
                <a:cxn ang="0">
                  <a:pos x="T6" y="T7"/>
                </a:cxn>
                <a:cxn ang="0">
                  <a:pos x="T8" y="T9"/>
                </a:cxn>
                <a:cxn ang="0">
                  <a:pos x="T10" y="T11"/>
                </a:cxn>
              </a:cxnLst>
              <a:rect l="0" t="0" r="r" b="b"/>
              <a:pathLst>
                <a:path w="5" h="10">
                  <a:moveTo>
                    <a:pt x="0" y="0"/>
                  </a:moveTo>
                  <a:cubicBezTo>
                    <a:pt x="0" y="3"/>
                    <a:pt x="0" y="8"/>
                    <a:pt x="2" y="10"/>
                  </a:cubicBezTo>
                  <a:cubicBezTo>
                    <a:pt x="2" y="10"/>
                    <a:pt x="2" y="10"/>
                    <a:pt x="3" y="10"/>
                  </a:cubicBezTo>
                  <a:cubicBezTo>
                    <a:pt x="3" y="10"/>
                    <a:pt x="3" y="10"/>
                    <a:pt x="4" y="10"/>
                  </a:cubicBezTo>
                  <a:cubicBezTo>
                    <a:pt x="4" y="9"/>
                    <a:pt x="5" y="9"/>
                    <a:pt x="5" y="6"/>
                  </a:cubicBezTo>
                  <a:cubicBezTo>
                    <a:pt x="4" y="3"/>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8" name="Freeform 161">
              <a:extLst>
                <a:ext uri="{FF2B5EF4-FFF2-40B4-BE49-F238E27FC236}">
                  <a16:creationId xmlns:a16="http://schemas.microsoft.com/office/drawing/2014/main" xmlns="" id="{0B35F8B4-FB34-4233-AACA-F85862310AA7}"/>
                </a:ext>
              </a:extLst>
            </p:cNvPr>
            <p:cNvSpPr>
              <a:spLocks/>
            </p:cNvSpPr>
            <p:nvPr/>
          </p:nvSpPr>
          <p:spPr bwMode="auto">
            <a:xfrm>
              <a:off x="-3550" y="622"/>
              <a:ext cx="22" cy="59"/>
            </a:xfrm>
            <a:custGeom>
              <a:avLst/>
              <a:gdLst>
                <a:gd name="T0" fmla="*/ 2 w 12"/>
                <a:gd name="T1" fmla="*/ 0 h 31"/>
                <a:gd name="T2" fmla="*/ 2 w 12"/>
                <a:gd name="T3" fmla="*/ 0 h 31"/>
                <a:gd name="T4" fmla="*/ 4 w 12"/>
                <a:gd name="T5" fmla="*/ 16 h 31"/>
                <a:gd name="T6" fmla="*/ 6 w 12"/>
                <a:gd name="T7" fmla="*/ 20 h 31"/>
                <a:gd name="T8" fmla="*/ 7 w 12"/>
                <a:gd name="T9" fmla="*/ 25 h 31"/>
                <a:gd name="T10" fmla="*/ 10 w 12"/>
                <a:gd name="T11" fmla="*/ 31 h 31"/>
                <a:gd name="T12" fmla="*/ 7 w 12"/>
                <a:gd name="T13" fmla="*/ 14 h 31"/>
                <a:gd name="T14" fmla="*/ 6 w 12"/>
                <a:gd name="T15" fmla="*/ 10 h 31"/>
                <a:gd name="T16" fmla="*/ 2 w 1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1">
                  <a:moveTo>
                    <a:pt x="2" y="0"/>
                  </a:moveTo>
                  <a:cubicBezTo>
                    <a:pt x="2" y="0"/>
                    <a:pt x="2" y="0"/>
                    <a:pt x="2" y="0"/>
                  </a:cubicBezTo>
                  <a:cubicBezTo>
                    <a:pt x="0" y="6"/>
                    <a:pt x="2" y="10"/>
                    <a:pt x="4" y="16"/>
                  </a:cubicBezTo>
                  <a:cubicBezTo>
                    <a:pt x="4" y="17"/>
                    <a:pt x="5" y="19"/>
                    <a:pt x="6" y="20"/>
                  </a:cubicBezTo>
                  <a:cubicBezTo>
                    <a:pt x="6" y="22"/>
                    <a:pt x="6" y="23"/>
                    <a:pt x="7" y="25"/>
                  </a:cubicBezTo>
                  <a:cubicBezTo>
                    <a:pt x="7" y="28"/>
                    <a:pt x="8" y="30"/>
                    <a:pt x="10" y="31"/>
                  </a:cubicBezTo>
                  <a:cubicBezTo>
                    <a:pt x="12" y="26"/>
                    <a:pt x="9" y="19"/>
                    <a:pt x="7" y="14"/>
                  </a:cubicBezTo>
                  <a:cubicBezTo>
                    <a:pt x="7" y="13"/>
                    <a:pt x="6" y="11"/>
                    <a:pt x="6" y="10"/>
                  </a:cubicBezTo>
                  <a:cubicBezTo>
                    <a:pt x="5" y="6"/>
                    <a:pt x="4"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9" name="Freeform 162">
              <a:extLst>
                <a:ext uri="{FF2B5EF4-FFF2-40B4-BE49-F238E27FC236}">
                  <a16:creationId xmlns:a16="http://schemas.microsoft.com/office/drawing/2014/main" xmlns="" id="{A26A34FC-648C-45B4-9927-7050C7A3E21B}"/>
                </a:ext>
              </a:extLst>
            </p:cNvPr>
            <p:cNvSpPr>
              <a:spLocks/>
            </p:cNvSpPr>
            <p:nvPr/>
          </p:nvSpPr>
          <p:spPr bwMode="auto">
            <a:xfrm>
              <a:off x="-2999" y="1693"/>
              <a:ext cx="34" cy="12"/>
            </a:xfrm>
            <a:custGeom>
              <a:avLst/>
              <a:gdLst>
                <a:gd name="T0" fmla="*/ 16 w 18"/>
                <a:gd name="T1" fmla="*/ 0 h 6"/>
                <a:gd name="T2" fmla="*/ 16 w 18"/>
                <a:gd name="T3" fmla="*/ 0 h 6"/>
                <a:gd name="T4" fmla="*/ 11 w 18"/>
                <a:gd name="T5" fmla="*/ 1 h 6"/>
                <a:gd name="T6" fmla="*/ 8 w 18"/>
                <a:gd name="T7" fmla="*/ 2 h 6"/>
                <a:gd name="T8" fmla="*/ 5 w 18"/>
                <a:gd name="T9" fmla="*/ 2 h 6"/>
                <a:gd name="T10" fmla="*/ 2 w 18"/>
                <a:gd name="T11" fmla="*/ 1 h 6"/>
                <a:gd name="T12" fmla="*/ 2 w 18"/>
                <a:gd name="T13" fmla="*/ 1 h 6"/>
                <a:gd name="T14" fmla="*/ 1 w 18"/>
                <a:gd name="T15" fmla="*/ 1 h 6"/>
                <a:gd name="T16" fmla="*/ 0 w 18"/>
                <a:gd name="T17" fmla="*/ 2 h 6"/>
                <a:gd name="T18" fmla="*/ 0 w 18"/>
                <a:gd name="T19" fmla="*/ 2 h 6"/>
                <a:gd name="T20" fmla="*/ 3 w 18"/>
                <a:gd name="T21" fmla="*/ 4 h 6"/>
                <a:gd name="T22" fmla="*/ 4 w 18"/>
                <a:gd name="T23" fmla="*/ 4 h 6"/>
                <a:gd name="T24" fmla="*/ 4 w 18"/>
                <a:gd name="T25" fmla="*/ 5 h 6"/>
                <a:gd name="T26" fmla="*/ 9 w 18"/>
                <a:gd name="T27" fmla="*/ 6 h 6"/>
                <a:gd name="T28" fmla="*/ 12 w 18"/>
                <a:gd name="T29" fmla="*/ 5 h 6"/>
                <a:gd name="T30" fmla="*/ 13 w 18"/>
                <a:gd name="T31" fmla="*/ 4 h 6"/>
                <a:gd name="T32" fmla="*/ 16 w 18"/>
                <a:gd name="T33" fmla="*/ 3 h 6"/>
                <a:gd name="T34" fmla="*/ 17 w 18"/>
                <a:gd name="T35" fmla="*/ 2 h 6"/>
                <a:gd name="T36" fmla="*/ 18 w 18"/>
                <a:gd name="T37" fmla="*/ 2 h 6"/>
                <a:gd name="T38" fmla="*/ 18 w 18"/>
                <a:gd name="T39" fmla="*/ 1 h 6"/>
                <a:gd name="T40" fmla="*/ 16 w 18"/>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6">
                  <a:moveTo>
                    <a:pt x="16" y="0"/>
                  </a:moveTo>
                  <a:cubicBezTo>
                    <a:pt x="16" y="0"/>
                    <a:pt x="16" y="0"/>
                    <a:pt x="16" y="0"/>
                  </a:cubicBezTo>
                  <a:cubicBezTo>
                    <a:pt x="14" y="0"/>
                    <a:pt x="12" y="1"/>
                    <a:pt x="11" y="1"/>
                  </a:cubicBezTo>
                  <a:cubicBezTo>
                    <a:pt x="11" y="2"/>
                    <a:pt x="9" y="2"/>
                    <a:pt x="8" y="2"/>
                  </a:cubicBezTo>
                  <a:cubicBezTo>
                    <a:pt x="7" y="2"/>
                    <a:pt x="6" y="2"/>
                    <a:pt x="5" y="2"/>
                  </a:cubicBezTo>
                  <a:cubicBezTo>
                    <a:pt x="4" y="1"/>
                    <a:pt x="3" y="1"/>
                    <a:pt x="2" y="1"/>
                  </a:cubicBezTo>
                  <a:cubicBezTo>
                    <a:pt x="2" y="1"/>
                    <a:pt x="2" y="1"/>
                    <a:pt x="2" y="1"/>
                  </a:cubicBezTo>
                  <a:cubicBezTo>
                    <a:pt x="1" y="1"/>
                    <a:pt x="1" y="1"/>
                    <a:pt x="1" y="1"/>
                  </a:cubicBezTo>
                  <a:cubicBezTo>
                    <a:pt x="0" y="2"/>
                    <a:pt x="0" y="2"/>
                    <a:pt x="0" y="2"/>
                  </a:cubicBezTo>
                  <a:cubicBezTo>
                    <a:pt x="0" y="2"/>
                    <a:pt x="0" y="2"/>
                    <a:pt x="0" y="2"/>
                  </a:cubicBezTo>
                  <a:cubicBezTo>
                    <a:pt x="0" y="3"/>
                    <a:pt x="2" y="4"/>
                    <a:pt x="3" y="4"/>
                  </a:cubicBezTo>
                  <a:cubicBezTo>
                    <a:pt x="4" y="4"/>
                    <a:pt x="4" y="4"/>
                    <a:pt x="4" y="4"/>
                  </a:cubicBezTo>
                  <a:cubicBezTo>
                    <a:pt x="4" y="5"/>
                    <a:pt x="4" y="5"/>
                    <a:pt x="4" y="5"/>
                  </a:cubicBezTo>
                  <a:cubicBezTo>
                    <a:pt x="6" y="5"/>
                    <a:pt x="8" y="6"/>
                    <a:pt x="9" y="6"/>
                  </a:cubicBezTo>
                  <a:cubicBezTo>
                    <a:pt x="10" y="6"/>
                    <a:pt x="11" y="6"/>
                    <a:pt x="12" y="5"/>
                  </a:cubicBezTo>
                  <a:cubicBezTo>
                    <a:pt x="13" y="5"/>
                    <a:pt x="13" y="5"/>
                    <a:pt x="13" y="4"/>
                  </a:cubicBezTo>
                  <a:cubicBezTo>
                    <a:pt x="14" y="4"/>
                    <a:pt x="15" y="3"/>
                    <a:pt x="16" y="3"/>
                  </a:cubicBezTo>
                  <a:cubicBezTo>
                    <a:pt x="16" y="3"/>
                    <a:pt x="16" y="2"/>
                    <a:pt x="17" y="2"/>
                  </a:cubicBezTo>
                  <a:cubicBezTo>
                    <a:pt x="18" y="2"/>
                    <a:pt x="18" y="2"/>
                    <a:pt x="18" y="2"/>
                  </a:cubicBezTo>
                  <a:cubicBezTo>
                    <a:pt x="18" y="1"/>
                    <a:pt x="18" y="1"/>
                    <a:pt x="18" y="1"/>
                  </a:cubicBezTo>
                  <a:cubicBezTo>
                    <a:pt x="18" y="1"/>
                    <a:pt x="17"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0" name="Freeform 163">
              <a:extLst>
                <a:ext uri="{FF2B5EF4-FFF2-40B4-BE49-F238E27FC236}">
                  <a16:creationId xmlns:a16="http://schemas.microsoft.com/office/drawing/2014/main" xmlns="" id="{70D59AC6-764D-4A50-9EE2-5B8E540FCD8D}"/>
                </a:ext>
              </a:extLst>
            </p:cNvPr>
            <p:cNvSpPr>
              <a:spLocks/>
            </p:cNvSpPr>
            <p:nvPr/>
          </p:nvSpPr>
          <p:spPr bwMode="auto">
            <a:xfrm>
              <a:off x="-2929" y="1744"/>
              <a:ext cx="11" cy="9"/>
            </a:xfrm>
            <a:custGeom>
              <a:avLst/>
              <a:gdLst>
                <a:gd name="T0" fmla="*/ 1 w 6"/>
                <a:gd name="T1" fmla="*/ 0 h 5"/>
                <a:gd name="T2" fmla="*/ 0 w 6"/>
                <a:gd name="T3" fmla="*/ 0 h 5"/>
                <a:gd name="T4" fmla="*/ 1 w 6"/>
                <a:gd name="T5" fmla="*/ 2 h 5"/>
                <a:gd name="T6" fmla="*/ 2 w 6"/>
                <a:gd name="T7" fmla="*/ 2 h 5"/>
                <a:gd name="T8" fmla="*/ 3 w 6"/>
                <a:gd name="T9" fmla="*/ 3 h 5"/>
                <a:gd name="T10" fmla="*/ 5 w 6"/>
                <a:gd name="T11" fmla="*/ 5 h 5"/>
                <a:gd name="T12" fmla="*/ 5 w 6"/>
                <a:gd name="T13" fmla="*/ 5 h 5"/>
                <a:gd name="T14" fmla="*/ 6 w 6"/>
                <a:gd name="T15" fmla="*/ 5 h 5"/>
                <a:gd name="T16" fmla="*/ 3 w 6"/>
                <a:gd name="T17" fmla="*/ 2 h 5"/>
                <a:gd name="T18" fmla="*/ 1 w 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1" y="0"/>
                  </a:moveTo>
                  <a:cubicBezTo>
                    <a:pt x="0" y="0"/>
                    <a:pt x="0" y="0"/>
                    <a:pt x="0" y="0"/>
                  </a:cubicBezTo>
                  <a:cubicBezTo>
                    <a:pt x="0" y="1"/>
                    <a:pt x="0" y="1"/>
                    <a:pt x="1" y="2"/>
                  </a:cubicBezTo>
                  <a:cubicBezTo>
                    <a:pt x="2" y="2"/>
                    <a:pt x="2" y="2"/>
                    <a:pt x="2" y="2"/>
                  </a:cubicBezTo>
                  <a:cubicBezTo>
                    <a:pt x="2" y="2"/>
                    <a:pt x="2" y="2"/>
                    <a:pt x="3" y="3"/>
                  </a:cubicBezTo>
                  <a:cubicBezTo>
                    <a:pt x="3" y="3"/>
                    <a:pt x="5" y="5"/>
                    <a:pt x="5" y="5"/>
                  </a:cubicBezTo>
                  <a:cubicBezTo>
                    <a:pt x="5" y="5"/>
                    <a:pt x="5" y="5"/>
                    <a:pt x="5" y="5"/>
                  </a:cubicBezTo>
                  <a:cubicBezTo>
                    <a:pt x="6" y="5"/>
                    <a:pt x="6" y="5"/>
                    <a:pt x="6" y="5"/>
                  </a:cubicBezTo>
                  <a:cubicBezTo>
                    <a:pt x="5" y="5"/>
                    <a:pt x="5" y="4"/>
                    <a:pt x="3" y="2"/>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1" name="Freeform 164">
              <a:extLst>
                <a:ext uri="{FF2B5EF4-FFF2-40B4-BE49-F238E27FC236}">
                  <a16:creationId xmlns:a16="http://schemas.microsoft.com/office/drawing/2014/main" xmlns="" id="{CAD23AA2-EBE9-4C0A-9946-231B1E58D3C0}"/>
                </a:ext>
              </a:extLst>
            </p:cNvPr>
            <p:cNvSpPr>
              <a:spLocks/>
            </p:cNvSpPr>
            <p:nvPr/>
          </p:nvSpPr>
          <p:spPr bwMode="auto">
            <a:xfrm>
              <a:off x="-3263" y="936"/>
              <a:ext cx="95" cy="72"/>
            </a:xfrm>
            <a:custGeom>
              <a:avLst/>
              <a:gdLst>
                <a:gd name="T0" fmla="*/ 0 w 51"/>
                <a:gd name="T1" fmla="*/ 0 h 38"/>
                <a:gd name="T2" fmla="*/ 2 w 51"/>
                <a:gd name="T3" fmla="*/ 9 h 38"/>
                <a:gd name="T4" fmla="*/ 4 w 51"/>
                <a:gd name="T5" fmla="*/ 13 h 38"/>
                <a:gd name="T6" fmla="*/ 11 w 51"/>
                <a:gd name="T7" fmla="*/ 20 h 38"/>
                <a:gd name="T8" fmla="*/ 13 w 51"/>
                <a:gd name="T9" fmla="*/ 20 h 38"/>
                <a:gd name="T10" fmla="*/ 15 w 51"/>
                <a:gd name="T11" fmla="*/ 20 h 38"/>
                <a:gd name="T12" fmla="*/ 17 w 51"/>
                <a:gd name="T13" fmla="*/ 20 h 38"/>
                <a:gd name="T14" fmla="*/ 21 w 51"/>
                <a:gd name="T15" fmla="*/ 21 h 38"/>
                <a:gd name="T16" fmla="*/ 23 w 51"/>
                <a:gd name="T17" fmla="*/ 24 h 38"/>
                <a:gd name="T18" fmla="*/ 22 w 51"/>
                <a:gd name="T19" fmla="*/ 30 h 38"/>
                <a:gd name="T20" fmla="*/ 25 w 51"/>
                <a:gd name="T21" fmla="*/ 29 h 38"/>
                <a:gd name="T22" fmla="*/ 29 w 51"/>
                <a:gd name="T23" fmla="*/ 28 h 38"/>
                <a:gd name="T24" fmla="*/ 29 w 51"/>
                <a:gd name="T25" fmla="*/ 28 h 38"/>
                <a:gd name="T26" fmla="*/ 29 w 51"/>
                <a:gd name="T27" fmla="*/ 28 h 38"/>
                <a:gd name="T28" fmla="*/ 34 w 51"/>
                <a:gd name="T29" fmla="*/ 29 h 38"/>
                <a:gd name="T30" fmla="*/ 36 w 51"/>
                <a:gd name="T31" fmla="*/ 30 h 38"/>
                <a:gd name="T32" fmla="*/ 37 w 51"/>
                <a:gd name="T33" fmla="*/ 30 h 38"/>
                <a:gd name="T34" fmla="*/ 37 w 51"/>
                <a:gd name="T35" fmla="*/ 31 h 38"/>
                <a:gd name="T36" fmla="*/ 38 w 51"/>
                <a:gd name="T37" fmla="*/ 37 h 38"/>
                <a:gd name="T38" fmla="*/ 40 w 51"/>
                <a:gd name="T39" fmla="*/ 38 h 38"/>
                <a:gd name="T40" fmla="*/ 46 w 51"/>
                <a:gd name="T41" fmla="*/ 36 h 38"/>
                <a:gd name="T42" fmla="*/ 50 w 51"/>
                <a:gd name="T43" fmla="*/ 33 h 38"/>
                <a:gd name="T44" fmla="*/ 47 w 51"/>
                <a:gd name="T45" fmla="*/ 25 h 38"/>
                <a:gd name="T46" fmla="*/ 16 w 51"/>
                <a:gd name="T47" fmla="*/ 5 h 38"/>
                <a:gd name="T48" fmla="*/ 2 w 51"/>
                <a:gd name="T49" fmla="*/ 0 h 38"/>
                <a:gd name="T50" fmla="*/ 0 w 51"/>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8">
                  <a:moveTo>
                    <a:pt x="0" y="0"/>
                  </a:moveTo>
                  <a:cubicBezTo>
                    <a:pt x="0" y="2"/>
                    <a:pt x="1" y="6"/>
                    <a:pt x="2" y="9"/>
                  </a:cubicBezTo>
                  <a:cubicBezTo>
                    <a:pt x="3" y="10"/>
                    <a:pt x="4" y="12"/>
                    <a:pt x="4" y="13"/>
                  </a:cubicBezTo>
                  <a:cubicBezTo>
                    <a:pt x="6" y="17"/>
                    <a:pt x="7" y="19"/>
                    <a:pt x="11" y="20"/>
                  </a:cubicBezTo>
                  <a:cubicBezTo>
                    <a:pt x="11" y="20"/>
                    <a:pt x="12" y="20"/>
                    <a:pt x="13" y="20"/>
                  </a:cubicBezTo>
                  <a:cubicBezTo>
                    <a:pt x="14" y="20"/>
                    <a:pt x="15" y="20"/>
                    <a:pt x="15" y="20"/>
                  </a:cubicBezTo>
                  <a:cubicBezTo>
                    <a:pt x="16" y="20"/>
                    <a:pt x="16" y="20"/>
                    <a:pt x="17" y="20"/>
                  </a:cubicBezTo>
                  <a:cubicBezTo>
                    <a:pt x="18" y="20"/>
                    <a:pt x="20" y="20"/>
                    <a:pt x="21" y="21"/>
                  </a:cubicBezTo>
                  <a:cubicBezTo>
                    <a:pt x="22" y="22"/>
                    <a:pt x="23" y="22"/>
                    <a:pt x="23" y="24"/>
                  </a:cubicBezTo>
                  <a:cubicBezTo>
                    <a:pt x="23" y="25"/>
                    <a:pt x="23" y="28"/>
                    <a:pt x="22" y="30"/>
                  </a:cubicBezTo>
                  <a:cubicBezTo>
                    <a:pt x="23" y="30"/>
                    <a:pt x="24" y="29"/>
                    <a:pt x="25" y="29"/>
                  </a:cubicBezTo>
                  <a:cubicBezTo>
                    <a:pt x="27" y="29"/>
                    <a:pt x="28" y="29"/>
                    <a:pt x="29" y="28"/>
                  </a:cubicBezTo>
                  <a:cubicBezTo>
                    <a:pt x="29" y="28"/>
                    <a:pt x="29" y="28"/>
                    <a:pt x="29" y="28"/>
                  </a:cubicBezTo>
                  <a:cubicBezTo>
                    <a:pt x="29" y="28"/>
                    <a:pt x="29" y="28"/>
                    <a:pt x="29" y="28"/>
                  </a:cubicBezTo>
                  <a:cubicBezTo>
                    <a:pt x="31" y="28"/>
                    <a:pt x="33" y="29"/>
                    <a:pt x="34" y="29"/>
                  </a:cubicBezTo>
                  <a:cubicBezTo>
                    <a:pt x="35" y="29"/>
                    <a:pt x="36" y="29"/>
                    <a:pt x="36" y="30"/>
                  </a:cubicBezTo>
                  <a:cubicBezTo>
                    <a:pt x="37" y="30"/>
                    <a:pt x="37" y="30"/>
                    <a:pt x="37" y="30"/>
                  </a:cubicBezTo>
                  <a:cubicBezTo>
                    <a:pt x="37" y="30"/>
                    <a:pt x="37" y="31"/>
                    <a:pt x="37" y="31"/>
                  </a:cubicBezTo>
                  <a:cubicBezTo>
                    <a:pt x="37" y="34"/>
                    <a:pt x="37" y="36"/>
                    <a:pt x="38" y="37"/>
                  </a:cubicBezTo>
                  <a:cubicBezTo>
                    <a:pt x="38" y="38"/>
                    <a:pt x="39" y="38"/>
                    <a:pt x="40" y="38"/>
                  </a:cubicBezTo>
                  <a:cubicBezTo>
                    <a:pt x="42" y="38"/>
                    <a:pt x="44" y="37"/>
                    <a:pt x="46" y="36"/>
                  </a:cubicBezTo>
                  <a:cubicBezTo>
                    <a:pt x="49" y="35"/>
                    <a:pt x="50" y="34"/>
                    <a:pt x="50" y="33"/>
                  </a:cubicBezTo>
                  <a:cubicBezTo>
                    <a:pt x="51" y="31"/>
                    <a:pt x="49" y="28"/>
                    <a:pt x="47" y="25"/>
                  </a:cubicBezTo>
                  <a:cubicBezTo>
                    <a:pt x="38" y="14"/>
                    <a:pt x="29" y="8"/>
                    <a:pt x="16" y="5"/>
                  </a:cubicBezTo>
                  <a:cubicBezTo>
                    <a:pt x="11" y="4"/>
                    <a:pt x="6" y="2"/>
                    <a:pt x="2"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2" name="Freeform 165">
              <a:extLst>
                <a:ext uri="{FF2B5EF4-FFF2-40B4-BE49-F238E27FC236}">
                  <a16:creationId xmlns:a16="http://schemas.microsoft.com/office/drawing/2014/main" xmlns="" id="{51E74443-5861-4A74-9900-85EDD63C866C}"/>
                </a:ext>
              </a:extLst>
            </p:cNvPr>
            <p:cNvSpPr>
              <a:spLocks noEditPoints="1"/>
            </p:cNvSpPr>
            <p:nvPr/>
          </p:nvSpPr>
          <p:spPr bwMode="auto">
            <a:xfrm>
              <a:off x="-2813" y="1958"/>
              <a:ext cx="11" cy="15"/>
            </a:xfrm>
            <a:custGeom>
              <a:avLst/>
              <a:gdLst>
                <a:gd name="T0" fmla="*/ 6 w 6"/>
                <a:gd name="T1" fmla="*/ 6 h 8"/>
                <a:gd name="T2" fmla="*/ 6 w 6"/>
                <a:gd name="T3" fmla="*/ 6 h 8"/>
                <a:gd name="T4" fmla="*/ 6 w 6"/>
                <a:gd name="T5" fmla="*/ 6 h 8"/>
                <a:gd name="T6" fmla="*/ 4 w 6"/>
                <a:gd name="T7" fmla="*/ 0 h 8"/>
                <a:gd name="T8" fmla="*/ 1 w 6"/>
                <a:gd name="T9" fmla="*/ 0 h 8"/>
                <a:gd name="T10" fmla="*/ 1 w 6"/>
                <a:gd name="T11" fmla="*/ 0 h 8"/>
                <a:gd name="T12" fmla="*/ 0 w 6"/>
                <a:gd name="T13" fmla="*/ 7 h 8"/>
                <a:gd name="T14" fmla="*/ 1 w 6"/>
                <a:gd name="T15" fmla="*/ 8 h 8"/>
                <a:gd name="T16" fmla="*/ 3 w 6"/>
                <a:gd name="T17" fmla="*/ 8 h 8"/>
                <a:gd name="T18" fmla="*/ 5 w 6"/>
                <a:gd name="T19" fmla="*/ 7 h 8"/>
                <a:gd name="T20" fmla="*/ 6 w 6"/>
                <a:gd name="T21" fmla="*/ 6 h 8"/>
                <a:gd name="T22" fmla="*/ 6 w 6"/>
                <a:gd name="T23" fmla="*/ 6 h 8"/>
                <a:gd name="T24" fmla="*/ 6 w 6"/>
                <a:gd name="T25" fmla="*/ 6 h 8"/>
                <a:gd name="T26" fmla="*/ 6 w 6"/>
                <a:gd name="T27" fmla="*/ 5 h 8"/>
                <a:gd name="T28" fmla="*/ 6 w 6"/>
                <a:gd name="T29" fmla="*/ 4 h 8"/>
                <a:gd name="T30" fmla="*/ 5 w 6"/>
                <a:gd name="T31" fmla="*/ 2 h 8"/>
                <a:gd name="T32" fmla="*/ 5 w 6"/>
                <a:gd name="T33" fmla="*/ 0 h 8"/>
                <a:gd name="T34" fmla="*/ 4 w 6"/>
                <a:gd name="T3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8">
                  <a:moveTo>
                    <a:pt x="6" y="6"/>
                  </a:moveTo>
                  <a:cubicBezTo>
                    <a:pt x="6" y="6"/>
                    <a:pt x="6" y="6"/>
                    <a:pt x="6" y="6"/>
                  </a:cubicBezTo>
                  <a:cubicBezTo>
                    <a:pt x="6" y="6"/>
                    <a:pt x="6" y="6"/>
                    <a:pt x="6" y="6"/>
                  </a:cubicBezTo>
                  <a:moveTo>
                    <a:pt x="4" y="0"/>
                  </a:moveTo>
                  <a:cubicBezTo>
                    <a:pt x="3" y="0"/>
                    <a:pt x="2" y="0"/>
                    <a:pt x="1" y="0"/>
                  </a:cubicBezTo>
                  <a:cubicBezTo>
                    <a:pt x="1" y="0"/>
                    <a:pt x="1" y="0"/>
                    <a:pt x="1" y="0"/>
                  </a:cubicBezTo>
                  <a:cubicBezTo>
                    <a:pt x="1" y="2"/>
                    <a:pt x="0" y="5"/>
                    <a:pt x="0" y="7"/>
                  </a:cubicBezTo>
                  <a:cubicBezTo>
                    <a:pt x="1" y="8"/>
                    <a:pt x="1" y="8"/>
                    <a:pt x="1" y="8"/>
                  </a:cubicBezTo>
                  <a:cubicBezTo>
                    <a:pt x="2" y="8"/>
                    <a:pt x="2" y="8"/>
                    <a:pt x="3" y="8"/>
                  </a:cubicBezTo>
                  <a:cubicBezTo>
                    <a:pt x="3" y="8"/>
                    <a:pt x="4" y="8"/>
                    <a:pt x="5" y="7"/>
                  </a:cubicBezTo>
                  <a:cubicBezTo>
                    <a:pt x="5" y="7"/>
                    <a:pt x="6" y="6"/>
                    <a:pt x="6" y="6"/>
                  </a:cubicBezTo>
                  <a:cubicBezTo>
                    <a:pt x="6" y="6"/>
                    <a:pt x="6" y="6"/>
                    <a:pt x="6" y="6"/>
                  </a:cubicBezTo>
                  <a:cubicBezTo>
                    <a:pt x="6" y="6"/>
                    <a:pt x="6" y="6"/>
                    <a:pt x="6" y="6"/>
                  </a:cubicBezTo>
                  <a:cubicBezTo>
                    <a:pt x="6" y="6"/>
                    <a:pt x="6" y="5"/>
                    <a:pt x="6" y="5"/>
                  </a:cubicBezTo>
                  <a:cubicBezTo>
                    <a:pt x="6" y="4"/>
                    <a:pt x="6" y="4"/>
                    <a:pt x="6" y="4"/>
                  </a:cubicBezTo>
                  <a:cubicBezTo>
                    <a:pt x="6" y="4"/>
                    <a:pt x="6" y="3"/>
                    <a:pt x="5" y="2"/>
                  </a:cubicBezTo>
                  <a:cubicBezTo>
                    <a:pt x="5" y="1"/>
                    <a:pt x="5" y="1"/>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3" name="Freeform 166">
              <a:extLst>
                <a:ext uri="{FF2B5EF4-FFF2-40B4-BE49-F238E27FC236}">
                  <a16:creationId xmlns:a16="http://schemas.microsoft.com/office/drawing/2014/main" xmlns="" id="{F5EBEEE3-8980-4784-83B5-955AF15BF77D}"/>
                </a:ext>
              </a:extLst>
            </p:cNvPr>
            <p:cNvSpPr>
              <a:spLocks/>
            </p:cNvSpPr>
            <p:nvPr/>
          </p:nvSpPr>
          <p:spPr bwMode="auto">
            <a:xfrm>
              <a:off x="-2965" y="1735"/>
              <a:ext cx="8" cy="5"/>
            </a:xfrm>
            <a:custGeom>
              <a:avLst/>
              <a:gdLst>
                <a:gd name="T0" fmla="*/ 1 w 4"/>
                <a:gd name="T1" fmla="*/ 0 h 3"/>
                <a:gd name="T2" fmla="*/ 1 w 4"/>
                <a:gd name="T3" fmla="*/ 0 h 3"/>
                <a:gd name="T4" fmla="*/ 0 w 4"/>
                <a:gd name="T5" fmla="*/ 0 h 3"/>
                <a:gd name="T6" fmla="*/ 0 w 4"/>
                <a:gd name="T7" fmla="*/ 0 h 3"/>
                <a:gd name="T8" fmla="*/ 0 w 4"/>
                <a:gd name="T9" fmla="*/ 1 h 3"/>
                <a:gd name="T10" fmla="*/ 2 w 4"/>
                <a:gd name="T11" fmla="*/ 2 h 3"/>
                <a:gd name="T12" fmla="*/ 4 w 4"/>
                <a:gd name="T13" fmla="*/ 3 h 3"/>
                <a:gd name="T14" fmla="*/ 4 w 4"/>
                <a:gd name="T15" fmla="*/ 3 h 3"/>
                <a:gd name="T16" fmla="*/ 4 w 4"/>
                <a:gd name="T17" fmla="*/ 2 h 3"/>
                <a:gd name="T18" fmla="*/ 1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0"/>
                  </a:moveTo>
                  <a:cubicBezTo>
                    <a:pt x="1" y="0"/>
                    <a:pt x="1" y="0"/>
                    <a:pt x="1" y="0"/>
                  </a:cubicBezTo>
                  <a:cubicBezTo>
                    <a:pt x="0" y="0"/>
                    <a:pt x="0" y="0"/>
                    <a:pt x="0" y="0"/>
                  </a:cubicBezTo>
                  <a:cubicBezTo>
                    <a:pt x="0" y="0"/>
                    <a:pt x="0" y="0"/>
                    <a:pt x="0" y="0"/>
                  </a:cubicBezTo>
                  <a:cubicBezTo>
                    <a:pt x="0" y="1"/>
                    <a:pt x="0" y="1"/>
                    <a:pt x="0" y="1"/>
                  </a:cubicBezTo>
                  <a:cubicBezTo>
                    <a:pt x="1" y="2"/>
                    <a:pt x="1" y="2"/>
                    <a:pt x="2" y="2"/>
                  </a:cubicBezTo>
                  <a:cubicBezTo>
                    <a:pt x="2" y="2"/>
                    <a:pt x="3" y="3"/>
                    <a:pt x="4" y="3"/>
                  </a:cubicBezTo>
                  <a:cubicBezTo>
                    <a:pt x="4" y="3"/>
                    <a:pt x="4" y="3"/>
                    <a:pt x="4" y="3"/>
                  </a:cubicBezTo>
                  <a:cubicBezTo>
                    <a:pt x="4" y="2"/>
                    <a:pt x="4" y="2"/>
                    <a:pt x="4" y="2"/>
                  </a:cubicBezTo>
                  <a:cubicBezTo>
                    <a:pt x="3" y="1"/>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4" name="Freeform 167">
              <a:extLst>
                <a:ext uri="{FF2B5EF4-FFF2-40B4-BE49-F238E27FC236}">
                  <a16:creationId xmlns:a16="http://schemas.microsoft.com/office/drawing/2014/main" xmlns="" id="{EE82D4F7-6139-4B0C-BB70-E00B63394609}"/>
                </a:ext>
              </a:extLst>
            </p:cNvPr>
            <p:cNvSpPr>
              <a:spLocks/>
            </p:cNvSpPr>
            <p:nvPr/>
          </p:nvSpPr>
          <p:spPr bwMode="auto">
            <a:xfrm>
              <a:off x="-2922" y="1917"/>
              <a:ext cx="8" cy="21"/>
            </a:xfrm>
            <a:custGeom>
              <a:avLst/>
              <a:gdLst>
                <a:gd name="T0" fmla="*/ 0 w 4"/>
                <a:gd name="T1" fmla="*/ 0 h 11"/>
                <a:gd name="T2" fmla="*/ 0 w 4"/>
                <a:gd name="T3" fmla="*/ 0 h 11"/>
                <a:gd name="T4" fmla="*/ 0 w 4"/>
                <a:gd name="T5" fmla="*/ 7 h 11"/>
                <a:gd name="T6" fmla="*/ 0 w 4"/>
                <a:gd name="T7" fmla="*/ 10 h 11"/>
                <a:gd name="T8" fmla="*/ 3 w 4"/>
                <a:gd name="T9" fmla="*/ 11 h 11"/>
                <a:gd name="T10" fmla="*/ 4 w 4"/>
                <a:gd name="T11" fmla="*/ 11 h 11"/>
                <a:gd name="T12" fmla="*/ 3 w 4"/>
                <a:gd name="T13" fmla="*/ 2 h 11"/>
                <a:gd name="T14" fmla="*/ 3 w 4"/>
                <a:gd name="T15" fmla="*/ 1 h 11"/>
                <a:gd name="T16" fmla="*/ 3 w 4"/>
                <a:gd name="T17" fmla="*/ 0 h 11"/>
                <a:gd name="T18" fmla="*/ 3 w 4"/>
                <a:gd name="T19" fmla="*/ 0 h 11"/>
                <a:gd name="T20" fmla="*/ 2 w 4"/>
                <a:gd name="T21" fmla="*/ 0 h 11"/>
                <a:gd name="T22" fmla="*/ 1 w 4"/>
                <a:gd name="T23" fmla="*/ 0 h 11"/>
                <a:gd name="T24" fmla="*/ 0 w 4"/>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1">
                  <a:moveTo>
                    <a:pt x="0" y="0"/>
                  </a:moveTo>
                  <a:cubicBezTo>
                    <a:pt x="0" y="0"/>
                    <a:pt x="0" y="0"/>
                    <a:pt x="0" y="0"/>
                  </a:cubicBezTo>
                  <a:cubicBezTo>
                    <a:pt x="0" y="2"/>
                    <a:pt x="0" y="5"/>
                    <a:pt x="0" y="7"/>
                  </a:cubicBezTo>
                  <a:cubicBezTo>
                    <a:pt x="0" y="8"/>
                    <a:pt x="0" y="9"/>
                    <a:pt x="0" y="10"/>
                  </a:cubicBezTo>
                  <a:cubicBezTo>
                    <a:pt x="1" y="10"/>
                    <a:pt x="2" y="11"/>
                    <a:pt x="3" y="11"/>
                  </a:cubicBezTo>
                  <a:cubicBezTo>
                    <a:pt x="3" y="11"/>
                    <a:pt x="4" y="11"/>
                    <a:pt x="4" y="11"/>
                  </a:cubicBezTo>
                  <a:cubicBezTo>
                    <a:pt x="4" y="9"/>
                    <a:pt x="4" y="4"/>
                    <a:pt x="3" y="2"/>
                  </a:cubicBezTo>
                  <a:cubicBezTo>
                    <a:pt x="3" y="1"/>
                    <a:pt x="3" y="1"/>
                    <a:pt x="3" y="1"/>
                  </a:cubicBezTo>
                  <a:cubicBezTo>
                    <a:pt x="3" y="0"/>
                    <a:pt x="3" y="0"/>
                    <a:pt x="3" y="0"/>
                  </a:cubicBezTo>
                  <a:cubicBezTo>
                    <a:pt x="3" y="0"/>
                    <a:pt x="3" y="0"/>
                    <a:pt x="3" y="0"/>
                  </a:cubicBezTo>
                  <a:cubicBezTo>
                    <a:pt x="3" y="0"/>
                    <a:pt x="2" y="0"/>
                    <a:pt x="2"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5" name="Freeform 168">
              <a:extLst>
                <a:ext uri="{FF2B5EF4-FFF2-40B4-BE49-F238E27FC236}">
                  <a16:creationId xmlns:a16="http://schemas.microsoft.com/office/drawing/2014/main" xmlns="" id="{1AF07557-13A1-4AEC-86F7-AE47AFF536C2}"/>
                </a:ext>
              </a:extLst>
            </p:cNvPr>
            <p:cNvSpPr>
              <a:spLocks/>
            </p:cNvSpPr>
            <p:nvPr/>
          </p:nvSpPr>
          <p:spPr bwMode="auto">
            <a:xfrm>
              <a:off x="-2933" y="1720"/>
              <a:ext cx="9" cy="5"/>
            </a:xfrm>
            <a:custGeom>
              <a:avLst/>
              <a:gdLst>
                <a:gd name="T0" fmla="*/ 1 w 5"/>
                <a:gd name="T1" fmla="*/ 0 h 3"/>
                <a:gd name="T2" fmla="*/ 0 w 5"/>
                <a:gd name="T3" fmla="*/ 0 h 3"/>
                <a:gd name="T4" fmla="*/ 2 w 5"/>
                <a:gd name="T5" fmla="*/ 2 h 3"/>
                <a:gd name="T6" fmla="*/ 2 w 5"/>
                <a:gd name="T7" fmla="*/ 2 h 3"/>
                <a:gd name="T8" fmla="*/ 5 w 5"/>
                <a:gd name="T9" fmla="*/ 3 h 3"/>
                <a:gd name="T10" fmla="*/ 3 w 5"/>
                <a:gd name="T11" fmla="*/ 0 h 3"/>
                <a:gd name="T12" fmla="*/ 1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1" y="0"/>
                  </a:moveTo>
                  <a:cubicBezTo>
                    <a:pt x="1" y="0"/>
                    <a:pt x="0" y="0"/>
                    <a:pt x="0" y="0"/>
                  </a:cubicBezTo>
                  <a:cubicBezTo>
                    <a:pt x="0" y="1"/>
                    <a:pt x="1" y="1"/>
                    <a:pt x="2" y="2"/>
                  </a:cubicBezTo>
                  <a:cubicBezTo>
                    <a:pt x="2" y="2"/>
                    <a:pt x="2" y="2"/>
                    <a:pt x="2" y="2"/>
                  </a:cubicBezTo>
                  <a:cubicBezTo>
                    <a:pt x="3" y="3"/>
                    <a:pt x="4" y="3"/>
                    <a:pt x="5" y="3"/>
                  </a:cubicBezTo>
                  <a:cubicBezTo>
                    <a:pt x="5" y="2"/>
                    <a:pt x="4" y="1"/>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6" name="Freeform 169">
              <a:extLst>
                <a:ext uri="{FF2B5EF4-FFF2-40B4-BE49-F238E27FC236}">
                  <a16:creationId xmlns:a16="http://schemas.microsoft.com/office/drawing/2014/main" xmlns="" id="{AF2230C1-0F25-4EEB-8B68-9AD83DC906F9}"/>
                </a:ext>
              </a:extLst>
            </p:cNvPr>
            <p:cNvSpPr>
              <a:spLocks/>
            </p:cNvSpPr>
            <p:nvPr/>
          </p:nvSpPr>
          <p:spPr bwMode="auto">
            <a:xfrm>
              <a:off x="-3160" y="972"/>
              <a:ext cx="11" cy="7"/>
            </a:xfrm>
            <a:custGeom>
              <a:avLst/>
              <a:gdLst>
                <a:gd name="T0" fmla="*/ 1 w 6"/>
                <a:gd name="T1" fmla="*/ 0 h 4"/>
                <a:gd name="T2" fmla="*/ 0 w 6"/>
                <a:gd name="T3" fmla="*/ 0 h 4"/>
                <a:gd name="T4" fmla="*/ 0 w 6"/>
                <a:gd name="T5" fmla="*/ 0 h 4"/>
                <a:gd name="T6" fmla="*/ 0 w 6"/>
                <a:gd name="T7" fmla="*/ 2 h 4"/>
                <a:gd name="T8" fmla="*/ 1 w 6"/>
                <a:gd name="T9" fmla="*/ 4 h 4"/>
                <a:gd name="T10" fmla="*/ 3 w 6"/>
                <a:gd name="T11" fmla="*/ 4 h 4"/>
                <a:gd name="T12" fmla="*/ 5 w 6"/>
                <a:gd name="T13" fmla="*/ 4 h 4"/>
                <a:gd name="T14" fmla="*/ 6 w 6"/>
                <a:gd name="T15" fmla="*/ 4 h 4"/>
                <a:gd name="T16" fmla="*/ 5 w 6"/>
                <a:gd name="T17" fmla="*/ 3 h 4"/>
                <a:gd name="T18" fmla="*/ 1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0"/>
                  </a:moveTo>
                  <a:cubicBezTo>
                    <a:pt x="1" y="0"/>
                    <a:pt x="0" y="0"/>
                    <a:pt x="0" y="0"/>
                  </a:cubicBezTo>
                  <a:cubicBezTo>
                    <a:pt x="0" y="0"/>
                    <a:pt x="0" y="0"/>
                    <a:pt x="0" y="0"/>
                  </a:cubicBezTo>
                  <a:cubicBezTo>
                    <a:pt x="0" y="1"/>
                    <a:pt x="0" y="2"/>
                    <a:pt x="0" y="2"/>
                  </a:cubicBezTo>
                  <a:cubicBezTo>
                    <a:pt x="0" y="3"/>
                    <a:pt x="1" y="4"/>
                    <a:pt x="1" y="4"/>
                  </a:cubicBezTo>
                  <a:cubicBezTo>
                    <a:pt x="2" y="4"/>
                    <a:pt x="2" y="4"/>
                    <a:pt x="3" y="4"/>
                  </a:cubicBezTo>
                  <a:cubicBezTo>
                    <a:pt x="3" y="4"/>
                    <a:pt x="4" y="4"/>
                    <a:pt x="5" y="4"/>
                  </a:cubicBezTo>
                  <a:cubicBezTo>
                    <a:pt x="5" y="4"/>
                    <a:pt x="5" y="4"/>
                    <a:pt x="6" y="4"/>
                  </a:cubicBezTo>
                  <a:cubicBezTo>
                    <a:pt x="6" y="3"/>
                    <a:pt x="6" y="3"/>
                    <a:pt x="5" y="3"/>
                  </a:cubicBezTo>
                  <a:cubicBezTo>
                    <a:pt x="4" y="1"/>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7" name="Freeform 170">
              <a:extLst>
                <a:ext uri="{FF2B5EF4-FFF2-40B4-BE49-F238E27FC236}">
                  <a16:creationId xmlns:a16="http://schemas.microsoft.com/office/drawing/2014/main" xmlns="" id="{D66DAAF0-A2B2-4080-9867-3BE4B0C5B416}"/>
                </a:ext>
              </a:extLst>
            </p:cNvPr>
            <p:cNvSpPr>
              <a:spLocks/>
            </p:cNvSpPr>
            <p:nvPr/>
          </p:nvSpPr>
          <p:spPr bwMode="auto">
            <a:xfrm>
              <a:off x="-3171" y="994"/>
              <a:ext cx="45" cy="38"/>
            </a:xfrm>
            <a:custGeom>
              <a:avLst/>
              <a:gdLst>
                <a:gd name="T0" fmla="*/ 11 w 24"/>
                <a:gd name="T1" fmla="*/ 0 h 20"/>
                <a:gd name="T2" fmla="*/ 8 w 24"/>
                <a:gd name="T3" fmla="*/ 1 h 20"/>
                <a:gd name="T4" fmla="*/ 8 w 24"/>
                <a:gd name="T5" fmla="*/ 1 h 20"/>
                <a:gd name="T6" fmla="*/ 4 w 24"/>
                <a:gd name="T7" fmla="*/ 5 h 20"/>
                <a:gd name="T8" fmla="*/ 0 w 24"/>
                <a:gd name="T9" fmla="*/ 11 h 20"/>
                <a:gd name="T10" fmla="*/ 1 w 24"/>
                <a:gd name="T11" fmla="*/ 14 h 20"/>
                <a:gd name="T12" fmla="*/ 5 w 24"/>
                <a:gd name="T13" fmla="*/ 15 h 20"/>
                <a:gd name="T14" fmla="*/ 7 w 24"/>
                <a:gd name="T15" fmla="*/ 15 h 20"/>
                <a:gd name="T16" fmla="*/ 9 w 24"/>
                <a:gd name="T17" fmla="*/ 15 h 20"/>
                <a:gd name="T18" fmla="*/ 10 w 24"/>
                <a:gd name="T19" fmla="*/ 15 h 20"/>
                <a:gd name="T20" fmla="*/ 11 w 24"/>
                <a:gd name="T21" fmla="*/ 15 h 20"/>
                <a:gd name="T22" fmla="*/ 15 w 24"/>
                <a:gd name="T23" fmla="*/ 17 h 20"/>
                <a:gd name="T24" fmla="*/ 23 w 24"/>
                <a:gd name="T25" fmla="*/ 20 h 20"/>
                <a:gd name="T26" fmla="*/ 24 w 24"/>
                <a:gd name="T27" fmla="*/ 19 h 20"/>
                <a:gd name="T28" fmla="*/ 18 w 24"/>
                <a:gd name="T29" fmla="*/ 6 h 20"/>
                <a:gd name="T30" fmla="*/ 18 w 24"/>
                <a:gd name="T31" fmla="*/ 5 h 20"/>
                <a:gd name="T32" fmla="*/ 11 w 24"/>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0">
                  <a:moveTo>
                    <a:pt x="11" y="0"/>
                  </a:moveTo>
                  <a:cubicBezTo>
                    <a:pt x="10" y="0"/>
                    <a:pt x="9" y="0"/>
                    <a:pt x="8" y="1"/>
                  </a:cubicBezTo>
                  <a:cubicBezTo>
                    <a:pt x="8" y="1"/>
                    <a:pt x="8" y="1"/>
                    <a:pt x="8" y="1"/>
                  </a:cubicBezTo>
                  <a:cubicBezTo>
                    <a:pt x="7" y="3"/>
                    <a:pt x="6" y="4"/>
                    <a:pt x="4" y="5"/>
                  </a:cubicBezTo>
                  <a:cubicBezTo>
                    <a:pt x="2" y="7"/>
                    <a:pt x="0" y="8"/>
                    <a:pt x="0" y="11"/>
                  </a:cubicBezTo>
                  <a:cubicBezTo>
                    <a:pt x="0" y="12"/>
                    <a:pt x="0" y="13"/>
                    <a:pt x="1" y="14"/>
                  </a:cubicBezTo>
                  <a:cubicBezTo>
                    <a:pt x="1" y="15"/>
                    <a:pt x="3" y="15"/>
                    <a:pt x="5" y="15"/>
                  </a:cubicBezTo>
                  <a:cubicBezTo>
                    <a:pt x="5" y="15"/>
                    <a:pt x="6" y="15"/>
                    <a:pt x="7" y="15"/>
                  </a:cubicBezTo>
                  <a:cubicBezTo>
                    <a:pt x="8" y="15"/>
                    <a:pt x="9" y="15"/>
                    <a:pt x="9" y="15"/>
                  </a:cubicBezTo>
                  <a:cubicBezTo>
                    <a:pt x="10" y="15"/>
                    <a:pt x="10" y="15"/>
                    <a:pt x="10" y="15"/>
                  </a:cubicBezTo>
                  <a:cubicBezTo>
                    <a:pt x="10" y="15"/>
                    <a:pt x="11" y="15"/>
                    <a:pt x="11" y="15"/>
                  </a:cubicBezTo>
                  <a:cubicBezTo>
                    <a:pt x="12" y="15"/>
                    <a:pt x="13" y="16"/>
                    <a:pt x="15" y="17"/>
                  </a:cubicBezTo>
                  <a:cubicBezTo>
                    <a:pt x="18" y="18"/>
                    <a:pt x="21" y="20"/>
                    <a:pt x="23" y="20"/>
                  </a:cubicBezTo>
                  <a:cubicBezTo>
                    <a:pt x="24" y="20"/>
                    <a:pt x="24" y="20"/>
                    <a:pt x="24" y="19"/>
                  </a:cubicBezTo>
                  <a:cubicBezTo>
                    <a:pt x="24" y="19"/>
                    <a:pt x="24" y="16"/>
                    <a:pt x="18" y="6"/>
                  </a:cubicBezTo>
                  <a:cubicBezTo>
                    <a:pt x="18" y="5"/>
                    <a:pt x="18" y="5"/>
                    <a:pt x="18" y="5"/>
                  </a:cubicBezTo>
                  <a:cubicBezTo>
                    <a:pt x="16" y="2"/>
                    <a:pt x="14"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8" name="Freeform 171">
              <a:extLst>
                <a:ext uri="{FF2B5EF4-FFF2-40B4-BE49-F238E27FC236}">
                  <a16:creationId xmlns:a16="http://schemas.microsoft.com/office/drawing/2014/main" xmlns="" id="{3B1949B3-ED5A-46B6-9A1D-59EFCD901644}"/>
                </a:ext>
              </a:extLst>
            </p:cNvPr>
            <p:cNvSpPr>
              <a:spLocks/>
            </p:cNvSpPr>
            <p:nvPr/>
          </p:nvSpPr>
          <p:spPr bwMode="auto">
            <a:xfrm>
              <a:off x="-2787" y="2422"/>
              <a:ext cx="8" cy="6"/>
            </a:xfrm>
            <a:custGeom>
              <a:avLst/>
              <a:gdLst>
                <a:gd name="T0" fmla="*/ 3 w 4"/>
                <a:gd name="T1" fmla="*/ 0 h 3"/>
                <a:gd name="T2" fmla="*/ 0 w 4"/>
                <a:gd name="T3" fmla="*/ 0 h 3"/>
                <a:gd name="T4" fmla="*/ 0 w 4"/>
                <a:gd name="T5" fmla="*/ 2 h 3"/>
                <a:gd name="T6" fmla="*/ 2 w 4"/>
                <a:gd name="T7" fmla="*/ 3 h 3"/>
                <a:gd name="T8" fmla="*/ 4 w 4"/>
                <a:gd name="T9" fmla="*/ 0 h 3"/>
                <a:gd name="T10" fmla="*/ 3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3" y="0"/>
                  </a:moveTo>
                  <a:cubicBezTo>
                    <a:pt x="2" y="0"/>
                    <a:pt x="1" y="0"/>
                    <a:pt x="0" y="0"/>
                  </a:cubicBezTo>
                  <a:cubicBezTo>
                    <a:pt x="0" y="1"/>
                    <a:pt x="0" y="2"/>
                    <a:pt x="0" y="2"/>
                  </a:cubicBezTo>
                  <a:cubicBezTo>
                    <a:pt x="1" y="2"/>
                    <a:pt x="1" y="3"/>
                    <a:pt x="2" y="3"/>
                  </a:cubicBezTo>
                  <a:cubicBezTo>
                    <a:pt x="3" y="3"/>
                    <a:pt x="3" y="2"/>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9" name="Freeform 172">
              <a:extLst>
                <a:ext uri="{FF2B5EF4-FFF2-40B4-BE49-F238E27FC236}">
                  <a16:creationId xmlns:a16="http://schemas.microsoft.com/office/drawing/2014/main" xmlns="" id="{8056607C-05CF-4129-8D98-E708FFABC2AC}"/>
                </a:ext>
              </a:extLst>
            </p:cNvPr>
            <p:cNvSpPr>
              <a:spLocks/>
            </p:cNvSpPr>
            <p:nvPr/>
          </p:nvSpPr>
          <p:spPr bwMode="auto">
            <a:xfrm>
              <a:off x="-4561" y="767"/>
              <a:ext cx="7" cy="10"/>
            </a:xfrm>
            <a:custGeom>
              <a:avLst/>
              <a:gdLst>
                <a:gd name="T0" fmla="*/ 1 w 4"/>
                <a:gd name="T1" fmla="*/ 0 h 5"/>
                <a:gd name="T2" fmla="*/ 0 w 4"/>
                <a:gd name="T3" fmla="*/ 1 h 5"/>
                <a:gd name="T4" fmla="*/ 0 w 4"/>
                <a:gd name="T5" fmla="*/ 1 h 5"/>
                <a:gd name="T6" fmla="*/ 3 w 4"/>
                <a:gd name="T7" fmla="*/ 5 h 5"/>
                <a:gd name="T8" fmla="*/ 4 w 4"/>
                <a:gd name="T9" fmla="*/ 5 h 5"/>
                <a:gd name="T10" fmla="*/ 4 w 4"/>
                <a:gd name="T11" fmla="*/ 5 h 5"/>
                <a:gd name="T12" fmla="*/ 3 w 4"/>
                <a:gd name="T13" fmla="*/ 1 h 5"/>
                <a:gd name="T14" fmla="*/ 1 w 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1" y="0"/>
                  </a:moveTo>
                  <a:cubicBezTo>
                    <a:pt x="0" y="1"/>
                    <a:pt x="0" y="1"/>
                    <a:pt x="0" y="1"/>
                  </a:cubicBezTo>
                  <a:cubicBezTo>
                    <a:pt x="0" y="1"/>
                    <a:pt x="0" y="1"/>
                    <a:pt x="0" y="1"/>
                  </a:cubicBezTo>
                  <a:cubicBezTo>
                    <a:pt x="0" y="1"/>
                    <a:pt x="1" y="3"/>
                    <a:pt x="3" y="5"/>
                  </a:cubicBezTo>
                  <a:cubicBezTo>
                    <a:pt x="4" y="5"/>
                    <a:pt x="4" y="5"/>
                    <a:pt x="4" y="5"/>
                  </a:cubicBezTo>
                  <a:cubicBezTo>
                    <a:pt x="4" y="5"/>
                    <a:pt x="4" y="5"/>
                    <a:pt x="4" y="5"/>
                  </a:cubicBezTo>
                  <a:cubicBezTo>
                    <a:pt x="4" y="3"/>
                    <a:pt x="4" y="2"/>
                    <a:pt x="3" y="1"/>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0" name="Freeform 173">
              <a:extLst>
                <a:ext uri="{FF2B5EF4-FFF2-40B4-BE49-F238E27FC236}">
                  <a16:creationId xmlns:a16="http://schemas.microsoft.com/office/drawing/2014/main" xmlns="" id="{39DDD729-DAB1-4C4E-82A9-D46B039D5CF4}"/>
                </a:ext>
              </a:extLst>
            </p:cNvPr>
            <p:cNvSpPr>
              <a:spLocks/>
            </p:cNvSpPr>
            <p:nvPr/>
          </p:nvSpPr>
          <p:spPr bwMode="auto">
            <a:xfrm>
              <a:off x="-4704" y="773"/>
              <a:ext cx="66" cy="39"/>
            </a:xfrm>
            <a:custGeom>
              <a:avLst/>
              <a:gdLst>
                <a:gd name="T0" fmla="*/ 23 w 35"/>
                <a:gd name="T1" fmla="*/ 0 h 21"/>
                <a:gd name="T2" fmla="*/ 23 w 35"/>
                <a:gd name="T3" fmla="*/ 0 h 21"/>
                <a:gd name="T4" fmla="*/ 21 w 35"/>
                <a:gd name="T5" fmla="*/ 1 h 21"/>
                <a:gd name="T6" fmla="*/ 19 w 35"/>
                <a:gd name="T7" fmla="*/ 5 h 21"/>
                <a:gd name="T8" fmla="*/ 14 w 35"/>
                <a:gd name="T9" fmla="*/ 7 h 21"/>
                <a:gd name="T10" fmla="*/ 10 w 35"/>
                <a:gd name="T11" fmla="*/ 7 h 21"/>
                <a:gd name="T12" fmla="*/ 7 w 35"/>
                <a:gd name="T13" fmla="*/ 6 h 21"/>
                <a:gd name="T14" fmla="*/ 5 w 35"/>
                <a:gd name="T15" fmla="*/ 6 h 21"/>
                <a:gd name="T16" fmla="*/ 5 w 35"/>
                <a:gd name="T17" fmla="*/ 6 h 21"/>
                <a:gd name="T18" fmla="*/ 3 w 35"/>
                <a:gd name="T19" fmla="*/ 11 h 21"/>
                <a:gd name="T20" fmla="*/ 2 w 35"/>
                <a:gd name="T21" fmla="*/ 16 h 21"/>
                <a:gd name="T22" fmla="*/ 1 w 35"/>
                <a:gd name="T23" fmla="*/ 18 h 21"/>
                <a:gd name="T24" fmla="*/ 0 w 35"/>
                <a:gd name="T25" fmla="*/ 19 h 21"/>
                <a:gd name="T26" fmla="*/ 2 w 35"/>
                <a:gd name="T27" fmla="*/ 20 h 21"/>
                <a:gd name="T28" fmla="*/ 5 w 35"/>
                <a:gd name="T29" fmla="*/ 21 h 21"/>
                <a:gd name="T30" fmla="*/ 8 w 35"/>
                <a:gd name="T31" fmla="*/ 20 h 21"/>
                <a:gd name="T32" fmla="*/ 12 w 35"/>
                <a:gd name="T33" fmla="*/ 11 h 21"/>
                <a:gd name="T34" fmla="*/ 12 w 35"/>
                <a:gd name="T35" fmla="*/ 10 h 21"/>
                <a:gd name="T36" fmla="*/ 13 w 35"/>
                <a:gd name="T37" fmla="*/ 10 h 21"/>
                <a:gd name="T38" fmla="*/ 14 w 35"/>
                <a:gd name="T39" fmla="*/ 11 h 21"/>
                <a:gd name="T40" fmla="*/ 19 w 35"/>
                <a:gd name="T41" fmla="*/ 12 h 21"/>
                <a:gd name="T42" fmla="*/ 20 w 35"/>
                <a:gd name="T43" fmla="*/ 12 h 21"/>
                <a:gd name="T44" fmla="*/ 21 w 35"/>
                <a:gd name="T45" fmla="*/ 11 h 21"/>
                <a:gd name="T46" fmla="*/ 22 w 35"/>
                <a:gd name="T47" fmla="*/ 10 h 21"/>
                <a:gd name="T48" fmla="*/ 23 w 35"/>
                <a:gd name="T49" fmla="*/ 10 h 21"/>
                <a:gd name="T50" fmla="*/ 26 w 35"/>
                <a:gd name="T51" fmla="*/ 10 h 21"/>
                <a:gd name="T52" fmla="*/ 30 w 35"/>
                <a:gd name="T53" fmla="*/ 10 h 21"/>
                <a:gd name="T54" fmla="*/ 33 w 35"/>
                <a:gd name="T55" fmla="*/ 9 h 21"/>
                <a:gd name="T56" fmla="*/ 34 w 35"/>
                <a:gd name="T57" fmla="*/ 7 h 21"/>
                <a:gd name="T58" fmla="*/ 28 w 35"/>
                <a:gd name="T59" fmla="*/ 4 h 21"/>
                <a:gd name="T60" fmla="*/ 28 w 35"/>
                <a:gd name="T61" fmla="*/ 4 h 21"/>
                <a:gd name="T62" fmla="*/ 27 w 35"/>
                <a:gd name="T63" fmla="*/ 3 h 21"/>
                <a:gd name="T64" fmla="*/ 23 w 35"/>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1">
                  <a:moveTo>
                    <a:pt x="23" y="0"/>
                  </a:moveTo>
                  <a:cubicBezTo>
                    <a:pt x="23" y="0"/>
                    <a:pt x="23" y="0"/>
                    <a:pt x="23" y="0"/>
                  </a:cubicBezTo>
                  <a:cubicBezTo>
                    <a:pt x="21" y="0"/>
                    <a:pt x="21" y="0"/>
                    <a:pt x="21" y="1"/>
                  </a:cubicBezTo>
                  <a:cubicBezTo>
                    <a:pt x="21" y="2"/>
                    <a:pt x="20" y="3"/>
                    <a:pt x="19" y="5"/>
                  </a:cubicBezTo>
                  <a:cubicBezTo>
                    <a:pt x="18" y="6"/>
                    <a:pt x="16" y="7"/>
                    <a:pt x="14" y="7"/>
                  </a:cubicBezTo>
                  <a:cubicBezTo>
                    <a:pt x="13" y="7"/>
                    <a:pt x="11" y="7"/>
                    <a:pt x="10" y="7"/>
                  </a:cubicBezTo>
                  <a:cubicBezTo>
                    <a:pt x="9" y="6"/>
                    <a:pt x="8" y="6"/>
                    <a:pt x="7" y="6"/>
                  </a:cubicBezTo>
                  <a:cubicBezTo>
                    <a:pt x="6" y="6"/>
                    <a:pt x="6" y="6"/>
                    <a:pt x="5" y="6"/>
                  </a:cubicBezTo>
                  <a:cubicBezTo>
                    <a:pt x="5" y="6"/>
                    <a:pt x="5" y="6"/>
                    <a:pt x="5" y="6"/>
                  </a:cubicBezTo>
                  <a:cubicBezTo>
                    <a:pt x="4" y="7"/>
                    <a:pt x="4" y="9"/>
                    <a:pt x="3" y="11"/>
                  </a:cubicBezTo>
                  <a:cubicBezTo>
                    <a:pt x="3" y="13"/>
                    <a:pt x="2" y="14"/>
                    <a:pt x="2" y="16"/>
                  </a:cubicBezTo>
                  <a:cubicBezTo>
                    <a:pt x="1" y="16"/>
                    <a:pt x="1" y="17"/>
                    <a:pt x="1" y="18"/>
                  </a:cubicBezTo>
                  <a:cubicBezTo>
                    <a:pt x="0" y="18"/>
                    <a:pt x="0" y="19"/>
                    <a:pt x="0" y="19"/>
                  </a:cubicBezTo>
                  <a:cubicBezTo>
                    <a:pt x="0" y="19"/>
                    <a:pt x="0" y="20"/>
                    <a:pt x="2" y="20"/>
                  </a:cubicBezTo>
                  <a:cubicBezTo>
                    <a:pt x="3" y="21"/>
                    <a:pt x="4" y="21"/>
                    <a:pt x="5" y="21"/>
                  </a:cubicBezTo>
                  <a:cubicBezTo>
                    <a:pt x="6" y="21"/>
                    <a:pt x="7" y="21"/>
                    <a:pt x="8" y="20"/>
                  </a:cubicBezTo>
                  <a:cubicBezTo>
                    <a:pt x="10" y="19"/>
                    <a:pt x="11" y="16"/>
                    <a:pt x="12" y="11"/>
                  </a:cubicBezTo>
                  <a:cubicBezTo>
                    <a:pt x="12" y="11"/>
                    <a:pt x="12" y="10"/>
                    <a:pt x="12" y="10"/>
                  </a:cubicBezTo>
                  <a:cubicBezTo>
                    <a:pt x="13" y="10"/>
                    <a:pt x="13" y="10"/>
                    <a:pt x="13" y="10"/>
                  </a:cubicBezTo>
                  <a:cubicBezTo>
                    <a:pt x="13" y="10"/>
                    <a:pt x="14" y="10"/>
                    <a:pt x="14" y="11"/>
                  </a:cubicBezTo>
                  <a:cubicBezTo>
                    <a:pt x="16" y="11"/>
                    <a:pt x="18" y="12"/>
                    <a:pt x="19" y="12"/>
                  </a:cubicBezTo>
                  <a:cubicBezTo>
                    <a:pt x="20" y="12"/>
                    <a:pt x="20" y="12"/>
                    <a:pt x="20" y="12"/>
                  </a:cubicBezTo>
                  <a:cubicBezTo>
                    <a:pt x="20" y="12"/>
                    <a:pt x="21" y="12"/>
                    <a:pt x="21" y="11"/>
                  </a:cubicBezTo>
                  <a:cubicBezTo>
                    <a:pt x="21" y="10"/>
                    <a:pt x="21" y="10"/>
                    <a:pt x="22" y="10"/>
                  </a:cubicBezTo>
                  <a:cubicBezTo>
                    <a:pt x="22" y="10"/>
                    <a:pt x="22" y="10"/>
                    <a:pt x="23" y="10"/>
                  </a:cubicBezTo>
                  <a:cubicBezTo>
                    <a:pt x="24" y="10"/>
                    <a:pt x="25" y="10"/>
                    <a:pt x="26" y="10"/>
                  </a:cubicBezTo>
                  <a:cubicBezTo>
                    <a:pt x="27" y="10"/>
                    <a:pt x="28" y="10"/>
                    <a:pt x="30" y="10"/>
                  </a:cubicBezTo>
                  <a:cubicBezTo>
                    <a:pt x="31" y="10"/>
                    <a:pt x="32" y="10"/>
                    <a:pt x="33" y="9"/>
                  </a:cubicBezTo>
                  <a:cubicBezTo>
                    <a:pt x="34" y="8"/>
                    <a:pt x="35" y="7"/>
                    <a:pt x="34" y="7"/>
                  </a:cubicBezTo>
                  <a:cubicBezTo>
                    <a:pt x="34" y="6"/>
                    <a:pt x="33" y="5"/>
                    <a:pt x="28" y="4"/>
                  </a:cubicBezTo>
                  <a:cubicBezTo>
                    <a:pt x="28" y="4"/>
                    <a:pt x="28" y="4"/>
                    <a:pt x="28" y="4"/>
                  </a:cubicBezTo>
                  <a:cubicBezTo>
                    <a:pt x="27" y="4"/>
                    <a:pt x="27" y="4"/>
                    <a:pt x="27" y="3"/>
                  </a:cubicBezTo>
                  <a:cubicBezTo>
                    <a:pt x="26" y="1"/>
                    <a:pt x="25"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1" name="Freeform 174">
              <a:extLst>
                <a:ext uri="{FF2B5EF4-FFF2-40B4-BE49-F238E27FC236}">
                  <a16:creationId xmlns:a16="http://schemas.microsoft.com/office/drawing/2014/main" xmlns="" id="{B4A163CD-3279-4377-8B3C-78BAB90E4C4D}"/>
                </a:ext>
              </a:extLst>
            </p:cNvPr>
            <p:cNvSpPr>
              <a:spLocks/>
            </p:cNvSpPr>
            <p:nvPr/>
          </p:nvSpPr>
          <p:spPr bwMode="auto">
            <a:xfrm>
              <a:off x="-4622" y="701"/>
              <a:ext cx="149" cy="68"/>
            </a:xfrm>
            <a:custGeom>
              <a:avLst/>
              <a:gdLst>
                <a:gd name="T0" fmla="*/ 68 w 79"/>
                <a:gd name="T1" fmla="*/ 0 h 36"/>
                <a:gd name="T2" fmla="*/ 68 w 79"/>
                <a:gd name="T3" fmla="*/ 0 h 36"/>
                <a:gd name="T4" fmla="*/ 62 w 79"/>
                <a:gd name="T5" fmla="*/ 1 h 36"/>
                <a:gd name="T6" fmla="*/ 60 w 79"/>
                <a:gd name="T7" fmla="*/ 1 h 36"/>
                <a:gd name="T8" fmla="*/ 43 w 79"/>
                <a:gd name="T9" fmla="*/ 8 h 36"/>
                <a:gd name="T10" fmla="*/ 38 w 79"/>
                <a:gd name="T11" fmla="*/ 11 h 36"/>
                <a:gd name="T12" fmla="*/ 27 w 79"/>
                <a:gd name="T13" fmla="*/ 19 h 36"/>
                <a:gd name="T14" fmla="*/ 26 w 79"/>
                <a:gd name="T15" fmla="*/ 19 h 36"/>
                <a:gd name="T16" fmla="*/ 12 w 79"/>
                <a:gd name="T17" fmla="*/ 27 h 36"/>
                <a:gd name="T18" fmla="*/ 7 w 79"/>
                <a:gd name="T19" fmla="*/ 31 h 36"/>
                <a:gd name="T20" fmla="*/ 0 w 79"/>
                <a:gd name="T21" fmla="*/ 36 h 36"/>
                <a:gd name="T22" fmla="*/ 21 w 79"/>
                <a:gd name="T23" fmla="*/ 29 h 36"/>
                <a:gd name="T24" fmla="*/ 27 w 79"/>
                <a:gd name="T25" fmla="*/ 27 h 36"/>
                <a:gd name="T26" fmla="*/ 33 w 79"/>
                <a:gd name="T27" fmla="*/ 26 h 36"/>
                <a:gd name="T28" fmla="*/ 37 w 79"/>
                <a:gd name="T29" fmla="*/ 26 h 36"/>
                <a:gd name="T30" fmla="*/ 38 w 79"/>
                <a:gd name="T31" fmla="*/ 26 h 36"/>
                <a:gd name="T32" fmla="*/ 44 w 79"/>
                <a:gd name="T33" fmla="*/ 25 h 36"/>
                <a:gd name="T34" fmla="*/ 48 w 79"/>
                <a:gd name="T35" fmla="*/ 20 h 36"/>
                <a:gd name="T36" fmla="*/ 49 w 79"/>
                <a:gd name="T37" fmla="*/ 17 h 36"/>
                <a:gd name="T38" fmla="*/ 54 w 79"/>
                <a:gd name="T39" fmla="*/ 14 h 36"/>
                <a:gd name="T40" fmla="*/ 57 w 79"/>
                <a:gd name="T41" fmla="*/ 15 h 36"/>
                <a:gd name="T42" fmla="*/ 58 w 79"/>
                <a:gd name="T43" fmla="*/ 15 h 36"/>
                <a:gd name="T44" fmla="*/ 64 w 79"/>
                <a:gd name="T45" fmla="*/ 16 h 36"/>
                <a:gd name="T46" fmla="*/ 69 w 79"/>
                <a:gd name="T47" fmla="*/ 17 h 36"/>
                <a:gd name="T48" fmla="*/ 72 w 79"/>
                <a:gd name="T49" fmla="*/ 18 h 36"/>
                <a:gd name="T50" fmla="*/ 76 w 79"/>
                <a:gd name="T51" fmla="*/ 20 h 36"/>
                <a:gd name="T52" fmla="*/ 78 w 79"/>
                <a:gd name="T53" fmla="*/ 19 h 36"/>
                <a:gd name="T54" fmla="*/ 77 w 79"/>
                <a:gd name="T55" fmla="*/ 15 h 36"/>
                <a:gd name="T56" fmla="*/ 74 w 79"/>
                <a:gd name="T57" fmla="*/ 10 h 36"/>
                <a:gd name="T58" fmla="*/ 76 w 79"/>
                <a:gd name="T59" fmla="*/ 6 h 36"/>
                <a:gd name="T60" fmla="*/ 78 w 79"/>
                <a:gd name="T61" fmla="*/ 3 h 36"/>
                <a:gd name="T62" fmla="*/ 75 w 79"/>
                <a:gd name="T63" fmla="*/ 1 h 36"/>
                <a:gd name="T64" fmla="*/ 70 w 79"/>
                <a:gd name="T65" fmla="*/ 0 h 36"/>
                <a:gd name="T66" fmla="*/ 68 w 79"/>
                <a:gd name="T6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36">
                  <a:moveTo>
                    <a:pt x="68" y="0"/>
                  </a:moveTo>
                  <a:cubicBezTo>
                    <a:pt x="68" y="0"/>
                    <a:pt x="68" y="0"/>
                    <a:pt x="68" y="0"/>
                  </a:cubicBezTo>
                  <a:cubicBezTo>
                    <a:pt x="66" y="0"/>
                    <a:pt x="64" y="0"/>
                    <a:pt x="62" y="1"/>
                  </a:cubicBezTo>
                  <a:cubicBezTo>
                    <a:pt x="62" y="1"/>
                    <a:pt x="61" y="1"/>
                    <a:pt x="60" y="1"/>
                  </a:cubicBezTo>
                  <a:cubicBezTo>
                    <a:pt x="54" y="2"/>
                    <a:pt x="49" y="4"/>
                    <a:pt x="43" y="8"/>
                  </a:cubicBezTo>
                  <a:cubicBezTo>
                    <a:pt x="42" y="9"/>
                    <a:pt x="40" y="10"/>
                    <a:pt x="38" y="11"/>
                  </a:cubicBezTo>
                  <a:cubicBezTo>
                    <a:pt x="35" y="14"/>
                    <a:pt x="31" y="17"/>
                    <a:pt x="27" y="19"/>
                  </a:cubicBezTo>
                  <a:cubicBezTo>
                    <a:pt x="26" y="19"/>
                    <a:pt x="26" y="19"/>
                    <a:pt x="26" y="19"/>
                  </a:cubicBezTo>
                  <a:cubicBezTo>
                    <a:pt x="20" y="21"/>
                    <a:pt x="17" y="22"/>
                    <a:pt x="12" y="27"/>
                  </a:cubicBezTo>
                  <a:cubicBezTo>
                    <a:pt x="11" y="28"/>
                    <a:pt x="9" y="29"/>
                    <a:pt x="7" y="31"/>
                  </a:cubicBezTo>
                  <a:cubicBezTo>
                    <a:pt x="5" y="32"/>
                    <a:pt x="2" y="34"/>
                    <a:pt x="0" y="36"/>
                  </a:cubicBezTo>
                  <a:cubicBezTo>
                    <a:pt x="6" y="32"/>
                    <a:pt x="14" y="30"/>
                    <a:pt x="21" y="29"/>
                  </a:cubicBezTo>
                  <a:cubicBezTo>
                    <a:pt x="23" y="28"/>
                    <a:pt x="25" y="28"/>
                    <a:pt x="27" y="27"/>
                  </a:cubicBezTo>
                  <a:cubicBezTo>
                    <a:pt x="29" y="27"/>
                    <a:pt x="31" y="26"/>
                    <a:pt x="33" y="26"/>
                  </a:cubicBezTo>
                  <a:cubicBezTo>
                    <a:pt x="34" y="26"/>
                    <a:pt x="36" y="26"/>
                    <a:pt x="37" y="26"/>
                  </a:cubicBezTo>
                  <a:cubicBezTo>
                    <a:pt x="38" y="26"/>
                    <a:pt x="38" y="26"/>
                    <a:pt x="38" y="26"/>
                  </a:cubicBezTo>
                  <a:cubicBezTo>
                    <a:pt x="40" y="26"/>
                    <a:pt x="42" y="26"/>
                    <a:pt x="44" y="25"/>
                  </a:cubicBezTo>
                  <a:cubicBezTo>
                    <a:pt x="47" y="24"/>
                    <a:pt x="47" y="23"/>
                    <a:pt x="48" y="20"/>
                  </a:cubicBezTo>
                  <a:cubicBezTo>
                    <a:pt x="48" y="19"/>
                    <a:pt x="49" y="18"/>
                    <a:pt x="49" y="17"/>
                  </a:cubicBezTo>
                  <a:cubicBezTo>
                    <a:pt x="51" y="14"/>
                    <a:pt x="52" y="14"/>
                    <a:pt x="54" y="14"/>
                  </a:cubicBezTo>
                  <a:cubicBezTo>
                    <a:pt x="55" y="14"/>
                    <a:pt x="56" y="14"/>
                    <a:pt x="57" y="15"/>
                  </a:cubicBezTo>
                  <a:cubicBezTo>
                    <a:pt x="58" y="15"/>
                    <a:pt x="58" y="15"/>
                    <a:pt x="58" y="15"/>
                  </a:cubicBezTo>
                  <a:cubicBezTo>
                    <a:pt x="60" y="16"/>
                    <a:pt x="62" y="16"/>
                    <a:pt x="64" y="16"/>
                  </a:cubicBezTo>
                  <a:cubicBezTo>
                    <a:pt x="66" y="16"/>
                    <a:pt x="67" y="16"/>
                    <a:pt x="69" y="17"/>
                  </a:cubicBezTo>
                  <a:cubicBezTo>
                    <a:pt x="70" y="17"/>
                    <a:pt x="71" y="18"/>
                    <a:pt x="72" y="18"/>
                  </a:cubicBezTo>
                  <a:cubicBezTo>
                    <a:pt x="74" y="19"/>
                    <a:pt x="75" y="20"/>
                    <a:pt x="76" y="20"/>
                  </a:cubicBezTo>
                  <a:cubicBezTo>
                    <a:pt x="77" y="20"/>
                    <a:pt x="77" y="20"/>
                    <a:pt x="78" y="19"/>
                  </a:cubicBezTo>
                  <a:cubicBezTo>
                    <a:pt x="79" y="18"/>
                    <a:pt x="78" y="17"/>
                    <a:pt x="77" y="15"/>
                  </a:cubicBezTo>
                  <a:cubicBezTo>
                    <a:pt x="75" y="13"/>
                    <a:pt x="74" y="12"/>
                    <a:pt x="74" y="10"/>
                  </a:cubicBezTo>
                  <a:cubicBezTo>
                    <a:pt x="74" y="8"/>
                    <a:pt x="76" y="7"/>
                    <a:pt x="76" y="6"/>
                  </a:cubicBezTo>
                  <a:cubicBezTo>
                    <a:pt x="77" y="5"/>
                    <a:pt x="78" y="4"/>
                    <a:pt x="78" y="3"/>
                  </a:cubicBezTo>
                  <a:cubicBezTo>
                    <a:pt x="77" y="2"/>
                    <a:pt x="76" y="2"/>
                    <a:pt x="75" y="1"/>
                  </a:cubicBezTo>
                  <a:cubicBezTo>
                    <a:pt x="73" y="1"/>
                    <a:pt x="72" y="0"/>
                    <a:pt x="70" y="0"/>
                  </a:cubicBezTo>
                  <a:cubicBezTo>
                    <a:pt x="70" y="0"/>
                    <a:pt x="69" y="0"/>
                    <a:pt x="6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2" name="Freeform 175">
              <a:extLst>
                <a:ext uri="{FF2B5EF4-FFF2-40B4-BE49-F238E27FC236}">
                  <a16:creationId xmlns:a16="http://schemas.microsoft.com/office/drawing/2014/main" xmlns="" id="{E8E5AE96-0B1C-48CE-A9F9-4578D7EB3364}"/>
                </a:ext>
              </a:extLst>
            </p:cNvPr>
            <p:cNvSpPr>
              <a:spLocks/>
            </p:cNvSpPr>
            <p:nvPr/>
          </p:nvSpPr>
          <p:spPr bwMode="auto">
            <a:xfrm>
              <a:off x="-4689" y="491"/>
              <a:ext cx="30" cy="32"/>
            </a:xfrm>
            <a:custGeom>
              <a:avLst/>
              <a:gdLst>
                <a:gd name="T0" fmla="*/ 1 w 16"/>
                <a:gd name="T1" fmla="*/ 0 h 17"/>
                <a:gd name="T2" fmla="*/ 3 w 16"/>
                <a:gd name="T3" fmla="*/ 11 h 17"/>
                <a:gd name="T4" fmla="*/ 16 w 16"/>
                <a:gd name="T5" fmla="*/ 17 h 17"/>
                <a:gd name="T6" fmla="*/ 16 w 16"/>
                <a:gd name="T7" fmla="*/ 17 h 17"/>
                <a:gd name="T8" fmla="*/ 6 w 16"/>
                <a:gd name="T9" fmla="*/ 4 h 17"/>
                <a:gd name="T10" fmla="*/ 1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1" y="0"/>
                  </a:moveTo>
                  <a:cubicBezTo>
                    <a:pt x="0" y="4"/>
                    <a:pt x="1" y="8"/>
                    <a:pt x="3" y="11"/>
                  </a:cubicBezTo>
                  <a:cubicBezTo>
                    <a:pt x="5" y="15"/>
                    <a:pt x="10" y="17"/>
                    <a:pt x="16" y="17"/>
                  </a:cubicBezTo>
                  <a:cubicBezTo>
                    <a:pt x="16" y="17"/>
                    <a:pt x="16" y="17"/>
                    <a:pt x="16" y="17"/>
                  </a:cubicBezTo>
                  <a:cubicBezTo>
                    <a:pt x="13" y="9"/>
                    <a:pt x="9" y="6"/>
                    <a:pt x="6" y="4"/>
                  </a:cubicBezTo>
                  <a:cubicBezTo>
                    <a:pt x="4" y="3"/>
                    <a:pt x="2" y="2"/>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3" name="Freeform 176">
              <a:extLst>
                <a:ext uri="{FF2B5EF4-FFF2-40B4-BE49-F238E27FC236}">
                  <a16:creationId xmlns:a16="http://schemas.microsoft.com/office/drawing/2014/main" xmlns="" id="{486E0C1B-EB39-4011-ADB4-EBDD41AA6374}"/>
                </a:ext>
              </a:extLst>
            </p:cNvPr>
            <p:cNvSpPr>
              <a:spLocks/>
            </p:cNvSpPr>
            <p:nvPr/>
          </p:nvSpPr>
          <p:spPr bwMode="auto">
            <a:xfrm>
              <a:off x="-4751" y="812"/>
              <a:ext cx="11" cy="23"/>
            </a:xfrm>
            <a:custGeom>
              <a:avLst/>
              <a:gdLst>
                <a:gd name="T0" fmla="*/ 0 w 6"/>
                <a:gd name="T1" fmla="*/ 0 h 12"/>
                <a:gd name="T2" fmla="*/ 0 w 6"/>
                <a:gd name="T3" fmla="*/ 0 h 12"/>
                <a:gd name="T4" fmla="*/ 2 w 6"/>
                <a:gd name="T5" fmla="*/ 4 h 12"/>
                <a:gd name="T6" fmla="*/ 2 w 6"/>
                <a:gd name="T7" fmla="*/ 12 h 12"/>
                <a:gd name="T8" fmla="*/ 2 w 6"/>
                <a:gd name="T9" fmla="*/ 12 h 12"/>
                <a:gd name="T10" fmla="*/ 4 w 6"/>
                <a:gd name="T11" fmla="*/ 7 h 12"/>
                <a:gd name="T12" fmla="*/ 4 w 6"/>
                <a:gd name="T13" fmla="*/ 5 h 12"/>
                <a:gd name="T14" fmla="*/ 5 w 6"/>
                <a:gd name="T15" fmla="*/ 2 h 12"/>
                <a:gd name="T16" fmla="*/ 5 w 6"/>
                <a:gd name="T17" fmla="*/ 1 h 12"/>
                <a:gd name="T18" fmla="*/ 6 w 6"/>
                <a:gd name="T19" fmla="*/ 0 h 12"/>
                <a:gd name="T20" fmla="*/ 5 w 6"/>
                <a:gd name="T21" fmla="*/ 0 h 12"/>
                <a:gd name="T22" fmla="*/ 4 w 6"/>
                <a:gd name="T23" fmla="*/ 0 h 12"/>
                <a:gd name="T24" fmla="*/ 2 w 6"/>
                <a:gd name="T25" fmla="*/ 0 h 12"/>
                <a:gd name="T26" fmla="*/ 2 w 6"/>
                <a:gd name="T27" fmla="*/ 0 h 12"/>
                <a:gd name="T28" fmla="*/ 0 w 6"/>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2">
                  <a:moveTo>
                    <a:pt x="0" y="0"/>
                  </a:moveTo>
                  <a:cubicBezTo>
                    <a:pt x="0" y="0"/>
                    <a:pt x="0" y="0"/>
                    <a:pt x="0" y="0"/>
                  </a:cubicBezTo>
                  <a:cubicBezTo>
                    <a:pt x="1" y="1"/>
                    <a:pt x="2" y="2"/>
                    <a:pt x="2" y="4"/>
                  </a:cubicBezTo>
                  <a:cubicBezTo>
                    <a:pt x="2" y="7"/>
                    <a:pt x="2" y="9"/>
                    <a:pt x="2" y="12"/>
                  </a:cubicBezTo>
                  <a:cubicBezTo>
                    <a:pt x="2" y="12"/>
                    <a:pt x="2" y="12"/>
                    <a:pt x="2" y="12"/>
                  </a:cubicBezTo>
                  <a:cubicBezTo>
                    <a:pt x="3" y="12"/>
                    <a:pt x="4" y="11"/>
                    <a:pt x="4" y="7"/>
                  </a:cubicBezTo>
                  <a:cubicBezTo>
                    <a:pt x="4" y="7"/>
                    <a:pt x="4" y="6"/>
                    <a:pt x="4" y="5"/>
                  </a:cubicBezTo>
                  <a:cubicBezTo>
                    <a:pt x="4" y="4"/>
                    <a:pt x="4" y="3"/>
                    <a:pt x="5" y="2"/>
                  </a:cubicBezTo>
                  <a:cubicBezTo>
                    <a:pt x="5" y="1"/>
                    <a:pt x="5" y="1"/>
                    <a:pt x="5" y="1"/>
                  </a:cubicBezTo>
                  <a:cubicBezTo>
                    <a:pt x="6" y="0"/>
                    <a:pt x="6" y="0"/>
                    <a:pt x="6" y="0"/>
                  </a:cubicBezTo>
                  <a:cubicBezTo>
                    <a:pt x="5" y="0"/>
                    <a:pt x="5" y="0"/>
                    <a:pt x="5" y="0"/>
                  </a:cubicBezTo>
                  <a:cubicBezTo>
                    <a:pt x="4" y="0"/>
                    <a:pt x="4" y="0"/>
                    <a:pt x="4" y="0"/>
                  </a:cubicBezTo>
                  <a:cubicBezTo>
                    <a:pt x="3" y="0"/>
                    <a:pt x="3" y="0"/>
                    <a:pt x="2" y="0"/>
                  </a:cubicBezTo>
                  <a:cubicBezTo>
                    <a:pt x="2" y="0"/>
                    <a:pt x="2" y="0"/>
                    <a:pt x="2"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4" name="Freeform 177">
              <a:extLst>
                <a:ext uri="{FF2B5EF4-FFF2-40B4-BE49-F238E27FC236}">
                  <a16:creationId xmlns:a16="http://schemas.microsoft.com/office/drawing/2014/main" xmlns="" id="{3B26D118-0353-4D69-BA3D-3F8B2770B555}"/>
                </a:ext>
              </a:extLst>
            </p:cNvPr>
            <p:cNvSpPr>
              <a:spLocks/>
            </p:cNvSpPr>
            <p:nvPr/>
          </p:nvSpPr>
          <p:spPr bwMode="auto">
            <a:xfrm>
              <a:off x="-4453" y="724"/>
              <a:ext cx="19" cy="22"/>
            </a:xfrm>
            <a:custGeom>
              <a:avLst/>
              <a:gdLst>
                <a:gd name="T0" fmla="*/ 9 w 10"/>
                <a:gd name="T1" fmla="*/ 0 h 12"/>
                <a:gd name="T2" fmla="*/ 9 w 10"/>
                <a:gd name="T3" fmla="*/ 0 h 12"/>
                <a:gd name="T4" fmla="*/ 5 w 10"/>
                <a:gd name="T5" fmla="*/ 2 h 12"/>
                <a:gd name="T6" fmla="*/ 2 w 10"/>
                <a:gd name="T7" fmla="*/ 3 h 12"/>
                <a:gd name="T8" fmla="*/ 2 w 10"/>
                <a:gd name="T9" fmla="*/ 3 h 12"/>
                <a:gd name="T10" fmla="*/ 1 w 10"/>
                <a:gd name="T11" fmla="*/ 3 h 12"/>
                <a:gd name="T12" fmla="*/ 0 w 10"/>
                <a:gd name="T13" fmla="*/ 4 h 12"/>
                <a:gd name="T14" fmla="*/ 6 w 10"/>
                <a:gd name="T15" fmla="*/ 12 h 12"/>
                <a:gd name="T16" fmla="*/ 6 w 10"/>
                <a:gd name="T17" fmla="*/ 12 h 12"/>
                <a:gd name="T18" fmla="*/ 8 w 10"/>
                <a:gd name="T19" fmla="*/ 11 h 12"/>
                <a:gd name="T20" fmla="*/ 10 w 10"/>
                <a:gd name="T21" fmla="*/ 2 h 12"/>
                <a:gd name="T22" fmla="*/ 10 w 10"/>
                <a:gd name="T23" fmla="*/ 0 h 12"/>
                <a:gd name="T24" fmla="*/ 9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9" y="0"/>
                  </a:moveTo>
                  <a:cubicBezTo>
                    <a:pt x="9" y="0"/>
                    <a:pt x="9" y="0"/>
                    <a:pt x="9" y="0"/>
                  </a:cubicBezTo>
                  <a:cubicBezTo>
                    <a:pt x="8" y="0"/>
                    <a:pt x="7" y="1"/>
                    <a:pt x="5" y="2"/>
                  </a:cubicBezTo>
                  <a:cubicBezTo>
                    <a:pt x="4" y="2"/>
                    <a:pt x="3" y="3"/>
                    <a:pt x="2" y="3"/>
                  </a:cubicBezTo>
                  <a:cubicBezTo>
                    <a:pt x="2" y="3"/>
                    <a:pt x="2" y="3"/>
                    <a:pt x="2" y="3"/>
                  </a:cubicBezTo>
                  <a:cubicBezTo>
                    <a:pt x="1" y="3"/>
                    <a:pt x="1" y="3"/>
                    <a:pt x="1" y="3"/>
                  </a:cubicBezTo>
                  <a:cubicBezTo>
                    <a:pt x="0" y="3"/>
                    <a:pt x="0" y="3"/>
                    <a:pt x="0" y="4"/>
                  </a:cubicBezTo>
                  <a:cubicBezTo>
                    <a:pt x="0" y="7"/>
                    <a:pt x="3" y="12"/>
                    <a:pt x="6" y="12"/>
                  </a:cubicBezTo>
                  <a:cubicBezTo>
                    <a:pt x="6" y="12"/>
                    <a:pt x="6" y="12"/>
                    <a:pt x="6" y="12"/>
                  </a:cubicBezTo>
                  <a:cubicBezTo>
                    <a:pt x="6" y="12"/>
                    <a:pt x="7" y="11"/>
                    <a:pt x="8" y="11"/>
                  </a:cubicBezTo>
                  <a:cubicBezTo>
                    <a:pt x="8" y="10"/>
                    <a:pt x="10" y="5"/>
                    <a:pt x="10" y="2"/>
                  </a:cubicBezTo>
                  <a:cubicBezTo>
                    <a:pt x="10" y="1"/>
                    <a:pt x="10" y="0"/>
                    <a:pt x="10" y="0"/>
                  </a:cubicBezTo>
                  <a:cubicBezTo>
                    <a:pt x="10" y="0"/>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5" name="Freeform 178">
              <a:extLst>
                <a:ext uri="{FF2B5EF4-FFF2-40B4-BE49-F238E27FC236}">
                  <a16:creationId xmlns:a16="http://schemas.microsoft.com/office/drawing/2014/main" xmlns="" id="{DAE8495A-0E80-4E79-8D56-7E56734895B5}"/>
                </a:ext>
              </a:extLst>
            </p:cNvPr>
            <p:cNvSpPr>
              <a:spLocks/>
            </p:cNvSpPr>
            <p:nvPr/>
          </p:nvSpPr>
          <p:spPr bwMode="auto">
            <a:xfrm>
              <a:off x="-4946" y="861"/>
              <a:ext cx="17" cy="23"/>
            </a:xfrm>
            <a:custGeom>
              <a:avLst/>
              <a:gdLst>
                <a:gd name="T0" fmla="*/ 1 w 9"/>
                <a:gd name="T1" fmla="*/ 0 h 12"/>
                <a:gd name="T2" fmla="*/ 0 w 9"/>
                <a:gd name="T3" fmla="*/ 1 h 12"/>
                <a:gd name="T4" fmla="*/ 9 w 9"/>
                <a:gd name="T5" fmla="*/ 12 h 12"/>
                <a:gd name="T6" fmla="*/ 7 w 9"/>
                <a:gd name="T7" fmla="*/ 7 h 12"/>
                <a:gd name="T8" fmla="*/ 1 w 9"/>
                <a:gd name="T9" fmla="*/ 0 h 12"/>
                <a:gd name="T10" fmla="*/ 1 w 9"/>
                <a:gd name="T11" fmla="*/ 0 h 12"/>
              </a:gdLst>
              <a:ahLst/>
              <a:cxnLst>
                <a:cxn ang="0">
                  <a:pos x="T0" y="T1"/>
                </a:cxn>
                <a:cxn ang="0">
                  <a:pos x="T2" y="T3"/>
                </a:cxn>
                <a:cxn ang="0">
                  <a:pos x="T4" y="T5"/>
                </a:cxn>
                <a:cxn ang="0">
                  <a:pos x="T6" y="T7"/>
                </a:cxn>
                <a:cxn ang="0">
                  <a:pos x="T8" y="T9"/>
                </a:cxn>
                <a:cxn ang="0">
                  <a:pos x="T10" y="T11"/>
                </a:cxn>
              </a:cxnLst>
              <a:rect l="0" t="0" r="r" b="b"/>
              <a:pathLst>
                <a:path w="9" h="12">
                  <a:moveTo>
                    <a:pt x="1" y="0"/>
                  </a:moveTo>
                  <a:cubicBezTo>
                    <a:pt x="0" y="0"/>
                    <a:pt x="0" y="1"/>
                    <a:pt x="0" y="1"/>
                  </a:cubicBezTo>
                  <a:cubicBezTo>
                    <a:pt x="3" y="6"/>
                    <a:pt x="5" y="10"/>
                    <a:pt x="9" y="12"/>
                  </a:cubicBezTo>
                  <a:cubicBezTo>
                    <a:pt x="8" y="11"/>
                    <a:pt x="7" y="9"/>
                    <a:pt x="7" y="7"/>
                  </a:cubicBezTo>
                  <a:cubicBezTo>
                    <a:pt x="6" y="3"/>
                    <a:pt x="4"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6" name="Freeform 179">
              <a:extLst>
                <a:ext uri="{FF2B5EF4-FFF2-40B4-BE49-F238E27FC236}">
                  <a16:creationId xmlns:a16="http://schemas.microsoft.com/office/drawing/2014/main" xmlns="" id="{FE9D4D1C-F772-427B-B351-A7D4B0E1C9A9}"/>
                </a:ext>
              </a:extLst>
            </p:cNvPr>
            <p:cNvSpPr>
              <a:spLocks/>
            </p:cNvSpPr>
            <p:nvPr/>
          </p:nvSpPr>
          <p:spPr bwMode="auto">
            <a:xfrm>
              <a:off x="-4918" y="882"/>
              <a:ext cx="32" cy="9"/>
            </a:xfrm>
            <a:custGeom>
              <a:avLst/>
              <a:gdLst>
                <a:gd name="T0" fmla="*/ 12 w 17"/>
                <a:gd name="T1" fmla="*/ 0 h 5"/>
                <a:gd name="T2" fmla="*/ 10 w 17"/>
                <a:gd name="T3" fmla="*/ 0 h 5"/>
                <a:gd name="T4" fmla="*/ 5 w 17"/>
                <a:gd name="T5" fmla="*/ 2 h 5"/>
                <a:gd name="T6" fmla="*/ 0 w 17"/>
                <a:gd name="T7" fmla="*/ 3 h 5"/>
                <a:gd name="T8" fmla="*/ 0 w 17"/>
                <a:gd name="T9" fmla="*/ 3 h 5"/>
                <a:gd name="T10" fmla="*/ 10 w 17"/>
                <a:gd name="T11" fmla="*/ 5 h 5"/>
                <a:gd name="T12" fmla="*/ 12 w 17"/>
                <a:gd name="T13" fmla="*/ 5 h 5"/>
                <a:gd name="T14" fmla="*/ 17 w 17"/>
                <a:gd name="T15" fmla="*/ 2 h 5"/>
                <a:gd name="T16" fmla="*/ 17 w 17"/>
                <a:gd name="T17" fmla="*/ 1 h 5"/>
                <a:gd name="T18" fmla="*/ 12 w 1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
                  <a:moveTo>
                    <a:pt x="12" y="0"/>
                  </a:moveTo>
                  <a:cubicBezTo>
                    <a:pt x="12" y="0"/>
                    <a:pt x="11" y="0"/>
                    <a:pt x="10" y="0"/>
                  </a:cubicBezTo>
                  <a:cubicBezTo>
                    <a:pt x="8" y="1"/>
                    <a:pt x="7" y="1"/>
                    <a:pt x="5" y="2"/>
                  </a:cubicBezTo>
                  <a:cubicBezTo>
                    <a:pt x="3" y="2"/>
                    <a:pt x="1" y="3"/>
                    <a:pt x="0" y="3"/>
                  </a:cubicBezTo>
                  <a:cubicBezTo>
                    <a:pt x="0" y="3"/>
                    <a:pt x="0" y="3"/>
                    <a:pt x="0" y="3"/>
                  </a:cubicBezTo>
                  <a:cubicBezTo>
                    <a:pt x="3" y="4"/>
                    <a:pt x="7" y="5"/>
                    <a:pt x="10" y="5"/>
                  </a:cubicBezTo>
                  <a:cubicBezTo>
                    <a:pt x="10" y="5"/>
                    <a:pt x="11" y="5"/>
                    <a:pt x="12" y="5"/>
                  </a:cubicBezTo>
                  <a:cubicBezTo>
                    <a:pt x="16" y="4"/>
                    <a:pt x="17" y="3"/>
                    <a:pt x="17" y="2"/>
                  </a:cubicBezTo>
                  <a:cubicBezTo>
                    <a:pt x="17" y="2"/>
                    <a:pt x="17" y="2"/>
                    <a:pt x="17" y="1"/>
                  </a:cubicBezTo>
                  <a:cubicBezTo>
                    <a:pt x="16" y="1"/>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7" name="Freeform 180">
              <a:extLst>
                <a:ext uri="{FF2B5EF4-FFF2-40B4-BE49-F238E27FC236}">
                  <a16:creationId xmlns:a16="http://schemas.microsoft.com/office/drawing/2014/main" xmlns="" id="{8E14CDB9-9A65-419C-85DA-F52842D4928E}"/>
                </a:ext>
              </a:extLst>
            </p:cNvPr>
            <p:cNvSpPr>
              <a:spLocks/>
            </p:cNvSpPr>
            <p:nvPr/>
          </p:nvSpPr>
          <p:spPr bwMode="auto">
            <a:xfrm>
              <a:off x="-4807" y="636"/>
              <a:ext cx="24" cy="20"/>
            </a:xfrm>
            <a:custGeom>
              <a:avLst/>
              <a:gdLst>
                <a:gd name="T0" fmla="*/ 6 w 13"/>
                <a:gd name="T1" fmla="*/ 0 h 11"/>
                <a:gd name="T2" fmla="*/ 2 w 13"/>
                <a:gd name="T3" fmla="*/ 2 h 11"/>
                <a:gd name="T4" fmla="*/ 2 w 13"/>
                <a:gd name="T5" fmla="*/ 2 h 11"/>
                <a:gd name="T6" fmla="*/ 3 w 13"/>
                <a:gd name="T7" fmla="*/ 10 h 11"/>
                <a:gd name="T8" fmla="*/ 6 w 13"/>
                <a:gd name="T9" fmla="*/ 11 h 11"/>
                <a:gd name="T10" fmla="*/ 12 w 13"/>
                <a:gd name="T11" fmla="*/ 7 h 11"/>
                <a:gd name="T12" fmla="*/ 10 w 13"/>
                <a:gd name="T13" fmla="*/ 1 h 11"/>
                <a:gd name="T14" fmla="*/ 6 w 13"/>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6" y="0"/>
                  </a:moveTo>
                  <a:cubicBezTo>
                    <a:pt x="4" y="0"/>
                    <a:pt x="3" y="1"/>
                    <a:pt x="2" y="2"/>
                  </a:cubicBezTo>
                  <a:cubicBezTo>
                    <a:pt x="2" y="2"/>
                    <a:pt x="2" y="2"/>
                    <a:pt x="2" y="2"/>
                  </a:cubicBezTo>
                  <a:cubicBezTo>
                    <a:pt x="0" y="7"/>
                    <a:pt x="2" y="9"/>
                    <a:pt x="3" y="10"/>
                  </a:cubicBezTo>
                  <a:cubicBezTo>
                    <a:pt x="4" y="10"/>
                    <a:pt x="5" y="11"/>
                    <a:pt x="6" y="11"/>
                  </a:cubicBezTo>
                  <a:cubicBezTo>
                    <a:pt x="9" y="11"/>
                    <a:pt x="11" y="10"/>
                    <a:pt x="12" y="7"/>
                  </a:cubicBezTo>
                  <a:cubicBezTo>
                    <a:pt x="13" y="4"/>
                    <a:pt x="11" y="2"/>
                    <a:pt x="10" y="1"/>
                  </a:cubicBezTo>
                  <a:cubicBezTo>
                    <a:pt x="9" y="0"/>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8" name="Freeform 181">
              <a:extLst>
                <a:ext uri="{FF2B5EF4-FFF2-40B4-BE49-F238E27FC236}">
                  <a16:creationId xmlns:a16="http://schemas.microsoft.com/office/drawing/2014/main" xmlns="" id="{6C7CCFC9-E42D-41AE-83EC-E8D5921A6C7A}"/>
                </a:ext>
              </a:extLst>
            </p:cNvPr>
            <p:cNvSpPr>
              <a:spLocks/>
            </p:cNvSpPr>
            <p:nvPr/>
          </p:nvSpPr>
          <p:spPr bwMode="auto">
            <a:xfrm>
              <a:off x="-4787" y="835"/>
              <a:ext cx="19" cy="22"/>
            </a:xfrm>
            <a:custGeom>
              <a:avLst/>
              <a:gdLst>
                <a:gd name="T0" fmla="*/ 8 w 10"/>
                <a:gd name="T1" fmla="*/ 0 h 12"/>
                <a:gd name="T2" fmla="*/ 7 w 10"/>
                <a:gd name="T3" fmla="*/ 1 h 12"/>
                <a:gd name="T4" fmla="*/ 4 w 10"/>
                <a:gd name="T5" fmla="*/ 3 h 12"/>
                <a:gd name="T6" fmla="*/ 0 w 10"/>
                <a:gd name="T7" fmla="*/ 8 h 12"/>
                <a:gd name="T8" fmla="*/ 0 w 10"/>
                <a:gd name="T9" fmla="*/ 8 h 12"/>
                <a:gd name="T10" fmla="*/ 1 w 10"/>
                <a:gd name="T11" fmla="*/ 10 h 12"/>
                <a:gd name="T12" fmla="*/ 6 w 10"/>
                <a:gd name="T13" fmla="*/ 12 h 12"/>
                <a:gd name="T14" fmla="*/ 8 w 10"/>
                <a:gd name="T15" fmla="*/ 11 h 12"/>
                <a:gd name="T16" fmla="*/ 10 w 10"/>
                <a:gd name="T17" fmla="*/ 5 h 12"/>
                <a:gd name="T18" fmla="*/ 8 w 10"/>
                <a:gd name="T19" fmla="*/ 0 h 12"/>
                <a:gd name="T20" fmla="*/ 8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8" y="0"/>
                  </a:moveTo>
                  <a:cubicBezTo>
                    <a:pt x="7" y="0"/>
                    <a:pt x="7" y="0"/>
                    <a:pt x="7" y="1"/>
                  </a:cubicBezTo>
                  <a:cubicBezTo>
                    <a:pt x="6" y="1"/>
                    <a:pt x="5" y="2"/>
                    <a:pt x="4" y="3"/>
                  </a:cubicBezTo>
                  <a:cubicBezTo>
                    <a:pt x="3" y="5"/>
                    <a:pt x="2" y="7"/>
                    <a:pt x="0" y="8"/>
                  </a:cubicBezTo>
                  <a:cubicBezTo>
                    <a:pt x="0" y="8"/>
                    <a:pt x="0" y="8"/>
                    <a:pt x="0" y="8"/>
                  </a:cubicBezTo>
                  <a:cubicBezTo>
                    <a:pt x="0" y="8"/>
                    <a:pt x="1" y="9"/>
                    <a:pt x="1" y="10"/>
                  </a:cubicBezTo>
                  <a:cubicBezTo>
                    <a:pt x="3" y="11"/>
                    <a:pt x="4" y="12"/>
                    <a:pt x="6" y="12"/>
                  </a:cubicBezTo>
                  <a:cubicBezTo>
                    <a:pt x="6" y="12"/>
                    <a:pt x="7" y="12"/>
                    <a:pt x="8" y="11"/>
                  </a:cubicBezTo>
                  <a:cubicBezTo>
                    <a:pt x="9" y="10"/>
                    <a:pt x="10" y="8"/>
                    <a:pt x="10" y="5"/>
                  </a:cubicBezTo>
                  <a:cubicBezTo>
                    <a:pt x="10" y="3"/>
                    <a:pt x="9" y="1"/>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9" name="Freeform 182">
              <a:extLst>
                <a:ext uri="{FF2B5EF4-FFF2-40B4-BE49-F238E27FC236}">
                  <a16:creationId xmlns:a16="http://schemas.microsoft.com/office/drawing/2014/main" xmlns="" id="{DB92FFDE-E78D-4E91-9124-38C713FC45AC}"/>
                </a:ext>
              </a:extLst>
            </p:cNvPr>
            <p:cNvSpPr>
              <a:spLocks/>
            </p:cNvSpPr>
            <p:nvPr/>
          </p:nvSpPr>
          <p:spPr bwMode="auto">
            <a:xfrm>
              <a:off x="-4006" y="495"/>
              <a:ext cx="22" cy="20"/>
            </a:xfrm>
            <a:custGeom>
              <a:avLst/>
              <a:gdLst>
                <a:gd name="T0" fmla="*/ 11 w 12"/>
                <a:gd name="T1" fmla="*/ 0 h 11"/>
                <a:gd name="T2" fmla="*/ 8 w 12"/>
                <a:gd name="T3" fmla="*/ 1 h 11"/>
                <a:gd name="T4" fmla="*/ 7 w 12"/>
                <a:gd name="T5" fmla="*/ 1 h 11"/>
                <a:gd name="T6" fmla="*/ 7 w 12"/>
                <a:gd name="T7" fmla="*/ 1 h 11"/>
                <a:gd name="T8" fmla="*/ 6 w 12"/>
                <a:gd name="T9" fmla="*/ 4 h 11"/>
                <a:gd name="T10" fmla="*/ 3 w 12"/>
                <a:gd name="T11" fmla="*/ 7 h 11"/>
                <a:gd name="T12" fmla="*/ 2 w 12"/>
                <a:gd name="T13" fmla="*/ 8 h 11"/>
                <a:gd name="T14" fmla="*/ 0 w 12"/>
                <a:gd name="T15" fmla="*/ 11 h 11"/>
                <a:gd name="T16" fmla="*/ 0 w 12"/>
                <a:gd name="T17" fmla="*/ 11 h 11"/>
                <a:gd name="T18" fmla="*/ 1 w 12"/>
                <a:gd name="T19" fmla="*/ 11 h 11"/>
                <a:gd name="T20" fmla="*/ 1 w 12"/>
                <a:gd name="T21" fmla="*/ 11 h 11"/>
                <a:gd name="T22" fmla="*/ 5 w 12"/>
                <a:gd name="T23" fmla="*/ 8 h 11"/>
                <a:gd name="T24" fmla="*/ 7 w 12"/>
                <a:gd name="T25" fmla="*/ 5 h 11"/>
                <a:gd name="T26" fmla="*/ 9 w 12"/>
                <a:gd name="T27" fmla="*/ 3 h 11"/>
                <a:gd name="T28" fmla="*/ 12 w 12"/>
                <a:gd name="T29" fmla="*/ 1 h 11"/>
                <a:gd name="T30" fmla="*/ 12 w 12"/>
                <a:gd name="T31" fmla="*/ 1 h 11"/>
                <a:gd name="T32" fmla="*/ 11 w 12"/>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1">
                  <a:moveTo>
                    <a:pt x="11" y="0"/>
                  </a:moveTo>
                  <a:cubicBezTo>
                    <a:pt x="10" y="0"/>
                    <a:pt x="9" y="0"/>
                    <a:pt x="8" y="1"/>
                  </a:cubicBezTo>
                  <a:cubicBezTo>
                    <a:pt x="8" y="1"/>
                    <a:pt x="8" y="1"/>
                    <a:pt x="7" y="1"/>
                  </a:cubicBezTo>
                  <a:cubicBezTo>
                    <a:pt x="7" y="1"/>
                    <a:pt x="7" y="1"/>
                    <a:pt x="7" y="1"/>
                  </a:cubicBezTo>
                  <a:cubicBezTo>
                    <a:pt x="7" y="2"/>
                    <a:pt x="7" y="3"/>
                    <a:pt x="6" y="4"/>
                  </a:cubicBezTo>
                  <a:cubicBezTo>
                    <a:pt x="5" y="6"/>
                    <a:pt x="4" y="6"/>
                    <a:pt x="3" y="7"/>
                  </a:cubicBezTo>
                  <a:cubicBezTo>
                    <a:pt x="2" y="8"/>
                    <a:pt x="2" y="8"/>
                    <a:pt x="2" y="8"/>
                  </a:cubicBezTo>
                  <a:cubicBezTo>
                    <a:pt x="1" y="9"/>
                    <a:pt x="0" y="10"/>
                    <a:pt x="0" y="11"/>
                  </a:cubicBezTo>
                  <a:cubicBezTo>
                    <a:pt x="0" y="11"/>
                    <a:pt x="0" y="11"/>
                    <a:pt x="0" y="11"/>
                  </a:cubicBezTo>
                  <a:cubicBezTo>
                    <a:pt x="0" y="11"/>
                    <a:pt x="0" y="11"/>
                    <a:pt x="1" y="11"/>
                  </a:cubicBezTo>
                  <a:cubicBezTo>
                    <a:pt x="1" y="11"/>
                    <a:pt x="1" y="11"/>
                    <a:pt x="1" y="11"/>
                  </a:cubicBezTo>
                  <a:cubicBezTo>
                    <a:pt x="3" y="11"/>
                    <a:pt x="4" y="9"/>
                    <a:pt x="5" y="8"/>
                  </a:cubicBezTo>
                  <a:cubicBezTo>
                    <a:pt x="5" y="7"/>
                    <a:pt x="6" y="6"/>
                    <a:pt x="7" y="5"/>
                  </a:cubicBezTo>
                  <a:cubicBezTo>
                    <a:pt x="7" y="4"/>
                    <a:pt x="8" y="4"/>
                    <a:pt x="9" y="3"/>
                  </a:cubicBezTo>
                  <a:cubicBezTo>
                    <a:pt x="10" y="3"/>
                    <a:pt x="12" y="2"/>
                    <a:pt x="12" y="1"/>
                  </a:cubicBezTo>
                  <a:cubicBezTo>
                    <a:pt x="12" y="1"/>
                    <a:pt x="12" y="1"/>
                    <a:pt x="12" y="1"/>
                  </a:cubicBezTo>
                  <a:cubicBezTo>
                    <a:pt x="12" y="0"/>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60" name="Freeform 183">
              <a:extLst>
                <a:ext uri="{FF2B5EF4-FFF2-40B4-BE49-F238E27FC236}">
                  <a16:creationId xmlns:a16="http://schemas.microsoft.com/office/drawing/2014/main" xmlns="" id="{C948ABB4-824E-4FEE-96DC-A2EAA41D4017}"/>
                </a:ext>
              </a:extLst>
            </p:cNvPr>
            <p:cNvSpPr>
              <a:spLocks/>
            </p:cNvSpPr>
            <p:nvPr/>
          </p:nvSpPr>
          <p:spPr bwMode="auto">
            <a:xfrm>
              <a:off x="-4192" y="570"/>
              <a:ext cx="15" cy="7"/>
            </a:xfrm>
            <a:custGeom>
              <a:avLst/>
              <a:gdLst>
                <a:gd name="T0" fmla="*/ 5 w 8"/>
                <a:gd name="T1" fmla="*/ 0 h 4"/>
                <a:gd name="T2" fmla="*/ 3 w 8"/>
                <a:gd name="T3" fmla="*/ 0 h 4"/>
                <a:gd name="T4" fmla="*/ 1 w 8"/>
                <a:gd name="T5" fmla="*/ 0 h 4"/>
                <a:gd name="T6" fmla="*/ 0 w 8"/>
                <a:gd name="T7" fmla="*/ 1 h 4"/>
                <a:gd name="T8" fmla="*/ 0 w 8"/>
                <a:gd name="T9" fmla="*/ 1 h 4"/>
                <a:gd name="T10" fmla="*/ 0 w 8"/>
                <a:gd name="T11" fmla="*/ 2 h 4"/>
                <a:gd name="T12" fmla="*/ 0 w 8"/>
                <a:gd name="T13" fmla="*/ 3 h 4"/>
                <a:gd name="T14" fmla="*/ 0 w 8"/>
                <a:gd name="T15" fmla="*/ 3 h 4"/>
                <a:gd name="T16" fmla="*/ 4 w 8"/>
                <a:gd name="T17" fmla="*/ 4 h 4"/>
                <a:gd name="T18" fmla="*/ 7 w 8"/>
                <a:gd name="T19" fmla="*/ 3 h 4"/>
                <a:gd name="T20" fmla="*/ 8 w 8"/>
                <a:gd name="T21" fmla="*/ 1 h 4"/>
                <a:gd name="T22" fmla="*/ 5 w 8"/>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4">
                  <a:moveTo>
                    <a:pt x="5" y="0"/>
                  </a:moveTo>
                  <a:cubicBezTo>
                    <a:pt x="4" y="0"/>
                    <a:pt x="3" y="0"/>
                    <a:pt x="3" y="0"/>
                  </a:cubicBezTo>
                  <a:cubicBezTo>
                    <a:pt x="2" y="0"/>
                    <a:pt x="2" y="0"/>
                    <a:pt x="1" y="0"/>
                  </a:cubicBezTo>
                  <a:cubicBezTo>
                    <a:pt x="1" y="1"/>
                    <a:pt x="1" y="1"/>
                    <a:pt x="0" y="1"/>
                  </a:cubicBezTo>
                  <a:cubicBezTo>
                    <a:pt x="0" y="1"/>
                    <a:pt x="0" y="1"/>
                    <a:pt x="0" y="1"/>
                  </a:cubicBezTo>
                  <a:cubicBezTo>
                    <a:pt x="0" y="2"/>
                    <a:pt x="0" y="2"/>
                    <a:pt x="0" y="2"/>
                  </a:cubicBezTo>
                  <a:cubicBezTo>
                    <a:pt x="0" y="3"/>
                    <a:pt x="0" y="3"/>
                    <a:pt x="0" y="3"/>
                  </a:cubicBezTo>
                  <a:cubicBezTo>
                    <a:pt x="0" y="3"/>
                    <a:pt x="0" y="3"/>
                    <a:pt x="0" y="3"/>
                  </a:cubicBezTo>
                  <a:cubicBezTo>
                    <a:pt x="1" y="4"/>
                    <a:pt x="3" y="4"/>
                    <a:pt x="4" y="4"/>
                  </a:cubicBezTo>
                  <a:cubicBezTo>
                    <a:pt x="5" y="4"/>
                    <a:pt x="7" y="4"/>
                    <a:pt x="7" y="3"/>
                  </a:cubicBezTo>
                  <a:cubicBezTo>
                    <a:pt x="8" y="2"/>
                    <a:pt x="8" y="1"/>
                    <a:pt x="8" y="1"/>
                  </a:cubicBezTo>
                  <a:cubicBezTo>
                    <a:pt x="8"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61" name="Freeform 184">
              <a:extLst>
                <a:ext uri="{FF2B5EF4-FFF2-40B4-BE49-F238E27FC236}">
                  <a16:creationId xmlns:a16="http://schemas.microsoft.com/office/drawing/2014/main" xmlns="" id="{3039499C-602D-4395-900C-6AEFE5825DB0}"/>
                </a:ext>
              </a:extLst>
            </p:cNvPr>
            <p:cNvSpPr>
              <a:spLocks/>
            </p:cNvSpPr>
            <p:nvPr/>
          </p:nvSpPr>
          <p:spPr bwMode="auto">
            <a:xfrm>
              <a:off x="-4263" y="583"/>
              <a:ext cx="94" cy="64"/>
            </a:xfrm>
            <a:custGeom>
              <a:avLst/>
              <a:gdLst>
                <a:gd name="T0" fmla="*/ 49 w 50"/>
                <a:gd name="T1" fmla="*/ 0 h 34"/>
                <a:gd name="T2" fmla="*/ 46 w 50"/>
                <a:gd name="T3" fmla="*/ 1 h 34"/>
                <a:gd name="T4" fmla="*/ 44 w 50"/>
                <a:gd name="T5" fmla="*/ 3 h 34"/>
                <a:gd name="T6" fmla="*/ 29 w 50"/>
                <a:gd name="T7" fmla="*/ 11 h 34"/>
                <a:gd name="T8" fmla="*/ 26 w 50"/>
                <a:gd name="T9" fmla="*/ 11 h 34"/>
                <a:gd name="T10" fmla="*/ 26 w 50"/>
                <a:gd name="T11" fmla="*/ 10 h 34"/>
                <a:gd name="T12" fmla="*/ 24 w 50"/>
                <a:gd name="T13" fmla="*/ 10 h 34"/>
                <a:gd name="T14" fmla="*/ 10 w 50"/>
                <a:gd name="T15" fmla="*/ 17 h 34"/>
                <a:gd name="T16" fmla="*/ 9 w 50"/>
                <a:gd name="T17" fmla="*/ 18 h 34"/>
                <a:gd name="T18" fmla="*/ 7 w 50"/>
                <a:gd name="T19" fmla="*/ 19 h 34"/>
                <a:gd name="T20" fmla="*/ 0 w 50"/>
                <a:gd name="T21" fmla="*/ 25 h 34"/>
                <a:gd name="T22" fmla="*/ 3 w 50"/>
                <a:gd name="T23" fmla="*/ 26 h 34"/>
                <a:gd name="T24" fmla="*/ 5 w 50"/>
                <a:gd name="T25" fmla="*/ 26 h 34"/>
                <a:gd name="T26" fmla="*/ 7 w 50"/>
                <a:gd name="T27" fmla="*/ 26 h 34"/>
                <a:gd name="T28" fmla="*/ 8 w 50"/>
                <a:gd name="T29" fmla="*/ 26 h 34"/>
                <a:gd name="T30" fmla="*/ 15 w 50"/>
                <a:gd name="T31" fmla="*/ 28 h 34"/>
                <a:gd name="T32" fmla="*/ 16 w 50"/>
                <a:gd name="T33" fmla="*/ 29 h 34"/>
                <a:gd name="T34" fmla="*/ 21 w 50"/>
                <a:gd name="T35" fmla="*/ 31 h 34"/>
                <a:gd name="T36" fmla="*/ 24 w 50"/>
                <a:gd name="T37" fmla="*/ 32 h 34"/>
                <a:gd name="T38" fmla="*/ 26 w 50"/>
                <a:gd name="T39" fmla="*/ 33 h 34"/>
                <a:gd name="T40" fmla="*/ 30 w 50"/>
                <a:gd name="T41" fmla="*/ 34 h 34"/>
                <a:gd name="T42" fmla="*/ 30 w 50"/>
                <a:gd name="T43" fmla="*/ 34 h 34"/>
                <a:gd name="T44" fmla="*/ 33 w 50"/>
                <a:gd name="T45" fmla="*/ 30 h 34"/>
                <a:gd name="T46" fmla="*/ 36 w 50"/>
                <a:gd name="T47" fmla="*/ 25 h 34"/>
                <a:gd name="T48" fmla="*/ 38 w 50"/>
                <a:gd name="T49" fmla="*/ 24 h 34"/>
                <a:gd name="T50" fmla="*/ 42 w 50"/>
                <a:gd name="T51" fmla="*/ 22 h 34"/>
                <a:gd name="T52" fmla="*/ 42 w 50"/>
                <a:gd name="T53" fmla="*/ 20 h 34"/>
                <a:gd name="T54" fmla="*/ 40 w 50"/>
                <a:gd name="T55" fmla="*/ 18 h 34"/>
                <a:gd name="T56" fmla="*/ 37 w 50"/>
                <a:gd name="T57" fmla="*/ 15 h 34"/>
                <a:gd name="T58" fmla="*/ 39 w 50"/>
                <a:gd name="T59" fmla="*/ 11 h 34"/>
                <a:gd name="T60" fmla="*/ 43 w 50"/>
                <a:gd name="T61" fmla="*/ 8 h 34"/>
                <a:gd name="T62" fmla="*/ 50 w 50"/>
                <a:gd name="T63" fmla="*/ 2 h 34"/>
                <a:gd name="T64" fmla="*/ 50 w 50"/>
                <a:gd name="T65" fmla="*/ 1 h 34"/>
                <a:gd name="T66" fmla="*/ 50 w 50"/>
                <a:gd name="T67" fmla="*/ 0 h 34"/>
                <a:gd name="T68" fmla="*/ 49 w 5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34">
                  <a:moveTo>
                    <a:pt x="49" y="0"/>
                  </a:moveTo>
                  <a:cubicBezTo>
                    <a:pt x="48" y="0"/>
                    <a:pt x="47" y="0"/>
                    <a:pt x="46" y="1"/>
                  </a:cubicBezTo>
                  <a:cubicBezTo>
                    <a:pt x="45" y="2"/>
                    <a:pt x="44" y="3"/>
                    <a:pt x="44" y="3"/>
                  </a:cubicBezTo>
                  <a:cubicBezTo>
                    <a:pt x="39" y="7"/>
                    <a:pt x="34" y="11"/>
                    <a:pt x="29" y="11"/>
                  </a:cubicBezTo>
                  <a:cubicBezTo>
                    <a:pt x="28" y="11"/>
                    <a:pt x="27" y="11"/>
                    <a:pt x="26" y="11"/>
                  </a:cubicBezTo>
                  <a:cubicBezTo>
                    <a:pt x="26" y="11"/>
                    <a:pt x="26" y="10"/>
                    <a:pt x="26" y="10"/>
                  </a:cubicBezTo>
                  <a:cubicBezTo>
                    <a:pt x="25" y="10"/>
                    <a:pt x="24" y="10"/>
                    <a:pt x="24" y="10"/>
                  </a:cubicBezTo>
                  <a:cubicBezTo>
                    <a:pt x="19" y="10"/>
                    <a:pt x="13" y="14"/>
                    <a:pt x="10" y="17"/>
                  </a:cubicBezTo>
                  <a:cubicBezTo>
                    <a:pt x="9" y="18"/>
                    <a:pt x="9" y="18"/>
                    <a:pt x="9" y="18"/>
                  </a:cubicBezTo>
                  <a:cubicBezTo>
                    <a:pt x="8" y="18"/>
                    <a:pt x="8" y="19"/>
                    <a:pt x="7" y="19"/>
                  </a:cubicBezTo>
                  <a:cubicBezTo>
                    <a:pt x="2" y="23"/>
                    <a:pt x="0" y="25"/>
                    <a:pt x="0" y="25"/>
                  </a:cubicBezTo>
                  <a:cubicBezTo>
                    <a:pt x="1" y="26"/>
                    <a:pt x="2" y="26"/>
                    <a:pt x="3" y="26"/>
                  </a:cubicBezTo>
                  <a:cubicBezTo>
                    <a:pt x="3" y="26"/>
                    <a:pt x="4" y="26"/>
                    <a:pt x="5" y="26"/>
                  </a:cubicBezTo>
                  <a:cubicBezTo>
                    <a:pt x="6" y="26"/>
                    <a:pt x="6" y="26"/>
                    <a:pt x="7" y="26"/>
                  </a:cubicBezTo>
                  <a:cubicBezTo>
                    <a:pt x="8" y="26"/>
                    <a:pt x="8" y="26"/>
                    <a:pt x="8" y="26"/>
                  </a:cubicBezTo>
                  <a:cubicBezTo>
                    <a:pt x="10" y="26"/>
                    <a:pt x="13" y="27"/>
                    <a:pt x="15" y="28"/>
                  </a:cubicBezTo>
                  <a:cubicBezTo>
                    <a:pt x="16" y="29"/>
                    <a:pt x="16" y="29"/>
                    <a:pt x="16" y="29"/>
                  </a:cubicBezTo>
                  <a:cubicBezTo>
                    <a:pt x="18" y="30"/>
                    <a:pt x="20" y="30"/>
                    <a:pt x="21" y="31"/>
                  </a:cubicBezTo>
                  <a:cubicBezTo>
                    <a:pt x="22" y="31"/>
                    <a:pt x="23" y="31"/>
                    <a:pt x="24" y="32"/>
                  </a:cubicBezTo>
                  <a:cubicBezTo>
                    <a:pt x="25" y="32"/>
                    <a:pt x="26" y="32"/>
                    <a:pt x="26" y="33"/>
                  </a:cubicBezTo>
                  <a:cubicBezTo>
                    <a:pt x="28" y="34"/>
                    <a:pt x="29" y="34"/>
                    <a:pt x="30" y="34"/>
                  </a:cubicBezTo>
                  <a:cubicBezTo>
                    <a:pt x="30" y="34"/>
                    <a:pt x="30" y="34"/>
                    <a:pt x="30" y="34"/>
                  </a:cubicBezTo>
                  <a:cubicBezTo>
                    <a:pt x="31" y="34"/>
                    <a:pt x="32" y="33"/>
                    <a:pt x="33" y="30"/>
                  </a:cubicBezTo>
                  <a:cubicBezTo>
                    <a:pt x="33" y="28"/>
                    <a:pt x="34" y="26"/>
                    <a:pt x="36" y="25"/>
                  </a:cubicBezTo>
                  <a:cubicBezTo>
                    <a:pt x="36" y="24"/>
                    <a:pt x="37" y="24"/>
                    <a:pt x="38" y="24"/>
                  </a:cubicBezTo>
                  <a:cubicBezTo>
                    <a:pt x="39" y="23"/>
                    <a:pt x="42" y="23"/>
                    <a:pt x="42" y="22"/>
                  </a:cubicBezTo>
                  <a:cubicBezTo>
                    <a:pt x="42" y="21"/>
                    <a:pt x="42" y="21"/>
                    <a:pt x="42" y="20"/>
                  </a:cubicBezTo>
                  <a:cubicBezTo>
                    <a:pt x="42" y="19"/>
                    <a:pt x="41" y="19"/>
                    <a:pt x="40" y="18"/>
                  </a:cubicBezTo>
                  <a:cubicBezTo>
                    <a:pt x="38" y="17"/>
                    <a:pt x="37" y="16"/>
                    <a:pt x="37" y="15"/>
                  </a:cubicBezTo>
                  <a:cubicBezTo>
                    <a:pt x="37" y="13"/>
                    <a:pt x="38" y="12"/>
                    <a:pt x="39" y="11"/>
                  </a:cubicBezTo>
                  <a:cubicBezTo>
                    <a:pt x="40" y="10"/>
                    <a:pt x="41" y="9"/>
                    <a:pt x="43" y="8"/>
                  </a:cubicBezTo>
                  <a:cubicBezTo>
                    <a:pt x="45" y="7"/>
                    <a:pt x="48" y="5"/>
                    <a:pt x="50" y="2"/>
                  </a:cubicBezTo>
                  <a:cubicBezTo>
                    <a:pt x="50" y="2"/>
                    <a:pt x="50" y="1"/>
                    <a:pt x="50" y="1"/>
                  </a:cubicBezTo>
                  <a:cubicBezTo>
                    <a:pt x="50" y="0"/>
                    <a:pt x="50" y="0"/>
                    <a:pt x="50" y="0"/>
                  </a:cubicBezTo>
                  <a:cubicBezTo>
                    <a:pt x="50" y="0"/>
                    <a:pt x="49" y="0"/>
                    <a:pt x="4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62" name="Freeform 185">
              <a:extLst>
                <a:ext uri="{FF2B5EF4-FFF2-40B4-BE49-F238E27FC236}">
                  <a16:creationId xmlns:a16="http://schemas.microsoft.com/office/drawing/2014/main" xmlns="" id="{20A36BDB-2983-43B9-B621-FDB6246A77FC}"/>
                </a:ext>
              </a:extLst>
            </p:cNvPr>
            <p:cNvSpPr>
              <a:spLocks/>
            </p:cNvSpPr>
            <p:nvPr/>
          </p:nvSpPr>
          <p:spPr bwMode="auto">
            <a:xfrm>
              <a:off x="-4261" y="662"/>
              <a:ext cx="26" cy="15"/>
            </a:xfrm>
            <a:custGeom>
              <a:avLst/>
              <a:gdLst>
                <a:gd name="T0" fmla="*/ 8 w 14"/>
                <a:gd name="T1" fmla="*/ 0 h 8"/>
                <a:gd name="T2" fmla="*/ 3 w 14"/>
                <a:gd name="T3" fmla="*/ 4 h 8"/>
                <a:gd name="T4" fmla="*/ 0 w 14"/>
                <a:gd name="T5" fmla="*/ 7 h 8"/>
                <a:gd name="T6" fmla="*/ 3 w 14"/>
                <a:gd name="T7" fmla="*/ 8 h 8"/>
                <a:gd name="T8" fmla="*/ 8 w 14"/>
                <a:gd name="T9" fmla="*/ 7 h 8"/>
                <a:gd name="T10" fmla="*/ 14 w 14"/>
                <a:gd name="T11" fmla="*/ 5 h 8"/>
                <a:gd name="T12" fmla="*/ 14 w 14"/>
                <a:gd name="T13" fmla="*/ 5 h 8"/>
                <a:gd name="T14" fmla="*/ 14 w 14"/>
                <a:gd name="T15" fmla="*/ 4 h 8"/>
                <a:gd name="T16" fmla="*/ 11 w 14"/>
                <a:gd name="T17" fmla="*/ 2 h 8"/>
                <a:gd name="T18" fmla="*/ 8 w 14"/>
                <a:gd name="T19" fmla="*/ 1 h 8"/>
                <a:gd name="T20" fmla="*/ 8 w 14"/>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8">
                  <a:moveTo>
                    <a:pt x="8" y="0"/>
                  </a:moveTo>
                  <a:cubicBezTo>
                    <a:pt x="6" y="1"/>
                    <a:pt x="5" y="2"/>
                    <a:pt x="3" y="4"/>
                  </a:cubicBezTo>
                  <a:cubicBezTo>
                    <a:pt x="2" y="5"/>
                    <a:pt x="1" y="6"/>
                    <a:pt x="0" y="7"/>
                  </a:cubicBezTo>
                  <a:cubicBezTo>
                    <a:pt x="1" y="8"/>
                    <a:pt x="2" y="8"/>
                    <a:pt x="3" y="8"/>
                  </a:cubicBezTo>
                  <a:cubicBezTo>
                    <a:pt x="5" y="8"/>
                    <a:pt x="6" y="7"/>
                    <a:pt x="8" y="7"/>
                  </a:cubicBezTo>
                  <a:cubicBezTo>
                    <a:pt x="9" y="6"/>
                    <a:pt x="11" y="5"/>
                    <a:pt x="14" y="5"/>
                  </a:cubicBezTo>
                  <a:cubicBezTo>
                    <a:pt x="14" y="5"/>
                    <a:pt x="14" y="5"/>
                    <a:pt x="14" y="5"/>
                  </a:cubicBezTo>
                  <a:cubicBezTo>
                    <a:pt x="14" y="4"/>
                    <a:pt x="14" y="4"/>
                    <a:pt x="14" y="4"/>
                  </a:cubicBezTo>
                  <a:cubicBezTo>
                    <a:pt x="13" y="3"/>
                    <a:pt x="12" y="3"/>
                    <a:pt x="11" y="2"/>
                  </a:cubicBezTo>
                  <a:cubicBezTo>
                    <a:pt x="10" y="2"/>
                    <a:pt x="9"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63" name="Freeform 186">
              <a:extLst>
                <a:ext uri="{FF2B5EF4-FFF2-40B4-BE49-F238E27FC236}">
                  <a16:creationId xmlns:a16="http://schemas.microsoft.com/office/drawing/2014/main" xmlns="" id="{957D3912-2F9F-4994-8073-EF486FB70BFA}"/>
                </a:ext>
              </a:extLst>
            </p:cNvPr>
            <p:cNvSpPr>
              <a:spLocks/>
            </p:cNvSpPr>
            <p:nvPr/>
          </p:nvSpPr>
          <p:spPr bwMode="auto">
            <a:xfrm>
              <a:off x="-4304" y="698"/>
              <a:ext cx="7" cy="11"/>
            </a:xfrm>
            <a:custGeom>
              <a:avLst/>
              <a:gdLst>
                <a:gd name="T0" fmla="*/ 2 w 4"/>
                <a:gd name="T1" fmla="*/ 0 h 6"/>
                <a:gd name="T2" fmla="*/ 0 w 4"/>
                <a:gd name="T3" fmla="*/ 6 h 6"/>
                <a:gd name="T4" fmla="*/ 1 w 4"/>
                <a:gd name="T5" fmla="*/ 6 h 6"/>
                <a:gd name="T6" fmla="*/ 2 w 4"/>
                <a:gd name="T7" fmla="*/ 6 h 6"/>
                <a:gd name="T8" fmla="*/ 4 w 4"/>
                <a:gd name="T9" fmla="*/ 1 h 6"/>
                <a:gd name="T10" fmla="*/ 2 w 4"/>
                <a:gd name="T11" fmla="*/ 0 h 6"/>
                <a:gd name="T12" fmla="*/ 2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0"/>
                  </a:moveTo>
                  <a:cubicBezTo>
                    <a:pt x="0" y="3"/>
                    <a:pt x="0" y="5"/>
                    <a:pt x="0" y="6"/>
                  </a:cubicBezTo>
                  <a:cubicBezTo>
                    <a:pt x="0" y="6"/>
                    <a:pt x="1" y="6"/>
                    <a:pt x="1" y="6"/>
                  </a:cubicBezTo>
                  <a:cubicBezTo>
                    <a:pt x="1" y="6"/>
                    <a:pt x="2" y="6"/>
                    <a:pt x="2" y="6"/>
                  </a:cubicBezTo>
                  <a:cubicBezTo>
                    <a:pt x="3" y="5"/>
                    <a:pt x="4" y="4"/>
                    <a:pt x="4" y="1"/>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64" name="Freeform 187">
              <a:extLst>
                <a:ext uri="{FF2B5EF4-FFF2-40B4-BE49-F238E27FC236}">
                  <a16:creationId xmlns:a16="http://schemas.microsoft.com/office/drawing/2014/main" xmlns="" id="{33E36F0F-374D-4480-9AEB-520ACE088C18}"/>
                </a:ext>
              </a:extLst>
            </p:cNvPr>
            <p:cNvSpPr>
              <a:spLocks/>
            </p:cNvSpPr>
            <p:nvPr/>
          </p:nvSpPr>
          <p:spPr bwMode="auto">
            <a:xfrm>
              <a:off x="-1879" y="2597"/>
              <a:ext cx="89" cy="56"/>
            </a:xfrm>
            <a:custGeom>
              <a:avLst/>
              <a:gdLst>
                <a:gd name="T0" fmla="*/ 20 w 47"/>
                <a:gd name="T1" fmla="*/ 0 h 30"/>
                <a:gd name="T2" fmla="*/ 19 w 47"/>
                <a:gd name="T3" fmla="*/ 1 h 30"/>
                <a:gd name="T4" fmla="*/ 12 w 47"/>
                <a:gd name="T5" fmla="*/ 7 h 30"/>
                <a:gd name="T6" fmla="*/ 7 w 47"/>
                <a:gd name="T7" fmla="*/ 10 h 30"/>
                <a:gd name="T8" fmla="*/ 5 w 47"/>
                <a:gd name="T9" fmla="*/ 13 h 30"/>
                <a:gd name="T10" fmla="*/ 2 w 47"/>
                <a:gd name="T11" fmla="*/ 17 h 30"/>
                <a:gd name="T12" fmla="*/ 0 w 47"/>
                <a:gd name="T13" fmla="*/ 18 h 30"/>
                <a:gd name="T14" fmla="*/ 2 w 47"/>
                <a:gd name="T15" fmla="*/ 19 h 30"/>
                <a:gd name="T16" fmla="*/ 6 w 47"/>
                <a:gd name="T17" fmla="*/ 20 h 30"/>
                <a:gd name="T18" fmla="*/ 14 w 47"/>
                <a:gd name="T19" fmla="*/ 21 h 30"/>
                <a:gd name="T20" fmla="*/ 28 w 47"/>
                <a:gd name="T21" fmla="*/ 25 h 30"/>
                <a:gd name="T22" fmla="*/ 36 w 47"/>
                <a:gd name="T23" fmla="*/ 28 h 30"/>
                <a:gd name="T24" fmla="*/ 40 w 47"/>
                <a:gd name="T25" fmla="*/ 29 h 30"/>
                <a:gd name="T26" fmla="*/ 43 w 47"/>
                <a:gd name="T27" fmla="*/ 30 h 30"/>
                <a:gd name="T28" fmla="*/ 43 w 47"/>
                <a:gd name="T29" fmla="*/ 30 h 30"/>
                <a:gd name="T30" fmla="*/ 44 w 47"/>
                <a:gd name="T31" fmla="*/ 30 h 30"/>
                <a:gd name="T32" fmla="*/ 44 w 47"/>
                <a:gd name="T33" fmla="*/ 30 h 30"/>
                <a:gd name="T34" fmla="*/ 45 w 47"/>
                <a:gd name="T35" fmla="*/ 29 h 30"/>
                <a:gd name="T36" fmla="*/ 46 w 47"/>
                <a:gd name="T37" fmla="*/ 30 h 30"/>
                <a:gd name="T38" fmla="*/ 46 w 47"/>
                <a:gd name="T39" fmla="*/ 30 h 30"/>
                <a:gd name="T40" fmla="*/ 46 w 47"/>
                <a:gd name="T41" fmla="*/ 30 h 30"/>
                <a:gd name="T42" fmla="*/ 47 w 47"/>
                <a:gd name="T43" fmla="*/ 30 h 30"/>
                <a:gd name="T44" fmla="*/ 47 w 47"/>
                <a:gd name="T45" fmla="*/ 30 h 30"/>
                <a:gd name="T46" fmla="*/ 47 w 47"/>
                <a:gd name="T47" fmla="*/ 30 h 30"/>
                <a:gd name="T48" fmla="*/ 47 w 47"/>
                <a:gd name="T49" fmla="*/ 25 h 30"/>
                <a:gd name="T50" fmla="*/ 47 w 47"/>
                <a:gd name="T51" fmla="*/ 23 h 30"/>
                <a:gd name="T52" fmla="*/ 47 w 47"/>
                <a:gd name="T53" fmla="*/ 17 h 30"/>
                <a:gd name="T54" fmla="*/ 47 w 47"/>
                <a:gd name="T55" fmla="*/ 16 h 30"/>
                <a:gd name="T56" fmla="*/ 44 w 47"/>
                <a:gd name="T57" fmla="*/ 13 h 30"/>
                <a:gd name="T58" fmla="*/ 41 w 47"/>
                <a:gd name="T59" fmla="*/ 12 h 30"/>
                <a:gd name="T60" fmla="*/ 38 w 47"/>
                <a:gd name="T61" fmla="*/ 13 h 30"/>
                <a:gd name="T62" fmla="*/ 33 w 47"/>
                <a:gd name="T63" fmla="*/ 16 h 30"/>
                <a:gd name="T64" fmla="*/ 29 w 47"/>
                <a:gd name="T65" fmla="*/ 15 h 30"/>
                <a:gd name="T66" fmla="*/ 28 w 47"/>
                <a:gd name="T67" fmla="*/ 14 h 30"/>
                <a:gd name="T68" fmla="*/ 29 w 47"/>
                <a:gd name="T69" fmla="*/ 12 h 30"/>
                <a:gd name="T70" fmla="*/ 28 w 47"/>
                <a:gd name="T71" fmla="*/ 8 h 30"/>
                <a:gd name="T72" fmla="*/ 27 w 47"/>
                <a:gd name="T73" fmla="*/ 7 h 30"/>
                <a:gd name="T74" fmla="*/ 26 w 47"/>
                <a:gd name="T75" fmla="*/ 6 h 30"/>
                <a:gd name="T76" fmla="*/ 24 w 47"/>
                <a:gd name="T77" fmla="*/ 4 h 30"/>
                <a:gd name="T78" fmla="*/ 22 w 47"/>
                <a:gd name="T79" fmla="*/ 2 h 30"/>
                <a:gd name="T80" fmla="*/ 21 w 47"/>
                <a:gd name="T81" fmla="*/ 2 h 30"/>
                <a:gd name="T82" fmla="*/ 20 w 47"/>
                <a:gd name="T8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30">
                  <a:moveTo>
                    <a:pt x="20" y="0"/>
                  </a:moveTo>
                  <a:cubicBezTo>
                    <a:pt x="19" y="1"/>
                    <a:pt x="19" y="1"/>
                    <a:pt x="19" y="1"/>
                  </a:cubicBezTo>
                  <a:cubicBezTo>
                    <a:pt x="17" y="4"/>
                    <a:pt x="14" y="6"/>
                    <a:pt x="12" y="7"/>
                  </a:cubicBezTo>
                  <a:cubicBezTo>
                    <a:pt x="10" y="8"/>
                    <a:pt x="8" y="9"/>
                    <a:pt x="7" y="10"/>
                  </a:cubicBezTo>
                  <a:cubicBezTo>
                    <a:pt x="6" y="11"/>
                    <a:pt x="6" y="12"/>
                    <a:pt x="5" y="13"/>
                  </a:cubicBezTo>
                  <a:cubicBezTo>
                    <a:pt x="5" y="14"/>
                    <a:pt x="4" y="16"/>
                    <a:pt x="2" y="17"/>
                  </a:cubicBezTo>
                  <a:cubicBezTo>
                    <a:pt x="1" y="18"/>
                    <a:pt x="0" y="18"/>
                    <a:pt x="0" y="18"/>
                  </a:cubicBezTo>
                  <a:cubicBezTo>
                    <a:pt x="0" y="19"/>
                    <a:pt x="1" y="19"/>
                    <a:pt x="2" y="19"/>
                  </a:cubicBezTo>
                  <a:cubicBezTo>
                    <a:pt x="3" y="19"/>
                    <a:pt x="5" y="20"/>
                    <a:pt x="6" y="20"/>
                  </a:cubicBezTo>
                  <a:cubicBezTo>
                    <a:pt x="9" y="21"/>
                    <a:pt x="11" y="21"/>
                    <a:pt x="14" y="21"/>
                  </a:cubicBezTo>
                  <a:cubicBezTo>
                    <a:pt x="18" y="22"/>
                    <a:pt x="23" y="22"/>
                    <a:pt x="28" y="25"/>
                  </a:cubicBezTo>
                  <a:cubicBezTo>
                    <a:pt x="31" y="28"/>
                    <a:pt x="33" y="28"/>
                    <a:pt x="36" y="28"/>
                  </a:cubicBezTo>
                  <a:cubicBezTo>
                    <a:pt x="38" y="28"/>
                    <a:pt x="39" y="29"/>
                    <a:pt x="40" y="29"/>
                  </a:cubicBezTo>
                  <a:cubicBezTo>
                    <a:pt x="41" y="29"/>
                    <a:pt x="42" y="30"/>
                    <a:pt x="43" y="30"/>
                  </a:cubicBezTo>
                  <a:cubicBezTo>
                    <a:pt x="43" y="30"/>
                    <a:pt x="43" y="30"/>
                    <a:pt x="43" y="30"/>
                  </a:cubicBezTo>
                  <a:cubicBezTo>
                    <a:pt x="43" y="30"/>
                    <a:pt x="44" y="30"/>
                    <a:pt x="44" y="30"/>
                  </a:cubicBezTo>
                  <a:cubicBezTo>
                    <a:pt x="44" y="30"/>
                    <a:pt x="44" y="30"/>
                    <a:pt x="44" y="30"/>
                  </a:cubicBezTo>
                  <a:cubicBezTo>
                    <a:pt x="44" y="30"/>
                    <a:pt x="45" y="29"/>
                    <a:pt x="45" y="29"/>
                  </a:cubicBezTo>
                  <a:cubicBezTo>
                    <a:pt x="45" y="29"/>
                    <a:pt x="45" y="30"/>
                    <a:pt x="46" y="30"/>
                  </a:cubicBezTo>
                  <a:cubicBezTo>
                    <a:pt x="46" y="30"/>
                    <a:pt x="46" y="30"/>
                    <a:pt x="46" y="30"/>
                  </a:cubicBezTo>
                  <a:cubicBezTo>
                    <a:pt x="46" y="30"/>
                    <a:pt x="46" y="30"/>
                    <a:pt x="46" y="30"/>
                  </a:cubicBezTo>
                  <a:cubicBezTo>
                    <a:pt x="46" y="30"/>
                    <a:pt x="46" y="30"/>
                    <a:pt x="47" y="30"/>
                  </a:cubicBezTo>
                  <a:cubicBezTo>
                    <a:pt x="47" y="30"/>
                    <a:pt x="47" y="30"/>
                    <a:pt x="47" y="30"/>
                  </a:cubicBezTo>
                  <a:cubicBezTo>
                    <a:pt x="47" y="30"/>
                    <a:pt x="47" y="30"/>
                    <a:pt x="47" y="30"/>
                  </a:cubicBezTo>
                  <a:cubicBezTo>
                    <a:pt x="47" y="28"/>
                    <a:pt x="47" y="27"/>
                    <a:pt x="47" y="25"/>
                  </a:cubicBezTo>
                  <a:cubicBezTo>
                    <a:pt x="47" y="25"/>
                    <a:pt x="47" y="24"/>
                    <a:pt x="47" y="23"/>
                  </a:cubicBezTo>
                  <a:cubicBezTo>
                    <a:pt x="47" y="21"/>
                    <a:pt x="47" y="19"/>
                    <a:pt x="47" y="17"/>
                  </a:cubicBezTo>
                  <a:cubicBezTo>
                    <a:pt x="47" y="16"/>
                    <a:pt x="47" y="16"/>
                    <a:pt x="47" y="16"/>
                  </a:cubicBezTo>
                  <a:cubicBezTo>
                    <a:pt x="47" y="15"/>
                    <a:pt x="46" y="14"/>
                    <a:pt x="44" y="13"/>
                  </a:cubicBezTo>
                  <a:cubicBezTo>
                    <a:pt x="43" y="12"/>
                    <a:pt x="42" y="12"/>
                    <a:pt x="41" y="12"/>
                  </a:cubicBezTo>
                  <a:cubicBezTo>
                    <a:pt x="39" y="12"/>
                    <a:pt x="39" y="13"/>
                    <a:pt x="38" y="13"/>
                  </a:cubicBezTo>
                  <a:cubicBezTo>
                    <a:pt x="36" y="15"/>
                    <a:pt x="34" y="16"/>
                    <a:pt x="33" y="16"/>
                  </a:cubicBezTo>
                  <a:cubicBezTo>
                    <a:pt x="32" y="16"/>
                    <a:pt x="31" y="15"/>
                    <a:pt x="29" y="15"/>
                  </a:cubicBezTo>
                  <a:cubicBezTo>
                    <a:pt x="29" y="15"/>
                    <a:pt x="28" y="14"/>
                    <a:pt x="28" y="14"/>
                  </a:cubicBezTo>
                  <a:cubicBezTo>
                    <a:pt x="28" y="13"/>
                    <a:pt x="28" y="12"/>
                    <a:pt x="29" y="12"/>
                  </a:cubicBezTo>
                  <a:cubicBezTo>
                    <a:pt x="29" y="10"/>
                    <a:pt x="29" y="9"/>
                    <a:pt x="28" y="8"/>
                  </a:cubicBezTo>
                  <a:cubicBezTo>
                    <a:pt x="28" y="8"/>
                    <a:pt x="28" y="8"/>
                    <a:pt x="27" y="7"/>
                  </a:cubicBezTo>
                  <a:cubicBezTo>
                    <a:pt x="27" y="7"/>
                    <a:pt x="26" y="7"/>
                    <a:pt x="26" y="6"/>
                  </a:cubicBezTo>
                  <a:cubicBezTo>
                    <a:pt x="25" y="6"/>
                    <a:pt x="25" y="5"/>
                    <a:pt x="24" y="4"/>
                  </a:cubicBezTo>
                  <a:cubicBezTo>
                    <a:pt x="23" y="4"/>
                    <a:pt x="23" y="3"/>
                    <a:pt x="22" y="2"/>
                  </a:cubicBezTo>
                  <a:cubicBezTo>
                    <a:pt x="21" y="2"/>
                    <a:pt x="21" y="2"/>
                    <a:pt x="21" y="2"/>
                  </a:cubicBezTo>
                  <a:cubicBezTo>
                    <a:pt x="21" y="1"/>
                    <a:pt x="20" y="1"/>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710" name="Oval 709">
            <a:extLst>
              <a:ext uri="{FF2B5EF4-FFF2-40B4-BE49-F238E27FC236}">
                <a16:creationId xmlns:a16="http://schemas.microsoft.com/office/drawing/2014/main" xmlns="" id="{50293733-7024-4867-96BD-A205D663C4CE}"/>
              </a:ext>
            </a:extLst>
          </p:cNvPr>
          <p:cNvSpPr/>
          <p:nvPr/>
        </p:nvSpPr>
        <p:spPr>
          <a:xfrm>
            <a:off x="4118810" y="2209272"/>
            <a:ext cx="1163810" cy="1163808"/>
          </a:xfrm>
          <a:prstGeom prst="ellipse">
            <a:avLst/>
          </a:prstGeom>
          <a:solidFill>
            <a:srgbClr val="00A0C6">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11480"/>
            <a:endParaRPr lang="en-IN" sz="1620">
              <a:solidFill>
                <a:prstClr val="white"/>
              </a:solidFill>
              <a:latin typeface="raleway"/>
            </a:endParaRPr>
          </a:p>
        </p:txBody>
      </p:sp>
      <p:grpSp>
        <p:nvGrpSpPr>
          <p:cNvPr id="1166" name="Group 192">
            <a:extLst>
              <a:ext uri="{FF2B5EF4-FFF2-40B4-BE49-F238E27FC236}">
                <a16:creationId xmlns:a16="http://schemas.microsoft.com/office/drawing/2014/main" xmlns="" id="{46E9EF50-61E0-4BE1-8BBF-A6E51E1DDC3B}"/>
              </a:ext>
            </a:extLst>
          </p:cNvPr>
          <p:cNvGrpSpPr>
            <a:grpSpLocks noChangeAspect="1"/>
          </p:cNvGrpSpPr>
          <p:nvPr/>
        </p:nvGrpSpPr>
        <p:grpSpPr bwMode="auto">
          <a:xfrm>
            <a:off x="4298892" y="2461490"/>
            <a:ext cx="823991" cy="699752"/>
            <a:chOff x="-3770" y="1896"/>
            <a:chExt cx="5087" cy="4320"/>
          </a:xfrm>
          <a:solidFill>
            <a:srgbClr val="00A0C6"/>
          </a:solidFill>
        </p:grpSpPr>
        <p:grpSp>
          <p:nvGrpSpPr>
            <p:cNvPr id="1168" name="Group 393">
              <a:extLst>
                <a:ext uri="{FF2B5EF4-FFF2-40B4-BE49-F238E27FC236}">
                  <a16:creationId xmlns:a16="http://schemas.microsoft.com/office/drawing/2014/main" xmlns="" id="{CA7CFB26-D66F-4928-802C-B0923BEBA566}"/>
                </a:ext>
              </a:extLst>
            </p:cNvPr>
            <p:cNvGrpSpPr>
              <a:grpSpLocks/>
            </p:cNvGrpSpPr>
            <p:nvPr/>
          </p:nvGrpSpPr>
          <p:grpSpPr bwMode="auto">
            <a:xfrm>
              <a:off x="-3634" y="1938"/>
              <a:ext cx="3479" cy="4278"/>
              <a:chOff x="-3634" y="1938"/>
              <a:chExt cx="3479" cy="4278"/>
            </a:xfrm>
            <a:grpFill/>
          </p:grpSpPr>
          <p:sp>
            <p:nvSpPr>
              <p:cNvPr id="1470" name="Freeform 193">
                <a:extLst>
                  <a:ext uri="{FF2B5EF4-FFF2-40B4-BE49-F238E27FC236}">
                    <a16:creationId xmlns:a16="http://schemas.microsoft.com/office/drawing/2014/main" xmlns="" id="{0A159C55-0639-4CE1-A4DF-4C0DAC7406CF}"/>
                  </a:ext>
                </a:extLst>
              </p:cNvPr>
              <p:cNvSpPr>
                <a:spLocks/>
              </p:cNvSpPr>
              <p:nvPr/>
            </p:nvSpPr>
            <p:spPr bwMode="auto">
              <a:xfrm>
                <a:off x="-3447" y="3405"/>
                <a:ext cx="13" cy="15"/>
              </a:xfrm>
              <a:custGeom>
                <a:avLst/>
                <a:gdLst>
                  <a:gd name="T0" fmla="*/ 11 w 14"/>
                  <a:gd name="T1" fmla="*/ 0 h 16"/>
                  <a:gd name="T2" fmla="*/ 1 w 14"/>
                  <a:gd name="T3" fmla="*/ 11 h 16"/>
                  <a:gd name="T4" fmla="*/ 0 w 14"/>
                  <a:gd name="T5" fmla="*/ 11 h 16"/>
                  <a:gd name="T6" fmla="*/ 0 w 14"/>
                  <a:gd name="T7" fmla="*/ 12 h 16"/>
                  <a:gd name="T8" fmla="*/ 0 w 14"/>
                  <a:gd name="T9" fmla="*/ 13 h 16"/>
                  <a:gd name="T10" fmla="*/ 0 w 14"/>
                  <a:gd name="T11" fmla="*/ 14 h 16"/>
                  <a:gd name="T12" fmla="*/ 1 w 14"/>
                  <a:gd name="T13" fmla="*/ 14 h 16"/>
                  <a:gd name="T14" fmla="*/ 2 w 14"/>
                  <a:gd name="T15" fmla="*/ 16 h 16"/>
                  <a:gd name="T16" fmla="*/ 4 w 14"/>
                  <a:gd name="T17" fmla="*/ 16 h 16"/>
                  <a:gd name="T18" fmla="*/ 5 w 14"/>
                  <a:gd name="T19" fmla="*/ 15 h 16"/>
                  <a:gd name="T20" fmla="*/ 14 w 14"/>
                  <a:gd name="T21" fmla="*/ 3 h 16"/>
                  <a:gd name="T22" fmla="*/ 14 w 14"/>
                  <a:gd name="T23" fmla="*/ 0 h 16"/>
                  <a:gd name="T24" fmla="*/ 11 w 14"/>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6">
                    <a:moveTo>
                      <a:pt x="11" y="0"/>
                    </a:moveTo>
                    <a:cubicBezTo>
                      <a:pt x="1" y="11"/>
                      <a:pt x="1" y="11"/>
                      <a:pt x="1" y="11"/>
                    </a:cubicBezTo>
                    <a:cubicBezTo>
                      <a:pt x="0" y="11"/>
                      <a:pt x="0" y="11"/>
                      <a:pt x="0" y="11"/>
                    </a:cubicBezTo>
                    <a:cubicBezTo>
                      <a:pt x="0" y="12"/>
                      <a:pt x="0" y="12"/>
                      <a:pt x="0" y="12"/>
                    </a:cubicBezTo>
                    <a:cubicBezTo>
                      <a:pt x="0" y="13"/>
                      <a:pt x="0" y="13"/>
                      <a:pt x="0" y="13"/>
                    </a:cubicBezTo>
                    <a:cubicBezTo>
                      <a:pt x="0" y="14"/>
                      <a:pt x="0" y="14"/>
                      <a:pt x="0" y="14"/>
                    </a:cubicBezTo>
                    <a:cubicBezTo>
                      <a:pt x="1" y="14"/>
                      <a:pt x="1" y="14"/>
                      <a:pt x="1" y="14"/>
                    </a:cubicBezTo>
                    <a:cubicBezTo>
                      <a:pt x="2" y="16"/>
                      <a:pt x="2" y="16"/>
                      <a:pt x="2" y="16"/>
                    </a:cubicBezTo>
                    <a:cubicBezTo>
                      <a:pt x="4" y="16"/>
                      <a:pt x="4" y="16"/>
                      <a:pt x="4" y="16"/>
                    </a:cubicBezTo>
                    <a:cubicBezTo>
                      <a:pt x="5" y="15"/>
                      <a:pt x="5" y="15"/>
                      <a:pt x="5" y="15"/>
                    </a:cubicBezTo>
                    <a:cubicBezTo>
                      <a:pt x="14" y="3"/>
                      <a:pt x="14" y="3"/>
                      <a:pt x="14" y="3"/>
                    </a:cubicBezTo>
                    <a:cubicBezTo>
                      <a:pt x="14" y="2"/>
                      <a:pt x="14" y="1"/>
                      <a:pt x="14"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1" name="Freeform 194">
                <a:extLst>
                  <a:ext uri="{FF2B5EF4-FFF2-40B4-BE49-F238E27FC236}">
                    <a16:creationId xmlns:a16="http://schemas.microsoft.com/office/drawing/2014/main" xmlns="" id="{A1BFAA1D-5651-4BC9-9DE6-9B0B2F7A39C4}"/>
                  </a:ext>
                </a:extLst>
              </p:cNvPr>
              <p:cNvSpPr>
                <a:spLocks/>
              </p:cNvSpPr>
              <p:nvPr/>
            </p:nvSpPr>
            <p:spPr bwMode="auto">
              <a:xfrm>
                <a:off x="-2075" y="3619"/>
                <a:ext cx="155" cy="141"/>
              </a:xfrm>
              <a:custGeom>
                <a:avLst/>
                <a:gdLst>
                  <a:gd name="T0" fmla="*/ 165 w 165"/>
                  <a:gd name="T1" fmla="*/ 2 h 150"/>
                  <a:gd name="T2" fmla="*/ 158 w 165"/>
                  <a:gd name="T3" fmla="*/ 1 h 150"/>
                  <a:gd name="T4" fmla="*/ 146 w 165"/>
                  <a:gd name="T5" fmla="*/ 13 h 150"/>
                  <a:gd name="T6" fmla="*/ 129 w 165"/>
                  <a:gd name="T7" fmla="*/ 19 h 150"/>
                  <a:gd name="T8" fmla="*/ 120 w 165"/>
                  <a:gd name="T9" fmla="*/ 20 h 150"/>
                  <a:gd name="T10" fmla="*/ 102 w 165"/>
                  <a:gd name="T11" fmla="*/ 49 h 150"/>
                  <a:gd name="T12" fmla="*/ 63 w 165"/>
                  <a:gd name="T13" fmla="*/ 76 h 150"/>
                  <a:gd name="T14" fmla="*/ 54 w 165"/>
                  <a:gd name="T15" fmla="*/ 75 h 150"/>
                  <a:gd name="T16" fmla="*/ 42 w 165"/>
                  <a:gd name="T17" fmla="*/ 81 h 150"/>
                  <a:gd name="T18" fmla="*/ 30 w 165"/>
                  <a:gd name="T19" fmla="*/ 79 h 150"/>
                  <a:gd name="T20" fmla="*/ 3 w 165"/>
                  <a:gd name="T21" fmla="*/ 114 h 150"/>
                  <a:gd name="T22" fmla="*/ 0 w 165"/>
                  <a:gd name="T23" fmla="*/ 121 h 150"/>
                  <a:gd name="T24" fmla="*/ 2 w 165"/>
                  <a:gd name="T25" fmla="*/ 132 h 150"/>
                  <a:gd name="T26" fmla="*/ 6 w 165"/>
                  <a:gd name="T27" fmla="*/ 131 h 150"/>
                  <a:gd name="T28" fmla="*/ 12 w 165"/>
                  <a:gd name="T29" fmla="*/ 139 h 150"/>
                  <a:gd name="T30" fmla="*/ 22 w 165"/>
                  <a:gd name="T31" fmla="*/ 150 h 150"/>
                  <a:gd name="T32" fmla="*/ 25 w 165"/>
                  <a:gd name="T33" fmla="*/ 148 h 150"/>
                  <a:gd name="T34" fmla="*/ 28 w 165"/>
                  <a:gd name="T35" fmla="*/ 141 h 150"/>
                  <a:gd name="T36" fmla="*/ 25 w 165"/>
                  <a:gd name="T37" fmla="*/ 134 h 150"/>
                  <a:gd name="T38" fmla="*/ 22 w 165"/>
                  <a:gd name="T39" fmla="*/ 134 h 150"/>
                  <a:gd name="T40" fmla="*/ 23 w 165"/>
                  <a:gd name="T41" fmla="*/ 130 h 150"/>
                  <a:gd name="T42" fmla="*/ 34 w 165"/>
                  <a:gd name="T43" fmla="*/ 135 h 150"/>
                  <a:gd name="T44" fmla="*/ 44 w 165"/>
                  <a:gd name="T45" fmla="*/ 120 h 150"/>
                  <a:gd name="T46" fmla="*/ 44 w 165"/>
                  <a:gd name="T47" fmla="*/ 102 h 150"/>
                  <a:gd name="T48" fmla="*/ 29 w 165"/>
                  <a:gd name="T49" fmla="*/ 121 h 150"/>
                  <a:gd name="T50" fmla="*/ 21 w 165"/>
                  <a:gd name="T51" fmla="*/ 127 h 150"/>
                  <a:gd name="T52" fmla="*/ 27 w 165"/>
                  <a:gd name="T53" fmla="*/ 117 h 150"/>
                  <a:gd name="T54" fmla="*/ 32 w 165"/>
                  <a:gd name="T55" fmla="*/ 109 h 150"/>
                  <a:gd name="T56" fmla="*/ 40 w 165"/>
                  <a:gd name="T57" fmla="*/ 103 h 150"/>
                  <a:gd name="T58" fmla="*/ 51 w 165"/>
                  <a:gd name="T59" fmla="*/ 97 h 150"/>
                  <a:gd name="T60" fmla="*/ 63 w 165"/>
                  <a:gd name="T61" fmla="*/ 93 h 150"/>
                  <a:gd name="T62" fmla="*/ 68 w 165"/>
                  <a:gd name="T63" fmla="*/ 96 h 150"/>
                  <a:gd name="T64" fmla="*/ 78 w 165"/>
                  <a:gd name="T65" fmla="*/ 95 h 150"/>
                  <a:gd name="T66" fmla="*/ 95 w 165"/>
                  <a:gd name="T67" fmla="*/ 92 h 150"/>
                  <a:gd name="T68" fmla="*/ 107 w 165"/>
                  <a:gd name="T69" fmla="*/ 89 h 150"/>
                  <a:gd name="T70" fmla="*/ 118 w 165"/>
                  <a:gd name="T71" fmla="*/ 90 h 150"/>
                  <a:gd name="T72" fmla="*/ 120 w 165"/>
                  <a:gd name="T73" fmla="*/ 90 h 150"/>
                  <a:gd name="T74" fmla="*/ 129 w 165"/>
                  <a:gd name="T75" fmla="*/ 91 h 150"/>
                  <a:gd name="T76" fmla="*/ 141 w 165"/>
                  <a:gd name="T77" fmla="*/ 99 h 150"/>
                  <a:gd name="T78" fmla="*/ 149 w 165"/>
                  <a:gd name="T79" fmla="*/ 96 h 150"/>
                  <a:gd name="T80" fmla="*/ 152 w 165"/>
                  <a:gd name="T81" fmla="*/ 84 h 150"/>
                  <a:gd name="T82" fmla="*/ 161 w 165"/>
                  <a:gd name="T83" fmla="*/ 68 h 150"/>
                  <a:gd name="T84" fmla="*/ 162 w 165"/>
                  <a:gd name="T85" fmla="*/ 66 h 150"/>
                  <a:gd name="T86" fmla="*/ 160 w 165"/>
                  <a:gd name="T87" fmla="*/ 54 h 150"/>
                  <a:gd name="T88" fmla="*/ 161 w 165"/>
                  <a:gd name="T89" fmla="*/ 41 h 150"/>
                  <a:gd name="T90" fmla="*/ 156 w 165"/>
                  <a:gd name="T91" fmla="*/ 29 h 150"/>
                  <a:gd name="T92" fmla="*/ 158 w 165"/>
                  <a:gd name="T93"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50">
                    <a:moveTo>
                      <a:pt x="158" y="14"/>
                    </a:moveTo>
                    <a:cubicBezTo>
                      <a:pt x="162" y="8"/>
                      <a:pt x="162" y="8"/>
                      <a:pt x="162" y="8"/>
                    </a:cubicBezTo>
                    <a:cubicBezTo>
                      <a:pt x="165" y="2"/>
                      <a:pt x="165" y="2"/>
                      <a:pt x="165" y="2"/>
                    </a:cubicBezTo>
                    <a:cubicBezTo>
                      <a:pt x="165" y="0"/>
                      <a:pt x="165" y="0"/>
                      <a:pt x="165" y="0"/>
                    </a:cubicBezTo>
                    <a:cubicBezTo>
                      <a:pt x="164" y="0"/>
                      <a:pt x="164" y="0"/>
                      <a:pt x="164" y="0"/>
                    </a:cubicBezTo>
                    <a:cubicBezTo>
                      <a:pt x="158" y="1"/>
                      <a:pt x="158" y="1"/>
                      <a:pt x="158" y="1"/>
                    </a:cubicBezTo>
                    <a:cubicBezTo>
                      <a:pt x="157" y="2"/>
                      <a:pt x="157" y="2"/>
                      <a:pt x="157" y="2"/>
                    </a:cubicBezTo>
                    <a:cubicBezTo>
                      <a:pt x="151" y="7"/>
                      <a:pt x="151" y="7"/>
                      <a:pt x="151" y="7"/>
                    </a:cubicBezTo>
                    <a:cubicBezTo>
                      <a:pt x="146" y="13"/>
                      <a:pt x="146" y="13"/>
                      <a:pt x="146" y="13"/>
                    </a:cubicBezTo>
                    <a:cubicBezTo>
                      <a:pt x="140" y="17"/>
                      <a:pt x="140" y="17"/>
                      <a:pt x="140" y="17"/>
                    </a:cubicBezTo>
                    <a:cubicBezTo>
                      <a:pt x="135" y="19"/>
                      <a:pt x="135" y="19"/>
                      <a:pt x="135" y="19"/>
                    </a:cubicBezTo>
                    <a:cubicBezTo>
                      <a:pt x="129" y="19"/>
                      <a:pt x="129" y="19"/>
                      <a:pt x="129" y="19"/>
                    </a:cubicBezTo>
                    <a:cubicBezTo>
                      <a:pt x="123" y="19"/>
                      <a:pt x="123" y="19"/>
                      <a:pt x="123" y="19"/>
                    </a:cubicBezTo>
                    <a:cubicBezTo>
                      <a:pt x="123" y="19"/>
                      <a:pt x="123" y="19"/>
                      <a:pt x="123" y="19"/>
                    </a:cubicBezTo>
                    <a:cubicBezTo>
                      <a:pt x="120" y="20"/>
                      <a:pt x="120" y="20"/>
                      <a:pt x="120" y="20"/>
                    </a:cubicBezTo>
                    <a:cubicBezTo>
                      <a:pt x="119" y="21"/>
                      <a:pt x="119" y="21"/>
                      <a:pt x="119" y="21"/>
                    </a:cubicBezTo>
                    <a:cubicBezTo>
                      <a:pt x="116" y="25"/>
                      <a:pt x="116" y="25"/>
                      <a:pt x="116" y="25"/>
                    </a:cubicBezTo>
                    <a:cubicBezTo>
                      <a:pt x="106" y="39"/>
                      <a:pt x="108" y="33"/>
                      <a:pt x="102" y="49"/>
                    </a:cubicBezTo>
                    <a:cubicBezTo>
                      <a:pt x="96" y="60"/>
                      <a:pt x="89" y="75"/>
                      <a:pt x="74" y="76"/>
                    </a:cubicBezTo>
                    <a:cubicBezTo>
                      <a:pt x="69" y="77"/>
                      <a:pt x="69" y="77"/>
                      <a:pt x="69" y="77"/>
                    </a:cubicBezTo>
                    <a:cubicBezTo>
                      <a:pt x="63" y="76"/>
                      <a:pt x="63" y="76"/>
                      <a:pt x="63" y="76"/>
                    </a:cubicBezTo>
                    <a:cubicBezTo>
                      <a:pt x="58" y="75"/>
                      <a:pt x="58" y="75"/>
                      <a:pt x="58" y="75"/>
                    </a:cubicBezTo>
                    <a:cubicBezTo>
                      <a:pt x="57" y="75"/>
                      <a:pt x="57" y="75"/>
                      <a:pt x="57" y="75"/>
                    </a:cubicBezTo>
                    <a:cubicBezTo>
                      <a:pt x="54" y="75"/>
                      <a:pt x="54" y="75"/>
                      <a:pt x="54" y="75"/>
                    </a:cubicBezTo>
                    <a:cubicBezTo>
                      <a:pt x="53" y="75"/>
                      <a:pt x="53" y="75"/>
                      <a:pt x="53" y="75"/>
                    </a:cubicBezTo>
                    <a:cubicBezTo>
                      <a:pt x="47" y="79"/>
                      <a:pt x="47" y="79"/>
                      <a:pt x="47" y="79"/>
                    </a:cubicBezTo>
                    <a:cubicBezTo>
                      <a:pt x="42" y="81"/>
                      <a:pt x="42" y="81"/>
                      <a:pt x="42" y="81"/>
                    </a:cubicBezTo>
                    <a:cubicBezTo>
                      <a:pt x="37" y="81"/>
                      <a:pt x="37" y="81"/>
                      <a:pt x="37" y="81"/>
                    </a:cubicBezTo>
                    <a:cubicBezTo>
                      <a:pt x="32" y="79"/>
                      <a:pt x="32" y="79"/>
                      <a:pt x="32" y="79"/>
                    </a:cubicBezTo>
                    <a:cubicBezTo>
                      <a:pt x="30" y="79"/>
                      <a:pt x="30" y="79"/>
                      <a:pt x="30" y="79"/>
                    </a:cubicBezTo>
                    <a:cubicBezTo>
                      <a:pt x="23" y="84"/>
                      <a:pt x="23" y="84"/>
                      <a:pt x="23" y="84"/>
                    </a:cubicBezTo>
                    <a:cubicBezTo>
                      <a:pt x="23" y="84"/>
                      <a:pt x="23" y="84"/>
                      <a:pt x="23" y="84"/>
                    </a:cubicBezTo>
                    <a:cubicBezTo>
                      <a:pt x="14" y="97"/>
                      <a:pt x="11" y="99"/>
                      <a:pt x="3" y="114"/>
                    </a:cubicBezTo>
                    <a:cubicBezTo>
                      <a:pt x="3" y="114"/>
                      <a:pt x="3" y="114"/>
                      <a:pt x="3" y="114"/>
                    </a:cubicBezTo>
                    <a:cubicBezTo>
                      <a:pt x="0" y="120"/>
                      <a:pt x="0" y="120"/>
                      <a:pt x="0" y="120"/>
                    </a:cubicBezTo>
                    <a:cubicBezTo>
                      <a:pt x="0" y="121"/>
                      <a:pt x="0" y="121"/>
                      <a:pt x="0" y="121"/>
                    </a:cubicBezTo>
                    <a:cubicBezTo>
                      <a:pt x="0" y="126"/>
                      <a:pt x="0" y="126"/>
                      <a:pt x="0" y="126"/>
                    </a:cubicBezTo>
                    <a:cubicBezTo>
                      <a:pt x="0" y="127"/>
                      <a:pt x="0" y="127"/>
                      <a:pt x="0" y="127"/>
                    </a:cubicBezTo>
                    <a:cubicBezTo>
                      <a:pt x="2" y="132"/>
                      <a:pt x="2" y="132"/>
                      <a:pt x="2" y="132"/>
                    </a:cubicBezTo>
                    <a:cubicBezTo>
                      <a:pt x="3" y="134"/>
                      <a:pt x="3" y="134"/>
                      <a:pt x="3" y="134"/>
                    </a:cubicBezTo>
                    <a:cubicBezTo>
                      <a:pt x="5" y="133"/>
                      <a:pt x="5" y="133"/>
                      <a:pt x="5" y="133"/>
                    </a:cubicBezTo>
                    <a:cubicBezTo>
                      <a:pt x="6" y="131"/>
                      <a:pt x="6" y="131"/>
                      <a:pt x="6" y="131"/>
                    </a:cubicBezTo>
                    <a:cubicBezTo>
                      <a:pt x="6" y="132"/>
                      <a:pt x="6" y="132"/>
                      <a:pt x="6" y="132"/>
                    </a:cubicBezTo>
                    <a:cubicBezTo>
                      <a:pt x="6" y="133"/>
                      <a:pt x="6" y="133"/>
                      <a:pt x="6" y="133"/>
                    </a:cubicBezTo>
                    <a:cubicBezTo>
                      <a:pt x="12" y="139"/>
                      <a:pt x="12" y="139"/>
                      <a:pt x="12" y="139"/>
                    </a:cubicBezTo>
                    <a:cubicBezTo>
                      <a:pt x="17" y="144"/>
                      <a:pt x="17" y="144"/>
                      <a:pt x="17" y="144"/>
                    </a:cubicBezTo>
                    <a:cubicBezTo>
                      <a:pt x="21" y="149"/>
                      <a:pt x="21" y="149"/>
                      <a:pt x="21" y="149"/>
                    </a:cubicBezTo>
                    <a:cubicBezTo>
                      <a:pt x="22" y="150"/>
                      <a:pt x="22" y="150"/>
                      <a:pt x="22" y="150"/>
                    </a:cubicBezTo>
                    <a:cubicBezTo>
                      <a:pt x="23" y="150"/>
                      <a:pt x="23" y="150"/>
                      <a:pt x="23" y="150"/>
                    </a:cubicBezTo>
                    <a:cubicBezTo>
                      <a:pt x="24" y="149"/>
                      <a:pt x="24" y="149"/>
                      <a:pt x="24" y="149"/>
                    </a:cubicBezTo>
                    <a:cubicBezTo>
                      <a:pt x="25" y="148"/>
                      <a:pt x="25" y="148"/>
                      <a:pt x="25" y="148"/>
                    </a:cubicBezTo>
                    <a:cubicBezTo>
                      <a:pt x="24" y="147"/>
                      <a:pt x="24" y="147"/>
                      <a:pt x="24" y="147"/>
                    </a:cubicBezTo>
                    <a:cubicBezTo>
                      <a:pt x="28" y="142"/>
                      <a:pt x="28" y="142"/>
                      <a:pt x="28" y="142"/>
                    </a:cubicBezTo>
                    <a:cubicBezTo>
                      <a:pt x="28" y="141"/>
                      <a:pt x="28" y="141"/>
                      <a:pt x="28" y="141"/>
                    </a:cubicBezTo>
                    <a:cubicBezTo>
                      <a:pt x="27" y="135"/>
                      <a:pt x="27" y="135"/>
                      <a:pt x="27" y="135"/>
                    </a:cubicBezTo>
                    <a:cubicBezTo>
                      <a:pt x="27" y="134"/>
                      <a:pt x="27" y="134"/>
                      <a:pt x="27" y="134"/>
                    </a:cubicBezTo>
                    <a:cubicBezTo>
                      <a:pt x="25" y="134"/>
                      <a:pt x="25" y="134"/>
                      <a:pt x="25" y="134"/>
                    </a:cubicBezTo>
                    <a:cubicBezTo>
                      <a:pt x="19" y="136"/>
                      <a:pt x="19" y="136"/>
                      <a:pt x="19" y="136"/>
                    </a:cubicBezTo>
                    <a:cubicBezTo>
                      <a:pt x="18" y="135"/>
                      <a:pt x="18" y="135"/>
                      <a:pt x="18" y="135"/>
                    </a:cubicBezTo>
                    <a:cubicBezTo>
                      <a:pt x="22" y="134"/>
                      <a:pt x="22" y="134"/>
                      <a:pt x="22" y="134"/>
                    </a:cubicBezTo>
                    <a:cubicBezTo>
                      <a:pt x="23" y="133"/>
                      <a:pt x="23" y="133"/>
                      <a:pt x="23" y="133"/>
                    </a:cubicBezTo>
                    <a:cubicBezTo>
                      <a:pt x="23" y="132"/>
                      <a:pt x="23" y="132"/>
                      <a:pt x="23" y="132"/>
                    </a:cubicBezTo>
                    <a:cubicBezTo>
                      <a:pt x="23" y="130"/>
                      <a:pt x="23" y="130"/>
                      <a:pt x="23" y="130"/>
                    </a:cubicBezTo>
                    <a:cubicBezTo>
                      <a:pt x="27" y="131"/>
                      <a:pt x="27" y="131"/>
                      <a:pt x="27" y="131"/>
                    </a:cubicBezTo>
                    <a:cubicBezTo>
                      <a:pt x="30" y="137"/>
                      <a:pt x="30" y="137"/>
                      <a:pt x="30" y="137"/>
                    </a:cubicBezTo>
                    <a:cubicBezTo>
                      <a:pt x="34" y="135"/>
                      <a:pt x="34" y="135"/>
                      <a:pt x="34" y="135"/>
                    </a:cubicBezTo>
                    <a:cubicBezTo>
                      <a:pt x="40" y="131"/>
                      <a:pt x="40" y="131"/>
                      <a:pt x="40" y="131"/>
                    </a:cubicBezTo>
                    <a:cubicBezTo>
                      <a:pt x="44" y="125"/>
                      <a:pt x="44" y="125"/>
                      <a:pt x="44" y="125"/>
                    </a:cubicBezTo>
                    <a:cubicBezTo>
                      <a:pt x="44" y="120"/>
                      <a:pt x="44" y="120"/>
                      <a:pt x="44" y="120"/>
                    </a:cubicBezTo>
                    <a:cubicBezTo>
                      <a:pt x="43" y="114"/>
                      <a:pt x="43" y="114"/>
                      <a:pt x="43" y="114"/>
                    </a:cubicBezTo>
                    <a:cubicBezTo>
                      <a:pt x="48" y="108"/>
                      <a:pt x="48" y="108"/>
                      <a:pt x="48" y="108"/>
                    </a:cubicBezTo>
                    <a:cubicBezTo>
                      <a:pt x="44" y="102"/>
                      <a:pt x="44" y="102"/>
                      <a:pt x="44" y="102"/>
                    </a:cubicBezTo>
                    <a:cubicBezTo>
                      <a:pt x="42" y="108"/>
                      <a:pt x="42" y="108"/>
                      <a:pt x="42" y="108"/>
                    </a:cubicBezTo>
                    <a:cubicBezTo>
                      <a:pt x="30" y="112"/>
                      <a:pt x="30" y="112"/>
                      <a:pt x="30" y="112"/>
                    </a:cubicBezTo>
                    <a:cubicBezTo>
                      <a:pt x="29" y="121"/>
                      <a:pt x="29" y="121"/>
                      <a:pt x="29" y="121"/>
                    </a:cubicBezTo>
                    <a:cubicBezTo>
                      <a:pt x="23" y="124"/>
                      <a:pt x="23" y="124"/>
                      <a:pt x="23" y="124"/>
                    </a:cubicBezTo>
                    <a:cubicBezTo>
                      <a:pt x="22" y="128"/>
                      <a:pt x="22" y="128"/>
                      <a:pt x="22" y="128"/>
                    </a:cubicBezTo>
                    <a:cubicBezTo>
                      <a:pt x="21" y="127"/>
                      <a:pt x="21" y="127"/>
                      <a:pt x="21" y="127"/>
                    </a:cubicBezTo>
                    <a:cubicBezTo>
                      <a:pt x="22" y="122"/>
                      <a:pt x="22" y="122"/>
                      <a:pt x="22" y="122"/>
                    </a:cubicBezTo>
                    <a:cubicBezTo>
                      <a:pt x="27" y="118"/>
                      <a:pt x="27" y="118"/>
                      <a:pt x="27" y="118"/>
                    </a:cubicBezTo>
                    <a:cubicBezTo>
                      <a:pt x="27" y="117"/>
                      <a:pt x="27" y="117"/>
                      <a:pt x="27" y="117"/>
                    </a:cubicBezTo>
                    <a:cubicBezTo>
                      <a:pt x="29" y="112"/>
                      <a:pt x="29" y="112"/>
                      <a:pt x="29" y="112"/>
                    </a:cubicBezTo>
                    <a:cubicBezTo>
                      <a:pt x="32" y="109"/>
                      <a:pt x="32" y="109"/>
                      <a:pt x="32" y="109"/>
                    </a:cubicBezTo>
                    <a:cubicBezTo>
                      <a:pt x="32" y="109"/>
                      <a:pt x="32" y="109"/>
                      <a:pt x="32" y="109"/>
                    </a:cubicBezTo>
                    <a:cubicBezTo>
                      <a:pt x="35" y="104"/>
                      <a:pt x="35" y="104"/>
                      <a:pt x="35" y="104"/>
                    </a:cubicBezTo>
                    <a:cubicBezTo>
                      <a:pt x="39" y="103"/>
                      <a:pt x="39" y="103"/>
                      <a:pt x="39" y="103"/>
                    </a:cubicBezTo>
                    <a:cubicBezTo>
                      <a:pt x="40" y="103"/>
                      <a:pt x="40" y="103"/>
                      <a:pt x="40" y="103"/>
                    </a:cubicBezTo>
                    <a:cubicBezTo>
                      <a:pt x="45" y="98"/>
                      <a:pt x="45" y="98"/>
                      <a:pt x="45" y="98"/>
                    </a:cubicBezTo>
                    <a:cubicBezTo>
                      <a:pt x="50" y="97"/>
                      <a:pt x="50" y="97"/>
                      <a:pt x="50" y="97"/>
                    </a:cubicBezTo>
                    <a:cubicBezTo>
                      <a:pt x="51" y="97"/>
                      <a:pt x="51" y="97"/>
                      <a:pt x="51" y="97"/>
                    </a:cubicBezTo>
                    <a:cubicBezTo>
                      <a:pt x="56" y="94"/>
                      <a:pt x="56" y="94"/>
                      <a:pt x="56" y="94"/>
                    </a:cubicBezTo>
                    <a:cubicBezTo>
                      <a:pt x="62" y="94"/>
                      <a:pt x="62" y="94"/>
                      <a:pt x="62" y="94"/>
                    </a:cubicBezTo>
                    <a:cubicBezTo>
                      <a:pt x="63" y="93"/>
                      <a:pt x="63" y="93"/>
                      <a:pt x="63" y="93"/>
                    </a:cubicBezTo>
                    <a:cubicBezTo>
                      <a:pt x="63" y="92"/>
                      <a:pt x="63" y="92"/>
                      <a:pt x="63" y="92"/>
                    </a:cubicBezTo>
                    <a:cubicBezTo>
                      <a:pt x="67" y="96"/>
                      <a:pt x="67" y="96"/>
                      <a:pt x="67" y="96"/>
                    </a:cubicBezTo>
                    <a:cubicBezTo>
                      <a:pt x="68" y="96"/>
                      <a:pt x="68" y="96"/>
                      <a:pt x="68" y="96"/>
                    </a:cubicBezTo>
                    <a:cubicBezTo>
                      <a:pt x="74" y="98"/>
                      <a:pt x="74" y="98"/>
                      <a:pt x="74" y="98"/>
                    </a:cubicBezTo>
                    <a:cubicBezTo>
                      <a:pt x="75" y="97"/>
                      <a:pt x="75" y="97"/>
                      <a:pt x="75" y="97"/>
                    </a:cubicBezTo>
                    <a:cubicBezTo>
                      <a:pt x="78" y="95"/>
                      <a:pt x="78" y="95"/>
                      <a:pt x="78" y="95"/>
                    </a:cubicBezTo>
                    <a:cubicBezTo>
                      <a:pt x="84" y="93"/>
                      <a:pt x="84" y="93"/>
                      <a:pt x="84" y="93"/>
                    </a:cubicBezTo>
                    <a:cubicBezTo>
                      <a:pt x="89" y="92"/>
                      <a:pt x="89" y="92"/>
                      <a:pt x="89" y="92"/>
                    </a:cubicBezTo>
                    <a:cubicBezTo>
                      <a:pt x="95" y="92"/>
                      <a:pt x="95" y="92"/>
                      <a:pt x="95" y="92"/>
                    </a:cubicBezTo>
                    <a:cubicBezTo>
                      <a:pt x="96" y="92"/>
                      <a:pt x="96" y="92"/>
                      <a:pt x="96" y="92"/>
                    </a:cubicBezTo>
                    <a:cubicBezTo>
                      <a:pt x="101" y="89"/>
                      <a:pt x="101" y="89"/>
                      <a:pt x="101" y="89"/>
                    </a:cubicBezTo>
                    <a:cubicBezTo>
                      <a:pt x="107" y="89"/>
                      <a:pt x="107" y="89"/>
                      <a:pt x="107" y="89"/>
                    </a:cubicBezTo>
                    <a:cubicBezTo>
                      <a:pt x="107" y="89"/>
                      <a:pt x="107" y="89"/>
                      <a:pt x="107" y="89"/>
                    </a:cubicBezTo>
                    <a:cubicBezTo>
                      <a:pt x="112" y="87"/>
                      <a:pt x="112" y="87"/>
                      <a:pt x="112" y="87"/>
                    </a:cubicBezTo>
                    <a:cubicBezTo>
                      <a:pt x="118" y="90"/>
                      <a:pt x="118" y="90"/>
                      <a:pt x="118" y="90"/>
                    </a:cubicBezTo>
                    <a:cubicBezTo>
                      <a:pt x="119" y="90"/>
                      <a:pt x="119" y="90"/>
                      <a:pt x="119" y="90"/>
                    </a:cubicBezTo>
                    <a:cubicBezTo>
                      <a:pt x="120" y="90"/>
                      <a:pt x="120" y="90"/>
                      <a:pt x="120" y="90"/>
                    </a:cubicBezTo>
                    <a:cubicBezTo>
                      <a:pt x="120" y="90"/>
                      <a:pt x="120" y="90"/>
                      <a:pt x="120" y="90"/>
                    </a:cubicBezTo>
                    <a:cubicBezTo>
                      <a:pt x="121" y="89"/>
                      <a:pt x="121" y="89"/>
                      <a:pt x="121" y="89"/>
                    </a:cubicBezTo>
                    <a:cubicBezTo>
                      <a:pt x="124" y="87"/>
                      <a:pt x="124" y="87"/>
                      <a:pt x="124" y="87"/>
                    </a:cubicBezTo>
                    <a:cubicBezTo>
                      <a:pt x="129" y="91"/>
                      <a:pt x="129" y="91"/>
                      <a:pt x="129" y="91"/>
                    </a:cubicBezTo>
                    <a:cubicBezTo>
                      <a:pt x="134" y="96"/>
                      <a:pt x="134" y="96"/>
                      <a:pt x="134" y="96"/>
                    </a:cubicBezTo>
                    <a:cubicBezTo>
                      <a:pt x="135" y="96"/>
                      <a:pt x="135" y="96"/>
                      <a:pt x="135" y="96"/>
                    </a:cubicBezTo>
                    <a:cubicBezTo>
                      <a:pt x="141" y="99"/>
                      <a:pt x="141" y="99"/>
                      <a:pt x="141" y="99"/>
                    </a:cubicBezTo>
                    <a:cubicBezTo>
                      <a:pt x="142" y="99"/>
                      <a:pt x="142" y="99"/>
                      <a:pt x="142" y="99"/>
                    </a:cubicBezTo>
                    <a:cubicBezTo>
                      <a:pt x="148" y="97"/>
                      <a:pt x="148" y="97"/>
                      <a:pt x="148" y="97"/>
                    </a:cubicBezTo>
                    <a:cubicBezTo>
                      <a:pt x="149" y="96"/>
                      <a:pt x="149" y="96"/>
                      <a:pt x="149" y="96"/>
                    </a:cubicBezTo>
                    <a:cubicBezTo>
                      <a:pt x="151" y="90"/>
                      <a:pt x="151" y="90"/>
                      <a:pt x="151" y="90"/>
                    </a:cubicBezTo>
                    <a:cubicBezTo>
                      <a:pt x="152" y="84"/>
                      <a:pt x="152" y="84"/>
                      <a:pt x="152" y="84"/>
                    </a:cubicBezTo>
                    <a:cubicBezTo>
                      <a:pt x="152" y="84"/>
                      <a:pt x="152" y="84"/>
                      <a:pt x="152" y="84"/>
                    </a:cubicBezTo>
                    <a:cubicBezTo>
                      <a:pt x="153" y="79"/>
                      <a:pt x="153" y="79"/>
                      <a:pt x="153" y="79"/>
                    </a:cubicBezTo>
                    <a:cubicBezTo>
                      <a:pt x="156" y="73"/>
                      <a:pt x="156" y="73"/>
                      <a:pt x="156" y="73"/>
                    </a:cubicBezTo>
                    <a:cubicBezTo>
                      <a:pt x="161" y="68"/>
                      <a:pt x="161" y="68"/>
                      <a:pt x="161" y="68"/>
                    </a:cubicBezTo>
                    <a:cubicBezTo>
                      <a:pt x="162" y="67"/>
                      <a:pt x="162" y="67"/>
                      <a:pt x="162" y="67"/>
                    </a:cubicBezTo>
                    <a:cubicBezTo>
                      <a:pt x="162" y="66"/>
                      <a:pt x="162" y="66"/>
                      <a:pt x="162" y="66"/>
                    </a:cubicBezTo>
                    <a:cubicBezTo>
                      <a:pt x="162" y="66"/>
                      <a:pt x="162" y="66"/>
                      <a:pt x="162" y="66"/>
                    </a:cubicBezTo>
                    <a:cubicBezTo>
                      <a:pt x="161" y="60"/>
                      <a:pt x="161" y="60"/>
                      <a:pt x="161" y="60"/>
                    </a:cubicBezTo>
                    <a:cubicBezTo>
                      <a:pt x="161" y="60"/>
                      <a:pt x="161" y="60"/>
                      <a:pt x="161" y="60"/>
                    </a:cubicBezTo>
                    <a:cubicBezTo>
                      <a:pt x="160" y="54"/>
                      <a:pt x="160" y="54"/>
                      <a:pt x="160" y="54"/>
                    </a:cubicBezTo>
                    <a:cubicBezTo>
                      <a:pt x="160" y="48"/>
                      <a:pt x="160" y="48"/>
                      <a:pt x="160" y="48"/>
                    </a:cubicBezTo>
                    <a:cubicBezTo>
                      <a:pt x="161" y="42"/>
                      <a:pt x="161" y="42"/>
                      <a:pt x="161" y="42"/>
                    </a:cubicBezTo>
                    <a:cubicBezTo>
                      <a:pt x="161" y="41"/>
                      <a:pt x="161" y="41"/>
                      <a:pt x="161" y="41"/>
                    </a:cubicBezTo>
                    <a:cubicBezTo>
                      <a:pt x="160" y="36"/>
                      <a:pt x="160" y="36"/>
                      <a:pt x="160" y="36"/>
                    </a:cubicBezTo>
                    <a:cubicBezTo>
                      <a:pt x="159" y="35"/>
                      <a:pt x="159" y="35"/>
                      <a:pt x="159" y="35"/>
                    </a:cubicBezTo>
                    <a:cubicBezTo>
                      <a:pt x="156" y="29"/>
                      <a:pt x="156" y="29"/>
                      <a:pt x="156" y="29"/>
                    </a:cubicBezTo>
                    <a:cubicBezTo>
                      <a:pt x="154" y="24"/>
                      <a:pt x="154" y="24"/>
                      <a:pt x="154" y="24"/>
                    </a:cubicBezTo>
                    <a:cubicBezTo>
                      <a:pt x="155" y="19"/>
                      <a:pt x="155" y="19"/>
                      <a:pt x="155" y="19"/>
                    </a:cubicBezTo>
                    <a:lnTo>
                      <a:pt x="15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2" name="Freeform 195">
                <a:extLst>
                  <a:ext uri="{FF2B5EF4-FFF2-40B4-BE49-F238E27FC236}">
                    <a16:creationId xmlns:a16="http://schemas.microsoft.com/office/drawing/2014/main" xmlns="" id="{96CF5B88-0C48-4297-BAE6-66036CE1599C}"/>
                  </a:ext>
                </a:extLst>
              </p:cNvPr>
              <p:cNvSpPr>
                <a:spLocks/>
              </p:cNvSpPr>
              <p:nvPr/>
            </p:nvSpPr>
            <p:spPr bwMode="auto">
              <a:xfrm>
                <a:off x="-2176" y="3047"/>
                <a:ext cx="8" cy="4"/>
              </a:xfrm>
              <a:custGeom>
                <a:avLst/>
                <a:gdLst>
                  <a:gd name="T0" fmla="*/ 1 w 9"/>
                  <a:gd name="T1" fmla="*/ 4 h 5"/>
                  <a:gd name="T2" fmla="*/ 7 w 9"/>
                  <a:gd name="T3" fmla="*/ 5 h 5"/>
                  <a:gd name="T4" fmla="*/ 8 w 9"/>
                  <a:gd name="T5" fmla="*/ 5 h 5"/>
                  <a:gd name="T6" fmla="*/ 9 w 9"/>
                  <a:gd name="T7" fmla="*/ 3 h 5"/>
                  <a:gd name="T8" fmla="*/ 9 w 9"/>
                  <a:gd name="T9" fmla="*/ 3 h 5"/>
                  <a:gd name="T10" fmla="*/ 9 w 9"/>
                  <a:gd name="T11" fmla="*/ 2 h 5"/>
                  <a:gd name="T12" fmla="*/ 8 w 9"/>
                  <a:gd name="T13" fmla="*/ 2 h 5"/>
                  <a:gd name="T14" fmla="*/ 8 w 9"/>
                  <a:gd name="T15" fmla="*/ 1 h 5"/>
                  <a:gd name="T16" fmla="*/ 7 w 9"/>
                  <a:gd name="T17" fmla="*/ 1 h 5"/>
                  <a:gd name="T18" fmla="*/ 2 w 9"/>
                  <a:gd name="T19" fmla="*/ 1 h 5"/>
                  <a:gd name="T20" fmla="*/ 0 w 9"/>
                  <a:gd name="T21" fmla="*/ 2 h 5"/>
                  <a:gd name="T22" fmla="*/ 1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1" y="4"/>
                    </a:moveTo>
                    <a:cubicBezTo>
                      <a:pt x="7" y="5"/>
                      <a:pt x="7" y="5"/>
                      <a:pt x="7" y="5"/>
                    </a:cubicBezTo>
                    <a:cubicBezTo>
                      <a:pt x="8" y="5"/>
                      <a:pt x="8" y="5"/>
                      <a:pt x="8" y="5"/>
                    </a:cubicBezTo>
                    <a:cubicBezTo>
                      <a:pt x="9" y="3"/>
                      <a:pt x="9" y="3"/>
                      <a:pt x="9" y="3"/>
                    </a:cubicBezTo>
                    <a:cubicBezTo>
                      <a:pt x="9" y="3"/>
                      <a:pt x="9" y="3"/>
                      <a:pt x="9" y="3"/>
                    </a:cubicBezTo>
                    <a:cubicBezTo>
                      <a:pt x="9" y="3"/>
                      <a:pt x="9" y="2"/>
                      <a:pt x="9" y="2"/>
                    </a:cubicBezTo>
                    <a:cubicBezTo>
                      <a:pt x="9" y="2"/>
                      <a:pt x="8" y="2"/>
                      <a:pt x="8" y="2"/>
                    </a:cubicBezTo>
                    <a:cubicBezTo>
                      <a:pt x="8" y="1"/>
                      <a:pt x="8" y="1"/>
                      <a:pt x="8" y="1"/>
                    </a:cubicBezTo>
                    <a:cubicBezTo>
                      <a:pt x="8" y="1"/>
                      <a:pt x="7" y="1"/>
                      <a:pt x="7" y="1"/>
                    </a:cubicBezTo>
                    <a:cubicBezTo>
                      <a:pt x="2" y="1"/>
                      <a:pt x="2" y="1"/>
                      <a:pt x="2" y="1"/>
                    </a:cubicBezTo>
                    <a:cubicBezTo>
                      <a:pt x="1" y="0"/>
                      <a:pt x="0" y="1"/>
                      <a:pt x="0" y="2"/>
                    </a:cubicBezTo>
                    <a:cubicBezTo>
                      <a:pt x="0" y="3"/>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3" name="Freeform 196">
                <a:extLst>
                  <a:ext uri="{FF2B5EF4-FFF2-40B4-BE49-F238E27FC236}">
                    <a16:creationId xmlns:a16="http://schemas.microsoft.com/office/drawing/2014/main" xmlns="" id="{2AB1E138-0E0B-4564-8D5E-FBE91F1B0E7B}"/>
                  </a:ext>
                </a:extLst>
              </p:cNvPr>
              <p:cNvSpPr>
                <a:spLocks/>
              </p:cNvSpPr>
              <p:nvPr/>
            </p:nvSpPr>
            <p:spPr bwMode="auto">
              <a:xfrm>
                <a:off x="-1845" y="2616"/>
                <a:ext cx="26" cy="18"/>
              </a:xfrm>
              <a:custGeom>
                <a:avLst/>
                <a:gdLst>
                  <a:gd name="T0" fmla="*/ 7 w 28"/>
                  <a:gd name="T1" fmla="*/ 6 h 20"/>
                  <a:gd name="T2" fmla="*/ 7 w 28"/>
                  <a:gd name="T3" fmla="*/ 7 h 20"/>
                  <a:gd name="T4" fmla="*/ 4 w 28"/>
                  <a:gd name="T5" fmla="*/ 12 h 20"/>
                  <a:gd name="T6" fmla="*/ 0 w 28"/>
                  <a:gd name="T7" fmla="*/ 17 h 20"/>
                  <a:gd name="T8" fmla="*/ 0 w 28"/>
                  <a:gd name="T9" fmla="*/ 19 h 20"/>
                  <a:gd name="T10" fmla="*/ 1 w 28"/>
                  <a:gd name="T11" fmla="*/ 20 h 20"/>
                  <a:gd name="T12" fmla="*/ 7 w 28"/>
                  <a:gd name="T13" fmla="*/ 20 h 20"/>
                  <a:gd name="T14" fmla="*/ 8 w 28"/>
                  <a:gd name="T15" fmla="*/ 20 h 20"/>
                  <a:gd name="T16" fmla="*/ 8 w 28"/>
                  <a:gd name="T17" fmla="*/ 20 h 20"/>
                  <a:gd name="T18" fmla="*/ 10 w 28"/>
                  <a:gd name="T19" fmla="*/ 20 h 20"/>
                  <a:gd name="T20" fmla="*/ 10 w 28"/>
                  <a:gd name="T21" fmla="*/ 19 h 20"/>
                  <a:gd name="T22" fmla="*/ 11 w 28"/>
                  <a:gd name="T23" fmla="*/ 19 h 20"/>
                  <a:gd name="T24" fmla="*/ 15 w 28"/>
                  <a:gd name="T25" fmla="*/ 14 h 20"/>
                  <a:gd name="T26" fmla="*/ 21 w 28"/>
                  <a:gd name="T27" fmla="*/ 11 h 20"/>
                  <a:gd name="T28" fmla="*/ 26 w 28"/>
                  <a:gd name="T29" fmla="*/ 8 h 20"/>
                  <a:gd name="T30" fmla="*/ 27 w 28"/>
                  <a:gd name="T31" fmla="*/ 7 h 20"/>
                  <a:gd name="T32" fmla="*/ 28 w 28"/>
                  <a:gd name="T33" fmla="*/ 2 h 20"/>
                  <a:gd name="T34" fmla="*/ 28 w 28"/>
                  <a:gd name="T35" fmla="*/ 0 h 20"/>
                  <a:gd name="T36" fmla="*/ 26 w 28"/>
                  <a:gd name="T37" fmla="*/ 0 h 20"/>
                  <a:gd name="T38" fmla="*/ 20 w 28"/>
                  <a:gd name="T39" fmla="*/ 2 h 20"/>
                  <a:gd name="T40" fmla="*/ 19 w 28"/>
                  <a:gd name="T41" fmla="*/ 2 h 20"/>
                  <a:gd name="T42" fmla="*/ 16 w 28"/>
                  <a:gd name="T43" fmla="*/ 5 h 20"/>
                  <a:gd name="T44" fmla="*/ 14 w 28"/>
                  <a:gd name="T45" fmla="*/ 3 h 20"/>
                  <a:gd name="T46" fmla="*/ 13 w 28"/>
                  <a:gd name="T47" fmla="*/ 2 h 20"/>
                  <a:gd name="T48" fmla="*/ 12 w 28"/>
                  <a:gd name="T49" fmla="*/ 2 h 20"/>
                  <a:gd name="T50" fmla="*/ 7 w 28"/>
                  <a:gd name="T5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20">
                    <a:moveTo>
                      <a:pt x="7" y="6"/>
                    </a:moveTo>
                    <a:cubicBezTo>
                      <a:pt x="7" y="7"/>
                      <a:pt x="7" y="7"/>
                      <a:pt x="7" y="7"/>
                    </a:cubicBezTo>
                    <a:cubicBezTo>
                      <a:pt x="4" y="12"/>
                      <a:pt x="4" y="12"/>
                      <a:pt x="4" y="12"/>
                    </a:cubicBezTo>
                    <a:cubicBezTo>
                      <a:pt x="0" y="17"/>
                      <a:pt x="0" y="17"/>
                      <a:pt x="0" y="17"/>
                    </a:cubicBezTo>
                    <a:cubicBezTo>
                      <a:pt x="0" y="19"/>
                      <a:pt x="0" y="19"/>
                      <a:pt x="0" y="19"/>
                    </a:cubicBezTo>
                    <a:cubicBezTo>
                      <a:pt x="1" y="20"/>
                      <a:pt x="1" y="20"/>
                      <a:pt x="1" y="20"/>
                    </a:cubicBezTo>
                    <a:cubicBezTo>
                      <a:pt x="7" y="20"/>
                      <a:pt x="7" y="20"/>
                      <a:pt x="7" y="20"/>
                    </a:cubicBezTo>
                    <a:cubicBezTo>
                      <a:pt x="8" y="20"/>
                      <a:pt x="8" y="20"/>
                      <a:pt x="8" y="20"/>
                    </a:cubicBezTo>
                    <a:cubicBezTo>
                      <a:pt x="8" y="20"/>
                      <a:pt x="8" y="20"/>
                      <a:pt x="8" y="20"/>
                    </a:cubicBezTo>
                    <a:cubicBezTo>
                      <a:pt x="10" y="20"/>
                      <a:pt x="10" y="20"/>
                      <a:pt x="10" y="20"/>
                    </a:cubicBezTo>
                    <a:cubicBezTo>
                      <a:pt x="10" y="20"/>
                      <a:pt x="10" y="20"/>
                      <a:pt x="10" y="19"/>
                    </a:cubicBezTo>
                    <a:cubicBezTo>
                      <a:pt x="10" y="19"/>
                      <a:pt x="11" y="19"/>
                      <a:pt x="11" y="19"/>
                    </a:cubicBezTo>
                    <a:cubicBezTo>
                      <a:pt x="15" y="14"/>
                      <a:pt x="15" y="14"/>
                      <a:pt x="15" y="14"/>
                    </a:cubicBezTo>
                    <a:cubicBezTo>
                      <a:pt x="21" y="11"/>
                      <a:pt x="21" y="11"/>
                      <a:pt x="21" y="11"/>
                    </a:cubicBezTo>
                    <a:cubicBezTo>
                      <a:pt x="26" y="8"/>
                      <a:pt x="26" y="8"/>
                      <a:pt x="26" y="8"/>
                    </a:cubicBezTo>
                    <a:cubicBezTo>
                      <a:pt x="27" y="7"/>
                      <a:pt x="27" y="7"/>
                      <a:pt x="27" y="7"/>
                    </a:cubicBezTo>
                    <a:cubicBezTo>
                      <a:pt x="28" y="2"/>
                      <a:pt x="28" y="2"/>
                      <a:pt x="28" y="2"/>
                    </a:cubicBezTo>
                    <a:cubicBezTo>
                      <a:pt x="28" y="0"/>
                      <a:pt x="28" y="0"/>
                      <a:pt x="28" y="0"/>
                    </a:cubicBezTo>
                    <a:cubicBezTo>
                      <a:pt x="26" y="0"/>
                      <a:pt x="26" y="0"/>
                      <a:pt x="26" y="0"/>
                    </a:cubicBezTo>
                    <a:cubicBezTo>
                      <a:pt x="20" y="2"/>
                      <a:pt x="20" y="2"/>
                      <a:pt x="20" y="2"/>
                    </a:cubicBezTo>
                    <a:cubicBezTo>
                      <a:pt x="19" y="2"/>
                      <a:pt x="19" y="2"/>
                      <a:pt x="19" y="2"/>
                    </a:cubicBezTo>
                    <a:cubicBezTo>
                      <a:pt x="16" y="5"/>
                      <a:pt x="16" y="5"/>
                      <a:pt x="16" y="5"/>
                    </a:cubicBezTo>
                    <a:cubicBezTo>
                      <a:pt x="14" y="3"/>
                      <a:pt x="14" y="3"/>
                      <a:pt x="14" y="3"/>
                    </a:cubicBezTo>
                    <a:cubicBezTo>
                      <a:pt x="13" y="2"/>
                      <a:pt x="13" y="2"/>
                      <a:pt x="13" y="2"/>
                    </a:cubicBezTo>
                    <a:cubicBezTo>
                      <a:pt x="12" y="2"/>
                      <a:pt x="12" y="2"/>
                      <a:pt x="12" y="2"/>
                    </a:cubicBez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4" name="Freeform 197">
                <a:extLst>
                  <a:ext uri="{FF2B5EF4-FFF2-40B4-BE49-F238E27FC236}">
                    <a16:creationId xmlns:a16="http://schemas.microsoft.com/office/drawing/2014/main" xmlns="" id="{9A337B4E-0C04-4062-839E-C00CE9BEF5B9}"/>
                  </a:ext>
                </a:extLst>
              </p:cNvPr>
              <p:cNvSpPr>
                <a:spLocks/>
              </p:cNvSpPr>
              <p:nvPr/>
            </p:nvSpPr>
            <p:spPr bwMode="auto">
              <a:xfrm>
                <a:off x="-1817" y="2355"/>
                <a:ext cx="8" cy="15"/>
              </a:xfrm>
              <a:custGeom>
                <a:avLst/>
                <a:gdLst>
                  <a:gd name="T0" fmla="*/ 4 w 9"/>
                  <a:gd name="T1" fmla="*/ 16 h 16"/>
                  <a:gd name="T2" fmla="*/ 8 w 9"/>
                  <a:gd name="T3" fmla="*/ 11 h 16"/>
                  <a:gd name="T4" fmla="*/ 8 w 9"/>
                  <a:gd name="T5" fmla="*/ 7 h 16"/>
                  <a:gd name="T6" fmla="*/ 8 w 9"/>
                  <a:gd name="T7" fmla="*/ 7 h 16"/>
                  <a:gd name="T8" fmla="*/ 9 w 9"/>
                  <a:gd name="T9" fmla="*/ 2 h 16"/>
                  <a:gd name="T10" fmla="*/ 9 w 9"/>
                  <a:gd name="T11" fmla="*/ 1 h 16"/>
                  <a:gd name="T12" fmla="*/ 9 w 9"/>
                  <a:gd name="T13" fmla="*/ 1 h 16"/>
                  <a:gd name="T14" fmla="*/ 8 w 9"/>
                  <a:gd name="T15" fmla="*/ 0 h 16"/>
                  <a:gd name="T16" fmla="*/ 7 w 9"/>
                  <a:gd name="T17" fmla="*/ 3 h 16"/>
                  <a:gd name="T18" fmla="*/ 8 w 9"/>
                  <a:gd name="T19" fmla="*/ 8 h 16"/>
                  <a:gd name="T20" fmla="*/ 6 w 9"/>
                  <a:gd name="T21" fmla="*/ 10 h 16"/>
                  <a:gd name="T22" fmla="*/ 1 w 9"/>
                  <a:gd name="T23" fmla="*/ 11 h 16"/>
                  <a:gd name="T24" fmla="*/ 0 w 9"/>
                  <a:gd name="T25" fmla="*/ 15 h 16"/>
                  <a:gd name="T26" fmla="*/ 0 w 9"/>
                  <a:gd name="T27" fmla="*/ 15 h 16"/>
                  <a:gd name="T28" fmla="*/ 4 w 9"/>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6">
                    <a:moveTo>
                      <a:pt x="4" y="16"/>
                    </a:moveTo>
                    <a:cubicBezTo>
                      <a:pt x="8" y="11"/>
                      <a:pt x="8" y="11"/>
                      <a:pt x="8" y="11"/>
                    </a:cubicBezTo>
                    <a:cubicBezTo>
                      <a:pt x="8" y="7"/>
                      <a:pt x="8" y="7"/>
                      <a:pt x="8" y="7"/>
                    </a:cubicBezTo>
                    <a:cubicBezTo>
                      <a:pt x="8" y="7"/>
                      <a:pt x="8" y="7"/>
                      <a:pt x="8" y="7"/>
                    </a:cubicBezTo>
                    <a:cubicBezTo>
                      <a:pt x="9" y="2"/>
                      <a:pt x="9" y="2"/>
                      <a:pt x="9" y="2"/>
                    </a:cubicBezTo>
                    <a:cubicBezTo>
                      <a:pt x="9" y="1"/>
                      <a:pt x="9" y="1"/>
                      <a:pt x="9" y="1"/>
                    </a:cubicBezTo>
                    <a:cubicBezTo>
                      <a:pt x="9" y="1"/>
                      <a:pt x="9" y="1"/>
                      <a:pt x="9" y="1"/>
                    </a:cubicBezTo>
                    <a:cubicBezTo>
                      <a:pt x="8" y="0"/>
                      <a:pt x="8" y="0"/>
                      <a:pt x="8" y="0"/>
                    </a:cubicBezTo>
                    <a:cubicBezTo>
                      <a:pt x="7" y="3"/>
                      <a:pt x="7" y="3"/>
                      <a:pt x="7" y="3"/>
                    </a:cubicBezTo>
                    <a:cubicBezTo>
                      <a:pt x="8" y="8"/>
                      <a:pt x="8" y="8"/>
                      <a:pt x="8" y="8"/>
                    </a:cubicBezTo>
                    <a:cubicBezTo>
                      <a:pt x="8" y="9"/>
                      <a:pt x="7" y="10"/>
                      <a:pt x="6" y="10"/>
                    </a:cubicBezTo>
                    <a:cubicBezTo>
                      <a:pt x="1" y="11"/>
                      <a:pt x="1" y="11"/>
                      <a:pt x="1" y="11"/>
                    </a:cubicBezTo>
                    <a:cubicBezTo>
                      <a:pt x="0" y="15"/>
                      <a:pt x="0" y="15"/>
                      <a:pt x="0" y="15"/>
                    </a:cubicBezTo>
                    <a:cubicBezTo>
                      <a:pt x="0" y="15"/>
                      <a:pt x="0" y="15"/>
                      <a:pt x="0" y="15"/>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5" name="Freeform 198">
                <a:extLst>
                  <a:ext uri="{FF2B5EF4-FFF2-40B4-BE49-F238E27FC236}">
                    <a16:creationId xmlns:a16="http://schemas.microsoft.com/office/drawing/2014/main" xmlns="" id="{493ED300-7334-4D3C-9B20-91DD1D7149E1}"/>
                  </a:ext>
                </a:extLst>
              </p:cNvPr>
              <p:cNvSpPr>
                <a:spLocks/>
              </p:cNvSpPr>
              <p:nvPr/>
            </p:nvSpPr>
            <p:spPr bwMode="auto">
              <a:xfrm>
                <a:off x="-1776" y="2331"/>
                <a:ext cx="3" cy="5"/>
              </a:xfrm>
              <a:custGeom>
                <a:avLst/>
                <a:gdLst>
                  <a:gd name="T0" fmla="*/ 3 w 3"/>
                  <a:gd name="T1" fmla="*/ 5 h 5"/>
                  <a:gd name="T2" fmla="*/ 3 w 3"/>
                  <a:gd name="T3" fmla="*/ 2 h 5"/>
                  <a:gd name="T4" fmla="*/ 3 w 3"/>
                  <a:gd name="T5" fmla="*/ 0 h 5"/>
                  <a:gd name="T6" fmla="*/ 0 w 3"/>
                  <a:gd name="T7" fmla="*/ 0 h 5"/>
                  <a:gd name="T8" fmla="*/ 1 w 3"/>
                  <a:gd name="T9" fmla="*/ 2 h 5"/>
                  <a:gd name="T10" fmla="*/ 3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3" y="5"/>
                    </a:moveTo>
                    <a:lnTo>
                      <a:pt x="3" y="2"/>
                    </a:lnTo>
                    <a:lnTo>
                      <a:pt x="3" y="0"/>
                    </a:lnTo>
                    <a:lnTo>
                      <a:pt x="0" y="0"/>
                    </a:lnTo>
                    <a:lnTo>
                      <a:pt x="1" y="2"/>
                    </a:ln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6" name="Freeform 199">
                <a:extLst>
                  <a:ext uri="{FF2B5EF4-FFF2-40B4-BE49-F238E27FC236}">
                    <a16:creationId xmlns:a16="http://schemas.microsoft.com/office/drawing/2014/main" xmlns="" id="{0AC806CD-67D1-48CB-9FE9-2C03916D6010}"/>
                  </a:ext>
                </a:extLst>
              </p:cNvPr>
              <p:cNvSpPr>
                <a:spLocks/>
              </p:cNvSpPr>
              <p:nvPr/>
            </p:nvSpPr>
            <p:spPr bwMode="auto">
              <a:xfrm>
                <a:off x="-1831" y="2362"/>
                <a:ext cx="10" cy="28"/>
              </a:xfrm>
              <a:custGeom>
                <a:avLst/>
                <a:gdLst>
                  <a:gd name="T0" fmla="*/ 1 w 11"/>
                  <a:gd name="T1" fmla="*/ 29 h 30"/>
                  <a:gd name="T2" fmla="*/ 8 w 11"/>
                  <a:gd name="T3" fmla="*/ 24 h 30"/>
                  <a:gd name="T4" fmla="*/ 8 w 11"/>
                  <a:gd name="T5" fmla="*/ 22 h 30"/>
                  <a:gd name="T6" fmla="*/ 4 w 11"/>
                  <a:gd name="T7" fmla="*/ 15 h 30"/>
                  <a:gd name="T8" fmla="*/ 4 w 11"/>
                  <a:gd name="T9" fmla="*/ 13 h 30"/>
                  <a:gd name="T10" fmla="*/ 6 w 11"/>
                  <a:gd name="T11" fmla="*/ 13 h 30"/>
                  <a:gd name="T12" fmla="*/ 10 w 11"/>
                  <a:gd name="T13" fmla="*/ 15 h 30"/>
                  <a:gd name="T14" fmla="*/ 11 w 11"/>
                  <a:gd name="T15" fmla="*/ 12 h 30"/>
                  <a:gd name="T16" fmla="*/ 11 w 11"/>
                  <a:gd name="T17" fmla="*/ 12 h 30"/>
                  <a:gd name="T18" fmla="*/ 10 w 11"/>
                  <a:gd name="T19" fmla="*/ 6 h 30"/>
                  <a:gd name="T20" fmla="*/ 10 w 11"/>
                  <a:gd name="T21" fmla="*/ 5 h 30"/>
                  <a:gd name="T22" fmla="*/ 11 w 11"/>
                  <a:gd name="T23" fmla="*/ 1 h 30"/>
                  <a:gd name="T24" fmla="*/ 9 w 11"/>
                  <a:gd name="T25" fmla="*/ 0 h 30"/>
                  <a:gd name="T26" fmla="*/ 4 w 11"/>
                  <a:gd name="T27" fmla="*/ 12 h 30"/>
                  <a:gd name="T28" fmla="*/ 2 w 11"/>
                  <a:gd name="T29" fmla="*/ 18 h 30"/>
                  <a:gd name="T30" fmla="*/ 0 w 11"/>
                  <a:gd name="T31" fmla="*/ 24 h 30"/>
                  <a:gd name="T32" fmla="*/ 0 w 11"/>
                  <a:gd name="T33" fmla="*/ 30 h 30"/>
                  <a:gd name="T34" fmla="*/ 0 w 11"/>
                  <a:gd name="T35" fmla="*/ 30 h 30"/>
                  <a:gd name="T36" fmla="*/ 1 w 11"/>
                  <a:gd name="T3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30">
                    <a:moveTo>
                      <a:pt x="1" y="29"/>
                    </a:moveTo>
                    <a:cubicBezTo>
                      <a:pt x="8" y="24"/>
                      <a:pt x="8" y="24"/>
                      <a:pt x="8" y="24"/>
                    </a:cubicBezTo>
                    <a:cubicBezTo>
                      <a:pt x="8" y="22"/>
                      <a:pt x="8" y="22"/>
                      <a:pt x="8" y="22"/>
                    </a:cubicBezTo>
                    <a:cubicBezTo>
                      <a:pt x="4" y="15"/>
                      <a:pt x="4" y="15"/>
                      <a:pt x="4" y="15"/>
                    </a:cubicBezTo>
                    <a:cubicBezTo>
                      <a:pt x="4" y="13"/>
                      <a:pt x="4" y="13"/>
                      <a:pt x="4" y="13"/>
                    </a:cubicBezTo>
                    <a:cubicBezTo>
                      <a:pt x="6" y="13"/>
                      <a:pt x="6" y="13"/>
                      <a:pt x="6" y="13"/>
                    </a:cubicBezTo>
                    <a:cubicBezTo>
                      <a:pt x="10" y="15"/>
                      <a:pt x="10" y="15"/>
                      <a:pt x="10" y="15"/>
                    </a:cubicBezTo>
                    <a:cubicBezTo>
                      <a:pt x="11" y="12"/>
                      <a:pt x="11" y="12"/>
                      <a:pt x="11" y="12"/>
                    </a:cubicBezTo>
                    <a:cubicBezTo>
                      <a:pt x="11" y="12"/>
                      <a:pt x="11" y="12"/>
                      <a:pt x="11" y="12"/>
                    </a:cubicBezTo>
                    <a:cubicBezTo>
                      <a:pt x="10" y="6"/>
                      <a:pt x="10" y="6"/>
                      <a:pt x="10" y="6"/>
                    </a:cubicBezTo>
                    <a:cubicBezTo>
                      <a:pt x="10" y="5"/>
                      <a:pt x="10" y="5"/>
                      <a:pt x="10" y="5"/>
                    </a:cubicBezTo>
                    <a:cubicBezTo>
                      <a:pt x="11" y="1"/>
                      <a:pt x="11" y="1"/>
                      <a:pt x="11" y="1"/>
                    </a:cubicBezTo>
                    <a:cubicBezTo>
                      <a:pt x="9" y="0"/>
                      <a:pt x="9" y="0"/>
                      <a:pt x="9" y="0"/>
                    </a:cubicBezTo>
                    <a:cubicBezTo>
                      <a:pt x="7" y="4"/>
                      <a:pt x="6" y="8"/>
                      <a:pt x="4" y="12"/>
                    </a:cubicBezTo>
                    <a:cubicBezTo>
                      <a:pt x="2" y="18"/>
                      <a:pt x="2" y="18"/>
                      <a:pt x="2" y="18"/>
                    </a:cubicBezTo>
                    <a:cubicBezTo>
                      <a:pt x="0" y="24"/>
                      <a:pt x="0" y="24"/>
                      <a:pt x="0" y="24"/>
                    </a:cubicBezTo>
                    <a:cubicBezTo>
                      <a:pt x="0" y="30"/>
                      <a:pt x="0" y="30"/>
                      <a:pt x="0" y="30"/>
                    </a:cubicBezTo>
                    <a:cubicBezTo>
                      <a:pt x="0" y="30"/>
                      <a:pt x="0" y="30"/>
                      <a:pt x="0" y="30"/>
                    </a:cubicBezTo>
                    <a:cubicBezTo>
                      <a:pt x="1" y="29"/>
                      <a:pt x="1" y="29"/>
                      <a:pt x="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7" name="Freeform 200">
                <a:extLst>
                  <a:ext uri="{FF2B5EF4-FFF2-40B4-BE49-F238E27FC236}">
                    <a16:creationId xmlns:a16="http://schemas.microsoft.com/office/drawing/2014/main" xmlns="" id="{7C97BD49-D481-4B46-B9CC-E475AC3F0495}"/>
                  </a:ext>
                </a:extLst>
              </p:cNvPr>
              <p:cNvSpPr>
                <a:spLocks/>
              </p:cNvSpPr>
              <p:nvPr/>
            </p:nvSpPr>
            <p:spPr bwMode="auto">
              <a:xfrm>
                <a:off x="-1802" y="2332"/>
                <a:ext cx="24" cy="27"/>
              </a:xfrm>
              <a:custGeom>
                <a:avLst/>
                <a:gdLst>
                  <a:gd name="T0" fmla="*/ 4 w 26"/>
                  <a:gd name="T1" fmla="*/ 21 h 29"/>
                  <a:gd name="T2" fmla="*/ 3 w 26"/>
                  <a:gd name="T3" fmla="*/ 23 h 29"/>
                  <a:gd name="T4" fmla="*/ 1 w 26"/>
                  <a:gd name="T5" fmla="*/ 25 h 29"/>
                  <a:gd name="T6" fmla="*/ 1 w 26"/>
                  <a:gd name="T7" fmla="*/ 25 h 29"/>
                  <a:gd name="T8" fmla="*/ 6 w 26"/>
                  <a:gd name="T9" fmla="*/ 29 h 29"/>
                  <a:gd name="T10" fmla="*/ 9 w 26"/>
                  <a:gd name="T11" fmla="*/ 25 h 29"/>
                  <a:gd name="T12" fmla="*/ 9 w 26"/>
                  <a:gd name="T13" fmla="*/ 25 h 29"/>
                  <a:gd name="T14" fmla="*/ 14 w 26"/>
                  <a:gd name="T15" fmla="*/ 19 h 29"/>
                  <a:gd name="T16" fmla="*/ 14 w 26"/>
                  <a:gd name="T17" fmla="*/ 18 h 29"/>
                  <a:gd name="T18" fmla="*/ 20 w 26"/>
                  <a:gd name="T19" fmla="*/ 16 h 29"/>
                  <a:gd name="T20" fmla="*/ 25 w 26"/>
                  <a:gd name="T21" fmla="*/ 12 h 29"/>
                  <a:gd name="T22" fmla="*/ 26 w 26"/>
                  <a:gd name="T23" fmla="*/ 9 h 29"/>
                  <a:gd name="T24" fmla="*/ 22 w 26"/>
                  <a:gd name="T25" fmla="*/ 9 h 29"/>
                  <a:gd name="T26" fmla="*/ 21 w 26"/>
                  <a:gd name="T27" fmla="*/ 9 h 29"/>
                  <a:gd name="T28" fmla="*/ 16 w 26"/>
                  <a:gd name="T29" fmla="*/ 5 h 29"/>
                  <a:gd name="T30" fmla="*/ 15 w 26"/>
                  <a:gd name="T31" fmla="*/ 3 h 29"/>
                  <a:gd name="T32" fmla="*/ 17 w 26"/>
                  <a:gd name="T33" fmla="*/ 2 h 29"/>
                  <a:gd name="T34" fmla="*/ 20 w 26"/>
                  <a:gd name="T35" fmla="*/ 2 h 29"/>
                  <a:gd name="T36" fmla="*/ 19 w 26"/>
                  <a:gd name="T37" fmla="*/ 0 h 29"/>
                  <a:gd name="T38" fmla="*/ 15 w 26"/>
                  <a:gd name="T39" fmla="*/ 0 h 29"/>
                  <a:gd name="T40" fmla="*/ 13 w 26"/>
                  <a:gd name="T41" fmla="*/ 5 h 29"/>
                  <a:gd name="T42" fmla="*/ 11 w 26"/>
                  <a:gd name="T43" fmla="*/ 6 h 29"/>
                  <a:gd name="T44" fmla="*/ 6 w 26"/>
                  <a:gd name="T45" fmla="*/ 4 h 29"/>
                  <a:gd name="T46" fmla="*/ 2 w 26"/>
                  <a:gd name="T47" fmla="*/ 6 h 29"/>
                  <a:gd name="T48" fmla="*/ 2 w 26"/>
                  <a:gd name="T49" fmla="*/ 10 h 29"/>
                  <a:gd name="T50" fmla="*/ 5 w 26"/>
                  <a:gd name="T51" fmla="*/ 11 h 29"/>
                  <a:gd name="T52" fmla="*/ 5 w 26"/>
                  <a:gd name="T53" fmla="*/ 12 h 29"/>
                  <a:gd name="T54" fmla="*/ 6 w 26"/>
                  <a:gd name="T55" fmla="*/ 12 h 29"/>
                  <a:gd name="T56" fmla="*/ 6 w 26"/>
                  <a:gd name="T57" fmla="*/ 12 h 29"/>
                  <a:gd name="T58" fmla="*/ 6 w 26"/>
                  <a:gd name="T59" fmla="*/ 13 h 29"/>
                  <a:gd name="T60" fmla="*/ 6 w 26"/>
                  <a:gd name="T61" fmla="*/ 13 h 29"/>
                  <a:gd name="T62" fmla="*/ 6 w 26"/>
                  <a:gd name="T63" fmla="*/ 13 h 29"/>
                  <a:gd name="T64" fmla="*/ 5 w 26"/>
                  <a:gd name="T65" fmla="*/ 14 h 29"/>
                  <a:gd name="T66" fmla="*/ 5 w 26"/>
                  <a:gd name="T67" fmla="*/ 14 h 29"/>
                  <a:gd name="T68" fmla="*/ 0 w 26"/>
                  <a:gd name="T69" fmla="*/ 16 h 29"/>
                  <a:gd name="T70" fmla="*/ 0 w 26"/>
                  <a:gd name="T71" fmla="*/ 19 h 29"/>
                  <a:gd name="T72" fmla="*/ 2 w 26"/>
                  <a:gd name="T73" fmla="*/ 20 h 29"/>
                  <a:gd name="T74" fmla="*/ 4 w 26"/>
                  <a:gd name="T7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29">
                    <a:moveTo>
                      <a:pt x="4" y="21"/>
                    </a:moveTo>
                    <a:cubicBezTo>
                      <a:pt x="3" y="23"/>
                      <a:pt x="3" y="23"/>
                      <a:pt x="3" y="23"/>
                    </a:cubicBezTo>
                    <a:cubicBezTo>
                      <a:pt x="1" y="25"/>
                      <a:pt x="1" y="25"/>
                      <a:pt x="1" y="25"/>
                    </a:cubicBezTo>
                    <a:cubicBezTo>
                      <a:pt x="1" y="25"/>
                      <a:pt x="1" y="25"/>
                      <a:pt x="1" y="25"/>
                    </a:cubicBezTo>
                    <a:cubicBezTo>
                      <a:pt x="6" y="29"/>
                      <a:pt x="6" y="29"/>
                      <a:pt x="6" y="29"/>
                    </a:cubicBezTo>
                    <a:cubicBezTo>
                      <a:pt x="9" y="25"/>
                      <a:pt x="9" y="25"/>
                      <a:pt x="9" y="25"/>
                    </a:cubicBezTo>
                    <a:cubicBezTo>
                      <a:pt x="9" y="25"/>
                      <a:pt x="9" y="25"/>
                      <a:pt x="9" y="25"/>
                    </a:cubicBezTo>
                    <a:cubicBezTo>
                      <a:pt x="14" y="19"/>
                      <a:pt x="14" y="19"/>
                      <a:pt x="14" y="19"/>
                    </a:cubicBezTo>
                    <a:cubicBezTo>
                      <a:pt x="14" y="18"/>
                      <a:pt x="14" y="18"/>
                      <a:pt x="14" y="18"/>
                    </a:cubicBezTo>
                    <a:cubicBezTo>
                      <a:pt x="20" y="16"/>
                      <a:pt x="20" y="16"/>
                      <a:pt x="20" y="16"/>
                    </a:cubicBezTo>
                    <a:cubicBezTo>
                      <a:pt x="25" y="12"/>
                      <a:pt x="25" y="12"/>
                      <a:pt x="25" y="12"/>
                    </a:cubicBezTo>
                    <a:cubicBezTo>
                      <a:pt x="26" y="9"/>
                      <a:pt x="26" y="9"/>
                      <a:pt x="26" y="9"/>
                    </a:cubicBezTo>
                    <a:cubicBezTo>
                      <a:pt x="22" y="9"/>
                      <a:pt x="22" y="9"/>
                      <a:pt x="22" y="9"/>
                    </a:cubicBezTo>
                    <a:cubicBezTo>
                      <a:pt x="21" y="9"/>
                      <a:pt x="21" y="9"/>
                      <a:pt x="21" y="9"/>
                    </a:cubicBezTo>
                    <a:cubicBezTo>
                      <a:pt x="16" y="5"/>
                      <a:pt x="16" y="5"/>
                      <a:pt x="16" y="5"/>
                    </a:cubicBezTo>
                    <a:cubicBezTo>
                      <a:pt x="15" y="5"/>
                      <a:pt x="15" y="4"/>
                      <a:pt x="15" y="3"/>
                    </a:cubicBezTo>
                    <a:cubicBezTo>
                      <a:pt x="15" y="2"/>
                      <a:pt x="16" y="2"/>
                      <a:pt x="17" y="2"/>
                    </a:cubicBezTo>
                    <a:cubicBezTo>
                      <a:pt x="20" y="2"/>
                      <a:pt x="20" y="2"/>
                      <a:pt x="20" y="2"/>
                    </a:cubicBezTo>
                    <a:cubicBezTo>
                      <a:pt x="19" y="0"/>
                      <a:pt x="19" y="0"/>
                      <a:pt x="19" y="0"/>
                    </a:cubicBezTo>
                    <a:cubicBezTo>
                      <a:pt x="15" y="0"/>
                      <a:pt x="15" y="0"/>
                      <a:pt x="15" y="0"/>
                    </a:cubicBezTo>
                    <a:cubicBezTo>
                      <a:pt x="13" y="5"/>
                      <a:pt x="13" y="5"/>
                      <a:pt x="13" y="5"/>
                    </a:cubicBezTo>
                    <a:cubicBezTo>
                      <a:pt x="13" y="6"/>
                      <a:pt x="12" y="6"/>
                      <a:pt x="11" y="6"/>
                    </a:cubicBezTo>
                    <a:cubicBezTo>
                      <a:pt x="6" y="4"/>
                      <a:pt x="6" y="4"/>
                      <a:pt x="6" y="4"/>
                    </a:cubicBezTo>
                    <a:cubicBezTo>
                      <a:pt x="2" y="6"/>
                      <a:pt x="2" y="6"/>
                      <a:pt x="2" y="6"/>
                    </a:cubicBezTo>
                    <a:cubicBezTo>
                      <a:pt x="2" y="10"/>
                      <a:pt x="2" y="10"/>
                      <a:pt x="2" y="10"/>
                    </a:cubicBezTo>
                    <a:cubicBezTo>
                      <a:pt x="5" y="11"/>
                      <a:pt x="5" y="11"/>
                      <a:pt x="5" y="11"/>
                    </a:cubicBezTo>
                    <a:cubicBezTo>
                      <a:pt x="5" y="11"/>
                      <a:pt x="5" y="11"/>
                      <a:pt x="5" y="12"/>
                    </a:cubicBezTo>
                    <a:cubicBezTo>
                      <a:pt x="6" y="12"/>
                      <a:pt x="6" y="12"/>
                      <a:pt x="6" y="12"/>
                    </a:cubicBezTo>
                    <a:cubicBezTo>
                      <a:pt x="6" y="12"/>
                      <a:pt x="6" y="12"/>
                      <a:pt x="6" y="12"/>
                    </a:cubicBezTo>
                    <a:cubicBezTo>
                      <a:pt x="6" y="12"/>
                      <a:pt x="6" y="12"/>
                      <a:pt x="6" y="13"/>
                    </a:cubicBezTo>
                    <a:cubicBezTo>
                      <a:pt x="6" y="13"/>
                      <a:pt x="6" y="13"/>
                      <a:pt x="6" y="13"/>
                    </a:cubicBezTo>
                    <a:cubicBezTo>
                      <a:pt x="6" y="13"/>
                      <a:pt x="6" y="13"/>
                      <a:pt x="6" y="13"/>
                    </a:cubicBezTo>
                    <a:cubicBezTo>
                      <a:pt x="6" y="14"/>
                      <a:pt x="5" y="14"/>
                      <a:pt x="5" y="14"/>
                    </a:cubicBezTo>
                    <a:cubicBezTo>
                      <a:pt x="5" y="14"/>
                      <a:pt x="5" y="14"/>
                      <a:pt x="5" y="14"/>
                    </a:cubicBezTo>
                    <a:cubicBezTo>
                      <a:pt x="0" y="16"/>
                      <a:pt x="0" y="16"/>
                      <a:pt x="0" y="16"/>
                    </a:cubicBezTo>
                    <a:cubicBezTo>
                      <a:pt x="0" y="19"/>
                      <a:pt x="0" y="19"/>
                      <a:pt x="0" y="19"/>
                    </a:cubicBezTo>
                    <a:cubicBezTo>
                      <a:pt x="2" y="20"/>
                      <a:pt x="2" y="20"/>
                      <a:pt x="2" y="20"/>
                    </a:cubicBezTo>
                    <a:lnTo>
                      <a:pt x="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8" name="Freeform 201">
                <a:extLst>
                  <a:ext uri="{FF2B5EF4-FFF2-40B4-BE49-F238E27FC236}">
                    <a16:creationId xmlns:a16="http://schemas.microsoft.com/office/drawing/2014/main" xmlns="" id="{5C2515EA-81CB-474B-84C6-C1F2E1229416}"/>
                  </a:ext>
                </a:extLst>
              </p:cNvPr>
              <p:cNvSpPr>
                <a:spLocks/>
              </p:cNvSpPr>
              <p:nvPr/>
            </p:nvSpPr>
            <p:spPr bwMode="auto">
              <a:xfrm>
                <a:off x="-1769" y="2311"/>
                <a:ext cx="35" cy="34"/>
              </a:xfrm>
              <a:custGeom>
                <a:avLst/>
                <a:gdLst>
                  <a:gd name="T0" fmla="*/ 8 w 37"/>
                  <a:gd name="T1" fmla="*/ 34 h 36"/>
                  <a:gd name="T2" fmla="*/ 14 w 37"/>
                  <a:gd name="T3" fmla="*/ 29 h 36"/>
                  <a:gd name="T4" fmla="*/ 18 w 37"/>
                  <a:gd name="T5" fmla="*/ 24 h 36"/>
                  <a:gd name="T6" fmla="*/ 18 w 37"/>
                  <a:gd name="T7" fmla="*/ 18 h 36"/>
                  <a:gd name="T8" fmla="*/ 20 w 37"/>
                  <a:gd name="T9" fmla="*/ 17 h 36"/>
                  <a:gd name="T10" fmla="*/ 22 w 37"/>
                  <a:gd name="T11" fmla="*/ 18 h 36"/>
                  <a:gd name="T12" fmla="*/ 22 w 37"/>
                  <a:gd name="T13" fmla="*/ 22 h 36"/>
                  <a:gd name="T14" fmla="*/ 27 w 37"/>
                  <a:gd name="T15" fmla="*/ 19 h 36"/>
                  <a:gd name="T16" fmla="*/ 30 w 37"/>
                  <a:gd name="T17" fmla="*/ 15 h 36"/>
                  <a:gd name="T18" fmla="*/ 34 w 37"/>
                  <a:gd name="T19" fmla="*/ 10 h 36"/>
                  <a:gd name="T20" fmla="*/ 37 w 37"/>
                  <a:gd name="T21" fmla="*/ 4 h 36"/>
                  <a:gd name="T22" fmla="*/ 35 w 37"/>
                  <a:gd name="T23" fmla="*/ 0 h 36"/>
                  <a:gd name="T24" fmla="*/ 32 w 37"/>
                  <a:gd name="T25" fmla="*/ 2 h 36"/>
                  <a:gd name="T26" fmla="*/ 29 w 37"/>
                  <a:gd name="T27" fmla="*/ 8 h 36"/>
                  <a:gd name="T28" fmla="*/ 27 w 37"/>
                  <a:gd name="T29" fmla="*/ 9 h 36"/>
                  <a:gd name="T30" fmla="*/ 26 w 37"/>
                  <a:gd name="T31" fmla="*/ 9 h 36"/>
                  <a:gd name="T32" fmla="*/ 23 w 37"/>
                  <a:gd name="T33" fmla="*/ 6 h 36"/>
                  <a:gd name="T34" fmla="*/ 21 w 37"/>
                  <a:gd name="T35" fmla="*/ 10 h 36"/>
                  <a:gd name="T36" fmla="*/ 20 w 37"/>
                  <a:gd name="T37" fmla="*/ 11 h 36"/>
                  <a:gd name="T38" fmla="*/ 19 w 37"/>
                  <a:gd name="T39" fmla="*/ 11 h 36"/>
                  <a:gd name="T40" fmla="*/ 15 w 37"/>
                  <a:gd name="T41" fmla="*/ 8 h 36"/>
                  <a:gd name="T42" fmla="*/ 15 w 37"/>
                  <a:gd name="T43" fmla="*/ 11 h 36"/>
                  <a:gd name="T44" fmla="*/ 15 w 37"/>
                  <a:gd name="T45" fmla="*/ 12 h 36"/>
                  <a:gd name="T46" fmla="*/ 13 w 37"/>
                  <a:gd name="T47" fmla="*/ 13 h 36"/>
                  <a:gd name="T48" fmla="*/ 9 w 37"/>
                  <a:gd name="T49" fmla="*/ 11 h 36"/>
                  <a:gd name="T50" fmla="*/ 8 w 37"/>
                  <a:gd name="T51" fmla="*/ 16 h 36"/>
                  <a:gd name="T52" fmla="*/ 7 w 37"/>
                  <a:gd name="T53" fmla="*/ 23 h 36"/>
                  <a:gd name="T54" fmla="*/ 6 w 37"/>
                  <a:gd name="T55" fmla="*/ 25 h 36"/>
                  <a:gd name="T56" fmla="*/ 4 w 37"/>
                  <a:gd name="T57" fmla="*/ 24 h 36"/>
                  <a:gd name="T58" fmla="*/ 3 w 37"/>
                  <a:gd name="T59" fmla="*/ 21 h 36"/>
                  <a:gd name="T60" fmla="*/ 2 w 37"/>
                  <a:gd name="T61" fmla="*/ 23 h 36"/>
                  <a:gd name="T62" fmla="*/ 1 w 37"/>
                  <a:gd name="T63" fmla="*/ 29 h 36"/>
                  <a:gd name="T64" fmla="*/ 2 w 37"/>
                  <a:gd name="T65" fmla="*/ 30 h 36"/>
                  <a:gd name="T66" fmla="*/ 1 w 37"/>
                  <a:gd name="T67" fmla="*/ 32 h 36"/>
                  <a:gd name="T68" fmla="*/ 1 w 37"/>
                  <a:gd name="T69" fmla="*/ 32 h 36"/>
                  <a:gd name="T70" fmla="*/ 0 w 37"/>
                  <a:gd name="T71" fmla="*/ 36 h 36"/>
                  <a:gd name="T72" fmla="*/ 3 w 37"/>
                  <a:gd name="T73" fmla="*/ 36 h 36"/>
                  <a:gd name="T74" fmla="*/ 8 w 37"/>
                  <a:gd name="T75"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36">
                    <a:moveTo>
                      <a:pt x="8" y="34"/>
                    </a:moveTo>
                    <a:cubicBezTo>
                      <a:pt x="14" y="29"/>
                      <a:pt x="14" y="29"/>
                      <a:pt x="14" y="29"/>
                    </a:cubicBezTo>
                    <a:cubicBezTo>
                      <a:pt x="18" y="24"/>
                      <a:pt x="18" y="24"/>
                      <a:pt x="18" y="24"/>
                    </a:cubicBezTo>
                    <a:cubicBezTo>
                      <a:pt x="18" y="18"/>
                      <a:pt x="18" y="18"/>
                      <a:pt x="18" y="18"/>
                    </a:cubicBezTo>
                    <a:cubicBezTo>
                      <a:pt x="18" y="17"/>
                      <a:pt x="19" y="17"/>
                      <a:pt x="20" y="17"/>
                    </a:cubicBezTo>
                    <a:cubicBezTo>
                      <a:pt x="21" y="17"/>
                      <a:pt x="21" y="17"/>
                      <a:pt x="22" y="18"/>
                    </a:cubicBezTo>
                    <a:cubicBezTo>
                      <a:pt x="22" y="22"/>
                      <a:pt x="22" y="22"/>
                      <a:pt x="22" y="22"/>
                    </a:cubicBezTo>
                    <a:cubicBezTo>
                      <a:pt x="27" y="19"/>
                      <a:pt x="27" y="19"/>
                      <a:pt x="27" y="19"/>
                    </a:cubicBezTo>
                    <a:cubicBezTo>
                      <a:pt x="30" y="15"/>
                      <a:pt x="30" y="15"/>
                      <a:pt x="30" y="15"/>
                    </a:cubicBezTo>
                    <a:cubicBezTo>
                      <a:pt x="34" y="10"/>
                      <a:pt x="34" y="10"/>
                      <a:pt x="34" y="10"/>
                    </a:cubicBezTo>
                    <a:cubicBezTo>
                      <a:pt x="37" y="4"/>
                      <a:pt x="37" y="4"/>
                      <a:pt x="37" y="4"/>
                    </a:cubicBezTo>
                    <a:cubicBezTo>
                      <a:pt x="35" y="0"/>
                      <a:pt x="35" y="0"/>
                      <a:pt x="35" y="0"/>
                    </a:cubicBezTo>
                    <a:cubicBezTo>
                      <a:pt x="32" y="2"/>
                      <a:pt x="32" y="2"/>
                      <a:pt x="32" y="2"/>
                    </a:cubicBezTo>
                    <a:cubicBezTo>
                      <a:pt x="29" y="8"/>
                      <a:pt x="29" y="8"/>
                      <a:pt x="29" y="8"/>
                    </a:cubicBezTo>
                    <a:cubicBezTo>
                      <a:pt x="27" y="9"/>
                      <a:pt x="27" y="9"/>
                      <a:pt x="27" y="9"/>
                    </a:cubicBezTo>
                    <a:cubicBezTo>
                      <a:pt x="26" y="9"/>
                      <a:pt x="26" y="9"/>
                      <a:pt x="26" y="9"/>
                    </a:cubicBezTo>
                    <a:cubicBezTo>
                      <a:pt x="23" y="6"/>
                      <a:pt x="23" y="6"/>
                      <a:pt x="23" y="6"/>
                    </a:cubicBezTo>
                    <a:cubicBezTo>
                      <a:pt x="21" y="10"/>
                      <a:pt x="21" y="10"/>
                      <a:pt x="21" y="10"/>
                    </a:cubicBezTo>
                    <a:cubicBezTo>
                      <a:pt x="20" y="11"/>
                      <a:pt x="20" y="11"/>
                      <a:pt x="20" y="11"/>
                    </a:cubicBezTo>
                    <a:cubicBezTo>
                      <a:pt x="19" y="11"/>
                      <a:pt x="19" y="11"/>
                      <a:pt x="19" y="11"/>
                    </a:cubicBezTo>
                    <a:cubicBezTo>
                      <a:pt x="15" y="8"/>
                      <a:pt x="15" y="8"/>
                      <a:pt x="15" y="8"/>
                    </a:cubicBezTo>
                    <a:cubicBezTo>
                      <a:pt x="15" y="11"/>
                      <a:pt x="15" y="11"/>
                      <a:pt x="15" y="11"/>
                    </a:cubicBezTo>
                    <a:cubicBezTo>
                      <a:pt x="15" y="12"/>
                      <a:pt x="15" y="12"/>
                      <a:pt x="15" y="12"/>
                    </a:cubicBezTo>
                    <a:cubicBezTo>
                      <a:pt x="13" y="13"/>
                      <a:pt x="13" y="13"/>
                      <a:pt x="13" y="13"/>
                    </a:cubicBezTo>
                    <a:cubicBezTo>
                      <a:pt x="9" y="11"/>
                      <a:pt x="9" y="11"/>
                      <a:pt x="9" y="11"/>
                    </a:cubicBezTo>
                    <a:cubicBezTo>
                      <a:pt x="8" y="16"/>
                      <a:pt x="8" y="16"/>
                      <a:pt x="8" y="16"/>
                    </a:cubicBezTo>
                    <a:cubicBezTo>
                      <a:pt x="7" y="23"/>
                      <a:pt x="7" y="23"/>
                      <a:pt x="7" y="23"/>
                    </a:cubicBezTo>
                    <a:cubicBezTo>
                      <a:pt x="7" y="24"/>
                      <a:pt x="7" y="24"/>
                      <a:pt x="6" y="25"/>
                    </a:cubicBezTo>
                    <a:cubicBezTo>
                      <a:pt x="5" y="25"/>
                      <a:pt x="5" y="24"/>
                      <a:pt x="4" y="24"/>
                    </a:cubicBezTo>
                    <a:cubicBezTo>
                      <a:pt x="3" y="21"/>
                      <a:pt x="3" y="21"/>
                      <a:pt x="3" y="21"/>
                    </a:cubicBezTo>
                    <a:cubicBezTo>
                      <a:pt x="2" y="23"/>
                      <a:pt x="2" y="23"/>
                      <a:pt x="2" y="23"/>
                    </a:cubicBezTo>
                    <a:cubicBezTo>
                      <a:pt x="1" y="29"/>
                      <a:pt x="1" y="29"/>
                      <a:pt x="1" y="29"/>
                    </a:cubicBezTo>
                    <a:cubicBezTo>
                      <a:pt x="2" y="30"/>
                      <a:pt x="2" y="30"/>
                      <a:pt x="2" y="30"/>
                    </a:cubicBezTo>
                    <a:cubicBezTo>
                      <a:pt x="1" y="32"/>
                      <a:pt x="1" y="32"/>
                      <a:pt x="1" y="32"/>
                    </a:cubicBezTo>
                    <a:cubicBezTo>
                      <a:pt x="1" y="32"/>
                      <a:pt x="1" y="32"/>
                      <a:pt x="1" y="32"/>
                    </a:cubicBezTo>
                    <a:cubicBezTo>
                      <a:pt x="0" y="36"/>
                      <a:pt x="0" y="36"/>
                      <a:pt x="0" y="36"/>
                    </a:cubicBezTo>
                    <a:cubicBezTo>
                      <a:pt x="3" y="36"/>
                      <a:pt x="3" y="36"/>
                      <a:pt x="3" y="36"/>
                    </a:cubicBezTo>
                    <a:lnTo>
                      <a:pt x="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9" name="Freeform 202">
                <a:extLst>
                  <a:ext uri="{FF2B5EF4-FFF2-40B4-BE49-F238E27FC236}">
                    <a16:creationId xmlns:a16="http://schemas.microsoft.com/office/drawing/2014/main" xmlns="" id="{D3E055F4-DA82-4B81-99AD-CC965EBFE130}"/>
                  </a:ext>
                </a:extLst>
              </p:cNvPr>
              <p:cNvSpPr>
                <a:spLocks/>
              </p:cNvSpPr>
              <p:nvPr/>
            </p:nvSpPr>
            <p:spPr bwMode="auto">
              <a:xfrm>
                <a:off x="-1222" y="2654"/>
                <a:ext cx="24" cy="20"/>
              </a:xfrm>
              <a:custGeom>
                <a:avLst/>
                <a:gdLst>
                  <a:gd name="T0" fmla="*/ 25 w 26"/>
                  <a:gd name="T1" fmla="*/ 3 h 21"/>
                  <a:gd name="T2" fmla="*/ 24 w 26"/>
                  <a:gd name="T3" fmla="*/ 2 h 21"/>
                  <a:gd name="T4" fmla="*/ 19 w 26"/>
                  <a:gd name="T5" fmla="*/ 0 h 21"/>
                  <a:gd name="T6" fmla="*/ 18 w 26"/>
                  <a:gd name="T7" fmla="*/ 0 h 21"/>
                  <a:gd name="T8" fmla="*/ 10 w 26"/>
                  <a:gd name="T9" fmla="*/ 2 h 21"/>
                  <a:gd name="T10" fmla="*/ 10 w 26"/>
                  <a:gd name="T11" fmla="*/ 2 h 21"/>
                  <a:gd name="T12" fmla="*/ 5 w 26"/>
                  <a:gd name="T13" fmla="*/ 3 h 21"/>
                  <a:gd name="T14" fmla="*/ 4 w 26"/>
                  <a:gd name="T15" fmla="*/ 4 h 21"/>
                  <a:gd name="T16" fmla="*/ 0 w 26"/>
                  <a:gd name="T17" fmla="*/ 10 h 21"/>
                  <a:gd name="T18" fmla="*/ 0 w 26"/>
                  <a:gd name="T19" fmla="*/ 11 h 21"/>
                  <a:gd name="T20" fmla="*/ 2 w 26"/>
                  <a:gd name="T21" fmla="*/ 15 h 21"/>
                  <a:gd name="T22" fmla="*/ 2 w 26"/>
                  <a:gd name="T23" fmla="*/ 16 h 21"/>
                  <a:gd name="T24" fmla="*/ 6 w 26"/>
                  <a:gd name="T25" fmla="*/ 20 h 21"/>
                  <a:gd name="T26" fmla="*/ 7 w 26"/>
                  <a:gd name="T27" fmla="*/ 20 h 21"/>
                  <a:gd name="T28" fmla="*/ 13 w 26"/>
                  <a:gd name="T29" fmla="*/ 21 h 21"/>
                  <a:gd name="T30" fmla="*/ 13 w 26"/>
                  <a:gd name="T31" fmla="*/ 21 h 21"/>
                  <a:gd name="T32" fmla="*/ 20 w 26"/>
                  <a:gd name="T33" fmla="*/ 19 h 21"/>
                  <a:gd name="T34" fmla="*/ 21 w 26"/>
                  <a:gd name="T35" fmla="*/ 17 h 21"/>
                  <a:gd name="T36" fmla="*/ 20 w 26"/>
                  <a:gd name="T37" fmla="*/ 11 h 21"/>
                  <a:gd name="T38" fmla="*/ 20 w 26"/>
                  <a:gd name="T39" fmla="*/ 11 h 21"/>
                  <a:gd name="T40" fmla="*/ 20 w 26"/>
                  <a:gd name="T41" fmla="*/ 7 h 21"/>
                  <a:gd name="T42" fmla="*/ 24 w 26"/>
                  <a:gd name="T43" fmla="*/ 8 h 21"/>
                  <a:gd name="T44" fmla="*/ 24 w 26"/>
                  <a:gd name="T45" fmla="*/ 8 h 21"/>
                  <a:gd name="T46" fmla="*/ 25 w 26"/>
                  <a:gd name="T47" fmla="*/ 8 h 21"/>
                  <a:gd name="T48" fmla="*/ 25 w 26"/>
                  <a:gd name="T49" fmla="*/ 8 h 21"/>
                  <a:gd name="T50" fmla="*/ 25 w 26"/>
                  <a:gd name="T51" fmla="*/ 7 h 21"/>
                  <a:gd name="T52" fmla="*/ 26 w 26"/>
                  <a:gd name="T53" fmla="*/ 7 h 21"/>
                  <a:gd name="T54" fmla="*/ 26 w 26"/>
                  <a:gd name="T55" fmla="*/ 6 h 21"/>
                  <a:gd name="T56" fmla="*/ 26 w 26"/>
                  <a:gd name="T57" fmla="*/ 6 h 21"/>
                  <a:gd name="T58" fmla="*/ 26 w 26"/>
                  <a:gd name="T59" fmla="*/ 6 h 21"/>
                  <a:gd name="T60" fmla="*/ 25 w 26"/>
                  <a:gd name="T6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1">
                    <a:moveTo>
                      <a:pt x="25" y="3"/>
                    </a:moveTo>
                    <a:cubicBezTo>
                      <a:pt x="24" y="2"/>
                      <a:pt x="24" y="2"/>
                      <a:pt x="24" y="2"/>
                    </a:cubicBezTo>
                    <a:cubicBezTo>
                      <a:pt x="19" y="0"/>
                      <a:pt x="19" y="0"/>
                      <a:pt x="19" y="0"/>
                    </a:cubicBezTo>
                    <a:cubicBezTo>
                      <a:pt x="18" y="0"/>
                      <a:pt x="18" y="0"/>
                      <a:pt x="18" y="0"/>
                    </a:cubicBezTo>
                    <a:cubicBezTo>
                      <a:pt x="10" y="2"/>
                      <a:pt x="10" y="2"/>
                      <a:pt x="10" y="2"/>
                    </a:cubicBezTo>
                    <a:cubicBezTo>
                      <a:pt x="10" y="2"/>
                      <a:pt x="10" y="2"/>
                      <a:pt x="10" y="2"/>
                    </a:cubicBezTo>
                    <a:cubicBezTo>
                      <a:pt x="5" y="3"/>
                      <a:pt x="5" y="3"/>
                      <a:pt x="5" y="3"/>
                    </a:cubicBezTo>
                    <a:cubicBezTo>
                      <a:pt x="4" y="4"/>
                      <a:pt x="4" y="4"/>
                      <a:pt x="4" y="4"/>
                    </a:cubicBezTo>
                    <a:cubicBezTo>
                      <a:pt x="0" y="10"/>
                      <a:pt x="0" y="10"/>
                      <a:pt x="0" y="10"/>
                    </a:cubicBezTo>
                    <a:cubicBezTo>
                      <a:pt x="0" y="11"/>
                      <a:pt x="0" y="11"/>
                      <a:pt x="0" y="11"/>
                    </a:cubicBezTo>
                    <a:cubicBezTo>
                      <a:pt x="2" y="15"/>
                      <a:pt x="2" y="15"/>
                      <a:pt x="2" y="15"/>
                    </a:cubicBezTo>
                    <a:cubicBezTo>
                      <a:pt x="2" y="16"/>
                      <a:pt x="2" y="16"/>
                      <a:pt x="2" y="16"/>
                    </a:cubicBezTo>
                    <a:cubicBezTo>
                      <a:pt x="6" y="20"/>
                      <a:pt x="6" y="20"/>
                      <a:pt x="6" y="20"/>
                    </a:cubicBezTo>
                    <a:cubicBezTo>
                      <a:pt x="7" y="20"/>
                      <a:pt x="7" y="20"/>
                      <a:pt x="7" y="20"/>
                    </a:cubicBezTo>
                    <a:cubicBezTo>
                      <a:pt x="13" y="21"/>
                      <a:pt x="13" y="21"/>
                      <a:pt x="13" y="21"/>
                    </a:cubicBezTo>
                    <a:cubicBezTo>
                      <a:pt x="13" y="21"/>
                      <a:pt x="13" y="21"/>
                      <a:pt x="13" y="21"/>
                    </a:cubicBezTo>
                    <a:cubicBezTo>
                      <a:pt x="20" y="19"/>
                      <a:pt x="20" y="19"/>
                      <a:pt x="20" y="19"/>
                    </a:cubicBezTo>
                    <a:cubicBezTo>
                      <a:pt x="20" y="19"/>
                      <a:pt x="21" y="18"/>
                      <a:pt x="21" y="17"/>
                    </a:cubicBezTo>
                    <a:cubicBezTo>
                      <a:pt x="20" y="11"/>
                      <a:pt x="20" y="11"/>
                      <a:pt x="20" y="11"/>
                    </a:cubicBezTo>
                    <a:cubicBezTo>
                      <a:pt x="20" y="11"/>
                      <a:pt x="20" y="11"/>
                      <a:pt x="20" y="11"/>
                    </a:cubicBezTo>
                    <a:cubicBezTo>
                      <a:pt x="20" y="7"/>
                      <a:pt x="20" y="7"/>
                      <a:pt x="20" y="7"/>
                    </a:cubicBezTo>
                    <a:cubicBezTo>
                      <a:pt x="24" y="8"/>
                      <a:pt x="24" y="8"/>
                      <a:pt x="24" y="8"/>
                    </a:cubicBezTo>
                    <a:cubicBezTo>
                      <a:pt x="24" y="8"/>
                      <a:pt x="24" y="8"/>
                      <a:pt x="24" y="8"/>
                    </a:cubicBezTo>
                    <a:cubicBezTo>
                      <a:pt x="24" y="8"/>
                      <a:pt x="25" y="8"/>
                      <a:pt x="25" y="8"/>
                    </a:cubicBezTo>
                    <a:cubicBezTo>
                      <a:pt x="25" y="8"/>
                      <a:pt x="25" y="8"/>
                      <a:pt x="25" y="8"/>
                    </a:cubicBezTo>
                    <a:cubicBezTo>
                      <a:pt x="25" y="7"/>
                      <a:pt x="25" y="7"/>
                      <a:pt x="25" y="7"/>
                    </a:cubicBezTo>
                    <a:cubicBezTo>
                      <a:pt x="26" y="7"/>
                      <a:pt x="26" y="7"/>
                      <a:pt x="26" y="7"/>
                    </a:cubicBezTo>
                    <a:cubicBezTo>
                      <a:pt x="26" y="6"/>
                      <a:pt x="26" y="6"/>
                      <a:pt x="26" y="6"/>
                    </a:cubicBezTo>
                    <a:cubicBezTo>
                      <a:pt x="26" y="6"/>
                      <a:pt x="26" y="6"/>
                      <a:pt x="26" y="6"/>
                    </a:cubicBezTo>
                    <a:cubicBezTo>
                      <a:pt x="26" y="6"/>
                      <a:pt x="26" y="6"/>
                      <a:pt x="26" y="6"/>
                    </a:cubicBezTo>
                    <a:lnTo>
                      <a:pt x="2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0" name="Freeform 203">
                <a:extLst>
                  <a:ext uri="{FF2B5EF4-FFF2-40B4-BE49-F238E27FC236}">
                    <a16:creationId xmlns:a16="http://schemas.microsoft.com/office/drawing/2014/main" xmlns="" id="{913CCA3D-59D3-4CCA-89B7-F8A0D76FEFEE}"/>
                  </a:ext>
                </a:extLst>
              </p:cNvPr>
              <p:cNvSpPr>
                <a:spLocks/>
              </p:cNvSpPr>
              <p:nvPr/>
            </p:nvSpPr>
            <p:spPr bwMode="auto">
              <a:xfrm>
                <a:off x="-3207" y="3793"/>
                <a:ext cx="7" cy="5"/>
              </a:xfrm>
              <a:custGeom>
                <a:avLst/>
                <a:gdLst>
                  <a:gd name="T0" fmla="*/ 5 w 7"/>
                  <a:gd name="T1" fmla="*/ 5 h 5"/>
                  <a:gd name="T2" fmla="*/ 6 w 7"/>
                  <a:gd name="T3" fmla="*/ 5 h 5"/>
                  <a:gd name="T4" fmla="*/ 7 w 7"/>
                  <a:gd name="T5" fmla="*/ 4 h 5"/>
                  <a:gd name="T6" fmla="*/ 7 w 7"/>
                  <a:gd name="T7" fmla="*/ 3 h 5"/>
                  <a:gd name="T8" fmla="*/ 6 w 7"/>
                  <a:gd name="T9" fmla="*/ 2 h 5"/>
                  <a:gd name="T10" fmla="*/ 3 w 7"/>
                  <a:gd name="T11" fmla="*/ 1 h 5"/>
                  <a:gd name="T12" fmla="*/ 1 w 7"/>
                  <a:gd name="T13" fmla="*/ 2 h 5"/>
                  <a:gd name="T14" fmla="*/ 2 w 7"/>
                  <a:gd name="T15" fmla="*/ 4 h 5"/>
                  <a:gd name="T16" fmla="*/ 5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5"/>
                    </a:moveTo>
                    <a:cubicBezTo>
                      <a:pt x="6" y="5"/>
                      <a:pt x="6" y="5"/>
                      <a:pt x="6" y="5"/>
                    </a:cubicBezTo>
                    <a:cubicBezTo>
                      <a:pt x="7" y="4"/>
                      <a:pt x="7" y="4"/>
                      <a:pt x="7" y="4"/>
                    </a:cubicBezTo>
                    <a:cubicBezTo>
                      <a:pt x="7" y="3"/>
                      <a:pt x="7" y="3"/>
                      <a:pt x="7" y="3"/>
                    </a:cubicBezTo>
                    <a:cubicBezTo>
                      <a:pt x="6" y="2"/>
                      <a:pt x="6" y="2"/>
                      <a:pt x="6" y="2"/>
                    </a:cubicBezTo>
                    <a:cubicBezTo>
                      <a:pt x="3" y="1"/>
                      <a:pt x="3" y="1"/>
                      <a:pt x="3" y="1"/>
                    </a:cubicBezTo>
                    <a:cubicBezTo>
                      <a:pt x="2" y="0"/>
                      <a:pt x="1" y="1"/>
                      <a:pt x="1" y="2"/>
                    </a:cubicBezTo>
                    <a:cubicBezTo>
                      <a:pt x="0" y="3"/>
                      <a:pt x="1" y="4"/>
                      <a:pt x="2" y="4"/>
                    </a:cubicBez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1" name="Freeform 204">
                <a:extLst>
                  <a:ext uri="{FF2B5EF4-FFF2-40B4-BE49-F238E27FC236}">
                    <a16:creationId xmlns:a16="http://schemas.microsoft.com/office/drawing/2014/main" xmlns="" id="{9523AAD6-EFC1-4E5B-8141-4FD3CEC4887F}"/>
                  </a:ext>
                </a:extLst>
              </p:cNvPr>
              <p:cNvSpPr>
                <a:spLocks/>
              </p:cNvSpPr>
              <p:nvPr/>
            </p:nvSpPr>
            <p:spPr bwMode="auto">
              <a:xfrm>
                <a:off x="-2654" y="3232"/>
                <a:ext cx="42" cy="90"/>
              </a:xfrm>
              <a:custGeom>
                <a:avLst/>
                <a:gdLst>
                  <a:gd name="T0" fmla="*/ 8 w 45"/>
                  <a:gd name="T1" fmla="*/ 50 h 96"/>
                  <a:gd name="T2" fmla="*/ 11 w 45"/>
                  <a:gd name="T3" fmla="*/ 56 h 96"/>
                  <a:gd name="T4" fmla="*/ 18 w 45"/>
                  <a:gd name="T5" fmla="*/ 56 h 96"/>
                  <a:gd name="T6" fmla="*/ 23 w 45"/>
                  <a:gd name="T7" fmla="*/ 51 h 96"/>
                  <a:gd name="T8" fmla="*/ 21 w 45"/>
                  <a:gd name="T9" fmla="*/ 53 h 96"/>
                  <a:gd name="T10" fmla="*/ 21 w 45"/>
                  <a:gd name="T11" fmla="*/ 59 h 96"/>
                  <a:gd name="T12" fmla="*/ 20 w 45"/>
                  <a:gd name="T13" fmla="*/ 70 h 96"/>
                  <a:gd name="T14" fmla="*/ 18 w 45"/>
                  <a:gd name="T15" fmla="*/ 75 h 96"/>
                  <a:gd name="T16" fmla="*/ 17 w 45"/>
                  <a:gd name="T17" fmla="*/ 77 h 96"/>
                  <a:gd name="T18" fmla="*/ 12 w 45"/>
                  <a:gd name="T19" fmla="*/ 87 h 96"/>
                  <a:gd name="T20" fmla="*/ 15 w 45"/>
                  <a:gd name="T21" fmla="*/ 95 h 96"/>
                  <a:gd name="T22" fmla="*/ 18 w 45"/>
                  <a:gd name="T23" fmla="*/ 95 h 96"/>
                  <a:gd name="T24" fmla="*/ 22 w 45"/>
                  <a:gd name="T25" fmla="*/ 89 h 96"/>
                  <a:gd name="T26" fmla="*/ 28 w 45"/>
                  <a:gd name="T27" fmla="*/ 79 h 96"/>
                  <a:gd name="T28" fmla="*/ 28 w 45"/>
                  <a:gd name="T29" fmla="*/ 79 h 96"/>
                  <a:gd name="T30" fmla="*/ 31 w 45"/>
                  <a:gd name="T31" fmla="*/ 72 h 96"/>
                  <a:gd name="T32" fmla="*/ 33 w 45"/>
                  <a:gd name="T33" fmla="*/ 62 h 96"/>
                  <a:gd name="T34" fmla="*/ 35 w 45"/>
                  <a:gd name="T35" fmla="*/ 56 h 96"/>
                  <a:gd name="T36" fmla="*/ 33 w 45"/>
                  <a:gd name="T37" fmla="*/ 51 h 96"/>
                  <a:gd name="T38" fmla="*/ 38 w 45"/>
                  <a:gd name="T39" fmla="*/ 48 h 96"/>
                  <a:gd name="T40" fmla="*/ 39 w 45"/>
                  <a:gd name="T41" fmla="*/ 41 h 96"/>
                  <a:gd name="T42" fmla="*/ 39 w 45"/>
                  <a:gd name="T43" fmla="*/ 38 h 96"/>
                  <a:gd name="T44" fmla="*/ 41 w 45"/>
                  <a:gd name="T45" fmla="*/ 36 h 96"/>
                  <a:gd name="T46" fmla="*/ 45 w 45"/>
                  <a:gd name="T47" fmla="*/ 26 h 96"/>
                  <a:gd name="T48" fmla="*/ 43 w 45"/>
                  <a:gd name="T49" fmla="*/ 24 h 96"/>
                  <a:gd name="T50" fmla="*/ 36 w 45"/>
                  <a:gd name="T51" fmla="*/ 27 h 96"/>
                  <a:gd name="T52" fmla="*/ 38 w 45"/>
                  <a:gd name="T53" fmla="*/ 22 h 96"/>
                  <a:gd name="T54" fmla="*/ 35 w 45"/>
                  <a:gd name="T55" fmla="*/ 16 h 96"/>
                  <a:gd name="T56" fmla="*/ 27 w 45"/>
                  <a:gd name="T57" fmla="*/ 22 h 96"/>
                  <a:gd name="T58" fmla="*/ 33 w 45"/>
                  <a:gd name="T59" fmla="*/ 2 h 96"/>
                  <a:gd name="T60" fmla="*/ 27 w 45"/>
                  <a:gd name="T61" fmla="*/ 0 h 96"/>
                  <a:gd name="T62" fmla="*/ 19 w 45"/>
                  <a:gd name="T63" fmla="*/ 6 h 96"/>
                  <a:gd name="T64" fmla="*/ 18 w 45"/>
                  <a:gd name="T65" fmla="*/ 6 h 96"/>
                  <a:gd name="T66" fmla="*/ 16 w 45"/>
                  <a:gd name="T67" fmla="*/ 7 h 96"/>
                  <a:gd name="T68" fmla="*/ 12 w 45"/>
                  <a:gd name="T69" fmla="*/ 14 h 96"/>
                  <a:gd name="T70" fmla="*/ 18 w 45"/>
                  <a:gd name="T71" fmla="*/ 25 h 96"/>
                  <a:gd name="T72" fmla="*/ 21 w 45"/>
                  <a:gd name="T73" fmla="*/ 31 h 96"/>
                  <a:gd name="T74" fmla="*/ 22 w 45"/>
                  <a:gd name="T75" fmla="*/ 35 h 96"/>
                  <a:gd name="T76" fmla="*/ 17 w 45"/>
                  <a:gd name="T77" fmla="*/ 35 h 96"/>
                  <a:gd name="T78" fmla="*/ 6 w 45"/>
                  <a:gd name="T79" fmla="*/ 35 h 96"/>
                  <a:gd name="T80" fmla="*/ 0 w 45"/>
                  <a:gd name="T81" fmla="*/ 41 h 96"/>
                  <a:gd name="T82" fmla="*/ 2 w 45"/>
                  <a:gd name="T8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96">
                    <a:moveTo>
                      <a:pt x="3" y="50"/>
                    </a:moveTo>
                    <a:cubicBezTo>
                      <a:pt x="8" y="50"/>
                      <a:pt x="8" y="50"/>
                      <a:pt x="8" y="50"/>
                    </a:cubicBezTo>
                    <a:cubicBezTo>
                      <a:pt x="9" y="55"/>
                      <a:pt x="9" y="55"/>
                      <a:pt x="9" y="55"/>
                    </a:cubicBezTo>
                    <a:cubicBezTo>
                      <a:pt x="10" y="56"/>
                      <a:pt x="10" y="56"/>
                      <a:pt x="11" y="56"/>
                    </a:cubicBezTo>
                    <a:cubicBezTo>
                      <a:pt x="16" y="57"/>
                      <a:pt x="16" y="57"/>
                      <a:pt x="16" y="57"/>
                    </a:cubicBezTo>
                    <a:cubicBezTo>
                      <a:pt x="18" y="56"/>
                      <a:pt x="18" y="56"/>
                      <a:pt x="18" y="56"/>
                    </a:cubicBezTo>
                    <a:cubicBezTo>
                      <a:pt x="21" y="51"/>
                      <a:pt x="21" y="51"/>
                      <a:pt x="21" y="51"/>
                    </a:cubicBezTo>
                    <a:cubicBezTo>
                      <a:pt x="23" y="51"/>
                      <a:pt x="23" y="51"/>
                      <a:pt x="23" y="51"/>
                    </a:cubicBezTo>
                    <a:cubicBezTo>
                      <a:pt x="22" y="53"/>
                      <a:pt x="22" y="53"/>
                      <a:pt x="22" y="53"/>
                    </a:cubicBezTo>
                    <a:cubicBezTo>
                      <a:pt x="21" y="53"/>
                      <a:pt x="21" y="53"/>
                      <a:pt x="21" y="53"/>
                    </a:cubicBezTo>
                    <a:cubicBezTo>
                      <a:pt x="21" y="59"/>
                      <a:pt x="21" y="59"/>
                      <a:pt x="21" y="59"/>
                    </a:cubicBezTo>
                    <a:cubicBezTo>
                      <a:pt x="21" y="59"/>
                      <a:pt x="21" y="59"/>
                      <a:pt x="21" y="59"/>
                    </a:cubicBezTo>
                    <a:cubicBezTo>
                      <a:pt x="22" y="65"/>
                      <a:pt x="22" y="65"/>
                      <a:pt x="22" y="65"/>
                    </a:cubicBezTo>
                    <a:cubicBezTo>
                      <a:pt x="20" y="70"/>
                      <a:pt x="20" y="70"/>
                      <a:pt x="20" y="70"/>
                    </a:cubicBezTo>
                    <a:cubicBezTo>
                      <a:pt x="20" y="70"/>
                      <a:pt x="20" y="70"/>
                      <a:pt x="20" y="70"/>
                    </a:cubicBezTo>
                    <a:cubicBezTo>
                      <a:pt x="18" y="75"/>
                      <a:pt x="18" y="75"/>
                      <a:pt x="18" y="75"/>
                    </a:cubicBezTo>
                    <a:cubicBezTo>
                      <a:pt x="17" y="75"/>
                      <a:pt x="17" y="75"/>
                      <a:pt x="17" y="75"/>
                    </a:cubicBezTo>
                    <a:cubicBezTo>
                      <a:pt x="17" y="77"/>
                      <a:pt x="17" y="77"/>
                      <a:pt x="17" y="77"/>
                    </a:cubicBezTo>
                    <a:cubicBezTo>
                      <a:pt x="16" y="82"/>
                      <a:pt x="16" y="82"/>
                      <a:pt x="16" y="82"/>
                    </a:cubicBezTo>
                    <a:cubicBezTo>
                      <a:pt x="12" y="87"/>
                      <a:pt x="12" y="87"/>
                      <a:pt x="12" y="87"/>
                    </a:cubicBezTo>
                    <a:cubicBezTo>
                      <a:pt x="12" y="89"/>
                      <a:pt x="12" y="89"/>
                      <a:pt x="12" y="89"/>
                    </a:cubicBezTo>
                    <a:cubicBezTo>
                      <a:pt x="15" y="95"/>
                      <a:pt x="15" y="95"/>
                      <a:pt x="15" y="95"/>
                    </a:cubicBezTo>
                    <a:cubicBezTo>
                      <a:pt x="16" y="96"/>
                      <a:pt x="16" y="96"/>
                      <a:pt x="16" y="96"/>
                    </a:cubicBezTo>
                    <a:cubicBezTo>
                      <a:pt x="18" y="95"/>
                      <a:pt x="18" y="95"/>
                      <a:pt x="18" y="95"/>
                    </a:cubicBezTo>
                    <a:cubicBezTo>
                      <a:pt x="22" y="89"/>
                      <a:pt x="22" y="89"/>
                      <a:pt x="22" y="89"/>
                    </a:cubicBezTo>
                    <a:cubicBezTo>
                      <a:pt x="22" y="89"/>
                      <a:pt x="22" y="89"/>
                      <a:pt x="22" y="89"/>
                    </a:cubicBezTo>
                    <a:cubicBezTo>
                      <a:pt x="24" y="83"/>
                      <a:pt x="24" y="83"/>
                      <a:pt x="24" y="83"/>
                    </a:cubicBezTo>
                    <a:cubicBezTo>
                      <a:pt x="28" y="79"/>
                      <a:pt x="28" y="79"/>
                      <a:pt x="28" y="79"/>
                    </a:cubicBezTo>
                    <a:cubicBezTo>
                      <a:pt x="28" y="79"/>
                      <a:pt x="28" y="79"/>
                      <a:pt x="28" y="79"/>
                    </a:cubicBezTo>
                    <a:cubicBezTo>
                      <a:pt x="28" y="79"/>
                      <a:pt x="28" y="79"/>
                      <a:pt x="28" y="79"/>
                    </a:cubicBezTo>
                    <a:cubicBezTo>
                      <a:pt x="31" y="73"/>
                      <a:pt x="31" y="73"/>
                      <a:pt x="31" y="73"/>
                    </a:cubicBezTo>
                    <a:cubicBezTo>
                      <a:pt x="31" y="72"/>
                      <a:pt x="31" y="72"/>
                      <a:pt x="31" y="72"/>
                    </a:cubicBezTo>
                    <a:cubicBezTo>
                      <a:pt x="30" y="67"/>
                      <a:pt x="30" y="67"/>
                      <a:pt x="30" y="67"/>
                    </a:cubicBezTo>
                    <a:cubicBezTo>
                      <a:pt x="33" y="62"/>
                      <a:pt x="33" y="62"/>
                      <a:pt x="33" y="62"/>
                    </a:cubicBezTo>
                    <a:cubicBezTo>
                      <a:pt x="34" y="61"/>
                      <a:pt x="34" y="61"/>
                      <a:pt x="34" y="61"/>
                    </a:cubicBezTo>
                    <a:cubicBezTo>
                      <a:pt x="35" y="56"/>
                      <a:pt x="35" y="56"/>
                      <a:pt x="35" y="56"/>
                    </a:cubicBezTo>
                    <a:cubicBezTo>
                      <a:pt x="35" y="55"/>
                      <a:pt x="35" y="55"/>
                      <a:pt x="35" y="55"/>
                    </a:cubicBezTo>
                    <a:cubicBezTo>
                      <a:pt x="33" y="51"/>
                      <a:pt x="33" y="51"/>
                      <a:pt x="33" y="51"/>
                    </a:cubicBezTo>
                    <a:cubicBezTo>
                      <a:pt x="38" y="49"/>
                      <a:pt x="38" y="49"/>
                      <a:pt x="38" y="49"/>
                    </a:cubicBezTo>
                    <a:cubicBezTo>
                      <a:pt x="38" y="48"/>
                      <a:pt x="38" y="48"/>
                      <a:pt x="38" y="48"/>
                    </a:cubicBezTo>
                    <a:cubicBezTo>
                      <a:pt x="40" y="42"/>
                      <a:pt x="40" y="42"/>
                      <a:pt x="40" y="42"/>
                    </a:cubicBezTo>
                    <a:cubicBezTo>
                      <a:pt x="39" y="41"/>
                      <a:pt x="39" y="41"/>
                      <a:pt x="39" y="41"/>
                    </a:cubicBezTo>
                    <a:cubicBezTo>
                      <a:pt x="37" y="38"/>
                      <a:pt x="37" y="38"/>
                      <a:pt x="37" y="38"/>
                    </a:cubicBezTo>
                    <a:cubicBezTo>
                      <a:pt x="39" y="38"/>
                      <a:pt x="39" y="38"/>
                      <a:pt x="39" y="38"/>
                    </a:cubicBezTo>
                    <a:cubicBezTo>
                      <a:pt x="41" y="38"/>
                      <a:pt x="41" y="38"/>
                      <a:pt x="41" y="38"/>
                    </a:cubicBezTo>
                    <a:cubicBezTo>
                      <a:pt x="41" y="36"/>
                      <a:pt x="41" y="36"/>
                      <a:pt x="41" y="36"/>
                    </a:cubicBezTo>
                    <a:cubicBezTo>
                      <a:pt x="40" y="31"/>
                      <a:pt x="40" y="31"/>
                      <a:pt x="40" y="31"/>
                    </a:cubicBezTo>
                    <a:cubicBezTo>
                      <a:pt x="45" y="26"/>
                      <a:pt x="45" y="26"/>
                      <a:pt x="45" y="26"/>
                    </a:cubicBezTo>
                    <a:cubicBezTo>
                      <a:pt x="45" y="24"/>
                      <a:pt x="45" y="24"/>
                      <a:pt x="45" y="24"/>
                    </a:cubicBezTo>
                    <a:cubicBezTo>
                      <a:pt x="45" y="23"/>
                      <a:pt x="44" y="23"/>
                      <a:pt x="43" y="24"/>
                    </a:cubicBezTo>
                    <a:cubicBezTo>
                      <a:pt x="38" y="27"/>
                      <a:pt x="38" y="27"/>
                      <a:pt x="38" y="27"/>
                    </a:cubicBezTo>
                    <a:cubicBezTo>
                      <a:pt x="36" y="27"/>
                      <a:pt x="36" y="27"/>
                      <a:pt x="36" y="27"/>
                    </a:cubicBezTo>
                    <a:cubicBezTo>
                      <a:pt x="38" y="23"/>
                      <a:pt x="38" y="23"/>
                      <a:pt x="38" y="23"/>
                    </a:cubicBezTo>
                    <a:cubicBezTo>
                      <a:pt x="38" y="22"/>
                      <a:pt x="38" y="22"/>
                      <a:pt x="38" y="22"/>
                    </a:cubicBezTo>
                    <a:cubicBezTo>
                      <a:pt x="36" y="17"/>
                      <a:pt x="36" y="17"/>
                      <a:pt x="36" y="17"/>
                    </a:cubicBezTo>
                    <a:cubicBezTo>
                      <a:pt x="35" y="16"/>
                      <a:pt x="35" y="16"/>
                      <a:pt x="35" y="16"/>
                    </a:cubicBezTo>
                    <a:cubicBezTo>
                      <a:pt x="34" y="16"/>
                      <a:pt x="34" y="16"/>
                      <a:pt x="34" y="16"/>
                    </a:cubicBezTo>
                    <a:cubicBezTo>
                      <a:pt x="27" y="22"/>
                      <a:pt x="27" y="22"/>
                      <a:pt x="27" y="22"/>
                    </a:cubicBezTo>
                    <a:cubicBezTo>
                      <a:pt x="28" y="18"/>
                      <a:pt x="31" y="9"/>
                      <a:pt x="33" y="3"/>
                    </a:cubicBezTo>
                    <a:cubicBezTo>
                      <a:pt x="33" y="2"/>
                      <a:pt x="33" y="2"/>
                      <a:pt x="33" y="2"/>
                    </a:cubicBezTo>
                    <a:cubicBezTo>
                      <a:pt x="32" y="1"/>
                      <a:pt x="32" y="1"/>
                      <a:pt x="32" y="1"/>
                    </a:cubicBezTo>
                    <a:cubicBezTo>
                      <a:pt x="27" y="0"/>
                      <a:pt x="27" y="0"/>
                      <a:pt x="27" y="0"/>
                    </a:cubicBezTo>
                    <a:cubicBezTo>
                      <a:pt x="25" y="1"/>
                      <a:pt x="25" y="1"/>
                      <a:pt x="25" y="1"/>
                    </a:cubicBezTo>
                    <a:cubicBezTo>
                      <a:pt x="19" y="6"/>
                      <a:pt x="19" y="6"/>
                      <a:pt x="19" y="6"/>
                    </a:cubicBezTo>
                    <a:cubicBezTo>
                      <a:pt x="21" y="12"/>
                      <a:pt x="21" y="12"/>
                      <a:pt x="21" y="12"/>
                    </a:cubicBezTo>
                    <a:cubicBezTo>
                      <a:pt x="18" y="6"/>
                      <a:pt x="18" y="6"/>
                      <a:pt x="18" y="6"/>
                    </a:cubicBezTo>
                    <a:cubicBezTo>
                      <a:pt x="17" y="6"/>
                      <a:pt x="17" y="6"/>
                      <a:pt x="17" y="6"/>
                    </a:cubicBezTo>
                    <a:cubicBezTo>
                      <a:pt x="16" y="7"/>
                      <a:pt x="16" y="7"/>
                      <a:pt x="16" y="7"/>
                    </a:cubicBezTo>
                    <a:cubicBezTo>
                      <a:pt x="12" y="12"/>
                      <a:pt x="12" y="12"/>
                      <a:pt x="12" y="12"/>
                    </a:cubicBezTo>
                    <a:cubicBezTo>
                      <a:pt x="12" y="14"/>
                      <a:pt x="12" y="14"/>
                      <a:pt x="12" y="14"/>
                    </a:cubicBezTo>
                    <a:cubicBezTo>
                      <a:pt x="15" y="19"/>
                      <a:pt x="15" y="19"/>
                      <a:pt x="15" y="19"/>
                    </a:cubicBezTo>
                    <a:cubicBezTo>
                      <a:pt x="18" y="25"/>
                      <a:pt x="18" y="25"/>
                      <a:pt x="18" y="25"/>
                    </a:cubicBezTo>
                    <a:cubicBezTo>
                      <a:pt x="20" y="31"/>
                      <a:pt x="20" y="31"/>
                      <a:pt x="20" y="31"/>
                    </a:cubicBezTo>
                    <a:cubicBezTo>
                      <a:pt x="21" y="31"/>
                      <a:pt x="21" y="31"/>
                      <a:pt x="21" y="31"/>
                    </a:cubicBezTo>
                    <a:cubicBezTo>
                      <a:pt x="25" y="33"/>
                      <a:pt x="25" y="33"/>
                      <a:pt x="25" y="33"/>
                    </a:cubicBezTo>
                    <a:cubicBezTo>
                      <a:pt x="22" y="35"/>
                      <a:pt x="22" y="35"/>
                      <a:pt x="22" y="35"/>
                    </a:cubicBezTo>
                    <a:cubicBezTo>
                      <a:pt x="17" y="35"/>
                      <a:pt x="17" y="35"/>
                      <a:pt x="17" y="35"/>
                    </a:cubicBezTo>
                    <a:cubicBezTo>
                      <a:pt x="17" y="35"/>
                      <a:pt x="17" y="35"/>
                      <a:pt x="17" y="35"/>
                    </a:cubicBezTo>
                    <a:cubicBezTo>
                      <a:pt x="11" y="36"/>
                      <a:pt x="11" y="36"/>
                      <a:pt x="11" y="36"/>
                    </a:cubicBezTo>
                    <a:cubicBezTo>
                      <a:pt x="6" y="35"/>
                      <a:pt x="6" y="35"/>
                      <a:pt x="6" y="35"/>
                    </a:cubicBezTo>
                    <a:cubicBezTo>
                      <a:pt x="5" y="35"/>
                      <a:pt x="5" y="35"/>
                      <a:pt x="4" y="36"/>
                    </a:cubicBezTo>
                    <a:cubicBezTo>
                      <a:pt x="0" y="41"/>
                      <a:pt x="0" y="41"/>
                      <a:pt x="0" y="41"/>
                    </a:cubicBezTo>
                    <a:cubicBezTo>
                      <a:pt x="0" y="42"/>
                      <a:pt x="0" y="42"/>
                      <a:pt x="0" y="42"/>
                    </a:cubicBezTo>
                    <a:cubicBezTo>
                      <a:pt x="2" y="48"/>
                      <a:pt x="2" y="48"/>
                      <a:pt x="2" y="48"/>
                    </a:cubicBezTo>
                    <a:cubicBezTo>
                      <a:pt x="2" y="49"/>
                      <a:pt x="3" y="50"/>
                      <a:pt x="3"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2" name="Freeform 205">
                <a:extLst>
                  <a:ext uri="{FF2B5EF4-FFF2-40B4-BE49-F238E27FC236}">
                    <a16:creationId xmlns:a16="http://schemas.microsoft.com/office/drawing/2014/main" xmlns="" id="{A538D0C5-AABE-49E1-8083-9B4D25D6DCAB}"/>
                  </a:ext>
                </a:extLst>
              </p:cNvPr>
              <p:cNvSpPr>
                <a:spLocks/>
              </p:cNvSpPr>
              <p:nvPr/>
            </p:nvSpPr>
            <p:spPr bwMode="auto">
              <a:xfrm>
                <a:off x="-2245" y="3424"/>
                <a:ext cx="5" cy="6"/>
              </a:xfrm>
              <a:custGeom>
                <a:avLst/>
                <a:gdLst>
                  <a:gd name="T0" fmla="*/ 1 w 5"/>
                  <a:gd name="T1" fmla="*/ 5 h 6"/>
                  <a:gd name="T2" fmla="*/ 3 w 5"/>
                  <a:gd name="T3" fmla="*/ 5 h 6"/>
                  <a:gd name="T4" fmla="*/ 5 w 5"/>
                  <a:gd name="T5" fmla="*/ 5 h 6"/>
                  <a:gd name="T6" fmla="*/ 5 w 5"/>
                  <a:gd name="T7" fmla="*/ 3 h 6"/>
                  <a:gd name="T8" fmla="*/ 3 w 5"/>
                  <a:gd name="T9" fmla="*/ 0 h 6"/>
                  <a:gd name="T10" fmla="*/ 3 w 5"/>
                  <a:gd name="T11" fmla="*/ 0 h 6"/>
                  <a:gd name="T12" fmla="*/ 3 w 5"/>
                  <a:gd name="T13" fmla="*/ 0 h 6"/>
                  <a:gd name="T14" fmla="*/ 2 w 5"/>
                  <a:gd name="T15" fmla="*/ 0 h 6"/>
                  <a:gd name="T16" fmla="*/ 2 w 5"/>
                  <a:gd name="T17" fmla="*/ 0 h 6"/>
                  <a:gd name="T18" fmla="*/ 1 w 5"/>
                  <a:gd name="T19" fmla="*/ 0 h 6"/>
                  <a:gd name="T20" fmla="*/ 1 w 5"/>
                  <a:gd name="T21" fmla="*/ 0 h 6"/>
                  <a:gd name="T22" fmla="*/ 1 w 5"/>
                  <a:gd name="T23" fmla="*/ 0 h 6"/>
                  <a:gd name="T24" fmla="*/ 0 w 5"/>
                  <a:gd name="T25" fmla="*/ 1 h 6"/>
                  <a:gd name="T26" fmla="*/ 0 w 5"/>
                  <a:gd name="T27" fmla="*/ 1 h 6"/>
                  <a:gd name="T28" fmla="*/ 0 w 5"/>
                  <a:gd name="T29" fmla="*/ 1 h 6"/>
                  <a:gd name="T30" fmla="*/ 0 w 5"/>
                  <a:gd name="T31" fmla="*/ 3 h 6"/>
                  <a:gd name="T32" fmla="*/ 1 w 5"/>
                  <a:gd name="T3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1" y="5"/>
                    </a:moveTo>
                    <a:cubicBezTo>
                      <a:pt x="3" y="5"/>
                      <a:pt x="3" y="5"/>
                      <a:pt x="3" y="5"/>
                    </a:cubicBezTo>
                    <a:cubicBezTo>
                      <a:pt x="4" y="6"/>
                      <a:pt x="5" y="5"/>
                      <a:pt x="5" y="5"/>
                    </a:cubicBezTo>
                    <a:cubicBezTo>
                      <a:pt x="5" y="3"/>
                      <a:pt x="5" y="3"/>
                      <a:pt x="5" y="3"/>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2" y="0"/>
                      <a:pt x="1" y="0"/>
                    </a:cubicBezTo>
                    <a:cubicBezTo>
                      <a:pt x="1" y="0"/>
                      <a:pt x="1" y="0"/>
                      <a:pt x="1" y="0"/>
                    </a:cubicBezTo>
                    <a:cubicBezTo>
                      <a:pt x="1" y="0"/>
                      <a:pt x="1" y="0"/>
                      <a:pt x="1" y="0"/>
                    </a:cubicBezTo>
                    <a:cubicBezTo>
                      <a:pt x="1" y="0"/>
                      <a:pt x="1" y="0"/>
                      <a:pt x="0" y="1"/>
                    </a:cubicBezTo>
                    <a:cubicBezTo>
                      <a:pt x="0" y="1"/>
                      <a:pt x="0" y="1"/>
                      <a:pt x="0" y="1"/>
                    </a:cubicBezTo>
                    <a:cubicBezTo>
                      <a:pt x="0" y="1"/>
                      <a:pt x="0" y="1"/>
                      <a:pt x="0" y="1"/>
                    </a:cubicBezTo>
                    <a:cubicBezTo>
                      <a:pt x="0"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3" name="Freeform 206">
                <a:extLst>
                  <a:ext uri="{FF2B5EF4-FFF2-40B4-BE49-F238E27FC236}">
                    <a16:creationId xmlns:a16="http://schemas.microsoft.com/office/drawing/2014/main" xmlns="" id="{EC409F8E-CC2B-4D81-A689-3E52D635A624}"/>
                  </a:ext>
                </a:extLst>
              </p:cNvPr>
              <p:cNvSpPr>
                <a:spLocks/>
              </p:cNvSpPr>
              <p:nvPr/>
            </p:nvSpPr>
            <p:spPr bwMode="auto">
              <a:xfrm>
                <a:off x="-1543" y="3639"/>
                <a:ext cx="42" cy="144"/>
              </a:xfrm>
              <a:custGeom>
                <a:avLst/>
                <a:gdLst>
                  <a:gd name="T0" fmla="*/ 41 w 45"/>
                  <a:gd name="T1" fmla="*/ 1 h 153"/>
                  <a:gd name="T2" fmla="*/ 38 w 45"/>
                  <a:gd name="T3" fmla="*/ 1 h 153"/>
                  <a:gd name="T4" fmla="*/ 33 w 45"/>
                  <a:gd name="T5" fmla="*/ 8 h 153"/>
                  <a:gd name="T6" fmla="*/ 31 w 45"/>
                  <a:gd name="T7" fmla="*/ 15 h 153"/>
                  <a:gd name="T8" fmla="*/ 30 w 45"/>
                  <a:gd name="T9" fmla="*/ 26 h 153"/>
                  <a:gd name="T10" fmla="*/ 29 w 45"/>
                  <a:gd name="T11" fmla="*/ 33 h 153"/>
                  <a:gd name="T12" fmla="*/ 27 w 45"/>
                  <a:gd name="T13" fmla="*/ 39 h 153"/>
                  <a:gd name="T14" fmla="*/ 22 w 45"/>
                  <a:gd name="T15" fmla="*/ 51 h 153"/>
                  <a:gd name="T16" fmla="*/ 21 w 45"/>
                  <a:gd name="T17" fmla="*/ 57 h 153"/>
                  <a:gd name="T18" fmla="*/ 15 w 45"/>
                  <a:gd name="T19" fmla="*/ 64 h 153"/>
                  <a:gd name="T20" fmla="*/ 7 w 45"/>
                  <a:gd name="T21" fmla="*/ 86 h 153"/>
                  <a:gd name="T22" fmla="*/ 6 w 45"/>
                  <a:gd name="T23" fmla="*/ 98 h 153"/>
                  <a:gd name="T24" fmla="*/ 2 w 45"/>
                  <a:gd name="T25" fmla="*/ 104 h 153"/>
                  <a:gd name="T26" fmla="*/ 2 w 45"/>
                  <a:gd name="T27" fmla="*/ 122 h 153"/>
                  <a:gd name="T28" fmla="*/ 4 w 45"/>
                  <a:gd name="T29" fmla="*/ 130 h 153"/>
                  <a:gd name="T30" fmla="*/ 5 w 45"/>
                  <a:gd name="T31" fmla="*/ 143 h 153"/>
                  <a:gd name="T32" fmla="*/ 7 w 45"/>
                  <a:gd name="T33" fmla="*/ 151 h 153"/>
                  <a:gd name="T34" fmla="*/ 10 w 45"/>
                  <a:gd name="T35" fmla="*/ 152 h 153"/>
                  <a:gd name="T36" fmla="*/ 15 w 45"/>
                  <a:gd name="T37" fmla="*/ 144 h 153"/>
                  <a:gd name="T38" fmla="*/ 18 w 45"/>
                  <a:gd name="T39" fmla="*/ 133 h 153"/>
                  <a:gd name="T40" fmla="*/ 19 w 45"/>
                  <a:gd name="T41" fmla="*/ 126 h 153"/>
                  <a:gd name="T42" fmla="*/ 26 w 45"/>
                  <a:gd name="T43" fmla="*/ 85 h 153"/>
                  <a:gd name="T44" fmla="*/ 30 w 45"/>
                  <a:gd name="T45" fmla="*/ 74 h 153"/>
                  <a:gd name="T46" fmla="*/ 33 w 45"/>
                  <a:gd name="T47" fmla="*/ 67 h 153"/>
                  <a:gd name="T48" fmla="*/ 34 w 45"/>
                  <a:gd name="T49" fmla="*/ 61 h 153"/>
                  <a:gd name="T50" fmla="*/ 33 w 45"/>
                  <a:gd name="T51" fmla="*/ 55 h 153"/>
                  <a:gd name="T52" fmla="*/ 36 w 45"/>
                  <a:gd name="T53" fmla="*/ 44 h 153"/>
                  <a:gd name="T54" fmla="*/ 38 w 45"/>
                  <a:gd name="T55" fmla="*/ 37 h 153"/>
                  <a:gd name="T56" fmla="*/ 40 w 45"/>
                  <a:gd name="T57" fmla="*/ 32 h 153"/>
                  <a:gd name="T58" fmla="*/ 43 w 45"/>
                  <a:gd name="T59" fmla="*/ 20 h 153"/>
                  <a:gd name="T60" fmla="*/ 41 w 45"/>
                  <a:gd name="T61" fmla="*/ 13 h 153"/>
                  <a:gd name="T62" fmla="*/ 45 w 45"/>
                  <a:gd name="T63"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153">
                    <a:moveTo>
                      <a:pt x="45" y="7"/>
                    </a:moveTo>
                    <a:cubicBezTo>
                      <a:pt x="41" y="1"/>
                      <a:pt x="41" y="1"/>
                      <a:pt x="41" y="1"/>
                    </a:cubicBezTo>
                    <a:cubicBezTo>
                      <a:pt x="39" y="0"/>
                      <a:pt x="39" y="0"/>
                      <a:pt x="39" y="0"/>
                    </a:cubicBezTo>
                    <a:cubicBezTo>
                      <a:pt x="38" y="1"/>
                      <a:pt x="38" y="1"/>
                      <a:pt x="38" y="1"/>
                    </a:cubicBezTo>
                    <a:cubicBezTo>
                      <a:pt x="33" y="7"/>
                      <a:pt x="33" y="7"/>
                      <a:pt x="33" y="7"/>
                    </a:cubicBezTo>
                    <a:cubicBezTo>
                      <a:pt x="33" y="8"/>
                      <a:pt x="33" y="8"/>
                      <a:pt x="33" y="8"/>
                    </a:cubicBezTo>
                    <a:cubicBezTo>
                      <a:pt x="31" y="14"/>
                      <a:pt x="31" y="14"/>
                      <a:pt x="31" y="14"/>
                    </a:cubicBezTo>
                    <a:cubicBezTo>
                      <a:pt x="31" y="15"/>
                      <a:pt x="31" y="15"/>
                      <a:pt x="31" y="15"/>
                    </a:cubicBezTo>
                    <a:cubicBezTo>
                      <a:pt x="31" y="20"/>
                      <a:pt x="31" y="20"/>
                      <a:pt x="31" y="20"/>
                    </a:cubicBezTo>
                    <a:cubicBezTo>
                      <a:pt x="30" y="26"/>
                      <a:pt x="30" y="26"/>
                      <a:pt x="30" y="26"/>
                    </a:cubicBezTo>
                    <a:cubicBezTo>
                      <a:pt x="30" y="27"/>
                      <a:pt x="30" y="27"/>
                      <a:pt x="30" y="27"/>
                    </a:cubicBezTo>
                    <a:cubicBezTo>
                      <a:pt x="29" y="33"/>
                      <a:pt x="29" y="33"/>
                      <a:pt x="29" y="33"/>
                    </a:cubicBezTo>
                    <a:cubicBezTo>
                      <a:pt x="27" y="39"/>
                      <a:pt x="27" y="39"/>
                      <a:pt x="27" y="39"/>
                    </a:cubicBezTo>
                    <a:cubicBezTo>
                      <a:pt x="27" y="39"/>
                      <a:pt x="27" y="39"/>
                      <a:pt x="27" y="39"/>
                    </a:cubicBezTo>
                    <a:cubicBezTo>
                      <a:pt x="25" y="45"/>
                      <a:pt x="25" y="45"/>
                      <a:pt x="25" y="45"/>
                    </a:cubicBezTo>
                    <a:cubicBezTo>
                      <a:pt x="22" y="51"/>
                      <a:pt x="22" y="51"/>
                      <a:pt x="22" y="51"/>
                    </a:cubicBezTo>
                    <a:cubicBezTo>
                      <a:pt x="22" y="51"/>
                      <a:pt x="22" y="51"/>
                      <a:pt x="22" y="51"/>
                    </a:cubicBezTo>
                    <a:cubicBezTo>
                      <a:pt x="21" y="57"/>
                      <a:pt x="21" y="57"/>
                      <a:pt x="21" y="57"/>
                    </a:cubicBezTo>
                    <a:cubicBezTo>
                      <a:pt x="20" y="62"/>
                      <a:pt x="20" y="62"/>
                      <a:pt x="20" y="62"/>
                    </a:cubicBezTo>
                    <a:cubicBezTo>
                      <a:pt x="15" y="64"/>
                      <a:pt x="15" y="64"/>
                      <a:pt x="15" y="64"/>
                    </a:cubicBezTo>
                    <a:cubicBezTo>
                      <a:pt x="14" y="65"/>
                      <a:pt x="14" y="65"/>
                      <a:pt x="14" y="65"/>
                    </a:cubicBezTo>
                    <a:cubicBezTo>
                      <a:pt x="13" y="72"/>
                      <a:pt x="8" y="79"/>
                      <a:pt x="7" y="86"/>
                    </a:cubicBezTo>
                    <a:cubicBezTo>
                      <a:pt x="7" y="92"/>
                      <a:pt x="7" y="92"/>
                      <a:pt x="7" y="92"/>
                    </a:cubicBezTo>
                    <a:cubicBezTo>
                      <a:pt x="6" y="98"/>
                      <a:pt x="6" y="98"/>
                      <a:pt x="6" y="98"/>
                    </a:cubicBezTo>
                    <a:cubicBezTo>
                      <a:pt x="2" y="104"/>
                      <a:pt x="2" y="104"/>
                      <a:pt x="2" y="104"/>
                    </a:cubicBezTo>
                    <a:cubicBezTo>
                      <a:pt x="2" y="104"/>
                      <a:pt x="2" y="104"/>
                      <a:pt x="2" y="104"/>
                    </a:cubicBezTo>
                    <a:cubicBezTo>
                      <a:pt x="0" y="110"/>
                      <a:pt x="1" y="116"/>
                      <a:pt x="2" y="122"/>
                    </a:cubicBezTo>
                    <a:cubicBezTo>
                      <a:pt x="2" y="122"/>
                      <a:pt x="2" y="122"/>
                      <a:pt x="2" y="122"/>
                    </a:cubicBezTo>
                    <a:cubicBezTo>
                      <a:pt x="2" y="122"/>
                      <a:pt x="2" y="122"/>
                      <a:pt x="2" y="122"/>
                    </a:cubicBezTo>
                    <a:cubicBezTo>
                      <a:pt x="4" y="130"/>
                      <a:pt x="4" y="130"/>
                      <a:pt x="4" y="130"/>
                    </a:cubicBezTo>
                    <a:cubicBezTo>
                      <a:pt x="4" y="142"/>
                      <a:pt x="4" y="142"/>
                      <a:pt x="4" y="142"/>
                    </a:cubicBezTo>
                    <a:cubicBezTo>
                      <a:pt x="5" y="143"/>
                      <a:pt x="5" y="143"/>
                      <a:pt x="5" y="143"/>
                    </a:cubicBezTo>
                    <a:cubicBezTo>
                      <a:pt x="5" y="144"/>
                      <a:pt x="5" y="144"/>
                      <a:pt x="5" y="144"/>
                    </a:cubicBezTo>
                    <a:cubicBezTo>
                      <a:pt x="7" y="151"/>
                      <a:pt x="7" y="151"/>
                      <a:pt x="7" y="151"/>
                    </a:cubicBezTo>
                    <a:cubicBezTo>
                      <a:pt x="8" y="153"/>
                      <a:pt x="8" y="153"/>
                      <a:pt x="8" y="153"/>
                    </a:cubicBezTo>
                    <a:cubicBezTo>
                      <a:pt x="10" y="152"/>
                      <a:pt x="10" y="152"/>
                      <a:pt x="10" y="152"/>
                    </a:cubicBezTo>
                    <a:cubicBezTo>
                      <a:pt x="14" y="145"/>
                      <a:pt x="14" y="145"/>
                      <a:pt x="14" y="145"/>
                    </a:cubicBezTo>
                    <a:cubicBezTo>
                      <a:pt x="15" y="144"/>
                      <a:pt x="15" y="144"/>
                      <a:pt x="15" y="144"/>
                    </a:cubicBezTo>
                    <a:cubicBezTo>
                      <a:pt x="16" y="139"/>
                      <a:pt x="16" y="139"/>
                      <a:pt x="16" y="139"/>
                    </a:cubicBezTo>
                    <a:cubicBezTo>
                      <a:pt x="18" y="133"/>
                      <a:pt x="18" y="133"/>
                      <a:pt x="18" y="133"/>
                    </a:cubicBezTo>
                    <a:cubicBezTo>
                      <a:pt x="19" y="132"/>
                      <a:pt x="19" y="132"/>
                      <a:pt x="19" y="132"/>
                    </a:cubicBezTo>
                    <a:cubicBezTo>
                      <a:pt x="19" y="126"/>
                      <a:pt x="19" y="126"/>
                      <a:pt x="19" y="126"/>
                    </a:cubicBezTo>
                    <a:cubicBezTo>
                      <a:pt x="20" y="120"/>
                      <a:pt x="20" y="120"/>
                      <a:pt x="20" y="120"/>
                    </a:cubicBezTo>
                    <a:cubicBezTo>
                      <a:pt x="21" y="107"/>
                      <a:pt x="26" y="100"/>
                      <a:pt x="26" y="85"/>
                    </a:cubicBezTo>
                    <a:cubicBezTo>
                      <a:pt x="28" y="80"/>
                      <a:pt x="28" y="80"/>
                      <a:pt x="28" y="80"/>
                    </a:cubicBezTo>
                    <a:cubicBezTo>
                      <a:pt x="30" y="74"/>
                      <a:pt x="30" y="74"/>
                      <a:pt x="30" y="74"/>
                    </a:cubicBezTo>
                    <a:cubicBezTo>
                      <a:pt x="30" y="74"/>
                      <a:pt x="30" y="74"/>
                      <a:pt x="30" y="74"/>
                    </a:cubicBezTo>
                    <a:cubicBezTo>
                      <a:pt x="33" y="67"/>
                      <a:pt x="33" y="67"/>
                      <a:pt x="33" y="67"/>
                    </a:cubicBezTo>
                    <a:cubicBezTo>
                      <a:pt x="33" y="67"/>
                      <a:pt x="33" y="67"/>
                      <a:pt x="33" y="67"/>
                    </a:cubicBezTo>
                    <a:cubicBezTo>
                      <a:pt x="34" y="61"/>
                      <a:pt x="34" y="61"/>
                      <a:pt x="34" y="61"/>
                    </a:cubicBezTo>
                    <a:cubicBezTo>
                      <a:pt x="34" y="60"/>
                      <a:pt x="34" y="60"/>
                      <a:pt x="34" y="60"/>
                    </a:cubicBezTo>
                    <a:cubicBezTo>
                      <a:pt x="33" y="55"/>
                      <a:pt x="33" y="55"/>
                      <a:pt x="33" y="55"/>
                    </a:cubicBezTo>
                    <a:cubicBezTo>
                      <a:pt x="35" y="49"/>
                      <a:pt x="35" y="49"/>
                      <a:pt x="35" y="49"/>
                    </a:cubicBezTo>
                    <a:cubicBezTo>
                      <a:pt x="36" y="44"/>
                      <a:pt x="36" y="44"/>
                      <a:pt x="36" y="44"/>
                    </a:cubicBezTo>
                    <a:cubicBezTo>
                      <a:pt x="37" y="43"/>
                      <a:pt x="37" y="43"/>
                      <a:pt x="37" y="43"/>
                    </a:cubicBezTo>
                    <a:cubicBezTo>
                      <a:pt x="38" y="37"/>
                      <a:pt x="38" y="37"/>
                      <a:pt x="38" y="37"/>
                    </a:cubicBezTo>
                    <a:cubicBezTo>
                      <a:pt x="40" y="32"/>
                      <a:pt x="40" y="32"/>
                      <a:pt x="40" y="32"/>
                    </a:cubicBezTo>
                    <a:cubicBezTo>
                      <a:pt x="40" y="32"/>
                      <a:pt x="40" y="32"/>
                      <a:pt x="40" y="32"/>
                    </a:cubicBezTo>
                    <a:cubicBezTo>
                      <a:pt x="42" y="26"/>
                      <a:pt x="42" y="26"/>
                      <a:pt x="42" y="26"/>
                    </a:cubicBezTo>
                    <a:cubicBezTo>
                      <a:pt x="43" y="20"/>
                      <a:pt x="43" y="20"/>
                      <a:pt x="43" y="20"/>
                    </a:cubicBezTo>
                    <a:cubicBezTo>
                      <a:pt x="43" y="19"/>
                      <a:pt x="43" y="19"/>
                      <a:pt x="43" y="19"/>
                    </a:cubicBezTo>
                    <a:cubicBezTo>
                      <a:pt x="41" y="13"/>
                      <a:pt x="41" y="13"/>
                      <a:pt x="41" y="13"/>
                    </a:cubicBezTo>
                    <a:cubicBezTo>
                      <a:pt x="45" y="9"/>
                      <a:pt x="45" y="9"/>
                      <a:pt x="45" y="9"/>
                    </a:cubicBezTo>
                    <a:lnTo>
                      <a:pt x="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4" name="Freeform 207">
                <a:extLst>
                  <a:ext uri="{FF2B5EF4-FFF2-40B4-BE49-F238E27FC236}">
                    <a16:creationId xmlns:a16="http://schemas.microsoft.com/office/drawing/2014/main" xmlns="" id="{82B8F1B5-BDC9-472A-A4EA-F2EFA3E466AF}"/>
                  </a:ext>
                </a:extLst>
              </p:cNvPr>
              <p:cNvSpPr>
                <a:spLocks/>
              </p:cNvSpPr>
              <p:nvPr/>
            </p:nvSpPr>
            <p:spPr bwMode="auto">
              <a:xfrm>
                <a:off x="-1223" y="3442"/>
                <a:ext cx="85" cy="89"/>
              </a:xfrm>
              <a:custGeom>
                <a:avLst/>
                <a:gdLst>
                  <a:gd name="T0" fmla="*/ 64 w 91"/>
                  <a:gd name="T1" fmla="*/ 42 h 95"/>
                  <a:gd name="T2" fmla="*/ 70 w 91"/>
                  <a:gd name="T3" fmla="*/ 31 h 95"/>
                  <a:gd name="T4" fmla="*/ 76 w 91"/>
                  <a:gd name="T5" fmla="*/ 24 h 95"/>
                  <a:gd name="T6" fmla="*/ 77 w 91"/>
                  <a:gd name="T7" fmla="*/ 18 h 95"/>
                  <a:gd name="T8" fmla="*/ 81 w 91"/>
                  <a:gd name="T9" fmla="*/ 11 h 95"/>
                  <a:gd name="T10" fmla="*/ 88 w 91"/>
                  <a:gd name="T11" fmla="*/ 15 h 95"/>
                  <a:gd name="T12" fmla="*/ 89 w 91"/>
                  <a:gd name="T13" fmla="*/ 12 h 95"/>
                  <a:gd name="T14" fmla="*/ 79 w 91"/>
                  <a:gd name="T15" fmla="*/ 9 h 95"/>
                  <a:gd name="T16" fmla="*/ 76 w 91"/>
                  <a:gd name="T17" fmla="*/ 6 h 95"/>
                  <a:gd name="T18" fmla="*/ 64 w 91"/>
                  <a:gd name="T19" fmla="*/ 0 h 95"/>
                  <a:gd name="T20" fmla="*/ 54 w 91"/>
                  <a:gd name="T21" fmla="*/ 6 h 95"/>
                  <a:gd name="T22" fmla="*/ 47 w 91"/>
                  <a:gd name="T23" fmla="*/ 7 h 95"/>
                  <a:gd name="T24" fmla="*/ 41 w 91"/>
                  <a:gd name="T25" fmla="*/ 3 h 95"/>
                  <a:gd name="T26" fmla="*/ 36 w 91"/>
                  <a:gd name="T27" fmla="*/ 8 h 95"/>
                  <a:gd name="T28" fmla="*/ 25 w 91"/>
                  <a:gd name="T29" fmla="*/ 13 h 95"/>
                  <a:gd name="T30" fmla="*/ 25 w 91"/>
                  <a:gd name="T31" fmla="*/ 19 h 95"/>
                  <a:gd name="T32" fmla="*/ 19 w 91"/>
                  <a:gd name="T33" fmla="*/ 18 h 95"/>
                  <a:gd name="T34" fmla="*/ 15 w 91"/>
                  <a:gd name="T35" fmla="*/ 27 h 95"/>
                  <a:gd name="T36" fmla="*/ 14 w 91"/>
                  <a:gd name="T37" fmla="*/ 35 h 95"/>
                  <a:gd name="T38" fmla="*/ 9 w 91"/>
                  <a:gd name="T39" fmla="*/ 28 h 95"/>
                  <a:gd name="T40" fmla="*/ 0 w 91"/>
                  <a:gd name="T41" fmla="*/ 26 h 95"/>
                  <a:gd name="T42" fmla="*/ 9 w 91"/>
                  <a:gd name="T43" fmla="*/ 36 h 95"/>
                  <a:gd name="T44" fmla="*/ 8 w 91"/>
                  <a:gd name="T45" fmla="*/ 44 h 95"/>
                  <a:gd name="T46" fmla="*/ 6 w 91"/>
                  <a:gd name="T47" fmla="*/ 50 h 95"/>
                  <a:gd name="T48" fmla="*/ 10 w 91"/>
                  <a:gd name="T49" fmla="*/ 55 h 95"/>
                  <a:gd name="T50" fmla="*/ 17 w 91"/>
                  <a:gd name="T51" fmla="*/ 60 h 95"/>
                  <a:gd name="T52" fmla="*/ 23 w 91"/>
                  <a:gd name="T53" fmla="*/ 64 h 95"/>
                  <a:gd name="T54" fmla="*/ 26 w 91"/>
                  <a:gd name="T55" fmla="*/ 72 h 95"/>
                  <a:gd name="T56" fmla="*/ 20 w 91"/>
                  <a:gd name="T57" fmla="*/ 82 h 95"/>
                  <a:gd name="T58" fmla="*/ 19 w 91"/>
                  <a:gd name="T59" fmla="*/ 94 h 95"/>
                  <a:gd name="T60" fmla="*/ 24 w 91"/>
                  <a:gd name="T61" fmla="*/ 90 h 95"/>
                  <a:gd name="T62" fmla="*/ 29 w 91"/>
                  <a:gd name="T63" fmla="*/ 85 h 95"/>
                  <a:gd name="T64" fmla="*/ 28 w 91"/>
                  <a:gd name="T65" fmla="*/ 79 h 95"/>
                  <a:gd name="T66" fmla="*/ 30 w 91"/>
                  <a:gd name="T67" fmla="*/ 67 h 95"/>
                  <a:gd name="T68" fmla="*/ 30 w 91"/>
                  <a:gd name="T69" fmla="*/ 60 h 95"/>
                  <a:gd name="T70" fmla="*/ 35 w 91"/>
                  <a:gd name="T71" fmla="*/ 53 h 95"/>
                  <a:gd name="T72" fmla="*/ 41 w 91"/>
                  <a:gd name="T73" fmla="*/ 50 h 95"/>
                  <a:gd name="T74" fmla="*/ 53 w 91"/>
                  <a:gd name="T75" fmla="*/ 46 h 95"/>
                  <a:gd name="T76" fmla="*/ 57 w 91"/>
                  <a:gd name="T77" fmla="*/ 47 h 95"/>
                  <a:gd name="T78" fmla="*/ 57 w 91"/>
                  <a:gd name="T79" fmla="*/ 4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95">
                    <a:moveTo>
                      <a:pt x="58" y="43"/>
                    </a:moveTo>
                    <a:cubicBezTo>
                      <a:pt x="64" y="42"/>
                      <a:pt x="64" y="42"/>
                      <a:pt x="64" y="42"/>
                    </a:cubicBezTo>
                    <a:cubicBezTo>
                      <a:pt x="68" y="36"/>
                      <a:pt x="68" y="36"/>
                      <a:pt x="68" y="36"/>
                    </a:cubicBezTo>
                    <a:cubicBezTo>
                      <a:pt x="70" y="31"/>
                      <a:pt x="70" y="31"/>
                      <a:pt x="70" y="31"/>
                    </a:cubicBezTo>
                    <a:cubicBezTo>
                      <a:pt x="71" y="30"/>
                      <a:pt x="71" y="30"/>
                      <a:pt x="71" y="30"/>
                    </a:cubicBezTo>
                    <a:cubicBezTo>
                      <a:pt x="76" y="24"/>
                      <a:pt x="76" y="24"/>
                      <a:pt x="76" y="24"/>
                    </a:cubicBezTo>
                    <a:cubicBezTo>
                      <a:pt x="77" y="19"/>
                      <a:pt x="77" y="19"/>
                      <a:pt x="77" y="19"/>
                    </a:cubicBezTo>
                    <a:cubicBezTo>
                      <a:pt x="77" y="18"/>
                      <a:pt x="77" y="18"/>
                      <a:pt x="77" y="18"/>
                    </a:cubicBezTo>
                    <a:cubicBezTo>
                      <a:pt x="80" y="12"/>
                      <a:pt x="80" y="12"/>
                      <a:pt x="80" y="12"/>
                    </a:cubicBezTo>
                    <a:cubicBezTo>
                      <a:pt x="81" y="11"/>
                      <a:pt x="81" y="11"/>
                      <a:pt x="81" y="11"/>
                    </a:cubicBezTo>
                    <a:cubicBezTo>
                      <a:pt x="82" y="11"/>
                      <a:pt x="82" y="11"/>
                      <a:pt x="82" y="11"/>
                    </a:cubicBezTo>
                    <a:cubicBezTo>
                      <a:pt x="88" y="15"/>
                      <a:pt x="88" y="15"/>
                      <a:pt x="88" y="15"/>
                    </a:cubicBezTo>
                    <a:cubicBezTo>
                      <a:pt x="91" y="15"/>
                      <a:pt x="91" y="15"/>
                      <a:pt x="91" y="15"/>
                    </a:cubicBezTo>
                    <a:cubicBezTo>
                      <a:pt x="89" y="12"/>
                      <a:pt x="89" y="12"/>
                      <a:pt x="89" y="12"/>
                    </a:cubicBezTo>
                    <a:cubicBezTo>
                      <a:pt x="84" y="10"/>
                      <a:pt x="84" y="10"/>
                      <a:pt x="84" y="10"/>
                    </a:cubicBezTo>
                    <a:cubicBezTo>
                      <a:pt x="79" y="9"/>
                      <a:pt x="79" y="9"/>
                      <a:pt x="79" y="9"/>
                    </a:cubicBezTo>
                    <a:cubicBezTo>
                      <a:pt x="77" y="8"/>
                      <a:pt x="77" y="8"/>
                      <a:pt x="77" y="8"/>
                    </a:cubicBezTo>
                    <a:cubicBezTo>
                      <a:pt x="76" y="6"/>
                      <a:pt x="76" y="6"/>
                      <a:pt x="76" y="6"/>
                    </a:cubicBezTo>
                    <a:cubicBezTo>
                      <a:pt x="71" y="3"/>
                      <a:pt x="71" y="3"/>
                      <a:pt x="71" y="3"/>
                    </a:cubicBezTo>
                    <a:cubicBezTo>
                      <a:pt x="64" y="0"/>
                      <a:pt x="64" y="0"/>
                      <a:pt x="64" y="0"/>
                    </a:cubicBezTo>
                    <a:cubicBezTo>
                      <a:pt x="59" y="1"/>
                      <a:pt x="59" y="1"/>
                      <a:pt x="59" y="1"/>
                    </a:cubicBezTo>
                    <a:cubicBezTo>
                      <a:pt x="54" y="6"/>
                      <a:pt x="54" y="6"/>
                      <a:pt x="54" y="6"/>
                    </a:cubicBezTo>
                    <a:cubicBezTo>
                      <a:pt x="53" y="6"/>
                      <a:pt x="53" y="6"/>
                      <a:pt x="53" y="6"/>
                    </a:cubicBezTo>
                    <a:cubicBezTo>
                      <a:pt x="47" y="7"/>
                      <a:pt x="47" y="7"/>
                      <a:pt x="47" y="7"/>
                    </a:cubicBezTo>
                    <a:cubicBezTo>
                      <a:pt x="46" y="7"/>
                      <a:pt x="46" y="7"/>
                      <a:pt x="46" y="7"/>
                    </a:cubicBezTo>
                    <a:cubicBezTo>
                      <a:pt x="41" y="3"/>
                      <a:pt x="41" y="3"/>
                      <a:pt x="41" y="3"/>
                    </a:cubicBezTo>
                    <a:cubicBezTo>
                      <a:pt x="37" y="7"/>
                      <a:pt x="37" y="7"/>
                      <a:pt x="37" y="7"/>
                    </a:cubicBezTo>
                    <a:cubicBezTo>
                      <a:pt x="36" y="8"/>
                      <a:pt x="36" y="8"/>
                      <a:pt x="36" y="8"/>
                    </a:cubicBezTo>
                    <a:cubicBezTo>
                      <a:pt x="30" y="10"/>
                      <a:pt x="30" y="10"/>
                      <a:pt x="30" y="10"/>
                    </a:cubicBezTo>
                    <a:cubicBezTo>
                      <a:pt x="25" y="13"/>
                      <a:pt x="25" y="13"/>
                      <a:pt x="25" y="13"/>
                    </a:cubicBezTo>
                    <a:cubicBezTo>
                      <a:pt x="26" y="18"/>
                      <a:pt x="26" y="18"/>
                      <a:pt x="26" y="18"/>
                    </a:cubicBezTo>
                    <a:cubicBezTo>
                      <a:pt x="25" y="19"/>
                      <a:pt x="25" y="19"/>
                      <a:pt x="25" y="19"/>
                    </a:cubicBezTo>
                    <a:cubicBezTo>
                      <a:pt x="23" y="19"/>
                      <a:pt x="23" y="19"/>
                      <a:pt x="23" y="19"/>
                    </a:cubicBezTo>
                    <a:cubicBezTo>
                      <a:pt x="19" y="18"/>
                      <a:pt x="19" y="18"/>
                      <a:pt x="19" y="18"/>
                    </a:cubicBezTo>
                    <a:cubicBezTo>
                      <a:pt x="17" y="22"/>
                      <a:pt x="17" y="22"/>
                      <a:pt x="17" y="22"/>
                    </a:cubicBezTo>
                    <a:cubicBezTo>
                      <a:pt x="15" y="27"/>
                      <a:pt x="15" y="27"/>
                      <a:pt x="15" y="27"/>
                    </a:cubicBezTo>
                    <a:cubicBezTo>
                      <a:pt x="15" y="33"/>
                      <a:pt x="15" y="33"/>
                      <a:pt x="15" y="33"/>
                    </a:cubicBezTo>
                    <a:cubicBezTo>
                      <a:pt x="15" y="34"/>
                      <a:pt x="15" y="34"/>
                      <a:pt x="14" y="35"/>
                    </a:cubicBezTo>
                    <a:cubicBezTo>
                      <a:pt x="13" y="35"/>
                      <a:pt x="12" y="35"/>
                      <a:pt x="12" y="34"/>
                    </a:cubicBezTo>
                    <a:cubicBezTo>
                      <a:pt x="9" y="28"/>
                      <a:pt x="9" y="28"/>
                      <a:pt x="9" y="28"/>
                    </a:cubicBezTo>
                    <a:cubicBezTo>
                      <a:pt x="4" y="24"/>
                      <a:pt x="4" y="24"/>
                      <a:pt x="4" y="24"/>
                    </a:cubicBezTo>
                    <a:cubicBezTo>
                      <a:pt x="0" y="26"/>
                      <a:pt x="0" y="26"/>
                      <a:pt x="0" y="26"/>
                    </a:cubicBezTo>
                    <a:cubicBezTo>
                      <a:pt x="4" y="30"/>
                      <a:pt x="4" y="30"/>
                      <a:pt x="4" y="30"/>
                    </a:cubicBezTo>
                    <a:cubicBezTo>
                      <a:pt x="9" y="36"/>
                      <a:pt x="9" y="36"/>
                      <a:pt x="9" y="36"/>
                    </a:cubicBezTo>
                    <a:cubicBezTo>
                      <a:pt x="9" y="37"/>
                      <a:pt x="9" y="37"/>
                      <a:pt x="9" y="37"/>
                    </a:cubicBezTo>
                    <a:cubicBezTo>
                      <a:pt x="8" y="44"/>
                      <a:pt x="8" y="44"/>
                      <a:pt x="8" y="44"/>
                    </a:cubicBezTo>
                    <a:cubicBezTo>
                      <a:pt x="8" y="44"/>
                      <a:pt x="8" y="44"/>
                      <a:pt x="8" y="44"/>
                    </a:cubicBezTo>
                    <a:cubicBezTo>
                      <a:pt x="6" y="50"/>
                      <a:pt x="6" y="50"/>
                      <a:pt x="6" y="50"/>
                    </a:cubicBezTo>
                    <a:cubicBezTo>
                      <a:pt x="5" y="54"/>
                      <a:pt x="5" y="54"/>
                      <a:pt x="5" y="54"/>
                    </a:cubicBezTo>
                    <a:cubicBezTo>
                      <a:pt x="10" y="55"/>
                      <a:pt x="10" y="55"/>
                      <a:pt x="10" y="55"/>
                    </a:cubicBezTo>
                    <a:cubicBezTo>
                      <a:pt x="11" y="55"/>
                      <a:pt x="11" y="55"/>
                      <a:pt x="11" y="55"/>
                    </a:cubicBezTo>
                    <a:cubicBezTo>
                      <a:pt x="17" y="60"/>
                      <a:pt x="17" y="60"/>
                      <a:pt x="17" y="60"/>
                    </a:cubicBezTo>
                    <a:cubicBezTo>
                      <a:pt x="23" y="63"/>
                      <a:pt x="23" y="63"/>
                      <a:pt x="23" y="63"/>
                    </a:cubicBezTo>
                    <a:cubicBezTo>
                      <a:pt x="23" y="64"/>
                      <a:pt x="23" y="64"/>
                      <a:pt x="23" y="64"/>
                    </a:cubicBezTo>
                    <a:cubicBezTo>
                      <a:pt x="27" y="70"/>
                      <a:pt x="27" y="70"/>
                      <a:pt x="27" y="70"/>
                    </a:cubicBezTo>
                    <a:cubicBezTo>
                      <a:pt x="26" y="72"/>
                      <a:pt x="26" y="72"/>
                      <a:pt x="26" y="72"/>
                    </a:cubicBezTo>
                    <a:cubicBezTo>
                      <a:pt x="22" y="77"/>
                      <a:pt x="22" y="77"/>
                      <a:pt x="22" y="77"/>
                    </a:cubicBezTo>
                    <a:cubicBezTo>
                      <a:pt x="20" y="82"/>
                      <a:pt x="20" y="82"/>
                      <a:pt x="20" y="82"/>
                    </a:cubicBezTo>
                    <a:cubicBezTo>
                      <a:pt x="19" y="88"/>
                      <a:pt x="19" y="88"/>
                      <a:pt x="19" y="88"/>
                    </a:cubicBezTo>
                    <a:cubicBezTo>
                      <a:pt x="19" y="94"/>
                      <a:pt x="19" y="94"/>
                      <a:pt x="19" y="94"/>
                    </a:cubicBezTo>
                    <a:cubicBezTo>
                      <a:pt x="21" y="95"/>
                      <a:pt x="21" y="95"/>
                      <a:pt x="21" y="95"/>
                    </a:cubicBezTo>
                    <a:cubicBezTo>
                      <a:pt x="24" y="90"/>
                      <a:pt x="24" y="90"/>
                      <a:pt x="24" y="90"/>
                    </a:cubicBezTo>
                    <a:cubicBezTo>
                      <a:pt x="24" y="90"/>
                      <a:pt x="24" y="90"/>
                      <a:pt x="24" y="90"/>
                    </a:cubicBezTo>
                    <a:cubicBezTo>
                      <a:pt x="29" y="85"/>
                      <a:pt x="29" y="85"/>
                      <a:pt x="29" y="85"/>
                    </a:cubicBezTo>
                    <a:cubicBezTo>
                      <a:pt x="28" y="79"/>
                      <a:pt x="28" y="79"/>
                      <a:pt x="28" y="79"/>
                    </a:cubicBezTo>
                    <a:cubicBezTo>
                      <a:pt x="28" y="79"/>
                      <a:pt x="28" y="79"/>
                      <a:pt x="28" y="79"/>
                    </a:cubicBezTo>
                    <a:cubicBezTo>
                      <a:pt x="30" y="73"/>
                      <a:pt x="30" y="73"/>
                      <a:pt x="30" y="73"/>
                    </a:cubicBezTo>
                    <a:cubicBezTo>
                      <a:pt x="30" y="67"/>
                      <a:pt x="30" y="67"/>
                      <a:pt x="30" y="67"/>
                    </a:cubicBezTo>
                    <a:cubicBezTo>
                      <a:pt x="29" y="61"/>
                      <a:pt x="29" y="61"/>
                      <a:pt x="29" y="61"/>
                    </a:cubicBezTo>
                    <a:cubicBezTo>
                      <a:pt x="30" y="60"/>
                      <a:pt x="30" y="60"/>
                      <a:pt x="30" y="60"/>
                    </a:cubicBezTo>
                    <a:cubicBezTo>
                      <a:pt x="35" y="53"/>
                      <a:pt x="35" y="53"/>
                      <a:pt x="35" y="53"/>
                    </a:cubicBezTo>
                    <a:cubicBezTo>
                      <a:pt x="35" y="53"/>
                      <a:pt x="35" y="53"/>
                      <a:pt x="35" y="53"/>
                    </a:cubicBezTo>
                    <a:cubicBezTo>
                      <a:pt x="41" y="50"/>
                      <a:pt x="41" y="50"/>
                      <a:pt x="41" y="50"/>
                    </a:cubicBezTo>
                    <a:cubicBezTo>
                      <a:pt x="41" y="50"/>
                      <a:pt x="41" y="50"/>
                      <a:pt x="41" y="50"/>
                    </a:cubicBezTo>
                    <a:cubicBezTo>
                      <a:pt x="47" y="48"/>
                      <a:pt x="47" y="48"/>
                      <a:pt x="47" y="48"/>
                    </a:cubicBezTo>
                    <a:cubicBezTo>
                      <a:pt x="53" y="46"/>
                      <a:pt x="53" y="46"/>
                      <a:pt x="53" y="46"/>
                    </a:cubicBezTo>
                    <a:cubicBezTo>
                      <a:pt x="55" y="46"/>
                      <a:pt x="55" y="46"/>
                      <a:pt x="55" y="46"/>
                    </a:cubicBezTo>
                    <a:cubicBezTo>
                      <a:pt x="57" y="47"/>
                      <a:pt x="57" y="47"/>
                      <a:pt x="57" y="47"/>
                    </a:cubicBezTo>
                    <a:cubicBezTo>
                      <a:pt x="57" y="45"/>
                      <a:pt x="57" y="45"/>
                      <a:pt x="57" y="45"/>
                    </a:cubicBezTo>
                    <a:cubicBezTo>
                      <a:pt x="57" y="43"/>
                      <a:pt x="57" y="43"/>
                      <a:pt x="57" y="43"/>
                    </a:cubicBezTo>
                    <a:lnTo>
                      <a:pt x="58"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5" name="Freeform 208">
                <a:extLst>
                  <a:ext uri="{FF2B5EF4-FFF2-40B4-BE49-F238E27FC236}">
                    <a16:creationId xmlns:a16="http://schemas.microsoft.com/office/drawing/2014/main" xmlns="" id="{C2E8541E-816E-4812-992C-CA1EA5663E3C}"/>
                  </a:ext>
                </a:extLst>
              </p:cNvPr>
              <p:cNvSpPr>
                <a:spLocks/>
              </p:cNvSpPr>
              <p:nvPr/>
            </p:nvSpPr>
            <p:spPr bwMode="auto">
              <a:xfrm>
                <a:off x="-2077" y="5368"/>
                <a:ext cx="93" cy="199"/>
              </a:xfrm>
              <a:custGeom>
                <a:avLst/>
                <a:gdLst>
                  <a:gd name="T0" fmla="*/ 5 w 99"/>
                  <a:gd name="T1" fmla="*/ 78 h 212"/>
                  <a:gd name="T2" fmla="*/ 5 w 99"/>
                  <a:gd name="T3" fmla="*/ 90 h 212"/>
                  <a:gd name="T4" fmla="*/ 8 w 99"/>
                  <a:gd name="T5" fmla="*/ 96 h 212"/>
                  <a:gd name="T6" fmla="*/ 1 w 99"/>
                  <a:gd name="T7" fmla="*/ 106 h 212"/>
                  <a:gd name="T8" fmla="*/ 5 w 99"/>
                  <a:gd name="T9" fmla="*/ 113 h 212"/>
                  <a:gd name="T10" fmla="*/ 14 w 99"/>
                  <a:gd name="T11" fmla="*/ 125 h 212"/>
                  <a:gd name="T12" fmla="*/ 5 w 99"/>
                  <a:gd name="T13" fmla="*/ 136 h 212"/>
                  <a:gd name="T14" fmla="*/ 12 w 99"/>
                  <a:gd name="T15" fmla="*/ 142 h 212"/>
                  <a:gd name="T16" fmla="*/ 21 w 99"/>
                  <a:gd name="T17" fmla="*/ 145 h 212"/>
                  <a:gd name="T18" fmla="*/ 15 w 99"/>
                  <a:gd name="T19" fmla="*/ 155 h 212"/>
                  <a:gd name="T20" fmla="*/ 10 w 99"/>
                  <a:gd name="T21" fmla="*/ 163 h 212"/>
                  <a:gd name="T22" fmla="*/ 23 w 99"/>
                  <a:gd name="T23" fmla="*/ 168 h 212"/>
                  <a:gd name="T24" fmla="*/ 32 w 99"/>
                  <a:gd name="T25" fmla="*/ 171 h 212"/>
                  <a:gd name="T26" fmla="*/ 22 w 99"/>
                  <a:gd name="T27" fmla="*/ 176 h 212"/>
                  <a:gd name="T28" fmla="*/ 24 w 99"/>
                  <a:gd name="T29" fmla="*/ 188 h 212"/>
                  <a:gd name="T30" fmla="*/ 48 w 99"/>
                  <a:gd name="T31" fmla="*/ 199 h 212"/>
                  <a:gd name="T32" fmla="*/ 52 w 99"/>
                  <a:gd name="T33" fmla="*/ 208 h 212"/>
                  <a:gd name="T34" fmla="*/ 58 w 99"/>
                  <a:gd name="T35" fmla="*/ 211 h 212"/>
                  <a:gd name="T36" fmla="*/ 67 w 99"/>
                  <a:gd name="T37" fmla="*/ 208 h 212"/>
                  <a:gd name="T38" fmla="*/ 71 w 99"/>
                  <a:gd name="T39" fmla="*/ 197 h 212"/>
                  <a:gd name="T40" fmla="*/ 78 w 99"/>
                  <a:gd name="T41" fmla="*/ 185 h 212"/>
                  <a:gd name="T42" fmla="*/ 79 w 99"/>
                  <a:gd name="T43" fmla="*/ 177 h 212"/>
                  <a:gd name="T44" fmla="*/ 83 w 99"/>
                  <a:gd name="T45" fmla="*/ 164 h 212"/>
                  <a:gd name="T46" fmla="*/ 83 w 99"/>
                  <a:gd name="T47" fmla="*/ 152 h 212"/>
                  <a:gd name="T48" fmla="*/ 84 w 99"/>
                  <a:gd name="T49" fmla="*/ 140 h 212"/>
                  <a:gd name="T50" fmla="*/ 89 w 99"/>
                  <a:gd name="T51" fmla="*/ 129 h 212"/>
                  <a:gd name="T52" fmla="*/ 97 w 99"/>
                  <a:gd name="T53" fmla="*/ 117 h 212"/>
                  <a:gd name="T54" fmla="*/ 98 w 99"/>
                  <a:gd name="T55" fmla="*/ 113 h 212"/>
                  <a:gd name="T56" fmla="*/ 99 w 99"/>
                  <a:gd name="T57" fmla="*/ 94 h 212"/>
                  <a:gd name="T58" fmla="*/ 96 w 99"/>
                  <a:gd name="T59" fmla="*/ 83 h 212"/>
                  <a:gd name="T60" fmla="*/ 96 w 99"/>
                  <a:gd name="T61" fmla="*/ 72 h 212"/>
                  <a:gd name="T62" fmla="*/ 96 w 99"/>
                  <a:gd name="T63" fmla="*/ 60 h 212"/>
                  <a:gd name="T64" fmla="*/ 93 w 99"/>
                  <a:gd name="T65" fmla="*/ 53 h 212"/>
                  <a:gd name="T66" fmla="*/ 88 w 99"/>
                  <a:gd name="T67" fmla="*/ 42 h 212"/>
                  <a:gd name="T68" fmla="*/ 90 w 99"/>
                  <a:gd name="T69" fmla="*/ 31 h 212"/>
                  <a:gd name="T70" fmla="*/ 91 w 99"/>
                  <a:gd name="T71" fmla="*/ 19 h 212"/>
                  <a:gd name="T72" fmla="*/ 88 w 99"/>
                  <a:gd name="T73" fmla="*/ 7 h 212"/>
                  <a:gd name="T74" fmla="*/ 82 w 99"/>
                  <a:gd name="T75" fmla="*/ 0 h 212"/>
                  <a:gd name="T76" fmla="*/ 75 w 99"/>
                  <a:gd name="T77" fmla="*/ 8 h 212"/>
                  <a:gd name="T78" fmla="*/ 73 w 99"/>
                  <a:gd name="T79" fmla="*/ 20 h 212"/>
                  <a:gd name="T80" fmla="*/ 73 w 99"/>
                  <a:gd name="T81" fmla="*/ 26 h 212"/>
                  <a:gd name="T82" fmla="*/ 71 w 99"/>
                  <a:gd name="T83" fmla="*/ 40 h 212"/>
                  <a:gd name="T84" fmla="*/ 62 w 99"/>
                  <a:gd name="T85" fmla="*/ 35 h 212"/>
                  <a:gd name="T86" fmla="*/ 54 w 99"/>
                  <a:gd name="T87" fmla="*/ 35 h 212"/>
                  <a:gd name="T88" fmla="*/ 44 w 99"/>
                  <a:gd name="T89" fmla="*/ 46 h 212"/>
                  <a:gd name="T90" fmla="*/ 32 w 99"/>
                  <a:gd name="T91" fmla="*/ 48 h 212"/>
                  <a:gd name="T92" fmla="*/ 23 w 99"/>
                  <a:gd name="T93" fmla="*/ 56 h 212"/>
                  <a:gd name="T94" fmla="*/ 11 w 99"/>
                  <a:gd name="T95" fmla="*/ 63 h 212"/>
                  <a:gd name="T96" fmla="*/ 10 w 99"/>
                  <a:gd name="T97" fmla="*/ 7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212">
                    <a:moveTo>
                      <a:pt x="5" y="78"/>
                    </a:moveTo>
                    <a:cubicBezTo>
                      <a:pt x="5" y="78"/>
                      <a:pt x="5" y="78"/>
                      <a:pt x="5" y="78"/>
                    </a:cubicBezTo>
                    <a:cubicBezTo>
                      <a:pt x="5" y="78"/>
                      <a:pt x="5" y="78"/>
                      <a:pt x="5" y="78"/>
                    </a:cubicBezTo>
                    <a:cubicBezTo>
                      <a:pt x="1" y="82"/>
                      <a:pt x="1" y="82"/>
                      <a:pt x="1" y="82"/>
                    </a:cubicBezTo>
                    <a:cubicBezTo>
                      <a:pt x="0" y="82"/>
                      <a:pt x="0" y="83"/>
                      <a:pt x="0" y="84"/>
                    </a:cubicBezTo>
                    <a:cubicBezTo>
                      <a:pt x="5" y="90"/>
                      <a:pt x="5" y="90"/>
                      <a:pt x="5" y="90"/>
                    </a:cubicBezTo>
                    <a:cubicBezTo>
                      <a:pt x="6" y="91"/>
                      <a:pt x="6" y="91"/>
                      <a:pt x="6" y="91"/>
                    </a:cubicBezTo>
                    <a:cubicBezTo>
                      <a:pt x="10" y="92"/>
                      <a:pt x="10" y="92"/>
                      <a:pt x="10" y="92"/>
                    </a:cubicBezTo>
                    <a:cubicBezTo>
                      <a:pt x="8" y="96"/>
                      <a:pt x="8" y="96"/>
                      <a:pt x="8" y="96"/>
                    </a:cubicBezTo>
                    <a:cubicBezTo>
                      <a:pt x="3" y="99"/>
                      <a:pt x="3" y="99"/>
                      <a:pt x="3" y="99"/>
                    </a:cubicBezTo>
                    <a:cubicBezTo>
                      <a:pt x="2" y="101"/>
                      <a:pt x="2" y="101"/>
                      <a:pt x="2" y="101"/>
                    </a:cubicBezTo>
                    <a:cubicBezTo>
                      <a:pt x="1" y="106"/>
                      <a:pt x="1" y="106"/>
                      <a:pt x="1" y="106"/>
                    </a:cubicBezTo>
                    <a:cubicBezTo>
                      <a:pt x="1" y="107"/>
                      <a:pt x="1" y="107"/>
                      <a:pt x="1" y="107"/>
                    </a:cubicBezTo>
                    <a:cubicBezTo>
                      <a:pt x="4" y="113"/>
                      <a:pt x="4" y="113"/>
                      <a:pt x="4" y="113"/>
                    </a:cubicBezTo>
                    <a:cubicBezTo>
                      <a:pt x="5" y="113"/>
                      <a:pt x="5" y="113"/>
                      <a:pt x="5" y="113"/>
                    </a:cubicBezTo>
                    <a:cubicBezTo>
                      <a:pt x="10" y="117"/>
                      <a:pt x="10" y="117"/>
                      <a:pt x="10" y="117"/>
                    </a:cubicBezTo>
                    <a:cubicBezTo>
                      <a:pt x="15" y="121"/>
                      <a:pt x="15" y="121"/>
                      <a:pt x="15" y="121"/>
                    </a:cubicBezTo>
                    <a:cubicBezTo>
                      <a:pt x="14" y="125"/>
                      <a:pt x="14" y="125"/>
                      <a:pt x="14" y="125"/>
                    </a:cubicBezTo>
                    <a:cubicBezTo>
                      <a:pt x="11" y="130"/>
                      <a:pt x="11" y="130"/>
                      <a:pt x="11" y="130"/>
                    </a:cubicBezTo>
                    <a:cubicBezTo>
                      <a:pt x="5" y="135"/>
                      <a:pt x="5" y="135"/>
                      <a:pt x="5" y="135"/>
                    </a:cubicBezTo>
                    <a:cubicBezTo>
                      <a:pt x="5" y="136"/>
                      <a:pt x="5" y="136"/>
                      <a:pt x="5" y="136"/>
                    </a:cubicBezTo>
                    <a:cubicBezTo>
                      <a:pt x="5" y="138"/>
                      <a:pt x="5" y="138"/>
                      <a:pt x="5" y="138"/>
                    </a:cubicBezTo>
                    <a:cubicBezTo>
                      <a:pt x="11" y="142"/>
                      <a:pt x="11" y="142"/>
                      <a:pt x="11" y="142"/>
                    </a:cubicBezTo>
                    <a:cubicBezTo>
                      <a:pt x="12" y="142"/>
                      <a:pt x="12" y="142"/>
                      <a:pt x="12" y="142"/>
                    </a:cubicBezTo>
                    <a:cubicBezTo>
                      <a:pt x="18" y="141"/>
                      <a:pt x="18" y="141"/>
                      <a:pt x="18" y="141"/>
                    </a:cubicBezTo>
                    <a:cubicBezTo>
                      <a:pt x="22" y="142"/>
                      <a:pt x="22" y="142"/>
                      <a:pt x="22" y="142"/>
                    </a:cubicBezTo>
                    <a:cubicBezTo>
                      <a:pt x="21" y="145"/>
                      <a:pt x="21" y="145"/>
                      <a:pt x="21" y="145"/>
                    </a:cubicBezTo>
                    <a:cubicBezTo>
                      <a:pt x="21" y="146"/>
                      <a:pt x="21" y="146"/>
                      <a:pt x="21" y="146"/>
                    </a:cubicBezTo>
                    <a:cubicBezTo>
                      <a:pt x="21" y="151"/>
                      <a:pt x="21" y="151"/>
                      <a:pt x="21" y="151"/>
                    </a:cubicBezTo>
                    <a:cubicBezTo>
                      <a:pt x="15" y="155"/>
                      <a:pt x="15" y="155"/>
                      <a:pt x="15" y="155"/>
                    </a:cubicBezTo>
                    <a:cubicBezTo>
                      <a:pt x="15" y="155"/>
                      <a:pt x="15" y="155"/>
                      <a:pt x="15" y="155"/>
                    </a:cubicBezTo>
                    <a:cubicBezTo>
                      <a:pt x="11" y="161"/>
                      <a:pt x="11" y="161"/>
                      <a:pt x="11" y="161"/>
                    </a:cubicBezTo>
                    <a:cubicBezTo>
                      <a:pt x="10" y="163"/>
                      <a:pt x="10" y="163"/>
                      <a:pt x="10" y="163"/>
                    </a:cubicBezTo>
                    <a:cubicBezTo>
                      <a:pt x="12" y="164"/>
                      <a:pt x="12" y="164"/>
                      <a:pt x="12" y="164"/>
                    </a:cubicBezTo>
                    <a:cubicBezTo>
                      <a:pt x="18" y="165"/>
                      <a:pt x="18" y="165"/>
                      <a:pt x="18" y="165"/>
                    </a:cubicBezTo>
                    <a:cubicBezTo>
                      <a:pt x="23" y="168"/>
                      <a:pt x="23" y="168"/>
                      <a:pt x="23" y="168"/>
                    </a:cubicBezTo>
                    <a:cubicBezTo>
                      <a:pt x="23" y="168"/>
                      <a:pt x="23" y="168"/>
                      <a:pt x="23" y="168"/>
                    </a:cubicBezTo>
                    <a:cubicBezTo>
                      <a:pt x="29" y="169"/>
                      <a:pt x="29" y="169"/>
                      <a:pt x="29" y="169"/>
                    </a:cubicBezTo>
                    <a:cubicBezTo>
                      <a:pt x="32" y="171"/>
                      <a:pt x="32" y="171"/>
                      <a:pt x="32" y="171"/>
                    </a:cubicBezTo>
                    <a:cubicBezTo>
                      <a:pt x="29" y="173"/>
                      <a:pt x="29" y="173"/>
                      <a:pt x="29" y="173"/>
                    </a:cubicBezTo>
                    <a:cubicBezTo>
                      <a:pt x="23" y="175"/>
                      <a:pt x="23" y="175"/>
                      <a:pt x="23" y="175"/>
                    </a:cubicBezTo>
                    <a:cubicBezTo>
                      <a:pt x="23" y="175"/>
                      <a:pt x="22" y="175"/>
                      <a:pt x="22" y="176"/>
                    </a:cubicBezTo>
                    <a:cubicBezTo>
                      <a:pt x="21" y="182"/>
                      <a:pt x="21" y="182"/>
                      <a:pt x="21" y="182"/>
                    </a:cubicBezTo>
                    <a:cubicBezTo>
                      <a:pt x="22" y="183"/>
                      <a:pt x="22" y="183"/>
                      <a:pt x="22" y="183"/>
                    </a:cubicBezTo>
                    <a:cubicBezTo>
                      <a:pt x="24" y="188"/>
                      <a:pt x="24" y="188"/>
                      <a:pt x="24" y="188"/>
                    </a:cubicBezTo>
                    <a:cubicBezTo>
                      <a:pt x="25" y="189"/>
                      <a:pt x="25" y="189"/>
                      <a:pt x="25" y="189"/>
                    </a:cubicBezTo>
                    <a:cubicBezTo>
                      <a:pt x="30" y="193"/>
                      <a:pt x="36" y="197"/>
                      <a:pt x="43" y="198"/>
                    </a:cubicBezTo>
                    <a:cubicBezTo>
                      <a:pt x="48" y="199"/>
                      <a:pt x="48" y="199"/>
                      <a:pt x="48" y="199"/>
                    </a:cubicBezTo>
                    <a:cubicBezTo>
                      <a:pt x="53" y="202"/>
                      <a:pt x="53" y="202"/>
                      <a:pt x="53" y="202"/>
                    </a:cubicBezTo>
                    <a:cubicBezTo>
                      <a:pt x="51" y="207"/>
                      <a:pt x="51" y="207"/>
                      <a:pt x="51" y="207"/>
                    </a:cubicBezTo>
                    <a:cubicBezTo>
                      <a:pt x="52" y="208"/>
                      <a:pt x="52" y="208"/>
                      <a:pt x="52" y="208"/>
                    </a:cubicBezTo>
                    <a:cubicBezTo>
                      <a:pt x="53" y="209"/>
                      <a:pt x="53" y="209"/>
                      <a:pt x="53" y="209"/>
                    </a:cubicBezTo>
                    <a:cubicBezTo>
                      <a:pt x="57" y="210"/>
                      <a:pt x="57" y="210"/>
                      <a:pt x="57" y="210"/>
                    </a:cubicBezTo>
                    <a:cubicBezTo>
                      <a:pt x="58" y="211"/>
                      <a:pt x="58" y="211"/>
                      <a:pt x="58" y="211"/>
                    </a:cubicBezTo>
                    <a:cubicBezTo>
                      <a:pt x="59" y="212"/>
                      <a:pt x="59" y="212"/>
                      <a:pt x="59" y="212"/>
                    </a:cubicBezTo>
                    <a:cubicBezTo>
                      <a:pt x="61" y="212"/>
                      <a:pt x="61" y="212"/>
                      <a:pt x="61" y="212"/>
                    </a:cubicBezTo>
                    <a:cubicBezTo>
                      <a:pt x="67" y="208"/>
                      <a:pt x="67" y="208"/>
                      <a:pt x="67" y="208"/>
                    </a:cubicBezTo>
                    <a:cubicBezTo>
                      <a:pt x="68" y="208"/>
                      <a:pt x="68" y="207"/>
                      <a:pt x="68" y="206"/>
                    </a:cubicBezTo>
                    <a:cubicBezTo>
                      <a:pt x="66" y="201"/>
                      <a:pt x="66" y="201"/>
                      <a:pt x="66" y="201"/>
                    </a:cubicBezTo>
                    <a:cubicBezTo>
                      <a:pt x="71" y="197"/>
                      <a:pt x="71" y="197"/>
                      <a:pt x="71" y="197"/>
                    </a:cubicBezTo>
                    <a:cubicBezTo>
                      <a:pt x="72" y="196"/>
                      <a:pt x="72" y="196"/>
                      <a:pt x="72" y="196"/>
                    </a:cubicBezTo>
                    <a:cubicBezTo>
                      <a:pt x="72" y="190"/>
                      <a:pt x="72" y="190"/>
                      <a:pt x="72" y="190"/>
                    </a:cubicBezTo>
                    <a:cubicBezTo>
                      <a:pt x="78" y="185"/>
                      <a:pt x="78" y="185"/>
                      <a:pt x="78" y="185"/>
                    </a:cubicBezTo>
                    <a:cubicBezTo>
                      <a:pt x="78" y="184"/>
                      <a:pt x="79" y="183"/>
                      <a:pt x="78" y="183"/>
                    </a:cubicBezTo>
                    <a:cubicBezTo>
                      <a:pt x="75" y="178"/>
                      <a:pt x="75" y="178"/>
                      <a:pt x="75" y="178"/>
                    </a:cubicBezTo>
                    <a:cubicBezTo>
                      <a:pt x="79" y="177"/>
                      <a:pt x="79" y="177"/>
                      <a:pt x="79" y="177"/>
                    </a:cubicBezTo>
                    <a:cubicBezTo>
                      <a:pt x="81" y="175"/>
                      <a:pt x="81" y="175"/>
                      <a:pt x="81" y="175"/>
                    </a:cubicBezTo>
                    <a:cubicBezTo>
                      <a:pt x="81" y="169"/>
                      <a:pt x="81" y="169"/>
                      <a:pt x="81" y="169"/>
                    </a:cubicBezTo>
                    <a:cubicBezTo>
                      <a:pt x="83" y="164"/>
                      <a:pt x="83" y="164"/>
                      <a:pt x="83" y="164"/>
                    </a:cubicBezTo>
                    <a:cubicBezTo>
                      <a:pt x="83" y="163"/>
                      <a:pt x="83" y="163"/>
                      <a:pt x="83" y="163"/>
                    </a:cubicBezTo>
                    <a:cubicBezTo>
                      <a:pt x="82" y="157"/>
                      <a:pt x="82" y="157"/>
                      <a:pt x="82" y="157"/>
                    </a:cubicBezTo>
                    <a:cubicBezTo>
                      <a:pt x="83" y="152"/>
                      <a:pt x="83" y="152"/>
                      <a:pt x="83" y="152"/>
                    </a:cubicBezTo>
                    <a:cubicBezTo>
                      <a:pt x="83" y="151"/>
                      <a:pt x="83" y="151"/>
                      <a:pt x="83" y="151"/>
                    </a:cubicBezTo>
                    <a:cubicBezTo>
                      <a:pt x="83" y="145"/>
                      <a:pt x="83" y="145"/>
                      <a:pt x="83" y="145"/>
                    </a:cubicBezTo>
                    <a:cubicBezTo>
                      <a:pt x="84" y="140"/>
                      <a:pt x="84" y="140"/>
                      <a:pt x="84" y="140"/>
                    </a:cubicBezTo>
                    <a:cubicBezTo>
                      <a:pt x="85" y="140"/>
                      <a:pt x="85" y="140"/>
                      <a:pt x="85" y="140"/>
                    </a:cubicBezTo>
                    <a:cubicBezTo>
                      <a:pt x="85" y="134"/>
                      <a:pt x="85" y="134"/>
                      <a:pt x="85" y="134"/>
                    </a:cubicBezTo>
                    <a:cubicBezTo>
                      <a:pt x="89" y="129"/>
                      <a:pt x="89" y="129"/>
                      <a:pt x="89" y="129"/>
                    </a:cubicBezTo>
                    <a:cubicBezTo>
                      <a:pt x="89" y="129"/>
                      <a:pt x="89" y="129"/>
                      <a:pt x="89" y="129"/>
                    </a:cubicBezTo>
                    <a:cubicBezTo>
                      <a:pt x="93" y="123"/>
                      <a:pt x="93" y="123"/>
                      <a:pt x="93" y="123"/>
                    </a:cubicBezTo>
                    <a:cubicBezTo>
                      <a:pt x="97" y="117"/>
                      <a:pt x="97" y="117"/>
                      <a:pt x="97" y="117"/>
                    </a:cubicBezTo>
                    <a:cubicBezTo>
                      <a:pt x="97" y="116"/>
                      <a:pt x="97" y="116"/>
                      <a:pt x="97" y="116"/>
                    </a:cubicBezTo>
                    <a:cubicBezTo>
                      <a:pt x="98" y="113"/>
                      <a:pt x="98" y="113"/>
                      <a:pt x="98" y="113"/>
                    </a:cubicBezTo>
                    <a:cubicBezTo>
                      <a:pt x="98" y="113"/>
                      <a:pt x="98" y="113"/>
                      <a:pt x="98" y="113"/>
                    </a:cubicBezTo>
                    <a:cubicBezTo>
                      <a:pt x="98" y="100"/>
                      <a:pt x="98" y="100"/>
                      <a:pt x="98" y="100"/>
                    </a:cubicBezTo>
                    <a:cubicBezTo>
                      <a:pt x="99" y="94"/>
                      <a:pt x="99" y="94"/>
                      <a:pt x="99" y="94"/>
                    </a:cubicBezTo>
                    <a:cubicBezTo>
                      <a:pt x="99" y="94"/>
                      <a:pt x="99" y="94"/>
                      <a:pt x="99" y="94"/>
                    </a:cubicBezTo>
                    <a:cubicBezTo>
                      <a:pt x="97" y="88"/>
                      <a:pt x="97" y="88"/>
                      <a:pt x="97" y="88"/>
                    </a:cubicBezTo>
                    <a:cubicBezTo>
                      <a:pt x="97" y="88"/>
                      <a:pt x="97" y="88"/>
                      <a:pt x="97" y="88"/>
                    </a:cubicBezTo>
                    <a:cubicBezTo>
                      <a:pt x="96" y="83"/>
                      <a:pt x="96" y="83"/>
                      <a:pt x="96" y="83"/>
                    </a:cubicBezTo>
                    <a:cubicBezTo>
                      <a:pt x="96" y="77"/>
                      <a:pt x="96" y="77"/>
                      <a:pt x="96" y="77"/>
                    </a:cubicBezTo>
                    <a:cubicBezTo>
                      <a:pt x="96" y="77"/>
                      <a:pt x="96" y="77"/>
                      <a:pt x="96" y="77"/>
                    </a:cubicBezTo>
                    <a:cubicBezTo>
                      <a:pt x="96" y="72"/>
                      <a:pt x="96" y="72"/>
                      <a:pt x="96" y="72"/>
                    </a:cubicBezTo>
                    <a:cubicBezTo>
                      <a:pt x="96" y="71"/>
                      <a:pt x="96" y="71"/>
                      <a:pt x="96" y="71"/>
                    </a:cubicBezTo>
                    <a:cubicBezTo>
                      <a:pt x="95" y="65"/>
                      <a:pt x="95" y="65"/>
                      <a:pt x="95" y="65"/>
                    </a:cubicBezTo>
                    <a:cubicBezTo>
                      <a:pt x="96" y="60"/>
                      <a:pt x="96" y="60"/>
                      <a:pt x="96" y="60"/>
                    </a:cubicBezTo>
                    <a:cubicBezTo>
                      <a:pt x="96" y="59"/>
                      <a:pt x="96" y="59"/>
                      <a:pt x="96" y="59"/>
                    </a:cubicBezTo>
                    <a:cubicBezTo>
                      <a:pt x="93" y="53"/>
                      <a:pt x="93" y="53"/>
                      <a:pt x="93" y="53"/>
                    </a:cubicBezTo>
                    <a:cubicBezTo>
                      <a:pt x="93" y="53"/>
                      <a:pt x="93" y="53"/>
                      <a:pt x="93" y="53"/>
                    </a:cubicBezTo>
                    <a:cubicBezTo>
                      <a:pt x="89" y="47"/>
                      <a:pt x="89" y="47"/>
                      <a:pt x="89" y="47"/>
                    </a:cubicBezTo>
                    <a:cubicBezTo>
                      <a:pt x="88" y="47"/>
                      <a:pt x="88" y="46"/>
                      <a:pt x="88" y="46"/>
                    </a:cubicBezTo>
                    <a:cubicBezTo>
                      <a:pt x="88" y="42"/>
                      <a:pt x="88" y="42"/>
                      <a:pt x="88" y="42"/>
                    </a:cubicBezTo>
                    <a:cubicBezTo>
                      <a:pt x="89" y="36"/>
                      <a:pt x="89" y="36"/>
                      <a:pt x="89" y="36"/>
                    </a:cubicBezTo>
                    <a:cubicBezTo>
                      <a:pt x="90" y="31"/>
                      <a:pt x="90" y="31"/>
                      <a:pt x="90" y="31"/>
                    </a:cubicBezTo>
                    <a:cubicBezTo>
                      <a:pt x="90" y="31"/>
                      <a:pt x="90" y="31"/>
                      <a:pt x="90" y="31"/>
                    </a:cubicBezTo>
                    <a:cubicBezTo>
                      <a:pt x="91" y="25"/>
                      <a:pt x="91" y="25"/>
                      <a:pt x="91" y="25"/>
                    </a:cubicBezTo>
                    <a:cubicBezTo>
                      <a:pt x="91" y="24"/>
                      <a:pt x="91" y="24"/>
                      <a:pt x="91" y="24"/>
                    </a:cubicBezTo>
                    <a:cubicBezTo>
                      <a:pt x="91" y="19"/>
                      <a:pt x="91" y="19"/>
                      <a:pt x="91" y="19"/>
                    </a:cubicBezTo>
                    <a:cubicBezTo>
                      <a:pt x="91" y="18"/>
                      <a:pt x="91" y="18"/>
                      <a:pt x="91" y="18"/>
                    </a:cubicBezTo>
                    <a:cubicBezTo>
                      <a:pt x="90" y="13"/>
                      <a:pt x="90" y="13"/>
                      <a:pt x="90" y="13"/>
                    </a:cubicBezTo>
                    <a:cubicBezTo>
                      <a:pt x="88" y="7"/>
                      <a:pt x="88" y="7"/>
                      <a:pt x="88" y="7"/>
                    </a:cubicBezTo>
                    <a:cubicBezTo>
                      <a:pt x="88" y="6"/>
                      <a:pt x="88" y="6"/>
                      <a:pt x="88" y="6"/>
                    </a:cubicBezTo>
                    <a:cubicBezTo>
                      <a:pt x="84" y="0"/>
                      <a:pt x="84" y="0"/>
                      <a:pt x="84" y="0"/>
                    </a:cubicBezTo>
                    <a:cubicBezTo>
                      <a:pt x="82" y="0"/>
                      <a:pt x="82" y="0"/>
                      <a:pt x="82" y="0"/>
                    </a:cubicBezTo>
                    <a:cubicBezTo>
                      <a:pt x="76" y="1"/>
                      <a:pt x="76" y="1"/>
                      <a:pt x="76" y="1"/>
                    </a:cubicBezTo>
                    <a:cubicBezTo>
                      <a:pt x="75" y="1"/>
                      <a:pt x="74" y="2"/>
                      <a:pt x="74" y="3"/>
                    </a:cubicBezTo>
                    <a:cubicBezTo>
                      <a:pt x="75" y="8"/>
                      <a:pt x="75" y="8"/>
                      <a:pt x="75" y="8"/>
                    </a:cubicBezTo>
                    <a:cubicBezTo>
                      <a:pt x="74" y="14"/>
                      <a:pt x="74" y="14"/>
                      <a:pt x="74" y="14"/>
                    </a:cubicBezTo>
                    <a:cubicBezTo>
                      <a:pt x="74" y="14"/>
                      <a:pt x="74" y="14"/>
                      <a:pt x="74" y="14"/>
                    </a:cubicBezTo>
                    <a:cubicBezTo>
                      <a:pt x="73" y="20"/>
                      <a:pt x="73" y="20"/>
                      <a:pt x="73" y="20"/>
                    </a:cubicBezTo>
                    <a:cubicBezTo>
                      <a:pt x="73" y="20"/>
                      <a:pt x="73" y="20"/>
                      <a:pt x="73" y="20"/>
                    </a:cubicBezTo>
                    <a:cubicBezTo>
                      <a:pt x="73" y="26"/>
                      <a:pt x="73" y="26"/>
                      <a:pt x="73" y="26"/>
                    </a:cubicBezTo>
                    <a:cubicBezTo>
                      <a:pt x="73" y="26"/>
                      <a:pt x="73" y="26"/>
                      <a:pt x="73" y="26"/>
                    </a:cubicBezTo>
                    <a:cubicBezTo>
                      <a:pt x="74" y="32"/>
                      <a:pt x="74" y="32"/>
                      <a:pt x="74" y="32"/>
                    </a:cubicBezTo>
                    <a:cubicBezTo>
                      <a:pt x="73" y="37"/>
                      <a:pt x="73" y="37"/>
                      <a:pt x="73" y="37"/>
                    </a:cubicBezTo>
                    <a:cubicBezTo>
                      <a:pt x="71" y="40"/>
                      <a:pt x="71" y="40"/>
                      <a:pt x="71" y="40"/>
                    </a:cubicBezTo>
                    <a:cubicBezTo>
                      <a:pt x="68" y="37"/>
                      <a:pt x="68" y="37"/>
                      <a:pt x="68" y="37"/>
                    </a:cubicBezTo>
                    <a:cubicBezTo>
                      <a:pt x="67" y="36"/>
                      <a:pt x="67" y="36"/>
                      <a:pt x="67" y="36"/>
                    </a:cubicBezTo>
                    <a:cubicBezTo>
                      <a:pt x="62" y="35"/>
                      <a:pt x="62" y="35"/>
                      <a:pt x="62" y="35"/>
                    </a:cubicBezTo>
                    <a:cubicBezTo>
                      <a:pt x="62" y="35"/>
                      <a:pt x="62" y="35"/>
                      <a:pt x="62" y="35"/>
                    </a:cubicBezTo>
                    <a:cubicBezTo>
                      <a:pt x="55" y="34"/>
                      <a:pt x="55" y="34"/>
                      <a:pt x="55" y="34"/>
                    </a:cubicBezTo>
                    <a:cubicBezTo>
                      <a:pt x="54" y="35"/>
                      <a:pt x="54" y="35"/>
                      <a:pt x="54" y="35"/>
                    </a:cubicBezTo>
                    <a:cubicBezTo>
                      <a:pt x="48" y="41"/>
                      <a:pt x="48" y="41"/>
                      <a:pt x="48" y="41"/>
                    </a:cubicBezTo>
                    <a:cubicBezTo>
                      <a:pt x="48" y="41"/>
                      <a:pt x="48" y="41"/>
                      <a:pt x="48" y="41"/>
                    </a:cubicBezTo>
                    <a:cubicBezTo>
                      <a:pt x="44" y="46"/>
                      <a:pt x="44" y="46"/>
                      <a:pt x="44" y="46"/>
                    </a:cubicBezTo>
                    <a:cubicBezTo>
                      <a:pt x="39" y="47"/>
                      <a:pt x="39" y="47"/>
                      <a:pt x="39" y="47"/>
                    </a:cubicBezTo>
                    <a:cubicBezTo>
                      <a:pt x="32" y="48"/>
                      <a:pt x="32" y="48"/>
                      <a:pt x="32" y="48"/>
                    </a:cubicBezTo>
                    <a:cubicBezTo>
                      <a:pt x="32" y="48"/>
                      <a:pt x="32" y="48"/>
                      <a:pt x="32" y="48"/>
                    </a:cubicBezTo>
                    <a:cubicBezTo>
                      <a:pt x="26" y="50"/>
                      <a:pt x="26" y="50"/>
                      <a:pt x="26" y="50"/>
                    </a:cubicBezTo>
                    <a:cubicBezTo>
                      <a:pt x="26" y="51"/>
                      <a:pt x="26" y="51"/>
                      <a:pt x="26" y="51"/>
                    </a:cubicBezTo>
                    <a:cubicBezTo>
                      <a:pt x="23" y="56"/>
                      <a:pt x="23" y="56"/>
                      <a:pt x="23" y="56"/>
                    </a:cubicBezTo>
                    <a:cubicBezTo>
                      <a:pt x="18" y="56"/>
                      <a:pt x="18" y="56"/>
                      <a:pt x="18" y="56"/>
                    </a:cubicBezTo>
                    <a:cubicBezTo>
                      <a:pt x="16" y="57"/>
                      <a:pt x="16" y="57"/>
                      <a:pt x="16" y="57"/>
                    </a:cubicBezTo>
                    <a:cubicBezTo>
                      <a:pt x="11" y="63"/>
                      <a:pt x="11" y="63"/>
                      <a:pt x="11" y="63"/>
                    </a:cubicBezTo>
                    <a:cubicBezTo>
                      <a:pt x="11" y="64"/>
                      <a:pt x="11" y="64"/>
                      <a:pt x="11" y="64"/>
                    </a:cubicBezTo>
                    <a:cubicBezTo>
                      <a:pt x="11" y="70"/>
                      <a:pt x="11" y="70"/>
                      <a:pt x="11" y="70"/>
                    </a:cubicBezTo>
                    <a:cubicBezTo>
                      <a:pt x="10" y="75"/>
                      <a:pt x="10" y="75"/>
                      <a:pt x="10" y="75"/>
                    </a:cubicBezTo>
                    <a:lnTo>
                      <a:pt x="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6" name="Freeform 209">
                <a:extLst>
                  <a:ext uri="{FF2B5EF4-FFF2-40B4-BE49-F238E27FC236}">
                    <a16:creationId xmlns:a16="http://schemas.microsoft.com/office/drawing/2014/main" xmlns="" id="{111F21E6-529D-4360-B714-FF0E65F0124E}"/>
                  </a:ext>
                </a:extLst>
              </p:cNvPr>
              <p:cNvSpPr>
                <a:spLocks/>
              </p:cNvSpPr>
              <p:nvPr/>
            </p:nvSpPr>
            <p:spPr bwMode="auto">
              <a:xfrm>
                <a:off x="-2518" y="5701"/>
                <a:ext cx="50" cy="35"/>
              </a:xfrm>
              <a:custGeom>
                <a:avLst/>
                <a:gdLst>
                  <a:gd name="T0" fmla="*/ 49 w 53"/>
                  <a:gd name="T1" fmla="*/ 17 h 37"/>
                  <a:gd name="T2" fmla="*/ 49 w 53"/>
                  <a:gd name="T3" fmla="*/ 16 h 37"/>
                  <a:gd name="T4" fmla="*/ 44 w 53"/>
                  <a:gd name="T5" fmla="*/ 11 h 37"/>
                  <a:gd name="T6" fmla="*/ 43 w 53"/>
                  <a:gd name="T7" fmla="*/ 9 h 37"/>
                  <a:gd name="T8" fmla="*/ 41 w 53"/>
                  <a:gd name="T9" fmla="*/ 3 h 37"/>
                  <a:gd name="T10" fmla="*/ 39 w 53"/>
                  <a:gd name="T11" fmla="*/ 2 h 37"/>
                  <a:gd name="T12" fmla="*/ 34 w 53"/>
                  <a:gd name="T13" fmla="*/ 2 h 37"/>
                  <a:gd name="T14" fmla="*/ 27 w 53"/>
                  <a:gd name="T15" fmla="*/ 2 h 37"/>
                  <a:gd name="T16" fmla="*/ 27 w 53"/>
                  <a:gd name="T17" fmla="*/ 2 h 37"/>
                  <a:gd name="T18" fmla="*/ 22 w 53"/>
                  <a:gd name="T19" fmla="*/ 1 h 37"/>
                  <a:gd name="T20" fmla="*/ 16 w 53"/>
                  <a:gd name="T21" fmla="*/ 0 h 37"/>
                  <a:gd name="T22" fmla="*/ 16 w 53"/>
                  <a:gd name="T23" fmla="*/ 0 h 37"/>
                  <a:gd name="T24" fmla="*/ 10 w 53"/>
                  <a:gd name="T25" fmla="*/ 1 h 37"/>
                  <a:gd name="T26" fmla="*/ 4 w 53"/>
                  <a:gd name="T27" fmla="*/ 1 h 37"/>
                  <a:gd name="T28" fmla="*/ 3 w 53"/>
                  <a:gd name="T29" fmla="*/ 2 h 37"/>
                  <a:gd name="T30" fmla="*/ 0 w 53"/>
                  <a:gd name="T31" fmla="*/ 8 h 37"/>
                  <a:gd name="T32" fmla="*/ 0 w 53"/>
                  <a:gd name="T33" fmla="*/ 8 h 37"/>
                  <a:gd name="T34" fmla="*/ 0 w 53"/>
                  <a:gd name="T35" fmla="*/ 9 h 37"/>
                  <a:gd name="T36" fmla="*/ 0 w 53"/>
                  <a:gd name="T37" fmla="*/ 9 h 37"/>
                  <a:gd name="T38" fmla="*/ 0 w 53"/>
                  <a:gd name="T39" fmla="*/ 10 h 37"/>
                  <a:gd name="T40" fmla="*/ 3 w 53"/>
                  <a:gd name="T41" fmla="*/ 14 h 37"/>
                  <a:gd name="T42" fmla="*/ 6 w 53"/>
                  <a:gd name="T43" fmla="*/ 20 h 37"/>
                  <a:gd name="T44" fmla="*/ 8 w 53"/>
                  <a:gd name="T45" fmla="*/ 21 h 37"/>
                  <a:gd name="T46" fmla="*/ 13 w 53"/>
                  <a:gd name="T47" fmla="*/ 20 h 37"/>
                  <a:gd name="T48" fmla="*/ 18 w 53"/>
                  <a:gd name="T49" fmla="*/ 21 h 37"/>
                  <a:gd name="T50" fmla="*/ 24 w 53"/>
                  <a:gd name="T51" fmla="*/ 24 h 37"/>
                  <a:gd name="T52" fmla="*/ 29 w 53"/>
                  <a:gd name="T53" fmla="*/ 29 h 37"/>
                  <a:gd name="T54" fmla="*/ 30 w 53"/>
                  <a:gd name="T55" fmla="*/ 29 h 37"/>
                  <a:gd name="T56" fmla="*/ 36 w 53"/>
                  <a:gd name="T57" fmla="*/ 34 h 37"/>
                  <a:gd name="T58" fmla="*/ 36 w 53"/>
                  <a:gd name="T59" fmla="*/ 34 h 37"/>
                  <a:gd name="T60" fmla="*/ 42 w 53"/>
                  <a:gd name="T61" fmla="*/ 37 h 37"/>
                  <a:gd name="T62" fmla="*/ 43 w 53"/>
                  <a:gd name="T63" fmla="*/ 37 h 37"/>
                  <a:gd name="T64" fmla="*/ 49 w 53"/>
                  <a:gd name="T65" fmla="*/ 37 h 37"/>
                  <a:gd name="T66" fmla="*/ 50 w 53"/>
                  <a:gd name="T67" fmla="*/ 36 h 37"/>
                  <a:gd name="T68" fmla="*/ 53 w 53"/>
                  <a:gd name="T69" fmla="*/ 30 h 37"/>
                  <a:gd name="T70" fmla="*/ 53 w 53"/>
                  <a:gd name="T71" fmla="*/ 29 h 37"/>
                  <a:gd name="T72" fmla="*/ 51 w 53"/>
                  <a:gd name="T73" fmla="*/ 23 h 37"/>
                  <a:gd name="T74" fmla="*/ 49 w 53"/>
                  <a:gd name="T75"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37">
                    <a:moveTo>
                      <a:pt x="49" y="17"/>
                    </a:moveTo>
                    <a:cubicBezTo>
                      <a:pt x="49" y="16"/>
                      <a:pt x="49" y="16"/>
                      <a:pt x="49" y="16"/>
                    </a:cubicBezTo>
                    <a:cubicBezTo>
                      <a:pt x="44" y="11"/>
                      <a:pt x="44" y="11"/>
                      <a:pt x="44" y="11"/>
                    </a:cubicBezTo>
                    <a:cubicBezTo>
                      <a:pt x="43" y="9"/>
                      <a:pt x="43" y="9"/>
                      <a:pt x="43" y="9"/>
                    </a:cubicBezTo>
                    <a:cubicBezTo>
                      <a:pt x="41" y="3"/>
                      <a:pt x="41" y="3"/>
                      <a:pt x="41" y="3"/>
                    </a:cubicBezTo>
                    <a:cubicBezTo>
                      <a:pt x="39" y="2"/>
                      <a:pt x="39" y="2"/>
                      <a:pt x="39" y="2"/>
                    </a:cubicBezTo>
                    <a:cubicBezTo>
                      <a:pt x="34" y="2"/>
                      <a:pt x="34" y="2"/>
                      <a:pt x="34" y="2"/>
                    </a:cubicBezTo>
                    <a:cubicBezTo>
                      <a:pt x="27" y="2"/>
                      <a:pt x="27" y="2"/>
                      <a:pt x="27" y="2"/>
                    </a:cubicBezTo>
                    <a:cubicBezTo>
                      <a:pt x="27" y="2"/>
                      <a:pt x="27" y="2"/>
                      <a:pt x="27" y="2"/>
                    </a:cubicBezTo>
                    <a:cubicBezTo>
                      <a:pt x="22" y="1"/>
                      <a:pt x="22" y="1"/>
                      <a:pt x="22" y="1"/>
                    </a:cubicBezTo>
                    <a:cubicBezTo>
                      <a:pt x="16" y="0"/>
                      <a:pt x="16" y="0"/>
                      <a:pt x="16" y="0"/>
                    </a:cubicBezTo>
                    <a:cubicBezTo>
                      <a:pt x="16" y="0"/>
                      <a:pt x="16" y="0"/>
                      <a:pt x="16" y="0"/>
                    </a:cubicBezTo>
                    <a:cubicBezTo>
                      <a:pt x="10" y="1"/>
                      <a:pt x="10" y="1"/>
                      <a:pt x="10" y="1"/>
                    </a:cubicBezTo>
                    <a:cubicBezTo>
                      <a:pt x="4" y="1"/>
                      <a:pt x="4" y="1"/>
                      <a:pt x="4" y="1"/>
                    </a:cubicBezTo>
                    <a:cubicBezTo>
                      <a:pt x="3" y="2"/>
                      <a:pt x="3" y="2"/>
                      <a:pt x="3" y="2"/>
                    </a:cubicBezTo>
                    <a:cubicBezTo>
                      <a:pt x="0" y="8"/>
                      <a:pt x="0" y="8"/>
                      <a:pt x="0" y="8"/>
                    </a:cubicBezTo>
                    <a:cubicBezTo>
                      <a:pt x="0" y="8"/>
                      <a:pt x="0" y="8"/>
                      <a:pt x="0" y="8"/>
                    </a:cubicBezTo>
                    <a:cubicBezTo>
                      <a:pt x="0" y="8"/>
                      <a:pt x="0" y="8"/>
                      <a:pt x="0" y="9"/>
                    </a:cubicBezTo>
                    <a:cubicBezTo>
                      <a:pt x="0" y="9"/>
                      <a:pt x="0" y="9"/>
                      <a:pt x="0" y="9"/>
                    </a:cubicBezTo>
                    <a:cubicBezTo>
                      <a:pt x="0" y="9"/>
                      <a:pt x="0" y="10"/>
                      <a:pt x="0" y="10"/>
                    </a:cubicBezTo>
                    <a:cubicBezTo>
                      <a:pt x="3" y="14"/>
                      <a:pt x="3" y="14"/>
                      <a:pt x="3" y="14"/>
                    </a:cubicBezTo>
                    <a:cubicBezTo>
                      <a:pt x="6" y="20"/>
                      <a:pt x="6" y="20"/>
                      <a:pt x="6" y="20"/>
                    </a:cubicBezTo>
                    <a:cubicBezTo>
                      <a:pt x="6" y="21"/>
                      <a:pt x="7" y="21"/>
                      <a:pt x="8" y="21"/>
                    </a:cubicBezTo>
                    <a:cubicBezTo>
                      <a:pt x="13" y="20"/>
                      <a:pt x="13" y="20"/>
                      <a:pt x="13" y="20"/>
                    </a:cubicBezTo>
                    <a:cubicBezTo>
                      <a:pt x="18" y="21"/>
                      <a:pt x="18" y="21"/>
                      <a:pt x="18" y="21"/>
                    </a:cubicBezTo>
                    <a:cubicBezTo>
                      <a:pt x="24" y="24"/>
                      <a:pt x="24" y="24"/>
                      <a:pt x="24" y="24"/>
                    </a:cubicBezTo>
                    <a:cubicBezTo>
                      <a:pt x="29" y="29"/>
                      <a:pt x="29" y="29"/>
                      <a:pt x="29" y="29"/>
                    </a:cubicBezTo>
                    <a:cubicBezTo>
                      <a:pt x="30" y="29"/>
                      <a:pt x="30" y="29"/>
                      <a:pt x="30" y="29"/>
                    </a:cubicBezTo>
                    <a:cubicBezTo>
                      <a:pt x="36" y="34"/>
                      <a:pt x="36" y="34"/>
                      <a:pt x="36" y="34"/>
                    </a:cubicBezTo>
                    <a:cubicBezTo>
                      <a:pt x="36" y="34"/>
                      <a:pt x="36" y="34"/>
                      <a:pt x="36" y="34"/>
                    </a:cubicBezTo>
                    <a:cubicBezTo>
                      <a:pt x="42" y="37"/>
                      <a:pt x="42" y="37"/>
                      <a:pt x="42" y="37"/>
                    </a:cubicBezTo>
                    <a:cubicBezTo>
                      <a:pt x="43" y="37"/>
                      <a:pt x="43" y="37"/>
                      <a:pt x="43" y="37"/>
                    </a:cubicBezTo>
                    <a:cubicBezTo>
                      <a:pt x="49" y="37"/>
                      <a:pt x="49" y="37"/>
                      <a:pt x="49" y="37"/>
                    </a:cubicBezTo>
                    <a:cubicBezTo>
                      <a:pt x="49" y="37"/>
                      <a:pt x="50" y="37"/>
                      <a:pt x="50" y="36"/>
                    </a:cubicBezTo>
                    <a:cubicBezTo>
                      <a:pt x="53" y="30"/>
                      <a:pt x="53" y="30"/>
                      <a:pt x="53" y="30"/>
                    </a:cubicBezTo>
                    <a:cubicBezTo>
                      <a:pt x="53" y="29"/>
                      <a:pt x="53" y="29"/>
                      <a:pt x="53" y="29"/>
                    </a:cubicBezTo>
                    <a:cubicBezTo>
                      <a:pt x="51" y="23"/>
                      <a:pt x="51" y="23"/>
                      <a:pt x="51" y="23"/>
                    </a:cubicBezTo>
                    <a:lnTo>
                      <a:pt x="4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7" name="Freeform 210">
                <a:extLst>
                  <a:ext uri="{FF2B5EF4-FFF2-40B4-BE49-F238E27FC236}">
                    <a16:creationId xmlns:a16="http://schemas.microsoft.com/office/drawing/2014/main" xmlns="" id="{B7BA40C5-28DB-478D-B5D1-9F1076E17B0D}"/>
                  </a:ext>
                </a:extLst>
              </p:cNvPr>
              <p:cNvSpPr>
                <a:spLocks/>
              </p:cNvSpPr>
              <p:nvPr/>
            </p:nvSpPr>
            <p:spPr bwMode="auto">
              <a:xfrm>
                <a:off x="-2117" y="5577"/>
                <a:ext cx="156" cy="291"/>
              </a:xfrm>
              <a:custGeom>
                <a:avLst/>
                <a:gdLst>
                  <a:gd name="T0" fmla="*/ 160 w 166"/>
                  <a:gd name="T1" fmla="*/ 77 h 309"/>
                  <a:gd name="T2" fmla="*/ 154 w 166"/>
                  <a:gd name="T3" fmla="*/ 59 h 309"/>
                  <a:gd name="T4" fmla="*/ 148 w 166"/>
                  <a:gd name="T5" fmla="*/ 46 h 309"/>
                  <a:gd name="T6" fmla="*/ 144 w 166"/>
                  <a:gd name="T7" fmla="*/ 39 h 309"/>
                  <a:gd name="T8" fmla="*/ 143 w 166"/>
                  <a:gd name="T9" fmla="*/ 31 h 309"/>
                  <a:gd name="T10" fmla="*/ 141 w 166"/>
                  <a:gd name="T11" fmla="*/ 20 h 309"/>
                  <a:gd name="T12" fmla="*/ 133 w 166"/>
                  <a:gd name="T13" fmla="*/ 16 h 309"/>
                  <a:gd name="T14" fmla="*/ 125 w 166"/>
                  <a:gd name="T15" fmla="*/ 10 h 309"/>
                  <a:gd name="T16" fmla="*/ 113 w 166"/>
                  <a:gd name="T17" fmla="*/ 8 h 309"/>
                  <a:gd name="T18" fmla="*/ 106 w 166"/>
                  <a:gd name="T19" fmla="*/ 0 h 309"/>
                  <a:gd name="T20" fmla="*/ 98 w 166"/>
                  <a:gd name="T21" fmla="*/ 14 h 309"/>
                  <a:gd name="T22" fmla="*/ 82 w 166"/>
                  <a:gd name="T23" fmla="*/ 23 h 309"/>
                  <a:gd name="T24" fmla="*/ 72 w 166"/>
                  <a:gd name="T25" fmla="*/ 34 h 309"/>
                  <a:gd name="T26" fmla="*/ 61 w 166"/>
                  <a:gd name="T27" fmla="*/ 43 h 309"/>
                  <a:gd name="T28" fmla="*/ 48 w 166"/>
                  <a:gd name="T29" fmla="*/ 48 h 309"/>
                  <a:gd name="T30" fmla="*/ 10 w 166"/>
                  <a:gd name="T31" fmla="*/ 36 h 309"/>
                  <a:gd name="T32" fmla="*/ 8 w 166"/>
                  <a:gd name="T33" fmla="*/ 50 h 309"/>
                  <a:gd name="T34" fmla="*/ 0 w 166"/>
                  <a:gd name="T35" fmla="*/ 67 h 309"/>
                  <a:gd name="T36" fmla="*/ 1 w 166"/>
                  <a:gd name="T37" fmla="*/ 84 h 309"/>
                  <a:gd name="T38" fmla="*/ 6 w 166"/>
                  <a:gd name="T39" fmla="*/ 88 h 309"/>
                  <a:gd name="T40" fmla="*/ 23 w 166"/>
                  <a:gd name="T41" fmla="*/ 115 h 309"/>
                  <a:gd name="T42" fmla="*/ 31 w 166"/>
                  <a:gd name="T43" fmla="*/ 132 h 309"/>
                  <a:gd name="T44" fmla="*/ 31 w 166"/>
                  <a:gd name="T45" fmla="*/ 143 h 309"/>
                  <a:gd name="T46" fmla="*/ 25 w 166"/>
                  <a:gd name="T47" fmla="*/ 154 h 309"/>
                  <a:gd name="T48" fmla="*/ 25 w 166"/>
                  <a:gd name="T49" fmla="*/ 162 h 309"/>
                  <a:gd name="T50" fmla="*/ 24 w 166"/>
                  <a:gd name="T51" fmla="*/ 175 h 309"/>
                  <a:gd name="T52" fmla="*/ 35 w 166"/>
                  <a:gd name="T53" fmla="*/ 176 h 309"/>
                  <a:gd name="T54" fmla="*/ 35 w 166"/>
                  <a:gd name="T55" fmla="*/ 194 h 309"/>
                  <a:gd name="T56" fmla="*/ 29 w 166"/>
                  <a:gd name="T57" fmla="*/ 193 h 309"/>
                  <a:gd name="T58" fmla="*/ 28 w 166"/>
                  <a:gd name="T59" fmla="*/ 206 h 309"/>
                  <a:gd name="T60" fmla="*/ 22 w 166"/>
                  <a:gd name="T61" fmla="*/ 228 h 309"/>
                  <a:gd name="T62" fmla="*/ 21 w 166"/>
                  <a:gd name="T63" fmla="*/ 242 h 309"/>
                  <a:gd name="T64" fmla="*/ 21 w 166"/>
                  <a:gd name="T65" fmla="*/ 259 h 309"/>
                  <a:gd name="T66" fmla="*/ 31 w 166"/>
                  <a:gd name="T67" fmla="*/ 278 h 309"/>
                  <a:gd name="T68" fmla="*/ 21 w 166"/>
                  <a:gd name="T69" fmla="*/ 274 h 309"/>
                  <a:gd name="T70" fmla="*/ 18 w 166"/>
                  <a:gd name="T71" fmla="*/ 287 h 309"/>
                  <a:gd name="T72" fmla="*/ 29 w 166"/>
                  <a:gd name="T73" fmla="*/ 293 h 309"/>
                  <a:gd name="T74" fmla="*/ 39 w 166"/>
                  <a:gd name="T75" fmla="*/ 285 h 309"/>
                  <a:gd name="T76" fmla="*/ 43 w 166"/>
                  <a:gd name="T77" fmla="*/ 302 h 309"/>
                  <a:gd name="T78" fmla="*/ 50 w 166"/>
                  <a:gd name="T79" fmla="*/ 309 h 309"/>
                  <a:gd name="T80" fmla="*/ 64 w 166"/>
                  <a:gd name="T81" fmla="*/ 305 h 309"/>
                  <a:gd name="T82" fmla="*/ 82 w 166"/>
                  <a:gd name="T83" fmla="*/ 297 h 309"/>
                  <a:gd name="T84" fmla="*/ 90 w 166"/>
                  <a:gd name="T85" fmla="*/ 285 h 309"/>
                  <a:gd name="T86" fmla="*/ 91 w 166"/>
                  <a:gd name="T87" fmla="*/ 268 h 309"/>
                  <a:gd name="T88" fmla="*/ 92 w 166"/>
                  <a:gd name="T89" fmla="*/ 262 h 309"/>
                  <a:gd name="T90" fmla="*/ 107 w 166"/>
                  <a:gd name="T91" fmla="*/ 264 h 309"/>
                  <a:gd name="T92" fmla="*/ 124 w 166"/>
                  <a:gd name="T93" fmla="*/ 274 h 309"/>
                  <a:gd name="T94" fmla="*/ 142 w 166"/>
                  <a:gd name="T95" fmla="*/ 273 h 309"/>
                  <a:gd name="T96" fmla="*/ 143 w 166"/>
                  <a:gd name="T97" fmla="*/ 261 h 309"/>
                  <a:gd name="T98" fmla="*/ 146 w 166"/>
                  <a:gd name="T99" fmla="*/ 249 h 309"/>
                  <a:gd name="T100" fmla="*/ 150 w 166"/>
                  <a:gd name="T101" fmla="*/ 232 h 309"/>
                  <a:gd name="T102" fmla="*/ 151 w 166"/>
                  <a:gd name="T103" fmla="*/ 220 h 309"/>
                  <a:gd name="T104" fmla="*/ 151 w 166"/>
                  <a:gd name="T105" fmla="*/ 206 h 309"/>
                  <a:gd name="T106" fmla="*/ 154 w 166"/>
                  <a:gd name="T107" fmla="*/ 182 h 309"/>
                  <a:gd name="T108" fmla="*/ 156 w 166"/>
                  <a:gd name="T109" fmla="*/ 169 h 309"/>
                  <a:gd name="T110" fmla="*/ 157 w 166"/>
                  <a:gd name="T111" fmla="*/ 157 h 309"/>
                  <a:gd name="T112" fmla="*/ 149 w 166"/>
                  <a:gd name="T113" fmla="*/ 139 h 309"/>
                  <a:gd name="T114" fmla="*/ 166 w 166"/>
                  <a:gd name="T115" fmla="*/ 9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6" h="309">
                    <a:moveTo>
                      <a:pt x="166" y="92"/>
                    </a:moveTo>
                    <a:cubicBezTo>
                      <a:pt x="162" y="87"/>
                      <a:pt x="162" y="87"/>
                      <a:pt x="162" y="87"/>
                    </a:cubicBezTo>
                    <a:cubicBezTo>
                      <a:pt x="160" y="82"/>
                      <a:pt x="160" y="82"/>
                      <a:pt x="160" y="82"/>
                    </a:cubicBezTo>
                    <a:cubicBezTo>
                      <a:pt x="160" y="77"/>
                      <a:pt x="160" y="77"/>
                      <a:pt x="160" y="77"/>
                    </a:cubicBezTo>
                    <a:cubicBezTo>
                      <a:pt x="160" y="75"/>
                      <a:pt x="160" y="75"/>
                      <a:pt x="160" y="75"/>
                    </a:cubicBezTo>
                    <a:cubicBezTo>
                      <a:pt x="156" y="70"/>
                      <a:pt x="156" y="70"/>
                      <a:pt x="156" y="70"/>
                    </a:cubicBezTo>
                    <a:cubicBezTo>
                      <a:pt x="154" y="64"/>
                      <a:pt x="154" y="64"/>
                      <a:pt x="154" y="64"/>
                    </a:cubicBezTo>
                    <a:cubicBezTo>
                      <a:pt x="154" y="59"/>
                      <a:pt x="154" y="59"/>
                      <a:pt x="154" y="59"/>
                    </a:cubicBezTo>
                    <a:cubicBezTo>
                      <a:pt x="154" y="58"/>
                      <a:pt x="154" y="58"/>
                      <a:pt x="154" y="58"/>
                    </a:cubicBezTo>
                    <a:cubicBezTo>
                      <a:pt x="152" y="53"/>
                      <a:pt x="152" y="53"/>
                      <a:pt x="152" y="53"/>
                    </a:cubicBezTo>
                    <a:cubicBezTo>
                      <a:pt x="151" y="52"/>
                      <a:pt x="151" y="52"/>
                      <a:pt x="151" y="52"/>
                    </a:cubicBezTo>
                    <a:cubicBezTo>
                      <a:pt x="148" y="46"/>
                      <a:pt x="148" y="46"/>
                      <a:pt x="148" y="46"/>
                    </a:cubicBezTo>
                    <a:cubicBezTo>
                      <a:pt x="147" y="46"/>
                      <a:pt x="147" y="46"/>
                      <a:pt x="147" y="46"/>
                    </a:cubicBezTo>
                    <a:cubicBezTo>
                      <a:pt x="135" y="45"/>
                      <a:pt x="135" y="45"/>
                      <a:pt x="135" y="45"/>
                    </a:cubicBezTo>
                    <a:cubicBezTo>
                      <a:pt x="142" y="42"/>
                      <a:pt x="142" y="42"/>
                      <a:pt x="142" y="42"/>
                    </a:cubicBezTo>
                    <a:cubicBezTo>
                      <a:pt x="144" y="39"/>
                      <a:pt x="144" y="39"/>
                      <a:pt x="144" y="39"/>
                    </a:cubicBezTo>
                    <a:cubicBezTo>
                      <a:pt x="149" y="38"/>
                      <a:pt x="149" y="38"/>
                      <a:pt x="149" y="38"/>
                    </a:cubicBezTo>
                    <a:cubicBezTo>
                      <a:pt x="150" y="36"/>
                      <a:pt x="150" y="36"/>
                      <a:pt x="150" y="36"/>
                    </a:cubicBezTo>
                    <a:cubicBezTo>
                      <a:pt x="149" y="34"/>
                      <a:pt x="149" y="34"/>
                      <a:pt x="149" y="34"/>
                    </a:cubicBezTo>
                    <a:cubicBezTo>
                      <a:pt x="143" y="31"/>
                      <a:pt x="143" y="31"/>
                      <a:pt x="143" y="31"/>
                    </a:cubicBezTo>
                    <a:cubicBezTo>
                      <a:pt x="142" y="30"/>
                      <a:pt x="142" y="30"/>
                      <a:pt x="142" y="30"/>
                    </a:cubicBezTo>
                    <a:cubicBezTo>
                      <a:pt x="138" y="30"/>
                      <a:pt x="138" y="30"/>
                      <a:pt x="138" y="30"/>
                    </a:cubicBezTo>
                    <a:cubicBezTo>
                      <a:pt x="139" y="26"/>
                      <a:pt x="139" y="26"/>
                      <a:pt x="139" y="26"/>
                    </a:cubicBezTo>
                    <a:cubicBezTo>
                      <a:pt x="141" y="20"/>
                      <a:pt x="141" y="20"/>
                      <a:pt x="141" y="20"/>
                    </a:cubicBezTo>
                    <a:cubicBezTo>
                      <a:pt x="141" y="18"/>
                      <a:pt x="141" y="18"/>
                      <a:pt x="141" y="18"/>
                    </a:cubicBezTo>
                    <a:cubicBezTo>
                      <a:pt x="141" y="17"/>
                      <a:pt x="141" y="17"/>
                      <a:pt x="141" y="17"/>
                    </a:cubicBezTo>
                    <a:cubicBezTo>
                      <a:pt x="135" y="15"/>
                      <a:pt x="135" y="15"/>
                      <a:pt x="135" y="15"/>
                    </a:cubicBezTo>
                    <a:cubicBezTo>
                      <a:pt x="133" y="16"/>
                      <a:pt x="133" y="16"/>
                      <a:pt x="133" y="16"/>
                    </a:cubicBezTo>
                    <a:cubicBezTo>
                      <a:pt x="129" y="19"/>
                      <a:pt x="129" y="19"/>
                      <a:pt x="129" y="19"/>
                    </a:cubicBezTo>
                    <a:cubicBezTo>
                      <a:pt x="129" y="16"/>
                      <a:pt x="129" y="16"/>
                      <a:pt x="129" y="16"/>
                    </a:cubicBezTo>
                    <a:cubicBezTo>
                      <a:pt x="128" y="16"/>
                      <a:pt x="128" y="16"/>
                      <a:pt x="128" y="16"/>
                    </a:cubicBezTo>
                    <a:cubicBezTo>
                      <a:pt x="125" y="10"/>
                      <a:pt x="125" y="10"/>
                      <a:pt x="125" y="10"/>
                    </a:cubicBezTo>
                    <a:cubicBezTo>
                      <a:pt x="124" y="10"/>
                      <a:pt x="124" y="10"/>
                      <a:pt x="124" y="10"/>
                    </a:cubicBezTo>
                    <a:cubicBezTo>
                      <a:pt x="119" y="7"/>
                      <a:pt x="119" y="7"/>
                      <a:pt x="119" y="7"/>
                    </a:cubicBezTo>
                    <a:cubicBezTo>
                      <a:pt x="118" y="7"/>
                      <a:pt x="118" y="7"/>
                      <a:pt x="118" y="7"/>
                    </a:cubicBezTo>
                    <a:cubicBezTo>
                      <a:pt x="113" y="8"/>
                      <a:pt x="113" y="8"/>
                      <a:pt x="113" y="8"/>
                    </a:cubicBezTo>
                    <a:cubicBezTo>
                      <a:pt x="113" y="4"/>
                      <a:pt x="113" y="4"/>
                      <a:pt x="113" y="4"/>
                    </a:cubicBezTo>
                    <a:cubicBezTo>
                      <a:pt x="113" y="3"/>
                      <a:pt x="113" y="2"/>
                      <a:pt x="112" y="2"/>
                    </a:cubicBezTo>
                    <a:cubicBezTo>
                      <a:pt x="107" y="1"/>
                      <a:pt x="107" y="1"/>
                      <a:pt x="107" y="1"/>
                    </a:cubicBezTo>
                    <a:cubicBezTo>
                      <a:pt x="106" y="0"/>
                      <a:pt x="106" y="0"/>
                      <a:pt x="106" y="0"/>
                    </a:cubicBezTo>
                    <a:cubicBezTo>
                      <a:pt x="100" y="1"/>
                      <a:pt x="100" y="1"/>
                      <a:pt x="100" y="1"/>
                    </a:cubicBezTo>
                    <a:cubicBezTo>
                      <a:pt x="99" y="1"/>
                      <a:pt x="99" y="2"/>
                      <a:pt x="99" y="3"/>
                    </a:cubicBezTo>
                    <a:cubicBezTo>
                      <a:pt x="99" y="8"/>
                      <a:pt x="99" y="8"/>
                      <a:pt x="99" y="8"/>
                    </a:cubicBezTo>
                    <a:cubicBezTo>
                      <a:pt x="98" y="14"/>
                      <a:pt x="98" y="14"/>
                      <a:pt x="98" y="14"/>
                    </a:cubicBezTo>
                    <a:cubicBezTo>
                      <a:pt x="94" y="16"/>
                      <a:pt x="94" y="16"/>
                      <a:pt x="94" y="16"/>
                    </a:cubicBezTo>
                    <a:cubicBezTo>
                      <a:pt x="89" y="16"/>
                      <a:pt x="89" y="16"/>
                      <a:pt x="89" y="16"/>
                    </a:cubicBezTo>
                    <a:cubicBezTo>
                      <a:pt x="87" y="17"/>
                      <a:pt x="87" y="17"/>
                      <a:pt x="87" y="17"/>
                    </a:cubicBezTo>
                    <a:cubicBezTo>
                      <a:pt x="82" y="23"/>
                      <a:pt x="82" y="23"/>
                      <a:pt x="82" y="23"/>
                    </a:cubicBezTo>
                    <a:cubicBezTo>
                      <a:pt x="77" y="29"/>
                      <a:pt x="77" y="29"/>
                      <a:pt x="77" y="29"/>
                    </a:cubicBezTo>
                    <a:cubicBezTo>
                      <a:pt x="77" y="29"/>
                      <a:pt x="77" y="29"/>
                      <a:pt x="77" y="29"/>
                    </a:cubicBezTo>
                    <a:cubicBezTo>
                      <a:pt x="72" y="34"/>
                      <a:pt x="72" y="34"/>
                      <a:pt x="72" y="34"/>
                    </a:cubicBezTo>
                    <a:cubicBezTo>
                      <a:pt x="72" y="34"/>
                      <a:pt x="72" y="34"/>
                      <a:pt x="72" y="34"/>
                    </a:cubicBezTo>
                    <a:cubicBezTo>
                      <a:pt x="67" y="40"/>
                      <a:pt x="67" y="40"/>
                      <a:pt x="67" y="40"/>
                    </a:cubicBezTo>
                    <a:cubicBezTo>
                      <a:pt x="67" y="40"/>
                      <a:pt x="67" y="40"/>
                      <a:pt x="67" y="40"/>
                    </a:cubicBezTo>
                    <a:cubicBezTo>
                      <a:pt x="66" y="41"/>
                      <a:pt x="66" y="41"/>
                      <a:pt x="66" y="41"/>
                    </a:cubicBezTo>
                    <a:cubicBezTo>
                      <a:pt x="61" y="43"/>
                      <a:pt x="61" y="43"/>
                      <a:pt x="61" y="43"/>
                    </a:cubicBezTo>
                    <a:cubicBezTo>
                      <a:pt x="55" y="44"/>
                      <a:pt x="55" y="44"/>
                      <a:pt x="55" y="44"/>
                    </a:cubicBezTo>
                    <a:cubicBezTo>
                      <a:pt x="54" y="44"/>
                      <a:pt x="54" y="44"/>
                      <a:pt x="54" y="44"/>
                    </a:cubicBezTo>
                    <a:cubicBezTo>
                      <a:pt x="48" y="48"/>
                      <a:pt x="48" y="48"/>
                      <a:pt x="48" y="48"/>
                    </a:cubicBezTo>
                    <a:cubicBezTo>
                      <a:pt x="48" y="48"/>
                      <a:pt x="48" y="48"/>
                      <a:pt x="48" y="48"/>
                    </a:cubicBezTo>
                    <a:cubicBezTo>
                      <a:pt x="43" y="53"/>
                      <a:pt x="43" y="53"/>
                      <a:pt x="43" y="53"/>
                    </a:cubicBezTo>
                    <a:cubicBezTo>
                      <a:pt x="37" y="54"/>
                      <a:pt x="37" y="54"/>
                      <a:pt x="37" y="54"/>
                    </a:cubicBezTo>
                    <a:cubicBezTo>
                      <a:pt x="27" y="53"/>
                      <a:pt x="12" y="53"/>
                      <a:pt x="12" y="38"/>
                    </a:cubicBezTo>
                    <a:cubicBezTo>
                      <a:pt x="11" y="37"/>
                      <a:pt x="11" y="37"/>
                      <a:pt x="10" y="36"/>
                    </a:cubicBezTo>
                    <a:cubicBezTo>
                      <a:pt x="9" y="36"/>
                      <a:pt x="9" y="37"/>
                      <a:pt x="8" y="38"/>
                    </a:cubicBezTo>
                    <a:cubicBezTo>
                      <a:pt x="6" y="44"/>
                      <a:pt x="6" y="44"/>
                      <a:pt x="6" y="44"/>
                    </a:cubicBezTo>
                    <a:cubicBezTo>
                      <a:pt x="6" y="45"/>
                      <a:pt x="6" y="45"/>
                      <a:pt x="6" y="45"/>
                    </a:cubicBezTo>
                    <a:cubicBezTo>
                      <a:pt x="8" y="50"/>
                      <a:pt x="8" y="50"/>
                      <a:pt x="8" y="50"/>
                    </a:cubicBezTo>
                    <a:cubicBezTo>
                      <a:pt x="5" y="55"/>
                      <a:pt x="5" y="55"/>
                      <a:pt x="5" y="55"/>
                    </a:cubicBezTo>
                    <a:cubicBezTo>
                      <a:pt x="5" y="55"/>
                      <a:pt x="5" y="55"/>
                      <a:pt x="5" y="55"/>
                    </a:cubicBezTo>
                    <a:cubicBezTo>
                      <a:pt x="3" y="61"/>
                      <a:pt x="3" y="61"/>
                      <a:pt x="3" y="61"/>
                    </a:cubicBezTo>
                    <a:cubicBezTo>
                      <a:pt x="0" y="67"/>
                      <a:pt x="0" y="67"/>
                      <a:pt x="0" y="67"/>
                    </a:cubicBezTo>
                    <a:cubicBezTo>
                      <a:pt x="0" y="69"/>
                      <a:pt x="0" y="69"/>
                      <a:pt x="0" y="69"/>
                    </a:cubicBezTo>
                    <a:cubicBezTo>
                      <a:pt x="4" y="74"/>
                      <a:pt x="4" y="74"/>
                      <a:pt x="4" y="74"/>
                    </a:cubicBezTo>
                    <a:cubicBezTo>
                      <a:pt x="4" y="78"/>
                      <a:pt x="4" y="78"/>
                      <a:pt x="4" y="78"/>
                    </a:cubicBezTo>
                    <a:cubicBezTo>
                      <a:pt x="1" y="84"/>
                      <a:pt x="1" y="84"/>
                      <a:pt x="1" y="84"/>
                    </a:cubicBezTo>
                    <a:cubicBezTo>
                      <a:pt x="1" y="86"/>
                      <a:pt x="1" y="86"/>
                      <a:pt x="1" y="86"/>
                    </a:cubicBezTo>
                    <a:cubicBezTo>
                      <a:pt x="3" y="86"/>
                      <a:pt x="3" y="86"/>
                      <a:pt x="3" y="86"/>
                    </a:cubicBezTo>
                    <a:cubicBezTo>
                      <a:pt x="6" y="85"/>
                      <a:pt x="6" y="85"/>
                      <a:pt x="6" y="85"/>
                    </a:cubicBezTo>
                    <a:cubicBezTo>
                      <a:pt x="6" y="88"/>
                      <a:pt x="6" y="88"/>
                      <a:pt x="6" y="88"/>
                    </a:cubicBezTo>
                    <a:cubicBezTo>
                      <a:pt x="7" y="90"/>
                      <a:pt x="7" y="90"/>
                      <a:pt x="7" y="90"/>
                    </a:cubicBezTo>
                    <a:cubicBezTo>
                      <a:pt x="8" y="90"/>
                      <a:pt x="8" y="90"/>
                      <a:pt x="8" y="90"/>
                    </a:cubicBezTo>
                    <a:cubicBezTo>
                      <a:pt x="13" y="89"/>
                      <a:pt x="13" y="89"/>
                      <a:pt x="13" y="89"/>
                    </a:cubicBezTo>
                    <a:cubicBezTo>
                      <a:pt x="21" y="95"/>
                      <a:pt x="27" y="105"/>
                      <a:pt x="23" y="115"/>
                    </a:cubicBezTo>
                    <a:cubicBezTo>
                      <a:pt x="23" y="116"/>
                      <a:pt x="23" y="117"/>
                      <a:pt x="24" y="117"/>
                    </a:cubicBezTo>
                    <a:cubicBezTo>
                      <a:pt x="29" y="121"/>
                      <a:pt x="29" y="121"/>
                      <a:pt x="29" y="121"/>
                    </a:cubicBezTo>
                    <a:cubicBezTo>
                      <a:pt x="32" y="126"/>
                      <a:pt x="32" y="126"/>
                      <a:pt x="32" y="126"/>
                    </a:cubicBezTo>
                    <a:cubicBezTo>
                      <a:pt x="31" y="132"/>
                      <a:pt x="31" y="132"/>
                      <a:pt x="31" y="132"/>
                    </a:cubicBezTo>
                    <a:cubicBezTo>
                      <a:pt x="31" y="132"/>
                      <a:pt x="31" y="132"/>
                      <a:pt x="31" y="132"/>
                    </a:cubicBezTo>
                    <a:cubicBezTo>
                      <a:pt x="31" y="138"/>
                      <a:pt x="31" y="138"/>
                      <a:pt x="31" y="138"/>
                    </a:cubicBezTo>
                    <a:cubicBezTo>
                      <a:pt x="31" y="138"/>
                      <a:pt x="31" y="138"/>
                      <a:pt x="31" y="138"/>
                    </a:cubicBezTo>
                    <a:cubicBezTo>
                      <a:pt x="31" y="143"/>
                      <a:pt x="31" y="143"/>
                      <a:pt x="31" y="143"/>
                    </a:cubicBezTo>
                    <a:cubicBezTo>
                      <a:pt x="31" y="144"/>
                      <a:pt x="31" y="144"/>
                      <a:pt x="31" y="144"/>
                    </a:cubicBezTo>
                    <a:cubicBezTo>
                      <a:pt x="33" y="149"/>
                      <a:pt x="33" y="149"/>
                      <a:pt x="33" y="149"/>
                    </a:cubicBezTo>
                    <a:cubicBezTo>
                      <a:pt x="30" y="154"/>
                      <a:pt x="30" y="154"/>
                      <a:pt x="30" y="154"/>
                    </a:cubicBezTo>
                    <a:cubicBezTo>
                      <a:pt x="25" y="154"/>
                      <a:pt x="25" y="154"/>
                      <a:pt x="25" y="154"/>
                    </a:cubicBezTo>
                    <a:cubicBezTo>
                      <a:pt x="24" y="155"/>
                      <a:pt x="24" y="155"/>
                      <a:pt x="24" y="155"/>
                    </a:cubicBezTo>
                    <a:cubicBezTo>
                      <a:pt x="23" y="156"/>
                      <a:pt x="23" y="156"/>
                      <a:pt x="23" y="156"/>
                    </a:cubicBezTo>
                    <a:cubicBezTo>
                      <a:pt x="25" y="162"/>
                      <a:pt x="25" y="162"/>
                      <a:pt x="25" y="162"/>
                    </a:cubicBezTo>
                    <a:cubicBezTo>
                      <a:pt x="25" y="162"/>
                      <a:pt x="25" y="162"/>
                      <a:pt x="25" y="162"/>
                    </a:cubicBezTo>
                    <a:cubicBezTo>
                      <a:pt x="24" y="167"/>
                      <a:pt x="24" y="167"/>
                      <a:pt x="24" y="167"/>
                    </a:cubicBezTo>
                    <a:cubicBezTo>
                      <a:pt x="24" y="167"/>
                      <a:pt x="24" y="167"/>
                      <a:pt x="24" y="167"/>
                    </a:cubicBezTo>
                    <a:cubicBezTo>
                      <a:pt x="23" y="174"/>
                      <a:pt x="23" y="174"/>
                      <a:pt x="23" y="174"/>
                    </a:cubicBezTo>
                    <a:cubicBezTo>
                      <a:pt x="24" y="175"/>
                      <a:pt x="24" y="175"/>
                      <a:pt x="24" y="175"/>
                    </a:cubicBezTo>
                    <a:cubicBezTo>
                      <a:pt x="28" y="181"/>
                      <a:pt x="28" y="181"/>
                      <a:pt x="28" y="181"/>
                    </a:cubicBezTo>
                    <a:cubicBezTo>
                      <a:pt x="30" y="182"/>
                      <a:pt x="30" y="182"/>
                      <a:pt x="30" y="182"/>
                    </a:cubicBezTo>
                    <a:cubicBezTo>
                      <a:pt x="31" y="181"/>
                      <a:pt x="31" y="181"/>
                      <a:pt x="31" y="181"/>
                    </a:cubicBezTo>
                    <a:cubicBezTo>
                      <a:pt x="35" y="176"/>
                      <a:pt x="35" y="176"/>
                      <a:pt x="35" y="176"/>
                    </a:cubicBezTo>
                    <a:cubicBezTo>
                      <a:pt x="39" y="179"/>
                      <a:pt x="39" y="179"/>
                      <a:pt x="39" y="179"/>
                    </a:cubicBezTo>
                    <a:cubicBezTo>
                      <a:pt x="39" y="184"/>
                      <a:pt x="39" y="184"/>
                      <a:pt x="39" y="184"/>
                    </a:cubicBezTo>
                    <a:cubicBezTo>
                      <a:pt x="38" y="189"/>
                      <a:pt x="38" y="189"/>
                      <a:pt x="38" y="189"/>
                    </a:cubicBezTo>
                    <a:cubicBezTo>
                      <a:pt x="35" y="194"/>
                      <a:pt x="35" y="194"/>
                      <a:pt x="35" y="194"/>
                    </a:cubicBezTo>
                    <a:cubicBezTo>
                      <a:pt x="35" y="196"/>
                      <a:pt x="35" y="196"/>
                      <a:pt x="35" y="196"/>
                    </a:cubicBezTo>
                    <a:cubicBezTo>
                      <a:pt x="36" y="198"/>
                      <a:pt x="36" y="198"/>
                      <a:pt x="36" y="198"/>
                    </a:cubicBezTo>
                    <a:cubicBezTo>
                      <a:pt x="31" y="193"/>
                      <a:pt x="31" y="193"/>
                      <a:pt x="31" y="193"/>
                    </a:cubicBezTo>
                    <a:cubicBezTo>
                      <a:pt x="29" y="193"/>
                      <a:pt x="29" y="193"/>
                      <a:pt x="29" y="193"/>
                    </a:cubicBezTo>
                    <a:cubicBezTo>
                      <a:pt x="28" y="193"/>
                      <a:pt x="28" y="194"/>
                      <a:pt x="28" y="195"/>
                    </a:cubicBezTo>
                    <a:cubicBezTo>
                      <a:pt x="28" y="200"/>
                      <a:pt x="28" y="200"/>
                      <a:pt x="28" y="200"/>
                    </a:cubicBezTo>
                    <a:cubicBezTo>
                      <a:pt x="28" y="206"/>
                      <a:pt x="28" y="206"/>
                      <a:pt x="28" y="206"/>
                    </a:cubicBezTo>
                    <a:cubicBezTo>
                      <a:pt x="28" y="206"/>
                      <a:pt x="28" y="206"/>
                      <a:pt x="28" y="206"/>
                    </a:cubicBezTo>
                    <a:cubicBezTo>
                      <a:pt x="30" y="212"/>
                      <a:pt x="30" y="212"/>
                      <a:pt x="30" y="212"/>
                    </a:cubicBezTo>
                    <a:cubicBezTo>
                      <a:pt x="29" y="217"/>
                      <a:pt x="29" y="217"/>
                      <a:pt x="29" y="217"/>
                    </a:cubicBezTo>
                    <a:cubicBezTo>
                      <a:pt x="27" y="222"/>
                      <a:pt x="27" y="222"/>
                      <a:pt x="27" y="222"/>
                    </a:cubicBezTo>
                    <a:cubicBezTo>
                      <a:pt x="22" y="228"/>
                      <a:pt x="22" y="228"/>
                      <a:pt x="22" y="228"/>
                    </a:cubicBezTo>
                    <a:cubicBezTo>
                      <a:pt x="22" y="230"/>
                      <a:pt x="22" y="230"/>
                      <a:pt x="22" y="230"/>
                    </a:cubicBezTo>
                    <a:cubicBezTo>
                      <a:pt x="24" y="235"/>
                      <a:pt x="24" y="235"/>
                      <a:pt x="24" y="235"/>
                    </a:cubicBezTo>
                    <a:cubicBezTo>
                      <a:pt x="21" y="240"/>
                      <a:pt x="21" y="240"/>
                      <a:pt x="21" y="240"/>
                    </a:cubicBezTo>
                    <a:cubicBezTo>
                      <a:pt x="21" y="242"/>
                      <a:pt x="21" y="242"/>
                      <a:pt x="21" y="242"/>
                    </a:cubicBezTo>
                    <a:cubicBezTo>
                      <a:pt x="25" y="248"/>
                      <a:pt x="25" y="248"/>
                      <a:pt x="25" y="248"/>
                    </a:cubicBezTo>
                    <a:cubicBezTo>
                      <a:pt x="26" y="253"/>
                      <a:pt x="26" y="253"/>
                      <a:pt x="26" y="253"/>
                    </a:cubicBezTo>
                    <a:cubicBezTo>
                      <a:pt x="22" y="258"/>
                      <a:pt x="22" y="258"/>
                      <a:pt x="22" y="258"/>
                    </a:cubicBezTo>
                    <a:cubicBezTo>
                      <a:pt x="21" y="259"/>
                      <a:pt x="21" y="259"/>
                      <a:pt x="21" y="259"/>
                    </a:cubicBezTo>
                    <a:cubicBezTo>
                      <a:pt x="22" y="265"/>
                      <a:pt x="22" y="265"/>
                      <a:pt x="22" y="265"/>
                    </a:cubicBezTo>
                    <a:cubicBezTo>
                      <a:pt x="23" y="265"/>
                      <a:pt x="23" y="265"/>
                      <a:pt x="23" y="265"/>
                    </a:cubicBezTo>
                    <a:cubicBezTo>
                      <a:pt x="26" y="271"/>
                      <a:pt x="26" y="271"/>
                      <a:pt x="26" y="271"/>
                    </a:cubicBezTo>
                    <a:cubicBezTo>
                      <a:pt x="31" y="278"/>
                      <a:pt x="31" y="278"/>
                      <a:pt x="31" y="278"/>
                    </a:cubicBezTo>
                    <a:cubicBezTo>
                      <a:pt x="30" y="280"/>
                      <a:pt x="30" y="280"/>
                      <a:pt x="30" y="280"/>
                    </a:cubicBezTo>
                    <a:cubicBezTo>
                      <a:pt x="28" y="276"/>
                      <a:pt x="28" y="276"/>
                      <a:pt x="28" y="276"/>
                    </a:cubicBezTo>
                    <a:cubicBezTo>
                      <a:pt x="27" y="275"/>
                      <a:pt x="27" y="275"/>
                      <a:pt x="27" y="275"/>
                    </a:cubicBezTo>
                    <a:cubicBezTo>
                      <a:pt x="21" y="274"/>
                      <a:pt x="21" y="274"/>
                      <a:pt x="21" y="274"/>
                    </a:cubicBezTo>
                    <a:cubicBezTo>
                      <a:pt x="20" y="274"/>
                      <a:pt x="19" y="274"/>
                      <a:pt x="19" y="275"/>
                    </a:cubicBezTo>
                    <a:cubicBezTo>
                      <a:pt x="17" y="281"/>
                      <a:pt x="17" y="281"/>
                      <a:pt x="17" y="281"/>
                    </a:cubicBezTo>
                    <a:cubicBezTo>
                      <a:pt x="17" y="282"/>
                      <a:pt x="17" y="282"/>
                      <a:pt x="17" y="282"/>
                    </a:cubicBezTo>
                    <a:cubicBezTo>
                      <a:pt x="18" y="287"/>
                      <a:pt x="18" y="287"/>
                      <a:pt x="18" y="287"/>
                    </a:cubicBezTo>
                    <a:cubicBezTo>
                      <a:pt x="19" y="288"/>
                      <a:pt x="19" y="288"/>
                      <a:pt x="19" y="288"/>
                    </a:cubicBezTo>
                    <a:cubicBezTo>
                      <a:pt x="22" y="293"/>
                      <a:pt x="22" y="293"/>
                      <a:pt x="22" y="293"/>
                    </a:cubicBezTo>
                    <a:cubicBezTo>
                      <a:pt x="22" y="294"/>
                      <a:pt x="23" y="294"/>
                      <a:pt x="24" y="294"/>
                    </a:cubicBezTo>
                    <a:cubicBezTo>
                      <a:pt x="29" y="293"/>
                      <a:pt x="29" y="293"/>
                      <a:pt x="29" y="293"/>
                    </a:cubicBezTo>
                    <a:cubicBezTo>
                      <a:pt x="30" y="293"/>
                      <a:pt x="31" y="292"/>
                      <a:pt x="31" y="292"/>
                    </a:cubicBezTo>
                    <a:cubicBezTo>
                      <a:pt x="31" y="284"/>
                      <a:pt x="31" y="284"/>
                      <a:pt x="31" y="284"/>
                    </a:cubicBezTo>
                    <a:cubicBezTo>
                      <a:pt x="33" y="281"/>
                      <a:pt x="33" y="281"/>
                      <a:pt x="33" y="281"/>
                    </a:cubicBezTo>
                    <a:cubicBezTo>
                      <a:pt x="39" y="285"/>
                      <a:pt x="39" y="285"/>
                      <a:pt x="39" y="285"/>
                    </a:cubicBezTo>
                    <a:cubicBezTo>
                      <a:pt x="39" y="290"/>
                      <a:pt x="39" y="290"/>
                      <a:pt x="39" y="290"/>
                    </a:cubicBezTo>
                    <a:cubicBezTo>
                      <a:pt x="39" y="291"/>
                      <a:pt x="39" y="291"/>
                      <a:pt x="39" y="291"/>
                    </a:cubicBezTo>
                    <a:cubicBezTo>
                      <a:pt x="43" y="297"/>
                      <a:pt x="43" y="297"/>
                      <a:pt x="43" y="297"/>
                    </a:cubicBezTo>
                    <a:cubicBezTo>
                      <a:pt x="43" y="302"/>
                      <a:pt x="43" y="302"/>
                      <a:pt x="43" y="302"/>
                    </a:cubicBezTo>
                    <a:cubicBezTo>
                      <a:pt x="43" y="303"/>
                      <a:pt x="43" y="303"/>
                      <a:pt x="43" y="303"/>
                    </a:cubicBezTo>
                    <a:cubicBezTo>
                      <a:pt x="47" y="309"/>
                      <a:pt x="47" y="309"/>
                      <a:pt x="47" y="309"/>
                    </a:cubicBezTo>
                    <a:cubicBezTo>
                      <a:pt x="49" y="309"/>
                      <a:pt x="49" y="309"/>
                      <a:pt x="49" y="309"/>
                    </a:cubicBezTo>
                    <a:cubicBezTo>
                      <a:pt x="50" y="309"/>
                      <a:pt x="50" y="309"/>
                      <a:pt x="50" y="309"/>
                    </a:cubicBezTo>
                    <a:cubicBezTo>
                      <a:pt x="54" y="304"/>
                      <a:pt x="54" y="304"/>
                      <a:pt x="54" y="304"/>
                    </a:cubicBezTo>
                    <a:cubicBezTo>
                      <a:pt x="58" y="302"/>
                      <a:pt x="58" y="302"/>
                      <a:pt x="58" y="302"/>
                    </a:cubicBezTo>
                    <a:cubicBezTo>
                      <a:pt x="64" y="305"/>
                      <a:pt x="64" y="305"/>
                      <a:pt x="64" y="305"/>
                    </a:cubicBezTo>
                    <a:cubicBezTo>
                      <a:pt x="64" y="305"/>
                      <a:pt x="64" y="305"/>
                      <a:pt x="64" y="305"/>
                    </a:cubicBezTo>
                    <a:cubicBezTo>
                      <a:pt x="69" y="308"/>
                      <a:pt x="69" y="308"/>
                      <a:pt x="69" y="308"/>
                    </a:cubicBezTo>
                    <a:cubicBezTo>
                      <a:pt x="71" y="307"/>
                      <a:pt x="71" y="307"/>
                      <a:pt x="71" y="307"/>
                    </a:cubicBezTo>
                    <a:cubicBezTo>
                      <a:pt x="77" y="302"/>
                      <a:pt x="77" y="302"/>
                      <a:pt x="77" y="302"/>
                    </a:cubicBezTo>
                    <a:cubicBezTo>
                      <a:pt x="82" y="297"/>
                      <a:pt x="82" y="297"/>
                      <a:pt x="82" y="297"/>
                    </a:cubicBezTo>
                    <a:cubicBezTo>
                      <a:pt x="83" y="297"/>
                      <a:pt x="83" y="297"/>
                      <a:pt x="83" y="297"/>
                    </a:cubicBezTo>
                    <a:cubicBezTo>
                      <a:pt x="88" y="291"/>
                      <a:pt x="88" y="291"/>
                      <a:pt x="88" y="291"/>
                    </a:cubicBezTo>
                    <a:cubicBezTo>
                      <a:pt x="88" y="290"/>
                      <a:pt x="88" y="290"/>
                      <a:pt x="88" y="290"/>
                    </a:cubicBezTo>
                    <a:cubicBezTo>
                      <a:pt x="90" y="285"/>
                      <a:pt x="90" y="285"/>
                      <a:pt x="90" y="285"/>
                    </a:cubicBezTo>
                    <a:cubicBezTo>
                      <a:pt x="90" y="283"/>
                      <a:pt x="90" y="283"/>
                      <a:pt x="90" y="283"/>
                    </a:cubicBezTo>
                    <a:cubicBezTo>
                      <a:pt x="88" y="278"/>
                      <a:pt x="88" y="278"/>
                      <a:pt x="88" y="278"/>
                    </a:cubicBezTo>
                    <a:cubicBezTo>
                      <a:pt x="88" y="273"/>
                      <a:pt x="88" y="273"/>
                      <a:pt x="88" y="273"/>
                    </a:cubicBezTo>
                    <a:cubicBezTo>
                      <a:pt x="91" y="268"/>
                      <a:pt x="91" y="268"/>
                      <a:pt x="91" y="268"/>
                    </a:cubicBezTo>
                    <a:cubicBezTo>
                      <a:pt x="91" y="265"/>
                      <a:pt x="91" y="265"/>
                      <a:pt x="91" y="265"/>
                    </a:cubicBezTo>
                    <a:cubicBezTo>
                      <a:pt x="91" y="265"/>
                      <a:pt x="87" y="262"/>
                      <a:pt x="86" y="260"/>
                    </a:cubicBezTo>
                    <a:cubicBezTo>
                      <a:pt x="85" y="259"/>
                      <a:pt x="85" y="257"/>
                      <a:pt x="86" y="257"/>
                    </a:cubicBezTo>
                    <a:cubicBezTo>
                      <a:pt x="88" y="257"/>
                      <a:pt x="92" y="262"/>
                      <a:pt x="92" y="262"/>
                    </a:cubicBezTo>
                    <a:cubicBezTo>
                      <a:pt x="96" y="266"/>
                      <a:pt x="96" y="266"/>
                      <a:pt x="96" y="266"/>
                    </a:cubicBezTo>
                    <a:cubicBezTo>
                      <a:pt x="102" y="266"/>
                      <a:pt x="102" y="266"/>
                      <a:pt x="102" y="266"/>
                    </a:cubicBezTo>
                    <a:cubicBezTo>
                      <a:pt x="102" y="265"/>
                      <a:pt x="102" y="265"/>
                      <a:pt x="102" y="265"/>
                    </a:cubicBezTo>
                    <a:cubicBezTo>
                      <a:pt x="107" y="264"/>
                      <a:pt x="107" y="264"/>
                      <a:pt x="107" y="264"/>
                    </a:cubicBezTo>
                    <a:cubicBezTo>
                      <a:pt x="112" y="265"/>
                      <a:pt x="112" y="265"/>
                      <a:pt x="112" y="265"/>
                    </a:cubicBezTo>
                    <a:cubicBezTo>
                      <a:pt x="118" y="269"/>
                      <a:pt x="118" y="269"/>
                      <a:pt x="118" y="269"/>
                    </a:cubicBezTo>
                    <a:cubicBezTo>
                      <a:pt x="124" y="274"/>
                      <a:pt x="124" y="274"/>
                      <a:pt x="124" y="274"/>
                    </a:cubicBezTo>
                    <a:cubicBezTo>
                      <a:pt x="124" y="274"/>
                      <a:pt x="124" y="274"/>
                      <a:pt x="124" y="274"/>
                    </a:cubicBezTo>
                    <a:cubicBezTo>
                      <a:pt x="130" y="276"/>
                      <a:pt x="130" y="276"/>
                      <a:pt x="130" y="276"/>
                    </a:cubicBezTo>
                    <a:cubicBezTo>
                      <a:pt x="135" y="280"/>
                      <a:pt x="135" y="280"/>
                      <a:pt x="135" y="280"/>
                    </a:cubicBezTo>
                    <a:cubicBezTo>
                      <a:pt x="136" y="280"/>
                      <a:pt x="137" y="280"/>
                      <a:pt x="137" y="279"/>
                    </a:cubicBezTo>
                    <a:cubicBezTo>
                      <a:pt x="142" y="273"/>
                      <a:pt x="142" y="273"/>
                      <a:pt x="142" y="273"/>
                    </a:cubicBezTo>
                    <a:cubicBezTo>
                      <a:pt x="142" y="272"/>
                      <a:pt x="142" y="272"/>
                      <a:pt x="142" y="272"/>
                    </a:cubicBezTo>
                    <a:cubicBezTo>
                      <a:pt x="143" y="267"/>
                      <a:pt x="143" y="267"/>
                      <a:pt x="143" y="267"/>
                    </a:cubicBezTo>
                    <a:cubicBezTo>
                      <a:pt x="143" y="267"/>
                      <a:pt x="143" y="267"/>
                      <a:pt x="143" y="267"/>
                    </a:cubicBezTo>
                    <a:cubicBezTo>
                      <a:pt x="143" y="261"/>
                      <a:pt x="143" y="261"/>
                      <a:pt x="143" y="261"/>
                    </a:cubicBezTo>
                    <a:cubicBezTo>
                      <a:pt x="145" y="255"/>
                      <a:pt x="145" y="255"/>
                      <a:pt x="145" y="255"/>
                    </a:cubicBezTo>
                    <a:cubicBezTo>
                      <a:pt x="145" y="255"/>
                      <a:pt x="145" y="255"/>
                      <a:pt x="145" y="255"/>
                    </a:cubicBezTo>
                    <a:cubicBezTo>
                      <a:pt x="146" y="249"/>
                      <a:pt x="146" y="249"/>
                      <a:pt x="146" y="249"/>
                    </a:cubicBezTo>
                    <a:cubicBezTo>
                      <a:pt x="146" y="249"/>
                      <a:pt x="146" y="249"/>
                      <a:pt x="146" y="249"/>
                    </a:cubicBezTo>
                    <a:cubicBezTo>
                      <a:pt x="146" y="244"/>
                      <a:pt x="146" y="244"/>
                      <a:pt x="146" y="244"/>
                    </a:cubicBezTo>
                    <a:cubicBezTo>
                      <a:pt x="148" y="238"/>
                      <a:pt x="148" y="238"/>
                      <a:pt x="148" y="238"/>
                    </a:cubicBezTo>
                    <a:cubicBezTo>
                      <a:pt x="148" y="238"/>
                      <a:pt x="148" y="238"/>
                      <a:pt x="148" y="238"/>
                    </a:cubicBezTo>
                    <a:cubicBezTo>
                      <a:pt x="150" y="232"/>
                      <a:pt x="150" y="232"/>
                      <a:pt x="150" y="232"/>
                    </a:cubicBezTo>
                    <a:cubicBezTo>
                      <a:pt x="150" y="231"/>
                      <a:pt x="150" y="231"/>
                      <a:pt x="150" y="231"/>
                    </a:cubicBezTo>
                    <a:cubicBezTo>
                      <a:pt x="149" y="226"/>
                      <a:pt x="149" y="226"/>
                      <a:pt x="149" y="226"/>
                    </a:cubicBezTo>
                    <a:cubicBezTo>
                      <a:pt x="151" y="220"/>
                      <a:pt x="151" y="220"/>
                      <a:pt x="151" y="220"/>
                    </a:cubicBezTo>
                    <a:cubicBezTo>
                      <a:pt x="151" y="220"/>
                      <a:pt x="151" y="220"/>
                      <a:pt x="151" y="220"/>
                    </a:cubicBezTo>
                    <a:cubicBezTo>
                      <a:pt x="151" y="217"/>
                      <a:pt x="151" y="217"/>
                      <a:pt x="151" y="217"/>
                    </a:cubicBezTo>
                    <a:cubicBezTo>
                      <a:pt x="151" y="217"/>
                      <a:pt x="151" y="217"/>
                      <a:pt x="151" y="217"/>
                    </a:cubicBezTo>
                    <a:cubicBezTo>
                      <a:pt x="151" y="211"/>
                      <a:pt x="151" y="211"/>
                      <a:pt x="151" y="211"/>
                    </a:cubicBezTo>
                    <a:cubicBezTo>
                      <a:pt x="151" y="206"/>
                      <a:pt x="151" y="206"/>
                      <a:pt x="151" y="206"/>
                    </a:cubicBezTo>
                    <a:cubicBezTo>
                      <a:pt x="153" y="200"/>
                      <a:pt x="153" y="200"/>
                      <a:pt x="153" y="200"/>
                    </a:cubicBezTo>
                    <a:cubicBezTo>
                      <a:pt x="153" y="200"/>
                      <a:pt x="153" y="200"/>
                      <a:pt x="153" y="200"/>
                    </a:cubicBezTo>
                    <a:cubicBezTo>
                      <a:pt x="153" y="188"/>
                      <a:pt x="153" y="188"/>
                      <a:pt x="153" y="188"/>
                    </a:cubicBezTo>
                    <a:cubicBezTo>
                      <a:pt x="154" y="182"/>
                      <a:pt x="154" y="182"/>
                      <a:pt x="154" y="182"/>
                    </a:cubicBezTo>
                    <a:cubicBezTo>
                      <a:pt x="155" y="181"/>
                      <a:pt x="155" y="181"/>
                      <a:pt x="155" y="181"/>
                    </a:cubicBezTo>
                    <a:cubicBezTo>
                      <a:pt x="154" y="176"/>
                      <a:pt x="154" y="176"/>
                      <a:pt x="154" y="176"/>
                    </a:cubicBezTo>
                    <a:cubicBezTo>
                      <a:pt x="156" y="171"/>
                      <a:pt x="156" y="171"/>
                      <a:pt x="156" y="171"/>
                    </a:cubicBezTo>
                    <a:cubicBezTo>
                      <a:pt x="156" y="169"/>
                      <a:pt x="156" y="169"/>
                      <a:pt x="156" y="169"/>
                    </a:cubicBezTo>
                    <a:cubicBezTo>
                      <a:pt x="154" y="168"/>
                      <a:pt x="154" y="168"/>
                      <a:pt x="154" y="168"/>
                    </a:cubicBezTo>
                    <a:cubicBezTo>
                      <a:pt x="155" y="163"/>
                      <a:pt x="155" y="163"/>
                      <a:pt x="155" y="163"/>
                    </a:cubicBezTo>
                    <a:cubicBezTo>
                      <a:pt x="157" y="158"/>
                      <a:pt x="157" y="158"/>
                      <a:pt x="157" y="158"/>
                    </a:cubicBezTo>
                    <a:cubicBezTo>
                      <a:pt x="157" y="157"/>
                      <a:pt x="157" y="157"/>
                      <a:pt x="157" y="157"/>
                    </a:cubicBezTo>
                    <a:cubicBezTo>
                      <a:pt x="157" y="151"/>
                      <a:pt x="157" y="151"/>
                      <a:pt x="157" y="151"/>
                    </a:cubicBezTo>
                    <a:cubicBezTo>
                      <a:pt x="157" y="150"/>
                      <a:pt x="157" y="150"/>
                      <a:pt x="157" y="150"/>
                    </a:cubicBezTo>
                    <a:cubicBezTo>
                      <a:pt x="151" y="144"/>
                      <a:pt x="151" y="144"/>
                      <a:pt x="151" y="144"/>
                    </a:cubicBezTo>
                    <a:cubicBezTo>
                      <a:pt x="149" y="139"/>
                      <a:pt x="149" y="139"/>
                      <a:pt x="149" y="139"/>
                    </a:cubicBezTo>
                    <a:cubicBezTo>
                      <a:pt x="148" y="134"/>
                      <a:pt x="148" y="134"/>
                      <a:pt x="148" y="134"/>
                    </a:cubicBezTo>
                    <a:cubicBezTo>
                      <a:pt x="148" y="118"/>
                      <a:pt x="166" y="117"/>
                      <a:pt x="166" y="99"/>
                    </a:cubicBezTo>
                    <a:cubicBezTo>
                      <a:pt x="166" y="93"/>
                      <a:pt x="166" y="93"/>
                      <a:pt x="166" y="93"/>
                    </a:cubicBezTo>
                    <a:lnTo>
                      <a:pt x="16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8" name="Rectangle 211">
                <a:extLst>
                  <a:ext uri="{FF2B5EF4-FFF2-40B4-BE49-F238E27FC236}">
                    <a16:creationId xmlns:a16="http://schemas.microsoft.com/office/drawing/2014/main" xmlns="" id="{404E85E2-3ACC-48D0-BADE-A3841BE09B2A}"/>
                  </a:ext>
                </a:extLst>
              </p:cNvPr>
              <p:cNvSpPr>
                <a:spLocks noChangeArrowheads="1"/>
              </p:cNvSpPr>
              <p:nvPr/>
            </p:nvSpPr>
            <p:spPr bwMode="auto">
              <a:xfrm>
                <a:off x="-2034" y="582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9" name="Freeform 212">
                <a:extLst>
                  <a:ext uri="{FF2B5EF4-FFF2-40B4-BE49-F238E27FC236}">
                    <a16:creationId xmlns:a16="http://schemas.microsoft.com/office/drawing/2014/main" xmlns="" id="{F8B8EB32-33D9-42BC-8973-ED9868E2BA99}"/>
                  </a:ext>
                </a:extLst>
              </p:cNvPr>
              <p:cNvSpPr>
                <a:spLocks/>
              </p:cNvSpPr>
              <p:nvPr/>
            </p:nvSpPr>
            <p:spPr bwMode="auto">
              <a:xfrm>
                <a:off x="-1080" y="5682"/>
                <a:ext cx="4" cy="7"/>
              </a:xfrm>
              <a:custGeom>
                <a:avLst/>
                <a:gdLst>
                  <a:gd name="T0" fmla="*/ 3 w 5"/>
                  <a:gd name="T1" fmla="*/ 0 h 7"/>
                  <a:gd name="T2" fmla="*/ 1 w 5"/>
                  <a:gd name="T3" fmla="*/ 1 h 7"/>
                  <a:gd name="T4" fmla="*/ 0 w 5"/>
                  <a:gd name="T5" fmla="*/ 5 h 7"/>
                  <a:gd name="T6" fmla="*/ 0 w 5"/>
                  <a:gd name="T7" fmla="*/ 5 h 7"/>
                  <a:gd name="T8" fmla="*/ 0 w 5"/>
                  <a:gd name="T9" fmla="*/ 6 h 7"/>
                  <a:gd name="T10" fmla="*/ 0 w 5"/>
                  <a:gd name="T11" fmla="*/ 6 h 7"/>
                  <a:gd name="T12" fmla="*/ 0 w 5"/>
                  <a:gd name="T13" fmla="*/ 6 h 7"/>
                  <a:gd name="T14" fmla="*/ 1 w 5"/>
                  <a:gd name="T15" fmla="*/ 7 h 7"/>
                  <a:gd name="T16" fmla="*/ 1 w 5"/>
                  <a:gd name="T17" fmla="*/ 7 h 7"/>
                  <a:gd name="T18" fmla="*/ 1 w 5"/>
                  <a:gd name="T19" fmla="*/ 7 h 7"/>
                  <a:gd name="T20" fmla="*/ 2 w 5"/>
                  <a:gd name="T21" fmla="*/ 7 h 7"/>
                  <a:gd name="T22" fmla="*/ 2 w 5"/>
                  <a:gd name="T23" fmla="*/ 7 h 7"/>
                  <a:gd name="T24" fmla="*/ 2 w 5"/>
                  <a:gd name="T25" fmla="*/ 7 h 7"/>
                  <a:gd name="T26" fmla="*/ 4 w 5"/>
                  <a:gd name="T27" fmla="*/ 6 h 7"/>
                  <a:gd name="T28" fmla="*/ 5 w 5"/>
                  <a:gd name="T29" fmla="*/ 4 h 7"/>
                  <a:gd name="T30" fmla="*/ 4 w 5"/>
                  <a:gd name="T31" fmla="*/ 1 h 7"/>
                  <a:gd name="T32" fmla="*/ 3 w 5"/>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3" y="0"/>
                    </a:moveTo>
                    <a:cubicBezTo>
                      <a:pt x="2" y="0"/>
                      <a:pt x="1" y="0"/>
                      <a:pt x="1" y="1"/>
                    </a:cubicBezTo>
                    <a:cubicBezTo>
                      <a:pt x="0" y="5"/>
                      <a:pt x="0" y="5"/>
                      <a:pt x="0" y="5"/>
                    </a:cubicBezTo>
                    <a:cubicBezTo>
                      <a:pt x="0" y="5"/>
                      <a:pt x="0" y="5"/>
                      <a:pt x="0" y="5"/>
                    </a:cubicBezTo>
                    <a:cubicBezTo>
                      <a:pt x="0" y="5"/>
                      <a:pt x="0" y="6"/>
                      <a:pt x="0" y="6"/>
                    </a:cubicBezTo>
                    <a:cubicBezTo>
                      <a:pt x="0" y="6"/>
                      <a:pt x="0" y="6"/>
                      <a:pt x="0" y="6"/>
                    </a:cubicBezTo>
                    <a:cubicBezTo>
                      <a:pt x="0" y="6"/>
                      <a:pt x="0" y="6"/>
                      <a:pt x="0" y="6"/>
                    </a:cubicBezTo>
                    <a:cubicBezTo>
                      <a:pt x="0" y="7"/>
                      <a:pt x="0" y="7"/>
                      <a:pt x="1" y="7"/>
                    </a:cubicBezTo>
                    <a:cubicBezTo>
                      <a:pt x="1" y="7"/>
                      <a:pt x="1" y="7"/>
                      <a:pt x="1" y="7"/>
                    </a:cubicBezTo>
                    <a:cubicBezTo>
                      <a:pt x="1" y="7"/>
                      <a:pt x="1" y="7"/>
                      <a:pt x="1" y="7"/>
                    </a:cubicBezTo>
                    <a:cubicBezTo>
                      <a:pt x="1" y="7"/>
                      <a:pt x="2" y="7"/>
                      <a:pt x="2" y="7"/>
                    </a:cubicBezTo>
                    <a:cubicBezTo>
                      <a:pt x="2" y="7"/>
                      <a:pt x="2" y="7"/>
                      <a:pt x="2" y="7"/>
                    </a:cubicBezTo>
                    <a:cubicBezTo>
                      <a:pt x="2" y="7"/>
                      <a:pt x="2" y="7"/>
                      <a:pt x="2" y="7"/>
                    </a:cubicBezTo>
                    <a:cubicBezTo>
                      <a:pt x="4" y="6"/>
                      <a:pt x="4" y="6"/>
                      <a:pt x="4" y="6"/>
                    </a:cubicBezTo>
                    <a:cubicBezTo>
                      <a:pt x="5" y="4"/>
                      <a:pt x="5" y="4"/>
                      <a:pt x="5" y="4"/>
                    </a:cubicBezTo>
                    <a:cubicBezTo>
                      <a:pt x="4" y="1"/>
                      <a:pt x="4" y="1"/>
                      <a:pt x="4" y="1"/>
                    </a:cubicBezTo>
                    <a:cubicBezTo>
                      <a:pt x="4"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0" name="Freeform 213">
                <a:extLst>
                  <a:ext uri="{FF2B5EF4-FFF2-40B4-BE49-F238E27FC236}">
                    <a16:creationId xmlns:a16="http://schemas.microsoft.com/office/drawing/2014/main" xmlns="" id="{E6465614-8296-4460-A0A5-AA6679D29C65}"/>
                  </a:ext>
                </a:extLst>
              </p:cNvPr>
              <p:cNvSpPr>
                <a:spLocks/>
              </p:cNvSpPr>
              <p:nvPr/>
            </p:nvSpPr>
            <p:spPr bwMode="auto">
              <a:xfrm>
                <a:off x="-1712" y="5911"/>
                <a:ext cx="306" cy="205"/>
              </a:xfrm>
              <a:custGeom>
                <a:avLst/>
                <a:gdLst>
                  <a:gd name="T0" fmla="*/ 313 w 326"/>
                  <a:gd name="T1" fmla="*/ 0 h 219"/>
                  <a:gd name="T2" fmla="*/ 294 w 326"/>
                  <a:gd name="T3" fmla="*/ 11 h 219"/>
                  <a:gd name="T4" fmla="*/ 279 w 326"/>
                  <a:gd name="T5" fmla="*/ 18 h 219"/>
                  <a:gd name="T6" fmla="*/ 263 w 326"/>
                  <a:gd name="T7" fmla="*/ 22 h 219"/>
                  <a:gd name="T8" fmla="*/ 228 w 326"/>
                  <a:gd name="T9" fmla="*/ 29 h 219"/>
                  <a:gd name="T10" fmla="*/ 213 w 326"/>
                  <a:gd name="T11" fmla="*/ 40 h 219"/>
                  <a:gd name="T12" fmla="*/ 196 w 326"/>
                  <a:gd name="T13" fmla="*/ 44 h 219"/>
                  <a:gd name="T14" fmla="*/ 174 w 326"/>
                  <a:gd name="T15" fmla="*/ 45 h 219"/>
                  <a:gd name="T16" fmla="*/ 161 w 326"/>
                  <a:gd name="T17" fmla="*/ 43 h 219"/>
                  <a:gd name="T18" fmla="*/ 144 w 326"/>
                  <a:gd name="T19" fmla="*/ 52 h 219"/>
                  <a:gd name="T20" fmla="*/ 122 w 326"/>
                  <a:gd name="T21" fmla="*/ 50 h 219"/>
                  <a:gd name="T22" fmla="*/ 107 w 326"/>
                  <a:gd name="T23" fmla="*/ 39 h 219"/>
                  <a:gd name="T24" fmla="*/ 96 w 326"/>
                  <a:gd name="T25" fmla="*/ 32 h 219"/>
                  <a:gd name="T26" fmla="*/ 82 w 326"/>
                  <a:gd name="T27" fmla="*/ 28 h 219"/>
                  <a:gd name="T28" fmla="*/ 70 w 326"/>
                  <a:gd name="T29" fmla="*/ 31 h 219"/>
                  <a:gd name="T30" fmla="*/ 60 w 326"/>
                  <a:gd name="T31" fmla="*/ 47 h 219"/>
                  <a:gd name="T32" fmla="*/ 48 w 326"/>
                  <a:gd name="T33" fmla="*/ 52 h 219"/>
                  <a:gd name="T34" fmla="*/ 35 w 326"/>
                  <a:gd name="T35" fmla="*/ 37 h 219"/>
                  <a:gd name="T36" fmla="*/ 27 w 326"/>
                  <a:gd name="T37" fmla="*/ 41 h 219"/>
                  <a:gd name="T38" fmla="*/ 12 w 326"/>
                  <a:gd name="T39" fmla="*/ 50 h 219"/>
                  <a:gd name="T40" fmla="*/ 6 w 326"/>
                  <a:gd name="T41" fmla="*/ 63 h 219"/>
                  <a:gd name="T42" fmla="*/ 3 w 326"/>
                  <a:gd name="T43" fmla="*/ 80 h 219"/>
                  <a:gd name="T44" fmla="*/ 5 w 326"/>
                  <a:gd name="T45" fmla="*/ 99 h 219"/>
                  <a:gd name="T46" fmla="*/ 17 w 326"/>
                  <a:gd name="T47" fmla="*/ 106 h 219"/>
                  <a:gd name="T48" fmla="*/ 29 w 326"/>
                  <a:gd name="T49" fmla="*/ 117 h 219"/>
                  <a:gd name="T50" fmla="*/ 51 w 326"/>
                  <a:gd name="T51" fmla="*/ 114 h 219"/>
                  <a:gd name="T52" fmla="*/ 68 w 326"/>
                  <a:gd name="T53" fmla="*/ 123 h 219"/>
                  <a:gd name="T54" fmla="*/ 84 w 326"/>
                  <a:gd name="T55" fmla="*/ 129 h 219"/>
                  <a:gd name="T56" fmla="*/ 97 w 326"/>
                  <a:gd name="T57" fmla="*/ 139 h 219"/>
                  <a:gd name="T58" fmla="*/ 109 w 326"/>
                  <a:gd name="T59" fmla="*/ 147 h 219"/>
                  <a:gd name="T60" fmla="*/ 132 w 326"/>
                  <a:gd name="T61" fmla="*/ 159 h 219"/>
                  <a:gd name="T62" fmla="*/ 144 w 326"/>
                  <a:gd name="T63" fmla="*/ 164 h 219"/>
                  <a:gd name="T64" fmla="*/ 163 w 326"/>
                  <a:gd name="T65" fmla="*/ 169 h 219"/>
                  <a:gd name="T66" fmla="*/ 213 w 326"/>
                  <a:gd name="T67" fmla="*/ 194 h 219"/>
                  <a:gd name="T68" fmla="*/ 221 w 326"/>
                  <a:gd name="T69" fmla="*/ 207 h 219"/>
                  <a:gd name="T70" fmla="*/ 239 w 326"/>
                  <a:gd name="T71" fmla="*/ 210 h 219"/>
                  <a:gd name="T72" fmla="*/ 251 w 326"/>
                  <a:gd name="T73" fmla="*/ 214 h 219"/>
                  <a:gd name="T74" fmla="*/ 268 w 326"/>
                  <a:gd name="T75" fmla="*/ 215 h 219"/>
                  <a:gd name="T76" fmla="*/ 284 w 326"/>
                  <a:gd name="T77" fmla="*/ 219 h 219"/>
                  <a:gd name="T78" fmla="*/ 290 w 326"/>
                  <a:gd name="T79" fmla="*/ 211 h 219"/>
                  <a:gd name="T80" fmla="*/ 286 w 326"/>
                  <a:gd name="T81" fmla="*/ 195 h 219"/>
                  <a:gd name="T82" fmla="*/ 296 w 326"/>
                  <a:gd name="T83" fmla="*/ 177 h 219"/>
                  <a:gd name="T84" fmla="*/ 307 w 326"/>
                  <a:gd name="T85" fmla="*/ 168 h 219"/>
                  <a:gd name="T86" fmla="*/ 304 w 326"/>
                  <a:gd name="T87" fmla="*/ 157 h 219"/>
                  <a:gd name="T88" fmla="*/ 296 w 326"/>
                  <a:gd name="T89" fmla="*/ 149 h 219"/>
                  <a:gd name="T90" fmla="*/ 294 w 326"/>
                  <a:gd name="T91" fmla="*/ 135 h 219"/>
                  <a:gd name="T92" fmla="*/ 279 w 326"/>
                  <a:gd name="T93" fmla="*/ 125 h 219"/>
                  <a:gd name="T94" fmla="*/ 278 w 326"/>
                  <a:gd name="T95" fmla="*/ 114 h 219"/>
                  <a:gd name="T96" fmla="*/ 286 w 326"/>
                  <a:gd name="T97" fmla="*/ 98 h 219"/>
                  <a:gd name="T98" fmla="*/ 287 w 326"/>
                  <a:gd name="T99" fmla="*/ 85 h 219"/>
                  <a:gd name="T100" fmla="*/ 291 w 326"/>
                  <a:gd name="T101" fmla="*/ 69 h 219"/>
                  <a:gd name="T102" fmla="*/ 296 w 326"/>
                  <a:gd name="T103" fmla="*/ 61 h 219"/>
                  <a:gd name="T104" fmla="*/ 305 w 326"/>
                  <a:gd name="T105" fmla="*/ 44 h 219"/>
                  <a:gd name="T106" fmla="*/ 314 w 326"/>
                  <a:gd name="T107" fmla="*/ 26 h 219"/>
                  <a:gd name="T108" fmla="*/ 320 w 326"/>
                  <a:gd name="T10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 h="219">
                    <a:moveTo>
                      <a:pt x="326" y="4"/>
                    </a:moveTo>
                    <a:cubicBezTo>
                      <a:pt x="324" y="2"/>
                      <a:pt x="324" y="2"/>
                      <a:pt x="324" y="2"/>
                    </a:cubicBezTo>
                    <a:cubicBezTo>
                      <a:pt x="318" y="1"/>
                      <a:pt x="318" y="1"/>
                      <a:pt x="318" y="1"/>
                    </a:cubicBezTo>
                    <a:cubicBezTo>
                      <a:pt x="313" y="0"/>
                      <a:pt x="313" y="0"/>
                      <a:pt x="313" y="0"/>
                    </a:cubicBezTo>
                    <a:cubicBezTo>
                      <a:pt x="311" y="0"/>
                      <a:pt x="311" y="0"/>
                      <a:pt x="311" y="0"/>
                    </a:cubicBezTo>
                    <a:cubicBezTo>
                      <a:pt x="306" y="5"/>
                      <a:pt x="306" y="5"/>
                      <a:pt x="306" y="5"/>
                    </a:cubicBezTo>
                    <a:cubicBezTo>
                      <a:pt x="300" y="9"/>
                      <a:pt x="300" y="9"/>
                      <a:pt x="300" y="9"/>
                    </a:cubicBezTo>
                    <a:cubicBezTo>
                      <a:pt x="294" y="11"/>
                      <a:pt x="294" y="11"/>
                      <a:pt x="294" y="11"/>
                    </a:cubicBezTo>
                    <a:cubicBezTo>
                      <a:pt x="289" y="13"/>
                      <a:pt x="289" y="13"/>
                      <a:pt x="289" y="13"/>
                    </a:cubicBezTo>
                    <a:cubicBezTo>
                      <a:pt x="284" y="11"/>
                      <a:pt x="284" y="11"/>
                      <a:pt x="284" y="11"/>
                    </a:cubicBezTo>
                    <a:cubicBezTo>
                      <a:pt x="283" y="11"/>
                      <a:pt x="282" y="11"/>
                      <a:pt x="281" y="12"/>
                    </a:cubicBezTo>
                    <a:cubicBezTo>
                      <a:pt x="279" y="18"/>
                      <a:pt x="279" y="18"/>
                      <a:pt x="279" y="18"/>
                    </a:cubicBezTo>
                    <a:cubicBezTo>
                      <a:pt x="274" y="23"/>
                      <a:pt x="274" y="23"/>
                      <a:pt x="274" y="23"/>
                    </a:cubicBezTo>
                    <a:cubicBezTo>
                      <a:pt x="269" y="26"/>
                      <a:pt x="269" y="26"/>
                      <a:pt x="269" y="26"/>
                    </a:cubicBezTo>
                    <a:cubicBezTo>
                      <a:pt x="264" y="23"/>
                      <a:pt x="264" y="23"/>
                      <a:pt x="264" y="23"/>
                    </a:cubicBezTo>
                    <a:cubicBezTo>
                      <a:pt x="263" y="22"/>
                      <a:pt x="263" y="22"/>
                      <a:pt x="263" y="22"/>
                    </a:cubicBezTo>
                    <a:cubicBezTo>
                      <a:pt x="258" y="22"/>
                      <a:pt x="258" y="22"/>
                      <a:pt x="258" y="22"/>
                    </a:cubicBezTo>
                    <a:cubicBezTo>
                      <a:pt x="252" y="19"/>
                      <a:pt x="252" y="19"/>
                      <a:pt x="252" y="19"/>
                    </a:cubicBezTo>
                    <a:cubicBezTo>
                      <a:pt x="251" y="19"/>
                      <a:pt x="251" y="19"/>
                      <a:pt x="251" y="19"/>
                    </a:cubicBezTo>
                    <a:cubicBezTo>
                      <a:pt x="231" y="30"/>
                      <a:pt x="236" y="16"/>
                      <a:pt x="228" y="29"/>
                    </a:cubicBezTo>
                    <a:cubicBezTo>
                      <a:pt x="224" y="35"/>
                      <a:pt x="224" y="35"/>
                      <a:pt x="224" y="35"/>
                    </a:cubicBezTo>
                    <a:cubicBezTo>
                      <a:pt x="219" y="37"/>
                      <a:pt x="219" y="37"/>
                      <a:pt x="219" y="37"/>
                    </a:cubicBezTo>
                    <a:cubicBezTo>
                      <a:pt x="219" y="37"/>
                      <a:pt x="219" y="37"/>
                      <a:pt x="219" y="37"/>
                    </a:cubicBezTo>
                    <a:cubicBezTo>
                      <a:pt x="213" y="40"/>
                      <a:pt x="213" y="40"/>
                      <a:pt x="213" y="40"/>
                    </a:cubicBezTo>
                    <a:cubicBezTo>
                      <a:pt x="207" y="42"/>
                      <a:pt x="207" y="42"/>
                      <a:pt x="207" y="42"/>
                    </a:cubicBezTo>
                    <a:cubicBezTo>
                      <a:pt x="202" y="42"/>
                      <a:pt x="202" y="42"/>
                      <a:pt x="202" y="42"/>
                    </a:cubicBezTo>
                    <a:cubicBezTo>
                      <a:pt x="201" y="42"/>
                      <a:pt x="201" y="42"/>
                      <a:pt x="201" y="42"/>
                    </a:cubicBezTo>
                    <a:cubicBezTo>
                      <a:pt x="196" y="44"/>
                      <a:pt x="196" y="44"/>
                      <a:pt x="196" y="44"/>
                    </a:cubicBezTo>
                    <a:cubicBezTo>
                      <a:pt x="190" y="46"/>
                      <a:pt x="190" y="46"/>
                      <a:pt x="190" y="46"/>
                    </a:cubicBezTo>
                    <a:cubicBezTo>
                      <a:pt x="184" y="46"/>
                      <a:pt x="184" y="46"/>
                      <a:pt x="184" y="46"/>
                    </a:cubicBezTo>
                    <a:cubicBezTo>
                      <a:pt x="179" y="46"/>
                      <a:pt x="179" y="46"/>
                      <a:pt x="179" y="46"/>
                    </a:cubicBezTo>
                    <a:cubicBezTo>
                      <a:pt x="174" y="45"/>
                      <a:pt x="174" y="45"/>
                      <a:pt x="174" y="45"/>
                    </a:cubicBezTo>
                    <a:cubicBezTo>
                      <a:pt x="174" y="45"/>
                      <a:pt x="174" y="45"/>
                      <a:pt x="174" y="45"/>
                    </a:cubicBezTo>
                    <a:cubicBezTo>
                      <a:pt x="168" y="45"/>
                      <a:pt x="168" y="45"/>
                      <a:pt x="168" y="45"/>
                    </a:cubicBezTo>
                    <a:cubicBezTo>
                      <a:pt x="163" y="43"/>
                      <a:pt x="163" y="43"/>
                      <a:pt x="163" y="43"/>
                    </a:cubicBezTo>
                    <a:cubicBezTo>
                      <a:pt x="161" y="43"/>
                      <a:pt x="161" y="43"/>
                      <a:pt x="161" y="43"/>
                    </a:cubicBezTo>
                    <a:cubicBezTo>
                      <a:pt x="156" y="45"/>
                      <a:pt x="156" y="45"/>
                      <a:pt x="156" y="45"/>
                    </a:cubicBezTo>
                    <a:cubicBezTo>
                      <a:pt x="155" y="45"/>
                      <a:pt x="155" y="45"/>
                      <a:pt x="155" y="45"/>
                    </a:cubicBezTo>
                    <a:cubicBezTo>
                      <a:pt x="149" y="49"/>
                      <a:pt x="149" y="49"/>
                      <a:pt x="149" y="49"/>
                    </a:cubicBezTo>
                    <a:cubicBezTo>
                      <a:pt x="144" y="52"/>
                      <a:pt x="144" y="52"/>
                      <a:pt x="144" y="52"/>
                    </a:cubicBezTo>
                    <a:cubicBezTo>
                      <a:pt x="139" y="54"/>
                      <a:pt x="139" y="54"/>
                      <a:pt x="139" y="54"/>
                    </a:cubicBezTo>
                    <a:cubicBezTo>
                      <a:pt x="133" y="54"/>
                      <a:pt x="133" y="54"/>
                      <a:pt x="133" y="54"/>
                    </a:cubicBezTo>
                    <a:cubicBezTo>
                      <a:pt x="128" y="52"/>
                      <a:pt x="128" y="52"/>
                      <a:pt x="128" y="52"/>
                    </a:cubicBezTo>
                    <a:cubicBezTo>
                      <a:pt x="122" y="50"/>
                      <a:pt x="122" y="50"/>
                      <a:pt x="122" y="50"/>
                    </a:cubicBezTo>
                    <a:cubicBezTo>
                      <a:pt x="116" y="47"/>
                      <a:pt x="116" y="47"/>
                      <a:pt x="116" y="47"/>
                    </a:cubicBezTo>
                    <a:cubicBezTo>
                      <a:pt x="114" y="41"/>
                      <a:pt x="114" y="41"/>
                      <a:pt x="114" y="41"/>
                    </a:cubicBezTo>
                    <a:cubicBezTo>
                      <a:pt x="113" y="40"/>
                      <a:pt x="113" y="40"/>
                      <a:pt x="113" y="40"/>
                    </a:cubicBezTo>
                    <a:cubicBezTo>
                      <a:pt x="107" y="39"/>
                      <a:pt x="107" y="39"/>
                      <a:pt x="107" y="39"/>
                    </a:cubicBezTo>
                    <a:cubicBezTo>
                      <a:pt x="107" y="39"/>
                      <a:pt x="107" y="39"/>
                      <a:pt x="107" y="39"/>
                    </a:cubicBezTo>
                    <a:cubicBezTo>
                      <a:pt x="102" y="40"/>
                      <a:pt x="102" y="40"/>
                      <a:pt x="102" y="40"/>
                    </a:cubicBezTo>
                    <a:cubicBezTo>
                      <a:pt x="97" y="37"/>
                      <a:pt x="97" y="37"/>
                      <a:pt x="97" y="37"/>
                    </a:cubicBezTo>
                    <a:cubicBezTo>
                      <a:pt x="96" y="32"/>
                      <a:pt x="96" y="32"/>
                      <a:pt x="96" y="32"/>
                    </a:cubicBezTo>
                    <a:cubicBezTo>
                      <a:pt x="96" y="31"/>
                      <a:pt x="96" y="31"/>
                      <a:pt x="96" y="31"/>
                    </a:cubicBezTo>
                    <a:cubicBezTo>
                      <a:pt x="89" y="26"/>
                      <a:pt x="89" y="26"/>
                      <a:pt x="89" y="26"/>
                    </a:cubicBezTo>
                    <a:cubicBezTo>
                      <a:pt x="87" y="25"/>
                      <a:pt x="87" y="25"/>
                      <a:pt x="87" y="25"/>
                    </a:cubicBezTo>
                    <a:cubicBezTo>
                      <a:pt x="82" y="28"/>
                      <a:pt x="82" y="28"/>
                      <a:pt x="82" y="28"/>
                    </a:cubicBezTo>
                    <a:cubicBezTo>
                      <a:pt x="82" y="28"/>
                      <a:pt x="82" y="28"/>
                      <a:pt x="82" y="28"/>
                    </a:cubicBezTo>
                    <a:cubicBezTo>
                      <a:pt x="77" y="32"/>
                      <a:pt x="77" y="32"/>
                      <a:pt x="77" y="32"/>
                    </a:cubicBezTo>
                    <a:cubicBezTo>
                      <a:pt x="72" y="30"/>
                      <a:pt x="72" y="30"/>
                      <a:pt x="72" y="30"/>
                    </a:cubicBezTo>
                    <a:cubicBezTo>
                      <a:pt x="70" y="31"/>
                      <a:pt x="70" y="31"/>
                      <a:pt x="70" y="31"/>
                    </a:cubicBezTo>
                    <a:cubicBezTo>
                      <a:pt x="64" y="34"/>
                      <a:pt x="64" y="34"/>
                      <a:pt x="64" y="34"/>
                    </a:cubicBezTo>
                    <a:cubicBezTo>
                      <a:pt x="63" y="36"/>
                      <a:pt x="63" y="36"/>
                      <a:pt x="63" y="36"/>
                    </a:cubicBezTo>
                    <a:cubicBezTo>
                      <a:pt x="63" y="41"/>
                      <a:pt x="63" y="41"/>
                      <a:pt x="63" y="41"/>
                    </a:cubicBezTo>
                    <a:cubicBezTo>
                      <a:pt x="60" y="47"/>
                      <a:pt x="60" y="47"/>
                      <a:pt x="60" y="47"/>
                    </a:cubicBezTo>
                    <a:cubicBezTo>
                      <a:pt x="55" y="50"/>
                      <a:pt x="55" y="50"/>
                      <a:pt x="55" y="50"/>
                    </a:cubicBezTo>
                    <a:cubicBezTo>
                      <a:pt x="55" y="50"/>
                      <a:pt x="55" y="50"/>
                      <a:pt x="55" y="50"/>
                    </a:cubicBezTo>
                    <a:cubicBezTo>
                      <a:pt x="53" y="51"/>
                      <a:pt x="53" y="51"/>
                      <a:pt x="53" y="51"/>
                    </a:cubicBezTo>
                    <a:cubicBezTo>
                      <a:pt x="48" y="52"/>
                      <a:pt x="48" y="52"/>
                      <a:pt x="48" y="52"/>
                    </a:cubicBezTo>
                    <a:cubicBezTo>
                      <a:pt x="43" y="48"/>
                      <a:pt x="43" y="48"/>
                      <a:pt x="43" y="48"/>
                    </a:cubicBezTo>
                    <a:cubicBezTo>
                      <a:pt x="39" y="43"/>
                      <a:pt x="39" y="43"/>
                      <a:pt x="39" y="43"/>
                    </a:cubicBezTo>
                    <a:cubicBezTo>
                      <a:pt x="36" y="38"/>
                      <a:pt x="36" y="38"/>
                      <a:pt x="36" y="38"/>
                    </a:cubicBezTo>
                    <a:cubicBezTo>
                      <a:pt x="35" y="37"/>
                      <a:pt x="35" y="37"/>
                      <a:pt x="35" y="37"/>
                    </a:cubicBezTo>
                    <a:cubicBezTo>
                      <a:pt x="29" y="35"/>
                      <a:pt x="29" y="35"/>
                      <a:pt x="29" y="35"/>
                    </a:cubicBezTo>
                    <a:cubicBezTo>
                      <a:pt x="28" y="36"/>
                      <a:pt x="28" y="36"/>
                      <a:pt x="28" y="36"/>
                    </a:cubicBezTo>
                    <a:cubicBezTo>
                      <a:pt x="27" y="37"/>
                      <a:pt x="27" y="37"/>
                      <a:pt x="27" y="37"/>
                    </a:cubicBezTo>
                    <a:cubicBezTo>
                      <a:pt x="27" y="41"/>
                      <a:pt x="27" y="41"/>
                      <a:pt x="27" y="41"/>
                    </a:cubicBezTo>
                    <a:cubicBezTo>
                      <a:pt x="22" y="43"/>
                      <a:pt x="22" y="43"/>
                      <a:pt x="22" y="43"/>
                    </a:cubicBezTo>
                    <a:cubicBezTo>
                      <a:pt x="22" y="43"/>
                      <a:pt x="22" y="43"/>
                      <a:pt x="22" y="43"/>
                    </a:cubicBezTo>
                    <a:cubicBezTo>
                      <a:pt x="17" y="49"/>
                      <a:pt x="17" y="49"/>
                      <a:pt x="17" y="49"/>
                    </a:cubicBezTo>
                    <a:cubicBezTo>
                      <a:pt x="12" y="50"/>
                      <a:pt x="12" y="50"/>
                      <a:pt x="12" y="50"/>
                    </a:cubicBezTo>
                    <a:cubicBezTo>
                      <a:pt x="11" y="51"/>
                      <a:pt x="11" y="51"/>
                      <a:pt x="11" y="51"/>
                    </a:cubicBezTo>
                    <a:cubicBezTo>
                      <a:pt x="6" y="56"/>
                      <a:pt x="6" y="56"/>
                      <a:pt x="6" y="56"/>
                    </a:cubicBezTo>
                    <a:cubicBezTo>
                      <a:pt x="6" y="57"/>
                      <a:pt x="6" y="57"/>
                      <a:pt x="6" y="57"/>
                    </a:cubicBezTo>
                    <a:cubicBezTo>
                      <a:pt x="6" y="63"/>
                      <a:pt x="6" y="63"/>
                      <a:pt x="6" y="63"/>
                    </a:cubicBezTo>
                    <a:cubicBezTo>
                      <a:pt x="3" y="69"/>
                      <a:pt x="3" y="69"/>
                      <a:pt x="3" y="69"/>
                    </a:cubicBezTo>
                    <a:cubicBezTo>
                      <a:pt x="3" y="69"/>
                      <a:pt x="3" y="69"/>
                      <a:pt x="3" y="69"/>
                    </a:cubicBezTo>
                    <a:cubicBezTo>
                      <a:pt x="4" y="75"/>
                      <a:pt x="4" y="75"/>
                      <a:pt x="4" y="75"/>
                    </a:cubicBezTo>
                    <a:cubicBezTo>
                      <a:pt x="3" y="80"/>
                      <a:pt x="3" y="80"/>
                      <a:pt x="3" y="80"/>
                    </a:cubicBezTo>
                    <a:cubicBezTo>
                      <a:pt x="0" y="86"/>
                      <a:pt x="0" y="86"/>
                      <a:pt x="0" y="86"/>
                    </a:cubicBezTo>
                    <a:cubicBezTo>
                      <a:pt x="0" y="87"/>
                      <a:pt x="0" y="87"/>
                      <a:pt x="0" y="87"/>
                    </a:cubicBezTo>
                    <a:cubicBezTo>
                      <a:pt x="3" y="93"/>
                      <a:pt x="3" y="93"/>
                      <a:pt x="3" y="93"/>
                    </a:cubicBezTo>
                    <a:cubicBezTo>
                      <a:pt x="5" y="99"/>
                      <a:pt x="5" y="99"/>
                      <a:pt x="5" y="99"/>
                    </a:cubicBezTo>
                    <a:cubicBezTo>
                      <a:pt x="6" y="100"/>
                      <a:pt x="6" y="100"/>
                      <a:pt x="6" y="100"/>
                    </a:cubicBezTo>
                    <a:cubicBezTo>
                      <a:pt x="11" y="104"/>
                      <a:pt x="11" y="104"/>
                      <a:pt x="11" y="104"/>
                    </a:cubicBezTo>
                    <a:cubicBezTo>
                      <a:pt x="12" y="105"/>
                      <a:pt x="12" y="105"/>
                      <a:pt x="12" y="105"/>
                    </a:cubicBezTo>
                    <a:cubicBezTo>
                      <a:pt x="17" y="106"/>
                      <a:pt x="17" y="106"/>
                      <a:pt x="17" y="106"/>
                    </a:cubicBezTo>
                    <a:cubicBezTo>
                      <a:pt x="21" y="111"/>
                      <a:pt x="21" y="111"/>
                      <a:pt x="21" y="111"/>
                    </a:cubicBezTo>
                    <a:cubicBezTo>
                      <a:pt x="21" y="112"/>
                      <a:pt x="21" y="112"/>
                      <a:pt x="21" y="112"/>
                    </a:cubicBezTo>
                    <a:cubicBezTo>
                      <a:pt x="27" y="117"/>
                      <a:pt x="27" y="117"/>
                      <a:pt x="27" y="117"/>
                    </a:cubicBezTo>
                    <a:cubicBezTo>
                      <a:pt x="29" y="117"/>
                      <a:pt x="29" y="117"/>
                      <a:pt x="29" y="117"/>
                    </a:cubicBezTo>
                    <a:cubicBezTo>
                      <a:pt x="34" y="115"/>
                      <a:pt x="34" y="115"/>
                      <a:pt x="34" y="115"/>
                    </a:cubicBezTo>
                    <a:cubicBezTo>
                      <a:pt x="34" y="115"/>
                      <a:pt x="34" y="115"/>
                      <a:pt x="34" y="115"/>
                    </a:cubicBezTo>
                    <a:cubicBezTo>
                      <a:pt x="34" y="115"/>
                      <a:pt x="34" y="115"/>
                      <a:pt x="34" y="115"/>
                    </a:cubicBezTo>
                    <a:cubicBezTo>
                      <a:pt x="41" y="112"/>
                      <a:pt x="45" y="114"/>
                      <a:pt x="51" y="114"/>
                    </a:cubicBezTo>
                    <a:cubicBezTo>
                      <a:pt x="56" y="116"/>
                      <a:pt x="56" y="116"/>
                      <a:pt x="56" y="116"/>
                    </a:cubicBezTo>
                    <a:cubicBezTo>
                      <a:pt x="61" y="121"/>
                      <a:pt x="61" y="121"/>
                      <a:pt x="61" y="121"/>
                    </a:cubicBezTo>
                    <a:cubicBezTo>
                      <a:pt x="62" y="121"/>
                      <a:pt x="62" y="121"/>
                      <a:pt x="62" y="121"/>
                    </a:cubicBezTo>
                    <a:cubicBezTo>
                      <a:pt x="68" y="123"/>
                      <a:pt x="68" y="123"/>
                      <a:pt x="68" y="123"/>
                    </a:cubicBezTo>
                    <a:cubicBezTo>
                      <a:pt x="68" y="123"/>
                      <a:pt x="68" y="123"/>
                      <a:pt x="68" y="123"/>
                    </a:cubicBezTo>
                    <a:cubicBezTo>
                      <a:pt x="74" y="123"/>
                      <a:pt x="74" y="123"/>
                      <a:pt x="74" y="123"/>
                    </a:cubicBezTo>
                    <a:cubicBezTo>
                      <a:pt x="79" y="125"/>
                      <a:pt x="79" y="125"/>
                      <a:pt x="79" y="125"/>
                    </a:cubicBezTo>
                    <a:cubicBezTo>
                      <a:pt x="84" y="129"/>
                      <a:pt x="84" y="129"/>
                      <a:pt x="84" y="129"/>
                    </a:cubicBezTo>
                    <a:cubicBezTo>
                      <a:pt x="89" y="135"/>
                      <a:pt x="89" y="135"/>
                      <a:pt x="89" y="135"/>
                    </a:cubicBezTo>
                    <a:cubicBezTo>
                      <a:pt x="90" y="135"/>
                      <a:pt x="90" y="135"/>
                      <a:pt x="90" y="135"/>
                    </a:cubicBezTo>
                    <a:cubicBezTo>
                      <a:pt x="91" y="136"/>
                      <a:pt x="91" y="136"/>
                      <a:pt x="91" y="136"/>
                    </a:cubicBezTo>
                    <a:cubicBezTo>
                      <a:pt x="97" y="139"/>
                      <a:pt x="97" y="139"/>
                      <a:pt x="97" y="139"/>
                    </a:cubicBezTo>
                    <a:cubicBezTo>
                      <a:pt x="97" y="139"/>
                      <a:pt x="97" y="139"/>
                      <a:pt x="97" y="139"/>
                    </a:cubicBezTo>
                    <a:cubicBezTo>
                      <a:pt x="102" y="142"/>
                      <a:pt x="102" y="142"/>
                      <a:pt x="102" y="142"/>
                    </a:cubicBezTo>
                    <a:cubicBezTo>
                      <a:pt x="109" y="147"/>
                      <a:pt x="109" y="147"/>
                      <a:pt x="109" y="147"/>
                    </a:cubicBezTo>
                    <a:cubicBezTo>
                      <a:pt x="109" y="147"/>
                      <a:pt x="109" y="147"/>
                      <a:pt x="109" y="147"/>
                    </a:cubicBezTo>
                    <a:cubicBezTo>
                      <a:pt x="115" y="148"/>
                      <a:pt x="115" y="148"/>
                      <a:pt x="115" y="148"/>
                    </a:cubicBezTo>
                    <a:cubicBezTo>
                      <a:pt x="120" y="148"/>
                      <a:pt x="120" y="148"/>
                      <a:pt x="120" y="148"/>
                    </a:cubicBezTo>
                    <a:cubicBezTo>
                      <a:pt x="126" y="154"/>
                      <a:pt x="126" y="154"/>
                      <a:pt x="126" y="154"/>
                    </a:cubicBezTo>
                    <a:cubicBezTo>
                      <a:pt x="132" y="159"/>
                      <a:pt x="132" y="159"/>
                      <a:pt x="132" y="159"/>
                    </a:cubicBezTo>
                    <a:cubicBezTo>
                      <a:pt x="132" y="159"/>
                      <a:pt x="132" y="159"/>
                      <a:pt x="132" y="159"/>
                    </a:cubicBezTo>
                    <a:cubicBezTo>
                      <a:pt x="137" y="162"/>
                      <a:pt x="137" y="162"/>
                      <a:pt x="137" y="162"/>
                    </a:cubicBezTo>
                    <a:cubicBezTo>
                      <a:pt x="138" y="163"/>
                      <a:pt x="138" y="163"/>
                      <a:pt x="138" y="163"/>
                    </a:cubicBezTo>
                    <a:cubicBezTo>
                      <a:pt x="144" y="164"/>
                      <a:pt x="144" y="164"/>
                      <a:pt x="144" y="164"/>
                    </a:cubicBezTo>
                    <a:cubicBezTo>
                      <a:pt x="150" y="165"/>
                      <a:pt x="150" y="165"/>
                      <a:pt x="150" y="165"/>
                    </a:cubicBezTo>
                    <a:cubicBezTo>
                      <a:pt x="155" y="170"/>
                      <a:pt x="155" y="170"/>
                      <a:pt x="155" y="170"/>
                    </a:cubicBezTo>
                    <a:cubicBezTo>
                      <a:pt x="156" y="170"/>
                      <a:pt x="156" y="170"/>
                      <a:pt x="156" y="170"/>
                    </a:cubicBezTo>
                    <a:cubicBezTo>
                      <a:pt x="163" y="169"/>
                      <a:pt x="163" y="169"/>
                      <a:pt x="163" y="169"/>
                    </a:cubicBezTo>
                    <a:cubicBezTo>
                      <a:pt x="176" y="163"/>
                      <a:pt x="194" y="171"/>
                      <a:pt x="203" y="181"/>
                    </a:cubicBezTo>
                    <a:cubicBezTo>
                      <a:pt x="205" y="183"/>
                      <a:pt x="205" y="183"/>
                      <a:pt x="205" y="183"/>
                    </a:cubicBezTo>
                    <a:cubicBezTo>
                      <a:pt x="209" y="188"/>
                      <a:pt x="209" y="188"/>
                      <a:pt x="209" y="188"/>
                    </a:cubicBezTo>
                    <a:cubicBezTo>
                      <a:pt x="213" y="194"/>
                      <a:pt x="213" y="194"/>
                      <a:pt x="213" y="194"/>
                    </a:cubicBezTo>
                    <a:cubicBezTo>
                      <a:pt x="216" y="200"/>
                      <a:pt x="216" y="200"/>
                      <a:pt x="216" y="200"/>
                    </a:cubicBezTo>
                    <a:cubicBezTo>
                      <a:pt x="216" y="200"/>
                      <a:pt x="216" y="200"/>
                      <a:pt x="216" y="200"/>
                    </a:cubicBezTo>
                    <a:cubicBezTo>
                      <a:pt x="220" y="206"/>
                      <a:pt x="220" y="206"/>
                      <a:pt x="220" y="206"/>
                    </a:cubicBezTo>
                    <a:cubicBezTo>
                      <a:pt x="221" y="207"/>
                      <a:pt x="221" y="207"/>
                      <a:pt x="221" y="207"/>
                    </a:cubicBezTo>
                    <a:cubicBezTo>
                      <a:pt x="227" y="206"/>
                      <a:pt x="227" y="206"/>
                      <a:pt x="227" y="206"/>
                    </a:cubicBezTo>
                    <a:cubicBezTo>
                      <a:pt x="233" y="209"/>
                      <a:pt x="233" y="209"/>
                      <a:pt x="233" y="209"/>
                    </a:cubicBezTo>
                    <a:cubicBezTo>
                      <a:pt x="233" y="209"/>
                      <a:pt x="233" y="209"/>
                      <a:pt x="233" y="209"/>
                    </a:cubicBezTo>
                    <a:cubicBezTo>
                      <a:pt x="239" y="210"/>
                      <a:pt x="239" y="210"/>
                      <a:pt x="239" y="210"/>
                    </a:cubicBezTo>
                    <a:cubicBezTo>
                      <a:pt x="244" y="213"/>
                      <a:pt x="244" y="213"/>
                      <a:pt x="244" y="213"/>
                    </a:cubicBezTo>
                    <a:cubicBezTo>
                      <a:pt x="245" y="213"/>
                      <a:pt x="245" y="213"/>
                      <a:pt x="245" y="213"/>
                    </a:cubicBezTo>
                    <a:cubicBezTo>
                      <a:pt x="251" y="214"/>
                      <a:pt x="251" y="214"/>
                      <a:pt x="251" y="214"/>
                    </a:cubicBezTo>
                    <a:cubicBezTo>
                      <a:pt x="251" y="214"/>
                      <a:pt x="251" y="214"/>
                      <a:pt x="251" y="214"/>
                    </a:cubicBezTo>
                    <a:cubicBezTo>
                      <a:pt x="257" y="213"/>
                      <a:pt x="257" y="213"/>
                      <a:pt x="257" y="213"/>
                    </a:cubicBezTo>
                    <a:cubicBezTo>
                      <a:pt x="257" y="213"/>
                      <a:pt x="257" y="213"/>
                      <a:pt x="257" y="213"/>
                    </a:cubicBezTo>
                    <a:cubicBezTo>
                      <a:pt x="262" y="211"/>
                      <a:pt x="262" y="211"/>
                      <a:pt x="262" y="211"/>
                    </a:cubicBezTo>
                    <a:cubicBezTo>
                      <a:pt x="268" y="215"/>
                      <a:pt x="268" y="215"/>
                      <a:pt x="268" y="215"/>
                    </a:cubicBezTo>
                    <a:cubicBezTo>
                      <a:pt x="269" y="215"/>
                      <a:pt x="269" y="215"/>
                      <a:pt x="269" y="215"/>
                    </a:cubicBezTo>
                    <a:cubicBezTo>
                      <a:pt x="275" y="214"/>
                      <a:pt x="275" y="214"/>
                      <a:pt x="275" y="214"/>
                    </a:cubicBezTo>
                    <a:cubicBezTo>
                      <a:pt x="278" y="215"/>
                      <a:pt x="278" y="215"/>
                      <a:pt x="278" y="215"/>
                    </a:cubicBezTo>
                    <a:cubicBezTo>
                      <a:pt x="284" y="219"/>
                      <a:pt x="284" y="219"/>
                      <a:pt x="284" y="219"/>
                    </a:cubicBezTo>
                    <a:cubicBezTo>
                      <a:pt x="285" y="219"/>
                      <a:pt x="285" y="219"/>
                      <a:pt x="285" y="219"/>
                    </a:cubicBezTo>
                    <a:cubicBezTo>
                      <a:pt x="286" y="218"/>
                      <a:pt x="286" y="218"/>
                      <a:pt x="286" y="218"/>
                    </a:cubicBezTo>
                    <a:cubicBezTo>
                      <a:pt x="289" y="212"/>
                      <a:pt x="289" y="212"/>
                      <a:pt x="289" y="212"/>
                    </a:cubicBezTo>
                    <a:cubicBezTo>
                      <a:pt x="290" y="211"/>
                      <a:pt x="290" y="211"/>
                      <a:pt x="290" y="211"/>
                    </a:cubicBezTo>
                    <a:cubicBezTo>
                      <a:pt x="288" y="205"/>
                      <a:pt x="288" y="205"/>
                      <a:pt x="288" y="205"/>
                    </a:cubicBezTo>
                    <a:cubicBezTo>
                      <a:pt x="288" y="205"/>
                      <a:pt x="288" y="205"/>
                      <a:pt x="288" y="205"/>
                    </a:cubicBezTo>
                    <a:cubicBezTo>
                      <a:pt x="285" y="199"/>
                      <a:pt x="285" y="199"/>
                      <a:pt x="285" y="199"/>
                    </a:cubicBezTo>
                    <a:cubicBezTo>
                      <a:pt x="286" y="195"/>
                      <a:pt x="286" y="195"/>
                      <a:pt x="286" y="195"/>
                    </a:cubicBezTo>
                    <a:cubicBezTo>
                      <a:pt x="288" y="189"/>
                      <a:pt x="288" y="189"/>
                      <a:pt x="288" y="189"/>
                    </a:cubicBezTo>
                    <a:cubicBezTo>
                      <a:pt x="288" y="188"/>
                      <a:pt x="288" y="188"/>
                      <a:pt x="288" y="188"/>
                    </a:cubicBezTo>
                    <a:cubicBezTo>
                      <a:pt x="291" y="183"/>
                      <a:pt x="291" y="183"/>
                      <a:pt x="291" y="183"/>
                    </a:cubicBezTo>
                    <a:cubicBezTo>
                      <a:pt x="296" y="177"/>
                      <a:pt x="296" y="177"/>
                      <a:pt x="296" y="177"/>
                    </a:cubicBezTo>
                    <a:cubicBezTo>
                      <a:pt x="296" y="177"/>
                      <a:pt x="296" y="177"/>
                      <a:pt x="296" y="177"/>
                    </a:cubicBezTo>
                    <a:cubicBezTo>
                      <a:pt x="301" y="172"/>
                      <a:pt x="301" y="172"/>
                      <a:pt x="301" y="172"/>
                    </a:cubicBezTo>
                    <a:cubicBezTo>
                      <a:pt x="306" y="169"/>
                      <a:pt x="306" y="169"/>
                      <a:pt x="306" y="169"/>
                    </a:cubicBezTo>
                    <a:cubicBezTo>
                      <a:pt x="307" y="168"/>
                      <a:pt x="307" y="168"/>
                      <a:pt x="307" y="168"/>
                    </a:cubicBezTo>
                    <a:cubicBezTo>
                      <a:pt x="306" y="166"/>
                      <a:pt x="306" y="166"/>
                      <a:pt x="306" y="166"/>
                    </a:cubicBezTo>
                    <a:cubicBezTo>
                      <a:pt x="302" y="164"/>
                      <a:pt x="302" y="164"/>
                      <a:pt x="302" y="164"/>
                    </a:cubicBezTo>
                    <a:cubicBezTo>
                      <a:pt x="304" y="159"/>
                      <a:pt x="304" y="159"/>
                      <a:pt x="304" y="159"/>
                    </a:cubicBezTo>
                    <a:cubicBezTo>
                      <a:pt x="304" y="157"/>
                      <a:pt x="304" y="157"/>
                      <a:pt x="304" y="157"/>
                    </a:cubicBezTo>
                    <a:cubicBezTo>
                      <a:pt x="302" y="156"/>
                      <a:pt x="302" y="156"/>
                      <a:pt x="302" y="156"/>
                    </a:cubicBezTo>
                    <a:cubicBezTo>
                      <a:pt x="298" y="155"/>
                      <a:pt x="298" y="155"/>
                      <a:pt x="298" y="155"/>
                    </a:cubicBezTo>
                    <a:cubicBezTo>
                      <a:pt x="296" y="150"/>
                      <a:pt x="296" y="150"/>
                      <a:pt x="296" y="150"/>
                    </a:cubicBezTo>
                    <a:cubicBezTo>
                      <a:pt x="296" y="149"/>
                      <a:pt x="296" y="149"/>
                      <a:pt x="296" y="149"/>
                    </a:cubicBezTo>
                    <a:cubicBezTo>
                      <a:pt x="291" y="147"/>
                      <a:pt x="291" y="147"/>
                      <a:pt x="291" y="147"/>
                    </a:cubicBezTo>
                    <a:cubicBezTo>
                      <a:pt x="294" y="143"/>
                      <a:pt x="294" y="143"/>
                      <a:pt x="294" y="143"/>
                    </a:cubicBezTo>
                    <a:cubicBezTo>
                      <a:pt x="294" y="142"/>
                      <a:pt x="294" y="142"/>
                      <a:pt x="294" y="142"/>
                    </a:cubicBezTo>
                    <a:cubicBezTo>
                      <a:pt x="294" y="135"/>
                      <a:pt x="294" y="135"/>
                      <a:pt x="294" y="135"/>
                    </a:cubicBezTo>
                    <a:cubicBezTo>
                      <a:pt x="294" y="135"/>
                      <a:pt x="293" y="134"/>
                      <a:pt x="292" y="134"/>
                    </a:cubicBezTo>
                    <a:cubicBezTo>
                      <a:pt x="286" y="132"/>
                      <a:pt x="286" y="132"/>
                      <a:pt x="286" y="132"/>
                    </a:cubicBezTo>
                    <a:cubicBezTo>
                      <a:pt x="281" y="130"/>
                      <a:pt x="281" y="130"/>
                      <a:pt x="281" y="130"/>
                    </a:cubicBezTo>
                    <a:cubicBezTo>
                      <a:pt x="279" y="125"/>
                      <a:pt x="279" y="125"/>
                      <a:pt x="279" y="125"/>
                    </a:cubicBezTo>
                    <a:cubicBezTo>
                      <a:pt x="278" y="121"/>
                      <a:pt x="278" y="121"/>
                      <a:pt x="278" y="121"/>
                    </a:cubicBezTo>
                    <a:cubicBezTo>
                      <a:pt x="278" y="120"/>
                      <a:pt x="278" y="120"/>
                      <a:pt x="278" y="120"/>
                    </a:cubicBezTo>
                    <a:cubicBezTo>
                      <a:pt x="278" y="120"/>
                      <a:pt x="278" y="120"/>
                      <a:pt x="278" y="120"/>
                    </a:cubicBezTo>
                    <a:cubicBezTo>
                      <a:pt x="278" y="114"/>
                      <a:pt x="278" y="114"/>
                      <a:pt x="278" y="114"/>
                    </a:cubicBezTo>
                    <a:cubicBezTo>
                      <a:pt x="278" y="109"/>
                      <a:pt x="278" y="109"/>
                      <a:pt x="278" y="109"/>
                    </a:cubicBezTo>
                    <a:cubicBezTo>
                      <a:pt x="282" y="103"/>
                      <a:pt x="282" y="103"/>
                      <a:pt x="282" y="103"/>
                    </a:cubicBezTo>
                    <a:cubicBezTo>
                      <a:pt x="282" y="103"/>
                      <a:pt x="282" y="103"/>
                      <a:pt x="282" y="103"/>
                    </a:cubicBezTo>
                    <a:cubicBezTo>
                      <a:pt x="286" y="98"/>
                      <a:pt x="286" y="98"/>
                      <a:pt x="286" y="98"/>
                    </a:cubicBezTo>
                    <a:cubicBezTo>
                      <a:pt x="286" y="97"/>
                      <a:pt x="286" y="97"/>
                      <a:pt x="286" y="97"/>
                    </a:cubicBezTo>
                    <a:cubicBezTo>
                      <a:pt x="285" y="91"/>
                      <a:pt x="285" y="91"/>
                      <a:pt x="285" y="91"/>
                    </a:cubicBezTo>
                    <a:cubicBezTo>
                      <a:pt x="287" y="85"/>
                      <a:pt x="287" y="85"/>
                      <a:pt x="287" y="85"/>
                    </a:cubicBezTo>
                    <a:cubicBezTo>
                      <a:pt x="287" y="85"/>
                      <a:pt x="287" y="85"/>
                      <a:pt x="287" y="85"/>
                    </a:cubicBezTo>
                    <a:cubicBezTo>
                      <a:pt x="289" y="79"/>
                      <a:pt x="289" y="79"/>
                      <a:pt x="289" y="79"/>
                    </a:cubicBezTo>
                    <a:cubicBezTo>
                      <a:pt x="289" y="79"/>
                      <a:pt x="289" y="79"/>
                      <a:pt x="289" y="79"/>
                    </a:cubicBezTo>
                    <a:cubicBezTo>
                      <a:pt x="288" y="73"/>
                      <a:pt x="288" y="73"/>
                      <a:pt x="288" y="73"/>
                    </a:cubicBezTo>
                    <a:cubicBezTo>
                      <a:pt x="291" y="69"/>
                      <a:pt x="291" y="69"/>
                      <a:pt x="291" y="69"/>
                    </a:cubicBezTo>
                    <a:cubicBezTo>
                      <a:pt x="292" y="68"/>
                      <a:pt x="292" y="68"/>
                      <a:pt x="292" y="68"/>
                    </a:cubicBezTo>
                    <a:cubicBezTo>
                      <a:pt x="292" y="67"/>
                      <a:pt x="292" y="67"/>
                      <a:pt x="292" y="67"/>
                    </a:cubicBezTo>
                    <a:cubicBezTo>
                      <a:pt x="296" y="62"/>
                      <a:pt x="296" y="62"/>
                      <a:pt x="296" y="62"/>
                    </a:cubicBezTo>
                    <a:cubicBezTo>
                      <a:pt x="296" y="61"/>
                      <a:pt x="296" y="61"/>
                      <a:pt x="296" y="61"/>
                    </a:cubicBezTo>
                    <a:cubicBezTo>
                      <a:pt x="298" y="56"/>
                      <a:pt x="298" y="56"/>
                      <a:pt x="298" y="56"/>
                    </a:cubicBezTo>
                    <a:cubicBezTo>
                      <a:pt x="301" y="50"/>
                      <a:pt x="301" y="50"/>
                      <a:pt x="301" y="50"/>
                    </a:cubicBezTo>
                    <a:cubicBezTo>
                      <a:pt x="305" y="44"/>
                      <a:pt x="305" y="44"/>
                      <a:pt x="305" y="44"/>
                    </a:cubicBezTo>
                    <a:cubicBezTo>
                      <a:pt x="305" y="44"/>
                      <a:pt x="305" y="44"/>
                      <a:pt x="305" y="44"/>
                    </a:cubicBezTo>
                    <a:cubicBezTo>
                      <a:pt x="308" y="38"/>
                      <a:pt x="308" y="38"/>
                      <a:pt x="308" y="38"/>
                    </a:cubicBezTo>
                    <a:cubicBezTo>
                      <a:pt x="312" y="33"/>
                      <a:pt x="312" y="33"/>
                      <a:pt x="312" y="33"/>
                    </a:cubicBezTo>
                    <a:cubicBezTo>
                      <a:pt x="313" y="32"/>
                      <a:pt x="313" y="32"/>
                      <a:pt x="313" y="32"/>
                    </a:cubicBezTo>
                    <a:cubicBezTo>
                      <a:pt x="314" y="26"/>
                      <a:pt x="314" y="26"/>
                      <a:pt x="314" y="26"/>
                    </a:cubicBezTo>
                    <a:cubicBezTo>
                      <a:pt x="314" y="26"/>
                      <a:pt x="314" y="26"/>
                      <a:pt x="314" y="26"/>
                    </a:cubicBezTo>
                    <a:cubicBezTo>
                      <a:pt x="316" y="20"/>
                      <a:pt x="316" y="20"/>
                      <a:pt x="316" y="20"/>
                    </a:cubicBezTo>
                    <a:cubicBezTo>
                      <a:pt x="318" y="15"/>
                      <a:pt x="318" y="15"/>
                      <a:pt x="318" y="15"/>
                    </a:cubicBezTo>
                    <a:cubicBezTo>
                      <a:pt x="320" y="9"/>
                      <a:pt x="320" y="9"/>
                      <a:pt x="320" y="9"/>
                    </a:cubicBezTo>
                    <a:cubicBezTo>
                      <a:pt x="325" y="5"/>
                      <a:pt x="325" y="5"/>
                      <a:pt x="325" y="5"/>
                    </a:cubicBezTo>
                    <a:lnTo>
                      <a:pt x="32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1" name="Freeform 214">
                <a:extLst>
                  <a:ext uri="{FF2B5EF4-FFF2-40B4-BE49-F238E27FC236}">
                    <a16:creationId xmlns:a16="http://schemas.microsoft.com/office/drawing/2014/main" xmlns="" id="{EE5AF3C4-1CF9-47D9-8591-59941309462C}"/>
                  </a:ext>
                </a:extLst>
              </p:cNvPr>
              <p:cNvSpPr>
                <a:spLocks/>
              </p:cNvSpPr>
              <p:nvPr/>
            </p:nvSpPr>
            <p:spPr bwMode="auto">
              <a:xfrm>
                <a:off x="-1058" y="5682"/>
                <a:ext cx="54" cy="53"/>
              </a:xfrm>
              <a:custGeom>
                <a:avLst/>
                <a:gdLst>
                  <a:gd name="T0" fmla="*/ 51 w 57"/>
                  <a:gd name="T1" fmla="*/ 45 h 56"/>
                  <a:gd name="T2" fmla="*/ 50 w 57"/>
                  <a:gd name="T3" fmla="*/ 45 h 56"/>
                  <a:gd name="T4" fmla="*/ 44 w 57"/>
                  <a:gd name="T5" fmla="*/ 44 h 56"/>
                  <a:gd name="T6" fmla="*/ 44 w 57"/>
                  <a:gd name="T7" fmla="*/ 44 h 56"/>
                  <a:gd name="T8" fmla="*/ 42 w 57"/>
                  <a:gd name="T9" fmla="*/ 44 h 56"/>
                  <a:gd name="T10" fmla="*/ 37 w 57"/>
                  <a:gd name="T11" fmla="*/ 40 h 56"/>
                  <a:gd name="T12" fmla="*/ 35 w 57"/>
                  <a:gd name="T13" fmla="*/ 35 h 56"/>
                  <a:gd name="T14" fmla="*/ 34 w 57"/>
                  <a:gd name="T15" fmla="*/ 30 h 56"/>
                  <a:gd name="T16" fmla="*/ 34 w 57"/>
                  <a:gd name="T17" fmla="*/ 29 h 56"/>
                  <a:gd name="T18" fmla="*/ 31 w 57"/>
                  <a:gd name="T19" fmla="*/ 24 h 56"/>
                  <a:gd name="T20" fmla="*/ 31 w 57"/>
                  <a:gd name="T21" fmla="*/ 23 h 56"/>
                  <a:gd name="T22" fmla="*/ 26 w 57"/>
                  <a:gd name="T23" fmla="*/ 19 h 56"/>
                  <a:gd name="T24" fmla="*/ 28 w 57"/>
                  <a:gd name="T25" fmla="*/ 15 h 56"/>
                  <a:gd name="T26" fmla="*/ 34 w 57"/>
                  <a:gd name="T27" fmla="*/ 11 h 56"/>
                  <a:gd name="T28" fmla="*/ 34 w 57"/>
                  <a:gd name="T29" fmla="*/ 9 h 56"/>
                  <a:gd name="T30" fmla="*/ 30 w 57"/>
                  <a:gd name="T31" fmla="*/ 3 h 56"/>
                  <a:gd name="T32" fmla="*/ 29 w 57"/>
                  <a:gd name="T33" fmla="*/ 2 h 56"/>
                  <a:gd name="T34" fmla="*/ 24 w 57"/>
                  <a:gd name="T35" fmla="*/ 0 h 56"/>
                  <a:gd name="T36" fmla="*/ 22 w 57"/>
                  <a:gd name="T37" fmla="*/ 0 h 56"/>
                  <a:gd name="T38" fmla="*/ 17 w 57"/>
                  <a:gd name="T39" fmla="*/ 4 h 56"/>
                  <a:gd name="T40" fmla="*/ 12 w 57"/>
                  <a:gd name="T41" fmla="*/ 5 h 56"/>
                  <a:gd name="T42" fmla="*/ 12 w 57"/>
                  <a:gd name="T43" fmla="*/ 5 h 56"/>
                  <a:gd name="T44" fmla="*/ 5 w 57"/>
                  <a:gd name="T45" fmla="*/ 6 h 56"/>
                  <a:gd name="T46" fmla="*/ 4 w 57"/>
                  <a:gd name="T47" fmla="*/ 7 h 56"/>
                  <a:gd name="T48" fmla="*/ 1 w 57"/>
                  <a:gd name="T49" fmla="*/ 13 h 56"/>
                  <a:gd name="T50" fmla="*/ 1 w 57"/>
                  <a:gd name="T51" fmla="*/ 15 h 56"/>
                  <a:gd name="T52" fmla="*/ 6 w 57"/>
                  <a:gd name="T53" fmla="*/ 18 h 56"/>
                  <a:gd name="T54" fmla="*/ 7 w 57"/>
                  <a:gd name="T55" fmla="*/ 23 h 56"/>
                  <a:gd name="T56" fmla="*/ 8 w 57"/>
                  <a:gd name="T57" fmla="*/ 24 h 56"/>
                  <a:gd name="T58" fmla="*/ 14 w 57"/>
                  <a:gd name="T59" fmla="*/ 29 h 56"/>
                  <a:gd name="T60" fmla="*/ 14 w 57"/>
                  <a:gd name="T61" fmla="*/ 30 h 56"/>
                  <a:gd name="T62" fmla="*/ 20 w 57"/>
                  <a:gd name="T63" fmla="*/ 32 h 56"/>
                  <a:gd name="T64" fmla="*/ 25 w 57"/>
                  <a:gd name="T65" fmla="*/ 37 h 56"/>
                  <a:gd name="T66" fmla="*/ 26 w 57"/>
                  <a:gd name="T67" fmla="*/ 42 h 56"/>
                  <a:gd name="T68" fmla="*/ 27 w 57"/>
                  <a:gd name="T69" fmla="*/ 43 h 56"/>
                  <a:gd name="T70" fmla="*/ 32 w 57"/>
                  <a:gd name="T71" fmla="*/ 49 h 56"/>
                  <a:gd name="T72" fmla="*/ 33 w 57"/>
                  <a:gd name="T73" fmla="*/ 49 h 56"/>
                  <a:gd name="T74" fmla="*/ 39 w 57"/>
                  <a:gd name="T75" fmla="*/ 52 h 56"/>
                  <a:gd name="T76" fmla="*/ 44 w 57"/>
                  <a:gd name="T77" fmla="*/ 55 h 56"/>
                  <a:gd name="T78" fmla="*/ 45 w 57"/>
                  <a:gd name="T79" fmla="*/ 55 h 56"/>
                  <a:gd name="T80" fmla="*/ 45 w 57"/>
                  <a:gd name="T81" fmla="*/ 55 h 56"/>
                  <a:gd name="T82" fmla="*/ 49 w 57"/>
                  <a:gd name="T83" fmla="*/ 56 h 56"/>
                  <a:gd name="T84" fmla="*/ 50 w 57"/>
                  <a:gd name="T85" fmla="*/ 56 h 56"/>
                  <a:gd name="T86" fmla="*/ 56 w 57"/>
                  <a:gd name="T87" fmla="*/ 54 h 56"/>
                  <a:gd name="T88" fmla="*/ 57 w 57"/>
                  <a:gd name="T89" fmla="*/ 53 h 56"/>
                  <a:gd name="T90" fmla="*/ 56 w 57"/>
                  <a:gd name="T91" fmla="*/ 51 h 56"/>
                  <a:gd name="T92" fmla="*/ 51 w 57"/>
                  <a:gd name="T93"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 h="56">
                    <a:moveTo>
                      <a:pt x="51" y="45"/>
                    </a:moveTo>
                    <a:cubicBezTo>
                      <a:pt x="50" y="45"/>
                      <a:pt x="50" y="45"/>
                      <a:pt x="50" y="45"/>
                    </a:cubicBezTo>
                    <a:cubicBezTo>
                      <a:pt x="44" y="44"/>
                      <a:pt x="44" y="44"/>
                      <a:pt x="44" y="44"/>
                    </a:cubicBezTo>
                    <a:cubicBezTo>
                      <a:pt x="44" y="44"/>
                      <a:pt x="44" y="44"/>
                      <a:pt x="44" y="44"/>
                    </a:cubicBezTo>
                    <a:cubicBezTo>
                      <a:pt x="42" y="44"/>
                      <a:pt x="42" y="44"/>
                      <a:pt x="42" y="44"/>
                    </a:cubicBezTo>
                    <a:cubicBezTo>
                      <a:pt x="37" y="40"/>
                      <a:pt x="37" y="40"/>
                      <a:pt x="37" y="40"/>
                    </a:cubicBezTo>
                    <a:cubicBezTo>
                      <a:pt x="35" y="35"/>
                      <a:pt x="35" y="35"/>
                      <a:pt x="35" y="35"/>
                    </a:cubicBezTo>
                    <a:cubicBezTo>
                      <a:pt x="34" y="30"/>
                      <a:pt x="34" y="30"/>
                      <a:pt x="34" y="30"/>
                    </a:cubicBezTo>
                    <a:cubicBezTo>
                      <a:pt x="34" y="29"/>
                      <a:pt x="34" y="29"/>
                      <a:pt x="34" y="29"/>
                    </a:cubicBezTo>
                    <a:cubicBezTo>
                      <a:pt x="31" y="24"/>
                      <a:pt x="31" y="24"/>
                      <a:pt x="31" y="24"/>
                    </a:cubicBezTo>
                    <a:cubicBezTo>
                      <a:pt x="31" y="23"/>
                      <a:pt x="31" y="23"/>
                      <a:pt x="31" y="23"/>
                    </a:cubicBezTo>
                    <a:cubicBezTo>
                      <a:pt x="26" y="19"/>
                      <a:pt x="26" y="19"/>
                      <a:pt x="26" y="19"/>
                    </a:cubicBezTo>
                    <a:cubicBezTo>
                      <a:pt x="28" y="15"/>
                      <a:pt x="28" y="15"/>
                      <a:pt x="28" y="15"/>
                    </a:cubicBezTo>
                    <a:cubicBezTo>
                      <a:pt x="34" y="11"/>
                      <a:pt x="34" y="11"/>
                      <a:pt x="34" y="11"/>
                    </a:cubicBezTo>
                    <a:cubicBezTo>
                      <a:pt x="34" y="11"/>
                      <a:pt x="35" y="10"/>
                      <a:pt x="34" y="9"/>
                    </a:cubicBezTo>
                    <a:cubicBezTo>
                      <a:pt x="30" y="3"/>
                      <a:pt x="30" y="3"/>
                      <a:pt x="30" y="3"/>
                    </a:cubicBezTo>
                    <a:cubicBezTo>
                      <a:pt x="29" y="2"/>
                      <a:pt x="29" y="2"/>
                      <a:pt x="29" y="2"/>
                    </a:cubicBezTo>
                    <a:cubicBezTo>
                      <a:pt x="24" y="0"/>
                      <a:pt x="24" y="0"/>
                      <a:pt x="24" y="0"/>
                    </a:cubicBezTo>
                    <a:cubicBezTo>
                      <a:pt x="22" y="0"/>
                      <a:pt x="22" y="0"/>
                      <a:pt x="22" y="0"/>
                    </a:cubicBezTo>
                    <a:cubicBezTo>
                      <a:pt x="17" y="4"/>
                      <a:pt x="17" y="4"/>
                      <a:pt x="17" y="4"/>
                    </a:cubicBezTo>
                    <a:cubicBezTo>
                      <a:pt x="12" y="5"/>
                      <a:pt x="12" y="5"/>
                      <a:pt x="12" y="5"/>
                    </a:cubicBezTo>
                    <a:cubicBezTo>
                      <a:pt x="12" y="5"/>
                      <a:pt x="12" y="5"/>
                      <a:pt x="12" y="5"/>
                    </a:cubicBezTo>
                    <a:cubicBezTo>
                      <a:pt x="5" y="6"/>
                      <a:pt x="5" y="6"/>
                      <a:pt x="5" y="6"/>
                    </a:cubicBezTo>
                    <a:cubicBezTo>
                      <a:pt x="4" y="7"/>
                      <a:pt x="4" y="7"/>
                      <a:pt x="4" y="7"/>
                    </a:cubicBezTo>
                    <a:cubicBezTo>
                      <a:pt x="1" y="13"/>
                      <a:pt x="1" y="13"/>
                      <a:pt x="1" y="13"/>
                    </a:cubicBezTo>
                    <a:cubicBezTo>
                      <a:pt x="0" y="14"/>
                      <a:pt x="1" y="15"/>
                      <a:pt x="1" y="15"/>
                    </a:cubicBezTo>
                    <a:cubicBezTo>
                      <a:pt x="6" y="18"/>
                      <a:pt x="6" y="18"/>
                      <a:pt x="6" y="18"/>
                    </a:cubicBezTo>
                    <a:cubicBezTo>
                      <a:pt x="7" y="23"/>
                      <a:pt x="7" y="23"/>
                      <a:pt x="7" y="23"/>
                    </a:cubicBezTo>
                    <a:cubicBezTo>
                      <a:pt x="8" y="24"/>
                      <a:pt x="8" y="24"/>
                      <a:pt x="8" y="24"/>
                    </a:cubicBezTo>
                    <a:cubicBezTo>
                      <a:pt x="14" y="29"/>
                      <a:pt x="14" y="29"/>
                      <a:pt x="14" y="29"/>
                    </a:cubicBezTo>
                    <a:cubicBezTo>
                      <a:pt x="14" y="30"/>
                      <a:pt x="14" y="30"/>
                      <a:pt x="14" y="30"/>
                    </a:cubicBezTo>
                    <a:cubicBezTo>
                      <a:pt x="20" y="32"/>
                      <a:pt x="20" y="32"/>
                      <a:pt x="20" y="32"/>
                    </a:cubicBezTo>
                    <a:cubicBezTo>
                      <a:pt x="25" y="37"/>
                      <a:pt x="25" y="37"/>
                      <a:pt x="25" y="37"/>
                    </a:cubicBezTo>
                    <a:cubicBezTo>
                      <a:pt x="26" y="42"/>
                      <a:pt x="26" y="42"/>
                      <a:pt x="26" y="42"/>
                    </a:cubicBezTo>
                    <a:cubicBezTo>
                      <a:pt x="27" y="43"/>
                      <a:pt x="27" y="43"/>
                      <a:pt x="27" y="43"/>
                    </a:cubicBezTo>
                    <a:cubicBezTo>
                      <a:pt x="32" y="49"/>
                      <a:pt x="32" y="49"/>
                      <a:pt x="32" y="49"/>
                    </a:cubicBezTo>
                    <a:cubicBezTo>
                      <a:pt x="33" y="49"/>
                      <a:pt x="33" y="49"/>
                      <a:pt x="33" y="49"/>
                    </a:cubicBezTo>
                    <a:cubicBezTo>
                      <a:pt x="39" y="52"/>
                      <a:pt x="39" y="52"/>
                      <a:pt x="39" y="52"/>
                    </a:cubicBezTo>
                    <a:cubicBezTo>
                      <a:pt x="44" y="55"/>
                      <a:pt x="44" y="55"/>
                      <a:pt x="44" y="55"/>
                    </a:cubicBezTo>
                    <a:cubicBezTo>
                      <a:pt x="44" y="55"/>
                      <a:pt x="44" y="55"/>
                      <a:pt x="45" y="55"/>
                    </a:cubicBezTo>
                    <a:cubicBezTo>
                      <a:pt x="45" y="55"/>
                      <a:pt x="45" y="55"/>
                      <a:pt x="45" y="55"/>
                    </a:cubicBezTo>
                    <a:cubicBezTo>
                      <a:pt x="49" y="56"/>
                      <a:pt x="49" y="56"/>
                      <a:pt x="49" y="56"/>
                    </a:cubicBezTo>
                    <a:cubicBezTo>
                      <a:pt x="50" y="56"/>
                      <a:pt x="50" y="56"/>
                      <a:pt x="50" y="56"/>
                    </a:cubicBezTo>
                    <a:cubicBezTo>
                      <a:pt x="56" y="54"/>
                      <a:pt x="56" y="54"/>
                      <a:pt x="56" y="54"/>
                    </a:cubicBezTo>
                    <a:cubicBezTo>
                      <a:pt x="57" y="53"/>
                      <a:pt x="57" y="53"/>
                      <a:pt x="57" y="53"/>
                    </a:cubicBezTo>
                    <a:cubicBezTo>
                      <a:pt x="56" y="51"/>
                      <a:pt x="56" y="51"/>
                      <a:pt x="56" y="51"/>
                    </a:cubicBezTo>
                    <a:lnTo>
                      <a:pt x="5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2" name="Freeform 215">
                <a:extLst>
                  <a:ext uri="{FF2B5EF4-FFF2-40B4-BE49-F238E27FC236}">
                    <a16:creationId xmlns:a16="http://schemas.microsoft.com/office/drawing/2014/main" xmlns="" id="{C788C2EE-E8D1-44FC-BD53-3A944FD472B0}"/>
                  </a:ext>
                </a:extLst>
              </p:cNvPr>
              <p:cNvSpPr>
                <a:spLocks/>
              </p:cNvSpPr>
              <p:nvPr/>
            </p:nvSpPr>
            <p:spPr bwMode="auto">
              <a:xfrm>
                <a:off x="-953" y="5787"/>
                <a:ext cx="20" cy="36"/>
              </a:xfrm>
              <a:custGeom>
                <a:avLst/>
                <a:gdLst>
                  <a:gd name="T0" fmla="*/ 18 w 21"/>
                  <a:gd name="T1" fmla="*/ 5 h 39"/>
                  <a:gd name="T2" fmla="*/ 15 w 21"/>
                  <a:gd name="T3" fmla="*/ 2 h 39"/>
                  <a:gd name="T4" fmla="*/ 14 w 21"/>
                  <a:gd name="T5" fmla="*/ 2 h 39"/>
                  <a:gd name="T6" fmla="*/ 14 w 21"/>
                  <a:gd name="T7" fmla="*/ 2 h 39"/>
                  <a:gd name="T8" fmla="*/ 14 w 21"/>
                  <a:gd name="T9" fmla="*/ 2 h 39"/>
                  <a:gd name="T10" fmla="*/ 11 w 21"/>
                  <a:gd name="T11" fmla="*/ 0 h 39"/>
                  <a:gd name="T12" fmla="*/ 9 w 21"/>
                  <a:gd name="T13" fmla="*/ 1 h 39"/>
                  <a:gd name="T14" fmla="*/ 1 w 21"/>
                  <a:gd name="T15" fmla="*/ 19 h 39"/>
                  <a:gd name="T16" fmla="*/ 0 w 21"/>
                  <a:gd name="T17" fmla="*/ 25 h 39"/>
                  <a:gd name="T18" fmla="*/ 0 w 21"/>
                  <a:gd name="T19" fmla="*/ 26 h 39"/>
                  <a:gd name="T20" fmla="*/ 1 w 21"/>
                  <a:gd name="T21" fmla="*/ 31 h 39"/>
                  <a:gd name="T22" fmla="*/ 1 w 21"/>
                  <a:gd name="T23" fmla="*/ 32 h 39"/>
                  <a:gd name="T24" fmla="*/ 3 w 21"/>
                  <a:gd name="T25" fmla="*/ 38 h 39"/>
                  <a:gd name="T26" fmla="*/ 4 w 21"/>
                  <a:gd name="T27" fmla="*/ 39 h 39"/>
                  <a:gd name="T28" fmla="*/ 6 w 21"/>
                  <a:gd name="T29" fmla="*/ 38 h 39"/>
                  <a:gd name="T30" fmla="*/ 8 w 21"/>
                  <a:gd name="T31" fmla="*/ 33 h 39"/>
                  <a:gd name="T32" fmla="*/ 12 w 21"/>
                  <a:gd name="T33" fmla="*/ 35 h 39"/>
                  <a:gd name="T34" fmla="*/ 14 w 21"/>
                  <a:gd name="T35" fmla="*/ 34 h 39"/>
                  <a:gd name="T36" fmla="*/ 20 w 21"/>
                  <a:gd name="T37" fmla="*/ 31 h 39"/>
                  <a:gd name="T38" fmla="*/ 21 w 21"/>
                  <a:gd name="T39" fmla="*/ 29 h 39"/>
                  <a:gd name="T40" fmla="*/ 20 w 21"/>
                  <a:gd name="T41" fmla="*/ 23 h 39"/>
                  <a:gd name="T42" fmla="*/ 19 w 21"/>
                  <a:gd name="T43" fmla="*/ 18 h 39"/>
                  <a:gd name="T44" fmla="*/ 19 w 21"/>
                  <a:gd name="T45" fmla="*/ 17 h 39"/>
                  <a:gd name="T46" fmla="*/ 18 w 21"/>
                  <a:gd name="T47" fmla="*/ 12 h 39"/>
                  <a:gd name="T48" fmla="*/ 18 w 21"/>
                  <a:gd name="T49" fmla="*/ 6 h 39"/>
                  <a:gd name="T50" fmla="*/ 18 w 21"/>
                  <a:gd name="T5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39">
                    <a:moveTo>
                      <a:pt x="18" y="5"/>
                    </a:moveTo>
                    <a:cubicBezTo>
                      <a:pt x="15" y="2"/>
                      <a:pt x="15" y="2"/>
                      <a:pt x="15" y="2"/>
                    </a:cubicBezTo>
                    <a:cubicBezTo>
                      <a:pt x="14" y="2"/>
                      <a:pt x="14" y="2"/>
                      <a:pt x="14" y="2"/>
                    </a:cubicBezTo>
                    <a:cubicBezTo>
                      <a:pt x="14" y="2"/>
                      <a:pt x="14" y="2"/>
                      <a:pt x="14" y="2"/>
                    </a:cubicBezTo>
                    <a:cubicBezTo>
                      <a:pt x="14" y="2"/>
                      <a:pt x="14" y="2"/>
                      <a:pt x="14" y="2"/>
                    </a:cubicBezTo>
                    <a:cubicBezTo>
                      <a:pt x="11" y="0"/>
                      <a:pt x="11" y="0"/>
                      <a:pt x="11" y="0"/>
                    </a:cubicBezTo>
                    <a:cubicBezTo>
                      <a:pt x="11" y="0"/>
                      <a:pt x="10" y="0"/>
                      <a:pt x="9" y="1"/>
                    </a:cubicBezTo>
                    <a:cubicBezTo>
                      <a:pt x="5" y="6"/>
                      <a:pt x="2" y="12"/>
                      <a:pt x="1" y="19"/>
                    </a:cubicBezTo>
                    <a:cubicBezTo>
                      <a:pt x="0" y="25"/>
                      <a:pt x="0" y="25"/>
                      <a:pt x="0" y="25"/>
                    </a:cubicBezTo>
                    <a:cubicBezTo>
                      <a:pt x="0" y="26"/>
                      <a:pt x="0" y="26"/>
                      <a:pt x="0" y="26"/>
                    </a:cubicBezTo>
                    <a:cubicBezTo>
                      <a:pt x="1" y="31"/>
                      <a:pt x="1" y="31"/>
                      <a:pt x="1" y="31"/>
                    </a:cubicBezTo>
                    <a:cubicBezTo>
                      <a:pt x="1" y="32"/>
                      <a:pt x="1" y="32"/>
                      <a:pt x="1" y="32"/>
                    </a:cubicBezTo>
                    <a:cubicBezTo>
                      <a:pt x="3" y="38"/>
                      <a:pt x="3" y="38"/>
                      <a:pt x="3" y="38"/>
                    </a:cubicBezTo>
                    <a:cubicBezTo>
                      <a:pt x="4" y="39"/>
                      <a:pt x="4" y="39"/>
                      <a:pt x="4" y="39"/>
                    </a:cubicBezTo>
                    <a:cubicBezTo>
                      <a:pt x="6" y="38"/>
                      <a:pt x="6" y="38"/>
                      <a:pt x="6" y="38"/>
                    </a:cubicBezTo>
                    <a:cubicBezTo>
                      <a:pt x="8" y="33"/>
                      <a:pt x="8" y="33"/>
                      <a:pt x="8" y="33"/>
                    </a:cubicBezTo>
                    <a:cubicBezTo>
                      <a:pt x="12" y="35"/>
                      <a:pt x="12" y="35"/>
                      <a:pt x="12" y="35"/>
                    </a:cubicBezTo>
                    <a:cubicBezTo>
                      <a:pt x="14" y="34"/>
                      <a:pt x="14" y="34"/>
                      <a:pt x="14" y="34"/>
                    </a:cubicBezTo>
                    <a:cubicBezTo>
                      <a:pt x="20" y="31"/>
                      <a:pt x="20" y="31"/>
                      <a:pt x="20" y="31"/>
                    </a:cubicBezTo>
                    <a:cubicBezTo>
                      <a:pt x="21" y="31"/>
                      <a:pt x="21" y="30"/>
                      <a:pt x="21" y="29"/>
                    </a:cubicBezTo>
                    <a:cubicBezTo>
                      <a:pt x="20" y="23"/>
                      <a:pt x="20" y="23"/>
                      <a:pt x="20" y="23"/>
                    </a:cubicBezTo>
                    <a:cubicBezTo>
                      <a:pt x="19" y="18"/>
                      <a:pt x="19" y="18"/>
                      <a:pt x="19" y="18"/>
                    </a:cubicBezTo>
                    <a:cubicBezTo>
                      <a:pt x="19" y="17"/>
                      <a:pt x="19" y="17"/>
                      <a:pt x="19" y="17"/>
                    </a:cubicBezTo>
                    <a:cubicBezTo>
                      <a:pt x="18" y="12"/>
                      <a:pt x="18" y="12"/>
                      <a:pt x="18" y="12"/>
                    </a:cubicBezTo>
                    <a:cubicBezTo>
                      <a:pt x="18" y="6"/>
                      <a:pt x="18" y="6"/>
                      <a:pt x="18" y="6"/>
                    </a:cubicBezTo>
                    <a:lnTo>
                      <a:pt x="1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3" name="Freeform 216">
                <a:extLst>
                  <a:ext uri="{FF2B5EF4-FFF2-40B4-BE49-F238E27FC236}">
                    <a16:creationId xmlns:a16="http://schemas.microsoft.com/office/drawing/2014/main" xmlns="" id="{F578D7CF-15A2-4983-A08E-B39634439B25}"/>
                  </a:ext>
                </a:extLst>
              </p:cNvPr>
              <p:cNvSpPr>
                <a:spLocks/>
              </p:cNvSpPr>
              <p:nvPr/>
            </p:nvSpPr>
            <p:spPr bwMode="auto">
              <a:xfrm>
                <a:off x="-963" y="5835"/>
                <a:ext cx="47" cy="49"/>
              </a:xfrm>
              <a:custGeom>
                <a:avLst/>
                <a:gdLst>
                  <a:gd name="T0" fmla="*/ 44 w 50"/>
                  <a:gd name="T1" fmla="*/ 52 h 52"/>
                  <a:gd name="T2" fmla="*/ 50 w 50"/>
                  <a:gd name="T3" fmla="*/ 47 h 52"/>
                  <a:gd name="T4" fmla="*/ 50 w 50"/>
                  <a:gd name="T5" fmla="*/ 45 h 52"/>
                  <a:gd name="T6" fmla="*/ 49 w 50"/>
                  <a:gd name="T7" fmla="*/ 39 h 52"/>
                  <a:gd name="T8" fmla="*/ 48 w 50"/>
                  <a:gd name="T9" fmla="*/ 39 h 52"/>
                  <a:gd name="T10" fmla="*/ 43 w 50"/>
                  <a:gd name="T11" fmla="*/ 33 h 52"/>
                  <a:gd name="T12" fmla="*/ 38 w 50"/>
                  <a:gd name="T13" fmla="*/ 27 h 52"/>
                  <a:gd name="T14" fmla="*/ 37 w 50"/>
                  <a:gd name="T15" fmla="*/ 26 h 52"/>
                  <a:gd name="T16" fmla="*/ 31 w 50"/>
                  <a:gd name="T17" fmla="*/ 25 h 52"/>
                  <a:gd name="T18" fmla="*/ 27 w 50"/>
                  <a:gd name="T19" fmla="*/ 22 h 52"/>
                  <a:gd name="T20" fmla="*/ 28 w 50"/>
                  <a:gd name="T21" fmla="*/ 18 h 52"/>
                  <a:gd name="T22" fmla="*/ 28 w 50"/>
                  <a:gd name="T23" fmla="*/ 17 h 52"/>
                  <a:gd name="T24" fmla="*/ 26 w 50"/>
                  <a:gd name="T25" fmla="*/ 11 h 52"/>
                  <a:gd name="T26" fmla="*/ 25 w 50"/>
                  <a:gd name="T27" fmla="*/ 10 h 52"/>
                  <a:gd name="T28" fmla="*/ 22 w 50"/>
                  <a:gd name="T29" fmla="*/ 5 h 52"/>
                  <a:gd name="T30" fmla="*/ 22 w 50"/>
                  <a:gd name="T31" fmla="*/ 4 h 52"/>
                  <a:gd name="T32" fmla="*/ 16 w 50"/>
                  <a:gd name="T33" fmla="*/ 0 h 52"/>
                  <a:gd name="T34" fmla="*/ 14 w 50"/>
                  <a:gd name="T35" fmla="*/ 0 h 52"/>
                  <a:gd name="T36" fmla="*/ 13 w 50"/>
                  <a:gd name="T37" fmla="*/ 2 h 52"/>
                  <a:gd name="T38" fmla="*/ 14 w 50"/>
                  <a:gd name="T39" fmla="*/ 7 h 52"/>
                  <a:gd name="T40" fmla="*/ 14 w 50"/>
                  <a:gd name="T41" fmla="*/ 13 h 52"/>
                  <a:gd name="T42" fmla="*/ 14 w 50"/>
                  <a:gd name="T43" fmla="*/ 14 h 52"/>
                  <a:gd name="T44" fmla="*/ 15 w 50"/>
                  <a:gd name="T45" fmla="*/ 14 h 52"/>
                  <a:gd name="T46" fmla="*/ 15 w 50"/>
                  <a:gd name="T47" fmla="*/ 15 h 52"/>
                  <a:gd name="T48" fmla="*/ 15 w 50"/>
                  <a:gd name="T49" fmla="*/ 15 h 52"/>
                  <a:gd name="T50" fmla="*/ 16 w 50"/>
                  <a:gd name="T51" fmla="*/ 15 h 52"/>
                  <a:gd name="T52" fmla="*/ 14 w 50"/>
                  <a:gd name="T53" fmla="*/ 19 h 52"/>
                  <a:gd name="T54" fmla="*/ 9 w 50"/>
                  <a:gd name="T55" fmla="*/ 20 h 52"/>
                  <a:gd name="T56" fmla="*/ 4 w 50"/>
                  <a:gd name="T57" fmla="*/ 17 h 52"/>
                  <a:gd name="T58" fmla="*/ 2 w 50"/>
                  <a:gd name="T59" fmla="*/ 18 h 52"/>
                  <a:gd name="T60" fmla="*/ 1 w 50"/>
                  <a:gd name="T61" fmla="*/ 19 h 52"/>
                  <a:gd name="T62" fmla="*/ 1 w 50"/>
                  <a:gd name="T63" fmla="*/ 24 h 52"/>
                  <a:gd name="T64" fmla="*/ 0 w 50"/>
                  <a:gd name="T65" fmla="*/ 30 h 52"/>
                  <a:gd name="T66" fmla="*/ 0 w 50"/>
                  <a:gd name="T67" fmla="*/ 31 h 52"/>
                  <a:gd name="T68" fmla="*/ 0 w 50"/>
                  <a:gd name="T69" fmla="*/ 37 h 52"/>
                  <a:gd name="T70" fmla="*/ 0 w 50"/>
                  <a:gd name="T71" fmla="*/ 37 h 52"/>
                  <a:gd name="T72" fmla="*/ 1 w 50"/>
                  <a:gd name="T73" fmla="*/ 43 h 52"/>
                  <a:gd name="T74" fmla="*/ 3 w 50"/>
                  <a:gd name="T75" fmla="*/ 44 h 52"/>
                  <a:gd name="T76" fmla="*/ 9 w 50"/>
                  <a:gd name="T77" fmla="*/ 44 h 52"/>
                  <a:gd name="T78" fmla="*/ 10 w 50"/>
                  <a:gd name="T79" fmla="*/ 42 h 52"/>
                  <a:gd name="T80" fmla="*/ 12 w 50"/>
                  <a:gd name="T81" fmla="*/ 37 h 52"/>
                  <a:gd name="T82" fmla="*/ 12 w 50"/>
                  <a:gd name="T83" fmla="*/ 35 h 52"/>
                  <a:gd name="T84" fmla="*/ 13 w 50"/>
                  <a:gd name="T85" fmla="*/ 38 h 52"/>
                  <a:gd name="T86" fmla="*/ 14 w 50"/>
                  <a:gd name="T87" fmla="*/ 43 h 52"/>
                  <a:gd name="T88" fmla="*/ 15 w 50"/>
                  <a:gd name="T89" fmla="*/ 44 h 52"/>
                  <a:gd name="T90" fmla="*/ 19 w 50"/>
                  <a:gd name="T91" fmla="*/ 49 h 52"/>
                  <a:gd name="T92" fmla="*/ 20 w 50"/>
                  <a:gd name="T93" fmla="*/ 50 h 52"/>
                  <a:gd name="T94" fmla="*/ 42 w 50"/>
                  <a:gd name="T95" fmla="*/ 52 h 52"/>
                  <a:gd name="T96" fmla="*/ 44 w 50"/>
                  <a:gd name="T9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2">
                    <a:moveTo>
                      <a:pt x="44" y="52"/>
                    </a:moveTo>
                    <a:cubicBezTo>
                      <a:pt x="50" y="47"/>
                      <a:pt x="50" y="47"/>
                      <a:pt x="50" y="47"/>
                    </a:cubicBezTo>
                    <a:cubicBezTo>
                      <a:pt x="50" y="45"/>
                      <a:pt x="50" y="45"/>
                      <a:pt x="50" y="45"/>
                    </a:cubicBezTo>
                    <a:cubicBezTo>
                      <a:pt x="49" y="39"/>
                      <a:pt x="49" y="39"/>
                      <a:pt x="49" y="39"/>
                    </a:cubicBezTo>
                    <a:cubicBezTo>
                      <a:pt x="48" y="39"/>
                      <a:pt x="48" y="39"/>
                      <a:pt x="48" y="39"/>
                    </a:cubicBezTo>
                    <a:cubicBezTo>
                      <a:pt x="43" y="33"/>
                      <a:pt x="43" y="33"/>
                      <a:pt x="43" y="33"/>
                    </a:cubicBezTo>
                    <a:cubicBezTo>
                      <a:pt x="38" y="27"/>
                      <a:pt x="38" y="27"/>
                      <a:pt x="38" y="27"/>
                    </a:cubicBezTo>
                    <a:cubicBezTo>
                      <a:pt x="37" y="26"/>
                      <a:pt x="37" y="26"/>
                      <a:pt x="37" y="26"/>
                    </a:cubicBezTo>
                    <a:cubicBezTo>
                      <a:pt x="31" y="25"/>
                      <a:pt x="31" y="25"/>
                      <a:pt x="31" y="25"/>
                    </a:cubicBezTo>
                    <a:cubicBezTo>
                      <a:pt x="27" y="22"/>
                      <a:pt x="27" y="22"/>
                      <a:pt x="27" y="22"/>
                    </a:cubicBezTo>
                    <a:cubicBezTo>
                      <a:pt x="28" y="18"/>
                      <a:pt x="28" y="18"/>
                      <a:pt x="28" y="18"/>
                    </a:cubicBezTo>
                    <a:cubicBezTo>
                      <a:pt x="28" y="17"/>
                      <a:pt x="28" y="17"/>
                      <a:pt x="28" y="17"/>
                    </a:cubicBezTo>
                    <a:cubicBezTo>
                      <a:pt x="26" y="11"/>
                      <a:pt x="26" y="11"/>
                      <a:pt x="26" y="11"/>
                    </a:cubicBezTo>
                    <a:cubicBezTo>
                      <a:pt x="25" y="10"/>
                      <a:pt x="25" y="10"/>
                      <a:pt x="25" y="10"/>
                    </a:cubicBezTo>
                    <a:cubicBezTo>
                      <a:pt x="22" y="5"/>
                      <a:pt x="22" y="5"/>
                      <a:pt x="22" y="5"/>
                    </a:cubicBezTo>
                    <a:cubicBezTo>
                      <a:pt x="22" y="4"/>
                      <a:pt x="22" y="4"/>
                      <a:pt x="22" y="4"/>
                    </a:cubicBezTo>
                    <a:cubicBezTo>
                      <a:pt x="16" y="0"/>
                      <a:pt x="16" y="0"/>
                      <a:pt x="16" y="0"/>
                    </a:cubicBezTo>
                    <a:cubicBezTo>
                      <a:pt x="14" y="0"/>
                      <a:pt x="14" y="0"/>
                      <a:pt x="14" y="0"/>
                    </a:cubicBezTo>
                    <a:cubicBezTo>
                      <a:pt x="13" y="2"/>
                      <a:pt x="13" y="2"/>
                      <a:pt x="13" y="2"/>
                    </a:cubicBezTo>
                    <a:cubicBezTo>
                      <a:pt x="14" y="7"/>
                      <a:pt x="14" y="7"/>
                      <a:pt x="14" y="7"/>
                    </a:cubicBezTo>
                    <a:cubicBezTo>
                      <a:pt x="14" y="13"/>
                      <a:pt x="14" y="13"/>
                      <a:pt x="14" y="13"/>
                    </a:cubicBezTo>
                    <a:cubicBezTo>
                      <a:pt x="14" y="13"/>
                      <a:pt x="14" y="14"/>
                      <a:pt x="14" y="14"/>
                    </a:cubicBezTo>
                    <a:cubicBezTo>
                      <a:pt x="14" y="14"/>
                      <a:pt x="15" y="14"/>
                      <a:pt x="15" y="14"/>
                    </a:cubicBezTo>
                    <a:cubicBezTo>
                      <a:pt x="15" y="14"/>
                      <a:pt x="15" y="15"/>
                      <a:pt x="15" y="15"/>
                    </a:cubicBezTo>
                    <a:cubicBezTo>
                      <a:pt x="15" y="15"/>
                      <a:pt x="15" y="15"/>
                      <a:pt x="15" y="15"/>
                    </a:cubicBezTo>
                    <a:cubicBezTo>
                      <a:pt x="16" y="15"/>
                      <a:pt x="16" y="15"/>
                      <a:pt x="16" y="15"/>
                    </a:cubicBezTo>
                    <a:cubicBezTo>
                      <a:pt x="14" y="19"/>
                      <a:pt x="14" y="19"/>
                      <a:pt x="14" y="19"/>
                    </a:cubicBezTo>
                    <a:cubicBezTo>
                      <a:pt x="9" y="20"/>
                      <a:pt x="9" y="20"/>
                      <a:pt x="9" y="20"/>
                    </a:cubicBezTo>
                    <a:cubicBezTo>
                      <a:pt x="4" y="17"/>
                      <a:pt x="4" y="17"/>
                      <a:pt x="4" y="17"/>
                    </a:cubicBezTo>
                    <a:cubicBezTo>
                      <a:pt x="2" y="18"/>
                      <a:pt x="2" y="18"/>
                      <a:pt x="2" y="18"/>
                    </a:cubicBezTo>
                    <a:cubicBezTo>
                      <a:pt x="1" y="19"/>
                      <a:pt x="1" y="19"/>
                      <a:pt x="1" y="19"/>
                    </a:cubicBezTo>
                    <a:cubicBezTo>
                      <a:pt x="1" y="24"/>
                      <a:pt x="1" y="24"/>
                      <a:pt x="1" y="24"/>
                    </a:cubicBezTo>
                    <a:cubicBezTo>
                      <a:pt x="0" y="30"/>
                      <a:pt x="0" y="30"/>
                      <a:pt x="0" y="30"/>
                    </a:cubicBezTo>
                    <a:cubicBezTo>
                      <a:pt x="0" y="31"/>
                      <a:pt x="0" y="31"/>
                      <a:pt x="0" y="31"/>
                    </a:cubicBezTo>
                    <a:cubicBezTo>
                      <a:pt x="0" y="37"/>
                      <a:pt x="0" y="37"/>
                      <a:pt x="0" y="37"/>
                    </a:cubicBezTo>
                    <a:cubicBezTo>
                      <a:pt x="0" y="37"/>
                      <a:pt x="0" y="37"/>
                      <a:pt x="0" y="37"/>
                    </a:cubicBezTo>
                    <a:cubicBezTo>
                      <a:pt x="1" y="43"/>
                      <a:pt x="1" y="43"/>
                      <a:pt x="1" y="43"/>
                    </a:cubicBezTo>
                    <a:cubicBezTo>
                      <a:pt x="2" y="44"/>
                      <a:pt x="2" y="44"/>
                      <a:pt x="3" y="44"/>
                    </a:cubicBezTo>
                    <a:cubicBezTo>
                      <a:pt x="9" y="44"/>
                      <a:pt x="9" y="44"/>
                      <a:pt x="9" y="44"/>
                    </a:cubicBezTo>
                    <a:cubicBezTo>
                      <a:pt x="10" y="44"/>
                      <a:pt x="10" y="43"/>
                      <a:pt x="10" y="42"/>
                    </a:cubicBezTo>
                    <a:cubicBezTo>
                      <a:pt x="12" y="37"/>
                      <a:pt x="12" y="37"/>
                      <a:pt x="12" y="37"/>
                    </a:cubicBezTo>
                    <a:cubicBezTo>
                      <a:pt x="12" y="35"/>
                      <a:pt x="12" y="35"/>
                      <a:pt x="12" y="35"/>
                    </a:cubicBezTo>
                    <a:cubicBezTo>
                      <a:pt x="13" y="38"/>
                      <a:pt x="13" y="38"/>
                      <a:pt x="13" y="38"/>
                    </a:cubicBezTo>
                    <a:cubicBezTo>
                      <a:pt x="14" y="43"/>
                      <a:pt x="14" y="43"/>
                      <a:pt x="14" y="43"/>
                    </a:cubicBezTo>
                    <a:cubicBezTo>
                      <a:pt x="15" y="44"/>
                      <a:pt x="15" y="44"/>
                      <a:pt x="15" y="44"/>
                    </a:cubicBezTo>
                    <a:cubicBezTo>
                      <a:pt x="19" y="49"/>
                      <a:pt x="19" y="49"/>
                      <a:pt x="19" y="49"/>
                    </a:cubicBezTo>
                    <a:cubicBezTo>
                      <a:pt x="20" y="50"/>
                      <a:pt x="20" y="50"/>
                      <a:pt x="20" y="50"/>
                    </a:cubicBezTo>
                    <a:cubicBezTo>
                      <a:pt x="36" y="48"/>
                      <a:pt x="25" y="44"/>
                      <a:pt x="42" y="52"/>
                    </a:cubicBezTo>
                    <a:lnTo>
                      <a:pt x="4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4" name="Freeform 217">
                <a:extLst>
                  <a:ext uri="{FF2B5EF4-FFF2-40B4-BE49-F238E27FC236}">
                    <a16:creationId xmlns:a16="http://schemas.microsoft.com/office/drawing/2014/main" xmlns="" id="{2C17EBD2-8E43-4C1D-A355-CDF08724291E}"/>
                  </a:ext>
                </a:extLst>
              </p:cNvPr>
              <p:cNvSpPr>
                <a:spLocks/>
              </p:cNvSpPr>
              <p:nvPr/>
            </p:nvSpPr>
            <p:spPr bwMode="auto">
              <a:xfrm>
                <a:off x="-2176" y="4097"/>
                <a:ext cx="15" cy="6"/>
              </a:xfrm>
              <a:custGeom>
                <a:avLst/>
                <a:gdLst>
                  <a:gd name="T0" fmla="*/ 1 w 16"/>
                  <a:gd name="T1" fmla="*/ 5 h 6"/>
                  <a:gd name="T2" fmla="*/ 2 w 16"/>
                  <a:gd name="T3" fmla="*/ 6 h 6"/>
                  <a:gd name="T4" fmla="*/ 2 w 16"/>
                  <a:gd name="T5" fmla="*/ 6 h 6"/>
                  <a:gd name="T6" fmla="*/ 3 w 16"/>
                  <a:gd name="T7" fmla="*/ 6 h 6"/>
                  <a:gd name="T8" fmla="*/ 8 w 16"/>
                  <a:gd name="T9" fmla="*/ 6 h 6"/>
                  <a:gd name="T10" fmla="*/ 9 w 16"/>
                  <a:gd name="T11" fmla="*/ 6 h 6"/>
                  <a:gd name="T12" fmla="*/ 14 w 16"/>
                  <a:gd name="T13" fmla="*/ 4 h 6"/>
                  <a:gd name="T14" fmla="*/ 16 w 16"/>
                  <a:gd name="T15" fmla="*/ 2 h 6"/>
                  <a:gd name="T16" fmla="*/ 14 w 16"/>
                  <a:gd name="T17" fmla="*/ 0 h 6"/>
                  <a:gd name="T18" fmla="*/ 7 w 16"/>
                  <a:gd name="T19" fmla="*/ 1 h 6"/>
                  <a:gd name="T20" fmla="*/ 7 w 16"/>
                  <a:gd name="T21" fmla="*/ 1 h 6"/>
                  <a:gd name="T22" fmla="*/ 2 w 16"/>
                  <a:gd name="T23" fmla="*/ 2 h 6"/>
                  <a:gd name="T24" fmla="*/ 1 w 16"/>
                  <a:gd name="T25" fmla="*/ 3 h 6"/>
                  <a:gd name="T26" fmla="*/ 0 w 16"/>
                  <a:gd name="T27" fmla="*/ 4 h 6"/>
                  <a:gd name="T28" fmla="*/ 1 w 16"/>
                  <a:gd name="T29" fmla="*/ 5 h 6"/>
                  <a:gd name="T30" fmla="*/ 1 w 16"/>
                  <a:gd name="T3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1" y="5"/>
                    </a:moveTo>
                    <a:cubicBezTo>
                      <a:pt x="1" y="6"/>
                      <a:pt x="2" y="6"/>
                      <a:pt x="2" y="6"/>
                    </a:cubicBezTo>
                    <a:cubicBezTo>
                      <a:pt x="2" y="6"/>
                      <a:pt x="2" y="6"/>
                      <a:pt x="2" y="6"/>
                    </a:cubicBezTo>
                    <a:cubicBezTo>
                      <a:pt x="3" y="6"/>
                      <a:pt x="3" y="6"/>
                      <a:pt x="3" y="6"/>
                    </a:cubicBezTo>
                    <a:cubicBezTo>
                      <a:pt x="8" y="6"/>
                      <a:pt x="8" y="6"/>
                      <a:pt x="8" y="6"/>
                    </a:cubicBezTo>
                    <a:cubicBezTo>
                      <a:pt x="9" y="6"/>
                      <a:pt x="9" y="6"/>
                      <a:pt x="9" y="6"/>
                    </a:cubicBezTo>
                    <a:cubicBezTo>
                      <a:pt x="14" y="4"/>
                      <a:pt x="14" y="4"/>
                      <a:pt x="14" y="4"/>
                    </a:cubicBezTo>
                    <a:cubicBezTo>
                      <a:pt x="15" y="4"/>
                      <a:pt x="16" y="3"/>
                      <a:pt x="16" y="2"/>
                    </a:cubicBezTo>
                    <a:cubicBezTo>
                      <a:pt x="15" y="1"/>
                      <a:pt x="15" y="0"/>
                      <a:pt x="14" y="0"/>
                    </a:cubicBezTo>
                    <a:cubicBezTo>
                      <a:pt x="7" y="1"/>
                      <a:pt x="7" y="1"/>
                      <a:pt x="7" y="1"/>
                    </a:cubicBezTo>
                    <a:cubicBezTo>
                      <a:pt x="7" y="1"/>
                      <a:pt x="7" y="1"/>
                      <a:pt x="7" y="1"/>
                    </a:cubicBezTo>
                    <a:cubicBezTo>
                      <a:pt x="2" y="2"/>
                      <a:pt x="2" y="2"/>
                      <a:pt x="2" y="2"/>
                    </a:cubicBezTo>
                    <a:cubicBezTo>
                      <a:pt x="1" y="3"/>
                      <a:pt x="1" y="3"/>
                      <a:pt x="1" y="3"/>
                    </a:cubicBezTo>
                    <a:cubicBezTo>
                      <a:pt x="0" y="4"/>
                      <a:pt x="0" y="4"/>
                      <a:pt x="0" y="4"/>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5" name="Freeform 218">
                <a:extLst>
                  <a:ext uri="{FF2B5EF4-FFF2-40B4-BE49-F238E27FC236}">
                    <a16:creationId xmlns:a16="http://schemas.microsoft.com/office/drawing/2014/main" xmlns="" id="{182CA9F1-D8D1-4AA1-B964-C7B34113EA16}"/>
                  </a:ext>
                </a:extLst>
              </p:cNvPr>
              <p:cNvSpPr>
                <a:spLocks/>
              </p:cNvSpPr>
              <p:nvPr/>
            </p:nvSpPr>
            <p:spPr bwMode="auto">
              <a:xfrm>
                <a:off x="-1979" y="3936"/>
                <a:ext cx="28" cy="28"/>
              </a:xfrm>
              <a:custGeom>
                <a:avLst/>
                <a:gdLst>
                  <a:gd name="T0" fmla="*/ 5 w 30"/>
                  <a:gd name="T1" fmla="*/ 13 h 30"/>
                  <a:gd name="T2" fmla="*/ 4 w 30"/>
                  <a:gd name="T3" fmla="*/ 15 h 30"/>
                  <a:gd name="T4" fmla="*/ 5 w 30"/>
                  <a:gd name="T5" fmla="*/ 21 h 30"/>
                  <a:gd name="T6" fmla="*/ 6 w 30"/>
                  <a:gd name="T7" fmla="*/ 22 h 30"/>
                  <a:gd name="T8" fmla="*/ 9 w 30"/>
                  <a:gd name="T9" fmla="*/ 25 h 30"/>
                  <a:gd name="T10" fmla="*/ 11 w 30"/>
                  <a:gd name="T11" fmla="*/ 25 h 30"/>
                  <a:gd name="T12" fmla="*/ 15 w 30"/>
                  <a:gd name="T13" fmla="*/ 24 h 30"/>
                  <a:gd name="T14" fmla="*/ 16 w 30"/>
                  <a:gd name="T15" fmla="*/ 28 h 30"/>
                  <a:gd name="T16" fmla="*/ 18 w 30"/>
                  <a:gd name="T17" fmla="*/ 30 h 30"/>
                  <a:gd name="T18" fmla="*/ 23 w 30"/>
                  <a:gd name="T19" fmla="*/ 30 h 30"/>
                  <a:gd name="T20" fmla="*/ 24 w 30"/>
                  <a:gd name="T21" fmla="*/ 30 h 30"/>
                  <a:gd name="T22" fmla="*/ 24 w 30"/>
                  <a:gd name="T23" fmla="*/ 30 h 30"/>
                  <a:gd name="T24" fmla="*/ 29 w 30"/>
                  <a:gd name="T25" fmla="*/ 27 h 30"/>
                  <a:gd name="T26" fmla="*/ 30 w 30"/>
                  <a:gd name="T27" fmla="*/ 25 h 30"/>
                  <a:gd name="T28" fmla="*/ 28 w 30"/>
                  <a:gd name="T29" fmla="*/ 19 h 30"/>
                  <a:gd name="T30" fmla="*/ 28 w 30"/>
                  <a:gd name="T31" fmla="*/ 18 h 30"/>
                  <a:gd name="T32" fmla="*/ 28 w 30"/>
                  <a:gd name="T33" fmla="*/ 18 h 30"/>
                  <a:gd name="T34" fmla="*/ 25 w 30"/>
                  <a:gd name="T35" fmla="*/ 12 h 30"/>
                  <a:gd name="T36" fmla="*/ 25 w 30"/>
                  <a:gd name="T37" fmla="*/ 12 h 30"/>
                  <a:gd name="T38" fmla="*/ 23 w 30"/>
                  <a:gd name="T39" fmla="*/ 10 h 30"/>
                  <a:gd name="T40" fmla="*/ 23 w 30"/>
                  <a:gd name="T41" fmla="*/ 9 h 30"/>
                  <a:gd name="T42" fmla="*/ 20 w 30"/>
                  <a:gd name="T43" fmla="*/ 7 h 30"/>
                  <a:gd name="T44" fmla="*/ 19 w 30"/>
                  <a:gd name="T45" fmla="*/ 7 h 30"/>
                  <a:gd name="T46" fmla="*/ 13 w 30"/>
                  <a:gd name="T47" fmla="*/ 4 h 30"/>
                  <a:gd name="T48" fmla="*/ 8 w 30"/>
                  <a:gd name="T49" fmla="*/ 0 h 30"/>
                  <a:gd name="T50" fmla="*/ 6 w 30"/>
                  <a:gd name="T51" fmla="*/ 0 h 30"/>
                  <a:gd name="T52" fmla="*/ 0 w 30"/>
                  <a:gd name="T53" fmla="*/ 4 h 30"/>
                  <a:gd name="T54" fmla="*/ 0 w 30"/>
                  <a:gd name="T55" fmla="*/ 5 h 30"/>
                  <a:gd name="T56" fmla="*/ 0 w 30"/>
                  <a:gd name="T57" fmla="*/ 10 h 30"/>
                  <a:gd name="T58" fmla="*/ 2 w 30"/>
                  <a:gd name="T59" fmla="*/ 11 h 30"/>
                  <a:gd name="T60" fmla="*/ 7 w 30"/>
                  <a:gd name="T61" fmla="*/ 12 h 30"/>
                  <a:gd name="T62" fmla="*/ 8 w 30"/>
                  <a:gd name="T63" fmla="*/ 14 h 30"/>
                  <a:gd name="T64" fmla="*/ 7 w 30"/>
                  <a:gd name="T65" fmla="*/ 13 h 30"/>
                  <a:gd name="T66" fmla="*/ 5 w 30"/>
                  <a:gd name="T67"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0">
                    <a:moveTo>
                      <a:pt x="5" y="13"/>
                    </a:moveTo>
                    <a:cubicBezTo>
                      <a:pt x="4" y="15"/>
                      <a:pt x="4" y="15"/>
                      <a:pt x="4" y="15"/>
                    </a:cubicBezTo>
                    <a:cubicBezTo>
                      <a:pt x="5" y="21"/>
                      <a:pt x="5" y="21"/>
                      <a:pt x="5" y="21"/>
                    </a:cubicBezTo>
                    <a:cubicBezTo>
                      <a:pt x="6" y="22"/>
                      <a:pt x="6" y="22"/>
                      <a:pt x="6" y="22"/>
                    </a:cubicBezTo>
                    <a:cubicBezTo>
                      <a:pt x="9" y="25"/>
                      <a:pt x="9" y="25"/>
                      <a:pt x="9" y="25"/>
                    </a:cubicBezTo>
                    <a:cubicBezTo>
                      <a:pt x="11" y="25"/>
                      <a:pt x="11" y="25"/>
                      <a:pt x="11" y="25"/>
                    </a:cubicBezTo>
                    <a:cubicBezTo>
                      <a:pt x="15" y="24"/>
                      <a:pt x="15" y="24"/>
                      <a:pt x="15" y="24"/>
                    </a:cubicBezTo>
                    <a:cubicBezTo>
                      <a:pt x="16" y="28"/>
                      <a:pt x="16" y="28"/>
                      <a:pt x="16" y="28"/>
                    </a:cubicBezTo>
                    <a:cubicBezTo>
                      <a:pt x="16" y="29"/>
                      <a:pt x="17" y="30"/>
                      <a:pt x="18" y="30"/>
                    </a:cubicBezTo>
                    <a:cubicBezTo>
                      <a:pt x="23" y="30"/>
                      <a:pt x="23" y="30"/>
                      <a:pt x="23" y="30"/>
                    </a:cubicBezTo>
                    <a:cubicBezTo>
                      <a:pt x="23" y="30"/>
                      <a:pt x="23" y="30"/>
                      <a:pt x="24" y="30"/>
                    </a:cubicBezTo>
                    <a:cubicBezTo>
                      <a:pt x="24" y="30"/>
                      <a:pt x="24" y="30"/>
                      <a:pt x="24" y="30"/>
                    </a:cubicBezTo>
                    <a:cubicBezTo>
                      <a:pt x="29" y="27"/>
                      <a:pt x="29" y="27"/>
                      <a:pt x="29" y="27"/>
                    </a:cubicBezTo>
                    <a:cubicBezTo>
                      <a:pt x="30" y="27"/>
                      <a:pt x="30" y="26"/>
                      <a:pt x="30" y="25"/>
                    </a:cubicBezTo>
                    <a:cubicBezTo>
                      <a:pt x="28" y="19"/>
                      <a:pt x="28" y="19"/>
                      <a:pt x="28" y="19"/>
                    </a:cubicBezTo>
                    <a:cubicBezTo>
                      <a:pt x="28" y="18"/>
                      <a:pt x="28" y="18"/>
                      <a:pt x="28" y="18"/>
                    </a:cubicBezTo>
                    <a:cubicBezTo>
                      <a:pt x="28" y="18"/>
                      <a:pt x="28" y="18"/>
                      <a:pt x="28" y="18"/>
                    </a:cubicBezTo>
                    <a:cubicBezTo>
                      <a:pt x="25" y="12"/>
                      <a:pt x="25" y="12"/>
                      <a:pt x="25" y="12"/>
                    </a:cubicBezTo>
                    <a:cubicBezTo>
                      <a:pt x="25" y="12"/>
                      <a:pt x="25" y="12"/>
                      <a:pt x="25" y="12"/>
                    </a:cubicBezTo>
                    <a:cubicBezTo>
                      <a:pt x="23" y="10"/>
                      <a:pt x="23" y="10"/>
                      <a:pt x="23" y="10"/>
                    </a:cubicBezTo>
                    <a:cubicBezTo>
                      <a:pt x="23" y="9"/>
                      <a:pt x="23" y="9"/>
                      <a:pt x="23" y="9"/>
                    </a:cubicBezTo>
                    <a:cubicBezTo>
                      <a:pt x="20" y="7"/>
                      <a:pt x="20" y="7"/>
                      <a:pt x="20" y="7"/>
                    </a:cubicBezTo>
                    <a:cubicBezTo>
                      <a:pt x="19" y="7"/>
                      <a:pt x="19" y="7"/>
                      <a:pt x="19" y="7"/>
                    </a:cubicBezTo>
                    <a:cubicBezTo>
                      <a:pt x="13" y="4"/>
                      <a:pt x="13" y="4"/>
                      <a:pt x="13" y="4"/>
                    </a:cubicBezTo>
                    <a:cubicBezTo>
                      <a:pt x="8" y="0"/>
                      <a:pt x="8" y="0"/>
                      <a:pt x="8" y="0"/>
                    </a:cubicBezTo>
                    <a:cubicBezTo>
                      <a:pt x="6" y="0"/>
                      <a:pt x="6" y="0"/>
                      <a:pt x="6" y="0"/>
                    </a:cubicBezTo>
                    <a:cubicBezTo>
                      <a:pt x="0" y="4"/>
                      <a:pt x="0" y="4"/>
                      <a:pt x="0" y="4"/>
                    </a:cubicBezTo>
                    <a:cubicBezTo>
                      <a:pt x="0" y="5"/>
                      <a:pt x="0" y="5"/>
                      <a:pt x="0" y="5"/>
                    </a:cubicBezTo>
                    <a:cubicBezTo>
                      <a:pt x="0" y="10"/>
                      <a:pt x="0" y="10"/>
                      <a:pt x="0" y="10"/>
                    </a:cubicBezTo>
                    <a:cubicBezTo>
                      <a:pt x="0" y="10"/>
                      <a:pt x="1" y="11"/>
                      <a:pt x="2" y="11"/>
                    </a:cubicBezTo>
                    <a:cubicBezTo>
                      <a:pt x="7" y="12"/>
                      <a:pt x="7" y="12"/>
                      <a:pt x="7" y="12"/>
                    </a:cubicBezTo>
                    <a:cubicBezTo>
                      <a:pt x="8" y="14"/>
                      <a:pt x="8" y="14"/>
                      <a:pt x="8" y="14"/>
                    </a:cubicBezTo>
                    <a:cubicBezTo>
                      <a:pt x="7" y="13"/>
                      <a:pt x="7" y="13"/>
                      <a:pt x="7" y="13"/>
                    </a:cubicBezTo>
                    <a:lnTo>
                      <a:pt x="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6" name="Freeform 219">
                <a:extLst>
                  <a:ext uri="{FF2B5EF4-FFF2-40B4-BE49-F238E27FC236}">
                    <a16:creationId xmlns:a16="http://schemas.microsoft.com/office/drawing/2014/main" xmlns="" id="{4E9D0E07-B043-471A-B962-F2F3A0A98BBB}"/>
                  </a:ext>
                </a:extLst>
              </p:cNvPr>
              <p:cNvSpPr>
                <a:spLocks/>
              </p:cNvSpPr>
              <p:nvPr/>
            </p:nvSpPr>
            <p:spPr bwMode="auto">
              <a:xfrm>
                <a:off x="-1916" y="3928"/>
                <a:ext cx="23" cy="51"/>
              </a:xfrm>
              <a:custGeom>
                <a:avLst/>
                <a:gdLst>
                  <a:gd name="T0" fmla="*/ 4 w 25"/>
                  <a:gd name="T1" fmla="*/ 48 h 55"/>
                  <a:gd name="T2" fmla="*/ 4 w 25"/>
                  <a:gd name="T3" fmla="*/ 48 h 55"/>
                  <a:gd name="T4" fmla="*/ 8 w 25"/>
                  <a:gd name="T5" fmla="*/ 54 h 55"/>
                  <a:gd name="T6" fmla="*/ 9 w 25"/>
                  <a:gd name="T7" fmla="*/ 55 h 55"/>
                  <a:gd name="T8" fmla="*/ 11 w 25"/>
                  <a:gd name="T9" fmla="*/ 54 h 55"/>
                  <a:gd name="T10" fmla="*/ 13 w 25"/>
                  <a:gd name="T11" fmla="*/ 48 h 55"/>
                  <a:gd name="T12" fmla="*/ 13 w 25"/>
                  <a:gd name="T13" fmla="*/ 48 h 55"/>
                  <a:gd name="T14" fmla="*/ 14 w 25"/>
                  <a:gd name="T15" fmla="*/ 42 h 55"/>
                  <a:gd name="T16" fmla="*/ 16 w 25"/>
                  <a:gd name="T17" fmla="*/ 36 h 55"/>
                  <a:gd name="T18" fmla="*/ 18 w 25"/>
                  <a:gd name="T19" fmla="*/ 31 h 55"/>
                  <a:gd name="T20" fmla="*/ 19 w 25"/>
                  <a:gd name="T21" fmla="*/ 25 h 55"/>
                  <a:gd name="T22" fmla="*/ 22 w 25"/>
                  <a:gd name="T23" fmla="*/ 20 h 55"/>
                  <a:gd name="T24" fmla="*/ 23 w 25"/>
                  <a:gd name="T25" fmla="*/ 19 h 55"/>
                  <a:gd name="T26" fmla="*/ 23 w 25"/>
                  <a:gd name="T27" fmla="*/ 19 h 55"/>
                  <a:gd name="T28" fmla="*/ 24 w 25"/>
                  <a:gd name="T29" fmla="*/ 13 h 55"/>
                  <a:gd name="T30" fmla="*/ 25 w 25"/>
                  <a:gd name="T31" fmla="*/ 8 h 55"/>
                  <a:gd name="T32" fmla="*/ 25 w 25"/>
                  <a:gd name="T33" fmla="*/ 7 h 55"/>
                  <a:gd name="T34" fmla="*/ 23 w 25"/>
                  <a:gd name="T35" fmla="*/ 1 h 55"/>
                  <a:gd name="T36" fmla="*/ 21 w 25"/>
                  <a:gd name="T37" fmla="*/ 0 h 55"/>
                  <a:gd name="T38" fmla="*/ 20 w 25"/>
                  <a:gd name="T39" fmla="*/ 1 h 55"/>
                  <a:gd name="T40" fmla="*/ 18 w 25"/>
                  <a:gd name="T41" fmla="*/ 7 h 55"/>
                  <a:gd name="T42" fmla="*/ 16 w 25"/>
                  <a:gd name="T43" fmla="*/ 13 h 55"/>
                  <a:gd name="T44" fmla="*/ 13 w 25"/>
                  <a:gd name="T45" fmla="*/ 18 h 55"/>
                  <a:gd name="T46" fmla="*/ 11 w 25"/>
                  <a:gd name="T47" fmla="*/ 21 h 55"/>
                  <a:gd name="T48" fmla="*/ 11 w 25"/>
                  <a:gd name="T49" fmla="*/ 21 h 55"/>
                  <a:gd name="T50" fmla="*/ 7 w 25"/>
                  <a:gd name="T51" fmla="*/ 26 h 55"/>
                  <a:gd name="T52" fmla="*/ 5 w 25"/>
                  <a:gd name="T53" fmla="*/ 29 h 55"/>
                  <a:gd name="T54" fmla="*/ 5 w 25"/>
                  <a:gd name="T55" fmla="*/ 29 h 55"/>
                  <a:gd name="T56" fmla="*/ 4 w 25"/>
                  <a:gd name="T57" fmla="*/ 35 h 55"/>
                  <a:gd name="T58" fmla="*/ 0 w 25"/>
                  <a:gd name="T59" fmla="*/ 41 h 55"/>
                  <a:gd name="T60" fmla="*/ 0 w 25"/>
                  <a:gd name="T61" fmla="*/ 42 h 55"/>
                  <a:gd name="T62" fmla="*/ 4 w 25"/>
                  <a:gd name="T63"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55">
                    <a:moveTo>
                      <a:pt x="4" y="48"/>
                    </a:moveTo>
                    <a:cubicBezTo>
                      <a:pt x="4" y="48"/>
                      <a:pt x="4" y="48"/>
                      <a:pt x="4" y="48"/>
                    </a:cubicBezTo>
                    <a:cubicBezTo>
                      <a:pt x="8" y="54"/>
                      <a:pt x="8" y="54"/>
                      <a:pt x="8" y="54"/>
                    </a:cubicBezTo>
                    <a:cubicBezTo>
                      <a:pt x="9" y="55"/>
                      <a:pt x="9" y="55"/>
                      <a:pt x="9" y="55"/>
                    </a:cubicBezTo>
                    <a:cubicBezTo>
                      <a:pt x="11" y="54"/>
                      <a:pt x="11" y="54"/>
                      <a:pt x="11" y="54"/>
                    </a:cubicBezTo>
                    <a:cubicBezTo>
                      <a:pt x="13" y="48"/>
                      <a:pt x="13" y="48"/>
                      <a:pt x="13" y="48"/>
                    </a:cubicBezTo>
                    <a:cubicBezTo>
                      <a:pt x="13" y="48"/>
                      <a:pt x="13" y="48"/>
                      <a:pt x="13" y="48"/>
                    </a:cubicBezTo>
                    <a:cubicBezTo>
                      <a:pt x="14" y="42"/>
                      <a:pt x="14" y="42"/>
                      <a:pt x="14" y="42"/>
                    </a:cubicBezTo>
                    <a:cubicBezTo>
                      <a:pt x="16" y="36"/>
                      <a:pt x="16" y="36"/>
                      <a:pt x="16" y="36"/>
                    </a:cubicBezTo>
                    <a:cubicBezTo>
                      <a:pt x="18" y="31"/>
                      <a:pt x="18" y="31"/>
                      <a:pt x="18" y="31"/>
                    </a:cubicBezTo>
                    <a:cubicBezTo>
                      <a:pt x="19" y="25"/>
                      <a:pt x="19" y="25"/>
                      <a:pt x="19" y="25"/>
                    </a:cubicBezTo>
                    <a:cubicBezTo>
                      <a:pt x="22" y="20"/>
                      <a:pt x="22" y="20"/>
                      <a:pt x="22" y="20"/>
                    </a:cubicBezTo>
                    <a:cubicBezTo>
                      <a:pt x="23" y="19"/>
                      <a:pt x="23" y="19"/>
                      <a:pt x="23" y="19"/>
                    </a:cubicBezTo>
                    <a:cubicBezTo>
                      <a:pt x="23" y="19"/>
                      <a:pt x="23" y="19"/>
                      <a:pt x="23" y="19"/>
                    </a:cubicBezTo>
                    <a:cubicBezTo>
                      <a:pt x="24" y="13"/>
                      <a:pt x="24" y="13"/>
                      <a:pt x="24" y="13"/>
                    </a:cubicBezTo>
                    <a:cubicBezTo>
                      <a:pt x="25" y="8"/>
                      <a:pt x="25" y="8"/>
                      <a:pt x="25" y="8"/>
                    </a:cubicBezTo>
                    <a:cubicBezTo>
                      <a:pt x="25" y="7"/>
                      <a:pt x="25" y="7"/>
                      <a:pt x="25" y="7"/>
                    </a:cubicBezTo>
                    <a:cubicBezTo>
                      <a:pt x="23" y="1"/>
                      <a:pt x="23" y="1"/>
                      <a:pt x="23" y="1"/>
                    </a:cubicBezTo>
                    <a:cubicBezTo>
                      <a:pt x="23" y="0"/>
                      <a:pt x="22" y="0"/>
                      <a:pt x="21" y="0"/>
                    </a:cubicBezTo>
                    <a:cubicBezTo>
                      <a:pt x="21" y="0"/>
                      <a:pt x="20" y="0"/>
                      <a:pt x="20" y="1"/>
                    </a:cubicBezTo>
                    <a:cubicBezTo>
                      <a:pt x="18" y="7"/>
                      <a:pt x="18" y="7"/>
                      <a:pt x="18" y="7"/>
                    </a:cubicBezTo>
                    <a:cubicBezTo>
                      <a:pt x="16" y="13"/>
                      <a:pt x="16" y="13"/>
                      <a:pt x="16" y="13"/>
                    </a:cubicBezTo>
                    <a:cubicBezTo>
                      <a:pt x="13" y="18"/>
                      <a:pt x="13" y="18"/>
                      <a:pt x="13" y="18"/>
                    </a:cubicBezTo>
                    <a:cubicBezTo>
                      <a:pt x="11" y="21"/>
                      <a:pt x="11" y="21"/>
                      <a:pt x="11" y="21"/>
                    </a:cubicBezTo>
                    <a:cubicBezTo>
                      <a:pt x="11" y="21"/>
                      <a:pt x="11" y="21"/>
                      <a:pt x="11" y="21"/>
                    </a:cubicBezTo>
                    <a:cubicBezTo>
                      <a:pt x="7" y="26"/>
                      <a:pt x="7" y="26"/>
                      <a:pt x="7" y="26"/>
                    </a:cubicBezTo>
                    <a:cubicBezTo>
                      <a:pt x="5" y="29"/>
                      <a:pt x="5" y="29"/>
                      <a:pt x="5" y="29"/>
                    </a:cubicBezTo>
                    <a:cubicBezTo>
                      <a:pt x="5" y="29"/>
                      <a:pt x="5" y="29"/>
                      <a:pt x="5" y="29"/>
                    </a:cubicBezTo>
                    <a:cubicBezTo>
                      <a:pt x="4" y="35"/>
                      <a:pt x="4" y="35"/>
                      <a:pt x="4" y="35"/>
                    </a:cubicBezTo>
                    <a:cubicBezTo>
                      <a:pt x="0" y="41"/>
                      <a:pt x="0" y="41"/>
                      <a:pt x="0" y="41"/>
                    </a:cubicBezTo>
                    <a:cubicBezTo>
                      <a:pt x="0" y="42"/>
                      <a:pt x="0" y="42"/>
                      <a:pt x="0" y="42"/>
                    </a:cubicBez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7" name="Freeform 220">
                <a:extLst>
                  <a:ext uri="{FF2B5EF4-FFF2-40B4-BE49-F238E27FC236}">
                    <a16:creationId xmlns:a16="http://schemas.microsoft.com/office/drawing/2014/main" xmlns="" id="{679644A8-9C8D-4857-AE6C-5812969864A7}"/>
                  </a:ext>
                </a:extLst>
              </p:cNvPr>
              <p:cNvSpPr>
                <a:spLocks/>
              </p:cNvSpPr>
              <p:nvPr/>
            </p:nvSpPr>
            <p:spPr bwMode="auto">
              <a:xfrm>
                <a:off x="-1887" y="3951"/>
                <a:ext cx="54" cy="36"/>
              </a:xfrm>
              <a:custGeom>
                <a:avLst/>
                <a:gdLst>
                  <a:gd name="T0" fmla="*/ 58 w 58"/>
                  <a:gd name="T1" fmla="*/ 23 h 38"/>
                  <a:gd name="T2" fmla="*/ 58 w 58"/>
                  <a:gd name="T3" fmla="*/ 23 h 38"/>
                  <a:gd name="T4" fmla="*/ 58 w 58"/>
                  <a:gd name="T5" fmla="*/ 22 h 38"/>
                  <a:gd name="T6" fmla="*/ 53 w 58"/>
                  <a:gd name="T7" fmla="*/ 17 h 38"/>
                  <a:gd name="T8" fmla="*/ 53 w 58"/>
                  <a:gd name="T9" fmla="*/ 16 h 38"/>
                  <a:gd name="T10" fmla="*/ 50 w 58"/>
                  <a:gd name="T11" fmla="*/ 10 h 38"/>
                  <a:gd name="T12" fmla="*/ 49 w 58"/>
                  <a:gd name="T13" fmla="*/ 10 h 38"/>
                  <a:gd name="T14" fmla="*/ 46 w 58"/>
                  <a:gd name="T15" fmla="*/ 8 h 38"/>
                  <a:gd name="T16" fmla="*/ 45 w 58"/>
                  <a:gd name="T17" fmla="*/ 11 h 38"/>
                  <a:gd name="T18" fmla="*/ 44 w 58"/>
                  <a:gd name="T19" fmla="*/ 12 h 38"/>
                  <a:gd name="T20" fmla="*/ 39 w 58"/>
                  <a:gd name="T21" fmla="*/ 16 h 38"/>
                  <a:gd name="T22" fmla="*/ 37 w 58"/>
                  <a:gd name="T23" fmla="*/ 16 h 38"/>
                  <a:gd name="T24" fmla="*/ 30 w 58"/>
                  <a:gd name="T25" fmla="*/ 14 h 38"/>
                  <a:gd name="T26" fmla="*/ 30 w 58"/>
                  <a:gd name="T27" fmla="*/ 14 h 38"/>
                  <a:gd name="T28" fmla="*/ 24 w 58"/>
                  <a:gd name="T29" fmla="*/ 10 h 38"/>
                  <a:gd name="T30" fmla="*/ 23 w 58"/>
                  <a:gd name="T31" fmla="*/ 10 h 38"/>
                  <a:gd name="T32" fmla="*/ 20 w 58"/>
                  <a:gd name="T33" fmla="*/ 4 h 38"/>
                  <a:gd name="T34" fmla="*/ 14 w 58"/>
                  <a:gd name="T35" fmla="*/ 0 h 38"/>
                  <a:gd name="T36" fmla="*/ 9 w 58"/>
                  <a:gd name="T37" fmla="*/ 1 h 38"/>
                  <a:gd name="T38" fmla="*/ 4 w 58"/>
                  <a:gd name="T39" fmla="*/ 2 h 38"/>
                  <a:gd name="T40" fmla="*/ 1 w 58"/>
                  <a:gd name="T41" fmla="*/ 7 h 38"/>
                  <a:gd name="T42" fmla="*/ 4 w 58"/>
                  <a:gd name="T43" fmla="*/ 12 h 38"/>
                  <a:gd name="T44" fmla="*/ 4 w 58"/>
                  <a:gd name="T45" fmla="*/ 12 h 38"/>
                  <a:gd name="T46" fmla="*/ 5 w 58"/>
                  <a:gd name="T47" fmla="*/ 18 h 38"/>
                  <a:gd name="T48" fmla="*/ 3 w 58"/>
                  <a:gd name="T49" fmla="*/ 20 h 38"/>
                  <a:gd name="T50" fmla="*/ 0 w 58"/>
                  <a:gd name="T51" fmla="*/ 21 h 38"/>
                  <a:gd name="T52" fmla="*/ 1 w 58"/>
                  <a:gd name="T53" fmla="*/ 22 h 38"/>
                  <a:gd name="T54" fmla="*/ 6 w 58"/>
                  <a:gd name="T55" fmla="*/ 24 h 38"/>
                  <a:gd name="T56" fmla="*/ 12 w 58"/>
                  <a:gd name="T57" fmla="*/ 26 h 38"/>
                  <a:gd name="T58" fmla="*/ 12 w 58"/>
                  <a:gd name="T59" fmla="*/ 26 h 38"/>
                  <a:gd name="T60" fmla="*/ 18 w 58"/>
                  <a:gd name="T61" fmla="*/ 28 h 38"/>
                  <a:gd name="T62" fmla="*/ 18 w 58"/>
                  <a:gd name="T63" fmla="*/ 29 h 38"/>
                  <a:gd name="T64" fmla="*/ 24 w 58"/>
                  <a:gd name="T65" fmla="*/ 34 h 38"/>
                  <a:gd name="T66" fmla="*/ 25 w 58"/>
                  <a:gd name="T67" fmla="*/ 34 h 38"/>
                  <a:gd name="T68" fmla="*/ 25 w 58"/>
                  <a:gd name="T69" fmla="*/ 35 h 38"/>
                  <a:gd name="T70" fmla="*/ 31 w 58"/>
                  <a:gd name="T71" fmla="*/ 38 h 38"/>
                  <a:gd name="T72" fmla="*/ 35 w 58"/>
                  <a:gd name="T73" fmla="*/ 36 h 38"/>
                  <a:gd name="T74" fmla="*/ 41 w 58"/>
                  <a:gd name="T75" fmla="*/ 34 h 38"/>
                  <a:gd name="T76" fmla="*/ 42 w 58"/>
                  <a:gd name="T77" fmla="*/ 33 h 38"/>
                  <a:gd name="T78" fmla="*/ 48 w 58"/>
                  <a:gd name="T79" fmla="*/ 34 h 38"/>
                  <a:gd name="T80" fmla="*/ 48 w 58"/>
                  <a:gd name="T81" fmla="*/ 34 h 38"/>
                  <a:gd name="T82" fmla="*/ 53 w 58"/>
                  <a:gd name="T83" fmla="*/ 35 h 38"/>
                  <a:gd name="T84" fmla="*/ 58 w 58"/>
                  <a:gd name="T85" fmla="*/ 33 h 38"/>
                  <a:gd name="T86" fmla="*/ 56 w 58"/>
                  <a:gd name="T87" fmla="*/ 29 h 38"/>
                  <a:gd name="T88" fmla="*/ 56 w 58"/>
                  <a:gd name="T89" fmla="*/ 28 h 38"/>
                  <a:gd name="T90" fmla="*/ 58 w 58"/>
                  <a:gd name="T9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38">
                    <a:moveTo>
                      <a:pt x="58" y="23"/>
                    </a:moveTo>
                    <a:cubicBezTo>
                      <a:pt x="58" y="23"/>
                      <a:pt x="58" y="23"/>
                      <a:pt x="58" y="23"/>
                    </a:cubicBezTo>
                    <a:cubicBezTo>
                      <a:pt x="58" y="22"/>
                      <a:pt x="58" y="22"/>
                      <a:pt x="58" y="22"/>
                    </a:cubicBezTo>
                    <a:cubicBezTo>
                      <a:pt x="53" y="17"/>
                      <a:pt x="53" y="17"/>
                      <a:pt x="53" y="17"/>
                    </a:cubicBezTo>
                    <a:cubicBezTo>
                      <a:pt x="53" y="16"/>
                      <a:pt x="53" y="16"/>
                      <a:pt x="53" y="16"/>
                    </a:cubicBezTo>
                    <a:cubicBezTo>
                      <a:pt x="50" y="10"/>
                      <a:pt x="50" y="10"/>
                      <a:pt x="50" y="10"/>
                    </a:cubicBezTo>
                    <a:cubicBezTo>
                      <a:pt x="49" y="10"/>
                      <a:pt x="49" y="10"/>
                      <a:pt x="49" y="10"/>
                    </a:cubicBezTo>
                    <a:cubicBezTo>
                      <a:pt x="46" y="8"/>
                      <a:pt x="46" y="8"/>
                      <a:pt x="46" y="8"/>
                    </a:cubicBezTo>
                    <a:cubicBezTo>
                      <a:pt x="45" y="11"/>
                      <a:pt x="45" y="11"/>
                      <a:pt x="45" y="11"/>
                    </a:cubicBezTo>
                    <a:cubicBezTo>
                      <a:pt x="44" y="12"/>
                      <a:pt x="44" y="12"/>
                      <a:pt x="44" y="12"/>
                    </a:cubicBezTo>
                    <a:cubicBezTo>
                      <a:pt x="39" y="16"/>
                      <a:pt x="39" y="16"/>
                      <a:pt x="39" y="16"/>
                    </a:cubicBezTo>
                    <a:cubicBezTo>
                      <a:pt x="37" y="16"/>
                      <a:pt x="37" y="16"/>
                      <a:pt x="37" y="16"/>
                    </a:cubicBezTo>
                    <a:cubicBezTo>
                      <a:pt x="30" y="14"/>
                      <a:pt x="30" y="14"/>
                      <a:pt x="30" y="14"/>
                    </a:cubicBezTo>
                    <a:cubicBezTo>
                      <a:pt x="30" y="14"/>
                      <a:pt x="30" y="14"/>
                      <a:pt x="30" y="14"/>
                    </a:cubicBezTo>
                    <a:cubicBezTo>
                      <a:pt x="24" y="10"/>
                      <a:pt x="24" y="10"/>
                      <a:pt x="24" y="10"/>
                    </a:cubicBezTo>
                    <a:cubicBezTo>
                      <a:pt x="23" y="10"/>
                      <a:pt x="23" y="10"/>
                      <a:pt x="23" y="10"/>
                    </a:cubicBezTo>
                    <a:cubicBezTo>
                      <a:pt x="20" y="4"/>
                      <a:pt x="20" y="4"/>
                      <a:pt x="20" y="4"/>
                    </a:cubicBezTo>
                    <a:cubicBezTo>
                      <a:pt x="14" y="0"/>
                      <a:pt x="14" y="0"/>
                      <a:pt x="14" y="0"/>
                    </a:cubicBezTo>
                    <a:cubicBezTo>
                      <a:pt x="9" y="1"/>
                      <a:pt x="9" y="1"/>
                      <a:pt x="9" y="1"/>
                    </a:cubicBezTo>
                    <a:cubicBezTo>
                      <a:pt x="4" y="2"/>
                      <a:pt x="4" y="2"/>
                      <a:pt x="4" y="2"/>
                    </a:cubicBezTo>
                    <a:cubicBezTo>
                      <a:pt x="1" y="7"/>
                      <a:pt x="1" y="7"/>
                      <a:pt x="1" y="7"/>
                    </a:cubicBezTo>
                    <a:cubicBezTo>
                      <a:pt x="4" y="12"/>
                      <a:pt x="4" y="12"/>
                      <a:pt x="4" y="12"/>
                    </a:cubicBezTo>
                    <a:cubicBezTo>
                      <a:pt x="4" y="12"/>
                      <a:pt x="4" y="12"/>
                      <a:pt x="4" y="12"/>
                    </a:cubicBezTo>
                    <a:cubicBezTo>
                      <a:pt x="5" y="18"/>
                      <a:pt x="5" y="18"/>
                      <a:pt x="5" y="18"/>
                    </a:cubicBezTo>
                    <a:cubicBezTo>
                      <a:pt x="5" y="19"/>
                      <a:pt x="4" y="20"/>
                      <a:pt x="3" y="20"/>
                    </a:cubicBezTo>
                    <a:cubicBezTo>
                      <a:pt x="0" y="21"/>
                      <a:pt x="0" y="21"/>
                      <a:pt x="0" y="21"/>
                    </a:cubicBezTo>
                    <a:cubicBezTo>
                      <a:pt x="1" y="22"/>
                      <a:pt x="1" y="22"/>
                      <a:pt x="1" y="22"/>
                    </a:cubicBezTo>
                    <a:cubicBezTo>
                      <a:pt x="6" y="24"/>
                      <a:pt x="6" y="24"/>
                      <a:pt x="6" y="24"/>
                    </a:cubicBezTo>
                    <a:cubicBezTo>
                      <a:pt x="12" y="26"/>
                      <a:pt x="12" y="26"/>
                      <a:pt x="12" y="26"/>
                    </a:cubicBezTo>
                    <a:cubicBezTo>
                      <a:pt x="12" y="26"/>
                      <a:pt x="12" y="26"/>
                      <a:pt x="12" y="26"/>
                    </a:cubicBezTo>
                    <a:cubicBezTo>
                      <a:pt x="18" y="28"/>
                      <a:pt x="18" y="28"/>
                      <a:pt x="18" y="28"/>
                    </a:cubicBezTo>
                    <a:cubicBezTo>
                      <a:pt x="18" y="29"/>
                      <a:pt x="18" y="29"/>
                      <a:pt x="18" y="29"/>
                    </a:cubicBezTo>
                    <a:cubicBezTo>
                      <a:pt x="24" y="34"/>
                      <a:pt x="24" y="34"/>
                      <a:pt x="24" y="34"/>
                    </a:cubicBezTo>
                    <a:cubicBezTo>
                      <a:pt x="25" y="34"/>
                      <a:pt x="25" y="34"/>
                      <a:pt x="25" y="34"/>
                    </a:cubicBezTo>
                    <a:cubicBezTo>
                      <a:pt x="25" y="35"/>
                      <a:pt x="25" y="35"/>
                      <a:pt x="25" y="35"/>
                    </a:cubicBezTo>
                    <a:cubicBezTo>
                      <a:pt x="31" y="38"/>
                      <a:pt x="31" y="38"/>
                      <a:pt x="31" y="38"/>
                    </a:cubicBezTo>
                    <a:cubicBezTo>
                      <a:pt x="35" y="36"/>
                      <a:pt x="35" y="36"/>
                      <a:pt x="35" y="36"/>
                    </a:cubicBezTo>
                    <a:cubicBezTo>
                      <a:pt x="41" y="34"/>
                      <a:pt x="41" y="34"/>
                      <a:pt x="41" y="34"/>
                    </a:cubicBezTo>
                    <a:cubicBezTo>
                      <a:pt x="42" y="33"/>
                      <a:pt x="42" y="33"/>
                      <a:pt x="42" y="33"/>
                    </a:cubicBezTo>
                    <a:cubicBezTo>
                      <a:pt x="48" y="34"/>
                      <a:pt x="48" y="34"/>
                      <a:pt x="48" y="34"/>
                    </a:cubicBezTo>
                    <a:cubicBezTo>
                      <a:pt x="48" y="34"/>
                      <a:pt x="48" y="34"/>
                      <a:pt x="48" y="34"/>
                    </a:cubicBezTo>
                    <a:cubicBezTo>
                      <a:pt x="53" y="35"/>
                      <a:pt x="53" y="35"/>
                      <a:pt x="53" y="35"/>
                    </a:cubicBezTo>
                    <a:cubicBezTo>
                      <a:pt x="58" y="33"/>
                      <a:pt x="58" y="33"/>
                      <a:pt x="58" y="33"/>
                    </a:cubicBezTo>
                    <a:cubicBezTo>
                      <a:pt x="56" y="29"/>
                      <a:pt x="56" y="29"/>
                      <a:pt x="56" y="29"/>
                    </a:cubicBezTo>
                    <a:cubicBezTo>
                      <a:pt x="56" y="28"/>
                      <a:pt x="56" y="28"/>
                      <a:pt x="56" y="28"/>
                    </a:cubicBezTo>
                    <a:lnTo>
                      <a:pt x="5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8" name="Freeform 221">
                <a:extLst>
                  <a:ext uri="{FF2B5EF4-FFF2-40B4-BE49-F238E27FC236}">
                    <a16:creationId xmlns:a16="http://schemas.microsoft.com/office/drawing/2014/main" xmlns="" id="{BB627182-4E79-4B80-9300-12D541E95DEF}"/>
                  </a:ext>
                </a:extLst>
              </p:cNvPr>
              <p:cNvSpPr>
                <a:spLocks/>
              </p:cNvSpPr>
              <p:nvPr/>
            </p:nvSpPr>
            <p:spPr bwMode="auto">
              <a:xfrm>
                <a:off x="-1888" y="3999"/>
                <a:ext cx="23" cy="18"/>
              </a:xfrm>
              <a:custGeom>
                <a:avLst/>
                <a:gdLst>
                  <a:gd name="T0" fmla="*/ 17 w 23"/>
                  <a:gd name="T1" fmla="*/ 4 h 18"/>
                  <a:gd name="T2" fmla="*/ 17 w 23"/>
                  <a:gd name="T3" fmla="*/ 3 h 18"/>
                  <a:gd name="T4" fmla="*/ 13 w 23"/>
                  <a:gd name="T5" fmla="*/ 1 h 18"/>
                  <a:gd name="T6" fmla="*/ 13 w 23"/>
                  <a:gd name="T7" fmla="*/ 1 h 18"/>
                  <a:gd name="T8" fmla="*/ 6 w 23"/>
                  <a:gd name="T9" fmla="*/ 0 h 18"/>
                  <a:gd name="T10" fmla="*/ 5 w 23"/>
                  <a:gd name="T11" fmla="*/ 1 h 18"/>
                  <a:gd name="T12" fmla="*/ 1 w 23"/>
                  <a:gd name="T13" fmla="*/ 5 h 18"/>
                  <a:gd name="T14" fmla="*/ 0 w 23"/>
                  <a:gd name="T15" fmla="*/ 6 h 18"/>
                  <a:gd name="T16" fmla="*/ 0 w 23"/>
                  <a:gd name="T17" fmla="*/ 11 h 18"/>
                  <a:gd name="T18" fmla="*/ 1 w 23"/>
                  <a:gd name="T19" fmla="*/ 12 h 18"/>
                  <a:gd name="T20" fmla="*/ 6 w 23"/>
                  <a:gd name="T21" fmla="*/ 16 h 18"/>
                  <a:gd name="T22" fmla="*/ 6 w 23"/>
                  <a:gd name="T23" fmla="*/ 17 h 18"/>
                  <a:gd name="T24" fmla="*/ 7 w 23"/>
                  <a:gd name="T25" fmla="*/ 17 h 18"/>
                  <a:gd name="T26" fmla="*/ 10 w 23"/>
                  <a:gd name="T27" fmla="*/ 18 h 18"/>
                  <a:gd name="T28" fmla="*/ 11 w 23"/>
                  <a:gd name="T29" fmla="*/ 18 h 18"/>
                  <a:gd name="T30" fmla="*/ 16 w 23"/>
                  <a:gd name="T31" fmla="*/ 17 h 18"/>
                  <a:gd name="T32" fmla="*/ 16 w 23"/>
                  <a:gd name="T33" fmla="*/ 17 h 18"/>
                  <a:gd name="T34" fmla="*/ 21 w 23"/>
                  <a:gd name="T35" fmla="*/ 17 h 18"/>
                  <a:gd name="T36" fmla="*/ 22 w 23"/>
                  <a:gd name="T37" fmla="*/ 17 h 18"/>
                  <a:gd name="T38" fmla="*/ 23 w 23"/>
                  <a:gd name="T39" fmla="*/ 15 h 18"/>
                  <a:gd name="T40" fmla="*/ 20 w 23"/>
                  <a:gd name="T41" fmla="*/ 10 h 18"/>
                  <a:gd name="T42" fmla="*/ 20 w 23"/>
                  <a:gd name="T43" fmla="*/ 10 h 18"/>
                  <a:gd name="T44" fmla="*/ 17 w 23"/>
                  <a:gd name="T45"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8">
                    <a:moveTo>
                      <a:pt x="17" y="4"/>
                    </a:moveTo>
                    <a:lnTo>
                      <a:pt x="17" y="3"/>
                    </a:lnTo>
                    <a:lnTo>
                      <a:pt x="13" y="1"/>
                    </a:lnTo>
                    <a:lnTo>
                      <a:pt x="13" y="1"/>
                    </a:lnTo>
                    <a:lnTo>
                      <a:pt x="6" y="0"/>
                    </a:lnTo>
                    <a:lnTo>
                      <a:pt x="5" y="1"/>
                    </a:lnTo>
                    <a:lnTo>
                      <a:pt x="1" y="5"/>
                    </a:lnTo>
                    <a:lnTo>
                      <a:pt x="0" y="6"/>
                    </a:lnTo>
                    <a:lnTo>
                      <a:pt x="0" y="11"/>
                    </a:lnTo>
                    <a:lnTo>
                      <a:pt x="1" y="12"/>
                    </a:lnTo>
                    <a:lnTo>
                      <a:pt x="6" y="16"/>
                    </a:lnTo>
                    <a:lnTo>
                      <a:pt x="6" y="17"/>
                    </a:lnTo>
                    <a:lnTo>
                      <a:pt x="7" y="17"/>
                    </a:lnTo>
                    <a:lnTo>
                      <a:pt x="10" y="18"/>
                    </a:lnTo>
                    <a:lnTo>
                      <a:pt x="11" y="18"/>
                    </a:lnTo>
                    <a:lnTo>
                      <a:pt x="16" y="17"/>
                    </a:lnTo>
                    <a:lnTo>
                      <a:pt x="16" y="17"/>
                    </a:lnTo>
                    <a:lnTo>
                      <a:pt x="21" y="17"/>
                    </a:lnTo>
                    <a:lnTo>
                      <a:pt x="22" y="17"/>
                    </a:lnTo>
                    <a:lnTo>
                      <a:pt x="23" y="15"/>
                    </a:lnTo>
                    <a:lnTo>
                      <a:pt x="20" y="10"/>
                    </a:lnTo>
                    <a:lnTo>
                      <a:pt x="20" y="10"/>
                    </a:ln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9" name="Freeform 222">
                <a:extLst>
                  <a:ext uri="{FF2B5EF4-FFF2-40B4-BE49-F238E27FC236}">
                    <a16:creationId xmlns:a16="http://schemas.microsoft.com/office/drawing/2014/main" xmlns="" id="{8CB99E7C-E21B-44B3-943F-F613E8BB5455}"/>
                  </a:ext>
                </a:extLst>
              </p:cNvPr>
              <p:cNvSpPr>
                <a:spLocks/>
              </p:cNvSpPr>
              <p:nvPr/>
            </p:nvSpPr>
            <p:spPr bwMode="auto">
              <a:xfrm>
                <a:off x="-1642" y="3899"/>
                <a:ext cx="33" cy="35"/>
              </a:xfrm>
              <a:custGeom>
                <a:avLst/>
                <a:gdLst>
                  <a:gd name="T0" fmla="*/ 29 w 35"/>
                  <a:gd name="T1" fmla="*/ 14 h 38"/>
                  <a:gd name="T2" fmla="*/ 24 w 35"/>
                  <a:gd name="T3" fmla="*/ 11 h 38"/>
                  <a:gd name="T4" fmla="*/ 22 w 35"/>
                  <a:gd name="T5" fmla="*/ 9 h 38"/>
                  <a:gd name="T6" fmla="*/ 22 w 35"/>
                  <a:gd name="T7" fmla="*/ 9 h 38"/>
                  <a:gd name="T8" fmla="*/ 16 w 35"/>
                  <a:gd name="T9" fmla="*/ 6 h 38"/>
                  <a:gd name="T10" fmla="*/ 11 w 35"/>
                  <a:gd name="T11" fmla="*/ 3 h 38"/>
                  <a:gd name="T12" fmla="*/ 11 w 35"/>
                  <a:gd name="T13" fmla="*/ 3 h 38"/>
                  <a:gd name="T14" fmla="*/ 5 w 35"/>
                  <a:gd name="T15" fmla="*/ 1 h 38"/>
                  <a:gd name="T16" fmla="*/ 3 w 35"/>
                  <a:gd name="T17" fmla="*/ 1 h 38"/>
                  <a:gd name="T18" fmla="*/ 0 w 35"/>
                  <a:gd name="T19" fmla="*/ 7 h 38"/>
                  <a:gd name="T20" fmla="*/ 0 w 35"/>
                  <a:gd name="T21" fmla="*/ 8 h 38"/>
                  <a:gd name="T22" fmla="*/ 0 w 35"/>
                  <a:gd name="T23" fmla="*/ 26 h 38"/>
                  <a:gd name="T24" fmla="*/ 1 w 35"/>
                  <a:gd name="T25" fmla="*/ 27 h 38"/>
                  <a:gd name="T26" fmla="*/ 7 w 35"/>
                  <a:gd name="T27" fmla="*/ 31 h 38"/>
                  <a:gd name="T28" fmla="*/ 7 w 35"/>
                  <a:gd name="T29" fmla="*/ 31 h 38"/>
                  <a:gd name="T30" fmla="*/ 13 w 35"/>
                  <a:gd name="T31" fmla="*/ 33 h 38"/>
                  <a:gd name="T32" fmla="*/ 18 w 35"/>
                  <a:gd name="T33" fmla="*/ 35 h 38"/>
                  <a:gd name="T34" fmla="*/ 18 w 35"/>
                  <a:gd name="T35" fmla="*/ 35 h 38"/>
                  <a:gd name="T36" fmla="*/ 24 w 35"/>
                  <a:gd name="T37" fmla="*/ 37 h 38"/>
                  <a:gd name="T38" fmla="*/ 25 w 35"/>
                  <a:gd name="T39" fmla="*/ 37 h 38"/>
                  <a:gd name="T40" fmla="*/ 25 w 35"/>
                  <a:gd name="T41" fmla="*/ 38 h 38"/>
                  <a:gd name="T42" fmla="*/ 26 w 35"/>
                  <a:gd name="T43" fmla="*/ 38 h 38"/>
                  <a:gd name="T44" fmla="*/ 30 w 35"/>
                  <a:gd name="T45" fmla="*/ 37 h 38"/>
                  <a:gd name="T46" fmla="*/ 32 w 35"/>
                  <a:gd name="T47" fmla="*/ 36 h 38"/>
                  <a:gd name="T48" fmla="*/ 33 w 35"/>
                  <a:gd name="T49" fmla="*/ 33 h 38"/>
                  <a:gd name="T50" fmla="*/ 33 w 35"/>
                  <a:gd name="T51" fmla="*/ 33 h 38"/>
                  <a:gd name="T52" fmla="*/ 35 w 35"/>
                  <a:gd name="T53" fmla="*/ 27 h 38"/>
                  <a:gd name="T54" fmla="*/ 35 w 35"/>
                  <a:gd name="T55" fmla="*/ 27 h 38"/>
                  <a:gd name="T56" fmla="*/ 35 w 35"/>
                  <a:gd name="T57" fmla="*/ 21 h 38"/>
                  <a:gd name="T58" fmla="*/ 35 w 35"/>
                  <a:gd name="T59" fmla="*/ 20 h 38"/>
                  <a:gd name="T60" fmla="*/ 30 w 35"/>
                  <a:gd name="T61" fmla="*/ 14 h 38"/>
                  <a:gd name="T62" fmla="*/ 29 w 35"/>
                  <a:gd name="T6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38">
                    <a:moveTo>
                      <a:pt x="29" y="14"/>
                    </a:moveTo>
                    <a:cubicBezTo>
                      <a:pt x="24" y="11"/>
                      <a:pt x="24" y="11"/>
                      <a:pt x="24" y="11"/>
                    </a:cubicBezTo>
                    <a:cubicBezTo>
                      <a:pt x="22" y="9"/>
                      <a:pt x="22" y="9"/>
                      <a:pt x="22" y="9"/>
                    </a:cubicBezTo>
                    <a:cubicBezTo>
                      <a:pt x="22" y="9"/>
                      <a:pt x="22" y="9"/>
                      <a:pt x="22" y="9"/>
                    </a:cubicBezTo>
                    <a:cubicBezTo>
                      <a:pt x="16" y="6"/>
                      <a:pt x="16" y="6"/>
                      <a:pt x="16" y="6"/>
                    </a:cubicBezTo>
                    <a:cubicBezTo>
                      <a:pt x="11" y="3"/>
                      <a:pt x="11" y="3"/>
                      <a:pt x="11" y="3"/>
                    </a:cubicBezTo>
                    <a:cubicBezTo>
                      <a:pt x="11" y="3"/>
                      <a:pt x="11" y="3"/>
                      <a:pt x="11" y="3"/>
                    </a:cubicBezTo>
                    <a:cubicBezTo>
                      <a:pt x="5" y="1"/>
                      <a:pt x="5" y="1"/>
                      <a:pt x="5" y="1"/>
                    </a:cubicBezTo>
                    <a:cubicBezTo>
                      <a:pt x="4" y="0"/>
                      <a:pt x="3" y="1"/>
                      <a:pt x="3" y="1"/>
                    </a:cubicBezTo>
                    <a:cubicBezTo>
                      <a:pt x="0" y="7"/>
                      <a:pt x="0" y="7"/>
                      <a:pt x="0" y="7"/>
                    </a:cubicBezTo>
                    <a:cubicBezTo>
                      <a:pt x="0" y="8"/>
                      <a:pt x="0" y="8"/>
                      <a:pt x="0" y="8"/>
                    </a:cubicBezTo>
                    <a:cubicBezTo>
                      <a:pt x="0" y="26"/>
                      <a:pt x="0" y="26"/>
                      <a:pt x="0" y="26"/>
                    </a:cubicBezTo>
                    <a:cubicBezTo>
                      <a:pt x="1" y="27"/>
                      <a:pt x="1" y="27"/>
                      <a:pt x="1" y="27"/>
                    </a:cubicBezTo>
                    <a:cubicBezTo>
                      <a:pt x="7" y="31"/>
                      <a:pt x="7" y="31"/>
                      <a:pt x="7" y="31"/>
                    </a:cubicBezTo>
                    <a:cubicBezTo>
                      <a:pt x="7" y="31"/>
                      <a:pt x="7" y="31"/>
                      <a:pt x="7" y="31"/>
                    </a:cubicBezTo>
                    <a:cubicBezTo>
                      <a:pt x="13" y="33"/>
                      <a:pt x="13" y="33"/>
                      <a:pt x="13" y="33"/>
                    </a:cubicBezTo>
                    <a:cubicBezTo>
                      <a:pt x="18" y="35"/>
                      <a:pt x="18" y="35"/>
                      <a:pt x="18" y="35"/>
                    </a:cubicBezTo>
                    <a:cubicBezTo>
                      <a:pt x="18" y="35"/>
                      <a:pt x="18" y="35"/>
                      <a:pt x="18" y="35"/>
                    </a:cubicBezTo>
                    <a:cubicBezTo>
                      <a:pt x="24" y="37"/>
                      <a:pt x="24" y="37"/>
                      <a:pt x="24" y="37"/>
                    </a:cubicBezTo>
                    <a:cubicBezTo>
                      <a:pt x="25" y="37"/>
                      <a:pt x="25" y="37"/>
                      <a:pt x="25" y="37"/>
                    </a:cubicBezTo>
                    <a:cubicBezTo>
                      <a:pt x="25" y="38"/>
                      <a:pt x="25" y="37"/>
                      <a:pt x="25" y="38"/>
                    </a:cubicBezTo>
                    <a:cubicBezTo>
                      <a:pt x="26" y="38"/>
                      <a:pt x="26" y="38"/>
                      <a:pt x="26" y="38"/>
                    </a:cubicBezTo>
                    <a:cubicBezTo>
                      <a:pt x="30" y="37"/>
                      <a:pt x="30" y="37"/>
                      <a:pt x="30" y="37"/>
                    </a:cubicBezTo>
                    <a:cubicBezTo>
                      <a:pt x="32" y="36"/>
                      <a:pt x="32" y="36"/>
                      <a:pt x="32" y="36"/>
                    </a:cubicBezTo>
                    <a:cubicBezTo>
                      <a:pt x="33" y="33"/>
                      <a:pt x="33" y="33"/>
                      <a:pt x="33" y="33"/>
                    </a:cubicBezTo>
                    <a:cubicBezTo>
                      <a:pt x="33" y="33"/>
                      <a:pt x="33" y="33"/>
                      <a:pt x="33" y="33"/>
                    </a:cubicBezTo>
                    <a:cubicBezTo>
                      <a:pt x="35" y="27"/>
                      <a:pt x="35" y="27"/>
                      <a:pt x="35" y="27"/>
                    </a:cubicBezTo>
                    <a:cubicBezTo>
                      <a:pt x="35" y="27"/>
                      <a:pt x="35" y="27"/>
                      <a:pt x="35" y="27"/>
                    </a:cubicBezTo>
                    <a:cubicBezTo>
                      <a:pt x="35" y="21"/>
                      <a:pt x="35" y="21"/>
                      <a:pt x="35" y="21"/>
                    </a:cubicBezTo>
                    <a:cubicBezTo>
                      <a:pt x="35" y="20"/>
                      <a:pt x="35" y="20"/>
                      <a:pt x="35" y="20"/>
                    </a:cubicBezTo>
                    <a:cubicBezTo>
                      <a:pt x="30" y="14"/>
                      <a:pt x="30" y="14"/>
                      <a:pt x="30" y="14"/>
                    </a:cubicBezTo>
                    <a:lnTo>
                      <a:pt x="2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0" name="Freeform 223">
                <a:extLst>
                  <a:ext uri="{FF2B5EF4-FFF2-40B4-BE49-F238E27FC236}">
                    <a16:creationId xmlns:a16="http://schemas.microsoft.com/office/drawing/2014/main" xmlns="" id="{E46B0A6B-9D95-4D47-9990-2185040D7BB9}"/>
                  </a:ext>
                </a:extLst>
              </p:cNvPr>
              <p:cNvSpPr>
                <a:spLocks/>
              </p:cNvSpPr>
              <p:nvPr/>
            </p:nvSpPr>
            <p:spPr bwMode="auto">
              <a:xfrm>
                <a:off x="-1814" y="3935"/>
                <a:ext cx="32" cy="24"/>
              </a:xfrm>
              <a:custGeom>
                <a:avLst/>
                <a:gdLst>
                  <a:gd name="T0" fmla="*/ 5 w 34"/>
                  <a:gd name="T1" fmla="*/ 25 h 25"/>
                  <a:gd name="T2" fmla="*/ 7 w 34"/>
                  <a:gd name="T3" fmla="*/ 25 h 25"/>
                  <a:gd name="T4" fmla="*/ 12 w 34"/>
                  <a:gd name="T5" fmla="*/ 20 h 25"/>
                  <a:gd name="T6" fmla="*/ 17 w 34"/>
                  <a:gd name="T7" fmla="*/ 14 h 25"/>
                  <a:gd name="T8" fmla="*/ 22 w 34"/>
                  <a:gd name="T9" fmla="*/ 14 h 25"/>
                  <a:gd name="T10" fmla="*/ 28 w 34"/>
                  <a:gd name="T11" fmla="*/ 16 h 25"/>
                  <a:gd name="T12" fmla="*/ 28 w 34"/>
                  <a:gd name="T13" fmla="*/ 15 h 25"/>
                  <a:gd name="T14" fmla="*/ 29 w 34"/>
                  <a:gd name="T15" fmla="*/ 16 h 25"/>
                  <a:gd name="T16" fmla="*/ 32 w 34"/>
                  <a:gd name="T17" fmla="*/ 15 h 25"/>
                  <a:gd name="T18" fmla="*/ 33 w 34"/>
                  <a:gd name="T19" fmla="*/ 14 h 25"/>
                  <a:gd name="T20" fmla="*/ 34 w 34"/>
                  <a:gd name="T21" fmla="*/ 13 h 25"/>
                  <a:gd name="T22" fmla="*/ 32 w 34"/>
                  <a:gd name="T23" fmla="*/ 7 h 25"/>
                  <a:gd name="T24" fmla="*/ 31 w 34"/>
                  <a:gd name="T25" fmla="*/ 6 h 25"/>
                  <a:gd name="T26" fmla="*/ 27 w 34"/>
                  <a:gd name="T27" fmla="*/ 3 h 25"/>
                  <a:gd name="T28" fmla="*/ 27 w 34"/>
                  <a:gd name="T29" fmla="*/ 3 h 25"/>
                  <a:gd name="T30" fmla="*/ 21 w 34"/>
                  <a:gd name="T31" fmla="*/ 2 h 25"/>
                  <a:gd name="T32" fmla="*/ 21 w 34"/>
                  <a:gd name="T33" fmla="*/ 2 h 25"/>
                  <a:gd name="T34" fmla="*/ 15 w 34"/>
                  <a:gd name="T35" fmla="*/ 2 h 25"/>
                  <a:gd name="T36" fmla="*/ 9 w 34"/>
                  <a:gd name="T37" fmla="*/ 0 h 25"/>
                  <a:gd name="T38" fmla="*/ 7 w 34"/>
                  <a:gd name="T39" fmla="*/ 1 h 25"/>
                  <a:gd name="T40" fmla="*/ 7 w 34"/>
                  <a:gd name="T41" fmla="*/ 3 h 25"/>
                  <a:gd name="T42" fmla="*/ 10 w 34"/>
                  <a:gd name="T43" fmla="*/ 8 h 25"/>
                  <a:gd name="T44" fmla="*/ 10 w 34"/>
                  <a:gd name="T45" fmla="*/ 9 h 25"/>
                  <a:gd name="T46" fmla="*/ 5 w 34"/>
                  <a:gd name="T47" fmla="*/ 9 h 25"/>
                  <a:gd name="T48" fmla="*/ 3 w 34"/>
                  <a:gd name="T49" fmla="*/ 10 h 25"/>
                  <a:gd name="T50" fmla="*/ 3 w 34"/>
                  <a:gd name="T51" fmla="*/ 11 h 25"/>
                  <a:gd name="T52" fmla="*/ 3 w 34"/>
                  <a:gd name="T53" fmla="*/ 12 h 25"/>
                  <a:gd name="T54" fmla="*/ 0 w 34"/>
                  <a:gd name="T55" fmla="*/ 17 h 25"/>
                  <a:gd name="T56" fmla="*/ 0 w 34"/>
                  <a:gd name="T57" fmla="*/ 19 h 25"/>
                  <a:gd name="T58" fmla="*/ 4 w 34"/>
                  <a:gd name="T59" fmla="*/ 24 h 25"/>
                  <a:gd name="T60" fmla="*/ 5 w 34"/>
                  <a:gd name="T6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5">
                    <a:moveTo>
                      <a:pt x="5" y="25"/>
                    </a:moveTo>
                    <a:cubicBezTo>
                      <a:pt x="7" y="25"/>
                      <a:pt x="7" y="25"/>
                      <a:pt x="7" y="25"/>
                    </a:cubicBezTo>
                    <a:cubicBezTo>
                      <a:pt x="12" y="20"/>
                      <a:pt x="12" y="20"/>
                      <a:pt x="12" y="20"/>
                    </a:cubicBezTo>
                    <a:cubicBezTo>
                      <a:pt x="17" y="14"/>
                      <a:pt x="17" y="14"/>
                      <a:pt x="17" y="14"/>
                    </a:cubicBezTo>
                    <a:cubicBezTo>
                      <a:pt x="22" y="14"/>
                      <a:pt x="22" y="14"/>
                      <a:pt x="22" y="14"/>
                    </a:cubicBezTo>
                    <a:cubicBezTo>
                      <a:pt x="28" y="16"/>
                      <a:pt x="28" y="16"/>
                      <a:pt x="28" y="16"/>
                    </a:cubicBezTo>
                    <a:cubicBezTo>
                      <a:pt x="28" y="16"/>
                      <a:pt x="28" y="15"/>
                      <a:pt x="28" y="15"/>
                    </a:cubicBezTo>
                    <a:cubicBezTo>
                      <a:pt x="29" y="15"/>
                      <a:pt x="29" y="16"/>
                      <a:pt x="29" y="16"/>
                    </a:cubicBezTo>
                    <a:cubicBezTo>
                      <a:pt x="32" y="15"/>
                      <a:pt x="32" y="15"/>
                      <a:pt x="32" y="15"/>
                    </a:cubicBezTo>
                    <a:cubicBezTo>
                      <a:pt x="33" y="14"/>
                      <a:pt x="33" y="14"/>
                      <a:pt x="33" y="14"/>
                    </a:cubicBezTo>
                    <a:cubicBezTo>
                      <a:pt x="34" y="13"/>
                      <a:pt x="34" y="13"/>
                      <a:pt x="34" y="13"/>
                    </a:cubicBezTo>
                    <a:cubicBezTo>
                      <a:pt x="32" y="7"/>
                      <a:pt x="32" y="7"/>
                      <a:pt x="32" y="7"/>
                    </a:cubicBezTo>
                    <a:cubicBezTo>
                      <a:pt x="31" y="6"/>
                      <a:pt x="31" y="6"/>
                      <a:pt x="31" y="6"/>
                    </a:cubicBezTo>
                    <a:cubicBezTo>
                      <a:pt x="27" y="3"/>
                      <a:pt x="27" y="3"/>
                      <a:pt x="27" y="3"/>
                    </a:cubicBezTo>
                    <a:cubicBezTo>
                      <a:pt x="27" y="3"/>
                      <a:pt x="27" y="3"/>
                      <a:pt x="27" y="3"/>
                    </a:cubicBezTo>
                    <a:cubicBezTo>
                      <a:pt x="21" y="2"/>
                      <a:pt x="21" y="2"/>
                      <a:pt x="21" y="2"/>
                    </a:cubicBezTo>
                    <a:cubicBezTo>
                      <a:pt x="21" y="2"/>
                      <a:pt x="21" y="2"/>
                      <a:pt x="21" y="2"/>
                    </a:cubicBezTo>
                    <a:cubicBezTo>
                      <a:pt x="15" y="2"/>
                      <a:pt x="15" y="2"/>
                      <a:pt x="15" y="2"/>
                    </a:cubicBezTo>
                    <a:cubicBezTo>
                      <a:pt x="9" y="0"/>
                      <a:pt x="9" y="0"/>
                      <a:pt x="9" y="0"/>
                    </a:cubicBezTo>
                    <a:cubicBezTo>
                      <a:pt x="7" y="1"/>
                      <a:pt x="7" y="1"/>
                      <a:pt x="7" y="1"/>
                    </a:cubicBezTo>
                    <a:cubicBezTo>
                      <a:pt x="7" y="3"/>
                      <a:pt x="7" y="3"/>
                      <a:pt x="7" y="3"/>
                    </a:cubicBezTo>
                    <a:cubicBezTo>
                      <a:pt x="10" y="8"/>
                      <a:pt x="10" y="8"/>
                      <a:pt x="10" y="8"/>
                    </a:cubicBezTo>
                    <a:cubicBezTo>
                      <a:pt x="10" y="9"/>
                      <a:pt x="10" y="9"/>
                      <a:pt x="10" y="9"/>
                    </a:cubicBezTo>
                    <a:cubicBezTo>
                      <a:pt x="5" y="9"/>
                      <a:pt x="5" y="9"/>
                      <a:pt x="5" y="9"/>
                    </a:cubicBezTo>
                    <a:cubicBezTo>
                      <a:pt x="3" y="10"/>
                      <a:pt x="3" y="10"/>
                      <a:pt x="3" y="10"/>
                    </a:cubicBezTo>
                    <a:cubicBezTo>
                      <a:pt x="3" y="11"/>
                      <a:pt x="3" y="11"/>
                      <a:pt x="3" y="11"/>
                    </a:cubicBezTo>
                    <a:cubicBezTo>
                      <a:pt x="3" y="12"/>
                      <a:pt x="3" y="12"/>
                      <a:pt x="3" y="12"/>
                    </a:cubicBezTo>
                    <a:cubicBezTo>
                      <a:pt x="0" y="17"/>
                      <a:pt x="0" y="17"/>
                      <a:pt x="0" y="17"/>
                    </a:cubicBezTo>
                    <a:cubicBezTo>
                      <a:pt x="0" y="19"/>
                      <a:pt x="0" y="19"/>
                      <a:pt x="0" y="19"/>
                    </a:cubicBezTo>
                    <a:cubicBezTo>
                      <a:pt x="4" y="24"/>
                      <a:pt x="4" y="24"/>
                      <a:pt x="4" y="24"/>
                    </a:cubicBezTo>
                    <a:lnTo>
                      <a:pt x="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1" name="Freeform 224">
                <a:extLst>
                  <a:ext uri="{FF2B5EF4-FFF2-40B4-BE49-F238E27FC236}">
                    <a16:creationId xmlns:a16="http://schemas.microsoft.com/office/drawing/2014/main" xmlns="" id="{863FD895-5F21-44BE-945A-B2F56BDA37C4}"/>
                  </a:ext>
                </a:extLst>
              </p:cNvPr>
              <p:cNvSpPr>
                <a:spLocks/>
              </p:cNvSpPr>
              <p:nvPr/>
            </p:nvSpPr>
            <p:spPr bwMode="auto">
              <a:xfrm>
                <a:off x="-2602" y="3210"/>
                <a:ext cx="15" cy="17"/>
              </a:xfrm>
              <a:custGeom>
                <a:avLst/>
                <a:gdLst>
                  <a:gd name="T0" fmla="*/ 6 w 16"/>
                  <a:gd name="T1" fmla="*/ 17 h 18"/>
                  <a:gd name="T2" fmla="*/ 7 w 16"/>
                  <a:gd name="T3" fmla="*/ 17 h 18"/>
                  <a:gd name="T4" fmla="*/ 7 w 16"/>
                  <a:gd name="T5" fmla="*/ 18 h 18"/>
                  <a:gd name="T6" fmla="*/ 8 w 16"/>
                  <a:gd name="T7" fmla="*/ 18 h 18"/>
                  <a:gd name="T8" fmla="*/ 8 w 16"/>
                  <a:gd name="T9" fmla="*/ 18 h 18"/>
                  <a:gd name="T10" fmla="*/ 8 w 16"/>
                  <a:gd name="T11" fmla="*/ 18 h 18"/>
                  <a:gd name="T12" fmla="*/ 9 w 16"/>
                  <a:gd name="T13" fmla="*/ 18 h 18"/>
                  <a:gd name="T14" fmla="*/ 9 w 16"/>
                  <a:gd name="T15" fmla="*/ 17 h 18"/>
                  <a:gd name="T16" fmla="*/ 9 w 16"/>
                  <a:gd name="T17" fmla="*/ 17 h 18"/>
                  <a:gd name="T18" fmla="*/ 10 w 16"/>
                  <a:gd name="T19" fmla="*/ 17 h 18"/>
                  <a:gd name="T20" fmla="*/ 10 w 16"/>
                  <a:gd name="T21" fmla="*/ 17 h 18"/>
                  <a:gd name="T22" fmla="*/ 10 w 16"/>
                  <a:gd name="T23" fmla="*/ 12 h 18"/>
                  <a:gd name="T24" fmla="*/ 12 w 16"/>
                  <a:gd name="T25" fmla="*/ 7 h 18"/>
                  <a:gd name="T26" fmla="*/ 16 w 16"/>
                  <a:gd name="T27" fmla="*/ 2 h 18"/>
                  <a:gd name="T28" fmla="*/ 16 w 16"/>
                  <a:gd name="T29" fmla="*/ 0 h 18"/>
                  <a:gd name="T30" fmla="*/ 14 w 16"/>
                  <a:gd name="T31" fmla="*/ 0 h 18"/>
                  <a:gd name="T32" fmla="*/ 9 w 16"/>
                  <a:gd name="T33" fmla="*/ 1 h 18"/>
                  <a:gd name="T34" fmla="*/ 4 w 16"/>
                  <a:gd name="T35" fmla="*/ 1 h 18"/>
                  <a:gd name="T36" fmla="*/ 3 w 16"/>
                  <a:gd name="T37" fmla="*/ 2 h 18"/>
                  <a:gd name="T38" fmla="*/ 2 w 16"/>
                  <a:gd name="T39" fmla="*/ 7 h 18"/>
                  <a:gd name="T40" fmla="*/ 0 w 16"/>
                  <a:gd name="T41" fmla="*/ 12 h 18"/>
                  <a:gd name="T42" fmla="*/ 1 w 16"/>
                  <a:gd name="T43" fmla="*/ 14 h 18"/>
                  <a:gd name="T44" fmla="*/ 6 w 16"/>
                  <a:gd name="T4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8">
                    <a:moveTo>
                      <a:pt x="6" y="17"/>
                    </a:moveTo>
                    <a:cubicBezTo>
                      <a:pt x="7" y="17"/>
                      <a:pt x="7" y="17"/>
                      <a:pt x="7" y="17"/>
                    </a:cubicBezTo>
                    <a:cubicBezTo>
                      <a:pt x="7" y="18"/>
                      <a:pt x="7" y="18"/>
                      <a:pt x="7" y="18"/>
                    </a:cubicBezTo>
                    <a:cubicBezTo>
                      <a:pt x="8" y="18"/>
                      <a:pt x="8" y="18"/>
                      <a:pt x="8" y="18"/>
                    </a:cubicBezTo>
                    <a:cubicBezTo>
                      <a:pt x="8" y="18"/>
                      <a:pt x="8" y="18"/>
                      <a:pt x="8" y="18"/>
                    </a:cubicBezTo>
                    <a:cubicBezTo>
                      <a:pt x="8" y="18"/>
                      <a:pt x="8" y="18"/>
                      <a:pt x="8" y="18"/>
                    </a:cubicBezTo>
                    <a:cubicBezTo>
                      <a:pt x="9" y="18"/>
                      <a:pt x="9" y="18"/>
                      <a:pt x="9" y="18"/>
                    </a:cubicBezTo>
                    <a:cubicBezTo>
                      <a:pt x="9" y="18"/>
                      <a:pt x="9" y="18"/>
                      <a:pt x="9" y="17"/>
                    </a:cubicBezTo>
                    <a:cubicBezTo>
                      <a:pt x="9" y="17"/>
                      <a:pt x="9" y="17"/>
                      <a:pt x="9" y="17"/>
                    </a:cubicBezTo>
                    <a:cubicBezTo>
                      <a:pt x="10" y="17"/>
                      <a:pt x="9" y="17"/>
                      <a:pt x="10" y="17"/>
                    </a:cubicBezTo>
                    <a:cubicBezTo>
                      <a:pt x="10" y="17"/>
                      <a:pt x="10" y="17"/>
                      <a:pt x="10" y="17"/>
                    </a:cubicBezTo>
                    <a:cubicBezTo>
                      <a:pt x="10" y="12"/>
                      <a:pt x="10" y="12"/>
                      <a:pt x="10" y="12"/>
                    </a:cubicBezTo>
                    <a:cubicBezTo>
                      <a:pt x="12" y="7"/>
                      <a:pt x="12" y="7"/>
                      <a:pt x="12" y="7"/>
                    </a:cubicBezTo>
                    <a:cubicBezTo>
                      <a:pt x="16" y="2"/>
                      <a:pt x="16" y="2"/>
                      <a:pt x="16" y="2"/>
                    </a:cubicBezTo>
                    <a:cubicBezTo>
                      <a:pt x="16" y="0"/>
                      <a:pt x="16" y="0"/>
                      <a:pt x="16" y="0"/>
                    </a:cubicBezTo>
                    <a:cubicBezTo>
                      <a:pt x="14" y="0"/>
                      <a:pt x="14" y="0"/>
                      <a:pt x="14" y="0"/>
                    </a:cubicBezTo>
                    <a:cubicBezTo>
                      <a:pt x="9" y="1"/>
                      <a:pt x="9" y="1"/>
                      <a:pt x="9" y="1"/>
                    </a:cubicBezTo>
                    <a:cubicBezTo>
                      <a:pt x="4" y="1"/>
                      <a:pt x="4" y="1"/>
                      <a:pt x="4" y="1"/>
                    </a:cubicBezTo>
                    <a:cubicBezTo>
                      <a:pt x="3" y="1"/>
                      <a:pt x="3" y="1"/>
                      <a:pt x="3" y="2"/>
                    </a:cubicBezTo>
                    <a:cubicBezTo>
                      <a:pt x="2" y="7"/>
                      <a:pt x="2" y="7"/>
                      <a:pt x="2" y="7"/>
                    </a:cubicBezTo>
                    <a:cubicBezTo>
                      <a:pt x="0" y="12"/>
                      <a:pt x="0" y="12"/>
                      <a:pt x="0" y="12"/>
                    </a:cubicBezTo>
                    <a:cubicBezTo>
                      <a:pt x="0" y="13"/>
                      <a:pt x="0" y="13"/>
                      <a:pt x="1" y="14"/>
                    </a:cubicBezTo>
                    <a:lnTo>
                      <a:pt x="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2" name="Freeform 225">
                <a:extLst>
                  <a:ext uri="{FF2B5EF4-FFF2-40B4-BE49-F238E27FC236}">
                    <a16:creationId xmlns:a16="http://schemas.microsoft.com/office/drawing/2014/main" xmlns="" id="{B2DFBCCD-1712-4DEB-A3B8-C81C927DB181}"/>
                  </a:ext>
                </a:extLst>
              </p:cNvPr>
              <p:cNvSpPr>
                <a:spLocks/>
              </p:cNvSpPr>
              <p:nvPr/>
            </p:nvSpPr>
            <p:spPr bwMode="auto">
              <a:xfrm>
                <a:off x="-2602" y="3231"/>
                <a:ext cx="9" cy="12"/>
              </a:xfrm>
              <a:custGeom>
                <a:avLst/>
                <a:gdLst>
                  <a:gd name="T0" fmla="*/ 1 w 10"/>
                  <a:gd name="T1" fmla="*/ 12 h 13"/>
                  <a:gd name="T2" fmla="*/ 1 w 10"/>
                  <a:gd name="T3" fmla="*/ 12 h 13"/>
                  <a:gd name="T4" fmla="*/ 2 w 10"/>
                  <a:gd name="T5" fmla="*/ 12 h 13"/>
                  <a:gd name="T6" fmla="*/ 2 w 10"/>
                  <a:gd name="T7" fmla="*/ 13 h 13"/>
                  <a:gd name="T8" fmla="*/ 3 w 10"/>
                  <a:gd name="T9" fmla="*/ 13 h 13"/>
                  <a:gd name="T10" fmla="*/ 8 w 10"/>
                  <a:gd name="T11" fmla="*/ 13 h 13"/>
                  <a:gd name="T12" fmla="*/ 9 w 10"/>
                  <a:gd name="T13" fmla="*/ 12 h 13"/>
                  <a:gd name="T14" fmla="*/ 10 w 10"/>
                  <a:gd name="T15" fmla="*/ 11 h 13"/>
                  <a:gd name="T16" fmla="*/ 9 w 10"/>
                  <a:gd name="T17" fmla="*/ 5 h 13"/>
                  <a:gd name="T18" fmla="*/ 8 w 10"/>
                  <a:gd name="T19" fmla="*/ 3 h 13"/>
                  <a:gd name="T20" fmla="*/ 3 w 10"/>
                  <a:gd name="T21" fmla="*/ 0 h 13"/>
                  <a:gd name="T22" fmla="*/ 1 w 10"/>
                  <a:gd name="T23" fmla="*/ 1 h 13"/>
                  <a:gd name="T24" fmla="*/ 0 w 10"/>
                  <a:gd name="T25" fmla="*/ 2 h 13"/>
                  <a:gd name="T26" fmla="*/ 0 w 10"/>
                  <a:gd name="T27" fmla="*/ 8 h 13"/>
                  <a:gd name="T28" fmla="*/ 0 w 10"/>
                  <a:gd name="T29" fmla="*/ 9 h 13"/>
                  <a:gd name="T30" fmla="*/ 1 w 10"/>
                  <a:gd name="T3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3">
                    <a:moveTo>
                      <a:pt x="1" y="12"/>
                    </a:moveTo>
                    <a:cubicBezTo>
                      <a:pt x="1" y="12"/>
                      <a:pt x="1" y="12"/>
                      <a:pt x="1" y="12"/>
                    </a:cubicBezTo>
                    <a:cubicBezTo>
                      <a:pt x="1" y="12"/>
                      <a:pt x="1" y="12"/>
                      <a:pt x="2" y="12"/>
                    </a:cubicBezTo>
                    <a:cubicBezTo>
                      <a:pt x="2" y="12"/>
                      <a:pt x="2" y="13"/>
                      <a:pt x="2" y="13"/>
                    </a:cubicBezTo>
                    <a:cubicBezTo>
                      <a:pt x="2" y="13"/>
                      <a:pt x="2" y="13"/>
                      <a:pt x="3" y="13"/>
                    </a:cubicBezTo>
                    <a:cubicBezTo>
                      <a:pt x="8" y="13"/>
                      <a:pt x="8" y="13"/>
                      <a:pt x="8" y="13"/>
                    </a:cubicBezTo>
                    <a:cubicBezTo>
                      <a:pt x="9" y="12"/>
                      <a:pt x="9" y="12"/>
                      <a:pt x="9" y="12"/>
                    </a:cubicBezTo>
                    <a:cubicBezTo>
                      <a:pt x="10" y="11"/>
                      <a:pt x="10" y="11"/>
                      <a:pt x="10" y="11"/>
                    </a:cubicBezTo>
                    <a:cubicBezTo>
                      <a:pt x="9" y="5"/>
                      <a:pt x="9" y="5"/>
                      <a:pt x="9" y="5"/>
                    </a:cubicBezTo>
                    <a:cubicBezTo>
                      <a:pt x="8" y="3"/>
                      <a:pt x="8" y="3"/>
                      <a:pt x="8" y="3"/>
                    </a:cubicBezTo>
                    <a:cubicBezTo>
                      <a:pt x="3" y="0"/>
                      <a:pt x="3" y="0"/>
                      <a:pt x="3" y="0"/>
                    </a:cubicBezTo>
                    <a:cubicBezTo>
                      <a:pt x="1" y="1"/>
                      <a:pt x="1" y="1"/>
                      <a:pt x="1" y="1"/>
                    </a:cubicBezTo>
                    <a:cubicBezTo>
                      <a:pt x="0" y="2"/>
                      <a:pt x="0" y="2"/>
                      <a:pt x="0" y="2"/>
                    </a:cubicBezTo>
                    <a:cubicBezTo>
                      <a:pt x="0" y="8"/>
                      <a:pt x="0" y="8"/>
                      <a:pt x="0" y="8"/>
                    </a:cubicBezTo>
                    <a:cubicBezTo>
                      <a:pt x="0" y="9"/>
                      <a:pt x="0" y="9"/>
                      <a:pt x="0" y="9"/>
                    </a:cubicBezTo>
                    <a:lnTo>
                      <a:pt x="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3" name="Freeform 226">
                <a:extLst>
                  <a:ext uri="{FF2B5EF4-FFF2-40B4-BE49-F238E27FC236}">
                    <a16:creationId xmlns:a16="http://schemas.microsoft.com/office/drawing/2014/main" xmlns="" id="{7875D217-EAB8-4753-A13D-E9A66AFA9A64}"/>
                  </a:ext>
                </a:extLst>
              </p:cNvPr>
              <p:cNvSpPr>
                <a:spLocks/>
              </p:cNvSpPr>
              <p:nvPr/>
            </p:nvSpPr>
            <p:spPr bwMode="auto">
              <a:xfrm>
                <a:off x="-2619" y="3218"/>
                <a:ext cx="16" cy="32"/>
              </a:xfrm>
              <a:custGeom>
                <a:avLst/>
                <a:gdLst>
                  <a:gd name="T0" fmla="*/ 1 w 17"/>
                  <a:gd name="T1" fmla="*/ 32 h 34"/>
                  <a:gd name="T2" fmla="*/ 2 w 17"/>
                  <a:gd name="T3" fmla="*/ 33 h 34"/>
                  <a:gd name="T4" fmla="*/ 4 w 17"/>
                  <a:gd name="T5" fmla="*/ 34 h 34"/>
                  <a:gd name="T6" fmla="*/ 4 w 17"/>
                  <a:gd name="T7" fmla="*/ 34 h 34"/>
                  <a:gd name="T8" fmla="*/ 5 w 17"/>
                  <a:gd name="T9" fmla="*/ 34 h 34"/>
                  <a:gd name="T10" fmla="*/ 5 w 17"/>
                  <a:gd name="T11" fmla="*/ 34 h 34"/>
                  <a:gd name="T12" fmla="*/ 6 w 17"/>
                  <a:gd name="T13" fmla="*/ 34 h 34"/>
                  <a:gd name="T14" fmla="*/ 11 w 17"/>
                  <a:gd name="T15" fmla="*/ 31 h 34"/>
                  <a:gd name="T16" fmla="*/ 12 w 17"/>
                  <a:gd name="T17" fmla="*/ 30 h 34"/>
                  <a:gd name="T18" fmla="*/ 13 w 17"/>
                  <a:gd name="T19" fmla="*/ 24 h 34"/>
                  <a:gd name="T20" fmla="*/ 13 w 17"/>
                  <a:gd name="T21" fmla="*/ 23 h 34"/>
                  <a:gd name="T22" fmla="*/ 11 w 17"/>
                  <a:gd name="T23" fmla="*/ 18 h 34"/>
                  <a:gd name="T24" fmla="*/ 13 w 17"/>
                  <a:gd name="T25" fmla="*/ 12 h 34"/>
                  <a:gd name="T26" fmla="*/ 17 w 17"/>
                  <a:gd name="T27" fmla="*/ 7 h 34"/>
                  <a:gd name="T28" fmla="*/ 17 w 17"/>
                  <a:gd name="T29" fmla="*/ 6 h 34"/>
                  <a:gd name="T30" fmla="*/ 17 w 17"/>
                  <a:gd name="T31" fmla="*/ 5 h 34"/>
                  <a:gd name="T32" fmla="*/ 11 w 17"/>
                  <a:gd name="T33" fmla="*/ 0 h 34"/>
                  <a:gd name="T34" fmla="*/ 9 w 17"/>
                  <a:gd name="T35" fmla="*/ 0 h 34"/>
                  <a:gd name="T36" fmla="*/ 8 w 17"/>
                  <a:gd name="T37" fmla="*/ 1 h 34"/>
                  <a:gd name="T38" fmla="*/ 6 w 17"/>
                  <a:gd name="T39" fmla="*/ 6 h 34"/>
                  <a:gd name="T40" fmla="*/ 6 w 17"/>
                  <a:gd name="T41" fmla="*/ 7 h 34"/>
                  <a:gd name="T42" fmla="*/ 5 w 17"/>
                  <a:gd name="T43" fmla="*/ 12 h 34"/>
                  <a:gd name="T44" fmla="*/ 1 w 17"/>
                  <a:gd name="T45" fmla="*/ 18 h 34"/>
                  <a:gd name="T46" fmla="*/ 0 w 17"/>
                  <a:gd name="T47" fmla="*/ 19 h 34"/>
                  <a:gd name="T48" fmla="*/ 0 w 17"/>
                  <a:gd name="T49" fmla="*/ 25 h 34"/>
                  <a:gd name="T50" fmla="*/ 0 w 17"/>
                  <a:gd name="T51" fmla="*/ 25 h 34"/>
                  <a:gd name="T52" fmla="*/ 1 w 17"/>
                  <a:gd name="T5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34">
                    <a:moveTo>
                      <a:pt x="1" y="32"/>
                    </a:moveTo>
                    <a:cubicBezTo>
                      <a:pt x="2" y="33"/>
                      <a:pt x="2" y="33"/>
                      <a:pt x="2" y="33"/>
                    </a:cubicBezTo>
                    <a:cubicBezTo>
                      <a:pt x="4" y="34"/>
                      <a:pt x="4" y="34"/>
                      <a:pt x="4" y="34"/>
                    </a:cubicBezTo>
                    <a:cubicBezTo>
                      <a:pt x="4" y="34"/>
                      <a:pt x="4" y="34"/>
                      <a:pt x="4" y="34"/>
                    </a:cubicBezTo>
                    <a:cubicBezTo>
                      <a:pt x="4" y="34"/>
                      <a:pt x="5" y="34"/>
                      <a:pt x="5" y="34"/>
                    </a:cubicBezTo>
                    <a:cubicBezTo>
                      <a:pt x="5" y="34"/>
                      <a:pt x="5" y="34"/>
                      <a:pt x="5" y="34"/>
                    </a:cubicBezTo>
                    <a:cubicBezTo>
                      <a:pt x="5" y="34"/>
                      <a:pt x="6" y="34"/>
                      <a:pt x="6" y="34"/>
                    </a:cubicBezTo>
                    <a:cubicBezTo>
                      <a:pt x="11" y="31"/>
                      <a:pt x="11" y="31"/>
                      <a:pt x="11" y="31"/>
                    </a:cubicBezTo>
                    <a:cubicBezTo>
                      <a:pt x="12" y="30"/>
                      <a:pt x="12" y="30"/>
                      <a:pt x="12" y="30"/>
                    </a:cubicBezTo>
                    <a:cubicBezTo>
                      <a:pt x="13" y="24"/>
                      <a:pt x="13" y="24"/>
                      <a:pt x="13" y="24"/>
                    </a:cubicBezTo>
                    <a:cubicBezTo>
                      <a:pt x="13" y="23"/>
                      <a:pt x="13" y="23"/>
                      <a:pt x="13" y="23"/>
                    </a:cubicBezTo>
                    <a:cubicBezTo>
                      <a:pt x="11" y="18"/>
                      <a:pt x="11" y="18"/>
                      <a:pt x="11" y="18"/>
                    </a:cubicBezTo>
                    <a:cubicBezTo>
                      <a:pt x="13" y="12"/>
                      <a:pt x="13" y="12"/>
                      <a:pt x="13" y="12"/>
                    </a:cubicBezTo>
                    <a:cubicBezTo>
                      <a:pt x="17" y="7"/>
                      <a:pt x="17" y="7"/>
                      <a:pt x="17" y="7"/>
                    </a:cubicBezTo>
                    <a:cubicBezTo>
                      <a:pt x="17" y="6"/>
                      <a:pt x="17" y="6"/>
                      <a:pt x="17" y="6"/>
                    </a:cubicBezTo>
                    <a:cubicBezTo>
                      <a:pt x="17" y="5"/>
                      <a:pt x="17" y="5"/>
                      <a:pt x="17" y="5"/>
                    </a:cubicBezTo>
                    <a:cubicBezTo>
                      <a:pt x="11" y="0"/>
                      <a:pt x="11" y="0"/>
                      <a:pt x="11" y="0"/>
                    </a:cubicBezTo>
                    <a:cubicBezTo>
                      <a:pt x="9" y="0"/>
                      <a:pt x="9" y="0"/>
                      <a:pt x="9" y="0"/>
                    </a:cubicBezTo>
                    <a:cubicBezTo>
                      <a:pt x="8" y="1"/>
                      <a:pt x="8" y="1"/>
                      <a:pt x="8" y="1"/>
                    </a:cubicBezTo>
                    <a:cubicBezTo>
                      <a:pt x="6" y="6"/>
                      <a:pt x="6" y="6"/>
                      <a:pt x="6" y="6"/>
                    </a:cubicBezTo>
                    <a:cubicBezTo>
                      <a:pt x="6" y="7"/>
                      <a:pt x="6" y="7"/>
                      <a:pt x="6" y="7"/>
                    </a:cubicBezTo>
                    <a:cubicBezTo>
                      <a:pt x="5" y="12"/>
                      <a:pt x="5" y="12"/>
                      <a:pt x="5" y="12"/>
                    </a:cubicBezTo>
                    <a:cubicBezTo>
                      <a:pt x="1" y="18"/>
                      <a:pt x="1" y="18"/>
                      <a:pt x="1" y="18"/>
                    </a:cubicBezTo>
                    <a:cubicBezTo>
                      <a:pt x="0" y="19"/>
                      <a:pt x="0" y="19"/>
                      <a:pt x="0" y="19"/>
                    </a:cubicBezTo>
                    <a:cubicBezTo>
                      <a:pt x="0" y="25"/>
                      <a:pt x="0" y="25"/>
                      <a:pt x="0" y="25"/>
                    </a:cubicBezTo>
                    <a:cubicBezTo>
                      <a:pt x="0" y="25"/>
                      <a:pt x="0" y="25"/>
                      <a:pt x="0" y="25"/>
                    </a:cubicBezTo>
                    <a:lnTo>
                      <a:pt x="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4" name="Freeform 227">
                <a:extLst>
                  <a:ext uri="{FF2B5EF4-FFF2-40B4-BE49-F238E27FC236}">
                    <a16:creationId xmlns:a16="http://schemas.microsoft.com/office/drawing/2014/main" xmlns="" id="{1E14DD33-FC30-40BB-9D17-5CEBF8ACE39A}"/>
                  </a:ext>
                </a:extLst>
              </p:cNvPr>
              <p:cNvSpPr>
                <a:spLocks/>
              </p:cNvSpPr>
              <p:nvPr/>
            </p:nvSpPr>
            <p:spPr bwMode="auto">
              <a:xfrm>
                <a:off x="-2254" y="3135"/>
                <a:ext cx="4" cy="9"/>
              </a:xfrm>
              <a:custGeom>
                <a:avLst/>
                <a:gdLst>
                  <a:gd name="T0" fmla="*/ 4 w 5"/>
                  <a:gd name="T1" fmla="*/ 9 h 10"/>
                  <a:gd name="T2" fmla="*/ 5 w 5"/>
                  <a:gd name="T3" fmla="*/ 8 h 10"/>
                  <a:gd name="T4" fmla="*/ 4 w 5"/>
                  <a:gd name="T5" fmla="*/ 1 h 10"/>
                  <a:gd name="T6" fmla="*/ 4 w 5"/>
                  <a:gd name="T7" fmla="*/ 1 h 10"/>
                  <a:gd name="T8" fmla="*/ 3 w 5"/>
                  <a:gd name="T9" fmla="*/ 0 h 10"/>
                  <a:gd name="T10" fmla="*/ 3 w 5"/>
                  <a:gd name="T11" fmla="*/ 0 h 10"/>
                  <a:gd name="T12" fmla="*/ 2 w 5"/>
                  <a:gd name="T13" fmla="*/ 0 h 10"/>
                  <a:gd name="T14" fmla="*/ 2 w 5"/>
                  <a:gd name="T15" fmla="*/ 0 h 10"/>
                  <a:gd name="T16" fmla="*/ 0 w 5"/>
                  <a:gd name="T17" fmla="*/ 1 h 10"/>
                  <a:gd name="T18" fmla="*/ 0 w 5"/>
                  <a:gd name="T19" fmla="*/ 2 h 10"/>
                  <a:gd name="T20" fmla="*/ 2 w 5"/>
                  <a:gd name="T21" fmla="*/ 8 h 10"/>
                  <a:gd name="T22" fmla="*/ 4 w 5"/>
                  <a:gd name="T2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0">
                    <a:moveTo>
                      <a:pt x="4" y="9"/>
                    </a:moveTo>
                    <a:cubicBezTo>
                      <a:pt x="5" y="9"/>
                      <a:pt x="5" y="8"/>
                      <a:pt x="5" y="8"/>
                    </a:cubicBezTo>
                    <a:cubicBezTo>
                      <a:pt x="4" y="1"/>
                      <a:pt x="4" y="1"/>
                      <a:pt x="4" y="1"/>
                    </a:cubicBezTo>
                    <a:cubicBezTo>
                      <a:pt x="4" y="1"/>
                      <a:pt x="4" y="1"/>
                      <a:pt x="4" y="1"/>
                    </a:cubicBezTo>
                    <a:cubicBezTo>
                      <a:pt x="4" y="1"/>
                      <a:pt x="4" y="1"/>
                      <a:pt x="3" y="0"/>
                    </a:cubicBezTo>
                    <a:cubicBezTo>
                      <a:pt x="3" y="0"/>
                      <a:pt x="3" y="0"/>
                      <a:pt x="3" y="0"/>
                    </a:cubicBezTo>
                    <a:cubicBezTo>
                      <a:pt x="3" y="0"/>
                      <a:pt x="3" y="0"/>
                      <a:pt x="2" y="0"/>
                    </a:cubicBezTo>
                    <a:cubicBezTo>
                      <a:pt x="2" y="0"/>
                      <a:pt x="2" y="0"/>
                      <a:pt x="2" y="0"/>
                    </a:cubicBezTo>
                    <a:cubicBezTo>
                      <a:pt x="0" y="1"/>
                      <a:pt x="0" y="1"/>
                      <a:pt x="0" y="1"/>
                    </a:cubicBezTo>
                    <a:cubicBezTo>
                      <a:pt x="0" y="2"/>
                      <a:pt x="0" y="2"/>
                      <a:pt x="0" y="2"/>
                    </a:cubicBezTo>
                    <a:cubicBezTo>
                      <a:pt x="2" y="8"/>
                      <a:pt x="2" y="8"/>
                      <a:pt x="2" y="8"/>
                    </a:cubicBezTo>
                    <a:cubicBezTo>
                      <a:pt x="2" y="9"/>
                      <a:pt x="3" y="10"/>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5" name="Freeform 228">
                <a:extLst>
                  <a:ext uri="{FF2B5EF4-FFF2-40B4-BE49-F238E27FC236}">
                    <a16:creationId xmlns:a16="http://schemas.microsoft.com/office/drawing/2014/main" xmlns="" id="{C962FEB0-AD83-4BAD-9037-E49D8B101150}"/>
                  </a:ext>
                </a:extLst>
              </p:cNvPr>
              <p:cNvSpPr>
                <a:spLocks/>
              </p:cNvSpPr>
              <p:nvPr/>
            </p:nvSpPr>
            <p:spPr bwMode="auto">
              <a:xfrm>
                <a:off x="-1874" y="2659"/>
                <a:ext cx="12" cy="13"/>
              </a:xfrm>
              <a:custGeom>
                <a:avLst/>
                <a:gdLst>
                  <a:gd name="T0" fmla="*/ 0 w 13"/>
                  <a:gd name="T1" fmla="*/ 9 h 14"/>
                  <a:gd name="T2" fmla="*/ 0 w 13"/>
                  <a:gd name="T3" fmla="*/ 9 h 14"/>
                  <a:gd name="T4" fmla="*/ 0 w 13"/>
                  <a:gd name="T5" fmla="*/ 9 h 14"/>
                  <a:gd name="T6" fmla="*/ 2 w 13"/>
                  <a:gd name="T7" fmla="*/ 13 h 14"/>
                  <a:gd name="T8" fmla="*/ 4 w 13"/>
                  <a:gd name="T9" fmla="*/ 14 h 14"/>
                  <a:gd name="T10" fmla="*/ 10 w 13"/>
                  <a:gd name="T11" fmla="*/ 12 h 14"/>
                  <a:gd name="T12" fmla="*/ 11 w 13"/>
                  <a:gd name="T13" fmla="*/ 12 h 14"/>
                  <a:gd name="T14" fmla="*/ 13 w 13"/>
                  <a:gd name="T15" fmla="*/ 7 h 14"/>
                  <a:gd name="T16" fmla="*/ 13 w 13"/>
                  <a:gd name="T17" fmla="*/ 5 h 14"/>
                  <a:gd name="T18" fmla="*/ 9 w 13"/>
                  <a:gd name="T19" fmla="*/ 1 h 14"/>
                  <a:gd name="T20" fmla="*/ 7 w 13"/>
                  <a:gd name="T21" fmla="*/ 0 h 14"/>
                  <a:gd name="T22" fmla="*/ 2 w 13"/>
                  <a:gd name="T23" fmla="*/ 2 h 14"/>
                  <a:gd name="T24" fmla="*/ 1 w 13"/>
                  <a:gd name="T25" fmla="*/ 3 h 14"/>
                  <a:gd name="T26" fmla="*/ 0 w 13"/>
                  <a:gd name="T27" fmla="*/ 8 h 14"/>
                  <a:gd name="T28" fmla="*/ 0 w 13"/>
                  <a:gd name="T29" fmla="*/ 8 h 14"/>
                  <a:gd name="T30" fmla="*/ 0 w 13"/>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4">
                    <a:moveTo>
                      <a:pt x="0" y="9"/>
                    </a:moveTo>
                    <a:cubicBezTo>
                      <a:pt x="0" y="9"/>
                      <a:pt x="0" y="9"/>
                      <a:pt x="0" y="9"/>
                    </a:cubicBezTo>
                    <a:cubicBezTo>
                      <a:pt x="0" y="9"/>
                      <a:pt x="0" y="9"/>
                      <a:pt x="0" y="9"/>
                    </a:cubicBezTo>
                    <a:cubicBezTo>
                      <a:pt x="2" y="13"/>
                      <a:pt x="2" y="13"/>
                      <a:pt x="2" y="13"/>
                    </a:cubicBezTo>
                    <a:cubicBezTo>
                      <a:pt x="3" y="14"/>
                      <a:pt x="3" y="14"/>
                      <a:pt x="4" y="14"/>
                    </a:cubicBezTo>
                    <a:cubicBezTo>
                      <a:pt x="10" y="12"/>
                      <a:pt x="10" y="12"/>
                      <a:pt x="10" y="12"/>
                    </a:cubicBezTo>
                    <a:cubicBezTo>
                      <a:pt x="11" y="12"/>
                      <a:pt x="11" y="12"/>
                      <a:pt x="11" y="12"/>
                    </a:cubicBezTo>
                    <a:cubicBezTo>
                      <a:pt x="13" y="7"/>
                      <a:pt x="13" y="7"/>
                      <a:pt x="13" y="7"/>
                    </a:cubicBezTo>
                    <a:cubicBezTo>
                      <a:pt x="13" y="5"/>
                      <a:pt x="13" y="5"/>
                      <a:pt x="13" y="5"/>
                    </a:cubicBezTo>
                    <a:cubicBezTo>
                      <a:pt x="9" y="1"/>
                      <a:pt x="9" y="1"/>
                      <a:pt x="9" y="1"/>
                    </a:cubicBezTo>
                    <a:cubicBezTo>
                      <a:pt x="7" y="0"/>
                      <a:pt x="7" y="0"/>
                      <a:pt x="7" y="0"/>
                    </a:cubicBezTo>
                    <a:cubicBezTo>
                      <a:pt x="2" y="2"/>
                      <a:pt x="2" y="2"/>
                      <a:pt x="2" y="2"/>
                    </a:cubicBezTo>
                    <a:cubicBezTo>
                      <a:pt x="1" y="3"/>
                      <a:pt x="1" y="3"/>
                      <a:pt x="1" y="3"/>
                    </a:cubicBezTo>
                    <a:cubicBezTo>
                      <a:pt x="0" y="8"/>
                      <a:pt x="0" y="8"/>
                      <a:pt x="0" y="8"/>
                    </a:cubicBezTo>
                    <a:cubicBezTo>
                      <a:pt x="0" y="8"/>
                      <a:pt x="0" y="8"/>
                      <a:pt x="0" y="8"/>
                    </a:cubicBezTo>
                    <a:cubicBezTo>
                      <a:pt x="0" y="8"/>
                      <a:pt x="0"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6" name="Freeform 229">
                <a:extLst>
                  <a:ext uri="{FF2B5EF4-FFF2-40B4-BE49-F238E27FC236}">
                    <a16:creationId xmlns:a16="http://schemas.microsoft.com/office/drawing/2014/main" xmlns="" id="{B4F9C2F3-23C1-4AA5-94DF-0EA8B5212482}"/>
                  </a:ext>
                </a:extLst>
              </p:cNvPr>
              <p:cNvSpPr>
                <a:spLocks/>
              </p:cNvSpPr>
              <p:nvPr/>
            </p:nvSpPr>
            <p:spPr bwMode="auto">
              <a:xfrm>
                <a:off x="-1845" y="2636"/>
                <a:ext cx="6" cy="10"/>
              </a:xfrm>
              <a:custGeom>
                <a:avLst/>
                <a:gdLst>
                  <a:gd name="T0" fmla="*/ 0 w 6"/>
                  <a:gd name="T1" fmla="*/ 3 h 10"/>
                  <a:gd name="T2" fmla="*/ 0 w 6"/>
                  <a:gd name="T3" fmla="*/ 5 h 10"/>
                  <a:gd name="T4" fmla="*/ 0 w 6"/>
                  <a:gd name="T5" fmla="*/ 9 h 10"/>
                  <a:gd name="T6" fmla="*/ 0 w 6"/>
                  <a:gd name="T7" fmla="*/ 10 h 10"/>
                  <a:gd name="T8" fmla="*/ 2 w 6"/>
                  <a:gd name="T9" fmla="*/ 10 h 10"/>
                  <a:gd name="T10" fmla="*/ 6 w 6"/>
                  <a:gd name="T11" fmla="*/ 6 h 10"/>
                  <a:gd name="T12" fmla="*/ 6 w 6"/>
                  <a:gd name="T13" fmla="*/ 5 h 10"/>
                  <a:gd name="T14" fmla="*/ 6 w 6"/>
                  <a:gd name="T15" fmla="*/ 0 h 10"/>
                  <a:gd name="T16" fmla="*/ 5 w 6"/>
                  <a:gd name="T17" fmla="*/ 0 h 10"/>
                  <a:gd name="T18" fmla="*/ 0 w 6"/>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0" y="3"/>
                    </a:moveTo>
                    <a:cubicBezTo>
                      <a:pt x="0" y="5"/>
                      <a:pt x="0" y="5"/>
                      <a:pt x="0" y="5"/>
                    </a:cubicBezTo>
                    <a:cubicBezTo>
                      <a:pt x="0" y="9"/>
                      <a:pt x="0" y="9"/>
                      <a:pt x="0" y="9"/>
                    </a:cubicBezTo>
                    <a:cubicBezTo>
                      <a:pt x="0" y="10"/>
                      <a:pt x="0" y="10"/>
                      <a:pt x="0" y="10"/>
                    </a:cubicBezTo>
                    <a:cubicBezTo>
                      <a:pt x="2" y="10"/>
                      <a:pt x="2" y="10"/>
                      <a:pt x="2" y="10"/>
                    </a:cubicBezTo>
                    <a:cubicBezTo>
                      <a:pt x="6" y="6"/>
                      <a:pt x="6" y="6"/>
                      <a:pt x="6" y="6"/>
                    </a:cubicBezTo>
                    <a:cubicBezTo>
                      <a:pt x="6" y="5"/>
                      <a:pt x="6" y="5"/>
                      <a:pt x="6" y="5"/>
                    </a:cubicBezTo>
                    <a:cubicBezTo>
                      <a:pt x="6" y="0"/>
                      <a:pt x="6" y="0"/>
                      <a:pt x="6" y="0"/>
                    </a:cubicBezTo>
                    <a:cubicBezTo>
                      <a:pt x="5" y="0"/>
                      <a:pt x="5" y="0"/>
                      <a:pt x="5"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7" name="Freeform 230">
                <a:extLst>
                  <a:ext uri="{FF2B5EF4-FFF2-40B4-BE49-F238E27FC236}">
                    <a16:creationId xmlns:a16="http://schemas.microsoft.com/office/drawing/2014/main" xmlns="" id="{D1BD5579-AFA1-4D8E-B72B-A403BFDB9216}"/>
                  </a:ext>
                </a:extLst>
              </p:cNvPr>
              <p:cNvSpPr>
                <a:spLocks/>
              </p:cNvSpPr>
              <p:nvPr/>
            </p:nvSpPr>
            <p:spPr bwMode="auto">
              <a:xfrm>
                <a:off x="-1848" y="2593"/>
                <a:ext cx="15" cy="24"/>
              </a:xfrm>
              <a:custGeom>
                <a:avLst/>
                <a:gdLst>
                  <a:gd name="T0" fmla="*/ 1 w 15"/>
                  <a:gd name="T1" fmla="*/ 24 h 24"/>
                  <a:gd name="T2" fmla="*/ 7 w 15"/>
                  <a:gd name="T3" fmla="*/ 24 h 24"/>
                  <a:gd name="T4" fmla="*/ 8 w 15"/>
                  <a:gd name="T5" fmla="*/ 24 h 24"/>
                  <a:gd name="T6" fmla="*/ 13 w 15"/>
                  <a:gd name="T7" fmla="*/ 18 h 24"/>
                  <a:gd name="T8" fmla="*/ 14 w 15"/>
                  <a:gd name="T9" fmla="*/ 18 h 24"/>
                  <a:gd name="T10" fmla="*/ 15 w 15"/>
                  <a:gd name="T11" fmla="*/ 12 h 24"/>
                  <a:gd name="T12" fmla="*/ 15 w 15"/>
                  <a:gd name="T13" fmla="*/ 11 h 24"/>
                  <a:gd name="T14" fmla="*/ 15 w 15"/>
                  <a:gd name="T15" fmla="*/ 9 h 24"/>
                  <a:gd name="T16" fmla="*/ 14 w 15"/>
                  <a:gd name="T17" fmla="*/ 2 h 24"/>
                  <a:gd name="T18" fmla="*/ 13 w 15"/>
                  <a:gd name="T19" fmla="*/ 0 h 24"/>
                  <a:gd name="T20" fmla="*/ 12 w 15"/>
                  <a:gd name="T21" fmla="*/ 0 h 24"/>
                  <a:gd name="T22" fmla="*/ 5 w 15"/>
                  <a:gd name="T23" fmla="*/ 3 h 24"/>
                  <a:gd name="T24" fmla="*/ 4 w 15"/>
                  <a:gd name="T25" fmla="*/ 4 h 24"/>
                  <a:gd name="T26" fmla="*/ 3 w 15"/>
                  <a:gd name="T27" fmla="*/ 9 h 24"/>
                  <a:gd name="T28" fmla="*/ 3 w 15"/>
                  <a:gd name="T29" fmla="*/ 11 h 24"/>
                  <a:gd name="T30" fmla="*/ 5 w 15"/>
                  <a:gd name="T31" fmla="*/ 11 h 24"/>
                  <a:gd name="T32" fmla="*/ 7 w 15"/>
                  <a:gd name="T33" fmla="*/ 10 h 24"/>
                  <a:gd name="T34" fmla="*/ 6 w 15"/>
                  <a:gd name="T35" fmla="*/ 13 h 24"/>
                  <a:gd name="T36" fmla="*/ 1 w 15"/>
                  <a:gd name="T37" fmla="*/ 15 h 24"/>
                  <a:gd name="T38" fmla="*/ 0 w 15"/>
                  <a:gd name="T39" fmla="*/ 17 h 24"/>
                  <a:gd name="T40" fmla="*/ 0 w 15"/>
                  <a:gd name="T41" fmla="*/ 23 h 24"/>
                  <a:gd name="T42" fmla="*/ 0 w 15"/>
                  <a:gd name="T43" fmla="*/ 24 h 24"/>
                  <a:gd name="T44" fmla="*/ 1 w 15"/>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4">
                    <a:moveTo>
                      <a:pt x="1" y="24"/>
                    </a:moveTo>
                    <a:lnTo>
                      <a:pt x="7" y="24"/>
                    </a:lnTo>
                    <a:lnTo>
                      <a:pt x="8" y="24"/>
                    </a:lnTo>
                    <a:lnTo>
                      <a:pt x="13" y="18"/>
                    </a:lnTo>
                    <a:lnTo>
                      <a:pt x="14" y="18"/>
                    </a:lnTo>
                    <a:lnTo>
                      <a:pt x="15" y="12"/>
                    </a:lnTo>
                    <a:lnTo>
                      <a:pt x="15" y="11"/>
                    </a:lnTo>
                    <a:lnTo>
                      <a:pt x="15" y="9"/>
                    </a:lnTo>
                    <a:lnTo>
                      <a:pt x="14" y="2"/>
                    </a:lnTo>
                    <a:lnTo>
                      <a:pt x="13" y="0"/>
                    </a:lnTo>
                    <a:lnTo>
                      <a:pt x="12" y="0"/>
                    </a:lnTo>
                    <a:lnTo>
                      <a:pt x="5" y="3"/>
                    </a:lnTo>
                    <a:lnTo>
                      <a:pt x="4" y="4"/>
                    </a:lnTo>
                    <a:lnTo>
                      <a:pt x="3" y="9"/>
                    </a:lnTo>
                    <a:lnTo>
                      <a:pt x="3" y="11"/>
                    </a:lnTo>
                    <a:lnTo>
                      <a:pt x="5" y="11"/>
                    </a:lnTo>
                    <a:lnTo>
                      <a:pt x="7" y="10"/>
                    </a:lnTo>
                    <a:lnTo>
                      <a:pt x="6" y="13"/>
                    </a:lnTo>
                    <a:lnTo>
                      <a:pt x="1" y="15"/>
                    </a:lnTo>
                    <a:lnTo>
                      <a:pt x="0" y="17"/>
                    </a:lnTo>
                    <a:lnTo>
                      <a:pt x="0" y="23"/>
                    </a:lnTo>
                    <a:lnTo>
                      <a:pt x="0" y="24"/>
                    </a:lnTo>
                    <a:lnTo>
                      <a:pt x="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8" name="Freeform 231">
                <a:extLst>
                  <a:ext uri="{FF2B5EF4-FFF2-40B4-BE49-F238E27FC236}">
                    <a16:creationId xmlns:a16="http://schemas.microsoft.com/office/drawing/2014/main" xmlns="" id="{C39AAF4B-E918-4DAB-AB01-7402F73449D6}"/>
                  </a:ext>
                </a:extLst>
              </p:cNvPr>
              <p:cNvSpPr>
                <a:spLocks/>
              </p:cNvSpPr>
              <p:nvPr/>
            </p:nvSpPr>
            <p:spPr bwMode="auto">
              <a:xfrm>
                <a:off x="-1832" y="2583"/>
                <a:ext cx="12" cy="13"/>
              </a:xfrm>
              <a:custGeom>
                <a:avLst/>
                <a:gdLst>
                  <a:gd name="T0" fmla="*/ 6 w 13"/>
                  <a:gd name="T1" fmla="*/ 14 h 14"/>
                  <a:gd name="T2" fmla="*/ 8 w 13"/>
                  <a:gd name="T3" fmla="*/ 13 h 14"/>
                  <a:gd name="T4" fmla="*/ 12 w 13"/>
                  <a:gd name="T5" fmla="*/ 9 h 14"/>
                  <a:gd name="T6" fmla="*/ 12 w 13"/>
                  <a:gd name="T7" fmla="*/ 9 h 14"/>
                  <a:gd name="T8" fmla="*/ 12 w 13"/>
                  <a:gd name="T9" fmla="*/ 7 h 14"/>
                  <a:gd name="T10" fmla="*/ 12 w 13"/>
                  <a:gd name="T11" fmla="*/ 8 h 14"/>
                  <a:gd name="T12" fmla="*/ 12 w 13"/>
                  <a:gd name="T13" fmla="*/ 6 h 14"/>
                  <a:gd name="T14" fmla="*/ 9 w 13"/>
                  <a:gd name="T15" fmla="*/ 1 h 14"/>
                  <a:gd name="T16" fmla="*/ 8 w 13"/>
                  <a:gd name="T17" fmla="*/ 0 h 14"/>
                  <a:gd name="T18" fmla="*/ 6 w 13"/>
                  <a:gd name="T19" fmla="*/ 0 h 14"/>
                  <a:gd name="T20" fmla="*/ 0 w 13"/>
                  <a:gd name="T21" fmla="*/ 7 h 14"/>
                  <a:gd name="T22" fmla="*/ 0 w 13"/>
                  <a:gd name="T23" fmla="*/ 8 h 14"/>
                  <a:gd name="T24" fmla="*/ 0 w 13"/>
                  <a:gd name="T25" fmla="*/ 9 h 14"/>
                  <a:gd name="T26" fmla="*/ 6 w 13"/>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6" y="14"/>
                    </a:moveTo>
                    <a:cubicBezTo>
                      <a:pt x="7" y="14"/>
                      <a:pt x="8" y="14"/>
                      <a:pt x="8" y="13"/>
                    </a:cubicBezTo>
                    <a:cubicBezTo>
                      <a:pt x="12" y="9"/>
                      <a:pt x="12" y="9"/>
                      <a:pt x="12" y="9"/>
                    </a:cubicBezTo>
                    <a:cubicBezTo>
                      <a:pt x="12" y="9"/>
                      <a:pt x="12" y="9"/>
                      <a:pt x="12" y="9"/>
                    </a:cubicBezTo>
                    <a:cubicBezTo>
                      <a:pt x="13" y="8"/>
                      <a:pt x="13" y="8"/>
                      <a:pt x="12" y="7"/>
                    </a:cubicBezTo>
                    <a:cubicBezTo>
                      <a:pt x="12" y="8"/>
                      <a:pt x="12" y="8"/>
                      <a:pt x="12" y="8"/>
                    </a:cubicBezTo>
                    <a:cubicBezTo>
                      <a:pt x="12" y="6"/>
                      <a:pt x="12" y="6"/>
                      <a:pt x="12" y="6"/>
                    </a:cubicBezTo>
                    <a:cubicBezTo>
                      <a:pt x="9" y="1"/>
                      <a:pt x="9" y="1"/>
                      <a:pt x="9" y="1"/>
                    </a:cubicBezTo>
                    <a:cubicBezTo>
                      <a:pt x="8" y="0"/>
                      <a:pt x="8" y="0"/>
                      <a:pt x="8" y="0"/>
                    </a:cubicBezTo>
                    <a:cubicBezTo>
                      <a:pt x="6" y="0"/>
                      <a:pt x="6" y="0"/>
                      <a:pt x="6" y="0"/>
                    </a:cubicBezTo>
                    <a:cubicBezTo>
                      <a:pt x="0" y="7"/>
                      <a:pt x="0" y="7"/>
                      <a:pt x="0" y="7"/>
                    </a:cubicBezTo>
                    <a:cubicBezTo>
                      <a:pt x="0" y="8"/>
                      <a:pt x="0" y="8"/>
                      <a:pt x="0" y="8"/>
                    </a:cubicBezTo>
                    <a:cubicBezTo>
                      <a:pt x="0" y="9"/>
                      <a:pt x="0" y="9"/>
                      <a:pt x="0" y="9"/>
                    </a:cubicBez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9" name="Freeform 232">
                <a:extLst>
                  <a:ext uri="{FF2B5EF4-FFF2-40B4-BE49-F238E27FC236}">
                    <a16:creationId xmlns:a16="http://schemas.microsoft.com/office/drawing/2014/main" xmlns="" id="{F9C778C9-00BF-4719-9FA5-6B85F5D9AF4F}"/>
                  </a:ext>
                </a:extLst>
              </p:cNvPr>
              <p:cNvSpPr>
                <a:spLocks/>
              </p:cNvSpPr>
              <p:nvPr/>
            </p:nvSpPr>
            <p:spPr bwMode="auto">
              <a:xfrm>
                <a:off x="-1820" y="2583"/>
                <a:ext cx="11" cy="10"/>
              </a:xfrm>
              <a:custGeom>
                <a:avLst/>
                <a:gdLst>
                  <a:gd name="T0" fmla="*/ 3 w 11"/>
                  <a:gd name="T1" fmla="*/ 10 h 10"/>
                  <a:gd name="T2" fmla="*/ 8 w 11"/>
                  <a:gd name="T3" fmla="*/ 7 h 10"/>
                  <a:gd name="T4" fmla="*/ 9 w 11"/>
                  <a:gd name="T5" fmla="*/ 6 h 10"/>
                  <a:gd name="T6" fmla="*/ 11 w 11"/>
                  <a:gd name="T7" fmla="*/ 2 h 10"/>
                  <a:gd name="T8" fmla="*/ 11 w 11"/>
                  <a:gd name="T9" fmla="*/ 0 h 10"/>
                  <a:gd name="T10" fmla="*/ 9 w 11"/>
                  <a:gd name="T11" fmla="*/ 0 h 10"/>
                  <a:gd name="T12" fmla="*/ 3 w 11"/>
                  <a:gd name="T13" fmla="*/ 2 h 10"/>
                  <a:gd name="T14" fmla="*/ 2 w 11"/>
                  <a:gd name="T15" fmla="*/ 2 h 10"/>
                  <a:gd name="T16" fmla="*/ 0 w 11"/>
                  <a:gd name="T17" fmla="*/ 8 h 10"/>
                  <a:gd name="T18" fmla="*/ 1 w 11"/>
                  <a:gd name="T19" fmla="*/ 10 h 10"/>
                  <a:gd name="T20" fmla="*/ 3 w 11"/>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3" y="10"/>
                    </a:moveTo>
                    <a:lnTo>
                      <a:pt x="8" y="7"/>
                    </a:lnTo>
                    <a:lnTo>
                      <a:pt x="9" y="6"/>
                    </a:lnTo>
                    <a:lnTo>
                      <a:pt x="11" y="2"/>
                    </a:lnTo>
                    <a:lnTo>
                      <a:pt x="11" y="0"/>
                    </a:lnTo>
                    <a:lnTo>
                      <a:pt x="9" y="0"/>
                    </a:lnTo>
                    <a:lnTo>
                      <a:pt x="3" y="2"/>
                    </a:lnTo>
                    <a:lnTo>
                      <a:pt x="2" y="2"/>
                    </a:lnTo>
                    <a:lnTo>
                      <a:pt x="0" y="8"/>
                    </a:lnTo>
                    <a:lnTo>
                      <a:pt x="1" y="10"/>
                    </a:lnTo>
                    <a:lnTo>
                      <a:pt x="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0" name="Freeform 233">
                <a:extLst>
                  <a:ext uri="{FF2B5EF4-FFF2-40B4-BE49-F238E27FC236}">
                    <a16:creationId xmlns:a16="http://schemas.microsoft.com/office/drawing/2014/main" xmlns="" id="{E23D448E-E069-49C6-9074-E6CF3CFD38F9}"/>
                  </a:ext>
                </a:extLst>
              </p:cNvPr>
              <p:cNvSpPr>
                <a:spLocks/>
              </p:cNvSpPr>
              <p:nvPr/>
            </p:nvSpPr>
            <p:spPr bwMode="auto">
              <a:xfrm>
                <a:off x="-1349" y="3293"/>
                <a:ext cx="12" cy="12"/>
              </a:xfrm>
              <a:custGeom>
                <a:avLst/>
                <a:gdLst>
                  <a:gd name="T0" fmla="*/ 13 w 13"/>
                  <a:gd name="T1" fmla="*/ 1 h 13"/>
                  <a:gd name="T2" fmla="*/ 11 w 13"/>
                  <a:gd name="T3" fmla="*/ 0 h 13"/>
                  <a:gd name="T4" fmla="*/ 11 w 13"/>
                  <a:gd name="T5" fmla="*/ 0 h 13"/>
                  <a:gd name="T6" fmla="*/ 11 w 13"/>
                  <a:gd name="T7" fmla="*/ 0 h 13"/>
                  <a:gd name="T8" fmla="*/ 10 w 13"/>
                  <a:gd name="T9" fmla="*/ 0 h 13"/>
                  <a:gd name="T10" fmla="*/ 9 w 13"/>
                  <a:gd name="T11" fmla="*/ 1 h 13"/>
                  <a:gd name="T12" fmla="*/ 9 w 13"/>
                  <a:gd name="T13" fmla="*/ 1 h 13"/>
                  <a:gd name="T14" fmla="*/ 5 w 13"/>
                  <a:gd name="T15" fmla="*/ 7 h 13"/>
                  <a:gd name="T16" fmla="*/ 5 w 13"/>
                  <a:gd name="T17" fmla="*/ 9 h 13"/>
                  <a:gd name="T18" fmla="*/ 2 w 13"/>
                  <a:gd name="T19" fmla="*/ 10 h 13"/>
                  <a:gd name="T20" fmla="*/ 1 w 13"/>
                  <a:gd name="T21" fmla="*/ 12 h 13"/>
                  <a:gd name="T22" fmla="*/ 2 w 13"/>
                  <a:gd name="T23" fmla="*/ 13 h 13"/>
                  <a:gd name="T24" fmla="*/ 8 w 13"/>
                  <a:gd name="T25" fmla="*/ 13 h 13"/>
                  <a:gd name="T26" fmla="*/ 9 w 13"/>
                  <a:gd name="T27" fmla="*/ 13 h 13"/>
                  <a:gd name="T28" fmla="*/ 11 w 13"/>
                  <a:gd name="T29" fmla="*/ 12 h 13"/>
                  <a:gd name="T30" fmla="*/ 11 w 13"/>
                  <a:gd name="T31" fmla="*/ 11 h 13"/>
                  <a:gd name="T32" fmla="*/ 12 w 13"/>
                  <a:gd name="T33" fmla="*/ 11 h 13"/>
                  <a:gd name="T34" fmla="*/ 12 w 13"/>
                  <a:gd name="T35" fmla="*/ 10 h 13"/>
                  <a:gd name="T36" fmla="*/ 12 w 13"/>
                  <a:gd name="T37" fmla="*/ 10 h 13"/>
                  <a:gd name="T38" fmla="*/ 12 w 13"/>
                  <a:gd name="T39" fmla="*/ 10 h 13"/>
                  <a:gd name="T40" fmla="*/ 12 w 13"/>
                  <a:gd name="T41" fmla="*/ 9 h 13"/>
                  <a:gd name="T42" fmla="*/ 11 w 13"/>
                  <a:gd name="T43" fmla="*/ 9 h 13"/>
                  <a:gd name="T44" fmla="*/ 11 w 13"/>
                  <a:gd name="T45" fmla="*/ 9 h 13"/>
                  <a:gd name="T46" fmla="*/ 10 w 13"/>
                  <a:gd name="T47" fmla="*/ 9 h 13"/>
                  <a:gd name="T48" fmla="*/ 10 w 13"/>
                  <a:gd name="T49" fmla="*/ 9 h 13"/>
                  <a:gd name="T50" fmla="*/ 8 w 13"/>
                  <a:gd name="T51" fmla="*/ 9 h 13"/>
                  <a:gd name="T52" fmla="*/ 13 w 13"/>
                  <a:gd name="T53" fmla="*/ 3 h 13"/>
                  <a:gd name="T54" fmla="*/ 13 w 13"/>
                  <a:gd name="T5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13" y="1"/>
                    </a:moveTo>
                    <a:cubicBezTo>
                      <a:pt x="11" y="0"/>
                      <a:pt x="11" y="0"/>
                      <a:pt x="11" y="0"/>
                    </a:cubicBezTo>
                    <a:cubicBezTo>
                      <a:pt x="11" y="0"/>
                      <a:pt x="11" y="0"/>
                      <a:pt x="11" y="0"/>
                    </a:cubicBezTo>
                    <a:cubicBezTo>
                      <a:pt x="11" y="0"/>
                      <a:pt x="11" y="0"/>
                      <a:pt x="11" y="0"/>
                    </a:cubicBezTo>
                    <a:cubicBezTo>
                      <a:pt x="10" y="0"/>
                      <a:pt x="10" y="0"/>
                      <a:pt x="10" y="0"/>
                    </a:cubicBezTo>
                    <a:cubicBezTo>
                      <a:pt x="10" y="1"/>
                      <a:pt x="10" y="1"/>
                      <a:pt x="9" y="1"/>
                    </a:cubicBezTo>
                    <a:cubicBezTo>
                      <a:pt x="9" y="1"/>
                      <a:pt x="9" y="1"/>
                      <a:pt x="9" y="1"/>
                    </a:cubicBezTo>
                    <a:cubicBezTo>
                      <a:pt x="5" y="7"/>
                      <a:pt x="5" y="7"/>
                      <a:pt x="5" y="7"/>
                    </a:cubicBezTo>
                    <a:cubicBezTo>
                      <a:pt x="4" y="8"/>
                      <a:pt x="4" y="9"/>
                      <a:pt x="5" y="9"/>
                    </a:cubicBezTo>
                    <a:cubicBezTo>
                      <a:pt x="2" y="10"/>
                      <a:pt x="2" y="10"/>
                      <a:pt x="2" y="10"/>
                    </a:cubicBezTo>
                    <a:cubicBezTo>
                      <a:pt x="1" y="10"/>
                      <a:pt x="0" y="11"/>
                      <a:pt x="1" y="12"/>
                    </a:cubicBezTo>
                    <a:cubicBezTo>
                      <a:pt x="1" y="12"/>
                      <a:pt x="1" y="13"/>
                      <a:pt x="2" y="13"/>
                    </a:cubicBezTo>
                    <a:cubicBezTo>
                      <a:pt x="8" y="13"/>
                      <a:pt x="8" y="13"/>
                      <a:pt x="8" y="13"/>
                    </a:cubicBezTo>
                    <a:cubicBezTo>
                      <a:pt x="9" y="13"/>
                      <a:pt x="9" y="13"/>
                      <a:pt x="9" y="13"/>
                    </a:cubicBezTo>
                    <a:cubicBezTo>
                      <a:pt x="11" y="12"/>
                      <a:pt x="11" y="12"/>
                      <a:pt x="11" y="12"/>
                    </a:cubicBezTo>
                    <a:cubicBezTo>
                      <a:pt x="11" y="12"/>
                      <a:pt x="11" y="12"/>
                      <a:pt x="11" y="11"/>
                    </a:cubicBezTo>
                    <a:cubicBezTo>
                      <a:pt x="11" y="11"/>
                      <a:pt x="12" y="11"/>
                      <a:pt x="12" y="11"/>
                    </a:cubicBezTo>
                    <a:cubicBezTo>
                      <a:pt x="12" y="11"/>
                      <a:pt x="12" y="11"/>
                      <a:pt x="12" y="10"/>
                    </a:cubicBezTo>
                    <a:cubicBezTo>
                      <a:pt x="12" y="10"/>
                      <a:pt x="12" y="10"/>
                      <a:pt x="12" y="10"/>
                    </a:cubicBezTo>
                    <a:cubicBezTo>
                      <a:pt x="12" y="10"/>
                      <a:pt x="12" y="10"/>
                      <a:pt x="12" y="10"/>
                    </a:cubicBezTo>
                    <a:cubicBezTo>
                      <a:pt x="12" y="10"/>
                      <a:pt x="12" y="9"/>
                      <a:pt x="12" y="9"/>
                    </a:cubicBezTo>
                    <a:cubicBezTo>
                      <a:pt x="11" y="9"/>
                      <a:pt x="11" y="9"/>
                      <a:pt x="11" y="9"/>
                    </a:cubicBezTo>
                    <a:cubicBezTo>
                      <a:pt x="11" y="9"/>
                      <a:pt x="11" y="9"/>
                      <a:pt x="11" y="9"/>
                    </a:cubicBezTo>
                    <a:cubicBezTo>
                      <a:pt x="11" y="9"/>
                      <a:pt x="10" y="9"/>
                      <a:pt x="10" y="9"/>
                    </a:cubicBezTo>
                    <a:cubicBezTo>
                      <a:pt x="10" y="9"/>
                      <a:pt x="10" y="9"/>
                      <a:pt x="10" y="9"/>
                    </a:cubicBezTo>
                    <a:cubicBezTo>
                      <a:pt x="8" y="9"/>
                      <a:pt x="8" y="9"/>
                      <a:pt x="8" y="9"/>
                    </a:cubicBezTo>
                    <a:cubicBezTo>
                      <a:pt x="13" y="3"/>
                      <a:pt x="13" y="3"/>
                      <a:pt x="13" y="3"/>
                    </a:cubicBezTo>
                    <a:lnTo>
                      <a:pt x="1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1" name="Freeform 234">
                <a:extLst>
                  <a:ext uri="{FF2B5EF4-FFF2-40B4-BE49-F238E27FC236}">
                    <a16:creationId xmlns:a16="http://schemas.microsoft.com/office/drawing/2014/main" xmlns="" id="{DFA001C6-518A-418D-A992-12F431E1BD54}"/>
                  </a:ext>
                </a:extLst>
              </p:cNvPr>
              <p:cNvSpPr>
                <a:spLocks/>
              </p:cNvSpPr>
              <p:nvPr/>
            </p:nvSpPr>
            <p:spPr bwMode="auto">
              <a:xfrm>
                <a:off x="-1278" y="3258"/>
                <a:ext cx="5" cy="9"/>
              </a:xfrm>
              <a:custGeom>
                <a:avLst/>
                <a:gdLst>
                  <a:gd name="T0" fmla="*/ 6 w 6"/>
                  <a:gd name="T1" fmla="*/ 2 h 10"/>
                  <a:gd name="T2" fmla="*/ 5 w 6"/>
                  <a:gd name="T3" fmla="*/ 0 h 10"/>
                  <a:gd name="T4" fmla="*/ 3 w 6"/>
                  <a:gd name="T5" fmla="*/ 1 h 10"/>
                  <a:gd name="T6" fmla="*/ 0 w 6"/>
                  <a:gd name="T7" fmla="*/ 7 h 10"/>
                  <a:gd name="T8" fmla="*/ 0 w 6"/>
                  <a:gd name="T9" fmla="*/ 9 h 10"/>
                  <a:gd name="T10" fmla="*/ 1 w 6"/>
                  <a:gd name="T11" fmla="*/ 9 h 10"/>
                  <a:gd name="T12" fmla="*/ 2 w 6"/>
                  <a:gd name="T13" fmla="*/ 10 h 10"/>
                  <a:gd name="T14" fmla="*/ 3 w 6"/>
                  <a:gd name="T15" fmla="*/ 9 h 10"/>
                  <a:gd name="T16" fmla="*/ 6 w 6"/>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6" y="2"/>
                    </a:moveTo>
                    <a:cubicBezTo>
                      <a:pt x="6" y="2"/>
                      <a:pt x="6" y="1"/>
                      <a:pt x="5" y="0"/>
                    </a:cubicBezTo>
                    <a:cubicBezTo>
                      <a:pt x="4" y="0"/>
                      <a:pt x="3" y="0"/>
                      <a:pt x="3" y="1"/>
                    </a:cubicBezTo>
                    <a:cubicBezTo>
                      <a:pt x="0" y="7"/>
                      <a:pt x="0" y="7"/>
                      <a:pt x="0" y="7"/>
                    </a:cubicBezTo>
                    <a:cubicBezTo>
                      <a:pt x="0" y="9"/>
                      <a:pt x="0" y="9"/>
                      <a:pt x="0" y="9"/>
                    </a:cubicBezTo>
                    <a:cubicBezTo>
                      <a:pt x="1" y="9"/>
                      <a:pt x="1" y="9"/>
                      <a:pt x="1" y="9"/>
                    </a:cubicBezTo>
                    <a:cubicBezTo>
                      <a:pt x="2" y="10"/>
                      <a:pt x="2" y="10"/>
                      <a:pt x="2" y="10"/>
                    </a:cubicBezTo>
                    <a:cubicBezTo>
                      <a:pt x="3" y="9"/>
                      <a:pt x="3" y="9"/>
                      <a:pt x="3" y="9"/>
                    </a:cubicBez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2" name="Freeform 235">
                <a:extLst>
                  <a:ext uri="{FF2B5EF4-FFF2-40B4-BE49-F238E27FC236}">
                    <a16:creationId xmlns:a16="http://schemas.microsoft.com/office/drawing/2014/main" xmlns="" id="{BE2CB08C-FAFD-449F-B161-161CF793613B}"/>
                  </a:ext>
                </a:extLst>
              </p:cNvPr>
              <p:cNvSpPr>
                <a:spLocks/>
              </p:cNvSpPr>
              <p:nvPr/>
            </p:nvSpPr>
            <p:spPr bwMode="auto">
              <a:xfrm>
                <a:off x="-1304" y="3215"/>
                <a:ext cx="6" cy="19"/>
              </a:xfrm>
              <a:custGeom>
                <a:avLst/>
                <a:gdLst>
                  <a:gd name="T0" fmla="*/ 0 w 6"/>
                  <a:gd name="T1" fmla="*/ 11 h 20"/>
                  <a:gd name="T2" fmla="*/ 0 w 6"/>
                  <a:gd name="T3" fmla="*/ 12 h 20"/>
                  <a:gd name="T4" fmla="*/ 0 w 6"/>
                  <a:gd name="T5" fmla="*/ 12 h 20"/>
                  <a:gd name="T6" fmla="*/ 0 w 6"/>
                  <a:gd name="T7" fmla="*/ 13 h 20"/>
                  <a:gd name="T8" fmla="*/ 0 w 6"/>
                  <a:gd name="T9" fmla="*/ 13 h 20"/>
                  <a:gd name="T10" fmla="*/ 3 w 6"/>
                  <a:gd name="T11" fmla="*/ 19 h 20"/>
                  <a:gd name="T12" fmla="*/ 5 w 6"/>
                  <a:gd name="T13" fmla="*/ 20 h 20"/>
                  <a:gd name="T14" fmla="*/ 6 w 6"/>
                  <a:gd name="T15" fmla="*/ 17 h 20"/>
                  <a:gd name="T16" fmla="*/ 4 w 6"/>
                  <a:gd name="T17" fmla="*/ 12 h 20"/>
                  <a:gd name="T18" fmla="*/ 3 w 6"/>
                  <a:gd name="T19" fmla="*/ 11 h 20"/>
                  <a:gd name="T20" fmla="*/ 3 w 6"/>
                  <a:gd name="T21" fmla="*/ 10 h 20"/>
                  <a:gd name="T22" fmla="*/ 6 w 6"/>
                  <a:gd name="T23" fmla="*/ 3 h 20"/>
                  <a:gd name="T24" fmla="*/ 6 w 6"/>
                  <a:gd name="T25" fmla="*/ 1 h 20"/>
                  <a:gd name="T26" fmla="*/ 6 w 6"/>
                  <a:gd name="T27" fmla="*/ 1 h 20"/>
                  <a:gd name="T28" fmla="*/ 5 w 6"/>
                  <a:gd name="T29" fmla="*/ 1 h 20"/>
                  <a:gd name="T30" fmla="*/ 5 w 6"/>
                  <a:gd name="T31" fmla="*/ 1 h 20"/>
                  <a:gd name="T32" fmla="*/ 3 w 6"/>
                  <a:gd name="T33" fmla="*/ 1 h 20"/>
                  <a:gd name="T34" fmla="*/ 3 w 6"/>
                  <a:gd name="T35" fmla="*/ 1 h 20"/>
                  <a:gd name="T36" fmla="*/ 2 w 6"/>
                  <a:gd name="T37" fmla="*/ 2 h 20"/>
                  <a:gd name="T38" fmla="*/ 2 w 6"/>
                  <a:gd name="T39" fmla="*/ 3 h 20"/>
                  <a:gd name="T40" fmla="*/ 0 w 6"/>
                  <a:gd name="T41" fmla="*/ 9 h 20"/>
                  <a:gd name="T42" fmla="*/ 1 w 6"/>
                  <a:gd name="T43" fmla="*/ 11 h 20"/>
                  <a:gd name="T44" fmla="*/ 1 w 6"/>
                  <a:gd name="T45" fmla="*/ 11 h 20"/>
                  <a:gd name="T46" fmla="*/ 0 w 6"/>
                  <a:gd name="T4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20">
                    <a:moveTo>
                      <a:pt x="0" y="11"/>
                    </a:moveTo>
                    <a:cubicBezTo>
                      <a:pt x="0" y="12"/>
                      <a:pt x="0" y="12"/>
                      <a:pt x="0" y="12"/>
                    </a:cubicBezTo>
                    <a:cubicBezTo>
                      <a:pt x="0" y="12"/>
                      <a:pt x="0" y="12"/>
                      <a:pt x="0" y="12"/>
                    </a:cubicBezTo>
                    <a:cubicBezTo>
                      <a:pt x="0" y="12"/>
                      <a:pt x="0" y="12"/>
                      <a:pt x="0" y="13"/>
                    </a:cubicBezTo>
                    <a:cubicBezTo>
                      <a:pt x="0" y="13"/>
                      <a:pt x="0" y="13"/>
                      <a:pt x="0" y="13"/>
                    </a:cubicBezTo>
                    <a:cubicBezTo>
                      <a:pt x="3" y="19"/>
                      <a:pt x="3" y="19"/>
                      <a:pt x="3" y="19"/>
                    </a:cubicBezTo>
                    <a:cubicBezTo>
                      <a:pt x="3" y="19"/>
                      <a:pt x="4" y="20"/>
                      <a:pt x="5" y="20"/>
                    </a:cubicBezTo>
                    <a:cubicBezTo>
                      <a:pt x="6" y="19"/>
                      <a:pt x="6" y="18"/>
                      <a:pt x="6" y="17"/>
                    </a:cubicBezTo>
                    <a:cubicBezTo>
                      <a:pt x="4" y="12"/>
                      <a:pt x="4" y="12"/>
                      <a:pt x="4" y="12"/>
                    </a:cubicBezTo>
                    <a:cubicBezTo>
                      <a:pt x="4" y="11"/>
                      <a:pt x="3" y="11"/>
                      <a:pt x="3" y="11"/>
                    </a:cubicBezTo>
                    <a:cubicBezTo>
                      <a:pt x="3" y="10"/>
                      <a:pt x="3" y="10"/>
                      <a:pt x="3" y="10"/>
                    </a:cubicBezTo>
                    <a:cubicBezTo>
                      <a:pt x="6" y="3"/>
                      <a:pt x="6" y="3"/>
                      <a:pt x="6" y="3"/>
                    </a:cubicBezTo>
                    <a:cubicBezTo>
                      <a:pt x="6" y="2"/>
                      <a:pt x="6" y="2"/>
                      <a:pt x="6" y="1"/>
                    </a:cubicBezTo>
                    <a:cubicBezTo>
                      <a:pt x="6" y="1"/>
                      <a:pt x="6" y="1"/>
                      <a:pt x="6" y="1"/>
                    </a:cubicBezTo>
                    <a:cubicBezTo>
                      <a:pt x="5" y="1"/>
                      <a:pt x="5" y="1"/>
                      <a:pt x="5" y="1"/>
                    </a:cubicBezTo>
                    <a:cubicBezTo>
                      <a:pt x="5" y="1"/>
                      <a:pt x="5" y="1"/>
                      <a:pt x="5" y="1"/>
                    </a:cubicBezTo>
                    <a:cubicBezTo>
                      <a:pt x="4" y="0"/>
                      <a:pt x="4" y="1"/>
                      <a:pt x="3" y="1"/>
                    </a:cubicBezTo>
                    <a:cubicBezTo>
                      <a:pt x="3" y="1"/>
                      <a:pt x="3" y="1"/>
                      <a:pt x="3" y="1"/>
                    </a:cubicBezTo>
                    <a:cubicBezTo>
                      <a:pt x="2" y="2"/>
                      <a:pt x="2" y="2"/>
                      <a:pt x="2" y="2"/>
                    </a:cubicBezTo>
                    <a:cubicBezTo>
                      <a:pt x="2" y="3"/>
                      <a:pt x="2" y="3"/>
                      <a:pt x="2" y="3"/>
                    </a:cubicBezTo>
                    <a:cubicBezTo>
                      <a:pt x="0" y="9"/>
                      <a:pt x="0" y="9"/>
                      <a:pt x="0" y="9"/>
                    </a:cubicBezTo>
                    <a:cubicBezTo>
                      <a:pt x="0" y="10"/>
                      <a:pt x="0" y="10"/>
                      <a:pt x="1" y="11"/>
                    </a:cubicBezTo>
                    <a:cubicBezTo>
                      <a:pt x="1" y="11"/>
                      <a:pt x="1" y="11"/>
                      <a:pt x="1" y="11"/>
                    </a:cubicBezTo>
                    <a:cubicBezTo>
                      <a:pt x="0" y="11"/>
                      <a:pt x="0" y="11"/>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3" name="Freeform 236">
                <a:extLst>
                  <a:ext uri="{FF2B5EF4-FFF2-40B4-BE49-F238E27FC236}">
                    <a16:creationId xmlns:a16="http://schemas.microsoft.com/office/drawing/2014/main" xmlns="" id="{62B88E16-E0DC-44BA-BEA1-9E329BEAD876}"/>
                  </a:ext>
                </a:extLst>
              </p:cNvPr>
              <p:cNvSpPr>
                <a:spLocks/>
              </p:cNvSpPr>
              <p:nvPr/>
            </p:nvSpPr>
            <p:spPr bwMode="auto">
              <a:xfrm>
                <a:off x="-1232" y="3261"/>
                <a:ext cx="2" cy="8"/>
              </a:xfrm>
              <a:custGeom>
                <a:avLst/>
                <a:gdLst>
                  <a:gd name="T0" fmla="*/ 1 w 3"/>
                  <a:gd name="T1" fmla="*/ 9 h 9"/>
                  <a:gd name="T2" fmla="*/ 3 w 3"/>
                  <a:gd name="T3" fmla="*/ 7 h 9"/>
                  <a:gd name="T4" fmla="*/ 3 w 3"/>
                  <a:gd name="T5" fmla="*/ 2 h 9"/>
                  <a:gd name="T6" fmla="*/ 3 w 3"/>
                  <a:gd name="T7" fmla="*/ 0 h 9"/>
                  <a:gd name="T8" fmla="*/ 1 w 3"/>
                  <a:gd name="T9" fmla="*/ 0 h 9"/>
                  <a:gd name="T10" fmla="*/ 0 w 3"/>
                  <a:gd name="T11" fmla="*/ 0 h 9"/>
                  <a:gd name="T12" fmla="*/ 0 w 3"/>
                  <a:gd name="T13" fmla="*/ 2 h 9"/>
                  <a:gd name="T14" fmla="*/ 0 w 3"/>
                  <a:gd name="T15" fmla="*/ 7 h 9"/>
                  <a:gd name="T16" fmla="*/ 1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1" y="9"/>
                    </a:moveTo>
                    <a:cubicBezTo>
                      <a:pt x="2" y="9"/>
                      <a:pt x="3" y="8"/>
                      <a:pt x="3" y="7"/>
                    </a:cubicBezTo>
                    <a:cubicBezTo>
                      <a:pt x="3" y="2"/>
                      <a:pt x="3" y="2"/>
                      <a:pt x="3" y="2"/>
                    </a:cubicBezTo>
                    <a:cubicBezTo>
                      <a:pt x="3" y="0"/>
                      <a:pt x="3" y="0"/>
                      <a:pt x="3" y="0"/>
                    </a:cubicBezTo>
                    <a:cubicBezTo>
                      <a:pt x="1" y="0"/>
                      <a:pt x="1" y="0"/>
                      <a:pt x="1" y="0"/>
                    </a:cubicBezTo>
                    <a:cubicBezTo>
                      <a:pt x="0" y="0"/>
                      <a:pt x="0" y="0"/>
                      <a:pt x="0" y="0"/>
                    </a:cubicBezTo>
                    <a:cubicBezTo>
                      <a:pt x="0" y="2"/>
                      <a:pt x="0" y="2"/>
                      <a:pt x="0" y="2"/>
                    </a:cubicBezTo>
                    <a:cubicBezTo>
                      <a:pt x="0" y="7"/>
                      <a:pt x="0" y="7"/>
                      <a:pt x="0" y="7"/>
                    </a:cubicBezTo>
                    <a:cubicBezTo>
                      <a:pt x="0" y="8"/>
                      <a:pt x="1"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4" name="Freeform 237">
                <a:extLst>
                  <a:ext uri="{FF2B5EF4-FFF2-40B4-BE49-F238E27FC236}">
                    <a16:creationId xmlns:a16="http://schemas.microsoft.com/office/drawing/2014/main" xmlns="" id="{1A682CE2-A499-402A-83D7-B8BB254AB136}"/>
                  </a:ext>
                </a:extLst>
              </p:cNvPr>
              <p:cNvSpPr>
                <a:spLocks/>
              </p:cNvSpPr>
              <p:nvPr/>
            </p:nvSpPr>
            <p:spPr bwMode="auto">
              <a:xfrm>
                <a:off x="-1471" y="3258"/>
                <a:ext cx="20" cy="24"/>
              </a:xfrm>
              <a:custGeom>
                <a:avLst/>
                <a:gdLst>
                  <a:gd name="T0" fmla="*/ 12 w 21"/>
                  <a:gd name="T1" fmla="*/ 12 h 26"/>
                  <a:gd name="T2" fmla="*/ 9 w 21"/>
                  <a:gd name="T3" fmla="*/ 6 h 26"/>
                  <a:gd name="T4" fmla="*/ 9 w 21"/>
                  <a:gd name="T5" fmla="*/ 5 h 26"/>
                  <a:gd name="T6" fmla="*/ 3 w 21"/>
                  <a:gd name="T7" fmla="*/ 0 h 26"/>
                  <a:gd name="T8" fmla="*/ 1 w 21"/>
                  <a:gd name="T9" fmla="*/ 0 h 26"/>
                  <a:gd name="T10" fmla="*/ 0 w 21"/>
                  <a:gd name="T11" fmla="*/ 2 h 26"/>
                  <a:gd name="T12" fmla="*/ 2 w 21"/>
                  <a:gd name="T13" fmla="*/ 9 h 26"/>
                  <a:gd name="T14" fmla="*/ 2 w 21"/>
                  <a:gd name="T15" fmla="*/ 9 h 26"/>
                  <a:gd name="T16" fmla="*/ 4 w 21"/>
                  <a:gd name="T17" fmla="*/ 15 h 26"/>
                  <a:gd name="T18" fmla="*/ 5 w 21"/>
                  <a:gd name="T19" fmla="*/ 17 h 26"/>
                  <a:gd name="T20" fmla="*/ 5 w 21"/>
                  <a:gd name="T21" fmla="*/ 18 h 26"/>
                  <a:gd name="T22" fmla="*/ 11 w 21"/>
                  <a:gd name="T23" fmla="*/ 23 h 26"/>
                  <a:gd name="T24" fmla="*/ 11 w 21"/>
                  <a:gd name="T25" fmla="*/ 23 h 26"/>
                  <a:gd name="T26" fmla="*/ 18 w 21"/>
                  <a:gd name="T27" fmla="*/ 25 h 26"/>
                  <a:gd name="T28" fmla="*/ 20 w 21"/>
                  <a:gd name="T29" fmla="*/ 24 h 26"/>
                  <a:gd name="T30" fmla="*/ 20 w 21"/>
                  <a:gd name="T31" fmla="*/ 22 h 26"/>
                  <a:gd name="T32" fmla="*/ 14 w 21"/>
                  <a:gd name="T33" fmla="*/ 18 h 26"/>
                  <a:gd name="T34" fmla="*/ 12 w 21"/>
                  <a:gd name="T3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26">
                    <a:moveTo>
                      <a:pt x="12" y="12"/>
                    </a:moveTo>
                    <a:cubicBezTo>
                      <a:pt x="9" y="6"/>
                      <a:pt x="9" y="6"/>
                      <a:pt x="9" y="6"/>
                    </a:cubicBezTo>
                    <a:cubicBezTo>
                      <a:pt x="9" y="5"/>
                      <a:pt x="9" y="5"/>
                      <a:pt x="9" y="5"/>
                    </a:cubicBezTo>
                    <a:cubicBezTo>
                      <a:pt x="3" y="0"/>
                      <a:pt x="3" y="0"/>
                      <a:pt x="3" y="0"/>
                    </a:cubicBezTo>
                    <a:cubicBezTo>
                      <a:pt x="1" y="0"/>
                      <a:pt x="1" y="0"/>
                      <a:pt x="1" y="0"/>
                    </a:cubicBezTo>
                    <a:cubicBezTo>
                      <a:pt x="0" y="1"/>
                      <a:pt x="0" y="1"/>
                      <a:pt x="0" y="2"/>
                    </a:cubicBezTo>
                    <a:cubicBezTo>
                      <a:pt x="2" y="9"/>
                      <a:pt x="2" y="9"/>
                      <a:pt x="2" y="9"/>
                    </a:cubicBezTo>
                    <a:cubicBezTo>
                      <a:pt x="2" y="9"/>
                      <a:pt x="2" y="9"/>
                      <a:pt x="2" y="9"/>
                    </a:cubicBezTo>
                    <a:cubicBezTo>
                      <a:pt x="4" y="15"/>
                      <a:pt x="4" y="15"/>
                      <a:pt x="4" y="15"/>
                    </a:cubicBezTo>
                    <a:cubicBezTo>
                      <a:pt x="5" y="17"/>
                      <a:pt x="5" y="17"/>
                      <a:pt x="5" y="17"/>
                    </a:cubicBezTo>
                    <a:cubicBezTo>
                      <a:pt x="5" y="18"/>
                      <a:pt x="5" y="18"/>
                      <a:pt x="5" y="18"/>
                    </a:cubicBezTo>
                    <a:cubicBezTo>
                      <a:pt x="11" y="23"/>
                      <a:pt x="11" y="23"/>
                      <a:pt x="11" y="23"/>
                    </a:cubicBezTo>
                    <a:cubicBezTo>
                      <a:pt x="11" y="23"/>
                      <a:pt x="11" y="23"/>
                      <a:pt x="11" y="23"/>
                    </a:cubicBezTo>
                    <a:cubicBezTo>
                      <a:pt x="18" y="25"/>
                      <a:pt x="18" y="25"/>
                      <a:pt x="18" y="25"/>
                    </a:cubicBezTo>
                    <a:cubicBezTo>
                      <a:pt x="19" y="26"/>
                      <a:pt x="20" y="25"/>
                      <a:pt x="20" y="24"/>
                    </a:cubicBezTo>
                    <a:cubicBezTo>
                      <a:pt x="21" y="24"/>
                      <a:pt x="20" y="23"/>
                      <a:pt x="20" y="22"/>
                    </a:cubicBezTo>
                    <a:cubicBezTo>
                      <a:pt x="14" y="18"/>
                      <a:pt x="14" y="18"/>
                      <a:pt x="14" y="18"/>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5" name="Freeform 238">
                <a:extLst>
                  <a:ext uri="{FF2B5EF4-FFF2-40B4-BE49-F238E27FC236}">
                    <a16:creationId xmlns:a16="http://schemas.microsoft.com/office/drawing/2014/main" xmlns="" id="{4F3BB2B0-34E2-4F84-B771-565676865BF2}"/>
                  </a:ext>
                </a:extLst>
              </p:cNvPr>
              <p:cNvSpPr>
                <a:spLocks/>
              </p:cNvSpPr>
              <p:nvPr/>
            </p:nvSpPr>
            <p:spPr bwMode="auto">
              <a:xfrm>
                <a:off x="-1354" y="2893"/>
                <a:ext cx="10" cy="10"/>
              </a:xfrm>
              <a:custGeom>
                <a:avLst/>
                <a:gdLst>
                  <a:gd name="T0" fmla="*/ 1 w 11"/>
                  <a:gd name="T1" fmla="*/ 2 h 11"/>
                  <a:gd name="T2" fmla="*/ 0 w 11"/>
                  <a:gd name="T3" fmla="*/ 7 h 11"/>
                  <a:gd name="T4" fmla="*/ 2 w 11"/>
                  <a:gd name="T5" fmla="*/ 9 h 11"/>
                  <a:gd name="T6" fmla="*/ 8 w 11"/>
                  <a:gd name="T7" fmla="*/ 10 h 11"/>
                  <a:gd name="T8" fmla="*/ 10 w 11"/>
                  <a:gd name="T9" fmla="*/ 9 h 11"/>
                  <a:gd name="T10" fmla="*/ 11 w 11"/>
                  <a:gd name="T11" fmla="*/ 3 h 11"/>
                  <a:gd name="T12" fmla="*/ 11 w 11"/>
                  <a:gd name="T13" fmla="*/ 2 h 11"/>
                  <a:gd name="T14" fmla="*/ 10 w 11"/>
                  <a:gd name="T15" fmla="*/ 1 h 11"/>
                  <a:gd name="T16" fmla="*/ 10 w 11"/>
                  <a:gd name="T17" fmla="*/ 1 h 11"/>
                  <a:gd name="T18" fmla="*/ 10 w 11"/>
                  <a:gd name="T19" fmla="*/ 1 h 11"/>
                  <a:gd name="T20" fmla="*/ 9 w 11"/>
                  <a:gd name="T21" fmla="*/ 0 h 11"/>
                  <a:gd name="T22" fmla="*/ 9 w 11"/>
                  <a:gd name="T23" fmla="*/ 0 h 11"/>
                  <a:gd name="T24" fmla="*/ 3 w 11"/>
                  <a:gd name="T25" fmla="*/ 0 h 11"/>
                  <a:gd name="T26" fmla="*/ 1 w 11"/>
                  <a:gd name="T2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1" y="2"/>
                    </a:moveTo>
                    <a:cubicBezTo>
                      <a:pt x="0" y="7"/>
                      <a:pt x="0" y="7"/>
                      <a:pt x="0" y="7"/>
                    </a:cubicBezTo>
                    <a:cubicBezTo>
                      <a:pt x="0" y="8"/>
                      <a:pt x="1" y="9"/>
                      <a:pt x="2" y="9"/>
                    </a:cubicBezTo>
                    <a:cubicBezTo>
                      <a:pt x="8" y="10"/>
                      <a:pt x="8" y="10"/>
                      <a:pt x="8" y="10"/>
                    </a:cubicBezTo>
                    <a:cubicBezTo>
                      <a:pt x="9" y="11"/>
                      <a:pt x="10" y="10"/>
                      <a:pt x="10" y="9"/>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9" y="0"/>
                      <a:pt x="9" y="0"/>
                      <a:pt x="9" y="0"/>
                    </a:cubicBezTo>
                    <a:cubicBezTo>
                      <a:pt x="9" y="0"/>
                      <a:pt x="9" y="0"/>
                      <a:pt x="9" y="0"/>
                    </a:cubicBezTo>
                    <a:cubicBezTo>
                      <a:pt x="3" y="0"/>
                      <a:pt x="3" y="0"/>
                      <a:pt x="3" y="0"/>
                    </a:cubicBezTo>
                    <a:cubicBezTo>
                      <a:pt x="2"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6" name="Freeform 239">
                <a:extLst>
                  <a:ext uri="{FF2B5EF4-FFF2-40B4-BE49-F238E27FC236}">
                    <a16:creationId xmlns:a16="http://schemas.microsoft.com/office/drawing/2014/main" xmlns="" id="{EAB31B1E-5375-4019-8351-CD793099BE5C}"/>
                  </a:ext>
                </a:extLst>
              </p:cNvPr>
              <p:cNvSpPr>
                <a:spLocks/>
              </p:cNvSpPr>
              <p:nvPr/>
            </p:nvSpPr>
            <p:spPr bwMode="auto">
              <a:xfrm>
                <a:off x="-1363" y="2902"/>
                <a:ext cx="24" cy="18"/>
              </a:xfrm>
              <a:custGeom>
                <a:avLst/>
                <a:gdLst>
                  <a:gd name="T0" fmla="*/ 0 w 25"/>
                  <a:gd name="T1" fmla="*/ 3 h 19"/>
                  <a:gd name="T2" fmla="*/ 2 w 25"/>
                  <a:gd name="T3" fmla="*/ 8 h 19"/>
                  <a:gd name="T4" fmla="*/ 2 w 25"/>
                  <a:gd name="T5" fmla="*/ 8 h 19"/>
                  <a:gd name="T6" fmla="*/ 4 w 25"/>
                  <a:gd name="T7" fmla="*/ 14 h 19"/>
                  <a:gd name="T8" fmla="*/ 5 w 25"/>
                  <a:gd name="T9" fmla="*/ 15 h 19"/>
                  <a:gd name="T10" fmla="*/ 11 w 25"/>
                  <a:gd name="T11" fmla="*/ 19 h 19"/>
                  <a:gd name="T12" fmla="*/ 11 w 25"/>
                  <a:gd name="T13" fmla="*/ 19 h 19"/>
                  <a:gd name="T14" fmla="*/ 12 w 25"/>
                  <a:gd name="T15" fmla="*/ 19 h 19"/>
                  <a:gd name="T16" fmla="*/ 12 w 25"/>
                  <a:gd name="T17" fmla="*/ 19 h 19"/>
                  <a:gd name="T18" fmla="*/ 13 w 25"/>
                  <a:gd name="T19" fmla="*/ 19 h 19"/>
                  <a:gd name="T20" fmla="*/ 18 w 25"/>
                  <a:gd name="T21" fmla="*/ 15 h 19"/>
                  <a:gd name="T22" fmla="*/ 24 w 25"/>
                  <a:gd name="T23" fmla="*/ 11 h 19"/>
                  <a:gd name="T24" fmla="*/ 25 w 25"/>
                  <a:gd name="T25" fmla="*/ 10 h 19"/>
                  <a:gd name="T26" fmla="*/ 24 w 25"/>
                  <a:gd name="T27" fmla="*/ 8 h 19"/>
                  <a:gd name="T28" fmla="*/ 19 w 25"/>
                  <a:gd name="T29" fmla="*/ 3 h 19"/>
                  <a:gd name="T30" fmla="*/ 18 w 25"/>
                  <a:gd name="T31" fmla="*/ 2 h 19"/>
                  <a:gd name="T32" fmla="*/ 16 w 25"/>
                  <a:gd name="T33" fmla="*/ 3 h 19"/>
                  <a:gd name="T34" fmla="*/ 14 w 25"/>
                  <a:gd name="T35" fmla="*/ 8 h 19"/>
                  <a:gd name="T36" fmla="*/ 11 w 25"/>
                  <a:gd name="T37" fmla="*/ 7 h 19"/>
                  <a:gd name="T38" fmla="*/ 9 w 25"/>
                  <a:gd name="T39" fmla="*/ 3 h 19"/>
                  <a:gd name="T40" fmla="*/ 8 w 25"/>
                  <a:gd name="T41" fmla="*/ 1 h 19"/>
                  <a:gd name="T42" fmla="*/ 2 w 25"/>
                  <a:gd name="T43" fmla="*/ 0 h 19"/>
                  <a:gd name="T44" fmla="*/ 0 w 25"/>
                  <a:gd name="T45" fmla="*/ 1 h 19"/>
                  <a:gd name="T46" fmla="*/ 0 w 25"/>
                  <a:gd name="T4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19">
                    <a:moveTo>
                      <a:pt x="0" y="3"/>
                    </a:moveTo>
                    <a:cubicBezTo>
                      <a:pt x="2" y="8"/>
                      <a:pt x="2" y="8"/>
                      <a:pt x="2" y="8"/>
                    </a:cubicBezTo>
                    <a:cubicBezTo>
                      <a:pt x="2" y="8"/>
                      <a:pt x="2" y="8"/>
                      <a:pt x="2" y="8"/>
                    </a:cubicBezTo>
                    <a:cubicBezTo>
                      <a:pt x="4" y="14"/>
                      <a:pt x="4" y="14"/>
                      <a:pt x="4" y="14"/>
                    </a:cubicBezTo>
                    <a:cubicBezTo>
                      <a:pt x="5" y="15"/>
                      <a:pt x="5" y="15"/>
                      <a:pt x="5" y="15"/>
                    </a:cubicBezTo>
                    <a:cubicBezTo>
                      <a:pt x="11" y="19"/>
                      <a:pt x="11" y="19"/>
                      <a:pt x="11" y="19"/>
                    </a:cubicBezTo>
                    <a:cubicBezTo>
                      <a:pt x="11" y="19"/>
                      <a:pt x="11" y="19"/>
                      <a:pt x="11" y="19"/>
                    </a:cubicBezTo>
                    <a:cubicBezTo>
                      <a:pt x="11" y="19"/>
                      <a:pt x="11" y="19"/>
                      <a:pt x="12" y="19"/>
                    </a:cubicBezTo>
                    <a:cubicBezTo>
                      <a:pt x="12" y="19"/>
                      <a:pt x="12" y="19"/>
                      <a:pt x="12" y="19"/>
                    </a:cubicBezTo>
                    <a:cubicBezTo>
                      <a:pt x="12" y="19"/>
                      <a:pt x="13" y="19"/>
                      <a:pt x="13" y="19"/>
                    </a:cubicBezTo>
                    <a:cubicBezTo>
                      <a:pt x="18" y="15"/>
                      <a:pt x="18" y="15"/>
                      <a:pt x="18" y="15"/>
                    </a:cubicBezTo>
                    <a:cubicBezTo>
                      <a:pt x="24" y="11"/>
                      <a:pt x="24" y="11"/>
                      <a:pt x="24" y="11"/>
                    </a:cubicBezTo>
                    <a:cubicBezTo>
                      <a:pt x="25" y="10"/>
                      <a:pt x="25" y="10"/>
                      <a:pt x="25" y="10"/>
                    </a:cubicBezTo>
                    <a:cubicBezTo>
                      <a:pt x="24" y="8"/>
                      <a:pt x="24" y="8"/>
                      <a:pt x="24" y="8"/>
                    </a:cubicBezTo>
                    <a:cubicBezTo>
                      <a:pt x="19" y="3"/>
                      <a:pt x="19" y="3"/>
                      <a:pt x="19" y="3"/>
                    </a:cubicBezTo>
                    <a:cubicBezTo>
                      <a:pt x="18" y="2"/>
                      <a:pt x="18" y="2"/>
                      <a:pt x="18" y="2"/>
                    </a:cubicBezTo>
                    <a:cubicBezTo>
                      <a:pt x="16" y="3"/>
                      <a:pt x="16" y="3"/>
                      <a:pt x="16" y="3"/>
                    </a:cubicBezTo>
                    <a:cubicBezTo>
                      <a:pt x="14" y="8"/>
                      <a:pt x="14" y="8"/>
                      <a:pt x="14" y="8"/>
                    </a:cubicBezTo>
                    <a:cubicBezTo>
                      <a:pt x="11" y="7"/>
                      <a:pt x="11" y="7"/>
                      <a:pt x="11" y="7"/>
                    </a:cubicBezTo>
                    <a:cubicBezTo>
                      <a:pt x="9" y="3"/>
                      <a:pt x="9" y="3"/>
                      <a:pt x="9" y="3"/>
                    </a:cubicBezTo>
                    <a:cubicBezTo>
                      <a:pt x="8" y="1"/>
                      <a:pt x="8" y="1"/>
                      <a:pt x="8" y="1"/>
                    </a:cubicBezTo>
                    <a:cubicBezTo>
                      <a:pt x="2" y="0"/>
                      <a:pt x="2" y="0"/>
                      <a:pt x="2" y="0"/>
                    </a:cubicBezTo>
                    <a:cubicBezTo>
                      <a:pt x="0" y="1"/>
                      <a:pt x="0" y="1"/>
                      <a:pt x="0" y="1"/>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7" name="Freeform 240">
                <a:extLst>
                  <a:ext uri="{FF2B5EF4-FFF2-40B4-BE49-F238E27FC236}">
                    <a16:creationId xmlns:a16="http://schemas.microsoft.com/office/drawing/2014/main" xmlns="" id="{42C4D4F9-787D-4AEB-ADAB-FA07CF22F775}"/>
                  </a:ext>
                </a:extLst>
              </p:cNvPr>
              <p:cNvSpPr>
                <a:spLocks/>
              </p:cNvSpPr>
              <p:nvPr/>
            </p:nvSpPr>
            <p:spPr bwMode="auto">
              <a:xfrm>
                <a:off x="-1311" y="2886"/>
                <a:ext cx="11" cy="13"/>
              </a:xfrm>
              <a:custGeom>
                <a:avLst/>
                <a:gdLst>
                  <a:gd name="T0" fmla="*/ 8 w 12"/>
                  <a:gd name="T1" fmla="*/ 13 h 14"/>
                  <a:gd name="T2" fmla="*/ 9 w 12"/>
                  <a:gd name="T3" fmla="*/ 12 h 14"/>
                  <a:gd name="T4" fmla="*/ 12 w 12"/>
                  <a:gd name="T5" fmla="*/ 7 h 14"/>
                  <a:gd name="T6" fmla="*/ 12 w 12"/>
                  <a:gd name="T7" fmla="*/ 6 h 14"/>
                  <a:gd name="T8" fmla="*/ 11 w 12"/>
                  <a:gd name="T9" fmla="*/ 2 h 14"/>
                  <a:gd name="T10" fmla="*/ 11 w 12"/>
                  <a:gd name="T11" fmla="*/ 2 h 14"/>
                  <a:gd name="T12" fmla="*/ 11 w 12"/>
                  <a:gd name="T13" fmla="*/ 1 h 14"/>
                  <a:gd name="T14" fmla="*/ 10 w 12"/>
                  <a:gd name="T15" fmla="*/ 1 h 14"/>
                  <a:gd name="T16" fmla="*/ 10 w 12"/>
                  <a:gd name="T17" fmla="*/ 1 h 14"/>
                  <a:gd name="T18" fmla="*/ 9 w 12"/>
                  <a:gd name="T19" fmla="*/ 1 h 14"/>
                  <a:gd name="T20" fmla="*/ 8 w 12"/>
                  <a:gd name="T21" fmla="*/ 1 h 14"/>
                  <a:gd name="T22" fmla="*/ 8 w 12"/>
                  <a:gd name="T23" fmla="*/ 1 h 14"/>
                  <a:gd name="T24" fmla="*/ 8 w 12"/>
                  <a:gd name="T25" fmla="*/ 1 h 14"/>
                  <a:gd name="T26" fmla="*/ 2 w 12"/>
                  <a:gd name="T27" fmla="*/ 3 h 14"/>
                  <a:gd name="T28" fmla="*/ 1 w 12"/>
                  <a:gd name="T29" fmla="*/ 5 h 14"/>
                  <a:gd name="T30" fmla="*/ 0 w 12"/>
                  <a:gd name="T31" fmla="*/ 11 h 14"/>
                  <a:gd name="T32" fmla="*/ 0 w 12"/>
                  <a:gd name="T33" fmla="*/ 12 h 14"/>
                  <a:gd name="T34" fmla="*/ 1 w 12"/>
                  <a:gd name="T35" fmla="*/ 13 h 14"/>
                  <a:gd name="T36" fmla="*/ 8 w 12"/>
                  <a:gd name="T3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4">
                    <a:moveTo>
                      <a:pt x="8" y="13"/>
                    </a:moveTo>
                    <a:cubicBezTo>
                      <a:pt x="8" y="14"/>
                      <a:pt x="9" y="13"/>
                      <a:pt x="9" y="12"/>
                    </a:cubicBezTo>
                    <a:cubicBezTo>
                      <a:pt x="12" y="7"/>
                      <a:pt x="12" y="7"/>
                      <a:pt x="12" y="7"/>
                    </a:cubicBezTo>
                    <a:cubicBezTo>
                      <a:pt x="12" y="6"/>
                      <a:pt x="12" y="6"/>
                      <a:pt x="12" y="6"/>
                    </a:cubicBezTo>
                    <a:cubicBezTo>
                      <a:pt x="11" y="2"/>
                      <a:pt x="11" y="2"/>
                      <a:pt x="11" y="2"/>
                    </a:cubicBezTo>
                    <a:cubicBezTo>
                      <a:pt x="11" y="2"/>
                      <a:pt x="11" y="2"/>
                      <a:pt x="11" y="2"/>
                    </a:cubicBezTo>
                    <a:cubicBezTo>
                      <a:pt x="11" y="2"/>
                      <a:pt x="11" y="2"/>
                      <a:pt x="11" y="1"/>
                    </a:cubicBezTo>
                    <a:cubicBezTo>
                      <a:pt x="10" y="1"/>
                      <a:pt x="10" y="1"/>
                      <a:pt x="10" y="1"/>
                    </a:cubicBezTo>
                    <a:cubicBezTo>
                      <a:pt x="10" y="1"/>
                      <a:pt x="10" y="1"/>
                      <a:pt x="10" y="1"/>
                    </a:cubicBezTo>
                    <a:cubicBezTo>
                      <a:pt x="9" y="1"/>
                      <a:pt x="9" y="1"/>
                      <a:pt x="9" y="1"/>
                    </a:cubicBezTo>
                    <a:cubicBezTo>
                      <a:pt x="9" y="1"/>
                      <a:pt x="9" y="0"/>
                      <a:pt x="8" y="1"/>
                    </a:cubicBezTo>
                    <a:cubicBezTo>
                      <a:pt x="8" y="1"/>
                      <a:pt x="8" y="1"/>
                      <a:pt x="8" y="1"/>
                    </a:cubicBezTo>
                    <a:cubicBezTo>
                      <a:pt x="8" y="1"/>
                      <a:pt x="8" y="1"/>
                      <a:pt x="8" y="1"/>
                    </a:cubicBezTo>
                    <a:cubicBezTo>
                      <a:pt x="2" y="3"/>
                      <a:pt x="2" y="3"/>
                      <a:pt x="2" y="3"/>
                    </a:cubicBezTo>
                    <a:cubicBezTo>
                      <a:pt x="1" y="5"/>
                      <a:pt x="1" y="5"/>
                      <a:pt x="1" y="5"/>
                    </a:cubicBezTo>
                    <a:cubicBezTo>
                      <a:pt x="0" y="11"/>
                      <a:pt x="0" y="11"/>
                      <a:pt x="0" y="11"/>
                    </a:cubicBezTo>
                    <a:cubicBezTo>
                      <a:pt x="0" y="12"/>
                      <a:pt x="0" y="12"/>
                      <a:pt x="0" y="12"/>
                    </a:cubicBezTo>
                    <a:cubicBezTo>
                      <a:pt x="1" y="13"/>
                      <a:pt x="1" y="13"/>
                      <a:pt x="1" y="13"/>
                    </a:cubicBezTo>
                    <a:lnTo>
                      <a:pt x="8"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8" name="Freeform 241">
                <a:extLst>
                  <a:ext uri="{FF2B5EF4-FFF2-40B4-BE49-F238E27FC236}">
                    <a16:creationId xmlns:a16="http://schemas.microsoft.com/office/drawing/2014/main" xmlns="" id="{0A581D93-82D4-4F19-8FE1-FE93B9445866}"/>
                  </a:ext>
                </a:extLst>
              </p:cNvPr>
              <p:cNvSpPr>
                <a:spLocks/>
              </p:cNvSpPr>
              <p:nvPr/>
            </p:nvSpPr>
            <p:spPr bwMode="auto">
              <a:xfrm>
                <a:off x="-1291" y="2817"/>
                <a:ext cx="17" cy="16"/>
              </a:xfrm>
              <a:custGeom>
                <a:avLst/>
                <a:gdLst>
                  <a:gd name="T0" fmla="*/ 7 w 18"/>
                  <a:gd name="T1" fmla="*/ 8 h 17"/>
                  <a:gd name="T2" fmla="*/ 1 w 18"/>
                  <a:gd name="T3" fmla="*/ 11 h 17"/>
                  <a:gd name="T4" fmla="*/ 0 w 18"/>
                  <a:gd name="T5" fmla="*/ 13 h 17"/>
                  <a:gd name="T6" fmla="*/ 2 w 18"/>
                  <a:gd name="T7" fmla="*/ 14 h 17"/>
                  <a:gd name="T8" fmla="*/ 8 w 18"/>
                  <a:gd name="T9" fmla="*/ 16 h 17"/>
                  <a:gd name="T10" fmla="*/ 8 w 18"/>
                  <a:gd name="T11" fmla="*/ 17 h 17"/>
                  <a:gd name="T12" fmla="*/ 14 w 18"/>
                  <a:gd name="T13" fmla="*/ 17 h 17"/>
                  <a:gd name="T14" fmla="*/ 16 w 18"/>
                  <a:gd name="T15" fmla="*/ 16 h 17"/>
                  <a:gd name="T16" fmla="*/ 18 w 18"/>
                  <a:gd name="T17" fmla="*/ 10 h 17"/>
                  <a:gd name="T18" fmla="*/ 18 w 18"/>
                  <a:gd name="T19" fmla="*/ 9 h 17"/>
                  <a:gd name="T20" fmla="*/ 17 w 18"/>
                  <a:gd name="T21" fmla="*/ 3 h 17"/>
                  <a:gd name="T22" fmla="*/ 15 w 18"/>
                  <a:gd name="T23" fmla="*/ 1 h 17"/>
                  <a:gd name="T24" fmla="*/ 9 w 18"/>
                  <a:gd name="T25" fmla="*/ 0 h 17"/>
                  <a:gd name="T26" fmla="*/ 7 w 18"/>
                  <a:gd name="T27" fmla="*/ 1 h 17"/>
                  <a:gd name="T28" fmla="*/ 8 w 18"/>
                  <a:gd name="T29" fmla="*/ 3 h 17"/>
                  <a:gd name="T30" fmla="*/ 10 w 18"/>
                  <a:gd name="T31" fmla="*/ 6 h 17"/>
                  <a:gd name="T32" fmla="*/ 7 w 18"/>
                  <a:gd name="T3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7" y="8"/>
                    </a:moveTo>
                    <a:cubicBezTo>
                      <a:pt x="1" y="11"/>
                      <a:pt x="1" y="11"/>
                      <a:pt x="1" y="11"/>
                    </a:cubicBezTo>
                    <a:cubicBezTo>
                      <a:pt x="0" y="13"/>
                      <a:pt x="0" y="13"/>
                      <a:pt x="0" y="13"/>
                    </a:cubicBezTo>
                    <a:cubicBezTo>
                      <a:pt x="2" y="14"/>
                      <a:pt x="2" y="14"/>
                      <a:pt x="2" y="14"/>
                    </a:cubicBezTo>
                    <a:cubicBezTo>
                      <a:pt x="8" y="16"/>
                      <a:pt x="8" y="16"/>
                      <a:pt x="8" y="16"/>
                    </a:cubicBezTo>
                    <a:cubicBezTo>
                      <a:pt x="8" y="17"/>
                      <a:pt x="8" y="17"/>
                      <a:pt x="8" y="17"/>
                    </a:cubicBezTo>
                    <a:cubicBezTo>
                      <a:pt x="14" y="17"/>
                      <a:pt x="14" y="17"/>
                      <a:pt x="14" y="17"/>
                    </a:cubicBezTo>
                    <a:cubicBezTo>
                      <a:pt x="16" y="16"/>
                      <a:pt x="16" y="16"/>
                      <a:pt x="16" y="16"/>
                    </a:cubicBezTo>
                    <a:cubicBezTo>
                      <a:pt x="18" y="10"/>
                      <a:pt x="18" y="10"/>
                      <a:pt x="18" y="10"/>
                    </a:cubicBezTo>
                    <a:cubicBezTo>
                      <a:pt x="18" y="9"/>
                      <a:pt x="18" y="9"/>
                      <a:pt x="18" y="9"/>
                    </a:cubicBezTo>
                    <a:cubicBezTo>
                      <a:pt x="17" y="3"/>
                      <a:pt x="17" y="3"/>
                      <a:pt x="17" y="3"/>
                    </a:cubicBezTo>
                    <a:cubicBezTo>
                      <a:pt x="17" y="2"/>
                      <a:pt x="16" y="1"/>
                      <a:pt x="15" y="1"/>
                    </a:cubicBezTo>
                    <a:cubicBezTo>
                      <a:pt x="9" y="0"/>
                      <a:pt x="9" y="0"/>
                      <a:pt x="9" y="0"/>
                    </a:cubicBezTo>
                    <a:cubicBezTo>
                      <a:pt x="8" y="0"/>
                      <a:pt x="8" y="0"/>
                      <a:pt x="7" y="1"/>
                    </a:cubicBezTo>
                    <a:cubicBezTo>
                      <a:pt x="8" y="3"/>
                      <a:pt x="8" y="3"/>
                      <a:pt x="8" y="3"/>
                    </a:cubicBezTo>
                    <a:cubicBezTo>
                      <a:pt x="10" y="6"/>
                      <a:pt x="10" y="6"/>
                      <a:pt x="10" y="6"/>
                    </a:cubicBezTo>
                    <a:cubicBezTo>
                      <a:pt x="7" y="8"/>
                      <a:pt x="7" y="8"/>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9" name="Freeform 242">
                <a:extLst>
                  <a:ext uri="{FF2B5EF4-FFF2-40B4-BE49-F238E27FC236}">
                    <a16:creationId xmlns:a16="http://schemas.microsoft.com/office/drawing/2014/main" xmlns="" id="{13024BBA-1F7D-46E3-A11D-65FFE5073FA5}"/>
                  </a:ext>
                </a:extLst>
              </p:cNvPr>
              <p:cNvSpPr>
                <a:spLocks/>
              </p:cNvSpPr>
              <p:nvPr/>
            </p:nvSpPr>
            <p:spPr bwMode="auto">
              <a:xfrm>
                <a:off x="-3033" y="3481"/>
                <a:ext cx="10" cy="7"/>
              </a:xfrm>
              <a:custGeom>
                <a:avLst/>
                <a:gdLst>
                  <a:gd name="T0" fmla="*/ 3 w 11"/>
                  <a:gd name="T1" fmla="*/ 8 h 8"/>
                  <a:gd name="T2" fmla="*/ 10 w 11"/>
                  <a:gd name="T3" fmla="*/ 4 h 8"/>
                  <a:gd name="T4" fmla="*/ 10 w 11"/>
                  <a:gd name="T5" fmla="*/ 1 h 8"/>
                  <a:gd name="T6" fmla="*/ 8 w 11"/>
                  <a:gd name="T7" fmla="*/ 1 h 8"/>
                  <a:gd name="T8" fmla="*/ 1 w 11"/>
                  <a:gd name="T9" fmla="*/ 5 h 8"/>
                  <a:gd name="T10" fmla="*/ 1 w 11"/>
                  <a:gd name="T11" fmla="*/ 7 h 8"/>
                  <a:gd name="T12" fmla="*/ 3 w 1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3" y="8"/>
                    </a:moveTo>
                    <a:cubicBezTo>
                      <a:pt x="10" y="4"/>
                      <a:pt x="10" y="4"/>
                      <a:pt x="10" y="4"/>
                    </a:cubicBezTo>
                    <a:cubicBezTo>
                      <a:pt x="10" y="3"/>
                      <a:pt x="11" y="2"/>
                      <a:pt x="10" y="1"/>
                    </a:cubicBezTo>
                    <a:cubicBezTo>
                      <a:pt x="10" y="0"/>
                      <a:pt x="8" y="0"/>
                      <a:pt x="8" y="1"/>
                    </a:cubicBezTo>
                    <a:cubicBezTo>
                      <a:pt x="1" y="5"/>
                      <a:pt x="1" y="5"/>
                      <a:pt x="1" y="5"/>
                    </a:cubicBezTo>
                    <a:cubicBezTo>
                      <a:pt x="1" y="5"/>
                      <a:pt x="0" y="6"/>
                      <a:pt x="1" y="7"/>
                    </a:cubicBezTo>
                    <a:cubicBezTo>
                      <a:pt x="1"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0" name="Freeform 243">
                <a:extLst>
                  <a:ext uri="{FF2B5EF4-FFF2-40B4-BE49-F238E27FC236}">
                    <a16:creationId xmlns:a16="http://schemas.microsoft.com/office/drawing/2014/main" xmlns="" id="{DED24805-55D4-4189-B4D1-7428CF0B6365}"/>
                  </a:ext>
                </a:extLst>
              </p:cNvPr>
              <p:cNvSpPr>
                <a:spLocks/>
              </p:cNvSpPr>
              <p:nvPr/>
            </p:nvSpPr>
            <p:spPr bwMode="auto">
              <a:xfrm>
                <a:off x="-2973" y="3536"/>
                <a:ext cx="4" cy="10"/>
              </a:xfrm>
              <a:custGeom>
                <a:avLst/>
                <a:gdLst>
                  <a:gd name="T0" fmla="*/ 3 w 4"/>
                  <a:gd name="T1" fmla="*/ 8 h 10"/>
                  <a:gd name="T2" fmla="*/ 4 w 4"/>
                  <a:gd name="T3" fmla="*/ 2 h 10"/>
                  <a:gd name="T4" fmla="*/ 2 w 4"/>
                  <a:gd name="T5" fmla="*/ 1 h 10"/>
                  <a:gd name="T6" fmla="*/ 0 w 4"/>
                  <a:gd name="T7" fmla="*/ 2 h 10"/>
                  <a:gd name="T8" fmla="*/ 0 w 4"/>
                  <a:gd name="T9" fmla="*/ 8 h 10"/>
                  <a:gd name="T10" fmla="*/ 1 w 4"/>
                  <a:gd name="T11" fmla="*/ 10 h 10"/>
                  <a:gd name="T12" fmla="*/ 3 w 4"/>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3" y="8"/>
                    </a:moveTo>
                    <a:cubicBezTo>
                      <a:pt x="4" y="2"/>
                      <a:pt x="4" y="2"/>
                      <a:pt x="4" y="2"/>
                    </a:cubicBezTo>
                    <a:cubicBezTo>
                      <a:pt x="4" y="1"/>
                      <a:pt x="3" y="1"/>
                      <a:pt x="2" y="1"/>
                    </a:cubicBezTo>
                    <a:cubicBezTo>
                      <a:pt x="1" y="0"/>
                      <a:pt x="0" y="1"/>
                      <a:pt x="0" y="2"/>
                    </a:cubicBezTo>
                    <a:cubicBezTo>
                      <a:pt x="0" y="8"/>
                      <a:pt x="0" y="8"/>
                      <a:pt x="0" y="8"/>
                    </a:cubicBezTo>
                    <a:cubicBezTo>
                      <a:pt x="0" y="9"/>
                      <a:pt x="0" y="9"/>
                      <a:pt x="1" y="10"/>
                    </a:cubicBezTo>
                    <a:cubicBezTo>
                      <a:pt x="2" y="10"/>
                      <a:pt x="3"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1" name="Freeform 244">
                <a:extLst>
                  <a:ext uri="{FF2B5EF4-FFF2-40B4-BE49-F238E27FC236}">
                    <a16:creationId xmlns:a16="http://schemas.microsoft.com/office/drawing/2014/main" xmlns="" id="{915A9BE4-34A4-46AC-A203-5B716D8270E5}"/>
                  </a:ext>
                </a:extLst>
              </p:cNvPr>
              <p:cNvSpPr>
                <a:spLocks/>
              </p:cNvSpPr>
              <p:nvPr/>
            </p:nvSpPr>
            <p:spPr bwMode="auto">
              <a:xfrm>
                <a:off x="-2982" y="3547"/>
                <a:ext cx="7" cy="17"/>
              </a:xfrm>
              <a:custGeom>
                <a:avLst/>
                <a:gdLst>
                  <a:gd name="T0" fmla="*/ 6 w 8"/>
                  <a:gd name="T1" fmla="*/ 0 h 18"/>
                  <a:gd name="T2" fmla="*/ 1 w 8"/>
                  <a:gd name="T3" fmla="*/ 6 h 18"/>
                  <a:gd name="T4" fmla="*/ 1 w 8"/>
                  <a:gd name="T5" fmla="*/ 6 h 18"/>
                  <a:gd name="T6" fmla="*/ 0 w 8"/>
                  <a:gd name="T7" fmla="*/ 11 h 18"/>
                  <a:gd name="T8" fmla="*/ 0 w 8"/>
                  <a:gd name="T9" fmla="*/ 12 h 18"/>
                  <a:gd name="T10" fmla="*/ 0 w 8"/>
                  <a:gd name="T11" fmla="*/ 16 h 18"/>
                  <a:gd name="T12" fmla="*/ 1 w 8"/>
                  <a:gd name="T13" fmla="*/ 17 h 18"/>
                  <a:gd name="T14" fmla="*/ 1 w 8"/>
                  <a:gd name="T15" fmla="*/ 17 h 18"/>
                  <a:gd name="T16" fmla="*/ 1 w 8"/>
                  <a:gd name="T17" fmla="*/ 18 h 18"/>
                  <a:gd name="T18" fmla="*/ 2 w 8"/>
                  <a:gd name="T19" fmla="*/ 18 h 18"/>
                  <a:gd name="T20" fmla="*/ 2 w 8"/>
                  <a:gd name="T21" fmla="*/ 18 h 18"/>
                  <a:gd name="T22" fmla="*/ 4 w 8"/>
                  <a:gd name="T23" fmla="*/ 17 h 18"/>
                  <a:gd name="T24" fmla="*/ 7 w 8"/>
                  <a:gd name="T25" fmla="*/ 12 h 18"/>
                  <a:gd name="T26" fmla="*/ 7 w 8"/>
                  <a:gd name="T27" fmla="*/ 12 h 18"/>
                  <a:gd name="T28" fmla="*/ 7 w 8"/>
                  <a:gd name="T29" fmla="*/ 6 h 18"/>
                  <a:gd name="T30" fmla="*/ 8 w 8"/>
                  <a:gd name="T31" fmla="*/ 2 h 18"/>
                  <a:gd name="T32" fmla="*/ 7 w 8"/>
                  <a:gd name="T33" fmla="*/ 0 h 18"/>
                  <a:gd name="T34" fmla="*/ 6 w 8"/>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8">
                    <a:moveTo>
                      <a:pt x="6" y="0"/>
                    </a:moveTo>
                    <a:cubicBezTo>
                      <a:pt x="1" y="6"/>
                      <a:pt x="1" y="6"/>
                      <a:pt x="1" y="6"/>
                    </a:cubicBezTo>
                    <a:cubicBezTo>
                      <a:pt x="1" y="6"/>
                      <a:pt x="1" y="6"/>
                      <a:pt x="1" y="6"/>
                    </a:cubicBezTo>
                    <a:cubicBezTo>
                      <a:pt x="0" y="11"/>
                      <a:pt x="0" y="11"/>
                      <a:pt x="0" y="11"/>
                    </a:cubicBezTo>
                    <a:cubicBezTo>
                      <a:pt x="0" y="12"/>
                      <a:pt x="0" y="12"/>
                      <a:pt x="0" y="12"/>
                    </a:cubicBezTo>
                    <a:cubicBezTo>
                      <a:pt x="0" y="16"/>
                      <a:pt x="0" y="16"/>
                      <a:pt x="0" y="16"/>
                    </a:cubicBezTo>
                    <a:cubicBezTo>
                      <a:pt x="0" y="17"/>
                      <a:pt x="1" y="17"/>
                      <a:pt x="1" y="17"/>
                    </a:cubicBezTo>
                    <a:cubicBezTo>
                      <a:pt x="1" y="17"/>
                      <a:pt x="1" y="17"/>
                      <a:pt x="1" y="17"/>
                    </a:cubicBezTo>
                    <a:cubicBezTo>
                      <a:pt x="1" y="17"/>
                      <a:pt x="1" y="17"/>
                      <a:pt x="1" y="18"/>
                    </a:cubicBezTo>
                    <a:cubicBezTo>
                      <a:pt x="2" y="18"/>
                      <a:pt x="2" y="18"/>
                      <a:pt x="2" y="18"/>
                    </a:cubicBezTo>
                    <a:cubicBezTo>
                      <a:pt x="2" y="18"/>
                      <a:pt x="2" y="18"/>
                      <a:pt x="2" y="18"/>
                    </a:cubicBezTo>
                    <a:cubicBezTo>
                      <a:pt x="4" y="17"/>
                      <a:pt x="4" y="17"/>
                      <a:pt x="4" y="17"/>
                    </a:cubicBezTo>
                    <a:cubicBezTo>
                      <a:pt x="7" y="12"/>
                      <a:pt x="7" y="12"/>
                      <a:pt x="7" y="12"/>
                    </a:cubicBezTo>
                    <a:cubicBezTo>
                      <a:pt x="7" y="12"/>
                      <a:pt x="7" y="12"/>
                      <a:pt x="7" y="12"/>
                    </a:cubicBezTo>
                    <a:cubicBezTo>
                      <a:pt x="7" y="6"/>
                      <a:pt x="7" y="6"/>
                      <a:pt x="7" y="6"/>
                    </a:cubicBezTo>
                    <a:cubicBezTo>
                      <a:pt x="8" y="2"/>
                      <a:pt x="8" y="2"/>
                      <a:pt x="8" y="2"/>
                    </a:cubicBezTo>
                    <a:cubicBezTo>
                      <a:pt x="8" y="1"/>
                      <a:pt x="8" y="0"/>
                      <a:pt x="7" y="0"/>
                    </a:cubicBezTo>
                    <a:cubicBezTo>
                      <a:pt x="7"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2" name="Freeform 245">
                <a:extLst>
                  <a:ext uri="{FF2B5EF4-FFF2-40B4-BE49-F238E27FC236}">
                    <a16:creationId xmlns:a16="http://schemas.microsoft.com/office/drawing/2014/main" xmlns="" id="{F916E87B-B3E1-4859-A94D-9D870699A6A9}"/>
                  </a:ext>
                </a:extLst>
              </p:cNvPr>
              <p:cNvSpPr>
                <a:spLocks/>
              </p:cNvSpPr>
              <p:nvPr/>
            </p:nvSpPr>
            <p:spPr bwMode="auto">
              <a:xfrm>
                <a:off x="-2980" y="3565"/>
                <a:ext cx="8" cy="8"/>
              </a:xfrm>
              <a:custGeom>
                <a:avLst/>
                <a:gdLst>
                  <a:gd name="T0" fmla="*/ 0 w 9"/>
                  <a:gd name="T1" fmla="*/ 0 h 8"/>
                  <a:gd name="T2" fmla="*/ 0 w 9"/>
                  <a:gd name="T3" fmla="*/ 2 h 8"/>
                  <a:gd name="T4" fmla="*/ 3 w 9"/>
                  <a:gd name="T5" fmla="*/ 8 h 8"/>
                  <a:gd name="T6" fmla="*/ 4 w 9"/>
                  <a:gd name="T7" fmla="*/ 8 h 8"/>
                  <a:gd name="T8" fmla="*/ 4 w 9"/>
                  <a:gd name="T9" fmla="*/ 8 h 8"/>
                  <a:gd name="T10" fmla="*/ 4 w 9"/>
                  <a:gd name="T11" fmla="*/ 8 h 8"/>
                  <a:gd name="T12" fmla="*/ 5 w 9"/>
                  <a:gd name="T13" fmla="*/ 8 h 8"/>
                  <a:gd name="T14" fmla="*/ 5 w 9"/>
                  <a:gd name="T15" fmla="*/ 8 h 8"/>
                  <a:gd name="T16" fmla="*/ 6 w 9"/>
                  <a:gd name="T17" fmla="*/ 8 h 8"/>
                  <a:gd name="T18" fmla="*/ 6 w 9"/>
                  <a:gd name="T19" fmla="*/ 8 h 8"/>
                  <a:gd name="T20" fmla="*/ 6 w 9"/>
                  <a:gd name="T21" fmla="*/ 8 h 8"/>
                  <a:gd name="T22" fmla="*/ 8 w 9"/>
                  <a:gd name="T23" fmla="*/ 6 h 8"/>
                  <a:gd name="T24" fmla="*/ 9 w 9"/>
                  <a:gd name="T25" fmla="*/ 5 h 8"/>
                  <a:gd name="T26" fmla="*/ 8 w 9"/>
                  <a:gd name="T27" fmla="*/ 4 h 8"/>
                  <a:gd name="T28" fmla="*/ 3 w 9"/>
                  <a:gd name="T29" fmla="*/ 0 h 8"/>
                  <a:gd name="T30" fmla="*/ 0 w 9"/>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0" y="0"/>
                    </a:moveTo>
                    <a:cubicBezTo>
                      <a:pt x="0" y="2"/>
                      <a:pt x="0" y="2"/>
                      <a:pt x="0" y="2"/>
                    </a:cubicBezTo>
                    <a:cubicBezTo>
                      <a:pt x="3" y="8"/>
                      <a:pt x="3" y="8"/>
                      <a:pt x="3" y="8"/>
                    </a:cubicBezTo>
                    <a:cubicBezTo>
                      <a:pt x="3" y="8"/>
                      <a:pt x="4" y="8"/>
                      <a:pt x="4" y="8"/>
                    </a:cubicBezTo>
                    <a:cubicBezTo>
                      <a:pt x="4" y="8"/>
                      <a:pt x="4" y="8"/>
                      <a:pt x="4" y="8"/>
                    </a:cubicBezTo>
                    <a:cubicBezTo>
                      <a:pt x="4" y="8"/>
                      <a:pt x="4" y="8"/>
                      <a:pt x="4" y="8"/>
                    </a:cubicBezTo>
                    <a:cubicBezTo>
                      <a:pt x="4" y="8"/>
                      <a:pt x="4" y="8"/>
                      <a:pt x="5" y="8"/>
                    </a:cubicBezTo>
                    <a:cubicBezTo>
                      <a:pt x="5" y="8"/>
                      <a:pt x="5" y="8"/>
                      <a:pt x="5" y="8"/>
                    </a:cubicBezTo>
                    <a:cubicBezTo>
                      <a:pt x="5" y="8"/>
                      <a:pt x="6" y="8"/>
                      <a:pt x="6" y="8"/>
                    </a:cubicBezTo>
                    <a:cubicBezTo>
                      <a:pt x="6" y="8"/>
                      <a:pt x="6" y="8"/>
                      <a:pt x="6" y="8"/>
                    </a:cubicBezTo>
                    <a:cubicBezTo>
                      <a:pt x="6" y="8"/>
                      <a:pt x="6" y="8"/>
                      <a:pt x="6" y="8"/>
                    </a:cubicBezTo>
                    <a:cubicBezTo>
                      <a:pt x="8" y="6"/>
                      <a:pt x="8" y="6"/>
                      <a:pt x="8" y="6"/>
                    </a:cubicBezTo>
                    <a:cubicBezTo>
                      <a:pt x="9" y="5"/>
                      <a:pt x="9" y="5"/>
                      <a:pt x="9" y="5"/>
                    </a:cubicBezTo>
                    <a:cubicBezTo>
                      <a:pt x="8" y="4"/>
                      <a:pt x="8" y="4"/>
                      <a:pt x="8" y="4"/>
                    </a:cubicBezTo>
                    <a:cubicBezTo>
                      <a:pt x="3" y="0"/>
                      <a:pt x="3" y="0"/>
                      <a:pt x="3"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3" name="Freeform 246">
                <a:extLst>
                  <a:ext uri="{FF2B5EF4-FFF2-40B4-BE49-F238E27FC236}">
                    <a16:creationId xmlns:a16="http://schemas.microsoft.com/office/drawing/2014/main" xmlns="" id="{A37EDF30-FDA8-4D89-B69B-78A2F74F2718}"/>
                  </a:ext>
                </a:extLst>
              </p:cNvPr>
              <p:cNvSpPr>
                <a:spLocks/>
              </p:cNvSpPr>
              <p:nvPr/>
            </p:nvSpPr>
            <p:spPr bwMode="auto">
              <a:xfrm>
                <a:off x="-3024" y="3587"/>
                <a:ext cx="9" cy="5"/>
              </a:xfrm>
              <a:custGeom>
                <a:avLst/>
                <a:gdLst>
                  <a:gd name="T0" fmla="*/ 2 w 9"/>
                  <a:gd name="T1" fmla="*/ 5 h 5"/>
                  <a:gd name="T2" fmla="*/ 8 w 9"/>
                  <a:gd name="T3" fmla="*/ 4 h 5"/>
                  <a:gd name="T4" fmla="*/ 9 w 9"/>
                  <a:gd name="T5" fmla="*/ 3 h 5"/>
                  <a:gd name="T6" fmla="*/ 9 w 9"/>
                  <a:gd name="T7" fmla="*/ 2 h 5"/>
                  <a:gd name="T8" fmla="*/ 9 w 9"/>
                  <a:gd name="T9" fmla="*/ 1 h 5"/>
                  <a:gd name="T10" fmla="*/ 7 w 9"/>
                  <a:gd name="T11" fmla="*/ 0 h 5"/>
                  <a:gd name="T12" fmla="*/ 1 w 9"/>
                  <a:gd name="T13" fmla="*/ 2 h 5"/>
                  <a:gd name="T14" fmla="*/ 0 w 9"/>
                  <a:gd name="T15" fmla="*/ 3 h 5"/>
                  <a:gd name="T16" fmla="*/ 2 w 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2" y="5"/>
                    </a:moveTo>
                    <a:cubicBezTo>
                      <a:pt x="8" y="4"/>
                      <a:pt x="8" y="4"/>
                      <a:pt x="8" y="4"/>
                    </a:cubicBezTo>
                    <a:cubicBezTo>
                      <a:pt x="9" y="3"/>
                      <a:pt x="9" y="3"/>
                      <a:pt x="9" y="3"/>
                    </a:cubicBezTo>
                    <a:cubicBezTo>
                      <a:pt x="9" y="2"/>
                      <a:pt x="9" y="2"/>
                      <a:pt x="9" y="2"/>
                    </a:cubicBezTo>
                    <a:cubicBezTo>
                      <a:pt x="9" y="1"/>
                      <a:pt x="9" y="1"/>
                      <a:pt x="9" y="1"/>
                    </a:cubicBezTo>
                    <a:cubicBezTo>
                      <a:pt x="7" y="0"/>
                      <a:pt x="7" y="0"/>
                      <a:pt x="7" y="0"/>
                    </a:cubicBezTo>
                    <a:cubicBezTo>
                      <a:pt x="1" y="2"/>
                      <a:pt x="1" y="2"/>
                      <a:pt x="1" y="2"/>
                    </a:cubicBezTo>
                    <a:cubicBezTo>
                      <a:pt x="0" y="2"/>
                      <a:pt x="0" y="3"/>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4" name="Freeform 247">
                <a:extLst>
                  <a:ext uri="{FF2B5EF4-FFF2-40B4-BE49-F238E27FC236}">
                    <a16:creationId xmlns:a16="http://schemas.microsoft.com/office/drawing/2014/main" xmlns="" id="{E18FFC34-6A7A-4615-9F1A-D31CAEAAB038}"/>
                  </a:ext>
                </a:extLst>
              </p:cNvPr>
              <p:cNvSpPr>
                <a:spLocks/>
              </p:cNvSpPr>
              <p:nvPr/>
            </p:nvSpPr>
            <p:spPr bwMode="auto">
              <a:xfrm>
                <a:off x="-3042" y="3631"/>
                <a:ext cx="17" cy="16"/>
              </a:xfrm>
              <a:custGeom>
                <a:avLst/>
                <a:gdLst>
                  <a:gd name="T0" fmla="*/ 0 w 19"/>
                  <a:gd name="T1" fmla="*/ 15 h 17"/>
                  <a:gd name="T2" fmla="*/ 0 w 19"/>
                  <a:gd name="T3" fmla="*/ 15 h 17"/>
                  <a:gd name="T4" fmla="*/ 0 w 19"/>
                  <a:gd name="T5" fmla="*/ 16 h 17"/>
                  <a:gd name="T6" fmla="*/ 0 w 19"/>
                  <a:gd name="T7" fmla="*/ 16 h 17"/>
                  <a:gd name="T8" fmla="*/ 1 w 19"/>
                  <a:gd name="T9" fmla="*/ 16 h 17"/>
                  <a:gd name="T10" fmla="*/ 1 w 19"/>
                  <a:gd name="T11" fmla="*/ 17 h 17"/>
                  <a:gd name="T12" fmla="*/ 1 w 19"/>
                  <a:gd name="T13" fmla="*/ 17 h 17"/>
                  <a:gd name="T14" fmla="*/ 2 w 19"/>
                  <a:gd name="T15" fmla="*/ 17 h 17"/>
                  <a:gd name="T16" fmla="*/ 2 w 19"/>
                  <a:gd name="T17" fmla="*/ 17 h 17"/>
                  <a:gd name="T18" fmla="*/ 2 w 19"/>
                  <a:gd name="T19" fmla="*/ 17 h 17"/>
                  <a:gd name="T20" fmla="*/ 6 w 19"/>
                  <a:gd name="T21" fmla="*/ 15 h 17"/>
                  <a:gd name="T22" fmla="*/ 12 w 19"/>
                  <a:gd name="T23" fmla="*/ 13 h 17"/>
                  <a:gd name="T24" fmla="*/ 13 w 19"/>
                  <a:gd name="T25" fmla="*/ 13 h 17"/>
                  <a:gd name="T26" fmla="*/ 18 w 19"/>
                  <a:gd name="T27" fmla="*/ 10 h 17"/>
                  <a:gd name="T28" fmla="*/ 19 w 19"/>
                  <a:gd name="T29" fmla="*/ 8 h 17"/>
                  <a:gd name="T30" fmla="*/ 19 w 19"/>
                  <a:gd name="T31" fmla="*/ 2 h 17"/>
                  <a:gd name="T32" fmla="*/ 18 w 19"/>
                  <a:gd name="T33" fmla="*/ 0 h 17"/>
                  <a:gd name="T34" fmla="*/ 17 w 19"/>
                  <a:gd name="T35" fmla="*/ 0 h 17"/>
                  <a:gd name="T36" fmla="*/ 11 w 19"/>
                  <a:gd name="T37" fmla="*/ 3 h 17"/>
                  <a:gd name="T38" fmla="*/ 10 w 19"/>
                  <a:gd name="T39" fmla="*/ 3 h 17"/>
                  <a:gd name="T40" fmla="*/ 5 w 19"/>
                  <a:gd name="T41" fmla="*/ 8 h 17"/>
                  <a:gd name="T42" fmla="*/ 4 w 19"/>
                  <a:gd name="T43" fmla="*/ 8 h 17"/>
                  <a:gd name="T44" fmla="*/ 0 w 19"/>
                  <a:gd name="T45" fmla="*/ 15 h 17"/>
                  <a:gd name="T46" fmla="*/ 0 w 19"/>
                  <a:gd name="T4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7">
                    <a:moveTo>
                      <a:pt x="0" y="15"/>
                    </a:moveTo>
                    <a:cubicBezTo>
                      <a:pt x="0" y="15"/>
                      <a:pt x="0" y="15"/>
                      <a:pt x="0" y="15"/>
                    </a:cubicBezTo>
                    <a:cubicBezTo>
                      <a:pt x="0" y="16"/>
                      <a:pt x="0" y="16"/>
                      <a:pt x="0" y="16"/>
                    </a:cubicBezTo>
                    <a:cubicBezTo>
                      <a:pt x="0" y="16"/>
                      <a:pt x="0" y="16"/>
                      <a:pt x="0" y="16"/>
                    </a:cubicBezTo>
                    <a:cubicBezTo>
                      <a:pt x="0" y="16"/>
                      <a:pt x="0" y="16"/>
                      <a:pt x="1" y="16"/>
                    </a:cubicBezTo>
                    <a:cubicBezTo>
                      <a:pt x="1" y="17"/>
                      <a:pt x="1" y="17"/>
                      <a:pt x="1" y="17"/>
                    </a:cubicBezTo>
                    <a:cubicBezTo>
                      <a:pt x="1" y="17"/>
                      <a:pt x="1" y="17"/>
                      <a:pt x="1" y="17"/>
                    </a:cubicBezTo>
                    <a:cubicBezTo>
                      <a:pt x="1" y="17"/>
                      <a:pt x="1" y="17"/>
                      <a:pt x="2" y="17"/>
                    </a:cubicBezTo>
                    <a:cubicBezTo>
                      <a:pt x="2" y="17"/>
                      <a:pt x="2" y="17"/>
                      <a:pt x="2" y="17"/>
                    </a:cubicBezTo>
                    <a:cubicBezTo>
                      <a:pt x="2" y="17"/>
                      <a:pt x="2" y="17"/>
                      <a:pt x="2" y="17"/>
                    </a:cubicBezTo>
                    <a:cubicBezTo>
                      <a:pt x="6" y="15"/>
                      <a:pt x="6" y="15"/>
                      <a:pt x="6" y="15"/>
                    </a:cubicBezTo>
                    <a:cubicBezTo>
                      <a:pt x="12" y="13"/>
                      <a:pt x="12" y="13"/>
                      <a:pt x="12" y="13"/>
                    </a:cubicBezTo>
                    <a:cubicBezTo>
                      <a:pt x="13" y="13"/>
                      <a:pt x="13" y="13"/>
                      <a:pt x="13" y="13"/>
                    </a:cubicBezTo>
                    <a:cubicBezTo>
                      <a:pt x="18" y="10"/>
                      <a:pt x="18" y="10"/>
                      <a:pt x="18" y="10"/>
                    </a:cubicBezTo>
                    <a:cubicBezTo>
                      <a:pt x="19" y="8"/>
                      <a:pt x="19" y="8"/>
                      <a:pt x="19" y="8"/>
                    </a:cubicBezTo>
                    <a:cubicBezTo>
                      <a:pt x="19" y="2"/>
                      <a:pt x="19" y="2"/>
                      <a:pt x="19" y="2"/>
                    </a:cubicBezTo>
                    <a:cubicBezTo>
                      <a:pt x="18" y="0"/>
                      <a:pt x="18" y="0"/>
                      <a:pt x="18" y="0"/>
                    </a:cubicBezTo>
                    <a:cubicBezTo>
                      <a:pt x="17" y="0"/>
                      <a:pt x="17" y="0"/>
                      <a:pt x="17" y="0"/>
                    </a:cubicBezTo>
                    <a:cubicBezTo>
                      <a:pt x="11" y="3"/>
                      <a:pt x="11" y="3"/>
                      <a:pt x="11" y="3"/>
                    </a:cubicBezTo>
                    <a:cubicBezTo>
                      <a:pt x="10" y="3"/>
                      <a:pt x="10" y="3"/>
                      <a:pt x="10" y="3"/>
                    </a:cubicBezTo>
                    <a:cubicBezTo>
                      <a:pt x="5" y="8"/>
                      <a:pt x="5" y="8"/>
                      <a:pt x="5" y="8"/>
                    </a:cubicBezTo>
                    <a:cubicBezTo>
                      <a:pt x="4" y="8"/>
                      <a:pt x="4" y="8"/>
                      <a:pt x="4" y="8"/>
                    </a:cubicBezTo>
                    <a:cubicBezTo>
                      <a:pt x="0" y="15"/>
                      <a:pt x="0" y="15"/>
                      <a:pt x="0" y="15"/>
                    </a:cubicBezTo>
                    <a:cubicBezTo>
                      <a:pt x="0" y="15"/>
                      <a:pt x="0" y="15"/>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5" name="Freeform 248">
                <a:extLst>
                  <a:ext uri="{FF2B5EF4-FFF2-40B4-BE49-F238E27FC236}">
                    <a16:creationId xmlns:a16="http://schemas.microsoft.com/office/drawing/2014/main" xmlns="" id="{EF895373-0E4A-403F-BC48-28F0AF3C7595}"/>
                  </a:ext>
                </a:extLst>
              </p:cNvPr>
              <p:cNvSpPr>
                <a:spLocks/>
              </p:cNvSpPr>
              <p:nvPr/>
            </p:nvSpPr>
            <p:spPr bwMode="auto">
              <a:xfrm>
                <a:off x="-3066" y="3644"/>
                <a:ext cx="22" cy="13"/>
              </a:xfrm>
              <a:custGeom>
                <a:avLst/>
                <a:gdLst>
                  <a:gd name="T0" fmla="*/ 8 w 23"/>
                  <a:gd name="T1" fmla="*/ 13 h 14"/>
                  <a:gd name="T2" fmla="*/ 11 w 23"/>
                  <a:gd name="T3" fmla="*/ 13 h 14"/>
                  <a:gd name="T4" fmla="*/ 12 w 23"/>
                  <a:gd name="T5" fmla="*/ 11 h 14"/>
                  <a:gd name="T6" fmla="*/ 17 w 23"/>
                  <a:gd name="T7" fmla="*/ 9 h 14"/>
                  <a:gd name="T8" fmla="*/ 17 w 23"/>
                  <a:gd name="T9" fmla="*/ 8 h 14"/>
                  <a:gd name="T10" fmla="*/ 23 w 23"/>
                  <a:gd name="T11" fmla="*/ 3 h 14"/>
                  <a:gd name="T12" fmla="*/ 23 w 23"/>
                  <a:gd name="T13" fmla="*/ 1 h 14"/>
                  <a:gd name="T14" fmla="*/ 22 w 23"/>
                  <a:gd name="T15" fmla="*/ 0 h 14"/>
                  <a:gd name="T16" fmla="*/ 16 w 23"/>
                  <a:gd name="T17" fmla="*/ 0 h 14"/>
                  <a:gd name="T18" fmla="*/ 16 w 23"/>
                  <a:gd name="T19" fmla="*/ 0 h 14"/>
                  <a:gd name="T20" fmla="*/ 10 w 23"/>
                  <a:gd name="T21" fmla="*/ 1 h 14"/>
                  <a:gd name="T22" fmla="*/ 8 w 23"/>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4">
                    <a:moveTo>
                      <a:pt x="8" y="13"/>
                    </a:moveTo>
                    <a:cubicBezTo>
                      <a:pt x="8" y="13"/>
                      <a:pt x="10" y="14"/>
                      <a:pt x="11" y="13"/>
                    </a:cubicBezTo>
                    <a:cubicBezTo>
                      <a:pt x="12" y="11"/>
                      <a:pt x="12" y="11"/>
                      <a:pt x="12" y="11"/>
                    </a:cubicBezTo>
                    <a:cubicBezTo>
                      <a:pt x="17" y="9"/>
                      <a:pt x="17" y="9"/>
                      <a:pt x="17" y="9"/>
                    </a:cubicBezTo>
                    <a:cubicBezTo>
                      <a:pt x="17" y="8"/>
                      <a:pt x="17" y="8"/>
                      <a:pt x="17" y="8"/>
                    </a:cubicBezTo>
                    <a:cubicBezTo>
                      <a:pt x="23" y="3"/>
                      <a:pt x="23" y="3"/>
                      <a:pt x="23" y="3"/>
                    </a:cubicBezTo>
                    <a:cubicBezTo>
                      <a:pt x="23" y="1"/>
                      <a:pt x="23" y="1"/>
                      <a:pt x="23" y="1"/>
                    </a:cubicBezTo>
                    <a:cubicBezTo>
                      <a:pt x="22" y="0"/>
                      <a:pt x="22" y="0"/>
                      <a:pt x="22" y="0"/>
                    </a:cubicBezTo>
                    <a:cubicBezTo>
                      <a:pt x="16" y="0"/>
                      <a:pt x="16" y="0"/>
                      <a:pt x="16" y="0"/>
                    </a:cubicBezTo>
                    <a:cubicBezTo>
                      <a:pt x="16" y="0"/>
                      <a:pt x="16" y="0"/>
                      <a:pt x="16" y="0"/>
                    </a:cubicBezTo>
                    <a:cubicBezTo>
                      <a:pt x="10" y="1"/>
                      <a:pt x="10" y="1"/>
                      <a:pt x="10" y="1"/>
                    </a:cubicBezTo>
                    <a:cubicBezTo>
                      <a:pt x="1" y="6"/>
                      <a:pt x="0" y="6"/>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6" name="Freeform 249">
                <a:extLst>
                  <a:ext uri="{FF2B5EF4-FFF2-40B4-BE49-F238E27FC236}">
                    <a16:creationId xmlns:a16="http://schemas.microsoft.com/office/drawing/2014/main" xmlns="" id="{AF8A7AB5-331B-4BBA-8FCE-7727D299CE55}"/>
                  </a:ext>
                </a:extLst>
              </p:cNvPr>
              <p:cNvSpPr>
                <a:spLocks/>
              </p:cNvSpPr>
              <p:nvPr/>
            </p:nvSpPr>
            <p:spPr bwMode="auto">
              <a:xfrm>
                <a:off x="-2981" y="3686"/>
                <a:ext cx="3" cy="9"/>
              </a:xfrm>
              <a:custGeom>
                <a:avLst/>
                <a:gdLst>
                  <a:gd name="T0" fmla="*/ 3 w 4"/>
                  <a:gd name="T1" fmla="*/ 9 h 9"/>
                  <a:gd name="T2" fmla="*/ 3 w 4"/>
                  <a:gd name="T3" fmla="*/ 9 h 9"/>
                  <a:gd name="T4" fmla="*/ 3 w 4"/>
                  <a:gd name="T5" fmla="*/ 8 h 9"/>
                  <a:gd name="T6" fmla="*/ 4 w 4"/>
                  <a:gd name="T7" fmla="*/ 7 h 9"/>
                  <a:gd name="T8" fmla="*/ 4 w 4"/>
                  <a:gd name="T9" fmla="*/ 1 h 9"/>
                  <a:gd name="T10" fmla="*/ 2 w 4"/>
                  <a:gd name="T11" fmla="*/ 0 h 9"/>
                  <a:gd name="T12" fmla="*/ 0 w 4"/>
                  <a:gd name="T13" fmla="*/ 1 h 9"/>
                  <a:gd name="T14" fmla="*/ 0 w 4"/>
                  <a:gd name="T15" fmla="*/ 8 h 9"/>
                  <a:gd name="T16" fmla="*/ 0 w 4"/>
                  <a:gd name="T17" fmla="*/ 9 h 9"/>
                  <a:gd name="T18" fmla="*/ 0 w 4"/>
                  <a:gd name="T19" fmla="*/ 9 h 9"/>
                  <a:gd name="T20" fmla="*/ 0 w 4"/>
                  <a:gd name="T21" fmla="*/ 9 h 9"/>
                  <a:gd name="T22" fmla="*/ 1 w 4"/>
                  <a:gd name="T23" fmla="*/ 9 h 9"/>
                  <a:gd name="T24" fmla="*/ 3 w 4"/>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9"/>
                    </a:moveTo>
                    <a:cubicBezTo>
                      <a:pt x="3" y="9"/>
                      <a:pt x="3" y="9"/>
                      <a:pt x="3" y="9"/>
                    </a:cubicBezTo>
                    <a:cubicBezTo>
                      <a:pt x="3" y="8"/>
                      <a:pt x="3" y="8"/>
                      <a:pt x="3" y="8"/>
                    </a:cubicBezTo>
                    <a:cubicBezTo>
                      <a:pt x="4" y="7"/>
                      <a:pt x="4" y="7"/>
                      <a:pt x="4" y="7"/>
                    </a:cubicBezTo>
                    <a:cubicBezTo>
                      <a:pt x="4" y="1"/>
                      <a:pt x="4" y="1"/>
                      <a:pt x="4" y="1"/>
                    </a:cubicBezTo>
                    <a:cubicBezTo>
                      <a:pt x="4" y="1"/>
                      <a:pt x="3" y="0"/>
                      <a:pt x="2" y="0"/>
                    </a:cubicBezTo>
                    <a:cubicBezTo>
                      <a:pt x="1" y="0"/>
                      <a:pt x="0" y="0"/>
                      <a:pt x="0" y="1"/>
                    </a:cubicBezTo>
                    <a:cubicBezTo>
                      <a:pt x="0" y="8"/>
                      <a:pt x="0" y="8"/>
                      <a:pt x="0" y="8"/>
                    </a:cubicBezTo>
                    <a:cubicBezTo>
                      <a:pt x="0" y="8"/>
                      <a:pt x="0" y="8"/>
                      <a:pt x="0" y="9"/>
                    </a:cubicBezTo>
                    <a:cubicBezTo>
                      <a:pt x="0" y="9"/>
                      <a:pt x="0" y="9"/>
                      <a:pt x="0" y="9"/>
                    </a:cubicBezTo>
                    <a:cubicBezTo>
                      <a:pt x="0" y="9"/>
                      <a:pt x="0" y="9"/>
                      <a:pt x="0" y="9"/>
                    </a:cubicBezTo>
                    <a:cubicBezTo>
                      <a:pt x="1" y="9"/>
                      <a:pt x="1" y="9"/>
                      <a:pt x="1" y="9"/>
                    </a:cubicBezTo>
                    <a:cubicBezTo>
                      <a:pt x="2" y="9"/>
                      <a:pt x="2"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7" name="Freeform 250">
                <a:extLst>
                  <a:ext uri="{FF2B5EF4-FFF2-40B4-BE49-F238E27FC236}">
                    <a16:creationId xmlns:a16="http://schemas.microsoft.com/office/drawing/2014/main" xmlns="" id="{455FD8F0-35A7-40CB-BD01-E3240F7F3D72}"/>
                  </a:ext>
                </a:extLst>
              </p:cNvPr>
              <p:cNvSpPr>
                <a:spLocks/>
              </p:cNvSpPr>
              <p:nvPr/>
            </p:nvSpPr>
            <p:spPr bwMode="auto">
              <a:xfrm>
                <a:off x="-2985" y="3696"/>
                <a:ext cx="4" cy="8"/>
              </a:xfrm>
              <a:custGeom>
                <a:avLst/>
                <a:gdLst>
                  <a:gd name="T0" fmla="*/ 1 w 4"/>
                  <a:gd name="T1" fmla="*/ 8 h 9"/>
                  <a:gd name="T2" fmla="*/ 1 w 4"/>
                  <a:gd name="T3" fmla="*/ 8 h 9"/>
                  <a:gd name="T4" fmla="*/ 1 w 4"/>
                  <a:gd name="T5" fmla="*/ 9 h 9"/>
                  <a:gd name="T6" fmla="*/ 2 w 4"/>
                  <a:gd name="T7" fmla="*/ 9 h 9"/>
                  <a:gd name="T8" fmla="*/ 2 w 4"/>
                  <a:gd name="T9" fmla="*/ 9 h 9"/>
                  <a:gd name="T10" fmla="*/ 2 w 4"/>
                  <a:gd name="T11" fmla="*/ 9 h 9"/>
                  <a:gd name="T12" fmla="*/ 3 w 4"/>
                  <a:gd name="T13" fmla="*/ 9 h 9"/>
                  <a:gd name="T14" fmla="*/ 4 w 4"/>
                  <a:gd name="T15" fmla="*/ 8 h 9"/>
                  <a:gd name="T16" fmla="*/ 4 w 4"/>
                  <a:gd name="T17" fmla="*/ 7 h 9"/>
                  <a:gd name="T18" fmla="*/ 4 w 4"/>
                  <a:gd name="T19" fmla="*/ 2 h 9"/>
                  <a:gd name="T20" fmla="*/ 3 w 4"/>
                  <a:gd name="T21" fmla="*/ 0 h 9"/>
                  <a:gd name="T22" fmla="*/ 1 w 4"/>
                  <a:gd name="T23" fmla="*/ 1 h 9"/>
                  <a:gd name="T24" fmla="*/ 0 w 4"/>
                  <a:gd name="T25" fmla="*/ 7 h 9"/>
                  <a:gd name="T26" fmla="*/ 0 w 4"/>
                  <a:gd name="T27" fmla="*/ 7 h 9"/>
                  <a:gd name="T28" fmla="*/ 0 w 4"/>
                  <a:gd name="T29" fmla="*/ 7 h 9"/>
                  <a:gd name="T30" fmla="*/ 1 w 4"/>
                  <a:gd name="T3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1" y="8"/>
                    </a:moveTo>
                    <a:cubicBezTo>
                      <a:pt x="1" y="8"/>
                      <a:pt x="1" y="8"/>
                      <a:pt x="1" y="8"/>
                    </a:cubicBezTo>
                    <a:cubicBezTo>
                      <a:pt x="1" y="9"/>
                      <a:pt x="1" y="9"/>
                      <a:pt x="1" y="9"/>
                    </a:cubicBezTo>
                    <a:cubicBezTo>
                      <a:pt x="2" y="9"/>
                      <a:pt x="2" y="9"/>
                      <a:pt x="2" y="9"/>
                    </a:cubicBezTo>
                    <a:cubicBezTo>
                      <a:pt x="2" y="9"/>
                      <a:pt x="2" y="9"/>
                      <a:pt x="2" y="9"/>
                    </a:cubicBezTo>
                    <a:cubicBezTo>
                      <a:pt x="2" y="9"/>
                      <a:pt x="2" y="9"/>
                      <a:pt x="2" y="9"/>
                    </a:cubicBezTo>
                    <a:cubicBezTo>
                      <a:pt x="3" y="9"/>
                      <a:pt x="3" y="9"/>
                      <a:pt x="3" y="9"/>
                    </a:cubicBezTo>
                    <a:cubicBezTo>
                      <a:pt x="4" y="8"/>
                      <a:pt x="4" y="8"/>
                      <a:pt x="4" y="8"/>
                    </a:cubicBezTo>
                    <a:cubicBezTo>
                      <a:pt x="4" y="7"/>
                      <a:pt x="4" y="7"/>
                      <a:pt x="4" y="7"/>
                    </a:cubicBezTo>
                    <a:cubicBezTo>
                      <a:pt x="4" y="2"/>
                      <a:pt x="4" y="2"/>
                      <a:pt x="4" y="2"/>
                    </a:cubicBezTo>
                    <a:cubicBezTo>
                      <a:pt x="4" y="1"/>
                      <a:pt x="4" y="0"/>
                      <a:pt x="3" y="0"/>
                    </a:cubicBezTo>
                    <a:cubicBezTo>
                      <a:pt x="2" y="0"/>
                      <a:pt x="1" y="0"/>
                      <a:pt x="1" y="1"/>
                    </a:cubicBezTo>
                    <a:cubicBezTo>
                      <a:pt x="0" y="7"/>
                      <a:pt x="0" y="7"/>
                      <a:pt x="0" y="7"/>
                    </a:cubicBezTo>
                    <a:cubicBezTo>
                      <a:pt x="0" y="7"/>
                      <a:pt x="0" y="7"/>
                      <a:pt x="0" y="7"/>
                    </a:cubicBezTo>
                    <a:cubicBezTo>
                      <a:pt x="0" y="7"/>
                      <a:pt x="0" y="7"/>
                      <a:pt x="0" y="7"/>
                    </a:cubicBezTo>
                    <a:cubicBezTo>
                      <a:pt x="0" y="7"/>
                      <a:pt x="0" y="8"/>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8" name="Freeform 251">
                <a:extLst>
                  <a:ext uri="{FF2B5EF4-FFF2-40B4-BE49-F238E27FC236}">
                    <a16:creationId xmlns:a16="http://schemas.microsoft.com/office/drawing/2014/main" xmlns="" id="{75383C41-1725-4421-A33C-47010765CB93}"/>
                  </a:ext>
                </a:extLst>
              </p:cNvPr>
              <p:cNvSpPr>
                <a:spLocks/>
              </p:cNvSpPr>
              <p:nvPr/>
            </p:nvSpPr>
            <p:spPr bwMode="auto">
              <a:xfrm>
                <a:off x="-3022" y="3704"/>
                <a:ext cx="35" cy="42"/>
              </a:xfrm>
              <a:custGeom>
                <a:avLst/>
                <a:gdLst>
                  <a:gd name="T0" fmla="*/ 7 w 37"/>
                  <a:gd name="T1" fmla="*/ 44 h 44"/>
                  <a:gd name="T2" fmla="*/ 7 w 37"/>
                  <a:gd name="T3" fmla="*/ 44 h 44"/>
                  <a:gd name="T4" fmla="*/ 8 w 37"/>
                  <a:gd name="T5" fmla="*/ 44 h 44"/>
                  <a:gd name="T6" fmla="*/ 8 w 37"/>
                  <a:gd name="T7" fmla="*/ 44 h 44"/>
                  <a:gd name="T8" fmla="*/ 9 w 37"/>
                  <a:gd name="T9" fmla="*/ 44 h 44"/>
                  <a:gd name="T10" fmla="*/ 9 w 37"/>
                  <a:gd name="T11" fmla="*/ 43 h 44"/>
                  <a:gd name="T12" fmla="*/ 9 w 37"/>
                  <a:gd name="T13" fmla="*/ 43 h 44"/>
                  <a:gd name="T14" fmla="*/ 9 w 37"/>
                  <a:gd name="T15" fmla="*/ 43 h 44"/>
                  <a:gd name="T16" fmla="*/ 10 w 37"/>
                  <a:gd name="T17" fmla="*/ 42 h 44"/>
                  <a:gd name="T18" fmla="*/ 10 w 37"/>
                  <a:gd name="T19" fmla="*/ 42 h 44"/>
                  <a:gd name="T20" fmla="*/ 12 w 37"/>
                  <a:gd name="T21" fmla="*/ 36 h 44"/>
                  <a:gd name="T22" fmla="*/ 18 w 37"/>
                  <a:gd name="T23" fmla="*/ 32 h 44"/>
                  <a:gd name="T24" fmla="*/ 18 w 37"/>
                  <a:gd name="T25" fmla="*/ 32 h 44"/>
                  <a:gd name="T26" fmla="*/ 22 w 37"/>
                  <a:gd name="T27" fmla="*/ 26 h 44"/>
                  <a:gd name="T28" fmla="*/ 27 w 37"/>
                  <a:gd name="T29" fmla="*/ 20 h 44"/>
                  <a:gd name="T30" fmla="*/ 27 w 37"/>
                  <a:gd name="T31" fmla="*/ 20 h 44"/>
                  <a:gd name="T32" fmla="*/ 31 w 37"/>
                  <a:gd name="T33" fmla="*/ 14 h 44"/>
                  <a:gd name="T34" fmla="*/ 37 w 37"/>
                  <a:gd name="T35" fmla="*/ 8 h 44"/>
                  <a:gd name="T36" fmla="*/ 37 w 37"/>
                  <a:gd name="T37" fmla="*/ 7 h 44"/>
                  <a:gd name="T38" fmla="*/ 37 w 37"/>
                  <a:gd name="T39" fmla="*/ 2 h 44"/>
                  <a:gd name="T40" fmla="*/ 36 w 37"/>
                  <a:gd name="T41" fmla="*/ 0 h 44"/>
                  <a:gd name="T42" fmla="*/ 35 w 37"/>
                  <a:gd name="T43" fmla="*/ 0 h 44"/>
                  <a:gd name="T44" fmla="*/ 23 w 37"/>
                  <a:gd name="T45" fmla="*/ 7 h 44"/>
                  <a:gd name="T46" fmla="*/ 18 w 37"/>
                  <a:gd name="T47" fmla="*/ 10 h 44"/>
                  <a:gd name="T48" fmla="*/ 17 w 37"/>
                  <a:gd name="T49" fmla="*/ 10 h 44"/>
                  <a:gd name="T50" fmla="*/ 11 w 37"/>
                  <a:gd name="T51" fmla="*/ 15 h 44"/>
                  <a:gd name="T52" fmla="*/ 11 w 37"/>
                  <a:gd name="T53" fmla="*/ 17 h 44"/>
                  <a:gd name="T54" fmla="*/ 12 w 37"/>
                  <a:gd name="T55" fmla="*/ 21 h 44"/>
                  <a:gd name="T56" fmla="*/ 9 w 37"/>
                  <a:gd name="T57" fmla="*/ 21 h 44"/>
                  <a:gd name="T58" fmla="*/ 8 w 37"/>
                  <a:gd name="T59" fmla="*/ 22 h 44"/>
                  <a:gd name="T60" fmla="*/ 2 w 37"/>
                  <a:gd name="T61" fmla="*/ 26 h 44"/>
                  <a:gd name="T62" fmla="*/ 1 w 37"/>
                  <a:gd name="T63" fmla="*/ 27 h 44"/>
                  <a:gd name="T64" fmla="*/ 0 w 37"/>
                  <a:gd name="T65" fmla="*/ 33 h 44"/>
                  <a:gd name="T66" fmla="*/ 0 w 37"/>
                  <a:gd name="T67" fmla="*/ 33 h 44"/>
                  <a:gd name="T68" fmla="*/ 0 w 37"/>
                  <a:gd name="T69" fmla="*/ 39 h 44"/>
                  <a:gd name="T70" fmla="*/ 1 w 37"/>
                  <a:gd name="T71" fmla="*/ 41 h 44"/>
                  <a:gd name="T72" fmla="*/ 7 w 37"/>
                  <a:gd name="T7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 h="44">
                    <a:moveTo>
                      <a:pt x="7" y="44"/>
                    </a:moveTo>
                    <a:cubicBezTo>
                      <a:pt x="7" y="44"/>
                      <a:pt x="7" y="44"/>
                      <a:pt x="7" y="44"/>
                    </a:cubicBezTo>
                    <a:cubicBezTo>
                      <a:pt x="7" y="44"/>
                      <a:pt x="8" y="44"/>
                      <a:pt x="8" y="44"/>
                    </a:cubicBezTo>
                    <a:cubicBezTo>
                      <a:pt x="8" y="44"/>
                      <a:pt x="8" y="44"/>
                      <a:pt x="8" y="44"/>
                    </a:cubicBezTo>
                    <a:cubicBezTo>
                      <a:pt x="9" y="44"/>
                      <a:pt x="9" y="44"/>
                      <a:pt x="9" y="44"/>
                    </a:cubicBezTo>
                    <a:cubicBezTo>
                      <a:pt x="9" y="44"/>
                      <a:pt x="9" y="44"/>
                      <a:pt x="9" y="43"/>
                    </a:cubicBezTo>
                    <a:cubicBezTo>
                      <a:pt x="9" y="43"/>
                      <a:pt x="9" y="43"/>
                      <a:pt x="9" y="43"/>
                    </a:cubicBezTo>
                    <a:cubicBezTo>
                      <a:pt x="9" y="43"/>
                      <a:pt x="9" y="43"/>
                      <a:pt x="9" y="43"/>
                    </a:cubicBezTo>
                    <a:cubicBezTo>
                      <a:pt x="10" y="42"/>
                      <a:pt x="10" y="42"/>
                      <a:pt x="10" y="42"/>
                    </a:cubicBezTo>
                    <a:cubicBezTo>
                      <a:pt x="10" y="42"/>
                      <a:pt x="10" y="42"/>
                      <a:pt x="10" y="42"/>
                    </a:cubicBezTo>
                    <a:cubicBezTo>
                      <a:pt x="12" y="36"/>
                      <a:pt x="12" y="36"/>
                      <a:pt x="12" y="36"/>
                    </a:cubicBezTo>
                    <a:cubicBezTo>
                      <a:pt x="18" y="32"/>
                      <a:pt x="18" y="32"/>
                      <a:pt x="18" y="32"/>
                    </a:cubicBezTo>
                    <a:cubicBezTo>
                      <a:pt x="18" y="32"/>
                      <a:pt x="18" y="32"/>
                      <a:pt x="18" y="32"/>
                    </a:cubicBezTo>
                    <a:cubicBezTo>
                      <a:pt x="22" y="26"/>
                      <a:pt x="22" y="26"/>
                      <a:pt x="22" y="26"/>
                    </a:cubicBezTo>
                    <a:cubicBezTo>
                      <a:pt x="27" y="20"/>
                      <a:pt x="27" y="20"/>
                      <a:pt x="27" y="20"/>
                    </a:cubicBezTo>
                    <a:cubicBezTo>
                      <a:pt x="27" y="20"/>
                      <a:pt x="27" y="20"/>
                      <a:pt x="27" y="20"/>
                    </a:cubicBezTo>
                    <a:cubicBezTo>
                      <a:pt x="31" y="14"/>
                      <a:pt x="31" y="14"/>
                      <a:pt x="31" y="14"/>
                    </a:cubicBezTo>
                    <a:cubicBezTo>
                      <a:pt x="37" y="8"/>
                      <a:pt x="37" y="8"/>
                      <a:pt x="37" y="8"/>
                    </a:cubicBezTo>
                    <a:cubicBezTo>
                      <a:pt x="37" y="7"/>
                      <a:pt x="37" y="7"/>
                      <a:pt x="37" y="7"/>
                    </a:cubicBezTo>
                    <a:cubicBezTo>
                      <a:pt x="37" y="2"/>
                      <a:pt x="37" y="2"/>
                      <a:pt x="37" y="2"/>
                    </a:cubicBezTo>
                    <a:cubicBezTo>
                      <a:pt x="36" y="0"/>
                      <a:pt x="36" y="0"/>
                      <a:pt x="36" y="0"/>
                    </a:cubicBezTo>
                    <a:cubicBezTo>
                      <a:pt x="35" y="0"/>
                      <a:pt x="35" y="0"/>
                      <a:pt x="35" y="0"/>
                    </a:cubicBezTo>
                    <a:cubicBezTo>
                      <a:pt x="23" y="7"/>
                      <a:pt x="23" y="7"/>
                      <a:pt x="23" y="7"/>
                    </a:cubicBezTo>
                    <a:cubicBezTo>
                      <a:pt x="18" y="10"/>
                      <a:pt x="18" y="10"/>
                      <a:pt x="18" y="10"/>
                    </a:cubicBezTo>
                    <a:cubicBezTo>
                      <a:pt x="17" y="10"/>
                      <a:pt x="17" y="10"/>
                      <a:pt x="17" y="10"/>
                    </a:cubicBezTo>
                    <a:cubicBezTo>
                      <a:pt x="11" y="15"/>
                      <a:pt x="11" y="15"/>
                      <a:pt x="11" y="15"/>
                    </a:cubicBezTo>
                    <a:cubicBezTo>
                      <a:pt x="11" y="17"/>
                      <a:pt x="11" y="17"/>
                      <a:pt x="11" y="17"/>
                    </a:cubicBezTo>
                    <a:cubicBezTo>
                      <a:pt x="12" y="21"/>
                      <a:pt x="12" y="21"/>
                      <a:pt x="12" y="21"/>
                    </a:cubicBezTo>
                    <a:cubicBezTo>
                      <a:pt x="9" y="21"/>
                      <a:pt x="9" y="21"/>
                      <a:pt x="9" y="21"/>
                    </a:cubicBezTo>
                    <a:cubicBezTo>
                      <a:pt x="8" y="22"/>
                      <a:pt x="8" y="22"/>
                      <a:pt x="8" y="22"/>
                    </a:cubicBezTo>
                    <a:cubicBezTo>
                      <a:pt x="2" y="26"/>
                      <a:pt x="2" y="26"/>
                      <a:pt x="2" y="26"/>
                    </a:cubicBezTo>
                    <a:cubicBezTo>
                      <a:pt x="1" y="27"/>
                      <a:pt x="1" y="27"/>
                      <a:pt x="1" y="27"/>
                    </a:cubicBezTo>
                    <a:cubicBezTo>
                      <a:pt x="0" y="33"/>
                      <a:pt x="0" y="33"/>
                      <a:pt x="0" y="33"/>
                    </a:cubicBezTo>
                    <a:cubicBezTo>
                      <a:pt x="0" y="33"/>
                      <a:pt x="0" y="33"/>
                      <a:pt x="0" y="33"/>
                    </a:cubicBezTo>
                    <a:cubicBezTo>
                      <a:pt x="0" y="39"/>
                      <a:pt x="0" y="39"/>
                      <a:pt x="0" y="39"/>
                    </a:cubicBezTo>
                    <a:cubicBezTo>
                      <a:pt x="1" y="41"/>
                      <a:pt x="1" y="41"/>
                      <a:pt x="1" y="41"/>
                    </a:cubicBezTo>
                    <a:cubicBezTo>
                      <a:pt x="7" y="44"/>
                      <a:pt x="7" y="44"/>
                      <a:pt x="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9" name="Freeform 252">
                <a:extLst>
                  <a:ext uri="{FF2B5EF4-FFF2-40B4-BE49-F238E27FC236}">
                    <a16:creationId xmlns:a16="http://schemas.microsoft.com/office/drawing/2014/main" xmlns="" id="{1BFE2A94-113E-47FC-8548-019AA4E00363}"/>
                  </a:ext>
                </a:extLst>
              </p:cNvPr>
              <p:cNvSpPr>
                <a:spLocks/>
              </p:cNvSpPr>
              <p:nvPr/>
            </p:nvSpPr>
            <p:spPr bwMode="auto">
              <a:xfrm>
                <a:off x="-3035" y="3485"/>
                <a:ext cx="23" cy="22"/>
              </a:xfrm>
              <a:custGeom>
                <a:avLst/>
                <a:gdLst>
                  <a:gd name="T0" fmla="*/ 2 w 24"/>
                  <a:gd name="T1" fmla="*/ 17 h 23"/>
                  <a:gd name="T2" fmla="*/ 2 w 24"/>
                  <a:gd name="T3" fmla="*/ 17 h 23"/>
                  <a:gd name="T4" fmla="*/ 6 w 24"/>
                  <a:gd name="T5" fmla="*/ 22 h 23"/>
                  <a:gd name="T6" fmla="*/ 7 w 24"/>
                  <a:gd name="T7" fmla="*/ 23 h 23"/>
                  <a:gd name="T8" fmla="*/ 8 w 24"/>
                  <a:gd name="T9" fmla="*/ 23 h 23"/>
                  <a:gd name="T10" fmla="*/ 13 w 24"/>
                  <a:gd name="T11" fmla="*/ 19 h 23"/>
                  <a:gd name="T12" fmla="*/ 13 w 24"/>
                  <a:gd name="T13" fmla="*/ 19 h 23"/>
                  <a:gd name="T14" fmla="*/ 18 w 24"/>
                  <a:gd name="T15" fmla="*/ 15 h 23"/>
                  <a:gd name="T16" fmla="*/ 24 w 24"/>
                  <a:gd name="T17" fmla="*/ 11 h 23"/>
                  <a:gd name="T18" fmla="*/ 24 w 24"/>
                  <a:gd name="T19" fmla="*/ 9 h 23"/>
                  <a:gd name="T20" fmla="*/ 22 w 24"/>
                  <a:gd name="T21" fmla="*/ 4 h 23"/>
                  <a:gd name="T22" fmla="*/ 22 w 24"/>
                  <a:gd name="T23" fmla="*/ 4 h 23"/>
                  <a:gd name="T24" fmla="*/ 21 w 24"/>
                  <a:gd name="T25" fmla="*/ 3 h 23"/>
                  <a:gd name="T26" fmla="*/ 20 w 24"/>
                  <a:gd name="T27" fmla="*/ 2 h 23"/>
                  <a:gd name="T28" fmla="*/ 20 w 24"/>
                  <a:gd name="T29" fmla="*/ 2 h 23"/>
                  <a:gd name="T30" fmla="*/ 14 w 24"/>
                  <a:gd name="T31" fmla="*/ 0 h 23"/>
                  <a:gd name="T32" fmla="*/ 13 w 24"/>
                  <a:gd name="T33" fmla="*/ 0 h 23"/>
                  <a:gd name="T34" fmla="*/ 12 w 24"/>
                  <a:gd name="T35" fmla="*/ 1 h 23"/>
                  <a:gd name="T36" fmla="*/ 11 w 24"/>
                  <a:gd name="T37" fmla="*/ 5 h 23"/>
                  <a:gd name="T38" fmla="*/ 6 w 24"/>
                  <a:gd name="T39" fmla="*/ 7 h 23"/>
                  <a:gd name="T40" fmla="*/ 6 w 24"/>
                  <a:gd name="T41" fmla="*/ 7 h 23"/>
                  <a:gd name="T42" fmla="*/ 1 w 24"/>
                  <a:gd name="T43" fmla="*/ 10 h 23"/>
                  <a:gd name="T44" fmla="*/ 0 w 24"/>
                  <a:gd name="T45" fmla="*/ 12 h 23"/>
                  <a:gd name="T46" fmla="*/ 2 w 24"/>
                  <a:gd name="T4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3">
                    <a:moveTo>
                      <a:pt x="2" y="17"/>
                    </a:moveTo>
                    <a:cubicBezTo>
                      <a:pt x="2" y="17"/>
                      <a:pt x="2" y="17"/>
                      <a:pt x="2" y="17"/>
                    </a:cubicBezTo>
                    <a:cubicBezTo>
                      <a:pt x="6" y="22"/>
                      <a:pt x="6" y="22"/>
                      <a:pt x="6" y="22"/>
                    </a:cubicBezTo>
                    <a:cubicBezTo>
                      <a:pt x="7" y="23"/>
                      <a:pt x="7" y="23"/>
                      <a:pt x="7" y="23"/>
                    </a:cubicBezTo>
                    <a:cubicBezTo>
                      <a:pt x="8" y="23"/>
                      <a:pt x="8" y="23"/>
                      <a:pt x="8" y="23"/>
                    </a:cubicBezTo>
                    <a:cubicBezTo>
                      <a:pt x="13" y="19"/>
                      <a:pt x="13" y="19"/>
                      <a:pt x="13" y="19"/>
                    </a:cubicBezTo>
                    <a:cubicBezTo>
                      <a:pt x="13" y="19"/>
                      <a:pt x="13" y="19"/>
                      <a:pt x="13" y="19"/>
                    </a:cubicBezTo>
                    <a:cubicBezTo>
                      <a:pt x="18" y="15"/>
                      <a:pt x="18" y="15"/>
                      <a:pt x="18" y="15"/>
                    </a:cubicBezTo>
                    <a:cubicBezTo>
                      <a:pt x="24" y="11"/>
                      <a:pt x="24" y="11"/>
                      <a:pt x="24" y="11"/>
                    </a:cubicBezTo>
                    <a:cubicBezTo>
                      <a:pt x="24" y="10"/>
                      <a:pt x="24" y="10"/>
                      <a:pt x="24" y="9"/>
                    </a:cubicBezTo>
                    <a:cubicBezTo>
                      <a:pt x="22" y="4"/>
                      <a:pt x="22" y="4"/>
                      <a:pt x="22" y="4"/>
                    </a:cubicBezTo>
                    <a:cubicBezTo>
                      <a:pt x="22" y="4"/>
                      <a:pt x="22" y="4"/>
                      <a:pt x="22" y="4"/>
                    </a:cubicBezTo>
                    <a:cubicBezTo>
                      <a:pt x="22" y="3"/>
                      <a:pt x="22" y="3"/>
                      <a:pt x="21" y="3"/>
                    </a:cubicBezTo>
                    <a:cubicBezTo>
                      <a:pt x="20" y="2"/>
                      <a:pt x="20" y="2"/>
                      <a:pt x="20" y="2"/>
                    </a:cubicBezTo>
                    <a:cubicBezTo>
                      <a:pt x="20" y="2"/>
                      <a:pt x="20" y="2"/>
                      <a:pt x="20" y="2"/>
                    </a:cubicBezTo>
                    <a:cubicBezTo>
                      <a:pt x="14" y="0"/>
                      <a:pt x="14" y="0"/>
                      <a:pt x="14" y="0"/>
                    </a:cubicBezTo>
                    <a:cubicBezTo>
                      <a:pt x="13" y="0"/>
                      <a:pt x="13" y="0"/>
                      <a:pt x="13" y="0"/>
                    </a:cubicBezTo>
                    <a:cubicBezTo>
                      <a:pt x="12" y="1"/>
                      <a:pt x="12" y="1"/>
                      <a:pt x="12" y="1"/>
                    </a:cubicBezTo>
                    <a:cubicBezTo>
                      <a:pt x="11" y="5"/>
                      <a:pt x="11" y="5"/>
                      <a:pt x="11" y="5"/>
                    </a:cubicBezTo>
                    <a:cubicBezTo>
                      <a:pt x="6" y="7"/>
                      <a:pt x="6" y="7"/>
                      <a:pt x="6" y="7"/>
                    </a:cubicBezTo>
                    <a:cubicBezTo>
                      <a:pt x="6" y="7"/>
                      <a:pt x="6" y="7"/>
                      <a:pt x="6" y="7"/>
                    </a:cubicBezTo>
                    <a:cubicBezTo>
                      <a:pt x="1" y="10"/>
                      <a:pt x="1" y="10"/>
                      <a:pt x="1" y="10"/>
                    </a:cubicBezTo>
                    <a:cubicBezTo>
                      <a:pt x="0" y="10"/>
                      <a:pt x="0" y="11"/>
                      <a:pt x="0" y="12"/>
                    </a:cubicBezTo>
                    <a:lnTo>
                      <a:pt x="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0" name="Freeform 253">
                <a:extLst>
                  <a:ext uri="{FF2B5EF4-FFF2-40B4-BE49-F238E27FC236}">
                    <a16:creationId xmlns:a16="http://schemas.microsoft.com/office/drawing/2014/main" xmlns="" id="{89D151FF-01E3-47BA-A95A-4A2225642E50}"/>
                  </a:ext>
                </a:extLst>
              </p:cNvPr>
              <p:cNvSpPr>
                <a:spLocks/>
              </p:cNvSpPr>
              <p:nvPr/>
            </p:nvSpPr>
            <p:spPr bwMode="auto">
              <a:xfrm>
                <a:off x="-3337" y="3974"/>
                <a:ext cx="7" cy="7"/>
              </a:xfrm>
              <a:custGeom>
                <a:avLst/>
                <a:gdLst>
                  <a:gd name="T0" fmla="*/ 3 w 7"/>
                  <a:gd name="T1" fmla="*/ 1 h 8"/>
                  <a:gd name="T2" fmla="*/ 3 w 7"/>
                  <a:gd name="T3" fmla="*/ 1 h 8"/>
                  <a:gd name="T4" fmla="*/ 1 w 7"/>
                  <a:gd name="T5" fmla="*/ 0 h 8"/>
                  <a:gd name="T6" fmla="*/ 1 w 7"/>
                  <a:gd name="T7" fmla="*/ 2 h 8"/>
                  <a:gd name="T8" fmla="*/ 4 w 7"/>
                  <a:gd name="T9" fmla="*/ 7 h 8"/>
                  <a:gd name="T10" fmla="*/ 4 w 7"/>
                  <a:gd name="T11" fmla="*/ 7 h 8"/>
                  <a:gd name="T12" fmla="*/ 4 w 7"/>
                  <a:gd name="T13" fmla="*/ 7 h 8"/>
                  <a:gd name="T14" fmla="*/ 5 w 7"/>
                  <a:gd name="T15" fmla="*/ 8 h 8"/>
                  <a:gd name="T16" fmla="*/ 5 w 7"/>
                  <a:gd name="T17" fmla="*/ 8 h 8"/>
                  <a:gd name="T18" fmla="*/ 5 w 7"/>
                  <a:gd name="T19" fmla="*/ 8 h 8"/>
                  <a:gd name="T20" fmla="*/ 7 w 7"/>
                  <a:gd name="T21" fmla="*/ 7 h 8"/>
                  <a:gd name="T22" fmla="*/ 7 w 7"/>
                  <a:gd name="T23" fmla="*/ 5 h 8"/>
                  <a:gd name="T24" fmla="*/ 3 w 7"/>
                  <a:gd name="T25" fmla="*/ 1 h 8"/>
                  <a:gd name="T26" fmla="*/ 3 w 7"/>
                  <a:gd name="T2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3" y="1"/>
                    </a:moveTo>
                    <a:cubicBezTo>
                      <a:pt x="3" y="1"/>
                      <a:pt x="3" y="1"/>
                      <a:pt x="3" y="1"/>
                    </a:cubicBezTo>
                    <a:cubicBezTo>
                      <a:pt x="3" y="0"/>
                      <a:pt x="2" y="0"/>
                      <a:pt x="1" y="0"/>
                    </a:cubicBezTo>
                    <a:cubicBezTo>
                      <a:pt x="1" y="1"/>
                      <a:pt x="0" y="1"/>
                      <a:pt x="1" y="2"/>
                    </a:cubicBezTo>
                    <a:cubicBezTo>
                      <a:pt x="4" y="7"/>
                      <a:pt x="4" y="7"/>
                      <a:pt x="4" y="7"/>
                    </a:cubicBezTo>
                    <a:cubicBezTo>
                      <a:pt x="4" y="7"/>
                      <a:pt x="4" y="7"/>
                      <a:pt x="4" y="7"/>
                    </a:cubicBezTo>
                    <a:cubicBezTo>
                      <a:pt x="4" y="7"/>
                      <a:pt x="4" y="7"/>
                      <a:pt x="4" y="7"/>
                    </a:cubicBezTo>
                    <a:cubicBezTo>
                      <a:pt x="4" y="8"/>
                      <a:pt x="5" y="8"/>
                      <a:pt x="5" y="8"/>
                    </a:cubicBezTo>
                    <a:cubicBezTo>
                      <a:pt x="5" y="8"/>
                      <a:pt x="5" y="8"/>
                      <a:pt x="5" y="8"/>
                    </a:cubicBezTo>
                    <a:cubicBezTo>
                      <a:pt x="5" y="8"/>
                      <a:pt x="5" y="8"/>
                      <a:pt x="5" y="8"/>
                    </a:cubicBezTo>
                    <a:cubicBezTo>
                      <a:pt x="7" y="7"/>
                      <a:pt x="7" y="7"/>
                      <a:pt x="7" y="7"/>
                    </a:cubicBezTo>
                    <a:cubicBezTo>
                      <a:pt x="7" y="5"/>
                      <a:pt x="7" y="5"/>
                      <a:pt x="7" y="5"/>
                    </a:cubicBezTo>
                    <a:cubicBezTo>
                      <a:pt x="3" y="1"/>
                      <a:pt x="3" y="1"/>
                      <a:pt x="3" y="1"/>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1" name="Freeform 254">
                <a:extLst>
                  <a:ext uri="{FF2B5EF4-FFF2-40B4-BE49-F238E27FC236}">
                    <a16:creationId xmlns:a16="http://schemas.microsoft.com/office/drawing/2014/main" xmlns="" id="{C9E9F9D4-F871-401F-8D43-220D02636546}"/>
                  </a:ext>
                </a:extLst>
              </p:cNvPr>
              <p:cNvSpPr>
                <a:spLocks/>
              </p:cNvSpPr>
              <p:nvPr/>
            </p:nvSpPr>
            <p:spPr bwMode="auto">
              <a:xfrm>
                <a:off x="-2773" y="4384"/>
                <a:ext cx="5" cy="8"/>
              </a:xfrm>
              <a:custGeom>
                <a:avLst/>
                <a:gdLst>
                  <a:gd name="T0" fmla="*/ 1 w 5"/>
                  <a:gd name="T1" fmla="*/ 0 h 8"/>
                  <a:gd name="T2" fmla="*/ 1 w 5"/>
                  <a:gd name="T3" fmla="*/ 2 h 8"/>
                  <a:gd name="T4" fmla="*/ 1 w 5"/>
                  <a:gd name="T5" fmla="*/ 6 h 8"/>
                  <a:gd name="T6" fmla="*/ 2 w 5"/>
                  <a:gd name="T7" fmla="*/ 7 h 8"/>
                  <a:gd name="T8" fmla="*/ 2 w 5"/>
                  <a:gd name="T9" fmla="*/ 7 h 8"/>
                  <a:gd name="T10" fmla="*/ 2 w 5"/>
                  <a:gd name="T11" fmla="*/ 7 h 8"/>
                  <a:gd name="T12" fmla="*/ 3 w 5"/>
                  <a:gd name="T13" fmla="*/ 8 h 8"/>
                  <a:gd name="T14" fmla="*/ 4 w 5"/>
                  <a:gd name="T15" fmla="*/ 8 h 8"/>
                  <a:gd name="T16" fmla="*/ 5 w 5"/>
                  <a:gd name="T17" fmla="*/ 7 h 8"/>
                  <a:gd name="T18" fmla="*/ 5 w 5"/>
                  <a:gd name="T19" fmla="*/ 6 h 8"/>
                  <a:gd name="T20" fmla="*/ 3 w 5"/>
                  <a:gd name="T21" fmla="*/ 1 h 8"/>
                  <a:gd name="T22" fmla="*/ 1 w 5"/>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8">
                    <a:moveTo>
                      <a:pt x="1" y="0"/>
                    </a:moveTo>
                    <a:cubicBezTo>
                      <a:pt x="1" y="1"/>
                      <a:pt x="0" y="1"/>
                      <a:pt x="1" y="2"/>
                    </a:cubicBezTo>
                    <a:cubicBezTo>
                      <a:pt x="1" y="6"/>
                      <a:pt x="1" y="6"/>
                      <a:pt x="1" y="6"/>
                    </a:cubicBezTo>
                    <a:cubicBezTo>
                      <a:pt x="1" y="7"/>
                      <a:pt x="2" y="7"/>
                      <a:pt x="2" y="7"/>
                    </a:cubicBezTo>
                    <a:cubicBezTo>
                      <a:pt x="2" y="7"/>
                      <a:pt x="2" y="7"/>
                      <a:pt x="2" y="7"/>
                    </a:cubicBezTo>
                    <a:cubicBezTo>
                      <a:pt x="2" y="7"/>
                      <a:pt x="2" y="7"/>
                      <a:pt x="2" y="7"/>
                    </a:cubicBezTo>
                    <a:cubicBezTo>
                      <a:pt x="3" y="7"/>
                      <a:pt x="3" y="8"/>
                      <a:pt x="3" y="8"/>
                    </a:cubicBezTo>
                    <a:cubicBezTo>
                      <a:pt x="4" y="8"/>
                      <a:pt x="4" y="8"/>
                      <a:pt x="4" y="8"/>
                    </a:cubicBezTo>
                    <a:cubicBezTo>
                      <a:pt x="5" y="7"/>
                      <a:pt x="5" y="7"/>
                      <a:pt x="5" y="7"/>
                    </a:cubicBezTo>
                    <a:cubicBezTo>
                      <a:pt x="5" y="6"/>
                      <a:pt x="5" y="6"/>
                      <a:pt x="5" y="6"/>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2" name="Freeform 255">
                <a:extLst>
                  <a:ext uri="{FF2B5EF4-FFF2-40B4-BE49-F238E27FC236}">
                    <a16:creationId xmlns:a16="http://schemas.microsoft.com/office/drawing/2014/main" xmlns="" id="{6412054F-FD9F-45D6-B180-14724B335813}"/>
                  </a:ext>
                </a:extLst>
              </p:cNvPr>
              <p:cNvSpPr>
                <a:spLocks/>
              </p:cNvSpPr>
              <p:nvPr/>
            </p:nvSpPr>
            <p:spPr bwMode="auto">
              <a:xfrm>
                <a:off x="-2219" y="3442"/>
                <a:ext cx="9" cy="5"/>
              </a:xfrm>
              <a:custGeom>
                <a:avLst/>
                <a:gdLst>
                  <a:gd name="T0" fmla="*/ 0 w 10"/>
                  <a:gd name="T1" fmla="*/ 2 h 5"/>
                  <a:gd name="T2" fmla="*/ 1 w 10"/>
                  <a:gd name="T3" fmla="*/ 3 h 5"/>
                  <a:gd name="T4" fmla="*/ 1 w 10"/>
                  <a:gd name="T5" fmla="*/ 3 h 5"/>
                  <a:gd name="T6" fmla="*/ 2 w 10"/>
                  <a:gd name="T7" fmla="*/ 3 h 5"/>
                  <a:gd name="T8" fmla="*/ 8 w 10"/>
                  <a:gd name="T9" fmla="*/ 4 h 5"/>
                  <a:gd name="T10" fmla="*/ 10 w 10"/>
                  <a:gd name="T11" fmla="*/ 3 h 5"/>
                  <a:gd name="T12" fmla="*/ 8 w 10"/>
                  <a:gd name="T13" fmla="*/ 1 h 5"/>
                  <a:gd name="T14" fmla="*/ 8 w 10"/>
                  <a:gd name="T15" fmla="*/ 1 h 5"/>
                  <a:gd name="T16" fmla="*/ 8 w 10"/>
                  <a:gd name="T17" fmla="*/ 1 h 5"/>
                  <a:gd name="T18" fmla="*/ 3 w 10"/>
                  <a:gd name="T19" fmla="*/ 0 h 5"/>
                  <a:gd name="T20" fmla="*/ 2 w 10"/>
                  <a:gd name="T21" fmla="*/ 0 h 5"/>
                  <a:gd name="T22" fmla="*/ 2 w 10"/>
                  <a:gd name="T23" fmla="*/ 0 h 5"/>
                  <a:gd name="T24" fmla="*/ 1 w 10"/>
                  <a:gd name="T25" fmla="*/ 0 h 5"/>
                  <a:gd name="T26" fmla="*/ 1 w 10"/>
                  <a:gd name="T27" fmla="*/ 0 h 5"/>
                  <a:gd name="T28" fmla="*/ 0 w 10"/>
                  <a:gd name="T29" fmla="*/ 1 h 5"/>
                  <a:gd name="T30" fmla="*/ 0 w 10"/>
                  <a:gd name="T31" fmla="*/ 1 h 5"/>
                  <a:gd name="T32" fmla="*/ 0 w 10"/>
                  <a:gd name="T33" fmla="*/ 1 h 5"/>
                  <a:gd name="T34" fmla="*/ 0 w 10"/>
                  <a:gd name="T35" fmla="*/ 2 h 5"/>
                  <a:gd name="T36" fmla="*/ 0 w 10"/>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5">
                    <a:moveTo>
                      <a:pt x="0" y="2"/>
                    </a:moveTo>
                    <a:cubicBezTo>
                      <a:pt x="0" y="2"/>
                      <a:pt x="0" y="2"/>
                      <a:pt x="1" y="3"/>
                    </a:cubicBezTo>
                    <a:cubicBezTo>
                      <a:pt x="1" y="3"/>
                      <a:pt x="1" y="3"/>
                      <a:pt x="1" y="3"/>
                    </a:cubicBezTo>
                    <a:cubicBezTo>
                      <a:pt x="1" y="3"/>
                      <a:pt x="1" y="3"/>
                      <a:pt x="2" y="3"/>
                    </a:cubicBezTo>
                    <a:cubicBezTo>
                      <a:pt x="8" y="4"/>
                      <a:pt x="8" y="4"/>
                      <a:pt x="8" y="4"/>
                    </a:cubicBezTo>
                    <a:cubicBezTo>
                      <a:pt x="9" y="5"/>
                      <a:pt x="10" y="4"/>
                      <a:pt x="10" y="3"/>
                    </a:cubicBezTo>
                    <a:cubicBezTo>
                      <a:pt x="10" y="2"/>
                      <a:pt x="9" y="1"/>
                      <a:pt x="8" y="1"/>
                    </a:cubicBezTo>
                    <a:cubicBezTo>
                      <a:pt x="8" y="1"/>
                      <a:pt x="8" y="1"/>
                      <a:pt x="8" y="1"/>
                    </a:cubicBezTo>
                    <a:cubicBezTo>
                      <a:pt x="8" y="1"/>
                      <a:pt x="8" y="1"/>
                      <a:pt x="8" y="1"/>
                    </a:cubicBezTo>
                    <a:cubicBezTo>
                      <a:pt x="3" y="0"/>
                      <a:pt x="3" y="0"/>
                      <a:pt x="3" y="0"/>
                    </a:cubicBezTo>
                    <a:cubicBezTo>
                      <a:pt x="2" y="0"/>
                      <a:pt x="2" y="0"/>
                      <a:pt x="2" y="0"/>
                    </a:cubicBezTo>
                    <a:cubicBezTo>
                      <a:pt x="2" y="0"/>
                      <a:pt x="2" y="0"/>
                      <a:pt x="2" y="0"/>
                    </a:cubicBezTo>
                    <a:cubicBezTo>
                      <a:pt x="2" y="0"/>
                      <a:pt x="2" y="0"/>
                      <a:pt x="1" y="0"/>
                    </a:cubicBezTo>
                    <a:cubicBezTo>
                      <a:pt x="1" y="0"/>
                      <a:pt x="1" y="0"/>
                      <a:pt x="1" y="0"/>
                    </a:cubicBezTo>
                    <a:cubicBezTo>
                      <a:pt x="1" y="0"/>
                      <a:pt x="1" y="1"/>
                      <a:pt x="0" y="1"/>
                    </a:cubicBezTo>
                    <a:cubicBezTo>
                      <a:pt x="0" y="1"/>
                      <a:pt x="0" y="1"/>
                      <a:pt x="0" y="1"/>
                    </a:cubicBezTo>
                    <a:cubicBezTo>
                      <a:pt x="0" y="1"/>
                      <a:pt x="0" y="1"/>
                      <a:pt x="0"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3" name="Freeform 256">
                <a:extLst>
                  <a:ext uri="{FF2B5EF4-FFF2-40B4-BE49-F238E27FC236}">
                    <a16:creationId xmlns:a16="http://schemas.microsoft.com/office/drawing/2014/main" xmlns="" id="{5920921F-1CAA-438E-A1A0-56DE1B2EAE79}"/>
                  </a:ext>
                </a:extLst>
              </p:cNvPr>
              <p:cNvSpPr>
                <a:spLocks/>
              </p:cNvSpPr>
              <p:nvPr/>
            </p:nvSpPr>
            <p:spPr bwMode="auto">
              <a:xfrm>
                <a:off x="-2217" y="3529"/>
                <a:ext cx="9" cy="9"/>
              </a:xfrm>
              <a:custGeom>
                <a:avLst/>
                <a:gdLst>
                  <a:gd name="T0" fmla="*/ 8 w 9"/>
                  <a:gd name="T1" fmla="*/ 10 h 10"/>
                  <a:gd name="T2" fmla="*/ 9 w 9"/>
                  <a:gd name="T3" fmla="*/ 8 h 10"/>
                  <a:gd name="T4" fmla="*/ 8 w 9"/>
                  <a:gd name="T5" fmla="*/ 2 h 10"/>
                  <a:gd name="T6" fmla="*/ 8 w 9"/>
                  <a:gd name="T7" fmla="*/ 0 h 10"/>
                  <a:gd name="T8" fmla="*/ 6 w 9"/>
                  <a:gd name="T9" fmla="*/ 0 h 10"/>
                  <a:gd name="T10" fmla="*/ 1 w 9"/>
                  <a:gd name="T11" fmla="*/ 1 h 10"/>
                  <a:gd name="T12" fmla="*/ 1 w 9"/>
                  <a:gd name="T13" fmla="*/ 2 h 10"/>
                  <a:gd name="T14" fmla="*/ 0 w 9"/>
                  <a:gd name="T15" fmla="*/ 2 h 10"/>
                  <a:gd name="T16" fmla="*/ 0 w 9"/>
                  <a:gd name="T17" fmla="*/ 2 h 10"/>
                  <a:gd name="T18" fmla="*/ 0 w 9"/>
                  <a:gd name="T19" fmla="*/ 3 h 10"/>
                  <a:gd name="T20" fmla="*/ 0 w 9"/>
                  <a:gd name="T21" fmla="*/ 3 h 10"/>
                  <a:gd name="T22" fmla="*/ 0 w 9"/>
                  <a:gd name="T23" fmla="*/ 3 h 10"/>
                  <a:gd name="T24" fmla="*/ 0 w 9"/>
                  <a:gd name="T25" fmla="*/ 4 h 10"/>
                  <a:gd name="T26" fmla="*/ 1 w 9"/>
                  <a:gd name="T27" fmla="*/ 4 h 10"/>
                  <a:gd name="T28" fmla="*/ 6 w 9"/>
                  <a:gd name="T29" fmla="*/ 9 h 10"/>
                  <a:gd name="T30" fmla="*/ 8 w 9"/>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0">
                    <a:moveTo>
                      <a:pt x="8" y="10"/>
                    </a:moveTo>
                    <a:cubicBezTo>
                      <a:pt x="9" y="8"/>
                      <a:pt x="9" y="8"/>
                      <a:pt x="9" y="8"/>
                    </a:cubicBezTo>
                    <a:cubicBezTo>
                      <a:pt x="8" y="2"/>
                      <a:pt x="8" y="2"/>
                      <a:pt x="8" y="2"/>
                    </a:cubicBezTo>
                    <a:cubicBezTo>
                      <a:pt x="8" y="0"/>
                      <a:pt x="8" y="0"/>
                      <a:pt x="8" y="0"/>
                    </a:cubicBezTo>
                    <a:cubicBezTo>
                      <a:pt x="6" y="0"/>
                      <a:pt x="6" y="0"/>
                      <a:pt x="6" y="0"/>
                    </a:cubicBezTo>
                    <a:cubicBezTo>
                      <a:pt x="1" y="1"/>
                      <a:pt x="1" y="1"/>
                      <a:pt x="1" y="1"/>
                    </a:cubicBezTo>
                    <a:cubicBezTo>
                      <a:pt x="1" y="1"/>
                      <a:pt x="1" y="1"/>
                      <a:pt x="1" y="2"/>
                    </a:cubicBezTo>
                    <a:cubicBezTo>
                      <a:pt x="1" y="2"/>
                      <a:pt x="1" y="2"/>
                      <a:pt x="0" y="2"/>
                    </a:cubicBezTo>
                    <a:cubicBezTo>
                      <a:pt x="0" y="2"/>
                      <a:pt x="0" y="2"/>
                      <a:pt x="0" y="2"/>
                    </a:cubicBezTo>
                    <a:cubicBezTo>
                      <a:pt x="0" y="2"/>
                      <a:pt x="0" y="2"/>
                      <a:pt x="0" y="3"/>
                    </a:cubicBezTo>
                    <a:cubicBezTo>
                      <a:pt x="0" y="3"/>
                      <a:pt x="0" y="3"/>
                      <a:pt x="0" y="3"/>
                    </a:cubicBezTo>
                    <a:cubicBezTo>
                      <a:pt x="0" y="3"/>
                      <a:pt x="0" y="3"/>
                      <a:pt x="0" y="3"/>
                    </a:cubicBezTo>
                    <a:cubicBezTo>
                      <a:pt x="0" y="3"/>
                      <a:pt x="0" y="4"/>
                      <a:pt x="0" y="4"/>
                    </a:cubicBezTo>
                    <a:cubicBezTo>
                      <a:pt x="0" y="4"/>
                      <a:pt x="0" y="4"/>
                      <a:pt x="1" y="4"/>
                    </a:cubicBezTo>
                    <a:cubicBezTo>
                      <a:pt x="6" y="9"/>
                      <a:pt x="6" y="9"/>
                      <a:pt x="6" y="9"/>
                    </a:cubicBez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4" name="Freeform 257">
                <a:extLst>
                  <a:ext uri="{FF2B5EF4-FFF2-40B4-BE49-F238E27FC236}">
                    <a16:creationId xmlns:a16="http://schemas.microsoft.com/office/drawing/2014/main" xmlns="" id="{BEFE433A-72A7-4EE5-BA05-39344E8DF236}"/>
                  </a:ext>
                </a:extLst>
              </p:cNvPr>
              <p:cNvSpPr>
                <a:spLocks/>
              </p:cNvSpPr>
              <p:nvPr/>
            </p:nvSpPr>
            <p:spPr bwMode="auto">
              <a:xfrm>
                <a:off x="-2177" y="3555"/>
                <a:ext cx="8" cy="8"/>
              </a:xfrm>
              <a:custGeom>
                <a:avLst/>
                <a:gdLst>
                  <a:gd name="T0" fmla="*/ 8 w 9"/>
                  <a:gd name="T1" fmla="*/ 9 h 9"/>
                  <a:gd name="T2" fmla="*/ 8 w 9"/>
                  <a:gd name="T3" fmla="*/ 6 h 9"/>
                  <a:gd name="T4" fmla="*/ 4 w 9"/>
                  <a:gd name="T5" fmla="*/ 1 h 9"/>
                  <a:gd name="T6" fmla="*/ 2 w 9"/>
                  <a:gd name="T7" fmla="*/ 0 h 9"/>
                  <a:gd name="T8" fmla="*/ 1 w 9"/>
                  <a:gd name="T9" fmla="*/ 0 h 9"/>
                  <a:gd name="T10" fmla="*/ 0 w 9"/>
                  <a:gd name="T11" fmla="*/ 2 h 9"/>
                  <a:gd name="T12" fmla="*/ 0 w 9"/>
                  <a:gd name="T13" fmla="*/ 3 h 9"/>
                  <a:gd name="T14" fmla="*/ 6 w 9"/>
                  <a:gd name="T15" fmla="*/ 9 h 9"/>
                  <a:gd name="T16" fmla="*/ 8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9"/>
                    </a:moveTo>
                    <a:cubicBezTo>
                      <a:pt x="9" y="8"/>
                      <a:pt x="9" y="7"/>
                      <a:pt x="8" y="6"/>
                    </a:cubicBezTo>
                    <a:cubicBezTo>
                      <a:pt x="4" y="1"/>
                      <a:pt x="4" y="1"/>
                      <a:pt x="4" y="1"/>
                    </a:cubicBezTo>
                    <a:cubicBezTo>
                      <a:pt x="2" y="0"/>
                      <a:pt x="2" y="0"/>
                      <a:pt x="2" y="0"/>
                    </a:cubicBezTo>
                    <a:cubicBezTo>
                      <a:pt x="1" y="0"/>
                      <a:pt x="1" y="0"/>
                      <a:pt x="1" y="0"/>
                    </a:cubicBezTo>
                    <a:cubicBezTo>
                      <a:pt x="0" y="0"/>
                      <a:pt x="0" y="1"/>
                      <a:pt x="0" y="2"/>
                    </a:cubicBezTo>
                    <a:cubicBezTo>
                      <a:pt x="0" y="2"/>
                      <a:pt x="0" y="3"/>
                      <a:pt x="0" y="3"/>
                    </a:cubicBezTo>
                    <a:cubicBezTo>
                      <a:pt x="6" y="9"/>
                      <a:pt x="6" y="9"/>
                      <a:pt x="6" y="9"/>
                    </a:cubicBez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5" name="Freeform 258">
                <a:extLst>
                  <a:ext uri="{FF2B5EF4-FFF2-40B4-BE49-F238E27FC236}">
                    <a16:creationId xmlns:a16="http://schemas.microsoft.com/office/drawing/2014/main" xmlns="" id="{816BCCD4-CF30-40A3-8271-A202423ECF7D}"/>
                  </a:ext>
                </a:extLst>
              </p:cNvPr>
              <p:cNvSpPr>
                <a:spLocks/>
              </p:cNvSpPr>
              <p:nvPr/>
            </p:nvSpPr>
            <p:spPr bwMode="auto">
              <a:xfrm>
                <a:off x="-1428" y="3359"/>
                <a:ext cx="6" cy="9"/>
              </a:xfrm>
              <a:custGeom>
                <a:avLst/>
                <a:gdLst>
                  <a:gd name="T0" fmla="*/ 3 w 6"/>
                  <a:gd name="T1" fmla="*/ 8 h 10"/>
                  <a:gd name="T2" fmla="*/ 6 w 6"/>
                  <a:gd name="T3" fmla="*/ 3 h 10"/>
                  <a:gd name="T4" fmla="*/ 5 w 6"/>
                  <a:gd name="T5" fmla="*/ 1 h 10"/>
                  <a:gd name="T6" fmla="*/ 4 w 6"/>
                  <a:gd name="T7" fmla="*/ 0 h 10"/>
                  <a:gd name="T8" fmla="*/ 4 w 6"/>
                  <a:gd name="T9" fmla="*/ 0 h 10"/>
                  <a:gd name="T10" fmla="*/ 3 w 6"/>
                  <a:gd name="T11" fmla="*/ 0 h 10"/>
                  <a:gd name="T12" fmla="*/ 3 w 6"/>
                  <a:gd name="T13" fmla="*/ 0 h 10"/>
                  <a:gd name="T14" fmla="*/ 2 w 6"/>
                  <a:gd name="T15" fmla="*/ 0 h 10"/>
                  <a:gd name="T16" fmla="*/ 2 w 6"/>
                  <a:gd name="T17" fmla="*/ 1 h 10"/>
                  <a:gd name="T18" fmla="*/ 1 w 6"/>
                  <a:gd name="T19" fmla="*/ 1 h 10"/>
                  <a:gd name="T20" fmla="*/ 1 w 6"/>
                  <a:gd name="T21" fmla="*/ 1 h 10"/>
                  <a:gd name="T22" fmla="*/ 1 w 6"/>
                  <a:gd name="T23" fmla="*/ 1 h 10"/>
                  <a:gd name="T24" fmla="*/ 0 w 6"/>
                  <a:gd name="T25" fmla="*/ 8 h 10"/>
                  <a:gd name="T26" fmla="*/ 1 w 6"/>
                  <a:gd name="T27" fmla="*/ 9 h 10"/>
                  <a:gd name="T28" fmla="*/ 3 w 6"/>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0">
                    <a:moveTo>
                      <a:pt x="3" y="8"/>
                    </a:moveTo>
                    <a:cubicBezTo>
                      <a:pt x="6" y="3"/>
                      <a:pt x="6" y="3"/>
                      <a:pt x="6" y="3"/>
                    </a:cubicBezTo>
                    <a:cubicBezTo>
                      <a:pt x="6" y="2"/>
                      <a:pt x="6" y="1"/>
                      <a:pt x="5" y="1"/>
                    </a:cubicBezTo>
                    <a:cubicBezTo>
                      <a:pt x="4" y="0"/>
                      <a:pt x="4" y="0"/>
                      <a:pt x="4" y="0"/>
                    </a:cubicBezTo>
                    <a:cubicBezTo>
                      <a:pt x="4" y="0"/>
                      <a:pt x="4" y="0"/>
                      <a:pt x="4" y="0"/>
                    </a:cubicBezTo>
                    <a:cubicBezTo>
                      <a:pt x="3" y="0"/>
                      <a:pt x="3" y="0"/>
                      <a:pt x="3" y="0"/>
                    </a:cubicBezTo>
                    <a:cubicBezTo>
                      <a:pt x="3" y="0"/>
                      <a:pt x="3" y="0"/>
                      <a:pt x="3" y="0"/>
                    </a:cubicBezTo>
                    <a:cubicBezTo>
                      <a:pt x="3" y="0"/>
                      <a:pt x="2" y="0"/>
                      <a:pt x="2" y="0"/>
                    </a:cubicBezTo>
                    <a:cubicBezTo>
                      <a:pt x="2" y="0"/>
                      <a:pt x="2" y="0"/>
                      <a:pt x="2" y="1"/>
                    </a:cubicBezTo>
                    <a:cubicBezTo>
                      <a:pt x="2" y="1"/>
                      <a:pt x="2" y="1"/>
                      <a:pt x="1" y="1"/>
                    </a:cubicBezTo>
                    <a:cubicBezTo>
                      <a:pt x="1" y="1"/>
                      <a:pt x="1" y="1"/>
                      <a:pt x="1" y="1"/>
                    </a:cubicBezTo>
                    <a:cubicBezTo>
                      <a:pt x="1" y="1"/>
                      <a:pt x="1" y="1"/>
                      <a:pt x="1" y="1"/>
                    </a:cubicBezTo>
                    <a:cubicBezTo>
                      <a:pt x="0" y="8"/>
                      <a:pt x="0" y="8"/>
                      <a:pt x="0" y="8"/>
                    </a:cubicBezTo>
                    <a:cubicBezTo>
                      <a:pt x="0" y="8"/>
                      <a:pt x="1" y="9"/>
                      <a:pt x="1" y="9"/>
                    </a:cubicBezTo>
                    <a:cubicBezTo>
                      <a:pt x="2" y="10"/>
                      <a:pt x="3"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6" name="Freeform 259">
                <a:extLst>
                  <a:ext uri="{FF2B5EF4-FFF2-40B4-BE49-F238E27FC236}">
                    <a16:creationId xmlns:a16="http://schemas.microsoft.com/office/drawing/2014/main" xmlns="" id="{A3712B08-AD49-458E-AFF3-87D39BF5B011}"/>
                  </a:ext>
                </a:extLst>
              </p:cNvPr>
              <p:cNvSpPr>
                <a:spLocks/>
              </p:cNvSpPr>
              <p:nvPr/>
            </p:nvSpPr>
            <p:spPr bwMode="auto">
              <a:xfrm>
                <a:off x="-1441" y="3562"/>
                <a:ext cx="52" cy="123"/>
              </a:xfrm>
              <a:custGeom>
                <a:avLst/>
                <a:gdLst>
                  <a:gd name="T0" fmla="*/ 55 w 55"/>
                  <a:gd name="T1" fmla="*/ 5 h 130"/>
                  <a:gd name="T2" fmla="*/ 48 w 55"/>
                  <a:gd name="T3" fmla="*/ 0 h 130"/>
                  <a:gd name="T4" fmla="*/ 39 w 55"/>
                  <a:gd name="T5" fmla="*/ 9 h 130"/>
                  <a:gd name="T6" fmla="*/ 36 w 55"/>
                  <a:gd name="T7" fmla="*/ 9 h 130"/>
                  <a:gd name="T8" fmla="*/ 31 w 55"/>
                  <a:gd name="T9" fmla="*/ 3 h 130"/>
                  <a:gd name="T10" fmla="*/ 23 w 55"/>
                  <a:gd name="T11" fmla="*/ 13 h 130"/>
                  <a:gd name="T12" fmla="*/ 18 w 55"/>
                  <a:gd name="T13" fmla="*/ 18 h 130"/>
                  <a:gd name="T14" fmla="*/ 14 w 55"/>
                  <a:gd name="T15" fmla="*/ 30 h 130"/>
                  <a:gd name="T16" fmla="*/ 2 w 55"/>
                  <a:gd name="T17" fmla="*/ 48 h 130"/>
                  <a:gd name="T18" fmla="*/ 1 w 55"/>
                  <a:gd name="T19" fmla="*/ 58 h 130"/>
                  <a:gd name="T20" fmla="*/ 6 w 55"/>
                  <a:gd name="T21" fmla="*/ 71 h 130"/>
                  <a:gd name="T22" fmla="*/ 7 w 55"/>
                  <a:gd name="T23" fmla="*/ 77 h 130"/>
                  <a:gd name="T24" fmla="*/ 5 w 55"/>
                  <a:gd name="T25" fmla="*/ 84 h 130"/>
                  <a:gd name="T26" fmla="*/ 7 w 55"/>
                  <a:gd name="T27" fmla="*/ 94 h 130"/>
                  <a:gd name="T28" fmla="*/ 9 w 55"/>
                  <a:gd name="T29" fmla="*/ 101 h 130"/>
                  <a:gd name="T30" fmla="*/ 14 w 55"/>
                  <a:gd name="T31" fmla="*/ 108 h 130"/>
                  <a:gd name="T32" fmla="*/ 16 w 55"/>
                  <a:gd name="T33" fmla="*/ 106 h 130"/>
                  <a:gd name="T34" fmla="*/ 19 w 55"/>
                  <a:gd name="T35" fmla="*/ 108 h 130"/>
                  <a:gd name="T36" fmla="*/ 18 w 55"/>
                  <a:gd name="T37" fmla="*/ 115 h 130"/>
                  <a:gd name="T38" fmla="*/ 12 w 55"/>
                  <a:gd name="T39" fmla="*/ 126 h 130"/>
                  <a:gd name="T40" fmla="*/ 15 w 55"/>
                  <a:gd name="T41" fmla="*/ 129 h 130"/>
                  <a:gd name="T42" fmla="*/ 21 w 55"/>
                  <a:gd name="T43" fmla="*/ 119 h 130"/>
                  <a:gd name="T44" fmla="*/ 19 w 55"/>
                  <a:gd name="T45" fmla="*/ 112 h 130"/>
                  <a:gd name="T46" fmla="*/ 23 w 55"/>
                  <a:gd name="T47" fmla="*/ 105 h 130"/>
                  <a:gd name="T48" fmla="*/ 24 w 55"/>
                  <a:gd name="T49" fmla="*/ 98 h 130"/>
                  <a:gd name="T50" fmla="*/ 36 w 55"/>
                  <a:gd name="T51" fmla="*/ 88 h 130"/>
                  <a:gd name="T52" fmla="*/ 41 w 55"/>
                  <a:gd name="T53" fmla="*/ 85 h 130"/>
                  <a:gd name="T54" fmla="*/ 37 w 55"/>
                  <a:gd name="T55" fmla="*/ 79 h 130"/>
                  <a:gd name="T56" fmla="*/ 41 w 55"/>
                  <a:gd name="T57" fmla="*/ 73 h 130"/>
                  <a:gd name="T58" fmla="*/ 48 w 55"/>
                  <a:gd name="T59" fmla="*/ 67 h 130"/>
                  <a:gd name="T60" fmla="*/ 50 w 55"/>
                  <a:gd name="T61" fmla="*/ 61 h 130"/>
                  <a:gd name="T62" fmla="*/ 43 w 55"/>
                  <a:gd name="T63" fmla="*/ 59 h 130"/>
                  <a:gd name="T64" fmla="*/ 41 w 55"/>
                  <a:gd name="T65" fmla="*/ 53 h 130"/>
                  <a:gd name="T66" fmla="*/ 42 w 55"/>
                  <a:gd name="T67" fmla="*/ 42 h 130"/>
                  <a:gd name="T68" fmla="*/ 39 w 55"/>
                  <a:gd name="T69" fmla="*/ 35 h 130"/>
                  <a:gd name="T70" fmla="*/ 40 w 55"/>
                  <a:gd name="T71" fmla="*/ 28 h 130"/>
                  <a:gd name="T72" fmla="*/ 46 w 55"/>
                  <a:gd name="T73" fmla="*/ 21 h 130"/>
                  <a:gd name="T74" fmla="*/ 49 w 55"/>
                  <a:gd name="T75" fmla="*/ 17 h 130"/>
                  <a:gd name="T76" fmla="*/ 52 w 55"/>
                  <a:gd name="T77" fmla="*/ 1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130">
                    <a:moveTo>
                      <a:pt x="52" y="11"/>
                    </a:moveTo>
                    <a:cubicBezTo>
                      <a:pt x="55" y="5"/>
                      <a:pt x="55" y="5"/>
                      <a:pt x="55" y="5"/>
                    </a:cubicBezTo>
                    <a:cubicBezTo>
                      <a:pt x="52" y="1"/>
                      <a:pt x="52" y="1"/>
                      <a:pt x="52" y="1"/>
                    </a:cubicBezTo>
                    <a:cubicBezTo>
                      <a:pt x="48" y="0"/>
                      <a:pt x="48" y="0"/>
                      <a:pt x="48" y="0"/>
                    </a:cubicBezTo>
                    <a:cubicBezTo>
                      <a:pt x="43" y="4"/>
                      <a:pt x="43" y="4"/>
                      <a:pt x="43" y="4"/>
                    </a:cubicBezTo>
                    <a:cubicBezTo>
                      <a:pt x="39" y="9"/>
                      <a:pt x="39" y="9"/>
                      <a:pt x="39" y="9"/>
                    </a:cubicBezTo>
                    <a:cubicBezTo>
                      <a:pt x="38" y="10"/>
                      <a:pt x="38" y="10"/>
                      <a:pt x="38" y="10"/>
                    </a:cubicBezTo>
                    <a:cubicBezTo>
                      <a:pt x="36" y="9"/>
                      <a:pt x="36" y="9"/>
                      <a:pt x="36" y="9"/>
                    </a:cubicBezTo>
                    <a:cubicBezTo>
                      <a:pt x="35" y="4"/>
                      <a:pt x="35" y="4"/>
                      <a:pt x="35" y="4"/>
                    </a:cubicBezTo>
                    <a:cubicBezTo>
                      <a:pt x="31" y="3"/>
                      <a:pt x="31" y="3"/>
                      <a:pt x="31" y="3"/>
                    </a:cubicBezTo>
                    <a:cubicBezTo>
                      <a:pt x="27" y="8"/>
                      <a:pt x="27" y="8"/>
                      <a:pt x="27" y="8"/>
                    </a:cubicBezTo>
                    <a:cubicBezTo>
                      <a:pt x="23" y="13"/>
                      <a:pt x="23" y="13"/>
                      <a:pt x="23" y="13"/>
                    </a:cubicBezTo>
                    <a:cubicBezTo>
                      <a:pt x="23" y="14"/>
                      <a:pt x="23" y="14"/>
                      <a:pt x="23" y="14"/>
                    </a:cubicBezTo>
                    <a:cubicBezTo>
                      <a:pt x="18" y="18"/>
                      <a:pt x="18" y="18"/>
                      <a:pt x="18" y="18"/>
                    </a:cubicBezTo>
                    <a:cubicBezTo>
                      <a:pt x="16" y="24"/>
                      <a:pt x="16" y="24"/>
                      <a:pt x="16" y="24"/>
                    </a:cubicBezTo>
                    <a:cubicBezTo>
                      <a:pt x="14" y="30"/>
                      <a:pt x="14" y="30"/>
                      <a:pt x="14" y="30"/>
                    </a:cubicBezTo>
                    <a:cubicBezTo>
                      <a:pt x="13" y="33"/>
                      <a:pt x="10" y="41"/>
                      <a:pt x="8" y="43"/>
                    </a:cubicBezTo>
                    <a:cubicBezTo>
                      <a:pt x="2" y="48"/>
                      <a:pt x="2" y="48"/>
                      <a:pt x="2" y="48"/>
                    </a:cubicBezTo>
                    <a:cubicBezTo>
                      <a:pt x="0" y="53"/>
                      <a:pt x="0" y="53"/>
                      <a:pt x="0" y="53"/>
                    </a:cubicBezTo>
                    <a:cubicBezTo>
                      <a:pt x="1" y="58"/>
                      <a:pt x="1" y="58"/>
                      <a:pt x="1" y="58"/>
                    </a:cubicBezTo>
                    <a:cubicBezTo>
                      <a:pt x="2" y="65"/>
                      <a:pt x="2" y="65"/>
                      <a:pt x="2" y="65"/>
                    </a:cubicBezTo>
                    <a:cubicBezTo>
                      <a:pt x="6" y="71"/>
                      <a:pt x="6" y="71"/>
                      <a:pt x="6" y="71"/>
                    </a:cubicBezTo>
                    <a:cubicBezTo>
                      <a:pt x="6" y="71"/>
                      <a:pt x="6" y="71"/>
                      <a:pt x="6" y="71"/>
                    </a:cubicBezTo>
                    <a:cubicBezTo>
                      <a:pt x="7" y="77"/>
                      <a:pt x="7" y="77"/>
                      <a:pt x="7" y="77"/>
                    </a:cubicBezTo>
                    <a:cubicBezTo>
                      <a:pt x="7" y="78"/>
                      <a:pt x="7" y="78"/>
                      <a:pt x="7" y="78"/>
                    </a:cubicBezTo>
                    <a:cubicBezTo>
                      <a:pt x="5" y="84"/>
                      <a:pt x="5" y="84"/>
                      <a:pt x="5" y="84"/>
                    </a:cubicBezTo>
                    <a:cubicBezTo>
                      <a:pt x="3" y="89"/>
                      <a:pt x="3" y="89"/>
                      <a:pt x="3" y="89"/>
                    </a:cubicBezTo>
                    <a:cubicBezTo>
                      <a:pt x="7" y="94"/>
                      <a:pt x="7" y="94"/>
                      <a:pt x="7" y="94"/>
                    </a:cubicBezTo>
                    <a:cubicBezTo>
                      <a:pt x="7" y="95"/>
                      <a:pt x="7" y="95"/>
                      <a:pt x="7" y="95"/>
                    </a:cubicBezTo>
                    <a:cubicBezTo>
                      <a:pt x="9" y="101"/>
                      <a:pt x="9" y="101"/>
                      <a:pt x="9" y="101"/>
                    </a:cubicBezTo>
                    <a:cubicBezTo>
                      <a:pt x="13" y="107"/>
                      <a:pt x="13" y="107"/>
                      <a:pt x="13" y="107"/>
                    </a:cubicBezTo>
                    <a:cubicBezTo>
                      <a:pt x="14" y="108"/>
                      <a:pt x="14" y="108"/>
                      <a:pt x="14" y="108"/>
                    </a:cubicBezTo>
                    <a:cubicBezTo>
                      <a:pt x="14" y="109"/>
                      <a:pt x="14" y="109"/>
                      <a:pt x="14" y="109"/>
                    </a:cubicBezTo>
                    <a:cubicBezTo>
                      <a:pt x="16" y="106"/>
                      <a:pt x="16" y="106"/>
                      <a:pt x="16" y="106"/>
                    </a:cubicBezTo>
                    <a:cubicBezTo>
                      <a:pt x="18" y="106"/>
                      <a:pt x="18" y="106"/>
                      <a:pt x="18" y="106"/>
                    </a:cubicBezTo>
                    <a:cubicBezTo>
                      <a:pt x="19" y="108"/>
                      <a:pt x="19" y="108"/>
                      <a:pt x="19" y="108"/>
                    </a:cubicBezTo>
                    <a:cubicBezTo>
                      <a:pt x="19" y="114"/>
                      <a:pt x="19" y="114"/>
                      <a:pt x="19" y="114"/>
                    </a:cubicBezTo>
                    <a:cubicBezTo>
                      <a:pt x="18" y="115"/>
                      <a:pt x="18" y="115"/>
                      <a:pt x="18" y="115"/>
                    </a:cubicBezTo>
                    <a:cubicBezTo>
                      <a:pt x="13" y="121"/>
                      <a:pt x="13" y="121"/>
                      <a:pt x="13" y="121"/>
                    </a:cubicBezTo>
                    <a:cubicBezTo>
                      <a:pt x="12" y="126"/>
                      <a:pt x="12" y="126"/>
                      <a:pt x="12" y="126"/>
                    </a:cubicBezTo>
                    <a:cubicBezTo>
                      <a:pt x="12" y="130"/>
                      <a:pt x="12" y="130"/>
                      <a:pt x="12" y="130"/>
                    </a:cubicBezTo>
                    <a:cubicBezTo>
                      <a:pt x="15" y="129"/>
                      <a:pt x="15" y="129"/>
                      <a:pt x="15" y="129"/>
                    </a:cubicBezTo>
                    <a:cubicBezTo>
                      <a:pt x="19" y="123"/>
                      <a:pt x="19" y="123"/>
                      <a:pt x="19" y="123"/>
                    </a:cubicBezTo>
                    <a:cubicBezTo>
                      <a:pt x="21" y="119"/>
                      <a:pt x="21" y="119"/>
                      <a:pt x="21" y="119"/>
                    </a:cubicBezTo>
                    <a:cubicBezTo>
                      <a:pt x="20" y="118"/>
                      <a:pt x="20" y="118"/>
                      <a:pt x="20" y="118"/>
                    </a:cubicBezTo>
                    <a:cubicBezTo>
                      <a:pt x="19" y="112"/>
                      <a:pt x="19" y="112"/>
                      <a:pt x="19" y="112"/>
                    </a:cubicBezTo>
                    <a:cubicBezTo>
                      <a:pt x="19" y="111"/>
                      <a:pt x="19" y="111"/>
                      <a:pt x="19" y="111"/>
                    </a:cubicBezTo>
                    <a:cubicBezTo>
                      <a:pt x="23" y="105"/>
                      <a:pt x="23" y="105"/>
                      <a:pt x="23" y="105"/>
                    </a:cubicBezTo>
                    <a:cubicBezTo>
                      <a:pt x="24" y="99"/>
                      <a:pt x="24" y="99"/>
                      <a:pt x="24" y="99"/>
                    </a:cubicBezTo>
                    <a:cubicBezTo>
                      <a:pt x="24" y="98"/>
                      <a:pt x="24" y="98"/>
                      <a:pt x="24" y="98"/>
                    </a:cubicBezTo>
                    <a:cubicBezTo>
                      <a:pt x="30" y="94"/>
                      <a:pt x="30" y="94"/>
                      <a:pt x="30" y="94"/>
                    </a:cubicBezTo>
                    <a:cubicBezTo>
                      <a:pt x="36" y="88"/>
                      <a:pt x="36" y="88"/>
                      <a:pt x="36" y="88"/>
                    </a:cubicBezTo>
                    <a:cubicBezTo>
                      <a:pt x="36" y="88"/>
                      <a:pt x="36" y="88"/>
                      <a:pt x="36" y="88"/>
                    </a:cubicBezTo>
                    <a:cubicBezTo>
                      <a:pt x="41" y="85"/>
                      <a:pt x="41" y="85"/>
                      <a:pt x="41" y="85"/>
                    </a:cubicBezTo>
                    <a:cubicBezTo>
                      <a:pt x="38" y="81"/>
                      <a:pt x="38" y="81"/>
                      <a:pt x="38" y="81"/>
                    </a:cubicBezTo>
                    <a:cubicBezTo>
                      <a:pt x="37" y="79"/>
                      <a:pt x="37" y="79"/>
                      <a:pt x="37" y="79"/>
                    </a:cubicBezTo>
                    <a:cubicBezTo>
                      <a:pt x="41" y="73"/>
                      <a:pt x="41" y="73"/>
                      <a:pt x="41" y="73"/>
                    </a:cubicBezTo>
                    <a:cubicBezTo>
                      <a:pt x="41" y="73"/>
                      <a:pt x="41" y="73"/>
                      <a:pt x="41" y="73"/>
                    </a:cubicBezTo>
                    <a:cubicBezTo>
                      <a:pt x="47" y="67"/>
                      <a:pt x="47" y="67"/>
                      <a:pt x="47" y="67"/>
                    </a:cubicBezTo>
                    <a:cubicBezTo>
                      <a:pt x="48" y="67"/>
                      <a:pt x="48" y="67"/>
                      <a:pt x="48" y="67"/>
                    </a:cubicBezTo>
                    <a:cubicBezTo>
                      <a:pt x="52" y="64"/>
                      <a:pt x="52" y="64"/>
                      <a:pt x="52" y="64"/>
                    </a:cubicBezTo>
                    <a:cubicBezTo>
                      <a:pt x="50" y="61"/>
                      <a:pt x="50" y="61"/>
                      <a:pt x="50" y="61"/>
                    </a:cubicBezTo>
                    <a:cubicBezTo>
                      <a:pt x="44" y="60"/>
                      <a:pt x="44" y="60"/>
                      <a:pt x="44" y="60"/>
                    </a:cubicBezTo>
                    <a:cubicBezTo>
                      <a:pt x="43" y="59"/>
                      <a:pt x="43" y="59"/>
                      <a:pt x="43" y="59"/>
                    </a:cubicBezTo>
                    <a:cubicBezTo>
                      <a:pt x="41" y="54"/>
                      <a:pt x="41" y="54"/>
                      <a:pt x="41" y="54"/>
                    </a:cubicBezTo>
                    <a:cubicBezTo>
                      <a:pt x="41" y="53"/>
                      <a:pt x="41" y="53"/>
                      <a:pt x="41" y="53"/>
                    </a:cubicBezTo>
                    <a:cubicBezTo>
                      <a:pt x="42" y="47"/>
                      <a:pt x="42" y="47"/>
                      <a:pt x="42" y="47"/>
                    </a:cubicBezTo>
                    <a:cubicBezTo>
                      <a:pt x="42" y="42"/>
                      <a:pt x="42" y="42"/>
                      <a:pt x="42" y="42"/>
                    </a:cubicBezTo>
                    <a:cubicBezTo>
                      <a:pt x="39" y="36"/>
                      <a:pt x="39" y="36"/>
                      <a:pt x="39" y="36"/>
                    </a:cubicBezTo>
                    <a:cubicBezTo>
                      <a:pt x="39" y="35"/>
                      <a:pt x="39" y="35"/>
                      <a:pt x="39" y="35"/>
                    </a:cubicBezTo>
                    <a:cubicBezTo>
                      <a:pt x="40" y="29"/>
                      <a:pt x="40" y="29"/>
                      <a:pt x="40" y="29"/>
                    </a:cubicBezTo>
                    <a:cubicBezTo>
                      <a:pt x="40" y="28"/>
                      <a:pt x="40" y="28"/>
                      <a:pt x="40" y="28"/>
                    </a:cubicBezTo>
                    <a:cubicBezTo>
                      <a:pt x="45" y="22"/>
                      <a:pt x="45" y="22"/>
                      <a:pt x="45" y="22"/>
                    </a:cubicBezTo>
                    <a:cubicBezTo>
                      <a:pt x="46" y="21"/>
                      <a:pt x="46" y="21"/>
                      <a:pt x="46" y="21"/>
                    </a:cubicBezTo>
                    <a:cubicBezTo>
                      <a:pt x="50" y="21"/>
                      <a:pt x="50" y="21"/>
                      <a:pt x="50" y="21"/>
                    </a:cubicBezTo>
                    <a:cubicBezTo>
                      <a:pt x="49" y="17"/>
                      <a:pt x="49" y="17"/>
                      <a:pt x="49" y="17"/>
                    </a:cubicBezTo>
                    <a:cubicBezTo>
                      <a:pt x="49" y="16"/>
                      <a:pt x="49" y="16"/>
                      <a:pt x="49" y="16"/>
                    </a:cubicBezTo>
                    <a:lnTo>
                      <a:pt x="5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7" name="Freeform 260">
                <a:extLst>
                  <a:ext uri="{FF2B5EF4-FFF2-40B4-BE49-F238E27FC236}">
                    <a16:creationId xmlns:a16="http://schemas.microsoft.com/office/drawing/2014/main" xmlns="" id="{6037D88E-5BDA-4709-83CE-167102AA9A26}"/>
                  </a:ext>
                </a:extLst>
              </p:cNvPr>
              <p:cNvSpPr>
                <a:spLocks/>
              </p:cNvSpPr>
              <p:nvPr/>
            </p:nvSpPr>
            <p:spPr bwMode="auto">
              <a:xfrm>
                <a:off x="-1391" y="3548"/>
                <a:ext cx="18" cy="22"/>
              </a:xfrm>
              <a:custGeom>
                <a:avLst/>
                <a:gdLst>
                  <a:gd name="T0" fmla="*/ 8 w 18"/>
                  <a:gd name="T1" fmla="*/ 22 h 22"/>
                  <a:gd name="T2" fmla="*/ 8 w 18"/>
                  <a:gd name="T3" fmla="*/ 21 h 22"/>
                  <a:gd name="T4" fmla="*/ 11 w 18"/>
                  <a:gd name="T5" fmla="*/ 15 h 22"/>
                  <a:gd name="T6" fmla="*/ 11 w 18"/>
                  <a:gd name="T7" fmla="*/ 14 h 22"/>
                  <a:gd name="T8" fmla="*/ 12 w 18"/>
                  <a:gd name="T9" fmla="*/ 11 h 22"/>
                  <a:gd name="T10" fmla="*/ 17 w 18"/>
                  <a:gd name="T11" fmla="*/ 9 h 22"/>
                  <a:gd name="T12" fmla="*/ 18 w 18"/>
                  <a:gd name="T13" fmla="*/ 8 h 22"/>
                  <a:gd name="T14" fmla="*/ 18 w 18"/>
                  <a:gd name="T15" fmla="*/ 7 h 22"/>
                  <a:gd name="T16" fmla="*/ 13 w 18"/>
                  <a:gd name="T17" fmla="*/ 1 h 22"/>
                  <a:gd name="T18" fmla="*/ 12 w 18"/>
                  <a:gd name="T19" fmla="*/ 0 h 22"/>
                  <a:gd name="T20" fmla="*/ 7 w 18"/>
                  <a:gd name="T21" fmla="*/ 2 h 22"/>
                  <a:gd name="T22" fmla="*/ 6 w 18"/>
                  <a:gd name="T23" fmla="*/ 3 h 22"/>
                  <a:gd name="T24" fmla="*/ 3 w 18"/>
                  <a:gd name="T25" fmla="*/ 8 h 22"/>
                  <a:gd name="T26" fmla="*/ 0 w 18"/>
                  <a:gd name="T27" fmla="*/ 13 h 22"/>
                  <a:gd name="T28" fmla="*/ 0 w 18"/>
                  <a:gd name="T29" fmla="*/ 15 h 22"/>
                  <a:gd name="T30" fmla="*/ 1 w 18"/>
                  <a:gd name="T31" fmla="*/ 15 h 22"/>
                  <a:gd name="T32" fmla="*/ 1 w 18"/>
                  <a:gd name="T33" fmla="*/ 15 h 22"/>
                  <a:gd name="T34" fmla="*/ 7 w 18"/>
                  <a:gd name="T35" fmla="*/ 21 h 22"/>
                  <a:gd name="T36" fmla="*/ 8 w 18"/>
                  <a:gd name="T3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2">
                    <a:moveTo>
                      <a:pt x="8" y="22"/>
                    </a:moveTo>
                    <a:lnTo>
                      <a:pt x="8" y="21"/>
                    </a:lnTo>
                    <a:lnTo>
                      <a:pt x="11" y="15"/>
                    </a:lnTo>
                    <a:lnTo>
                      <a:pt x="11" y="14"/>
                    </a:lnTo>
                    <a:lnTo>
                      <a:pt x="12" y="11"/>
                    </a:lnTo>
                    <a:lnTo>
                      <a:pt x="17" y="9"/>
                    </a:lnTo>
                    <a:lnTo>
                      <a:pt x="18" y="8"/>
                    </a:lnTo>
                    <a:lnTo>
                      <a:pt x="18" y="7"/>
                    </a:lnTo>
                    <a:lnTo>
                      <a:pt x="13" y="1"/>
                    </a:lnTo>
                    <a:lnTo>
                      <a:pt x="12" y="0"/>
                    </a:lnTo>
                    <a:lnTo>
                      <a:pt x="7" y="2"/>
                    </a:lnTo>
                    <a:lnTo>
                      <a:pt x="6" y="3"/>
                    </a:lnTo>
                    <a:lnTo>
                      <a:pt x="3" y="8"/>
                    </a:lnTo>
                    <a:lnTo>
                      <a:pt x="0" y="13"/>
                    </a:lnTo>
                    <a:lnTo>
                      <a:pt x="0" y="15"/>
                    </a:lnTo>
                    <a:lnTo>
                      <a:pt x="1" y="15"/>
                    </a:lnTo>
                    <a:lnTo>
                      <a:pt x="1" y="15"/>
                    </a:lnTo>
                    <a:lnTo>
                      <a:pt x="7" y="21"/>
                    </a:lnTo>
                    <a:lnTo>
                      <a:pt x="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8" name="Freeform 261">
                <a:extLst>
                  <a:ext uri="{FF2B5EF4-FFF2-40B4-BE49-F238E27FC236}">
                    <a16:creationId xmlns:a16="http://schemas.microsoft.com/office/drawing/2014/main" xmlns="" id="{A01723FD-C08F-4419-9FD1-940596616BF3}"/>
                  </a:ext>
                </a:extLst>
              </p:cNvPr>
              <p:cNvSpPr>
                <a:spLocks/>
              </p:cNvSpPr>
              <p:nvPr/>
            </p:nvSpPr>
            <p:spPr bwMode="auto">
              <a:xfrm>
                <a:off x="-1162" y="3386"/>
                <a:ext cx="20" cy="13"/>
              </a:xfrm>
              <a:custGeom>
                <a:avLst/>
                <a:gdLst>
                  <a:gd name="T0" fmla="*/ 5 w 21"/>
                  <a:gd name="T1" fmla="*/ 0 h 14"/>
                  <a:gd name="T2" fmla="*/ 5 w 21"/>
                  <a:gd name="T3" fmla="*/ 1 h 14"/>
                  <a:gd name="T4" fmla="*/ 5 w 21"/>
                  <a:gd name="T5" fmla="*/ 1 h 14"/>
                  <a:gd name="T6" fmla="*/ 0 w 21"/>
                  <a:gd name="T7" fmla="*/ 5 h 14"/>
                  <a:gd name="T8" fmla="*/ 0 w 21"/>
                  <a:gd name="T9" fmla="*/ 6 h 14"/>
                  <a:gd name="T10" fmla="*/ 0 w 21"/>
                  <a:gd name="T11" fmla="*/ 7 h 14"/>
                  <a:gd name="T12" fmla="*/ 6 w 21"/>
                  <a:gd name="T13" fmla="*/ 13 h 14"/>
                  <a:gd name="T14" fmla="*/ 7 w 21"/>
                  <a:gd name="T15" fmla="*/ 14 h 14"/>
                  <a:gd name="T16" fmla="*/ 14 w 21"/>
                  <a:gd name="T17" fmla="*/ 12 h 14"/>
                  <a:gd name="T18" fmla="*/ 14 w 21"/>
                  <a:gd name="T19" fmla="*/ 12 h 14"/>
                  <a:gd name="T20" fmla="*/ 20 w 21"/>
                  <a:gd name="T21" fmla="*/ 9 h 14"/>
                  <a:gd name="T22" fmla="*/ 21 w 21"/>
                  <a:gd name="T23" fmla="*/ 7 h 14"/>
                  <a:gd name="T24" fmla="*/ 19 w 21"/>
                  <a:gd name="T25" fmla="*/ 1 h 14"/>
                  <a:gd name="T26" fmla="*/ 17 w 21"/>
                  <a:gd name="T27" fmla="*/ 0 h 14"/>
                  <a:gd name="T28" fmla="*/ 11 w 21"/>
                  <a:gd name="T29" fmla="*/ 1 h 14"/>
                  <a:gd name="T30" fmla="*/ 6 w 21"/>
                  <a:gd name="T31" fmla="*/ 0 h 14"/>
                  <a:gd name="T32" fmla="*/ 6 w 21"/>
                  <a:gd name="T33" fmla="*/ 0 h 14"/>
                  <a:gd name="T34" fmla="*/ 5 w 21"/>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5" y="0"/>
                    </a:moveTo>
                    <a:cubicBezTo>
                      <a:pt x="5" y="0"/>
                      <a:pt x="5" y="0"/>
                      <a:pt x="5" y="1"/>
                    </a:cubicBezTo>
                    <a:cubicBezTo>
                      <a:pt x="5" y="1"/>
                      <a:pt x="5" y="1"/>
                      <a:pt x="5" y="1"/>
                    </a:cubicBezTo>
                    <a:cubicBezTo>
                      <a:pt x="0" y="5"/>
                      <a:pt x="0" y="5"/>
                      <a:pt x="0" y="5"/>
                    </a:cubicBezTo>
                    <a:cubicBezTo>
                      <a:pt x="0" y="6"/>
                      <a:pt x="0" y="6"/>
                      <a:pt x="0" y="6"/>
                    </a:cubicBezTo>
                    <a:cubicBezTo>
                      <a:pt x="0" y="7"/>
                      <a:pt x="0" y="7"/>
                      <a:pt x="0" y="7"/>
                    </a:cubicBezTo>
                    <a:cubicBezTo>
                      <a:pt x="6" y="13"/>
                      <a:pt x="6" y="13"/>
                      <a:pt x="6" y="13"/>
                    </a:cubicBezTo>
                    <a:cubicBezTo>
                      <a:pt x="7" y="14"/>
                      <a:pt x="7" y="14"/>
                      <a:pt x="7" y="14"/>
                    </a:cubicBezTo>
                    <a:cubicBezTo>
                      <a:pt x="14" y="12"/>
                      <a:pt x="14" y="12"/>
                      <a:pt x="14" y="12"/>
                    </a:cubicBezTo>
                    <a:cubicBezTo>
                      <a:pt x="14" y="12"/>
                      <a:pt x="14" y="12"/>
                      <a:pt x="14" y="12"/>
                    </a:cubicBezTo>
                    <a:cubicBezTo>
                      <a:pt x="20" y="9"/>
                      <a:pt x="20" y="9"/>
                      <a:pt x="20" y="9"/>
                    </a:cubicBezTo>
                    <a:cubicBezTo>
                      <a:pt x="21" y="9"/>
                      <a:pt x="21" y="8"/>
                      <a:pt x="21" y="7"/>
                    </a:cubicBezTo>
                    <a:cubicBezTo>
                      <a:pt x="19" y="1"/>
                      <a:pt x="19" y="1"/>
                      <a:pt x="19" y="1"/>
                    </a:cubicBezTo>
                    <a:cubicBezTo>
                      <a:pt x="19" y="1"/>
                      <a:pt x="18" y="0"/>
                      <a:pt x="17" y="0"/>
                    </a:cubicBezTo>
                    <a:cubicBezTo>
                      <a:pt x="11" y="1"/>
                      <a:pt x="11" y="1"/>
                      <a:pt x="11" y="1"/>
                    </a:cubicBezTo>
                    <a:cubicBezTo>
                      <a:pt x="6" y="0"/>
                      <a:pt x="6" y="0"/>
                      <a:pt x="6" y="0"/>
                    </a:cubicBezTo>
                    <a:cubicBezTo>
                      <a:pt x="6" y="0"/>
                      <a:pt x="6" y="0"/>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9" name="Freeform 262">
                <a:extLst>
                  <a:ext uri="{FF2B5EF4-FFF2-40B4-BE49-F238E27FC236}">
                    <a16:creationId xmlns:a16="http://schemas.microsoft.com/office/drawing/2014/main" xmlns="" id="{817EDE63-5D3B-40AF-9F46-4EF51BEE2B5D}"/>
                  </a:ext>
                </a:extLst>
              </p:cNvPr>
              <p:cNvSpPr>
                <a:spLocks/>
              </p:cNvSpPr>
              <p:nvPr/>
            </p:nvSpPr>
            <p:spPr bwMode="auto">
              <a:xfrm>
                <a:off x="-1224" y="3388"/>
                <a:ext cx="63" cy="49"/>
              </a:xfrm>
              <a:custGeom>
                <a:avLst/>
                <a:gdLst>
                  <a:gd name="T0" fmla="*/ 7 w 67"/>
                  <a:gd name="T1" fmla="*/ 31 h 53"/>
                  <a:gd name="T2" fmla="*/ 7 w 67"/>
                  <a:gd name="T3" fmla="*/ 31 h 53"/>
                  <a:gd name="T4" fmla="*/ 13 w 67"/>
                  <a:gd name="T5" fmla="*/ 33 h 53"/>
                  <a:gd name="T6" fmla="*/ 14 w 67"/>
                  <a:gd name="T7" fmla="*/ 33 h 53"/>
                  <a:gd name="T8" fmla="*/ 20 w 67"/>
                  <a:gd name="T9" fmla="*/ 30 h 53"/>
                  <a:gd name="T10" fmla="*/ 25 w 67"/>
                  <a:gd name="T11" fmla="*/ 33 h 53"/>
                  <a:gd name="T12" fmla="*/ 27 w 67"/>
                  <a:gd name="T13" fmla="*/ 39 h 53"/>
                  <a:gd name="T14" fmla="*/ 28 w 67"/>
                  <a:gd name="T15" fmla="*/ 39 h 53"/>
                  <a:gd name="T16" fmla="*/ 31 w 67"/>
                  <a:gd name="T17" fmla="*/ 44 h 53"/>
                  <a:gd name="T18" fmla="*/ 31 w 67"/>
                  <a:gd name="T19" fmla="*/ 50 h 53"/>
                  <a:gd name="T20" fmla="*/ 32 w 67"/>
                  <a:gd name="T21" fmla="*/ 52 h 53"/>
                  <a:gd name="T22" fmla="*/ 38 w 67"/>
                  <a:gd name="T23" fmla="*/ 53 h 53"/>
                  <a:gd name="T24" fmla="*/ 39 w 67"/>
                  <a:gd name="T25" fmla="*/ 53 h 53"/>
                  <a:gd name="T26" fmla="*/ 46 w 67"/>
                  <a:gd name="T27" fmla="*/ 50 h 53"/>
                  <a:gd name="T28" fmla="*/ 46 w 67"/>
                  <a:gd name="T29" fmla="*/ 49 h 53"/>
                  <a:gd name="T30" fmla="*/ 48 w 67"/>
                  <a:gd name="T31" fmla="*/ 43 h 53"/>
                  <a:gd name="T32" fmla="*/ 50 w 67"/>
                  <a:gd name="T33" fmla="*/ 37 h 53"/>
                  <a:gd name="T34" fmla="*/ 50 w 67"/>
                  <a:gd name="T35" fmla="*/ 37 h 53"/>
                  <a:gd name="T36" fmla="*/ 50 w 67"/>
                  <a:gd name="T37" fmla="*/ 38 h 53"/>
                  <a:gd name="T38" fmla="*/ 50 w 67"/>
                  <a:gd name="T39" fmla="*/ 39 h 53"/>
                  <a:gd name="T40" fmla="*/ 52 w 67"/>
                  <a:gd name="T41" fmla="*/ 40 h 53"/>
                  <a:gd name="T42" fmla="*/ 59 w 67"/>
                  <a:gd name="T43" fmla="*/ 37 h 53"/>
                  <a:gd name="T44" fmla="*/ 60 w 67"/>
                  <a:gd name="T45" fmla="*/ 36 h 53"/>
                  <a:gd name="T46" fmla="*/ 61 w 67"/>
                  <a:gd name="T47" fmla="*/ 30 h 53"/>
                  <a:gd name="T48" fmla="*/ 66 w 67"/>
                  <a:gd name="T49" fmla="*/ 26 h 53"/>
                  <a:gd name="T50" fmla="*/ 66 w 67"/>
                  <a:gd name="T51" fmla="*/ 24 h 53"/>
                  <a:gd name="T52" fmla="*/ 62 w 67"/>
                  <a:gd name="T53" fmla="*/ 18 h 53"/>
                  <a:gd name="T54" fmla="*/ 60 w 67"/>
                  <a:gd name="T55" fmla="*/ 12 h 53"/>
                  <a:gd name="T56" fmla="*/ 59 w 67"/>
                  <a:gd name="T57" fmla="*/ 11 h 53"/>
                  <a:gd name="T58" fmla="*/ 54 w 67"/>
                  <a:gd name="T59" fmla="*/ 8 h 53"/>
                  <a:gd name="T60" fmla="*/ 53 w 67"/>
                  <a:gd name="T61" fmla="*/ 8 h 53"/>
                  <a:gd name="T62" fmla="*/ 47 w 67"/>
                  <a:gd name="T63" fmla="*/ 8 h 53"/>
                  <a:gd name="T64" fmla="*/ 41 w 67"/>
                  <a:gd name="T65" fmla="*/ 6 h 53"/>
                  <a:gd name="T66" fmla="*/ 37 w 67"/>
                  <a:gd name="T67" fmla="*/ 0 h 53"/>
                  <a:gd name="T68" fmla="*/ 36 w 67"/>
                  <a:gd name="T69" fmla="*/ 0 h 53"/>
                  <a:gd name="T70" fmla="*/ 36 w 67"/>
                  <a:gd name="T71" fmla="*/ 0 h 53"/>
                  <a:gd name="T72" fmla="*/ 36 w 67"/>
                  <a:gd name="T73" fmla="*/ 0 h 53"/>
                  <a:gd name="T74" fmla="*/ 35 w 67"/>
                  <a:gd name="T75" fmla="*/ 0 h 53"/>
                  <a:gd name="T76" fmla="*/ 35 w 67"/>
                  <a:gd name="T77" fmla="*/ 0 h 53"/>
                  <a:gd name="T78" fmla="*/ 34 w 67"/>
                  <a:gd name="T79" fmla="*/ 0 h 53"/>
                  <a:gd name="T80" fmla="*/ 34 w 67"/>
                  <a:gd name="T81" fmla="*/ 0 h 53"/>
                  <a:gd name="T82" fmla="*/ 34 w 67"/>
                  <a:gd name="T83" fmla="*/ 1 h 53"/>
                  <a:gd name="T84" fmla="*/ 31 w 67"/>
                  <a:gd name="T85" fmla="*/ 5 h 53"/>
                  <a:gd name="T86" fmla="*/ 25 w 67"/>
                  <a:gd name="T87" fmla="*/ 11 h 53"/>
                  <a:gd name="T88" fmla="*/ 25 w 67"/>
                  <a:gd name="T89" fmla="*/ 12 h 53"/>
                  <a:gd name="T90" fmla="*/ 24 w 67"/>
                  <a:gd name="T91" fmla="*/ 17 h 53"/>
                  <a:gd name="T92" fmla="*/ 20 w 67"/>
                  <a:gd name="T93" fmla="*/ 19 h 53"/>
                  <a:gd name="T94" fmla="*/ 14 w 67"/>
                  <a:gd name="T95" fmla="*/ 20 h 53"/>
                  <a:gd name="T96" fmla="*/ 13 w 67"/>
                  <a:gd name="T97" fmla="*/ 20 h 53"/>
                  <a:gd name="T98" fmla="*/ 7 w 67"/>
                  <a:gd name="T99" fmla="*/ 22 h 53"/>
                  <a:gd name="T100" fmla="*/ 7 w 67"/>
                  <a:gd name="T101" fmla="*/ 23 h 53"/>
                  <a:gd name="T102" fmla="*/ 1 w 67"/>
                  <a:gd name="T103" fmla="*/ 26 h 53"/>
                  <a:gd name="T104" fmla="*/ 0 w 67"/>
                  <a:gd name="T105" fmla="*/ 28 h 53"/>
                  <a:gd name="T106" fmla="*/ 1 w 67"/>
                  <a:gd name="T107" fmla="*/ 29 h 53"/>
                  <a:gd name="T108" fmla="*/ 7 w 67"/>
                  <a:gd name="T109"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53">
                    <a:moveTo>
                      <a:pt x="7" y="31"/>
                    </a:moveTo>
                    <a:cubicBezTo>
                      <a:pt x="7" y="31"/>
                      <a:pt x="7" y="31"/>
                      <a:pt x="7" y="31"/>
                    </a:cubicBezTo>
                    <a:cubicBezTo>
                      <a:pt x="13" y="33"/>
                      <a:pt x="13" y="33"/>
                      <a:pt x="13" y="33"/>
                    </a:cubicBezTo>
                    <a:cubicBezTo>
                      <a:pt x="14" y="33"/>
                      <a:pt x="14" y="33"/>
                      <a:pt x="14" y="33"/>
                    </a:cubicBezTo>
                    <a:cubicBezTo>
                      <a:pt x="20" y="30"/>
                      <a:pt x="20" y="30"/>
                      <a:pt x="20" y="30"/>
                    </a:cubicBezTo>
                    <a:cubicBezTo>
                      <a:pt x="25" y="33"/>
                      <a:pt x="25" y="33"/>
                      <a:pt x="25" y="33"/>
                    </a:cubicBezTo>
                    <a:cubicBezTo>
                      <a:pt x="27" y="39"/>
                      <a:pt x="27" y="39"/>
                      <a:pt x="27" y="39"/>
                    </a:cubicBezTo>
                    <a:cubicBezTo>
                      <a:pt x="28" y="39"/>
                      <a:pt x="28" y="39"/>
                      <a:pt x="28" y="39"/>
                    </a:cubicBezTo>
                    <a:cubicBezTo>
                      <a:pt x="31" y="44"/>
                      <a:pt x="31" y="44"/>
                      <a:pt x="31" y="44"/>
                    </a:cubicBezTo>
                    <a:cubicBezTo>
                      <a:pt x="31" y="50"/>
                      <a:pt x="31" y="50"/>
                      <a:pt x="31" y="50"/>
                    </a:cubicBezTo>
                    <a:cubicBezTo>
                      <a:pt x="31" y="51"/>
                      <a:pt x="31" y="51"/>
                      <a:pt x="32" y="52"/>
                    </a:cubicBezTo>
                    <a:cubicBezTo>
                      <a:pt x="38" y="53"/>
                      <a:pt x="38" y="53"/>
                      <a:pt x="38" y="53"/>
                    </a:cubicBezTo>
                    <a:cubicBezTo>
                      <a:pt x="39" y="53"/>
                      <a:pt x="39" y="53"/>
                      <a:pt x="39" y="53"/>
                    </a:cubicBezTo>
                    <a:cubicBezTo>
                      <a:pt x="46" y="50"/>
                      <a:pt x="46" y="50"/>
                      <a:pt x="46" y="50"/>
                    </a:cubicBezTo>
                    <a:cubicBezTo>
                      <a:pt x="46" y="49"/>
                      <a:pt x="46" y="49"/>
                      <a:pt x="46" y="49"/>
                    </a:cubicBezTo>
                    <a:cubicBezTo>
                      <a:pt x="48" y="43"/>
                      <a:pt x="48" y="43"/>
                      <a:pt x="48" y="43"/>
                    </a:cubicBezTo>
                    <a:cubicBezTo>
                      <a:pt x="50" y="37"/>
                      <a:pt x="50" y="37"/>
                      <a:pt x="50" y="37"/>
                    </a:cubicBezTo>
                    <a:cubicBezTo>
                      <a:pt x="50" y="37"/>
                      <a:pt x="50" y="37"/>
                      <a:pt x="50" y="37"/>
                    </a:cubicBezTo>
                    <a:cubicBezTo>
                      <a:pt x="50" y="38"/>
                      <a:pt x="50" y="38"/>
                      <a:pt x="50" y="38"/>
                    </a:cubicBezTo>
                    <a:cubicBezTo>
                      <a:pt x="50" y="39"/>
                      <a:pt x="50" y="39"/>
                      <a:pt x="50" y="39"/>
                    </a:cubicBezTo>
                    <a:cubicBezTo>
                      <a:pt x="52" y="40"/>
                      <a:pt x="52" y="40"/>
                      <a:pt x="52" y="40"/>
                    </a:cubicBezTo>
                    <a:cubicBezTo>
                      <a:pt x="59" y="37"/>
                      <a:pt x="59" y="37"/>
                      <a:pt x="59" y="37"/>
                    </a:cubicBezTo>
                    <a:cubicBezTo>
                      <a:pt x="60" y="36"/>
                      <a:pt x="60" y="36"/>
                      <a:pt x="60" y="36"/>
                    </a:cubicBezTo>
                    <a:cubicBezTo>
                      <a:pt x="61" y="30"/>
                      <a:pt x="61" y="30"/>
                      <a:pt x="61" y="30"/>
                    </a:cubicBezTo>
                    <a:cubicBezTo>
                      <a:pt x="66" y="26"/>
                      <a:pt x="66" y="26"/>
                      <a:pt x="66" y="26"/>
                    </a:cubicBezTo>
                    <a:cubicBezTo>
                      <a:pt x="67" y="25"/>
                      <a:pt x="67" y="24"/>
                      <a:pt x="66" y="24"/>
                    </a:cubicBezTo>
                    <a:cubicBezTo>
                      <a:pt x="62" y="18"/>
                      <a:pt x="62" y="18"/>
                      <a:pt x="62" y="18"/>
                    </a:cubicBezTo>
                    <a:cubicBezTo>
                      <a:pt x="60" y="12"/>
                      <a:pt x="60" y="12"/>
                      <a:pt x="60" y="12"/>
                    </a:cubicBezTo>
                    <a:cubicBezTo>
                      <a:pt x="59" y="11"/>
                      <a:pt x="59" y="11"/>
                      <a:pt x="59" y="11"/>
                    </a:cubicBezTo>
                    <a:cubicBezTo>
                      <a:pt x="54" y="8"/>
                      <a:pt x="54" y="8"/>
                      <a:pt x="54" y="8"/>
                    </a:cubicBezTo>
                    <a:cubicBezTo>
                      <a:pt x="53" y="8"/>
                      <a:pt x="53" y="8"/>
                      <a:pt x="53" y="8"/>
                    </a:cubicBezTo>
                    <a:cubicBezTo>
                      <a:pt x="47" y="8"/>
                      <a:pt x="47" y="8"/>
                      <a:pt x="47" y="8"/>
                    </a:cubicBezTo>
                    <a:cubicBezTo>
                      <a:pt x="41" y="6"/>
                      <a:pt x="41" y="6"/>
                      <a:pt x="41" y="6"/>
                    </a:cubicBezTo>
                    <a:cubicBezTo>
                      <a:pt x="37" y="0"/>
                      <a:pt x="37" y="0"/>
                      <a:pt x="37" y="0"/>
                    </a:cubicBezTo>
                    <a:cubicBezTo>
                      <a:pt x="36" y="0"/>
                      <a:pt x="36" y="0"/>
                      <a:pt x="36" y="0"/>
                    </a:cubicBezTo>
                    <a:cubicBezTo>
                      <a:pt x="36" y="0"/>
                      <a:pt x="36" y="0"/>
                      <a:pt x="36" y="0"/>
                    </a:cubicBezTo>
                    <a:cubicBezTo>
                      <a:pt x="36" y="0"/>
                      <a:pt x="36" y="0"/>
                      <a:pt x="36" y="0"/>
                    </a:cubicBezTo>
                    <a:cubicBezTo>
                      <a:pt x="36" y="0"/>
                      <a:pt x="35" y="0"/>
                      <a:pt x="35" y="0"/>
                    </a:cubicBezTo>
                    <a:cubicBezTo>
                      <a:pt x="35" y="0"/>
                      <a:pt x="35" y="0"/>
                      <a:pt x="35" y="0"/>
                    </a:cubicBezTo>
                    <a:cubicBezTo>
                      <a:pt x="34" y="0"/>
                      <a:pt x="34" y="0"/>
                      <a:pt x="34" y="0"/>
                    </a:cubicBezTo>
                    <a:cubicBezTo>
                      <a:pt x="34" y="0"/>
                      <a:pt x="34" y="0"/>
                      <a:pt x="34" y="0"/>
                    </a:cubicBezTo>
                    <a:cubicBezTo>
                      <a:pt x="34" y="1"/>
                      <a:pt x="34" y="0"/>
                      <a:pt x="34" y="1"/>
                    </a:cubicBezTo>
                    <a:cubicBezTo>
                      <a:pt x="31" y="5"/>
                      <a:pt x="31" y="5"/>
                      <a:pt x="31" y="5"/>
                    </a:cubicBezTo>
                    <a:cubicBezTo>
                      <a:pt x="25" y="11"/>
                      <a:pt x="25" y="11"/>
                      <a:pt x="25" y="11"/>
                    </a:cubicBezTo>
                    <a:cubicBezTo>
                      <a:pt x="25" y="12"/>
                      <a:pt x="25" y="12"/>
                      <a:pt x="25" y="12"/>
                    </a:cubicBezTo>
                    <a:cubicBezTo>
                      <a:pt x="24" y="17"/>
                      <a:pt x="24" y="17"/>
                      <a:pt x="24" y="17"/>
                    </a:cubicBezTo>
                    <a:cubicBezTo>
                      <a:pt x="20" y="19"/>
                      <a:pt x="20" y="19"/>
                      <a:pt x="20" y="19"/>
                    </a:cubicBezTo>
                    <a:cubicBezTo>
                      <a:pt x="14" y="20"/>
                      <a:pt x="14" y="20"/>
                      <a:pt x="14" y="20"/>
                    </a:cubicBezTo>
                    <a:cubicBezTo>
                      <a:pt x="13" y="20"/>
                      <a:pt x="13" y="20"/>
                      <a:pt x="13" y="20"/>
                    </a:cubicBezTo>
                    <a:cubicBezTo>
                      <a:pt x="7" y="22"/>
                      <a:pt x="7" y="22"/>
                      <a:pt x="7" y="22"/>
                    </a:cubicBezTo>
                    <a:cubicBezTo>
                      <a:pt x="7" y="23"/>
                      <a:pt x="7" y="23"/>
                      <a:pt x="7" y="23"/>
                    </a:cubicBezTo>
                    <a:cubicBezTo>
                      <a:pt x="1" y="26"/>
                      <a:pt x="1" y="26"/>
                      <a:pt x="1" y="26"/>
                    </a:cubicBezTo>
                    <a:cubicBezTo>
                      <a:pt x="0" y="28"/>
                      <a:pt x="0" y="28"/>
                      <a:pt x="0" y="28"/>
                    </a:cubicBezTo>
                    <a:cubicBezTo>
                      <a:pt x="1" y="29"/>
                      <a:pt x="1" y="29"/>
                      <a:pt x="1" y="29"/>
                    </a:cubicBezTo>
                    <a:lnTo>
                      <a:pt x="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0" name="Freeform 263">
                <a:extLst>
                  <a:ext uri="{FF2B5EF4-FFF2-40B4-BE49-F238E27FC236}">
                    <a16:creationId xmlns:a16="http://schemas.microsoft.com/office/drawing/2014/main" xmlns="" id="{4F24C66D-79BE-4CDB-8B46-CDE4B4601E25}"/>
                  </a:ext>
                </a:extLst>
              </p:cNvPr>
              <p:cNvSpPr>
                <a:spLocks/>
              </p:cNvSpPr>
              <p:nvPr/>
            </p:nvSpPr>
            <p:spPr bwMode="auto">
              <a:xfrm>
                <a:off x="-1220" y="3294"/>
                <a:ext cx="7" cy="8"/>
              </a:xfrm>
              <a:custGeom>
                <a:avLst/>
                <a:gdLst>
                  <a:gd name="T0" fmla="*/ 4 w 7"/>
                  <a:gd name="T1" fmla="*/ 1 h 8"/>
                  <a:gd name="T2" fmla="*/ 0 w 7"/>
                  <a:gd name="T3" fmla="*/ 5 h 8"/>
                  <a:gd name="T4" fmla="*/ 0 w 7"/>
                  <a:gd name="T5" fmla="*/ 8 h 8"/>
                  <a:gd name="T6" fmla="*/ 2 w 7"/>
                  <a:gd name="T7" fmla="*/ 8 h 8"/>
                  <a:gd name="T8" fmla="*/ 7 w 7"/>
                  <a:gd name="T9" fmla="*/ 3 h 8"/>
                  <a:gd name="T10" fmla="*/ 7 w 7"/>
                  <a:gd name="T11" fmla="*/ 2 h 8"/>
                  <a:gd name="T12" fmla="*/ 7 w 7"/>
                  <a:gd name="T13" fmla="*/ 1 h 8"/>
                  <a:gd name="T14" fmla="*/ 5 w 7"/>
                  <a:gd name="T15" fmla="*/ 0 h 8"/>
                  <a:gd name="T16" fmla="*/ 4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1"/>
                    </a:moveTo>
                    <a:lnTo>
                      <a:pt x="0" y="5"/>
                    </a:lnTo>
                    <a:lnTo>
                      <a:pt x="0" y="8"/>
                    </a:lnTo>
                    <a:lnTo>
                      <a:pt x="2" y="8"/>
                    </a:lnTo>
                    <a:lnTo>
                      <a:pt x="7" y="3"/>
                    </a:lnTo>
                    <a:lnTo>
                      <a:pt x="7" y="2"/>
                    </a:lnTo>
                    <a:lnTo>
                      <a:pt x="7" y="1"/>
                    </a:lnTo>
                    <a:lnTo>
                      <a:pt x="5" y="0"/>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1" name="Freeform 264">
                <a:extLst>
                  <a:ext uri="{FF2B5EF4-FFF2-40B4-BE49-F238E27FC236}">
                    <a16:creationId xmlns:a16="http://schemas.microsoft.com/office/drawing/2014/main" xmlns="" id="{0192F9A0-8FFC-4C5B-9B71-BDB25B20A31C}"/>
                  </a:ext>
                </a:extLst>
              </p:cNvPr>
              <p:cNvSpPr>
                <a:spLocks/>
              </p:cNvSpPr>
              <p:nvPr/>
            </p:nvSpPr>
            <p:spPr bwMode="auto">
              <a:xfrm>
                <a:off x="-1757" y="5075"/>
                <a:ext cx="7" cy="9"/>
              </a:xfrm>
              <a:custGeom>
                <a:avLst/>
                <a:gdLst>
                  <a:gd name="T0" fmla="*/ 7 w 7"/>
                  <a:gd name="T1" fmla="*/ 3 h 10"/>
                  <a:gd name="T2" fmla="*/ 7 w 7"/>
                  <a:gd name="T3" fmla="*/ 3 h 10"/>
                  <a:gd name="T4" fmla="*/ 7 w 7"/>
                  <a:gd name="T5" fmla="*/ 2 h 10"/>
                  <a:gd name="T6" fmla="*/ 7 w 7"/>
                  <a:gd name="T7" fmla="*/ 2 h 10"/>
                  <a:gd name="T8" fmla="*/ 7 w 7"/>
                  <a:gd name="T9" fmla="*/ 1 h 10"/>
                  <a:gd name="T10" fmla="*/ 7 w 7"/>
                  <a:gd name="T11" fmla="*/ 1 h 10"/>
                  <a:gd name="T12" fmla="*/ 7 w 7"/>
                  <a:gd name="T13" fmla="*/ 1 h 10"/>
                  <a:gd name="T14" fmla="*/ 6 w 7"/>
                  <a:gd name="T15" fmla="*/ 1 h 10"/>
                  <a:gd name="T16" fmla="*/ 6 w 7"/>
                  <a:gd name="T17" fmla="*/ 0 h 10"/>
                  <a:gd name="T18" fmla="*/ 5 w 7"/>
                  <a:gd name="T19" fmla="*/ 0 h 10"/>
                  <a:gd name="T20" fmla="*/ 3 w 7"/>
                  <a:gd name="T21" fmla="*/ 1 h 10"/>
                  <a:gd name="T22" fmla="*/ 1 w 7"/>
                  <a:gd name="T23" fmla="*/ 7 h 10"/>
                  <a:gd name="T24" fmla="*/ 2 w 7"/>
                  <a:gd name="T25" fmla="*/ 9 h 10"/>
                  <a:gd name="T26" fmla="*/ 4 w 7"/>
                  <a:gd name="T27" fmla="*/ 9 h 10"/>
                  <a:gd name="T28" fmla="*/ 7 w 7"/>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0">
                    <a:moveTo>
                      <a:pt x="7" y="3"/>
                    </a:moveTo>
                    <a:cubicBezTo>
                      <a:pt x="7" y="3"/>
                      <a:pt x="7" y="3"/>
                      <a:pt x="7" y="3"/>
                    </a:cubicBezTo>
                    <a:cubicBezTo>
                      <a:pt x="7" y="2"/>
                      <a:pt x="7" y="2"/>
                      <a:pt x="7" y="2"/>
                    </a:cubicBezTo>
                    <a:cubicBezTo>
                      <a:pt x="7" y="2"/>
                      <a:pt x="7" y="2"/>
                      <a:pt x="7" y="2"/>
                    </a:cubicBezTo>
                    <a:cubicBezTo>
                      <a:pt x="7" y="2"/>
                      <a:pt x="7" y="1"/>
                      <a:pt x="7" y="1"/>
                    </a:cubicBezTo>
                    <a:cubicBezTo>
                      <a:pt x="7" y="1"/>
                      <a:pt x="7" y="1"/>
                      <a:pt x="7" y="1"/>
                    </a:cubicBezTo>
                    <a:cubicBezTo>
                      <a:pt x="7" y="1"/>
                      <a:pt x="7" y="1"/>
                      <a:pt x="7" y="1"/>
                    </a:cubicBezTo>
                    <a:cubicBezTo>
                      <a:pt x="6" y="1"/>
                      <a:pt x="6" y="1"/>
                      <a:pt x="6" y="1"/>
                    </a:cubicBezTo>
                    <a:cubicBezTo>
                      <a:pt x="6" y="0"/>
                      <a:pt x="6" y="0"/>
                      <a:pt x="6" y="0"/>
                    </a:cubicBezTo>
                    <a:cubicBezTo>
                      <a:pt x="5" y="0"/>
                      <a:pt x="5" y="0"/>
                      <a:pt x="5" y="0"/>
                    </a:cubicBezTo>
                    <a:cubicBezTo>
                      <a:pt x="3" y="1"/>
                      <a:pt x="3" y="1"/>
                      <a:pt x="3" y="1"/>
                    </a:cubicBezTo>
                    <a:cubicBezTo>
                      <a:pt x="1" y="7"/>
                      <a:pt x="1" y="7"/>
                      <a:pt x="1" y="7"/>
                    </a:cubicBezTo>
                    <a:cubicBezTo>
                      <a:pt x="0" y="8"/>
                      <a:pt x="1" y="9"/>
                      <a:pt x="2" y="9"/>
                    </a:cubicBezTo>
                    <a:cubicBezTo>
                      <a:pt x="2" y="10"/>
                      <a:pt x="3" y="9"/>
                      <a:pt x="4" y="9"/>
                    </a:cubicBez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2" name="Freeform 265">
                <a:extLst>
                  <a:ext uri="{FF2B5EF4-FFF2-40B4-BE49-F238E27FC236}">
                    <a16:creationId xmlns:a16="http://schemas.microsoft.com/office/drawing/2014/main" xmlns="" id="{95183A8A-6627-4850-A8FD-255FB03EA97C}"/>
                  </a:ext>
                </a:extLst>
              </p:cNvPr>
              <p:cNvSpPr>
                <a:spLocks/>
              </p:cNvSpPr>
              <p:nvPr/>
            </p:nvSpPr>
            <p:spPr bwMode="auto">
              <a:xfrm>
                <a:off x="-1758" y="5086"/>
                <a:ext cx="4" cy="14"/>
              </a:xfrm>
              <a:custGeom>
                <a:avLst/>
                <a:gdLst>
                  <a:gd name="T0" fmla="*/ 4 w 4"/>
                  <a:gd name="T1" fmla="*/ 1 h 15"/>
                  <a:gd name="T2" fmla="*/ 3 w 4"/>
                  <a:gd name="T3" fmla="*/ 0 h 15"/>
                  <a:gd name="T4" fmla="*/ 2 w 4"/>
                  <a:gd name="T5" fmla="*/ 0 h 15"/>
                  <a:gd name="T6" fmla="*/ 0 w 4"/>
                  <a:gd name="T7" fmla="*/ 1 h 15"/>
                  <a:gd name="T8" fmla="*/ 0 w 4"/>
                  <a:gd name="T9" fmla="*/ 7 h 15"/>
                  <a:gd name="T10" fmla="*/ 0 w 4"/>
                  <a:gd name="T11" fmla="*/ 8 h 15"/>
                  <a:gd name="T12" fmla="*/ 0 w 4"/>
                  <a:gd name="T13" fmla="*/ 13 h 15"/>
                  <a:gd name="T14" fmla="*/ 2 w 4"/>
                  <a:gd name="T15" fmla="*/ 15 h 15"/>
                  <a:gd name="T16" fmla="*/ 4 w 4"/>
                  <a:gd name="T17" fmla="*/ 13 h 15"/>
                  <a:gd name="T18" fmla="*/ 3 w 4"/>
                  <a:gd name="T19" fmla="*/ 8 h 15"/>
                  <a:gd name="T20" fmla="*/ 4 w 4"/>
                  <a:gd name="T21" fmla="*/ 3 h 15"/>
                  <a:gd name="T22" fmla="*/ 4 w 4"/>
                  <a:gd name="T2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5">
                    <a:moveTo>
                      <a:pt x="4" y="1"/>
                    </a:moveTo>
                    <a:cubicBezTo>
                      <a:pt x="4" y="0"/>
                      <a:pt x="4" y="0"/>
                      <a:pt x="3" y="0"/>
                    </a:cubicBezTo>
                    <a:cubicBezTo>
                      <a:pt x="2" y="0"/>
                      <a:pt x="2" y="0"/>
                      <a:pt x="2" y="0"/>
                    </a:cubicBezTo>
                    <a:cubicBezTo>
                      <a:pt x="1" y="0"/>
                      <a:pt x="1" y="0"/>
                      <a:pt x="0" y="1"/>
                    </a:cubicBezTo>
                    <a:cubicBezTo>
                      <a:pt x="0" y="7"/>
                      <a:pt x="0" y="7"/>
                      <a:pt x="0" y="7"/>
                    </a:cubicBezTo>
                    <a:cubicBezTo>
                      <a:pt x="0" y="8"/>
                      <a:pt x="0" y="8"/>
                      <a:pt x="0" y="8"/>
                    </a:cubicBezTo>
                    <a:cubicBezTo>
                      <a:pt x="0" y="13"/>
                      <a:pt x="0" y="13"/>
                      <a:pt x="0" y="13"/>
                    </a:cubicBezTo>
                    <a:cubicBezTo>
                      <a:pt x="1" y="14"/>
                      <a:pt x="1" y="15"/>
                      <a:pt x="2" y="15"/>
                    </a:cubicBezTo>
                    <a:cubicBezTo>
                      <a:pt x="3" y="15"/>
                      <a:pt x="4" y="14"/>
                      <a:pt x="4" y="13"/>
                    </a:cubicBezTo>
                    <a:cubicBezTo>
                      <a:pt x="3" y="8"/>
                      <a:pt x="3" y="8"/>
                      <a:pt x="3" y="8"/>
                    </a:cubicBezTo>
                    <a:cubicBezTo>
                      <a:pt x="4" y="3"/>
                      <a:pt x="4" y="3"/>
                      <a:pt x="4" y="3"/>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3" name="Freeform 266">
                <a:extLst>
                  <a:ext uri="{FF2B5EF4-FFF2-40B4-BE49-F238E27FC236}">
                    <a16:creationId xmlns:a16="http://schemas.microsoft.com/office/drawing/2014/main" xmlns="" id="{477F49BF-3FA8-4EE1-BB8E-1139F9BDBD17}"/>
                  </a:ext>
                </a:extLst>
              </p:cNvPr>
              <p:cNvSpPr>
                <a:spLocks/>
              </p:cNvSpPr>
              <p:nvPr/>
            </p:nvSpPr>
            <p:spPr bwMode="auto">
              <a:xfrm>
                <a:off x="-2108" y="5593"/>
                <a:ext cx="12" cy="18"/>
              </a:xfrm>
              <a:custGeom>
                <a:avLst/>
                <a:gdLst>
                  <a:gd name="T0" fmla="*/ 5 w 13"/>
                  <a:gd name="T1" fmla="*/ 17 h 19"/>
                  <a:gd name="T2" fmla="*/ 5 w 13"/>
                  <a:gd name="T3" fmla="*/ 15 h 19"/>
                  <a:gd name="T4" fmla="*/ 7 w 13"/>
                  <a:gd name="T5" fmla="*/ 10 h 19"/>
                  <a:gd name="T6" fmla="*/ 12 w 13"/>
                  <a:gd name="T7" fmla="*/ 8 h 19"/>
                  <a:gd name="T8" fmla="*/ 13 w 13"/>
                  <a:gd name="T9" fmla="*/ 7 h 19"/>
                  <a:gd name="T10" fmla="*/ 13 w 13"/>
                  <a:gd name="T11" fmla="*/ 6 h 19"/>
                  <a:gd name="T12" fmla="*/ 11 w 13"/>
                  <a:gd name="T13" fmla="*/ 1 h 19"/>
                  <a:gd name="T14" fmla="*/ 9 w 13"/>
                  <a:gd name="T15" fmla="*/ 0 h 19"/>
                  <a:gd name="T16" fmla="*/ 8 w 13"/>
                  <a:gd name="T17" fmla="*/ 1 h 19"/>
                  <a:gd name="T18" fmla="*/ 5 w 13"/>
                  <a:gd name="T19" fmla="*/ 6 h 19"/>
                  <a:gd name="T20" fmla="*/ 0 w 13"/>
                  <a:gd name="T21" fmla="*/ 10 h 19"/>
                  <a:gd name="T22" fmla="*/ 0 w 13"/>
                  <a:gd name="T23" fmla="*/ 12 h 19"/>
                  <a:gd name="T24" fmla="*/ 1 w 13"/>
                  <a:gd name="T25" fmla="*/ 17 h 19"/>
                  <a:gd name="T26" fmla="*/ 5 w 13"/>
                  <a:gd name="T2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9">
                    <a:moveTo>
                      <a:pt x="5" y="17"/>
                    </a:moveTo>
                    <a:cubicBezTo>
                      <a:pt x="5" y="15"/>
                      <a:pt x="5" y="15"/>
                      <a:pt x="5" y="15"/>
                    </a:cubicBezTo>
                    <a:cubicBezTo>
                      <a:pt x="7" y="10"/>
                      <a:pt x="7" y="10"/>
                      <a:pt x="7" y="10"/>
                    </a:cubicBezTo>
                    <a:cubicBezTo>
                      <a:pt x="12" y="8"/>
                      <a:pt x="12" y="8"/>
                      <a:pt x="12" y="8"/>
                    </a:cubicBezTo>
                    <a:cubicBezTo>
                      <a:pt x="13" y="7"/>
                      <a:pt x="13" y="7"/>
                      <a:pt x="13" y="7"/>
                    </a:cubicBezTo>
                    <a:cubicBezTo>
                      <a:pt x="13" y="6"/>
                      <a:pt x="13" y="6"/>
                      <a:pt x="13" y="6"/>
                    </a:cubicBezTo>
                    <a:cubicBezTo>
                      <a:pt x="11" y="1"/>
                      <a:pt x="11" y="1"/>
                      <a:pt x="11" y="1"/>
                    </a:cubicBezTo>
                    <a:cubicBezTo>
                      <a:pt x="9" y="0"/>
                      <a:pt x="9" y="0"/>
                      <a:pt x="9" y="0"/>
                    </a:cubicBezTo>
                    <a:cubicBezTo>
                      <a:pt x="8" y="1"/>
                      <a:pt x="8" y="1"/>
                      <a:pt x="8" y="1"/>
                    </a:cubicBezTo>
                    <a:cubicBezTo>
                      <a:pt x="5" y="6"/>
                      <a:pt x="5" y="6"/>
                      <a:pt x="5" y="6"/>
                    </a:cubicBezTo>
                    <a:cubicBezTo>
                      <a:pt x="0" y="10"/>
                      <a:pt x="0" y="10"/>
                      <a:pt x="0" y="10"/>
                    </a:cubicBezTo>
                    <a:cubicBezTo>
                      <a:pt x="0" y="12"/>
                      <a:pt x="0" y="12"/>
                      <a:pt x="0" y="12"/>
                    </a:cubicBezTo>
                    <a:cubicBezTo>
                      <a:pt x="1" y="17"/>
                      <a:pt x="1" y="17"/>
                      <a:pt x="1" y="17"/>
                    </a:cubicBezTo>
                    <a:cubicBezTo>
                      <a:pt x="1" y="17"/>
                      <a:pt x="2" y="19"/>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4" name="Freeform 267">
                <a:extLst>
                  <a:ext uri="{FF2B5EF4-FFF2-40B4-BE49-F238E27FC236}">
                    <a16:creationId xmlns:a16="http://schemas.microsoft.com/office/drawing/2014/main" xmlns="" id="{0C29F25A-F0E3-4CE4-BAD7-F2CC280A17EE}"/>
                  </a:ext>
                </a:extLst>
              </p:cNvPr>
              <p:cNvSpPr>
                <a:spLocks/>
              </p:cNvSpPr>
              <p:nvPr/>
            </p:nvSpPr>
            <p:spPr bwMode="auto">
              <a:xfrm>
                <a:off x="-1940" y="5384"/>
                <a:ext cx="32" cy="21"/>
              </a:xfrm>
              <a:custGeom>
                <a:avLst/>
                <a:gdLst>
                  <a:gd name="T0" fmla="*/ 33 w 34"/>
                  <a:gd name="T1" fmla="*/ 7 h 23"/>
                  <a:gd name="T2" fmla="*/ 31 w 34"/>
                  <a:gd name="T3" fmla="*/ 1 h 23"/>
                  <a:gd name="T4" fmla="*/ 29 w 34"/>
                  <a:gd name="T5" fmla="*/ 0 h 23"/>
                  <a:gd name="T6" fmla="*/ 28 w 34"/>
                  <a:gd name="T7" fmla="*/ 1 h 23"/>
                  <a:gd name="T8" fmla="*/ 25 w 34"/>
                  <a:gd name="T9" fmla="*/ 6 h 23"/>
                  <a:gd name="T10" fmla="*/ 20 w 34"/>
                  <a:gd name="T11" fmla="*/ 6 h 23"/>
                  <a:gd name="T12" fmla="*/ 19 w 34"/>
                  <a:gd name="T13" fmla="*/ 6 h 23"/>
                  <a:gd name="T14" fmla="*/ 14 w 34"/>
                  <a:gd name="T15" fmla="*/ 9 h 23"/>
                  <a:gd name="T16" fmla="*/ 9 w 34"/>
                  <a:gd name="T17" fmla="*/ 7 h 23"/>
                  <a:gd name="T18" fmla="*/ 8 w 34"/>
                  <a:gd name="T19" fmla="*/ 7 h 23"/>
                  <a:gd name="T20" fmla="*/ 2 w 34"/>
                  <a:gd name="T21" fmla="*/ 8 h 23"/>
                  <a:gd name="T22" fmla="*/ 1 w 34"/>
                  <a:gd name="T23" fmla="*/ 10 h 23"/>
                  <a:gd name="T24" fmla="*/ 0 w 34"/>
                  <a:gd name="T25" fmla="*/ 16 h 23"/>
                  <a:gd name="T26" fmla="*/ 1 w 34"/>
                  <a:gd name="T27" fmla="*/ 17 h 23"/>
                  <a:gd name="T28" fmla="*/ 7 w 34"/>
                  <a:gd name="T29" fmla="*/ 20 h 23"/>
                  <a:gd name="T30" fmla="*/ 8 w 34"/>
                  <a:gd name="T31" fmla="*/ 20 h 23"/>
                  <a:gd name="T32" fmla="*/ 14 w 34"/>
                  <a:gd name="T33" fmla="*/ 19 h 23"/>
                  <a:gd name="T34" fmla="*/ 14 w 34"/>
                  <a:gd name="T35" fmla="*/ 19 h 23"/>
                  <a:gd name="T36" fmla="*/ 20 w 34"/>
                  <a:gd name="T37" fmla="*/ 17 h 23"/>
                  <a:gd name="T38" fmla="*/ 24 w 34"/>
                  <a:gd name="T39" fmla="*/ 18 h 23"/>
                  <a:gd name="T40" fmla="*/ 30 w 34"/>
                  <a:gd name="T41" fmla="*/ 23 h 23"/>
                  <a:gd name="T42" fmla="*/ 30 w 34"/>
                  <a:gd name="T43" fmla="*/ 23 h 23"/>
                  <a:gd name="T44" fmla="*/ 30 w 34"/>
                  <a:gd name="T45" fmla="*/ 23 h 23"/>
                  <a:gd name="T46" fmla="*/ 30 w 34"/>
                  <a:gd name="T47" fmla="*/ 23 h 23"/>
                  <a:gd name="T48" fmla="*/ 31 w 34"/>
                  <a:gd name="T49" fmla="*/ 23 h 23"/>
                  <a:gd name="T50" fmla="*/ 32 w 34"/>
                  <a:gd name="T51" fmla="*/ 23 h 23"/>
                  <a:gd name="T52" fmla="*/ 32 w 34"/>
                  <a:gd name="T53" fmla="*/ 23 h 23"/>
                  <a:gd name="T54" fmla="*/ 32 w 34"/>
                  <a:gd name="T55" fmla="*/ 22 h 23"/>
                  <a:gd name="T56" fmla="*/ 32 w 34"/>
                  <a:gd name="T57" fmla="*/ 22 h 23"/>
                  <a:gd name="T58" fmla="*/ 33 w 34"/>
                  <a:gd name="T59" fmla="*/ 21 h 23"/>
                  <a:gd name="T60" fmla="*/ 34 w 34"/>
                  <a:gd name="T61" fmla="*/ 20 h 23"/>
                  <a:gd name="T62" fmla="*/ 33 w 34"/>
                  <a:gd name="T63" fmla="*/ 13 h 23"/>
                  <a:gd name="T64" fmla="*/ 34 w 34"/>
                  <a:gd name="T65" fmla="*/ 8 h 23"/>
                  <a:gd name="T66" fmla="*/ 33 w 34"/>
                  <a:gd name="T6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23">
                    <a:moveTo>
                      <a:pt x="33" y="7"/>
                    </a:moveTo>
                    <a:cubicBezTo>
                      <a:pt x="31" y="1"/>
                      <a:pt x="31" y="1"/>
                      <a:pt x="31" y="1"/>
                    </a:cubicBezTo>
                    <a:cubicBezTo>
                      <a:pt x="29" y="0"/>
                      <a:pt x="29" y="0"/>
                      <a:pt x="29" y="0"/>
                    </a:cubicBezTo>
                    <a:cubicBezTo>
                      <a:pt x="28" y="1"/>
                      <a:pt x="28" y="1"/>
                      <a:pt x="28" y="1"/>
                    </a:cubicBezTo>
                    <a:cubicBezTo>
                      <a:pt x="25" y="6"/>
                      <a:pt x="25" y="6"/>
                      <a:pt x="25" y="6"/>
                    </a:cubicBezTo>
                    <a:cubicBezTo>
                      <a:pt x="20" y="6"/>
                      <a:pt x="20" y="6"/>
                      <a:pt x="20" y="6"/>
                    </a:cubicBezTo>
                    <a:cubicBezTo>
                      <a:pt x="19" y="6"/>
                      <a:pt x="19" y="6"/>
                      <a:pt x="19" y="6"/>
                    </a:cubicBezTo>
                    <a:cubicBezTo>
                      <a:pt x="14" y="9"/>
                      <a:pt x="14" y="9"/>
                      <a:pt x="14" y="9"/>
                    </a:cubicBezTo>
                    <a:cubicBezTo>
                      <a:pt x="9" y="7"/>
                      <a:pt x="9" y="7"/>
                      <a:pt x="9" y="7"/>
                    </a:cubicBezTo>
                    <a:cubicBezTo>
                      <a:pt x="8" y="7"/>
                      <a:pt x="8" y="7"/>
                      <a:pt x="8" y="7"/>
                    </a:cubicBezTo>
                    <a:cubicBezTo>
                      <a:pt x="2" y="8"/>
                      <a:pt x="2" y="8"/>
                      <a:pt x="2" y="8"/>
                    </a:cubicBezTo>
                    <a:cubicBezTo>
                      <a:pt x="1" y="10"/>
                      <a:pt x="1" y="10"/>
                      <a:pt x="1" y="10"/>
                    </a:cubicBezTo>
                    <a:cubicBezTo>
                      <a:pt x="0" y="16"/>
                      <a:pt x="0" y="16"/>
                      <a:pt x="0" y="16"/>
                    </a:cubicBezTo>
                    <a:cubicBezTo>
                      <a:pt x="0" y="16"/>
                      <a:pt x="1" y="17"/>
                      <a:pt x="1" y="17"/>
                    </a:cubicBezTo>
                    <a:cubicBezTo>
                      <a:pt x="7" y="20"/>
                      <a:pt x="7" y="20"/>
                      <a:pt x="7" y="20"/>
                    </a:cubicBezTo>
                    <a:cubicBezTo>
                      <a:pt x="8" y="20"/>
                      <a:pt x="8" y="20"/>
                      <a:pt x="8" y="20"/>
                    </a:cubicBezTo>
                    <a:cubicBezTo>
                      <a:pt x="14" y="19"/>
                      <a:pt x="14" y="19"/>
                      <a:pt x="14" y="19"/>
                    </a:cubicBezTo>
                    <a:cubicBezTo>
                      <a:pt x="14" y="19"/>
                      <a:pt x="14" y="19"/>
                      <a:pt x="14" y="19"/>
                    </a:cubicBezTo>
                    <a:cubicBezTo>
                      <a:pt x="20" y="17"/>
                      <a:pt x="20" y="17"/>
                      <a:pt x="20" y="17"/>
                    </a:cubicBezTo>
                    <a:cubicBezTo>
                      <a:pt x="24" y="18"/>
                      <a:pt x="24" y="18"/>
                      <a:pt x="24" y="18"/>
                    </a:cubicBezTo>
                    <a:cubicBezTo>
                      <a:pt x="30" y="23"/>
                      <a:pt x="30" y="23"/>
                      <a:pt x="30" y="23"/>
                    </a:cubicBezTo>
                    <a:cubicBezTo>
                      <a:pt x="30" y="23"/>
                      <a:pt x="30" y="23"/>
                      <a:pt x="30" y="23"/>
                    </a:cubicBezTo>
                    <a:cubicBezTo>
                      <a:pt x="30" y="23"/>
                      <a:pt x="30" y="23"/>
                      <a:pt x="30" y="23"/>
                    </a:cubicBezTo>
                    <a:cubicBezTo>
                      <a:pt x="30" y="23"/>
                      <a:pt x="30" y="23"/>
                      <a:pt x="30" y="23"/>
                    </a:cubicBezTo>
                    <a:cubicBezTo>
                      <a:pt x="31" y="23"/>
                      <a:pt x="31" y="23"/>
                      <a:pt x="31" y="23"/>
                    </a:cubicBezTo>
                    <a:cubicBezTo>
                      <a:pt x="31" y="23"/>
                      <a:pt x="31" y="23"/>
                      <a:pt x="32" y="23"/>
                    </a:cubicBezTo>
                    <a:cubicBezTo>
                      <a:pt x="32" y="23"/>
                      <a:pt x="32" y="23"/>
                      <a:pt x="32" y="23"/>
                    </a:cubicBezTo>
                    <a:cubicBezTo>
                      <a:pt x="32" y="23"/>
                      <a:pt x="32" y="22"/>
                      <a:pt x="32" y="22"/>
                    </a:cubicBezTo>
                    <a:cubicBezTo>
                      <a:pt x="32" y="22"/>
                      <a:pt x="32" y="22"/>
                      <a:pt x="32" y="22"/>
                    </a:cubicBezTo>
                    <a:cubicBezTo>
                      <a:pt x="33" y="21"/>
                      <a:pt x="33" y="21"/>
                      <a:pt x="33" y="21"/>
                    </a:cubicBezTo>
                    <a:cubicBezTo>
                      <a:pt x="34" y="20"/>
                      <a:pt x="34" y="20"/>
                      <a:pt x="34" y="20"/>
                    </a:cubicBezTo>
                    <a:cubicBezTo>
                      <a:pt x="33" y="13"/>
                      <a:pt x="33" y="13"/>
                      <a:pt x="33" y="13"/>
                    </a:cubicBezTo>
                    <a:cubicBezTo>
                      <a:pt x="34" y="8"/>
                      <a:pt x="34" y="8"/>
                      <a:pt x="34" y="8"/>
                    </a:cubicBezTo>
                    <a:lnTo>
                      <a:pt x="3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5" name="Freeform 268">
                <a:extLst>
                  <a:ext uri="{FF2B5EF4-FFF2-40B4-BE49-F238E27FC236}">
                    <a16:creationId xmlns:a16="http://schemas.microsoft.com/office/drawing/2014/main" xmlns="" id="{E2A70A91-775C-469D-875C-EFC8CA38D921}"/>
                  </a:ext>
                </a:extLst>
              </p:cNvPr>
              <p:cNvSpPr>
                <a:spLocks/>
              </p:cNvSpPr>
              <p:nvPr/>
            </p:nvSpPr>
            <p:spPr bwMode="auto">
              <a:xfrm>
                <a:off x="-1967" y="5362"/>
                <a:ext cx="5" cy="9"/>
              </a:xfrm>
              <a:custGeom>
                <a:avLst/>
                <a:gdLst>
                  <a:gd name="T0" fmla="*/ 2 w 5"/>
                  <a:gd name="T1" fmla="*/ 8 h 9"/>
                  <a:gd name="T2" fmla="*/ 4 w 5"/>
                  <a:gd name="T3" fmla="*/ 9 h 9"/>
                  <a:gd name="T4" fmla="*/ 5 w 5"/>
                  <a:gd name="T5" fmla="*/ 7 h 9"/>
                  <a:gd name="T6" fmla="*/ 3 w 5"/>
                  <a:gd name="T7" fmla="*/ 1 h 9"/>
                  <a:gd name="T8" fmla="*/ 1 w 5"/>
                  <a:gd name="T9" fmla="*/ 0 h 9"/>
                  <a:gd name="T10" fmla="*/ 0 w 5"/>
                  <a:gd name="T11" fmla="*/ 2 h 9"/>
                  <a:gd name="T12" fmla="*/ 2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2" y="8"/>
                    </a:moveTo>
                    <a:cubicBezTo>
                      <a:pt x="2" y="9"/>
                      <a:pt x="3" y="9"/>
                      <a:pt x="4" y="9"/>
                    </a:cubicBezTo>
                    <a:cubicBezTo>
                      <a:pt x="5" y="9"/>
                      <a:pt x="5" y="8"/>
                      <a:pt x="5" y="7"/>
                    </a:cubicBezTo>
                    <a:cubicBezTo>
                      <a:pt x="3" y="1"/>
                      <a:pt x="3" y="1"/>
                      <a:pt x="3" y="1"/>
                    </a:cubicBezTo>
                    <a:cubicBezTo>
                      <a:pt x="3" y="0"/>
                      <a:pt x="2" y="0"/>
                      <a:pt x="1" y="0"/>
                    </a:cubicBezTo>
                    <a:cubicBezTo>
                      <a:pt x="0" y="0"/>
                      <a:pt x="0" y="1"/>
                      <a:pt x="0" y="2"/>
                    </a:cubicBez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6" name="Freeform 269">
                <a:extLst>
                  <a:ext uri="{FF2B5EF4-FFF2-40B4-BE49-F238E27FC236}">
                    <a16:creationId xmlns:a16="http://schemas.microsoft.com/office/drawing/2014/main" xmlns="" id="{6DE78DEF-0C9B-40F3-B691-EF065C48A880}"/>
                  </a:ext>
                </a:extLst>
              </p:cNvPr>
              <p:cNvSpPr>
                <a:spLocks/>
              </p:cNvSpPr>
              <p:nvPr/>
            </p:nvSpPr>
            <p:spPr bwMode="auto">
              <a:xfrm>
                <a:off x="-1943" y="5413"/>
                <a:ext cx="5" cy="9"/>
              </a:xfrm>
              <a:custGeom>
                <a:avLst/>
                <a:gdLst>
                  <a:gd name="T0" fmla="*/ 2 w 5"/>
                  <a:gd name="T1" fmla="*/ 0 h 10"/>
                  <a:gd name="T2" fmla="*/ 1 w 5"/>
                  <a:gd name="T3" fmla="*/ 2 h 10"/>
                  <a:gd name="T4" fmla="*/ 1 w 5"/>
                  <a:gd name="T5" fmla="*/ 9 h 10"/>
                  <a:gd name="T6" fmla="*/ 2 w 5"/>
                  <a:gd name="T7" fmla="*/ 9 h 10"/>
                  <a:gd name="T8" fmla="*/ 2 w 5"/>
                  <a:gd name="T9" fmla="*/ 10 h 10"/>
                  <a:gd name="T10" fmla="*/ 2 w 5"/>
                  <a:gd name="T11" fmla="*/ 10 h 10"/>
                  <a:gd name="T12" fmla="*/ 3 w 5"/>
                  <a:gd name="T13" fmla="*/ 10 h 10"/>
                  <a:gd name="T14" fmla="*/ 4 w 5"/>
                  <a:gd name="T15" fmla="*/ 10 h 10"/>
                  <a:gd name="T16" fmla="*/ 4 w 5"/>
                  <a:gd name="T17" fmla="*/ 10 h 10"/>
                  <a:gd name="T18" fmla="*/ 5 w 5"/>
                  <a:gd name="T19" fmla="*/ 9 h 10"/>
                  <a:gd name="T20" fmla="*/ 5 w 5"/>
                  <a:gd name="T21" fmla="*/ 7 h 10"/>
                  <a:gd name="T22" fmla="*/ 4 w 5"/>
                  <a:gd name="T23" fmla="*/ 2 h 10"/>
                  <a:gd name="T24" fmla="*/ 2 w 5"/>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0">
                    <a:moveTo>
                      <a:pt x="2" y="0"/>
                    </a:moveTo>
                    <a:cubicBezTo>
                      <a:pt x="1" y="1"/>
                      <a:pt x="0" y="1"/>
                      <a:pt x="1" y="2"/>
                    </a:cubicBezTo>
                    <a:cubicBezTo>
                      <a:pt x="1" y="9"/>
                      <a:pt x="1" y="9"/>
                      <a:pt x="1" y="9"/>
                    </a:cubicBezTo>
                    <a:cubicBezTo>
                      <a:pt x="1" y="9"/>
                      <a:pt x="1" y="9"/>
                      <a:pt x="2" y="9"/>
                    </a:cubicBezTo>
                    <a:cubicBezTo>
                      <a:pt x="2" y="10"/>
                      <a:pt x="2" y="10"/>
                      <a:pt x="2" y="10"/>
                    </a:cubicBezTo>
                    <a:cubicBezTo>
                      <a:pt x="2" y="10"/>
                      <a:pt x="2" y="10"/>
                      <a:pt x="2" y="10"/>
                    </a:cubicBezTo>
                    <a:cubicBezTo>
                      <a:pt x="2" y="10"/>
                      <a:pt x="2" y="10"/>
                      <a:pt x="3" y="10"/>
                    </a:cubicBezTo>
                    <a:cubicBezTo>
                      <a:pt x="3" y="10"/>
                      <a:pt x="4" y="10"/>
                      <a:pt x="4" y="10"/>
                    </a:cubicBezTo>
                    <a:cubicBezTo>
                      <a:pt x="4" y="10"/>
                      <a:pt x="4" y="10"/>
                      <a:pt x="4" y="10"/>
                    </a:cubicBezTo>
                    <a:cubicBezTo>
                      <a:pt x="5" y="9"/>
                      <a:pt x="5" y="9"/>
                      <a:pt x="5" y="9"/>
                    </a:cubicBezTo>
                    <a:cubicBezTo>
                      <a:pt x="5" y="7"/>
                      <a:pt x="5" y="7"/>
                      <a:pt x="5" y="7"/>
                    </a:cubicBezTo>
                    <a:cubicBezTo>
                      <a:pt x="4" y="2"/>
                      <a:pt x="4" y="2"/>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7" name="Freeform 270">
                <a:extLst>
                  <a:ext uri="{FF2B5EF4-FFF2-40B4-BE49-F238E27FC236}">
                    <a16:creationId xmlns:a16="http://schemas.microsoft.com/office/drawing/2014/main" xmlns="" id="{ACFF4A0B-3315-4626-A34F-40FF993583E7}"/>
                  </a:ext>
                </a:extLst>
              </p:cNvPr>
              <p:cNvSpPr>
                <a:spLocks/>
              </p:cNvSpPr>
              <p:nvPr/>
            </p:nvSpPr>
            <p:spPr bwMode="auto">
              <a:xfrm>
                <a:off x="-1679" y="5609"/>
                <a:ext cx="4" cy="9"/>
              </a:xfrm>
              <a:custGeom>
                <a:avLst/>
                <a:gdLst>
                  <a:gd name="T0" fmla="*/ 1 w 4"/>
                  <a:gd name="T1" fmla="*/ 9 h 9"/>
                  <a:gd name="T2" fmla="*/ 3 w 4"/>
                  <a:gd name="T3" fmla="*/ 8 h 9"/>
                  <a:gd name="T4" fmla="*/ 4 w 4"/>
                  <a:gd name="T5" fmla="*/ 2 h 9"/>
                  <a:gd name="T6" fmla="*/ 3 w 4"/>
                  <a:gd name="T7" fmla="*/ 0 h 9"/>
                  <a:gd name="T8" fmla="*/ 1 w 4"/>
                  <a:gd name="T9" fmla="*/ 2 h 9"/>
                  <a:gd name="T10" fmla="*/ 0 w 4"/>
                  <a:gd name="T11" fmla="*/ 7 h 9"/>
                  <a:gd name="T12" fmla="*/ 1 w 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1" y="9"/>
                    </a:moveTo>
                    <a:cubicBezTo>
                      <a:pt x="2" y="9"/>
                      <a:pt x="3" y="9"/>
                      <a:pt x="3" y="8"/>
                    </a:cubicBezTo>
                    <a:cubicBezTo>
                      <a:pt x="4" y="2"/>
                      <a:pt x="4" y="2"/>
                      <a:pt x="4" y="2"/>
                    </a:cubicBezTo>
                    <a:cubicBezTo>
                      <a:pt x="4" y="1"/>
                      <a:pt x="4" y="0"/>
                      <a:pt x="3" y="0"/>
                    </a:cubicBezTo>
                    <a:cubicBezTo>
                      <a:pt x="2" y="0"/>
                      <a:pt x="1" y="1"/>
                      <a:pt x="1" y="2"/>
                    </a:cubicBezTo>
                    <a:cubicBezTo>
                      <a:pt x="0" y="7"/>
                      <a:pt x="0" y="7"/>
                      <a:pt x="0" y="7"/>
                    </a:cubicBezTo>
                    <a:cubicBezTo>
                      <a:pt x="0" y="8"/>
                      <a:pt x="0"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8" name="Freeform 271">
                <a:extLst>
                  <a:ext uri="{FF2B5EF4-FFF2-40B4-BE49-F238E27FC236}">
                    <a16:creationId xmlns:a16="http://schemas.microsoft.com/office/drawing/2014/main" xmlns="" id="{108627B8-C0AA-421C-963C-D9E0E78F3823}"/>
                  </a:ext>
                </a:extLst>
              </p:cNvPr>
              <p:cNvSpPr>
                <a:spLocks/>
              </p:cNvSpPr>
              <p:nvPr/>
            </p:nvSpPr>
            <p:spPr bwMode="auto">
              <a:xfrm>
                <a:off x="-2656" y="5709"/>
                <a:ext cx="107" cy="84"/>
              </a:xfrm>
              <a:custGeom>
                <a:avLst/>
                <a:gdLst>
                  <a:gd name="T0" fmla="*/ 112 w 114"/>
                  <a:gd name="T1" fmla="*/ 29 h 90"/>
                  <a:gd name="T2" fmla="*/ 104 w 114"/>
                  <a:gd name="T3" fmla="*/ 25 h 90"/>
                  <a:gd name="T4" fmla="*/ 98 w 114"/>
                  <a:gd name="T5" fmla="*/ 27 h 90"/>
                  <a:gd name="T6" fmla="*/ 88 w 114"/>
                  <a:gd name="T7" fmla="*/ 27 h 90"/>
                  <a:gd name="T8" fmla="*/ 82 w 114"/>
                  <a:gd name="T9" fmla="*/ 19 h 90"/>
                  <a:gd name="T10" fmla="*/ 87 w 114"/>
                  <a:gd name="T11" fmla="*/ 12 h 90"/>
                  <a:gd name="T12" fmla="*/ 83 w 114"/>
                  <a:gd name="T13" fmla="*/ 8 h 90"/>
                  <a:gd name="T14" fmla="*/ 86 w 114"/>
                  <a:gd name="T15" fmla="*/ 7 h 90"/>
                  <a:gd name="T16" fmla="*/ 93 w 114"/>
                  <a:gd name="T17" fmla="*/ 1 h 90"/>
                  <a:gd name="T18" fmla="*/ 86 w 114"/>
                  <a:gd name="T19" fmla="*/ 0 h 90"/>
                  <a:gd name="T20" fmla="*/ 79 w 114"/>
                  <a:gd name="T21" fmla="*/ 2 h 90"/>
                  <a:gd name="T22" fmla="*/ 73 w 114"/>
                  <a:gd name="T23" fmla="*/ 2 h 90"/>
                  <a:gd name="T24" fmla="*/ 62 w 114"/>
                  <a:gd name="T25" fmla="*/ 5 h 90"/>
                  <a:gd name="T26" fmla="*/ 55 w 114"/>
                  <a:gd name="T27" fmla="*/ 9 h 90"/>
                  <a:gd name="T28" fmla="*/ 49 w 114"/>
                  <a:gd name="T29" fmla="*/ 9 h 90"/>
                  <a:gd name="T30" fmla="*/ 38 w 114"/>
                  <a:gd name="T31" fmla="*/ 17 h 90"/>
                  <a:gd name="T32" fmla="*/ 32 w 114"/>
                  <a:gd name="T33" fmla="*/ 20 h 90"/>
                  <a:gd name="T34" fmla="*/ 26 w 114"/>
                  <a:gd name="T35" fmla="*/ 26 h 90"/>
                  <a:gd name="T36" fmla="*/ 20 w 114"/>
                  <a:gd name="T37" fmla="*/ 28 h 90"/>
                  <a:gd name="T38" fmla="*/ 9 w 114"/>
                  <a:gd name="T39" fmla="*/ 35 h 90"/>
                  <a:gd name="T40" fmla="*/ 2 w 114"/>
                  <a:gd name="T41" fmla="*/ 38 h 90"/>
                  <a:gd name="T42" fmla="*/ 0 w 114"/>
                  <a:gd name="T43" fmla="*/ 46 h 90"/>
                  <a:gd name="T44" fmla="*/ 5 w 114"/>
                  <a:gd name="T45" fmla="*/ 52 h 90"/>
                  <a:gd name="T46" fmla="*/ 16 w 114"/>
                  <a:gd name="T47" fmla="*/ 60 h 90"/>
                  <a:gd name="T48" fmla="*/ 19 w 114"/>
                  <a:gd name="T49" fmla="*/ 59 h 90"/>
                  <a:gd name="T50" fmla="*/ 25 w 114"/>
                  <a:gd name="T51" fmla="*/ 53 h 90"/>
                  <a:gd name="T52" fmla="*/ 31 w 114"/>
                  <a:gd name="T53" fmla="*/ 50 h 90"/>
                  <a:gd name="T54" fmla="*/ 37 w 114"/>
                  <a:gd name="T55" fmla="*/ 58 h 90"/>
                  <a:gd name="T56" fmla="*/ 37 w 114"/>
                  <a:gd name="T57" fmla="*/ 69 h 90"/>
                  <a:gd name="T58" fmla="*/ 42 w 114"/>
                  <a:gd name="T59" fmla="*/ 76 h 90"/>
                  <a:gd name="T60" fmla="*/ 49 w 114"/>
                  <a:gd name="T61" fmla="*/ 77 h 90"/>
                  <a:gd name="T62" fmla="*/ 54 w 114"/>
                  <a:gd name="T63" fmla="*/ 77 h 90"/>
                  <a:gd name="T64" fmla="*/ 62 w 114"/>
                  <a:gd name="T65" fmla="*/ 85 h 90"/>
                  <a:gd name="T66" fmla="*/ 68 w 114"/>
                  <a:gd name="T67" fmla="*/ 90 h 90"/>
                  <a:gd name="T68" fmla="*/ 76 w 114"/>
                  <a:gd name="T69" fmla="*/ 85 h 90"/>
                  <a:gd name="T70" fmla="*/ 82 w 114"/>
                  <a:gd name="T71" fmla="*/ 83 h 90"/>
                  <a:gd name="T72" fmla="*/ 88 w 114"/>
                  <a:gd name="T73" fmla="*/ 79 h 90"/>
                  <a:gd name="T74" fmla="*/ 93 w 114"/>
                  <a:gd name="T75" fmla="*/ 72 h 90"/>
                  <a:gd name="T76" fmla="*/ 94 w 114"/>
                  <a:gd name="T77" fmla="*/ 69 h 90"/>
                  <a:gd name="T78" fmla="*/ 101 w 114"/>
                  <a:gd name="T79" fmla="*/ 58 h 90"/>
                  <a:gd name="T80" fmla="*/ 107 w 114"/>
                  <a:gd name="T81" fmla="*/ 52 h 90"/>
                  <a:gd name="T82" fmla="*/ 112 w 114"/>
                  <a:gd name="T83" fmla="*/ 44 h 90"/>
                  <a:gd name="T84" fmla="*/ 114 w 114"/>
                  <a:gd name="T85" fmla="*/ 37 h 90"/>
                  <a:gd name="T86" fmla="*/ 113 w 114"/>
                  <a:gd name="T87"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90">
                    <a:moveTo>
                      <a:pt x="113" y="30"/>
                    </a:moveTo>
                    <a:cubicBezTo>
                      <a:pt x="112" y="29"/>
                      <a:pt x="112" y="29"/>
                      <a:pt x="112" y="29"/>
                    </a:cubicBezTo>
                    <a:cubicBezTo>
                      <a:pt x="106" y="25"/>
                      <a:pt x="106" y="25"/>
                      <a:pt x="106" y="25"/>
                    </a:cubicBezTo>
                    <a:cubicBezTo>
                      <a:pt x="104" y="25"/>
                      <a:pt x="104" y="25"/>
                      <a:pt x="104" y="25"/>
                    </a:cubicBezTo>
                    <a:cubicBezTo>
                      <a:pt x="99" y="27"/>
                      <a:pt x="99" y="27"/>
                      <a:pt x="99" y="27"/>
                    </a:cubicBezTo>
                    <a:cubicBezTo>
                      <a:pt x="98" y="27"/>
                      <a:pt x="98" y="27"/>
                      <a:pt x="98" y="27"/>
                    </a:cubicBezTo>
                    <a:cubicBezTo>
                      <a:pt x="94" y="29"/>
                      <a:pt x="94" y="29"/>
                      <a:pt x="94" y="29"/>
                    </a:cubicBezTo>
                    <a:cubicBezTo>
                      <a:pt x="88" y="27"/>
                      <a:pt x="88" y="27"/>
                      <a:pt x="88" y="27"/>
                    </a:cubicBezTo>
                    <a:cubicBezTo>
                      <a:pt x="83" y="23"/>
                      <a:pt x="83" y="23"/>
                      <a:pt x="83" y="23"/>
                    </a:cubicBezTo>
                    <a:cubicBezTo>
                      <a:pt x="82" y="19"/>
                      <a:pt x="82" y="19"/>
                      <a:pt x="82" y="19"/>
                    </a:cubicBezTo>
                    <a:cubicBezTo>
                      <a:pt x="87" y="13"/>
                      <a:pt x="87" y="13"/>
                      <a:pt x="87" y="13"/>
                    </a:cubicBezTo>
                    <a:cubicBezTo>
                      <a:pt x="87" y="12"/>
                      <a:pt x="87" y="12"/>
                      <a:pt x="87" y="12"/>
                    </a:cubicBezTo>
                    <a:cubicBezTo>
                      <a:pt x="87" y="11"/>
                      <a:pt x="87" y="11"/>
                      <a:pt x="87" y="11"/>
                    </a:cubicBezTo>
                    <a:cubicBezTo>
                      <a:pt x="83" y="8"/>
                      <a:pt x="83" y="8"/>
                      <a:pt x="83" y="8"/>
                    </a:cubicBezTo>
                    <a:cubicBezTo>
                      <a:pt x="86" y="7"/>
                      <a:pt x="86" y="7"/>
                      <a:pt x="86" y="7"/>
                    </a:cubicBezTo>
                    <a:cubicBezTo>
                      <a:pt x="86" y="7"/>
                      <a:pt x="86" y="7"/>
                      <a:pt x="86" y="7"/>
                    </a:cubicBezTo>
                    <a:cubicBezTo>
                      <a:pt x="92" y="3"/>
                      <a:pt x="92" y="3"/>
                      <a:pt x="92" y="3"/>
                    </a:cubicBezTo>
                    <a:cubicBezTo>
                      <a:pt x="93" y="3"/>
                      <a:pt x="93" y="2"/>
                      <a:pt x="93" y="1"/>
                    </a:cubicBezTo>
                    <a:cubicBezTo>
                      <a:pt x="93" y="1"/>
                      <a:pt x="92" y="0"/>
                      <a:pt x="91" y="0"/>
                    </a:cubicBezTo>
                    <a:cubicBezTo>
                      <a:pt x="86" y="0"/>
                      <a:pt x="86" y="0"/>
                      <a:pt x="86" y="0"/>
                    </a:cubicBezTo>
                    <a:cubicBezTo>
                      <a:pt x="85" y="0"/>
                      <a:pt x="85" y="0"/>
                      <a:pt x="85" y="0"/>
                    </a:cubicBezTo>
                    <a:cubicBezTo>
                      <a:pt x="79" y="2"/>
                      <a:pt x="79" y="2"/>
                      <a:pt x="79" y="2"/>
                    </a:cubicBezTo>
                    <a:cubicBezTo>
                      <a:pt x="74" y="2"/>
                      <a:pt x="74" y="2"/>
                      <a:pt x="74" y="2"/>
                    </a:cubicBezTo>
                    <a:cubicBezTo>
                      <a:pt x="73" y="2"/>
                      <a:pt x="73" y="2"/>
                      <a:pt x="73" y="2"/>
                    </a:cubicBezTo>
                    <a:cubicBezTo>
                      <a:pt x="67" y="4"/>
                      <a:pt x="67" y="4"/>
                      <a:pt x="67" y="4"/>
                    </a:cubicBezTo>
                    <a:cubicBezTo>
                      <a:pt x="62" y="5"/>
                      <a:pt x="62" y="5"/>
                      <a:pt x="62" y="5"/>
                    </a:cubicBezTo>
                    <a:cubicBezTo>
                      <a:pt x="61" y="5"/>
                      <a:pt x="61" y="5"/>
                      <a:pt x="61" y="5"/>
                    </a:cubicBezTo>
                    <a:cubicBezTo>
                      <a:pt x="55" y="9"/>
                      <a:pt x="55" y="9"/>
                      <a:pt x="55" y="9"/>
                    </a:cubicBezTo>
                    <a:cubicBezTo>
                      <a:pt x="50" y="9"/>
                      <a:pt x="50" y="9"/>
                      <a:pt x="50" y="9"/>
                    </a:cubicBezTo>
                    <a:cubicBezTo>
                      <a:pt x="49" y="9"/>
                      <a:pt x="49" y="9"/>
                      <a:pt x="49" y="9"/>
                    </a:cubicBezTo>
                    <a:cubicBezTo>
                      <a:pt x="44" y="13"/>
                      <a:pt x="44" y="13"/>
                      <a:pt x="44" y="13"/>
                    </a:cubicBezTo>
                    <a:cubicBezTo>
                      <a:pt x="38" y="17"/>
                      <a:pt x="38" y="17"/>
                      <a:pt x="38" y="17"/>
                    </a:cubicBezTo>
                    <a:cubicBezTo>
                      <a:pt x="38" y="17"/>
                      <a:pt x="38" y="17"/>
                      <a:pt x="38" y="17"/>
                    </a:cubicBezTo>
                    <a:cubicBezTo>
                      <a:pt x="32" y="20"/>
                      <a:pt x="32" y="20"/>
                      <a:pt x="32" y="20"/>
                    </a:cubicBezTo>
                    <a:cubicBezTo>
                      <a:pt x="32" y="20"/>
                      <a:pt x="32" y="20"/>
                      <a:pt x="32" y="20"/>
                    </a:cubicBezTo>
                    <a:cubicBezTo>
                      <a:pt x="26" y="26"/>
                      <a:pt x="26" y="26"/>
                      <a:pt x="26" y="26"/>
                    </a:cubicBezTo>
                    <a:cubicBezTo>
                      <a:pt x="20" y="27"/>
                      <a:pt x="20" y="27"/>
                      <a:pt x="20" y="27"/>
                    </a:cubicBezTo>
                    <a:cubicBezTo>
                      <a:pt x="20" y="28"/>
                      <a:pt x="20" y="28"/>
                      <a:pt x="20" y="28"/>
                    </a:cubicBezTo>
                    <a:cubicBezTo>
                      <a:pt x="14" y="32"/>
                      <a:pt x="14" y="32"/>
                      <a:pt x="14" y="32"/>
                    </a:cubicBezTo>
                    <a:cubicBezTo>
                      <a:pt x="9" y="35"/>
                      <a:pt x="9" y="35"/>
                      <a:pt x="9" y="35"/>
                    </a:cubicBezTo>
                    <a:cubicBezTo>
                      <a:pt x="3" y="37"/>
                      <a:pt x="3" y="37"/>
                      <a:pt x="3" y="37"/>
                    </a:cubicBezTo>
                    <a:cubicBezTo>
                      <a:pt x="2" y="38"/>
                      <a:pt x="2" y="38"/>
                      <a:pt x="2" y="38"/>
                    </a:cubicBezTo>
                    <a:cubicBezTo>
                      <a:pt x="0" y="44"/>
                      <a:pt x="0" y="44"/>
                      <a:pt x="0" y="44"/>
                    </a:cubicBezTo>
                    <a:cubicBezTo>
                      <a:pt x="0" y="46"/>
                      <a:pt x="0" y="46"/>
                      <a:pt x="0" y="46"/>
                    </a:cubicBezTo>
                    <a:cubicBezTo>
                      <a:pt x="4" y="52"/>
                      <a:pt x="4" y="52"/>
                      <a:pt x="4" y="52"/>
                    </a:cubicBezTo>
                    <a:cubicBezTo>
                      <a:pt x="5" y="52"/>
                      <a:pt x="5" y="52"/>
                      <a:pt x="5" y="52"/>
                    </a:cubicBezTo>
                    <a:cubicBezTo>
                      <a:pt x="10" y="55"/>
                      <a:pt x="10" y="55"/>
                      <a:pt x="10" y="55"/>
                    </a:cubicBezTo>
                    <a:cubicBezTo>
                      <a:pt x="16" y="60"/>
                      <a:pt x="16" y="60"/>
                      <a:pt x="16" y="60"/>
                    </a:cubicBezTo>
                    <a:cubicBezTo>
                      <a:pt x="17" y="60"/>
                      <a:pt x="17" y="60"/>
                      <a:pt x="17" y="60"/>
                    </a:cubicBezTo>
                    <a:cubicBezTo>
                      <a:pt x="19" y="59"/>
                      <a:pt x="19" y="59"/>
                      <a:pt x="19" y="59"/>
                    </a:cubicBezTo>
                    <a:cubicBezTo>
                      <a:pt x="21" y="54"/>
                      <a:pt x="21" y="54"/>
                      <a:pt x="21" y="54"/>
                    </a:cubicBezTo>
                    <a:cubicBezTo>
                      <a:pt x="25" y="53"/>
                      <a:pt x="25" y="53"/>
                      <a:pt x="25" y="53"/>
                    </a:cubicBezTo>
                    <a:cubicBezTo>
                      <a:pt x="26" y="53"/>
                      <a:pt x="26" y="53"/>
                      <a:pt x="26" y="53"/>
                    </a:cubicBezTo>
                    <a:cubicBezTo>
                      <a:pt x="31" y="50"/>
                      <a:pt x="31" y="50"/>
                      <a:pt x="31" y="50"/>
                    </a:cubicBezTo>
                    <a:cubicBezTo>
                      <a:pt x="35" y="53"/>
                      <a:pt x="35" y="53"/>
                      <a:pt x="35" y="53"/>
                    </a:cubicBezTo>
                    <a:cubicBezTo>
                      <a:pt x="37" y="58"/>
                      <a:pt x="37" y="58"/>
                      <a:pt x="37" y="58"/>
                    </a:cubicBezTo>
                    <a:cubicBezTo>
                      <a:pt x="37" y="63"/>
                      <a:pt x="37" y="63"/>
                      <a:pt x="37" y="63"/>
                    </a:cubicBezTo>
                    <a:cubicBezTo>
                      <a:pt x="37" y="69"/>
                      <a:pt x="37" y="69"/>
                      <a:pt x="37" y="69"/>
                    </a:cubicBezTo>
                    <a:cubicBezTo>
                      <a:pt x="37" y="70"/>
                      <a:pt x="37" y="70"/>
                      <a:pt x="37" y="70"/>
                    </a:cubicBezTo>
                    <a:cubicBezTo>
                      <a:pt x="42" y="76"/>
                      <a:pt x="42" y="76"/>
                      <a:pt x="42" y="76"/>
                    </a:cubicBezTo>
                    <a:cubicBezTo>
                      <a:pt x="43" y="77"/>
                      <a:pt x="43" y="77"/>
                      <a:pt x="43" y="77"/>
                    </a:cubicBezTo>
                    <a:cubicBezTo>
                      <a:pt x="49" y="77"/>
                      <a:pt x="49" y="77"/>
                      <a:pt x="49" y="77"/>
                    </a:cubicBezTo>
                    <a:cubicBezTo>
                      <a:pt x="49" y="77"/>
                      <a:pt x="49" y="77"/>
                      <a:pt x="49" y="77"/>
                    </a:cubicBezTo>
                    <a:cubicBezTo>
                      <a:pt x="54" y="77"/>
                      <a:pt x="54" y="77"/>
                      <a:pt x="54" y="77"/>
                    </a:cubicBezTo>
                    <a:cubicBezTo>
                      <a:pt x="60" y="79"/>
                      <a:pt x="60" y="79"/>
                      <a:pt x="60" y="79"/>
                    </a:cubicBezTo>
                    <a:cubicBezTo>
                      <a:pt x="62" y="85"/>
                      <a:pt x="62" y="85"/>
                      <a:pt x="62" y="85"/>
                    </a:cubicBezTo>
                    <a:cubicBezTo>
                      <a:pt x="62" y="85"/>
                      <a:pt x="62" y="85"/>
                      <a:pt x="62" y="85"/>
                    </a:cubicBezTo>
                    <a:cubicBezTo>
                      <a:pt x="68" y="90"/>
                      <a:pt x="68" y="90"/>
                      <a:pt x="68" y="90"/>
                    </a:cubicBezTo>
                    <a:cubicBezTo>
                      <a:pt x="70" y="90"/>
                      <a:pt x="70" y="90"/>
                      <a:pt x="70" y="90"/>
                    </a:cubicBezTo>
                    <a:cubicBezTo>
                      <a:pt x="76" y="85"/>
                      <a:pt x="76" y="85"/>
                      <a:pt x="76" y="85"/>
                    </a:cubicBezTo>
                    <a:cubicBezTo>
                      <a:pt x="82" y="83"/>
                      <a:pt x="82" y="83"/>
                      <a:pt x="82" y="83"/>
                    </a:cubicBezTo>
                    <a:cubicBezTo>
                      <a:pt x="82" y="83"/>
                      <a:pt x="82" y="83"/>
                      <a:pt x="82" y="83"/>
                    </a:cubicBezTo>
                    <a:cubicBezTo>
                      <a:pt x="88" y="79"/>
                      <a:pt x="88" y="79"/>
                      <a:pt x="88" y="79"/>
                    </a:cubicBezTo>
                    <a:cubicBezTo>
                      <a:pt x="88" y="79"/>
                      <a:pt x="88" y="79"/>
                      <a:pt x="88" y="79"/>
                    </a:cubicBezTo>
                    <a:cubicBezTo>
                      <a:pt x="93" y="73"/>
                      <a:pt x="93" y="73"/>
                      <a:pt x="93" y="73"/>
                    </a:cubicBezTo>
                    <a:cubicBezTo>
                      <a:pt x="93" y="73"/>
                      <a:pt x="93" y="72"/>
                      <a:pt x="93" y="72"/>
                    </a:cubicBezTo>
                    <a:cubicBezTo>
                      <a:pt x="93" y="72"/>
                      <a:pt x="93" y="72"/>
                      <a:pt x="93" y="72"/>
                    </a:cubicBezTo>
                    <a:cubicBezTo>
                      <a:pt x="94" y="69"/>
                      <a:pt x="94" y="69"/>
                      <a:pt x="94" y="69"/>
                    </a:cubicBezTo>
                    <a:cubicBezTo>
                      <a:pt x="96" y="64"/>
                      <a:pt x="96" y="64"/>
                      <a:pt x="96" y="64"/>
                    </a:cubicBezTo>
                    <a:cubicBezTo>
                      <a:pt x="101" y="58"/>
                      <a:pt x="101" y="58"/>
                      <a:pt x="101" y="58"/>
                    </a:cubicBezTo>
                    <a:cubicBezTo>
                      <a:pt x="106" y="53"/>
                      <a:pt x="106" y="53"/>
                      <a:pt x="106" y="53"/>
                    </a:cubicBezTo>
                    <a:cubicBezTo>
                      <a:pt x="107" y="52"/>
                      <a:pt x="107" y="52"/>
                      <a:pt x="107" y="52"/>
                    </a:cubicBezTo>
                    <a:cubicBezTo>
                      <a:pt x="107" y="47"/>
                      <a:pt x="107" y="47"/>
                      <a:pt x="107" y="47"/>
                    </a:cubicBezTo>
                    <a:cubicBezTo>
                      <a:pt x="112" y="44"/>
                      <a:pt x="112" y="44"/>
                      <a:pt x="112" y="44"/>
                    </a:cubicBezTo>
                    <a:cubicBezTo>
                      <a:pt x="113" y="43"/>
                      <a:pt x="113" y="43"/>
                      <a:pt x="113" y="43"/>
                    </a:cubicBezTo>
                    <a:cubicBezTo>
                      <a:pt x="114" y="37"/>
                      <a:pt x="114" y="37"/>
                      <a:pt x="114" y="37"/>
                    </a:cubicBezTo>
                    <a:cubicBezTo>
                      <a:pt x="114" y="36"/>
                      <a:pt x="114" y="36"/>
                      <a:pt x="114" y="36"/>
                    </a:cubicBezTo>
                    <a:lnTo>
                      <a:pt x="11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9" name="Freeform 272">
                <a:extLst>
                  <a:ext uri="{FF2B5EF4-FFF2-40B4-BE49-F238E27FC236}">
                    <a16:creationId xmlns:a16="http://schemas.microsoft.com/office/drawing/2014/main" xmlns="" id="{94680FC5-23EC-4D28-8FF6-E847881C1972}"/>
                  </a:ext>
                </a:extLst>
              </p:cNvPr>
              <p:cNvSpPr>
                <a:spLocks/>
              </p:cNvSpPr>
              <p:nvPr/>
            </p:nvSpPr>
            <p:spPr bwMode="auto">
              <a:xfrm>
                <a:off x="-2771" y="5794"/>
                <a:ext cx="41" cy="37"/>
              </a:xfrm>
              <a:custGeom>
                <a:avLst/>
                <a:gdLst>
                  <a:gd name="T0" fmla="*/ 42 w 44"/>
                  <a:gd name="T1" fmla="*/ 2 h 39"/>
                  <a:gd name="T2" fmla="*/ 36 w 44"/>
                  <a:gd name="T3" fmla="*/ 0 h 39"/>
                  <a:gd name="T4" fmla="*/ 35 w 44"/>
                  <a:gd name="T5" fmla="*/ 0 h 39"/>
                  <a:gd name="T6" fmla="*/ 29 w 44"/>
                  <a:gd name="T7" fmla="*/ 1 h 39"/>
                  <a:gd name="T8" fmla="*/ 29 w 44"/>
                  <a:gd name="T9" fmla="*/ 1 h 39"/>
                  <a:gd name="T10" fmla="*/ 23 w 44"/>
                  <a:gd name="T11" fmla="*/ 3 h 39"/>
                  <a:gd name="T12" fmla="*/ 17 w 44"/>
                  <a:gd name="T13" fmla="*/ 5 h 39"/>
                  <a:gd name="T14" fmla="*/ 17 w 44"/>
                  <a:gd name="T15" fmla="*/ 5 h 39"/>
                  <a:gd name="T16" fmla="*/ 11 w 44"/>
                  <a:gd name="T17" fmla="*/ 10 h 39"/>
                  <a:gd name="T18" fmla="*/ 10 w 44"/>
                  <a:gd name="T19" fmla="*/ 11 h 39"/>
                  <a:gd name="T20" fmla="*/ 9 w 44"/>
                  <a:gd name="T21" fmla="*/ 16 h 39"/>
                  <a:gd name="T22" fmla="*/ 3 w 44"/>
                  <a:gd name="T23" fmla="*/ 18 h 39"/>
                  <a:gd name="T24" fmla="*/ 2 w 44"/>
                  <a:gd name="T25" fmla="*/ 19 h 39"/>
                  <a:gd name="T26" fmla="*/ 0 w 44"/>
                  <a:gd name="T27" fmla="*/ 25 h 39"/>
                  <a:gd name="T28" fmla="*/ 0 w 44"/>
                  <a:gd name="T29" fmla="*/ 26 h 39"/>
                  <a:gd name="T30" fmla="*/ 4 w 44"/>
                  <a:gd name="T31" fmla="*/ 32 h 39"/>
                  <a:gd name="T32" fmla="*/ 5 w 44"/>
                  <a:gd name="T33" fmla="*/ 33 h 39"/>
                  <a:gd name="T34" fmla="*/ 10 w 44"/>
                  <a:gd name="T35" fmla="*/ 33 h 39"/>
                  <a:gd name="T36" fmla="*/ 15 w 44"/>
                  <a:gd name="T37" fmla="*/ 38 h 39"/>
                  <a:gd name="T38" fmla="*/ 16 w 44"/>
                  <a:gd name="T39" fmla="*/ 38 h 39"/>
                  <a:gd name="T40" fmla="*/ 17 w 44"/>
                  <a:gd name="T41" fmla="*/ 38 h 39"/>
                  <a:gd name="T42" fmla="*/ 22 w 44"/>
                  <a:gd name="T43" fmla="*/ 35 h 39"/>
                  <a:gd name="T44" fmla="*/ 23 w 44"/>
                  <a:gd name="T45" fmla="*/ 35 h 39"/>
                  <a:gd name="T46" fmla="*/ 25 w 44"/>
                  <a:gd name="T47" fmla="*/ 29 h 39"/>
                  <a:gd name="T48" fmla="*/ 29 w 44"/>
                  <a:gd name="T49" fmla="*/ 28 h 39"/>
                  <a:gd name="T50" fmla="*/ 30 w 44"/>
                  <a:gd name="T51" fmla="*/ 28 h 39"/>
                  <a:gd name="T52" fmla="*/ 36 w 44"/>
                  <a:gd name="T53" fmla="*/ 23 h 39"/>
                  <a:gd name="T54" fmla="*/ 36 w 44"/>
                  <a:gd name="T55" fmla="*/ 23 h 39"/>
                  <a:gd name="T56" fmla="*/ 42 w 44"/>
                  <a:gd name="T57" fmla="*/ 18 h 39"/>
                  <a:gd name="T58" fmla="*/ 42 w 44"/>
                  <a:gd name="T59" fmla="*/ 17 h 39"/>
                  <a:gd name="T60" fmla="*/ 44 w 44"/>
                  <a:gd name="T61" fmla="*/ 11 h 39"/>
                  <a:gd name="T62" fmla="*/ 44 w 44"/>
                  <a:gd name="T63" fmla="*/ 10 h 39"/>
                  <a:gd name="T64" fmla="*/ 43 w 44"/>
                  <a:gd name="T65" fmla="*/ 4 h 39"/>
                  <a:gd name="T66" fmla="*/ 42 w 44"/>
                  <a:gd name="T67"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39">
                    <a:moveTo>
                      <a:pt x="42" y="2"/>
                    </a:moveTo>
                    <a:cubicBezTo>
                      <a:pt x="36" y="0"/>
                      <a:pt x="36" y="0"/>
                      <a:pt x="36" y="0"/>
                    </a:cubicBezTo>
                    <a:cubicBezTo>
                      <a:pt x="35" y="0"/>
                      <a:pt x="35" y="0"/>
                      <a:pt x="35" y="0"/>
                    </a:cubicBezTo>
                    <a:cubicBezTo>
                      <a:pt x="29" y="1"/>
                      <a:pt x="29" y="1"/>
                      <a:pt x="29" y="1"/>
                    </a:cubicBezTo>
                    <a:cubicBezTo>
                      <a:pt x="29" y="1"/>
                      <a:pt x="29" y="1"/>
                      <a:pt x="29" y="1"/>
                    </a:cubicBezTo>
                    <a:cubicBezTo>
                      <a:pt x="23" y="3"/>
                      <a:pt x="23" y="3"/>
                      <a:pt x="23" y="3"/>
                    </a:cubicBezTo>
                    <a:cubicBezTo>
                      <a:pt x="17" y="5"/>
                      <a:pt x="17" y="5"/>
                      <a:pt x="17" y="5"/>
                    </a:cubicBezTo>
                    <a:cubicBezTo>
                      <a:pt x="17" y="5"/>
                      <a:pt x="17" y="5"/>
                      <a:pt x="17" y="5"/>
                    </a:cubicBezTo>
                    <a:cubicBezTo>
                      <a:pt x="11" y="10"/>
                      <a:pt x="11" y="10"/>
                      <a:pt x="11" y="10"/>
                    </a:cubicBezTo>
                    <a:cubicBezTo>
                      <a:pt x="10" y="11"/>
                      <a:pt x="10" y="11"/>
                      <a:pt x="10" y="11"/>
                    </a:cubicBezTo>
                    <a:cubicBezTo>
                      <a:pt x="9" y="16"/>
                      <a:pt x="9" y="16"/>
                      <a:pt x="9" y="16"/>
                    </a:cubicBezTo>
                    <a:cubicBezTo>
                      <a:pt x="3" y="18"/>
                      <a:pt x="3" y="18"/>
                      <a:pt x="3" y="18"/>
                    </a:cubicBezTo>
                    <a:cubicBezTo>
                      <a:pt x="2" y="19"/>
                      <a:pt x="2" y="19"/>
                      <a:pt x="2" y="19"/>
                    </a:cubicBezTo>
                    <a:cubicBezTo>
                      <a:pt x="0" y="25"/>
                      <a:pt x="0" y="25"/>
                      <a:pt x="0" y="25"/>
                    </a:cubicBezTo>
                    <a:cubicBezTo>
                      <a:pt x="0" y="26"/>
                      <a:pt x="0" y="26"/>
                      <a:pt x="0" y="26"/>
                    </a:cubicBezTo>
                    <a:cubicBezTo>
                      <a:pt x="4" y="32"/>
                      <a:pt x="4" y="32"/>
                      <a:pt x="4" y="32"/>
                    </a:cubicBezTo>
                    <a:cubicBezTo>
                      <a:pt x="5" y="33"/>
                      <a:pt x="5" y="33"/>
                      <a:pt x="5" y="33"/>
                    </a:cubicBezTo>
                    <a:cubicBezTo>
                      <a:pt x="10" y="33"/>
                      <a:pt x="10" y="33"/>
                      <a:pt x="10" y="33"/>
                    </a:cubicBezTo>
                    <a:cubicBezTo>
                      <a:pt x="15" y="38"/>
                      <a:pt x="15" y="38"/>
                      <a:pt x="15" y="38"/>
                    </a:cubicBezTo>
                    <a:cubicBezTo>
                      <a:pt x="16" y="38"/>
                      <a:pt x="16" y="38"/>
                      <a:pt x="16" y="38"/>
                    </a:cubicBezTo>
                    <a:cubicBezTo>
                      <a:pt x="16" y="38"/>
                      <a:pt x="17" y="39"/>
                      <a:pt x="17" y="38"/>
                    </a:cubicBezTo>
                    <a:cubicBezTo>
                      <a:pt x="22" y="35"/>
                      <a:pt x="22" y="35"/>
                      <a:pt x="22" y="35"/>
                    </a:cubicBezTo>
                    <a:cubicBezTo>
                      <a:pt x="23" y="35"/>
                      <a:pt x="23" y="35"/>
                      <a:pt x="23" y="35"/>
                    </a:cubicBezTo>
                    <a:cubicBezTo>
                      <a:pt x="25" y="29"/>
                      <a:pt x="25" y="29"/>
                      <a:pt x="25" y="29"/>
                    </a:cubicBezTo>
                    <a:cubicBezTo>
                      <a:pt x="29" y="28"/>
                      <a:pt x="29" y="28"/>
                      <a:pt x="29" y="28"/>
                    </a:cubicBezTo>
                    <a:cubicBezTo>
                      <a:pt x="30" y="28"/>
                      <a:pt x="30" y="28"/>
                      <a:pt x="30" y="28"/>
                    </a:cubicBezTo>
                    <a:cubicBezTo>
                      <a:pt x="36" y="23"/>
                      <a:pt x="36" y="23"/>
                      <a:pt x="36" y="23"/>
                    </a:cubicBezTo>
                    <a:cubicBezTo>
                      <a:pt x="36" y="23"/>
                      <a:pt x="36" y="23"/>
                      <a:pt x="36" y="23"/>
                    </a:cubicBezTo>
                    <a:cubicBezTo>
                      <a:pt x="42" y="18"/>
                      <a:pt x="42" y="18"/>
                      <a:pt x="42" y="18"/>
                    </a:cubicBezTo>
                    <a:cubicBezTo>
                      <a:pt x="42" y="17"/>
                      <a:pt x="42" y="17"/>
                      <a:pt x="42" y="17"/>
                    </a:cubicBezTo>
                    <a:cubicBezTo>
                      <a:pt x="44" y="11"/>
                      <a:pt x="44" y="11"/>
                      <a:pt x="44" y="11"/>
                    </a:cubicBezTo>
                    <a:cubicBezTo>
                      <a:pt x="44" y="10"/>
                      <a:pt x="44" y="10"/>
                      <a:pt x="44" y="10"/>
                    </a:cubicBezTo>
                    <a:cubicBezTo>
                      <a:pt x="43" y="4"/>
                      <a:pt x="43" y="4"/>
                      <a:pt x="43" y="4"/>
                    </a:cubicBezTo>
                    <a:lnTo>
                      <a:pt x="4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0" name="Freeform 273">
                <a:extLst>
                  <a:ext uri="{FF2B5EF4-FFF2-40B4-BE49-F238E27FC236}">
                    <a16:creationId xmlns:a16="http://schemas.microsoft.com/office/drawing/2014/main" xmlns="" id="{B15FCD26-7623-4281-8A57-95AD43D8063A}"/>
                  </a:ext>
                </a:extLst>
              </p:cNvPr>
              <p:cNvSpPr>
                <a:spLocks/>
              </p:cNvSpPr>
              <p:nvPr/>
            </p:nvSpPr>
            <p:spPr bwMode="auto">
              <a:xfrm>
                <a:off x="-2110" y="5826"/>
                <a:ext cx="9" cy="14"/>
              </a:xfrm>
              <a:custGeom>
                <a:avLst/>
                <a:gdLst>
                  <a:gd name="T0" fmla="*/ 5 w 9"/>
                  <a:gd name="T1" fmla="*/ 1 h 15"/>
                  <a:gd name="T2" fmla="*/ 3 w 9"/>
                  <a:gd name="T3" fmla="*/ 0 h 15"/>
                  <a:gd name="T4" fmla="*/ 1 w 9"/>
                  <a:gd name="T5" fmla="*/ 1 h 15"/>
                  <a:gd name="T6" fmla="*/ 0 w 9"/>
                  <a:gd name="T7" fmla="*/ 7 h 15"/>
                  <a:gd name="T8" fmla="*/ 0 w 9"/>
                  <a:gd name="T9" fmla="*/ 8 h 15"/>
                  <a:gd name="T10" fmla="*/ 3 w 9"/>
                  <a:gd name="T11" fmla="*/ 14 h 15"/>
                  <a:gd name="T12" fmla="*/ 4 w 9"/>
                  <a:gd name="T13" fmla="*/ 14 h 15"/>
                  <a:gd name="T14" fmla="*/ 4 w 9"/>
                  <a:gd name="T15" fmla="*/ 14 h 15"/>
                  <a:gd name="T16" fmla="*/ 4 w 9"/>
                  <a:gd name="T17" fmla="*/ 14 h 15"/>
                  <a:gd name="T18" fmla="*/ 5 w 9"/>
                  <a:gd name="T19" fmla="*/ 14 h 15"/>
                  <a:gd name="T20" fmla="*/ 5 w 9"/>
                  <a:gd name="T21" fmla="*/ 14 h 15"/>
                  <a:gd name="T22" fmla="*/ 6 w 9"/>
                  <a:gd name="T23" fmla="*/ 14 h 15"/>
                  <a:gd name="T24" fmla="*/ 6 w 9"/>
                  <a:gd name="T25" fmla="*/ 14 h 15"/>
                  <a:gd name="T26" fmla="*/ 6 w 9"/>
                  <a:gd name="T27" fmla="*/ 14 h 15"/>
                  <a:gd name="T28" fmla="*/ 9 w 9"/>
                  <a:gd name="T29" fmla="*/ 8 h 15"/>
                  <a:gd name="T30" fmla="*/ 8 w 9"/>
                  <a:gd name="T31" fmla="*/ 7 h 15"/>
                  <a:gd name="T32" fmla="*/ 5 w 9"/>
                  <a:gd name="T3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5">
                    <a:moveTo>
                      <a:pt x="5" y="1"/>
                    </a:moveTo>
                    <a:cubicBezTo>
                      <a:pt x="3" y="0"/>
                      <a:pt x="3" y="0"/>
                      <a:pt x="3" y="0"/>
                    </a:cubicBezTo>
                    <a:cubicBezTo>
                      <a:pt x="1" y="1"/>
                      <a:pt x="1" y="1"/>
                      <a:pt x="1" y="1"/>
                    </a:cubicBezTo>
                    <a:cubicBezTo>
                      <a:pt x="0" y="7"/>
                      <a:pt x="0" y="7"/>
                      <a:pt x="0" y="7"/>
                    </a:cubicBezTo>
                    <a:cubicBezTo>
                      <a:pt x="0" y="8"/>
                      <a:pt x="0" y="8"/>
                      <a:pt x="0" y="8"/>
                    </a:cubicBezTo>
                    <a:cubicBezTo>
                      <a:pt x="3" y="14"/>
                      <a:pt x="3" y="14"/>
                      <a:pt x="3" y="14"/>
                    </a:cubicBezTo>
                    <a:cubicBezTo>
                      <a:pt x="3" y="14"/>
                      <a:pt x="4" y="14"/>
                      <a:pt x="4" y="14"/>
                    </a:cubicBezTo>
                    <a:cubicBezTo>
                      <a:pt x="4" y="14"/>
                      <a:pt x="4" y="14"/>
                      <a:pt x="4" y="14"/>
                    </a:cubicBezTo>
                    <a:cubicBezTo>
                      <a:pt x="4" y="14"/>
                      <a:pt x="4" y="14"/>
                      <a:pt x="4" y="14"/>
                    </a:cubicBezTo>
                    <a:cubicBezTo>
                      <a:pt x="4" y="15"/>
                      <a:pt x="5" y="14"/>
                      <a:pt x="5" y="14"/>
                    </a:cubicBezTo>
                    <a:cubicBezTo>
                      <a:pt x="5" y="14"/>
                      <a:pt x="5" y="14"/>
                      <a:pt x="5" y="14"/>
                    </a:cubicBezTo>
                    <a:cubicBezTo>
                      <a:pt x="6" y="14"/>
                      <a:pt x="6" y="14"/>
                      <a:pt x="6" y="14"/>
                    </a:cubicBezTo>
                    <a:cubicBezTo>
                      <a:pt x="6" y="14"/>
                      <a:pt x="6" y="14"/>
                      <a:pt x="6" y="14"/>
                    </a:cubicBezTo>
                    <a:cubicBezTo>
                      <a:pt x="6" y="14"/>
                      <a:pt x="6" y="14"/>
                      <a:pt x="6" y="14"/>
                    </a:cubicBezTo>
                    <a:cubicBezTo>
                      <a:pt x="9" y="8"/>
                      <a:pt x="9" y="8"/>
                      <a:pt x="9" y="8"/>
                    </a:cubicBezTo>
                    <a:cubicBezTo>
                      <a:pt x="8" y="7"/>
                      <a:pt x="8" y="7"/>
                      <a:pt x="8" y="7"/>
                    </a:cubicBez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1" name="Freeform 274">
                <a:extLst>
                  <a:ext uri="{FF2B5EF4-FFF2-40B4-BE49-F238E27FC236}">
                    <a16:creationId xmlns:a16="http://schemas.microsoft.com/office/drawing/2014/main" xmlns="" id="{EF6D60A0-68D2-4BC4-B1BA-442CA7BA43A7}"/>
                  </a:ext>
                </a:extLst>
              </p:cNvPr>
              <p:cNvSpPr>
                <a:spLocks/>
              </p:cNvSpPr>
              <p:nvPr/>
            </p:nvSpPr>
            <p:spPr bwMode="auto">
              <a:xfrm>
                <a:off x="-1748" y="5967"/>
                <a:ext cx="4" cy="9"/>
              </a:xfrm>
              <a:custGeom>
                <a:avLst/>
                <a:gdLst>
                  <a:gd name="T0" fmla="*/ 4 w 5"/>
                  <a:gd name="T1" fmla="*/ 9 h 9"/>
                  <a:gd name="T2" fmla="*/ 5 w 5"/>
                  <a:gd name="T3" fmla="*/ 7 h 9"/>
                  <a:gd name="T4" fmla="*/ 3 w 5"/>
                  <a:gd name="T5" fmla="*/ 1 h 9"/>
                  <a:gd name="T6" fmla="*/ 1 w 5"/>
                  <a:gd name="T7" fmla="*/ 0 h 9"/>
                  <a:gd name="T8" fmla="*/ 0 w 5"/>
                  <a:gd name="T9" fmla="*/ 2 h 9"/>
                  <a:gd name="T10" fmla="*/ 2 w 5"/>
                  <a:gd name="T11" fmla="*/ 8 h 9"/>
                  <a:gd name="T12" fmla="*/ 4 w 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9"/>
                    </a:moveTo>
                    <a:cubicBezTo>
                      <a:pt x="5" y="9"/>
                      <a:pt x="5" y="8"/>
                      <a:pt x="5" y="7"/>
                    </a:cubicBezTo>
                    <a:cubicBezTo>
                      <a:pt x="3" y="1"/>
                      <a:pt x="3" y="1"/>
                      <a:pt x="3" y="1"/>
                    </a:cubicBezTo>
                    <a:cubicBezTo>
                      <a:pt x="3" y="0"/>
                      <a:pt x="2" y="0"/>
                      <a:pt x="1" y="0"/>
                    </a:cubicBezTo>
                    <a:cubicBezTo>
                      <a:pt x="0" y="0"/>
                      <a:pt x="0" y="1"/>
                      <a:pt x="0" y="2"/>
                    </a:cubicBezTo>
                    <a:cubicBezTo>
                      <a:pt x="2" y="8"/>
                      <a:pt x="2" y="8"/>
                      <a:pt x="2" y="8"/>
                    </a:cubicBezTo>
                    <a:cubicBezTo>
                      <a:pt x="2" y="9"/>
                      <a:pt x="3"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2" name="Freeform 275">
                <a:extLst>
                  <a:ext uri="{FF2B5EF4-FFF2-40B4-BE49-F238E27FC236}">
                    <a16:creationId xmlns:a16="http://schemas.microsoft.com/office/drawing/2014/main" xmlns="" id="{9C5D72BB-F266-4B91-BEB8-3BFC3A9AFC1F}"/>
                  </a:ext>
                </a:extLst>
              </p:cNvPr>
              <p:cNvSpPr>
                <a:spLocks/>
              </p:cNvSpPr>
              <p:nvPr/>
            </p:nvSpPr>
            <p:spPr bwMode="auto">
              <a:xfrm>
                <a:off x="-1726" y="5974"/>
                <a:ext cx="8" cy="5"/>
              </a:xfrm>
              <a:custGeom>
                <a:avLst/>
                <a:gdLst>
                  <a:gd name="T0" fmla="*/ 7 w 9"/>
                  <a:gd name="T1" fmla="*/ 0 h 6"/>
                  <a:gd name="T2" fmla="*/ 2 w 9"/>
                  <a:gd name="T3" fmla="*/ 2 h 6"/>
                  <a:gd name="T4" fmla="*/ 0 w 9"/>
                  <a:gd name="T5" fmla="*/ 3 h 6"/>
                  <a:gd name="T6" fmla="*/ 2 w 9"/>
                  <a:gd name="T7" fmla="*/ 5 h 6"/>
                  <a:gd name="T8" fmla="*/ 7 w 9"/>
                  <a:gd name="T9" fmla="*/ 6 h 6"/>
                  <a:gd name="T10" fmla="*/ 7 w 9"/>
                  <a:gd name="T11" fmla="*/ 6 h 6"/>
                  <a:gd name="T12" fmla="*/ 8 w 9"/>
                  <a:gd name="T13" fmla="*/ 6 h 6"/>
                  <a:gd name="T14" fmla="*/ 8 w 9"/>
                  <a:gd name="T15" fmla="*/ 6 h 6"/>
                  <a:gd name="T16" fmla="*/ 9 w 9"/>
                  <a:gd name="T17" fmla="*/ 6 h 6"/>
                  <a:gd name="T18" fmla="*/ 9 w 9"/>
                  <a:gd name="T19" fmla="*/ 5 h 6"/>
                  <a:gd name="T20" fmla="*/ 9 w 9"/>
                  <a:gd name="T21" fmla="*/ 5 h 6"/>
                  <a:gd name="T22" fmla="*/ 9 w 9"/>
                  <a:gd name="T23" fmla="*/ 5 h 6"/>
                  <a:gd name="T24" fmla="*/ 9 w 9"/>
                  <a:gd name="T25" fmla="*/ 4 h 6"/>
                  <a:gd name="T26" fmla="*/ 9 w 9"/>
                  <a:gd name="T27" fmla="*/ 2 h 6"/>
                  <a:gd name="T28" fmla="*/ 9 w 9"/>
                  <a:gd name="T29" fmla="*/ 1 h 6"/>
                  <a:gd name="T30" fmla="*/ 7 w 9"/>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6">
                    <a:moveTo>
                      <a:pt x="7" y="0"/>
                    </a:moveTo>
                    <a:cubicBezTo>
                      <a:pt x="2" y="2"/>
                      <a:pt x="2" y="2"/>
                      <a:pt x="2" y="2"/>
                    </a:cubicBezTo>
                    <a:cubicBezTo>
                      <a:pt x="1" y="2"/>
                      <a:pt x="0" y="2"/>
                      <a:pt x="0" y="3"/>
                    </a:cubicBezTo>
                    <a:cubicBezTo>
                      <a:pt x="0" y="4"/>
                      <a:pt x="1" y="5"/>
                      <a:pt x="2" y="5"/>
                    </a:cubicBezTo>
                    <a:cubicBezTo>
                      <a:pt x="7" y="6"/>
                      <a:pt x="7" y="6"/>
                      <a:pt x="7" y="6"/>
                    </a:cubicBezTo>
                    <a:cubicBezTo>
                      <a:pt x="7" y="6"/>
                      <a:pt x="7" y="6"/>
                      <a:pt x="7" y="6"/>
                    </a:cubicBezTo>
                    <a:cubicBezTo>
                      <a:pt x="7" y="6"/>
                      <a:pt x="8" y="6"/>
                      <a:pt x="8" y="6"/>
                    </a:cubicBezTo>
                    <a:cubicBezTo>
                      <a:pt x="8" y="6"/>
                      <a:pt x="8" y="6"/>
                      <a:pt x="8" y="6"/>
                    </a:cubicBezTo>
                    <a:cubicBezTo>
                      <a:pt x="8" y="6"/>
                      <a:pt x="8" y="6"/>
                      <a:pt x="9" y="6"/>
                    </a:cubicBezTo>
                    <a:cubicBezTo>
                      <a:pt x="9" y="6"/>
                      <a:pt x="9" y="5"/>
                      <a:pt x="9" y="5"/>
                    </a:cubicBezTo>
                    <a:cubicBezTo>
                      <a:pt x="9" y="5"/>
                      <a:pt x="9" y="5"/>
                      <a:pt x="9" y="5"/>
                    </a:cubicBezTo>
                    <a:cubicBezTo>
                      <a:pt x="9" y="5"/>
                      <a:pt x="9" y="5"/>
                      <a:pt x="9" y="5"/>
                    </a:cubicBezTo>
                    <a:cubicBezTo>
                      <a:pt x="9" y="4"/>
                      <a:pt x="9" y="4"/>
                      <a:pt x="9" y="4"/>
                    </a:cubicBezTo>
                    <a:cubicBezTo>
                      <a:pt x="9" y="2"/>
                      <a:pt x="9" y="2"/>
                      <a:pt x="9" y="2"/>
                    </a:cubicBezTo>
                    <a:cubicBezTo>
                      <a:pt x="9" y="1"/>
                      <a:pt x="9" y="1"/>
                      <a:pt x="9" y="1"/>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3" name="Freeform 276">
                <a:extLst>
                  <a:ext uri="{FF2B5EF4-FFF2-40B4-BE49-F238E27FC236}">
                    <a16:creationId xmlns:a16="http://schemas.microsoft.com/office/drawing/2014/main" xmlns="" id="{D88E2877-6A48-4C48-9F6E-9993FFD7AE38}"/>
                  </a:ext>
                </a:extLst>
              </p:cNvPr>
              <p:cNvSpPr>
                <a:spLocks/>
              </p:cNvSpPr>
              <p:nvPr/>
            </p:nvSpPr>
            <p:spPr bwMode="auto">
              <a:xfrm>
                <a:off x="-1757" y="6109"/>
                <a:ext cx="16" cy="14"/>
              </a:xfrm>
              <a:custGeom>
                <a:avLst/>
                <a:gdLst>
                  <a:gd name="T0" fmla="*/ 15 w 17"/>
                  <a:gd name="T1" fmla="*/ 3 h 15"/>
                  <a:gd name="T2" fmla="*/ 9 w 17"/>
                  <a:gd name="T3" fmla="*/ 1 h 15"/>
                  <a:gd name="T4" fmla="*/ 8 w 17"/>
                  <a:gd name="T5" fmla="*/ 1 h 15"/>
                  <a:gd name="T6" fmla="*/ 2 w 17"/>
                  <a:gd name="T7" fmla="*/ 0 h 15"/>
                  <a:gd name="T8" fmla="*/ 0 w 17"/>
                  <a:gd name="T9" fmla="*/ 1 h 15"/>
                  <a:gd name="T10" fmla="*/ 0 w 17"/>
                  <a:gd name="T11" fmla="*/ 3 h 15"/>
                  <a:gd name="T12" fmla="*/ 3 w 17"/>
                  <a:gd name="T13" fmla="*/ 9 h 15"/>
                  <a:gd name="T14" fmla="*/ 3 w 17"/>
                  <a:gd name="T15" fmla="*/ 10 h 15"/>
                  <a:gd name="T16" fmla="*/ 9 w 17"/>
                  <a:gd name="T17" fmla="*/ 14 h 15"/>
                  <a:gd name="T18" fmla="*/ 9 w 17"/>
                  <a:gd name="T19" fmla="*/ 14 h 15"/>
                  <a:gd name="T20" fmla="*/ 10 w 17"/>
                  <a:gd name="T21" fmla="*/ 14 h 15"/>
                  <a:gd name="T22" fmla="*/ 11 w 17"/>
                  <a:gd name="T23" fmla="*/ 14 h 15"/>
                  <a:gd name="T24" fmla="*/ 11 w 17"/>
                  <a:gd name="T25" fmla="*/ 15 h 15"/>
                  <a:gd name="T26" fmla="*/ 16 w 17"/>
                  <a:gd name="T27" fmla="*/ 13 h 15"/>
                  <a:gd name="T28" fmla="*/ 17 w 17"/>
                  <a:gd name="T29" fmla="*/ 11 h 15"/>
                  <a:gd name="T30" fmla="*/ 16 w 17"/>
                  <a:gd name="T31" fmla="*/ 5 h 15"/>
                  <a:gd name="T32" fmla="*/ 15 w 17"/>
                  <a:gd name="T3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5">
                    <a:moveTo>
                      <a:pt x="15" y="3"/>
                    </a:moveTo>
                    <a:cubicBezTo>
                      <a:pt x="9" y="1"/>
                      <a:pt x="9" y="1"/>
                      <a:pt x="9" y="1"/>
                    </a:cubicBezTo>
                    <a:cubicBezTo>
                      <a:pt x="8" y="1"/>
                      <a:pt x="8" y="1"/>
                      <a:pt x="8" y="1"/>
                    </a:cubicBezTo>
                    <a:cubicBezTo>
                      <a:pt x="2" y="0"/>
                      <a:pt x="2" y="0"/>
                      <a:pt x="2" y="0"/>
                    </a:cubicBezTo>
                    <a:cubicBezTo>
                      <a:pt x="0" y="1"/>
                      <a:pt x="0" y="1"/>
                      <a:pt x="0" y="1"/>
                    </a:cubicBezTo>
                    <a:cubicBezTo>
                      <a:pt x="0" y="3"/>
                      <a:pt x="0" y="3"/>
                      <a:pt x="0" y="3"/>
                    </a:cubicBezTo>
                    <a:cubicBezTo>
                      <a:pt x="3" y="9"/>
                      <a:pt x="3" y="9"/>
                      <a:pt x="3" y="9"/>
                    </a:cubicBezTo>
                    <a:cubicBezTo>
                      <a:pt x="3" y="10"/>
                      <a:pt x="3" y="10"/>
                      <a:pt x="3" y="10"/>
                    </a:cubicBezTo>
                    <a:cubicBezTo>
                      <a:pt x="9" y="14"/>
                      <a:pt x="9" y="14"/>
                      <a:pt x="9" y="14"/>
                    </a:cubicBezTo>
                    <a:cubicBezTo>
                      <a:pt x="9" y="14"/>
                      <a:pt x="9" y="14"/>
                      <a:pt x="9" y="14"/>
                    </a:cubicBezTo>
                    <a:cubicBezTo>
                      <a:pt x="10" y="14"/>
                      <a:pt x="10" y="14"/>
                      <a:pt x="10" y="14"/>
                    </a:cubicBezTo>
                    <a:cubicBezTo>
                      <a:pt x="10" y="14"/>
                      <a:pt x="10" y="15"/>
                      <a:pt x="11" y="14"/>
                    </a:cubicBezTo>
                    <a:cubicBezTo>
                      <a:pt x="11" y="14"/>
                      <a:pt x="11" y="15"/>
                      <a:pt x="11" y="15"/>
                    </a:cubicBezTo>
                    <a:cubicBezTo>
                      <a:pt x="16" y="13"/>
                      <a:pt x="16" y="13"/>
                      <a:pt x="16" y="13"/>
                    </a:cubicBezTo>
                    <a:cubicBezTo>
                      <a:pt x="17" y="13"/>
                      <a:pt x="17" y="12"/>
                      <a:pt x="17" y="11"/>
                    </a:cubicBezTo>
                    <a:cubicBezTo>
                      <a:pt x="16" y="5"/>
                      <a:pt x="16" y="5"/>
                      <a:pt x="16" y="5"/>
                    </a:cubicBez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4" name="Freeform 277">
                <a:extLst>
                  <a:ext uri="{FF2B5EF4-FFF2-40B4-BE49-F238E27FC236}">
                    <a16:creationId xmlns:a16="http://schemas.microsoft.com/office/drawing/2014/main" xmlns="" id="{D24E85C1-3623-457E-8FF9-D419C2D11B42}"/>
                  </a:ext>
                </a:extLst>
              </p:cNvPr>
              <p:cNvSpPr>
                <a:spLocks/>
              </p:cNvSpPr>
              <p:nvPr/>
            </p:nvSpPr>
            <p:spPr bwMode="auto">
              <a:xfrm>
                <a:off x="-1003" y="5750"/>
                <a:ext cx="9" cy="9"/>
              </a:xfrm>
              <a:custGeom>
                <a:avLst/>
                <a:gdLst>
                  <a:gd name="T0" fmla="*/ 8 w 9"/>
                  <a:gd name="T1" fmla="*/ 1 h 9"/>
                  <a:gd name="T2" fmla="*/ 2 w 9"/>
                  <a:gd name="T3" fmla="*/ 0 h 9"/>
                  <a:gd name="T4" fmla="*/ 0 w 9"/>
                  <a:gd name="T5" fmla="*/ 1 h 9"/>
                  <a:gd name="T6" fmla="*/ 1 w 9"/>
                  <a:gd name="T7" fmla="*/ 3 h 9"/>
                  <a:gd name="T8" fmla="*/ 6 w 9"/>
                  <a:gd name="T9" fmla="*/ 8 h 9"/>
                  <a:gd name="T10" fmla="*/ 7 w 9"/>
                  <a:gd name="T11" fmla="*/ 9 h 9"/>
                  <a:gd name="T12" fmla="*/ 7 w 9"/>
                  <a:gd name="T13" fmla="*/ 9 h 9"/>
                  <a:gd name="T14" fmla="*/ 7 w 9"/>
                  <a:gd name="T15" fmla="*/ 9 h 9"/>
                  <a:gd name="T16" fmla="*/ 8 w 9"/>
                  <a:gd name="T17" fmla="*/ 9 h 9"/>
                  <a:gd name="T18" fmla="*/ 9 w 9"/>
                  <a:gd name="T19" fmla="*/ 8 h 9"/>
                  <a:gd name="T20" fmla="*/ 9 w 9"/>
                  <a:gd name="T21" fmla="*/ 8 h 9"/>
                  <a:gd name="T22" fmla="*/ 9 w 9"/>
                  <a:gd name="T23" fmla="*/ 8 h 9"/>
                  <a:gd name="T24" fmla="*/ 9 w 9"/>
                  <a:gd name="T25" fmla="*/ 7 h 9"/>
                  <a:gd name="T26" fmla="*/ 9 w 9"/>
                  <a:gd name="T27" fmla="*/ 3 h 9"/>
                  <a:gd name="T28" fmla="*/ 8 w 9"/>
                  <a:gd name="T2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9">
                    <a:moveTo>
                      <a:pt x="8" y="1"/>
                    </a:moveTo>
                    <a:cubicBezTo>
                      <a:pt x="2" y="0"/>
                      <a:pt x="2" y="0"/>
                      <a:pt x="2" y="0"/>
                    </a:cubicBezTo>
                    <a:cubicBezTo>
                      <a:pt x="1" y="0"/>
                      <a:pt x="1" y="1"/>
                      <a:pt x="0" y="1"/>
                    </a:cubicBezTo>
                    <a:cubicBezTo>
                      <a:pt x="1" y="3"/>
                      <a:pt x="1" y="3"/>
                      <a:pt x="1" y="3"/>
                    </a:cubicBezTo>
                    <a:cubicBezTo>
                      <a:pt x="6" y="8"/>
                      <a:pt x="6" y="8"/>
                      <a:pt x="6" y="8"/>
                    </a:cubicBezTo>
                    <a:cubicBezTo>
                      <a:pt x="6" y="9"/>
                      <a:pt x="7" y="9"/>
                      <a:pt x="7" y="9"/>
                    </a:cubicBezTo>
                    <a:cubicBezTo>
                      <a:pt x="7" y="9"/>
                      <a:pt x="7" y="9"/>
                      <a:pt x="7" y="9"/>
                    </a:cubicBezTo>
                    <a:cubicBezTo>
                      <a:pt x="7" y="9"/>
                      <a:pt x="7" y="9"/>
                      <a:pt x="7" y="9"/>
                    </a:cubicBezTo>
                    <a:cubicBezTo>
                      <a:pt x="8" y="9"/>
                      <a:pt x="8" y="9"/>
                      <a:pt x="8" y="9"/>
                    </a:cubicBezTo>
                    <a:cubicBezTo>
                      <a:pt x="8" y="9"/>
                      <a:pt x="8" y="9"/>
                      <a:pt x="9" y="8"/>
                    </a:cubicBezTo>
                    <a:cubicBezTo>
                      <a:pt x="9" y="8"/>
                      <a:pt x="9" y="8"/>
                      <a:pt x="9" y="8"/>
                    </a:cubicBezTo>
                    <a:cubicBezTo>
                      <a:pt x="9" y="8"/>
                      <a:pt x="9" y="8"/>
                      <a:pt x="9" y="8"/>
                    </a:cubicBezTo>
                    <a:cubicBezTo>
                      <a:pt x="9" y="8"/>
                      <a:pt x="9" y="7"/>
                      <a:pt x="9" y="7"/>
                    </a:cubicBezTo>
                    <a:cubicBezTo>
                      <a:pt x="9" y="3"/>
                      <a:pt x="9" y="3"/>
                      <a:pt x="9" y="3"/>
                    </a:cubicBezTo>
                    <a:cubicBezTo>
                      <a:pt x="9" y="2"/>
                      <a:pt x="8"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5" name="Freeform 278">
                <a:extLst>
                  <a:ext uri="{FF2B5EF4-FFF2-40B4-BE49-F238E27FC236}">
                    <a16:creationId xmlns:a16="http://schemas.microsoft.com/office/drawing/2014/main" xmlns="" id="{3A4B03F5-5514-4873-BAD2-8DDCED94A697}"/>
                  </a:ext>
                </a:extLst>
              </p:cNvPr>
              <p:cNvSpPr>
                <a:spLocks/>
              </p:cNvSpPr>
              <p:nvPr/>
            </p:nvSpPr>
            <p:spPr bwMode="auto">
              <a:xfrm>
                <a:off x="-942" y="5830"/>
                <a:ext cx="17" cy="24"/>
              </a:xfrm>
              <a:custGeom>
                <a:avLst/>
                <a:gdLst>
                  <a:gd name="T0" fmla="*/ 2 w 19"/>
                  <a:gd name="T1" fmla="*/ 0 h 26"/>
                  <a:gd name="T2" fmla="*/ 1 w 19"/>
                  <a:gd name="T3" fmla="*/ 2 h 26"/>
                  <a:gd name="T4" fmla="*/ 0 w 19"/>
                  <a:gd name="T5" fmla="*/ 7 h 26"/>
                  <a:gd name="T6" fmla="*/ 0 w 19"/>
                  <a:gd name="T7" fmla="*/ 9 h 26"/>
                  <a:gd name="T8" fmla="*/ 3 w 19"/>
                  <a:gd name="T9" fmla="*/ 14 h 26"/>
                  <a:gd name="T10" fmla="*/ 3 w 19"/>
                  <a:gd name="T11" fmla="*/ 14 h 26"/>
                  <a:gd name="T12" fmla="*/ 7 w 19"/>
                  <a:gd name="T13" fmla="*/ 20 h 26"/>
                  <a:gd name="T14" fmla="*/ 7 w 19"/>
                  <a:gd name="T15" fmla="*/ 20 h 26"/>
                  <a:gd name="T16" fmla="*/ 13 w 19"/>
                  <a:gd name="T17" fmla="*/ 26 h 26"/>
                  <a:gd name="T18" fmla="*/ 13 w 19"/>
                  <a:gd name="T19" fmla="*/ 26 h 26"/>
                  <a:gd name="T20" fmla="*/ 15 w 19"/>
                  <a:gd name="T21" fmla="*/ 26 h 26"/>
                  <a:gd name="T22" fmla="*/ 19 w 19"/>
                  <a:gd name="T23" fmla="*/ 23 h 26"/>
                  <a:gd name="T24" fmla="*/ 19 w 19"/>
                  <a:gd name="T25" fmla="*/ 21 h 26"/>
                  <a:gd name="T26" fmla="*/ 17 w 19"/>
                  <a:gd name="T27" fmla="*/ 15 h 26"/>
                  <a:gd name="T28" fmla="*/ 16 w 19"/>
                  <a:gd name="T29" fmla="*/ 14 h 26"/>
                  <a:gd name="T30" fmla="*/ 11 w 19"/>
                  <a:gd name="T31" fmla="*/ 11 h 26"/>
                  <a:gd name="T32" fmla="*/ 10 w 19"/>
                  <a:gd name="T33" fmla="*/ 6 h 26"/>
                  <a:gd name="T34" fmla="*/ 10 w 19"/>
                  <a:gd name="T35" fmla="*/ 5 h 26"/>
                  <a:gd name="T36" fmla="*/ 4 w 19"/>
                  <a:gd name="T37" fmla="*/ 1 h 26"/>
                  <a:gd name="T38" fmla="*/ 2 w 19"/>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6">
                    <a:moveTo>
                      <a:pt x="2" y="0"/>
                    </a:moveTo>
                    <a:cubicBezTo>
                      <a:pt x="1" y="2"/>
                      <a:pt x="1" y="2"/>
                      <a:pt x="1" y="2"/>
                    </a:cubicBezTo>
                    <a:cubicBezTo>
                      <a:pt x="0" y="7"/>
                      <a:pt x="0" y="7"/>
                      <a:pt x="0" y="7"/>
                    </a:cubicBezTo>
                    <a:cubicBezTo>
                      <a:pt x="0" y="9"/>
                      <a:pt x="0" y="9"/>
                      <a:pt x="0" y="9"/>
                    </a:cubicBezTo>
                    <a:cubicBezTo>
                      <a:pt x="3" y="14"/>
                      <a:pt x="3" y="14"/>
                      <a:pt x="3" y="14"/>
                    </a:cubicBezTo>
                    <a:cubicBezTo>
                      <a:pt x="3" y="14"/>
                      <a:pt x="3" y="14"/>
                      <a:pt x="3" y="14"/>
                    </a:cubicBezTo>
                    <a:cubicBezTo>
                      <a:pt x="7" y="20"/>
                      <a:pt x="7" y="20"/>
                      <a:pt x="7" y="20"/>
                    </a:cubicBezTo>
                    <a:cubicBezTo>
                      <a:pt x="7" y="20"/>
                      <a:pt x="7" y="20"/>
                      <a:pt x="7" y="20"/>
                    </a:cubicBezTo>
                    <a:cubicBezTo>
                      <a:pt x="13" y="26"/>
                      <a:pt x="13" y="26"/>
                      <a:pt x="13" y="26"/>
                    </a:cubicBezTo>
                    <a:cubicBezTo>
                      <a:pt x="13" y="26"/>
                      <a:pt x="13" y="26"/>
                      <a:pt x="13" y="26"/>
                    </a:cubicBezTo>
                    <a:cubicBezTo>
                      <a:pt x="14" y="26"/>
                      <a:pt x="15" y="26"/>
                      <a:pt x="15" y="26"/>
                    </a:cubicBezTo>
                    <a:cubicBezTo>
                      <a:pt x="19" y="23"/>
                      <a:pt x="19" y="23"/>
                      <a:pt x="19" y="23"/>
                    </a:cubicBezTo>
                    <a:cubicBezTo>
                      <a:pt x="19" y="21"/>
                      <a:pt x="19" y="21"/>
                      <a:pt x="19" y="21"/>
                    </a:cubicBezTo>
                    <a:cubicBezTo>
                      <a:pt x="17" y="15"/>
                      <a:pt x="17" y="15"/>
                      <a:pt x="17" y="15"/>
                    </a:cubicBezTo>
                    <a:cubicBezTo>
                      <a:pt x="16" y="14"/>
                      <a:pt x="16" y="14"/>
                      <a:pt x="16" y="14"/>
                    </a:cubicBezTo>
                    <a:cubicBezTo>
                      <a:pt x="11" y="11"/>
                      <a:pt x="11" y="11"/>
                      <a:pt x="11" y="11"/>
                    </a:cubicBezTo>
                    <a:cubicBezTo>
                      <a:pt x="10" y="6"/>
                      <a:pt x="10" y="6"/>
                      <a:pt x="10" y="6"/>
                    </a:cubicBezTo>
                    <a:cubicBezTo>
                      <a:pt x="10" y="5"/>
                      <a:pt x="10" y="5"/>
                      <a:pt x="10" y="5"/>
                    </a:cubicBezTo>
                    <a:cubicBezTo>
                      <a:pt x="4" y="1"/>
                      <a:pt x="4" y="1"/>
                      <a:pt x="4"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6" name="Freeform 279">
                <a:extLst>
                  <a:ext uri="{FF2B5EF4-FFF2-40B4-BE49-F238E27FC236}">
                    <a16:creationId xmlns:a16="http://schemas.microsoft.com/office/drawing/2014/main" xmlns="" id="{9D9DEE1F-988D-45F3-8569-6DAB14873A7B}"/>
                  </a:ext>
                </a:extLst>
              </p:cNvPr>
              <p:cNvSpPr>
                <a:spLocks/>
              </p:cNvSpPr>
              <p:nvPr/>
            </p:nvSpPr>
            <p:spPr bwMode="auto">
              <a:xfrm>
                <a:off x="-931" y="5898"/>
                <a:ext cx="39" cy="34"/>
              </a:xfrm>
              <a:custGeom>
                <a:avLst/>
                <a:gdLst>
                  <a:gd name="T0" fmla="*/ 36 w 42"/>
                  <a:gd name="T1" fmla="*/ 18 h 37"/>
                  <a:gd name="T2" fmla="*/ 31 w 42"/>
                  <a:gd name="T3" fmla="*/ 12 h 37"/>
                  <a:gd name="T4" fmla="*/ 30 w 42"/>
                  <a:gd name="T5" fmla="*/ 11 h 37"/>
                  <a:gd name="T6" fmla="*/ 24 w 42"/>
                  <a:gd name="T7" fmla="*/ 10 h 37"/>
                  <a:gd name="T8" fmla="*/ 24 w 42"/>
                  <a:gd name="T9" fmla="*/ 9 h 37"/>
                  <a:gd name="T10" fmla="*/ 19 w 42"/>
                  <a:gd name="T11" fmla="*/ 8 h 37"/>
                  <a:gd name="T12" fmla="*/ 14 w 42"/>
                  <a:gd name="T13" fmla="*/ 6 h 37"/>
                  <a:gd name="T14" fmla="*/ 9 w 42"/>
                  <a:gd name="T15" fmla="*/ 0 h 37"/>
                  <a:gd name="T16" fmla="*/ 7 w 42"/>
                  <a:gd name="T17" fmla="*/ 0 h 37"/>
                  <a:gd name="T18" fmla="*/ 1 w 42"/>
                  <a:gd name="T19" fmla="*/ 4 h 37"/>
                  <a:gd name="T20" fmla="*/ 1 w 42"/>
                  <a:gd name="T21" fmla="*/ 5 h 37"/>
                  <a:gd name="T22" fmla="*/ 0 w 42"/>
                  <a:gd name="T23" fmla="*/ 11 h 37"/>
                  <a:gd name="T24" fmla="*/ 0 w 42"/>
                  <a:gd name="T25" fmla="*/ 12 h 37"/>
                  <a:gd name="T26" fmla="*/ 2 w 42"/>
                  <a:gd name="T27" fmla="*/ 18 h 37"/>
                  <a:gd name="T28" fmla="*/ 2 w 42"/>
                  <a:gd name="T29" fmla="*/ 19 h 37"/>
                  <a:gd name="T30" fmla="*/ 26 w 42"/>
                  <a:gd name="T31" fmla="*/ 36 h 37"/>
                  <a:gd name="T32" fmla="*/ 27 w 42"/>
                  <a:gd name="T33" fmla="*/ 36 h 37"/>
                  <a:gd name="T34" fmla="*/ 27 w 42"/>
                  <a:gd name="T35" fmla="*/ 36 h 37"/>
                  <a:gd name="T36" fmla="*/ 27 w 42"/>
                  <a:gd name="T37" fmla="*/ 36 h 37"/>
                  <a:gd name="T38" fmla="*/ 28 w 42"/>
                  <a:gd name="T39" fmla="*/ 36 h 37"/>
                  <a:gd name="T40" fmla="*/ 28 w 42"/>
                  <a:gd name="T41" fmla="*/ 36 h 37"/>
                  <a:gd name="T42" fmla="*/ 29 w 42"/>
                  <a:gd name="T43" fmla="*/ 35 h 37"/>
                  <a:gd name="T44" fmla="*/ 29 w 42"/>
                  <a:gd name="T45" fmla="*/ 35 h 37"/>
                  <a:gd name="T46" fmla="*/ 29 w 42"/>
                  <a:gd name="T47" fmla="*/ 35 h 37"/>
                  <a:gd name="T48" fmla="*/ 28 w 42"/>
                  <a:gd name="T49" fmla="*/ 30 h 37"/>
                  <a:gd name="T50" fmla="*/ 30 w 42"/>
                  <a:gd name="T51" fmla="*/ 26 h 37"/>
                  <a:gd name="T52" fmla="*/ 35 w 42"/>
                  <a:gd name="T53" fmla="*/ 25 h 37"/>
                  <a:gd name="T54" fmla="*/ 40 w 42"/>
                  <a:gd name="T55" fmla="*/ 24 h 37"/>
                  <a:gd name="T56" fmla="*/ 42 w 42"/>
                  <a:gd name="T57" fmla="*/ 23 h 37"/>
                  <a:gd name="T58" fmla="*/ 41 w 42"/>
                  <a:gd name="T59" fmla="*/ 21 h 37"/>
                  <a:gd name="T60" fmla="*/ 36 w 42"/>
                  <a:gd name="T61"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37">
                    <a:moveTo>
                      <a:pt x="36" y="18"/>
                    </a:moveTo>
                    <a:cubicBezTo>
                      <a:pt x="31" y="12"/>
                      <a:pt x="31" y="12"/>
                      <a:pt x="31" y="12"/>
                    </a:cubicBezTo>
                    <a:cubicBezTo>
                      <a:pt x="30" y="11"/>
                      <a:pt x="30" y="11"/>
                      <a:pt x="30" y="11"/>
                    </a:cubicBezTo>
                    <a:cubicBezTo>
                      <a:pt x="24" y="10"/>
                      <a:pt x="24" y="10"/>
                      <a:pt x="24" y="10"/>
                    </a:cubicBezTo>
                    <a:cubicBezTo>
                      <a:pt x="24" y="9"/>
                      <a:pt x="24" y="9"/>
                      <a:pt x="24" y="9"/>
                    </a:cubicBezTo>
                    <a:cubicBezTo>
                      <a:pt x="19" y="8"/>
                      <a:pt x="19" y="8"/>
                      <a:pt x="19" y="8"/>
                    </a:cubicBezTo>
                    <a:cubicBezTo>
                      <a:pt x="14" y="6"/>
                      <a:pt x="14" y="6"/>
                      <a:pt x="14" y="6"/>
                    </a:cubicBezTo>
                    <a:cubicBezTo>
                      <a:pt x="9" y="0"/>
                      <a:pt x="9" y="0"/>
                      <a:pt x="9" y="0"/>
                    </a:cubicBezTo>
                    <a:cubicBezTo>
                      <a:pt x="9" y="0"/>
                      <a:pt x="8" y="0"/>
                      <a:pt x="7" y="0"/>
                    </a:cubicBezTo>
                    <a:cubicBezTo>
                      <a:pt x="1" y="4"/>
                      <a:pt x="1" y="4"/>
                      <a:pt x="1" y="4"/>
                    </a:cubicBezTo>
                    <a:cubicBezTo>
                      <a:pt x="1" y="5"/>
                      <a:pt x="1" y="5"/>
                      <a:pt x="1" y="5"/>
                    </a:cubicBezTo>
                    <a:cubicBezTo>
                      <a:pt x="0" y="11"/>
                      <a:pt x="0" y="11"/>
                      <a:pt x="0" y="11"/>
                    </a:cubicBezTo>
                    <a:cubicBezTo>
                      <a:pt x="0" y="12"/>
                      <a:pt x="0" y="12"/>
                      <a:pt x="0" y="12"/>
                    </a:cubicBezTo>
                    <a:cubicBezTo>
                      <a:pt x="2" y="18"/>
                      <a:pt x="2" y="18"/>
                      <a:pt x="2" y="18"/>
                    </a:cubicBezTo>
                    <a:cubicBezTo>
                      <a:pt x="2" y="19"/>
                      <a:pt x="2" y="19"/>
                      <a:pt x="2" y="19"/>
                    </a:cubicBezTo>
                    <a:cubicBezTo>
                      <a:pt x="8" y="25"/>
                      <a:pt x="18" y="34"/>
                      <a:pt x="26" y="36"/>
                    </a:cubicBezTo>
                    <a:cubicBezTo>
                      <a:pt x="27" y="36"/>
                      <a:pt x="27" y="36"/>
                      <a:pt x="27" y="36"/>
                    </a:cubicBezTo>
                    <a:cubicBezTo>
                      <a:pt x="27" y="36"/>
                      <a:pt x="27" y="37"/>
                      <a:pt x="27" y="36"/>
                    </a:cubicBezTo>
                    <a:cubicBezTo>
                      <a:pt x="27" y="36"/>
                      <a:pt x="27" y="36"/>
                      <a:pt x="27" y="36"/>
                    </a:cubicBezTo>
                    <a:cubicBezTo>
                      <a:pt x="28" y="36"/>
                      <a:pt x="28" y="36"/>
                      <a:pt x="28" y="36"/>
                    </a:cubicBezTo>
                    <a:cubicBezTo>
                      <a:pt x="28" y="36"/>
                      <a:pt x="28" y="36"/>
                      <a:pt x="28" y="36"/>
                    </a:cubicBezTo>
                    <a:cubicBezTo>
                      <a:pt x="29" y="36"/>
                      <a:pt x="29" y="36"/>
                      <a:pt x="29" y="35"/>
                    </a:cubicBezTo>
                    <a:cubicBezTo>
                      <a:pt x="29" y="35"/>
                      <a:pt x="29" y="35"/>
                      <a:pt x="29" y="35"/>
                    </a:cubicBezTo>
                    <a:cubicBezTo>
                      <a:pt x="29" y="35"/>
                      <a:pt x="29" y="35"/>
                      <a:pt x="29" y="35"/>
                    </a:cubicBezTo>
                    <a:cubicBezTo>
                      <a:pt x="28" y="30"/>
                      <a:pt x="28" y="30"/>
                      <a:pt x="28" y="30"/>
                    </a:cubicBezTo>
                    <a:cubicBezTo>
                      <a:pt x="30" y="26"/>
                      <a:pt x="30" y="26"/>
                      <a:pt x="30" y="26"/>
                    </a:cubicBezTo>
                    <a:cubicBezTo>
                      <a:pt x="35" y="25"/>
                      <a:pt x="35" y="25"/>
                      <a:pt x="35" y="25"/>
                    </a:cubicBezTo>
                    <a:cubicBezTo>
                      <a:pt x="40" y="24"/>
                      <a:pt x="40" y="24"/>
                      <a:pt x="40" y="24"/>
                    </a:cubicBezTo>
                    <a:cubicBezTo>
                      <a:pt x="41" y="24"/>
                      <a:pt x="42" y="23"/>
                      <a:pt x="42" y="23"/>
                    </a:cubicBezTo>
                    <a:cubicBezTo>
                      <a:pt x="42" y="22"/>
                      <a:pt x="42" y="21"/>
                      <a:pt x="41" y="21"/>
                    </a:cubicBezTo>
                    <a:lnTo>
                      <a:pt x="3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7" name="Freeform 280">
                <a:extLst>
                  <a:ext uri="{FF2B5EF4-FFF2-40B4-BE49-F238E27FC236}">
                    <a16:creationId xmlns:a16="http://schemas.microsoft.com/office/drawing/2014/main" xmlns="" id="{B49A2182-D09E-47FC-827D-769928C67EFC}"/>
                  </a:ext>
                </a:extLst>
              </p:cNvPr>
              <p:cNvSpPr>
                <a:spLocks/>
              </p:cNvSpPr>
              <p:nvPr/>
            </p:nvSpPr>
            <p:spPr bwMode="auto">
              <a:xfrm>
                <a:off x="-2105" y="4087"/>
                <a:ext cx="8" cy="5"/>
              </a:xfrm>
              <a:custGeom>
                <a:avLst/>
                <a:gdLst>
                  <a:gd name="T0" fmla="*/ 8 w 9"/>
                  <a:gd name="T1" fmla="*/ 2 h 5"/>
                  <a:gd name="T2" fmla="*/ 2 w 9"/>
                  <a:gd name="T3" fmla="*/ 0 h 5"/>
                  <a:gd name="T4" fmla="*/ 0 w 9"/>
                  <a:gd name="T5" fmla="*/ 1 h 5"/>
                  <a:gd name="T6" fmla="*/ 1 w 9"/>
                  <a:gd name="T7" fmla="*/ 3 h 5"/>
                  <a:gd name="T8" fmla="*/ 7 w 9"/>
                  <a:gd name="T9" fmla="*/ 5 h 5"/>
                  <a:gd name="T10" fmla="*/ 9 w 9"/>
                  <a:gd name="T11" fmla="*/ 4 h 5"/>
                  <a:gd name="T12" fmla="*/ 8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8" y="2"/>
                    </a:moveTo>
                    <a:cubicBezTo>
                      <a:pt x="2" y="0"/>
                      <a:pt x="2" y="0"/>
                      <a:pt x="2" y="0"/>
                    </a:cubicBezTo>
                    <a:cubicBezTo>
                      <a:pt x="1" y="0"/>
                      <a:pt x="0" y="0"/>
                      <a:pt x="0" y="1"/>
                    </a:cubicBezTo>
                    <a:cubicBezTo>
                      <a:pt x="0" y="2"/>
                      <a:pt x="0" y="3"/>
                      <a:pt x="1" y="3"/>
                    </a:cubicBezTo>
                    <a:cubicBezTo>
                      <a:pt x="7" y="5"/>
                      <a:pt x="7" y="5"/>
                      <a:pt x="7" y="5"/>
                    </a:cubicBezTo>
                    <a:cubicBezTo>
                      <a:pt x="7" y="5"/>
                      <a:pt x="8" y="5"/>
                      <a:pt x="9" y="4"/>
                    </a:cubicBezTo>
                    <a:cubicBezTo>
                      <a:pt x="9" y="3"/>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8" name="Freeform 281">
                <a:extLst>
                  <a:ext uri="{FF2B5EF4-FFF2-40B4-BE49-F238E27FC236}">
                    <a16:creationId xmlns:a16="http://schemas.microsoft.com/office/drawing/2014/main" xmlns="" id="{443481AF-4836-494A-A08A-9AB8D57EB170}"/>
                  </a:ext>
                </a:extLst>
              </p:cNvPr>
              <p:cNvSpPr>
                <a:spLocks/>
              </p:cNvSpPr>
              <p:nvPr/>
            </p:nvSpPr>
            <p:spPr bwMode="auto">
              <a:xfrm>
                <a:off x="-2121" y="4087"/>
                <a:ext cx="8" cy="7"/>
              </a:xfrm>
              <a:custGeom>
                <a:avLst/>
                <a:gdLst>
                  <a:gd name="T0" fmla="*/ 7 w 9"/>
                  <a:gd name="T1" fmla="*/ 1 h 7"/>
                  <a:gd name="T2" fmla="*/ 1 w 9"/>
                  <a:gd name="T3" fmla="*/ 3 h 7"/>
                  <a:gd name="T4" fmla="*/ 0 w 9"/>
                  <a:gd name="T5" fmla="*/ 6 h 7"/>
                  <a:gd name="T6" fmla="*/ 2 w 9"/>
                  <a:gd name="T7" fmla="*/ 6 h 7"/>
                  <a:gd name="T8" fmla="*/ 8 w 9"/>
                  <a:gd name="T9" fmla="*/ 4 h 7"/>
                  <a:gd name="T10" fmla="*/ 9 w 9"/>
                  <a:gd name="T11" fmla="*/ 3 h 7"/>
                  <a:gd name="T12" fmla="*/ 9 w 9"/>
                  <a:gd name="T13" fmla="*/ 1 h 7"/>
                  <a:gd name="T14" fmla="*/ 8 w 9"/>
                  <a:gd name="T15" fmla="*/ 0 h 7"/>
                  <a:gd name="T16" fmla="*/ 7 w 9"/>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7" y="1"/>
                    </a:moveTo>
                    <a:cubicBezTo>
                      <a:pt x="1" y="3"/>
                      <a:pt x="1" y="3"/>
                      <a:pt x="1" y="3"/>
                    </a:cubicBezTo>
                    <a:cubicBezTo>
                      <a:pt x="0" y="4"/>
                      <a:pt x="0" y="5"/>
                      <a:pt x="0" y="6"/>
                    </a:cubicBezTo>
                    <a:cubicBezTo>
                      <a:pt x="0" y="6"/>
                      <a:pt x="1" y="7"/>
                      <a:pt x="2" y="6"/>
                    </a:cubicBezTo>
                    <a:cubicBezTo>
                      <a:pt x="8" y="4"/>
                      <a:pt x="8" y="4"/>
                      <a:pt x="8" y="4"/>
                    </a:cubicBezTo>
                    <a:cubicBezTo>
                      <a:pt x="9" y="3"/>
                      <a:pt x="9" y="3"/>
                      <a:pt x="9" y="3"/>
                    </a:cubicBezTo>
                    <a:cubicBezTo>
                      <a:pt x="9" y="1"/>
                      <a:pt x="9" y="1"/>
                      <a:pt x="9" y="1"/>
                    </a:cubicBezTo>
                    <a:cubicBezTo>
                      <a:pt x="8" y="0"/>
                      <a:pt x="8" y="0"/>
                      <a:pt x="8" y="0"/>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9" name="Freeform 282">
                <a:extLst>
                  <a:ext uri="{FF2B5EF4-FFF2-40B4-BE49-F238E27FC236}">
                    <a16:creationId xmlns:a16="http://schemas.microsoft.com/office/drawing/2014/main" xmlns="" id="{B14754F0-3BB4-45AE-9961-EE1E52221166}"/>
                  </a:ext>
                </a:extLst>
              </p:cNvPr>
              <p:cNvSpPr>
                <a:spLocks/>
              </p:cNvSpPr>
              <p:nvPr/>
            </p:nvSpPr>
            <p:spPr bwMode="auto">
              <a:xfrm>
                <a:off x="-2134" y="4089"/>
                <a:ext cx="8" cy="9"/>
              </a:xfrm>
              <a:custGeom>
                <a:avLst/>
                <a:gdLst>
                  <a:gd name="T0" fmla="*/ 6 w 9"/>
                  <a:gd name="T1" fmla="*/ 1 h 9"/>
                  <a:gd name="T2" fmla="*/ 0 w 9"/>
                  <a:gd name="T3" fmla="*/ 5 h 9"/>
                  <a:gd name="T4" fmla="*/ 0 w 9"/>
                  <a:gd name="T5" fmla="*/ 8 h 9"/>
                  <a:gd name="T6" fmla="*/ 3 w 9"/>
                  <a:gd name="T7" fmla="*/ 8 h 9"/>
                  <a:gd name="T8" fmla="*/ 8 w 9"/>
                  <a:gd name="T9" fmla="*/ 4 h 9"/>
                  <a:gd name="T10" fmla="*/ 8 w 9"/>
                  <a:gd name="T11" fmla="*/ 1 h 9"/>
                  <a:gd name="T12" fmla="*/ 6 w 9"/>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6" y="1"/>
                    </a:moveTo>
                    <a:cubicBezTo>
                      <a:pt x="0" y="5"/>
                      <a:pt x="0" y="5"/>
                      <a:pt x="0" y="5"/>
                    </a:cubicBezTo>
                    <a:cubicBezTo>
                      <a:pt x="0" y="6"/>
                      <a:pt x="0" y="7"/>
                      <a:pt x="0" y="8"/>
                    </a:cubicBezTo>
                    <a:cubicBezTo>
                      <a:pt x="1" y="9"/>
                      <a:pt x="2" y="9"/>
                      <a:pt x="3" y="8"/>
                    </a:cubicBezTo>
                    <a:cubicBezTo>
                      <a:pt x="8" y="4"/>
                      <a:pt x="8" y="4"/>
                      <a:pt x="8" y="4"/>
                    </a:cubicBezTo>
                    <a:cubicBezTo>
                      <a:pt x="9" y="3"/>
                      <a:pt x="9" y="2"/>
                      <a:pt x="8" y="1"/>
                    </a:cubicBezTo>
                    <a:cubicBezTo>
                      <a:pt x="8" y="0"/>
                      <a:pt x="7"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0" name="Freeform 283">
                <a:extLst>
                  <a:ext uri="{FF2B5EF4-FFF2-40B4-BE49-F238E27FC236}">
                    <a16:creationId xmlns:a16="http://schemas.microsoft.com/office/drawing/2014/main" xmlns="" id="{C29DEC95-A034-44A8-9787-9125A7269FF8}"/>
                  </a:ext>
                </a:extLst>
              </p:cNvPr>
              <p:cNvSpPr>
                <a:spLocks/>
              </p:cNvSpPr>
              <p:nvPr/>
            </p:nvSpPr>
            <p:spPr bwMode="auto">
              <a:xfrm>
                <a:off x="-1946" y="3950"/>
                <a:ext cx="25" cy="19"/>
              </a:xfrm>
              <a:custGeom>
                <a:avLst/>
                <a:gdLst>
                  <a:gd name="T0" fmla="*/ 25 w 26"/>
                  <a:gd name="T1" fmla="*/ 13 h 20"/>
                  <a:gd name="T2" fmla="*/ 19 w 26"/>
                  <a:gd name="T3" fmla="*/ 11 h 20"/>
                  <a:gd name="T4" fmla="*/ 14 w 26"/>
                  <a:gd name="T5" fmla="*/ 8 h 20"/>
                  <a:gd name="T6" fmla="*/ 9 w 26"/>
                  <a:gd name="T7" fmla="*/ 2 h 20"/>
                  <a:gd name="T8" fmla="*/ 8 w 26"/>
                  <a:gd name="T9" fmla="*/ 2 h 20"/>
                  <a:gd name="T10" fmla="*/ 2 w 26"/>
                  <a:gd name="T11" fmla="*/ 0 h 20"/>
                  <a:gd name="T12" fmla="*/ 1 w 26"/>
                  <a:gd name="T13" fmla="*/ 1 h 20"/>
                  <a:gd name="T14" fmla="*/ 0 w 26"/>
                  <a:gd name="T15" fmla="*/ 3 h 20"/>
                  <a:gd name="T16" fmla="*/ 4 w 26"/>
                  <a:gd name="T17" fmla="*/ 9 h 20"/>
                  <a:gd name="T18" fmla="*/ 4 w 26"/>
                  <a:gd name="T19" fmla="*/ 9 h 20"/>
                  <a:gd name="T20" fmla="*/ 10 w 26"/>
                  <a:gd name="T21" fmla="*/ 14 h 20"/>
                  <a:gd name="T22" fmla="*/ 16 w 26"/>
                  <a:gd name="T23" fmla="*/ 19 h 20"/>
                  <a:gd name="T24" fmla="*/ 19 w 26"/>
                  <a:gd name="T25" fmla="*/ 17 h 20"/>
                  <a:gd name="T26" fmla="*/ 25 w 26"/>
                  <a:gd name="T27" fmla="*/ 16 h 20"/>
                  <a:gd name="T28" fmla="*/ 26 w 26"/>
                  <a:gd name="T29" fmla="*/ 14 h 20"/>
                  <a:gd name="T30" fmla="*/ 25 w 26"/>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0">
                    <a:moveTo>
                      <a:pt x="25" y="13"/>
                    </a:moveTo>
                    <a:cubicBezTo>
                      <a:pt x="19" y="11"/>
                      <a:pt x="19" y="11"/>
                      <a:pt x="19" y="11"/>
                    </a:cubicBezTo>
                    <a:cubicBezTo>
                      <a:pt x="14" y="8"/>
                      <a:pt x="14" y="8"/>
                      <a:pt x="14" y="8"/>
                    </a:cubicBezTo>
                    <a:cubicBezTo>
                      <a:pt x="9" y="2"/>
                      <a:pt x="9" y="2"/>
                      <a:pt x="9" y="2"/>
                    </a:cubicBezTo>
                    <a:cubicBezTo>
                      <a:pt x="8" y="2"/>
                      <a:pt x="8" y="2"/>
                      <a:pt x="8" y="2"/>
                    </a:cubicBezTo>
                    <a:cubicBezTo>
                      <a:pt x="2" y="0"/>
                      <a:pt x="2" y="0"/>
                      <a:pt x="2" y="0"/>
                    </a:cubicBezTo>
                    <a:cubicBezTo>
                      <a:pt x="1" y="1"/>
                      <a:pt x="1" y="1"/>
                      <a:pt x="1" y="1"/>
                    </a:cubicBezTo>
                    <a:cubicBezTo>
                      <a:pt x="0" y="3"/>
                      <a:pt x="0" y="3"/>
                      <a:pt x="0" y="3"/>
                    </a:cubicBezTo>
                    <a:cubicBezTo>
                      <a:pt x="4" y="9"/>
                      <a:pt x="4" y="9"/>
                      <a:pt x="4" y="9"/>
                    </a:cubicBezTo>
                    <a:cubicBezTo>
                      <a:pt x="4" y="9"/>
                      <a:pt x="4" y="9"/>
                      <a:pt x="4" y="9"/>
                    </a:cubicBezTo>
                    <a:cubicBezTo>
                      <a:pt x="10" y="14"/>
                      <a:pt x="10" y="14"/>
                      <a:pt x="10" y="14"/>
                    </a:cubicBezTo>
                    <a:cubicBezTo>
                      <a:pt x="16" y="19"/>
                      <a:pt x="16" y="19"/>
                      <a:pt x="16" y="19"/>
                    </a:cubicBezTo>
                    <a:cubicBezTo>
                      <a:pt x="16" y="19"/>
                      <a:pt x="18" y="20"/>
                      <a:pt x="19" y="17"/>
                    </a:cubicBezTo>
                    <a:cubicBezTo>
                      <a:pt x="25" y="16"/>
                      <a:pt x="25" y="16"/>
                      <a:pt x="25" y="16"/>
                    </a:cubicBezTo>
                    <a:cubicBezTo>
                      <a:pt x="26" y="16"/>
                      <a:pt x="26" y="15"/>
                      <a:pt x="26" y="14"/>
                    </a:cubicBezTo>
                    <a:cubicBezTo>
                      <a:pt x="26" y="13"/>
                      <a:pt x="26" y="13"/>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1" name="Freeform 284">
                <a:extLst>
                  <a:ext uri="{FF2B5EF4-FFF2-40B4-BE49-F238E27FC236}">
                    <a16:creationId xmlns:a16="http://schemas.microsoft.com/office/drawing/2014/main" xmlns="" id="{C7121BCC-4F28-4550-809C-E133EC72A727}"/>
                  </a:ext>
                </a:extLst>
              </p:cNvPr>
              <p:cNvSpPr>
                <a:spLocks/>
              </p:cNvSpPr>
              <p:nvPr/>
            </p:nvSpPr>
            <p:spPr bwMode="auto">
              <a:xfrm>
                <a:off x="-1183" y="5381"/>
                <a:ext cx="5" cy="1"/>
              </a:xfrm>
              <a:custGeom>
                <a:avLst/>
                <a:gdLst>
                  <a:gd name="T0" fmla="*/ 5 w 5"/>
                  <a:gd name="T1" fmla="*/ 0 h 1"/>
                  <a:gd name="T2" fmla="*/ 5 w 5"/>
                  <a:gd name="T3" fmla="*/ 0 h 1"/>
                  <a:gd name="T4" fmla="*/ 1 w 5"/>
                  <a:gd name="T5" fmla="*/ 0 h 1"/>
                  <a:gd name="T6" fmla="*/ 0 w 5"/>
                  <a:gd name="T7" fmla="*/ 1 h 1"/>
                  <a:gd name="T8" fmla="*/ 5 w 5"/>
                  <a:gd name="T9" fmla="*/ 0 h 1"/>
                  <a:gd name="T10" fmla="*/ 5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5" y="0"/>
                    </a:moveTo>
                    <a:cubicBezTo>
                      <a:pt x="5" y="0"/>
                      <a:pt x="5" y="0"/>
                      <a:pt x="5" y="0"/>
                    </a:cubicBezTo>
                    <a:cubicBezTo>
                      <a:pt x="1" y="0"/>
                      <a:pt x="1" y="0"/>
                      <a:pt x="1" y="0"/>
                    </a:cubicBezTo>
                    <a:cubicBezTo>
                      <a:pt x="0" y="1"/>
                      <a:pt x="0" y="1"/>
                      <a:pt x="0" y="1"/>
                    </a:cubicBezTo>
                    <a:cubicBezTo>
                      <a:pt x="5" y="0"/>
                      <a:pt x="5" y="0"/>
                      <a:pt x="5" y="0"/>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2" name="Freeform 285">
                <a:extLst>
                  <a:ext uri="{FF2B5EF4-FFF2-40B4-BE49-F238E27FC236}">
                    <a16:creationId xmlns:a16="http://schemas.microsoft.com/office/drawing/2014/main" xmlns="" id="{3987F034-6DD9-4C53-ADF3-8FE89AEA52A6}"/>
                  </a:ext>
                </a:extLst>
              </p:cNvPr>
              <p:cNvSpPr>
                <a:spLocks/>
              </p:cNvSpPr>
              <p:nvPr/>
            </p:nvSpPr>
            <p:spPr bwMode="auto">
              <a:xfrm>
                <a:off x="-3090" y="4626"/>
                <a:ext cx="18" cy="10"/>
              </a:xfrm>
              <a:custGeom>
                <a:avLst/>
                <a:gdLst>
                  <a:gd name="T0" fmla="*/ 11 w 19"/>
                  <a:gd name="T1" fmla="*/ 0 h 11"/>
                  <a:gd name="T2" fmla="*/ 3 w 19"/>
                  <a:gd name="T3" fmla="*/ 2 h 11"/>
                  <a:gd name="T4" fmla="*/ 3 w 19"/>
                  <a:gd name="T5" fmla="*/ 2 h 11"/>
                  <a:gd name="T6" fmla="*/ 0 w 19"/>
                  <a:gd name="T7" fmla="*/ 3 h 11"/>
                  <a:gd name="T8" fmla="*/ 4 w 19"/>
                  <a:gd name="T9" fmla="*/ 9 h 11"/>
                  <a:gd name="T10" fmla="*/ 9 w 19"/>
                  <a:gd name="T11" fmla="*/ 9 h 11"/>
                  <a:gd name="T12" fmla="*/ 10 w 19"/>
                  <a:gd name="T13" fmla="*/ 9 h 11"/>
                  <a:gd name="T14" fmla="*/ 15 w 19"/>
                  <a:gd name="T15" fmla="*/ 11 h 11"/>
                  <a:gd name="T16" fmla="*/ 19 w 19"/>
                  <a:gd name="T17" fmla="*/ 11 h 11"/>
                  <a:gd name="T18" fmla="*/ 14 w 19"/>
                  <a:gd name="T19" fmla="*/ 9 h 11"/>
                  <a:gd name="T20" fmla="*/ 9 w 19"/>
                  <a:gd name="T21" fmla="*/ 7 h 11"/>
                  <a:gd name="T22" fmla="*/ 7 w 19"/>
                  <a:gd name="T23" fmla="*/ 6 h 11"/>
                  <a:gd name="T24" fmla="*/ 7 w 19"/>
                  <a:gd name="T25" fmla="*/ 5 h 11"/>
                  <a:gd name="T26" fmla="*/ 11 w 19"/>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1">
                    <a:moveTo>
                      <a:pt x="11" y="0"/>
                    </a:moveTo>
                    <a:cubicBezTo>
                      <a:pt x="8" y="1"/>
                      <a:pt x="5" y="1"/>
                      <a:pt x="3" y="2"/>
                    </a:cubicBezTo>
                    <a:cubicBezTo>
                      <a:pt x="3" y="2"/>
                      <a:pt x="3" y="2"/>
                      <a:pt x="3" y="2"/>
                    </a:cubicBezTo>
                    <a:cubicBezTo>
                      <a:pt x="0" y="3"/>
                      <a:pt x="0" y="3"/>
                      <a:pt x="0" y="3"/>
                    </a:cubicBezTo>
                    <a:cubicBezTo>
                      <a:pt x="4" y="9"/>
                      <a:pt x="4" y="9"/>
                      <a:pt x="4" y="9"/>
                    </a:cubicBezTo>
                    <a:cubicBezTo>
                      <a:pt x="9" y="9"/>
                      <a:pt x="9" y="9"/>
                      <a:pt x="9" y="9"/>
                    </a:cubicBezTo>
                    <a:cubicBezTo>
                      <a:pt x="10" y="9"/>
                      <a:pt x="10" y="9"/>
                      <a:pt x="10" y="9"/>
                    </a:cubicBezTo>
                    <a:cubicBezTo>
                      <a:pt x="15" y="11"/>
                      <a:pt x="15" y="11"/>
                      <a:pt x="15" y="11"/>
                    </a:cubicBezTo>
                    <a:cubicBezTo>
                      <a:pt x="19" y="11"/>
                      <a:pt x="19" y="11"/>
                      <a:pt x="19" y="11"/>
                    </a:cubicBezTo>
                    <a:cubicBezTo>
                      <a:pt x="14" y="9"/>
                      <a:pt x="14" y="9"/>
                      <a:pt x="14" y="9"/>
                    </a:cubicBezTo>
                    <a:cubicBezTo>
                      <a:pt x="9" y="7"/>
                      <a:pt x="9" y="7"/>
                      <a:pt x="9" y="7"/>
                    </a:cubicBezTo>
                    <a:cubicBezTo>
                      <a:pt x="7" y="6"/>
                      <a:pt x="7" y="6"/>
                      <a:pt x="7" y="6"/>
                    </a:cubicBezTo>
                    <a:cubicBezTo>
                      <a:pt x="7" y="5"/>
                      <a:pt x="7" y="5"/>
                      <a:pt x="7" y="5"/>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3" name="Freeform 286">
                <a:extLst>
                  <a:ext uri="{FF2B5EF4-FFF2-40B4-BE49-F238E27FC236}">
                    <a16:creationId xmlns:a16="http://schemas.microsoft.com/office/drawing/2014/main" xmlns="" id="{B1DA0599-1915-44C6-A4D6-A10B92741DFB}"/>
                  </a:ext>
                </a:extLst>
              </p:cNvPr>
              <p:cNvSpPr>
                <a:spLocks/>
              </p:cNvSpPr>
              <p:nvPr/>
            </p:nvSpPr>
            <p:spPr bwMode="auto">
              <a:xfrm>
                <a:off x="-636" y="6099"/>
                <a:ext cx="9" cy="5"/>
              </a:xfrm>
              <a:custGeom>
                <a:avLst/>
                <a:gdLst>
                  <a:gd name="T0" fmla="*/ 8 w 9"/>
                  <a:gd name="T1" fmla="*/ 3 h 6"/>
                  <a:gd name="T2" fmla="*/ 2 w 9"/>
                  <a:gd name="T3" fmla="*/ 0 h 6"/>
                  <a:gd name="T4" fmla="*/ 2 w 9"/>
                  <a:gd name="T5" fmla="*/ 0 h 6"/>
                  <a:gd name="T6" fmla="*/ 1 w 9"/>
                  <a:gd name="T7" fmla="*/ 0 h 6"/>
                  <a:gd name="T8" fmla="*/ 1 w 9"/>
                  <a:gd name="T9" fmla="*/ 0 h 6"/>
                  <a:gd name="T10" fmla="*/ 0 w 9"/>
                  <a:gd name="T11" fmla="*/ 1 h 6"/>
                  <a:gd name="T12" fmla="*/ 0 w 9"/>
                  <a:gd name="T13" fmla="*/ 1 h 6"/>
                  <a:gd name="T14" fmla="*/ 0 w 9"/>
                  <a:gd name="T15" fmla="*/ 1 h 6"/>
                  <a:gd name="T16" fmla="*/ 0 w 9"/>
                  <a:gd name="T17" fmla="*/ 2 h 6"/>
                  <a:gd name="T18" fmla="*/ 0 w 9"/>
                  <a:gd name="T19" fmla="*/ 2 h 6"/>
                  <a:gd name="T20" fmla="*/ 0 w 9"/>
                  <a:gd name="T21" fmla="*/ 3 h 6"/>
                  <a:gd name="T22" fmla="*/ 1 w 9"/>
                  <a:gd name="T23" fmla="*/ 5 h 6"/>
                  <a:gd name="T24" fmla="*/ 7 w 9"/>
                  <a:gd name="T25" fmla="*/ 6 h 6"/>
                  <a:gd name="T26" fmla="*/ 9 w 9"/>
                  <a:gd name="T27" fmla="*/ 5 h 6"/>
                  <a:gd name="T28" fmla="*/ 8 w 9"/>
                  <a:gd name="T2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8" y="3"/>
                    </a:moveTo>
                    <a:cubicBezTo>
                      <a:pt x="2" y="0"/>
                      <a:pt x="2" y="0"/>
                      <a:pt x="2" y="0"/>
                    </a:cubicBezTo>
                    <a:cubicBezTo>
                      <a:pt x="2" y="0"/>
                      <a:pt x="2" y="0"/>
                      <a:pt x="2" y="0"/>
                    </a:cubicBezTo>
                    <a:cubicBezTo>
                      <a:pt x="1" y="0"/>
                      <a:pt x="1" y="0"/>
                      <a:pt x="1" y="0"/>
                    </a:cubicBezTo>
                    <a:cubicBezTo>
                      <a:pt x="1" y="0"/>
                      <a:pt x="1" y="0"/>
                      <a:pt x="1" y="0"/>
                    </a:cubicBezTo>
                    <a:cubicBezTo>
                      <a:pt x="1" y="0"/>
                      <a:pt x="1" y="0"/>
                      <a:pt x="0" y="1"/>
                    </a:cubicBezTo>
                    <a:cubicBezTo>
                      <a:pt x="0" y="1"/>
                      <a:pt x="0" y="1"/>
                      <a:pt x="0" y="1"/>
                    </a:cubicBezTo>
                    <a:cubicBezTo>
                      <a:pt x="0" y="1"/>
                      <a:pt x="0" y="1"/>
                      <a:pt x="0" y="1"/>
                    </a:cubicBezTo>
                    <a:cubicBezTo>
                      <a:pt x="0" y="1"/>
                      <a:pt x="0" y="2"/>
                      <a:pt x="0" y="2"/>
                    </a:cubicBezTo>
                    <a:cubicBezTo>
                      <a:pt x="0" y="2"/>
                      <a:pt x="0" y="2"/>
                      <a:pt x="0" y="2"/>
                    </a:cubicBezTo>
                    <a:cubicBezTo>
                      <a:pt x="0" y="3"/>
                      <a:pt x="0" y="3"/>
                      <a:pt x="0" y="3"/>
                    </a:cubicBezTo>
                    <a:cubicBezTo>
                      <a:pt x="0" y="4"/>
                      <a:pt x="0" y="5"/>
                      <a:pt x="1" y="5"/>
                    </a:cubicBezTo>
                    <a:cubicBezTo>
                      <a:pt x="7" y="6"/>
                      <a:pt x="7" y="6"/>
                      <a:pt x="7" y="6"/>
                    </a:cubicBezTo>
                    <a:cubicBezTo>
                      <a:pt x="7" y="6"/>
                      <a:pt x="8" y="6"/>
                      <a:pt x="9" y="5"/>
                    </a:cubicBezTo>
                    <a:cubicBezTo>
                      <a:pt x="9" y="4"/>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4" name="Freeform 287">
                <a:extLst>
                  <a:ext uri="{FF2B5EF4-FFF2-40B4-BE49-F238E27FC236}">
                    <a16:creationId xmlns:a16="http://schemas.microsoft.com/office/drawing/2014/main" xmlns="" id="{8E6F56BC-A97D-412A-948D-47A5AC02ABB8}"/>
                  </a:ext>
                </a:extLst>
              </p:cNvPr>
              <p:cNvSpPr>
                <a:spLocks/>
              </p:cNvSpPr>
              <p:nvPr/>
            </p:nvSpPr>
            <p:spPr bwMode="auto">
              <a:xfrm>
                <a:off x="-808" y="6019"/>
                <a:ext cx="4" cy="8"/>
              </a:xfrm>
              <a:custGeom>
                <a:avLst/>
                <a:gdLst>
                  <a:gd name="T0" fmla="*/ 2 w 5"/>
                  <a:gd name="T1" fmla="*/ 0 h 9"/>
                  <a:gd name="T2" fmla="*/ 0 w 5"/>
                  <a:gd name="T3" fmla="*/ 2 h 9"/>
                  <a:gd name="T4" fmla="*/ 1 w 5"/>
                  <a:gd name="T5" fmla="*/ 8 h 9"/>
                  <a:gd name="T6" fmla="*/ 1 w 5"/>
                  <a:gd name="T7" fmla="*/ 8 h 9"/>
                  <a:gd name="T8" fmla="*/ 1 w 5"/>
                  <a:gd name="T9" fmla="*/ 9 h 9"/>
                  <a:gd name="T10" fmla="*/ 2 w 5"/>
                  <a:gd name="T11" fmla="*/ 9 h 9"/>
                  <a:gd name="T12" fmla="*/ 2 w 5"/>
                  <a:gd name="T13" fmla="*/ 9 h 9"/>
                  <a:gd name="T14" fmla="*/ 3 w 5"/>
                  <a:gd name="T15" fmla="*/ 9 h 9"/>
                  <a:gd name="T16" fmla="*/ 4 w 5"/>
                  <a:gd name="T17" fmla="*/ 9 h 9"/>
                  <a:gd name="T18" fmla="*/ 5 w 5"/>
                  <a:gd name="T19" fmla="*/ 7 h 9"/>
                  <a:gd name="T20" fmla="*/ 4 w 5"/>
                  <a:gd name="T21" fmla="*/ 2 h 9"/>
                  <a:gd name="T22" fmla="*/ 2 w 5"/>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2" y="0"/>
                    </a:moveTo>
                    <a:cubicBezTo>
                      <a:pt x="1" y="0"/>
                      <a:pt x="0" y="1"/>
                      <a:pt x="0" y="2"/>
                    </a:cubicBezTo>
                    <a:cubicBezTo>
                      <a:pt x="1" y="8"/>
                      <a:pt x="1" y="8"/>
                      <a:pt x="1" y="8"/>
                    </a:cubicBezTo>
                    <a:cubicBezTo>
                      <a:pt x="1" y="8"/>
                      <a:pt x="1" y="8"/>
                      <a:pt x="1" y="8"/>
                    </a:cubicBezTo>
                    <a:cubicBezTo>
                      <a:pt x="1" y="8"/>
                      <a:pt x="1" y="9"/>
                      <a:pt x="1" y="9"/>
                    </a:cubicBezTo>
                    <a:cubicBezTo>
                      <a:pt x="1" y="9"/>
                      <a:pt x="2" y="9"/>
                      <a:pt x="2" y="9"/>
                    </a:cubicBezTo>
                    <a:cubicBezTo>
                      <a:pt x="2" y="9"/>
                      <a:pt x="2" y="9"/>
                      <a:pt x="2" y="9"/>
                    </a:cubicBezTo>
                    <a:cubicBezTo>
                      <a:pt x="3" y="9"/>
                      <a:pt x="3" y="9"/>
                      <a:pt x="3" y="9"/>
                    </a:cubicBezTo>
                    <a:cubicBezTo>
                      <a:pt x="4" y="9"/>
                      <a:pt x="4" y="9"/>
                      <a:pt x="4" y="9"/>
                    </a:cubicBezTo>
                    <a:cubicBezTo>
                      <a:pt x="5" y="7"/>
                      <a:pt x="5" y="7"/>
                      <a:pt x="5" y="7"/>
                    </a:cubicBezTo>
                    <a:cubicBezTo>
                      <a:pt x="4" y="2"/>
                      <a:pt x="4" y="2"/>
                      <a:pt x="4" y="2"/>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5" name="Freeform 288">
                <a:extLst>
                  <a:ext uri="{FF2B5EF4-FFF2-40B4-BE49-F238E27FC236}">
                    <a16:creationId xmlns:a16="http://schemas.microsoft.com/office/drawing/2014/main" xmlns="" id="{2BDA3711-DA9A-4315-B548-45456833A590}"/>
                  </a:ext>
                </a:extLst>
              </p:cNvPr>
              <p:cNvSpPr>
                <a:spLocks/>
              </p:cNvSpPr>
              <p:nvPr/>
            </p:nvSpPr>
            <p:spPr bwMode="auto">
              <a:xfrm>
                <a:off x="-683" y="6046"/>
                <a:ext cx="23" cy="32"/>
              </a:xfrm>
              <a:custGeom>
                <a:avLst/>
                <a:gdLst>
                  <a:gd name="T0" fmla="*/ 23 w 24"/>
                  <a:gd name="T1" fmla="*/ 13 h 34"/>
                  <a:gd name="T2" fmla="*/ 17 w 24"/>
                  <a:gd name="T3" fmla="*/ 11 h 34"/>
                  <a:gd name="T4" fmla="*/ 11 w 24"/>
                  <a:gd name="T5" fmla="*/ 7 h 34"/>
                  <a:gd name="T6" fmla="*/ 8 w 24"/>
                  <a:gd name="T7" fmla="*/ 1 h 34"/>
                  <a:gd name="T8" fmla="*/ 7 w 24"/>
                  <a:gd name="T9" fmla="*/ 1 h 34"/>
                  <a:gd name="T10" fmla="*/ 7 w 24"/>
                  <a:gd name="T11" fmla="*/ 1 h 34"/>
                  <a:gd name="T12" fmla="*/ 7 w 24"/>
                  <a:gd name="T13" fmla="*/ 1 h 34"/>
                  <a:gd name="T14" fmla="*/ 5 w 24"/>
                  <a:gd name="T15" fmla="*/ 1 h 34"/>
                  <a:gd name="T16" fmla="*/ 5 w 24"/>
                  <a:gd name="T17" fmla="*/ 1 h 34"/>
                  <a:gd name="T18" fmla="*/ 5 w 24"/>
                  <a:gd name="T19" fmla="*/ 1 h 34"/>
                  <a:gd name="T20" fmla="*/ 2 w 24"/>
                  <a:gd name="T21" fmla="*/ 4 h 34"/>
                  <a:gd name="T22" fmla="*/ 1 w 24"/>
                  <a:gd name="T23" fmla="*/ 5 h 34"/>
                  <a:gd name="T24" fmla="*/ 0 w 24"/>
                  <a:gd name="T25" fmla="*/ 11 h 34"/>
                  <a:gd name="T26" fmla="*/ 0 w 24"/>
                  <a:gd name="T27" fmla="*/ 12 h 34"/>
                  <a:gd name="T28" fmla="*/ 3 w 24"/>
                  <a:gd name="T29" fmla="*/ 17 h 34"/>
                  <a:gd name="T30" fmla="*/ 3 w 24"/>
                  <a:gd name="T31" fmla="*/ 23 h 34"/>
                  <a:gd name="T32" fmla="*/ 4 w 24"/>
                  <a:gd name="T33" fmla="*/ 24 h 34"/>
                  <a:gd name="T34" fmla="*/ 9 w 24"/>
                  <a:gd name="T35" fmla="*/ 30 h 34"/>
                  <a:gd name="T36" fmla="*/ 9 w 24"/>
                  <a:gd name="T37" fmla="*/ 30 h 34"/>
                  <a:gd name="T38" fmla="*/ 15 w 24"/>
                  <a:gd name="T39" fmla="*/ 34 h 34"/>
                  <a:gd name="T40" fmla="*/ 17 w 24"/>
                  <a:gd name="T41" fmla="*/ 33 h 34"/>
                  <a:gd name="T42" fmla="*/ 22 w 24"/>
                  <a:gd name="T43" fmla="*/ 28 h 34"/>
                  <a:gd name="T44" fmla="*/ 23 w 24"/>
                  <a:gd name="T45" fmla="*/ 26 h 34"/>
                  <a:gd name="T46" fmla="*/ 23 w 24"/>
                  <a:gd name="T47" fmla="*/ 20 h 34"/>
                  <a:gd name="T48" fmla="*/ 24 w 24"/>
                  <a:gd name="T49" fmla="*/ 15 h 34"/>
                  <a:gd name="T50" fmla="*/ 23 w 24"/>
                  <a:gd name="T51"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4">
                    <a:moveTo>
                      <a:pt x="23" y="13"/>
                    </a:moveTo>
                    <a:cubicBezTo>
                      <a:pt x="17" y="11"/>
                      <a:pt x="17" y="11"/>
                      <a:pt x="17" y="11"/>
                    </a:cubicBezTo>
                    <a:cubicBezTo>
                      <a:pt x="11" y="7"/>
                      <a:pt x="11" y="7"/>
                      <a:pt x="11" y="7"/>
                    </a:cubicBezTo>
                    <a:cubicBezTo>
                      <a:pt x="8" y="1"/>
                      <a:pt x="8" y="1"/>
                      <a:pt x="8" y="1"/>
                    </a:cubicBezTo>
                    <a:cubicBezTo>
                      <a:pt x="8" y="1"/>
                      <a:pt x="8" y="1"/>
                      <a:pt x="7" y="1"/>
                    </a:cubicBezTo>
                    <a:cubicBezTo>
                      <a:pt x="7" y="1"/>
                      <a:pt x="7" y="1"/>
                      <a:pt x="7" y="1"/>
                    </a:cubicBezTo>
                    <a:cubicBezTo>
                      <a:pt x="7" y="1"/>
                      <a:pt x="7" y="1"/>
                      <a:pt x="7" y="1"/>
                    </a:cubicBezTo>
                    <a:cubicBezTo>
                      <a:pt x="7" y="1"/>
                      <a:pt x="6" y="0"/>
                      <a:pt x="5" y="1"/>
                    </a:cubicBezTo>
                    <a:cubicBezTo>
                      <a:pt x="5" y="1"/>
                      <a:pt x="5" y="1"/>
                      <a:pt x="5" y="1"/>
                    </a:cubicBezTo>
                    <a:cubicBezTo>
                      <a:pt x="5" y="1"/>
                      <a:pt x="5" y="1"/>
                      <a:pt x="5" y="1"/>
                    </a:cubicBezTo>
                    <a:cubicBezTo>
                      <a:pt x="2" y="4"/>
                      <a:pt x="2" y="4"/>
                      <a:pt x="2" y="4"/>
                    </a:cubicBezTo>
                    <a:cubicBezTo>
                      <a:pt x="1" y="5"/>
                      <a:pt x="1" y="5"/>
                      <a:pt x="1" y="5"/>
                    </a:cubicBezTo>
                    <a:cubicBezTo>
                      <a:pt x="0" y="11"/>
                      <a:pt x="0" y="11"/>
                      <a:pt x="0" y="11"/>
                    </a:cubicBezTo>
                    <a:cubicBezTo>
                      <a:pt x="0" y="12"/>
                      <a:pt x="0" y="12"/>
                      <a:pt x="0" y="12"/>
                    </a:cubicBezTo>
                    <a:cubicBezTo>
                      <a:pt x="3" y="17"/>
                      <a:pt x="3" y="17"/>
                      <a:pt x="3" y="17"/>
                    </a:cubicBezTo>
                    <a:cubicBezTo>
                      <a:pt x="3" y="23"/>
                      <a:pt x="3" y="23"/>
                      <a:pt x="3" y="23"/>
                    </a:cubicBezTo>
                    <a:cubicBezTo>
                      <a:pt x="4" y="24"/>
                      <a:pt x="4" y="24"/>
                      <a:pt x="4" y="24"/>
                    </a:cubicBezTo>
                    <a:cubicBezTo>
                      <a:pt x="9" y="30"/>
                      <a:pt x="9" y="30"/>
                      <a:pt x="9" y="30"/>
                    </a:cubicBezTo>
                    <a:cubicBezTo>
                      <a:pt x="9" y="30"/>
                      <a:pt x="9" y="30"/>
                      <a:pt x="9" y="30"/>
                    </a:cubicBezTo>
                    <a:cubicBezTo>
                      <a:pt x="15" y="34"/>
                      <a:pt x="15" y="34"/>
                      <a:pt x="15" y="34"/>
                    </a:cubicBezTo>
                    <a:cubicBezTo>
                      <a:pt x="16" y="34"/>
                      <a:pt x="17" y="34"/>
                      <a:pt x="17" y="33"/>
                    </a:cubicBezTo>
                    <a:cubicBezTo>
                      <a:pt x="22" y="28"/>
                      <a:pt x="22" y="28"/>
                      <a:pt x="22" y="28"/>
                    </a:cubicBezTo>
                    <a:cubicBezTo>
                      <a:pt x="23" y="26"/>
                      <a:pt x="23" y="26"/>
                      <a:pt x="23" y="26"/>
                    </a:cubicBezTo>
                    <a:cubicBezTo>
                      <a:pt x="23" y="20"/>
                      <a:pt x="23" y="20"/>
                      <a:pt x="23" y="20"/>
                    </a:cubicBezTo>
                    <a:cubicBezTo>
                      <a:pt x="24" y="15"/>
                      <a:pt x="24" y="15"/>
                      <a:pt x="24" y="15"/>
                    </a:cubicBezTo>
                    <a:cubicBezTo>
                      <a:pt x="24" y="14"/>
                      <a:pt x="24" y="13"/>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6" name="Freeform 289">
                <a:extLst>
                  <a:ext uri="{FF2B5EF4-FFF2-40B4-BE49-F238E27FC236}">
                    <a16:creationId xmlns:a16="http://schemas.microsoft.com/office/drawing/2014/main" xmlns="" id="{26CE431F-F34A-452F-8F18-AE3D33688F5F}"/>
                  </a:ext>
                </a:extLst>
              </p:cNvPr>
              <p:cNvSpPr>
                <a:spLocks/>
              </p:cNvSpPr>
              <p:nvPr/>
            </p:nvSpPr>
            <p:spPr bwMode="auto">
              <a:xfrm>
                <a:off x="-532" y="6211"/>
                <a:ext cx="8" cy="5"/>
              </a:xfrm>
              <a:custGeom>
                <a:avLst/>
                <a:gdLst>
                  <a:gd name="T0" fmla="*/ 7 w 9"/>
                  <a:gd name="T1" fmla="*/ 0 h 5"/>
                  <a:gd name="T2" fmla="*/ 2 w 9"/>
                  <a:gd name="T3" fmla="*/ 0 h 5"/>
                  <a:gd name="T4" fmla="*/ 0 w 9"/>
                  <a:gd name="T5" fmla="*/ 2 h 5"/>
                  <a:gd name="T6" fmla="*/ 1 w 9"/>
                  <a:gd name="T7" fmla="*/ 3 h 5"/>
                  <a:gd name="T8" fmla="*/ 7 w 9"/>
                  <a:gd name="T9" fmla="*/ 5 h 5"/>
                  <a:gd name="T10" fmla="*/ 7 w 9"/>
                  <a:gd name="T11" fmla="*/ 5 h 5"/>
                  <a:gd name="T12" fmla="*/ 7 w 9"/>
                  <a:gd name="T13" fmla="*/ 5 h 5"/>
                  <a:gd name="T14" fmla="*/ 8 w 9"/>
                  <a:gd name="T15" fmla="*/ 5 h 5"/>
                  <a:gd name="T16" fmla="*/ 8 w 9"/>
                  <a:gd name="T17" fmla="*/ 5 h 5"/>
                  <a:gd name="T18" fmla="*/ 9 w 9"/>
                  <a:gd name="T19" fmla="*/ 4 h 5"/>
                  <a:gd name="T20" fmla="*/ 9 w 9"/>
                  <a:gd name="T21" fmla="*/ 4 h 5"/>
                  <a:gd name="T22" fmla="*/ 9 w 9"/>
                  <a:gd name="T23" fmla="*/ 4 h 5"/>
                  <a:gd name="T24" fmla="*/ 9 w 9"/>
                  <a:gd name="T25" fmla="*/ 3 h 5"/>
                  <a:gd name="T26" fmla="*/ 9 w 9"/>
                  <a:gd name="T27" fmla="*/ 2 h 5"/>
                  <a:gd name="T28" fmla="*/ 8 w 9"/>
                  <a:gd name="T29" fmla="*/ 1 h 5"/>
                  <a:gd name="T30" fmla="*/ 7 w 9"/>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5">
                    <a:moveTo>
                      <a:pt x="7" y="0"/>
                    </a:moveTo>
                    <a:cubicBezTo>
                      <a:pt x="2" y="0"/>
                      <a:pt x="2" y="0"/>
                      <a:pt x="2" y="0"/>
                    </a:cubicBezTo>
                    <a:cubicBezTo>
                      <a:pt x="1" y="0"/>
                      <a:pt x="0" y="1"/>
                      <a:pt x="0" y="2"/>
                    </a:cubicBezTo>
                    <a:cubicBezTo>
                      <a:pt x="0" y="2"/>
                      <a:pt x="0" y="3"/>
                      <a:pt x="1" y="3"/>
                    </a:cubicBezTo>
                    <a:cubicBezTo>
                      <a:pt x="7" y="5"/>
                      <a:pt x="7" y="5"/>
                      <a:pt x="7" y="5"/>
                    </a:cubicBezTo>
                    <a:cubicBezTo>
                      <a:pt x="7" y="5"/>
                      <a:pt x="7" y="5"/>
                      <a:pt x="7" y="5"/>
                    </a:cubicBezTo>
                    <a:cubicBezTo>
                      <a:pt x="7" y="5"/>
                      <a:pt x="7" y="5"/>
                      <a:pt x="7" y="5"/>
                    </a:cubicBezTo>
                    <a:cubicBezTo>
                      <a:pt x="7" y="5"/>
                      <a:pt x="7" y="5"/>
                      <a:pt x="8" y="5"/>
                    </a:cubicBezTo>
                    <a:cubicBezTo>
                      <a:pt x="8" y="5"/>
                      <a:pt x="8" y="5"/>
                      <a:pt x="8" y="5"/>
                    </a:cubicBezTo>
                    <a:cubicBezTo>
                      <a:pt x="8" y="5"/>
                      <a:pt x="8" y="4"/>
                      <a:pt x="9" y="4"/>
                    </a:cubicBezTo>
                    <a:cubicBezTo>
                      <a:pt x="9" y="4"/>
                      <a:pt x="9" y="4"/>
                      <a:pt x="9" y="4"/>
                    </a:cubicBezTo>
                    <a:cubicBezTo>
                      <a:pt x="9" y="4"/>
                      <a:pt x="9" y="4"/>
                      <a:pt x="9" y="4"/>
                    </a:cubicBezTo>
                    <a:cubicBezTo>
                      <a:pt x="9" y="4"/>
                      <a:pt x="9" y="4"/>
                      <a:pt x="9" y="3"/>
                    </a:cubicBezTo>
                    <a:cubicBezTo>
                      <a:pt x="9" y="2"/>
                      <a:pt x="9" y="2"/>
                      <a:pt x="9" y="2"/>
                    </a:cubicBezTo>
                    <a:cubicBezTo>
                      <a:pt x="8" y="1"/>
                      <a:pt x="8" y="1"/>
                      <a:pt x="8" y="1"/>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7" name="Freeform 290">
                <a:extLst>
                  <a:ext uri="{FF2B5EF4-FFF2-40B4-BE49-F238E27FC236}">
                    <a16:creationId xmlns:a16="http://schemas.microsoft.com/office/drawing/2014/main" xmlns="" id="{50ADF467-6D0B-483C-A056-30137A6E1D41}"/>
                  </a:ext>
                </a:extLst>
              </p:cNvPr>
              <p:cNvSpPr>
                <a:spLocks/>
              </p:cNvSpPr>
              <p:nvPr/>
            </p:nvSpPr>
            <p:spPr bwMode="auto">
              <a:xfrm>
                <a:off x="-1737" y="2456"/>
                <a:ext cx="32" cy="16"/>
              </a:xfrm>
              <a:custGeom>
                <a:avLst/>
                <a:gdLst>
                  <a:gd name="T0" fmla="*/ 11 w 34"/>
                  <a:gd name="T1" fmla="*/ 0 h 17"/>
                  <a:gd name="T2" fmla="*/ 9 w 34"/>
                  <a:gd name="T3" fmla="*/ 1 h 17"/>
                  <a:gd name="T4" fmla="*/ 9 w 34"/>
                  <a:gd name="T5" fmla="*/ 1 h 17"/>
                  <a:gd name="T6" fmla="*/ 4 w 34"/>
                  <a:gd name="T7" fmla="*/ 4 h 17"/>
                  <a:gd name="T8" fmla="*/ 0 w 34"/>
                  <a:gd name="T9" fmla="*/ 7 h 17"/>
                  <a:gd name="T10" fmla="*/ 5 w 34"/>
                  <a:gd name="T11" fmla="*/ 7 h 17"/>
                  <a:gd name="T12" fmla="*/ 8 w 34"/>
                  <a:gd name="T13" fmla="*/ 5 h 17"/>
                  <a:gd name="T14" fmla="*/ 10 w 34"/>
                  <a:gd name="T15" fmla="*/ 5 h 17"/>
                  <a:gd name="T16" fmla="*/ 11 w 34"/>
                  <a:gd name="T17" fmla="*/ 6 h 17"/>
                  <a:gd name="T18" fmla="*/ 11 w 34"/>
                  <a:gd name="T19" fmla="*/ 8 h 17"/>
                  <a:gd name="T20" fmla="*/ 11 w 34"/>
                  <a:gd name="T21" fmla="*/ 7 h 17"/>
                  <a:gd name="T22" fmla="*/ 13 w 34"/>
                  <a:gd name="T23" fmla="*/ 6 h 17"/>
                  <a:gd name="T24" fmla="*/ 19 w 34"/>
                  <a:gd name="T25" fmla="*/ 8 h 17"/>
                  <a:gd name="T26" fmla="*/ 25 w 34"/>
                  <a:gd name="T27" fmla="*/ 9 h 17"/>
                  <a:gd name="T28" fmla="*/ 25 w 34"/>
                  <a:gd name="T29" fmla="*/ 9 h 17"/>
                  <a:gd name="T30" fmla="*/ 31 w 34"/>
                  <a:gd name="T31" fmla="*/ 10 h 17"/>
                  <a:gd name="T32" fmla="*/ 32 w 34"/>
                  <a:gd name="T33" fmla="*/ 11 h 17"/>
                  <a:gd name="T34" fmla="*/ 33 w 34"/>
                  <a:gd name="T35" fmla="*/ 17 h 17"/>
                  <a:gd name="T36" fmla="*/ 33 w 34"/>
                  <a:gd name="T37" fmla="*/ 17 h 17"/>
                  <a:gd name="T38" fmla="*/ 34 w 34"/>
                  <a:gd name="T39" fmla="*/ 12 h 17"/>
                  <a:gd name="T40" fmla="*/ 33 w 34"/>
                  <a:gd name="T41" fmla="*/ 7 h 17"/>
                  <a:gd name="T42" fmla="*/ 33 w 34"/>
                  <a:gd name="T43" fmla="*/ 6 h 17"/>
                  <a:gd name="T44" fmla="*/ 30 w 34"/>
                  <a:gd name="T45" fmla="*/ 5 h 17"/>
                  <a:gd name="T46" fmla="*/ 25 w 34"/>
                  <a:gd name="T47" fmla="*/ 4 h 17"/>
                  <a:gd name="T48" fmla="*/ 19 w 34"/>
                  <a:gd name="T49" fmla="*/ 5 h 17"/>
                  <a:gd name="T50" fmla="*/ 18 w 34"/>
                  <a:gd name="T51" fmla="*/ 5 h 17"/>
                  <a:gd name="T52" fmla="*/ 12 w 34"/>
                  <a:gd name="T53" fmla="*/ 3 h 17"/>
                  <a:gd name="T54" fmla="*/ 11 w 34"/>
                  <a:gd name="T55" fmla="*/ 1 h 17"/>
                  <a:gd name="T56" fmla="*/ 11 w 34"/>
                  <a:gd name="T5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17">
                    <a:moveTo>
                      <a:pt x="11" y="0"/>
                    </a:moveTo>
                    <a:cubicBezTo>
                      <a:pt x="9" y="1"/>
                      <a:pt x="9" y="1"/>
                      <a:pt x="9" y="1"/>
                    </a:cubicBezTo>
                    <a:cubicBezTo>
                      <a:pt x="9" y="1"/>
                      <a:pt x="9" y="1"/>
                      <a:pt x="9" y="1"/>
                    </a:cubicBezTo>
                    <a:cubicBezTo>
                      <a:pt x="4" y="4"/>
                      <a:pt x="4" y="4"/>
                      <a:pt x="4" y="4"/>
                    </a:cubicBezTo>
                    <a:cubicBezTo>
                      <a:pt x="0" y="7"/>
                      <a:pt x="0" y="7"/>
                      <a:pt x="0" y="7"/>
                    </a:cubicBezTo>
                    <a:cubicBezTo>
                      <a:pt x="5" y="7"/>
                      <a:pt x="5" y="7"/>
                      <a:pt x="5" y="7"/>
                    </a:cubicBezTo>
                    <a:cubicBezTo>
                      <a:pt x="8" y="5"/>
                      <a:pt x="8" y="5"/>
                      <a:pt x="8" y="5"/>
                    </a:cubicBezTo>
                    <a:cubicBezTo>
                      <a:pt x="10" y="5"/>
                      <a:pt x="10" y="5"/>
                      <a:pt x="10" y="5"/>
                    </a:cubicBezTo>
                    <a:cubicBezTo>
                      <a:pt x="11" y="6"/>
                      <a:pt x="11" y="6"/>
                      <a:pt x="11" y="6"/>
                    </a:cubicBezTo>
                    <a:cubicBezTo>
                      <a:pt x="11" y="8"/>
                      <a:pt x="11" y="8"/>
                      <a:pt x="11" y="8"/>
                    </a:cubicBezTo>
                    <a:cubicBezTo>
                      <a:pt x="11" y="7"/>
                      <a:pt x="11" y="7"/>
                      <a:pt x="11" y="7"/>
                    </a:cubicBezTo>
                    <a:cubicBezTo>
                      <a:pt x="12" y="6"/>
                      <a:pt x="13" y="6"/>
                      <a:pt x="13" y="6"/>
                    </a:cubicBezTo>
                    <a:cubicBezTo>
                      <a:pt x="19" y="8"/>
                      <a:pt x="19" y="8"/>
                      <a:pt x="19" y="8"/>
                    </a:cubicBezTo>
                    <a:cubicBezTo>
                      <a:pt x="25" y="9"/>
                      <a:pt x="25" y="9"/>
                      <a:pt x="25" y="9"/>
                    </a:cubicBezTo>
                    <a:cubicBezTo>
                      <a:pt x="25" y="9"/>
                      <a:pt x="25" y="9"/>
                      <a:pt x="25" y="9"/>
                    </a:cubicBezTo>
                    <a:cubicBezTo>
                      <a:pt x="31" y="10"/>
                      <a:pt x="31" y="10"/>
                      <a:pt x="31" y="10"/>
                    </a:cubicBezTo>
                    <a:cubicBezTo>
                      <a:pt x="32" y="11"/>
                      <a:pt x="32" y="11"/>
                      <a:pt x="32" y="11"/>
                    </a:cubicBezTo>
                    <a:cubicBezTo>
                      <a:pt x="33" y="17"/>
                      <a:pt x="33" y="17"/>
                      <a:pt x="33" y="17"/>
                    </a:cubicBezTo>
                    <a:cubicBezTo>
                      <a:pt x="33" y="17"/>
                      <a:pt x="33" y="17"/>
                      <a:pt x="33" y="17"/>
                    </a:cubicBezTo>
                    <a:cubicBezTo>
                      <a:pt x="34" y="12"/>
                      <a:pt x="34" y="12"/>
                      <a:pt x="34" y="12"/>
                    </a:cubicBezTo>
                    <a:cubicBezTo>
                      <a:pt x="33" y="7"/>
                      <a:pt x="33" y="7"/>
                      <a:pt x="33" y="7"/>
                    </a:cubicBezTo>
                    <a:cubicBezTo>
                      <a:pt x="33" y="6"/>
                      <a:pt x="33" y="6"/>
                      <a:pt x="33" y="6"/>
                    </a:cubicBezTo>
                    <a:cubicBezTo>
                      <a:pt x="30" y="5"/>
                      <a:pt x="30" y="5"/>
                      <a:pt x="30" y="5"/>
                    </a:cubicBezTo>
                    <a:cubicBezTo>
                      <a:pt x="25" y="4"/>
                      <a:pt x="25" y="4"/>
                      <a:pt x="25" y="4"/>
                    </a:cubicBezTo>
                    <a:cubicBezTo>
                      <a:pt x="19" y="5"/>
                      <a:pt x="19" y="5"/>
                      <a:pt x="19" y="5"/>
                    </a:cubicBezTo>
                    <a:cubicBezTo>
                      <a:pt x="18" y="5"/>
                      <a:pt x="18" y="5"/>
                      <a:pt x="18" y="5"/>
                    </a:cubicBezTo>
                    <a:cubicBezTo>
                      <a:pt x="12" y="3"/>
                      <a:pt x="12" y="3"/>
                      <a:pt x="12" y="3"/>
                    </a:cubicBezTo>
                    <a:cubicBezTo>
                      <a:pt x="12" y="3"/>
                      <a:pt x="11" y="2"/>
                      <a:pt x="11" y="1"/>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8" name="Freeform 291">
                <a:extLst>
                  <a:ext uri="{FF2B5EF4-FFF2-40B4-BE49-F238E27FC236}">
                    <a16:creationId xmlns:a16="http://schemas.microsoft.com/office/drawing/2014/main" xmlns="" id="{5AAB8F99-A754-497D-BD17-4F534B4D11CE}"/>
                  </a:ext>
                </a:extLst>
              </p:cNvPr>
              <p:cNvSpPr>
                <a:spLocks/>
              </p:cNvSpPr>
              <p:nvPr/>
            </p:nvSpPr>
            <p:spPr bwMode="auto">
              <a:xfrm>
                <a:off x="-1791" y="2588"/>
                <a:ext cx="7" cy="11"/>
              </a:xfrm>
              <a:custGeom>
                <a:avLst/>
                <a:gdLst>
                  <a:gd name="T0" fmla="*/ 7 w 7"/>
                  <a:gd name="T1" fmla="*/ 2 h 11"/>
                  <a:gd name="T2" fmla="*/ 6 w 7"/>
                  <a:gd name="T3" fmla="*/ 2 h 11"/>
                  <a:gd name="T4" fmla="*/ 1 w 7"/>
                  <a:gd name="T5" fmla="*/ 0 h 11"/>
                  <a:gd name="T6" fmla="*/ 0 w 7"/>
                  <a:gd name="T7" fmla="*/ 0 h 11"/>
                  <a:gd name="T8" fmla="*/ 1 w 7"/>
                  <a:gd name="T9" fmla="*/ 1 h 11"/>
                  <a:gd name="T10" fmla="*/ 5 w 7"/>
                  <a:gd name="T11" fmla="*/ 7 h 11"/>
                  <a:gd name="T12" fmla="*/ 5 w 7"/>
                  <a:gd name="T13" fmla="*/ 8 h 11"/>
                  <a:gd name="T14" fmla="*/ 4 w 7"/>
                  <a:gd name="T15" fmla="*/ 11 h 11"/>
                  <a:gd name="T16" fmla="*/ 6 w 7"/>
                  <a:gd name="T17" fmla="*/ 10 h 11"/>
                  <a:gd name="T18" fmla="*/ 6 w 7"/>
                  <a:gd name="T19" fmla="*/ 10 h 11"/>
                  <a:gd name="T20" fmla="*/ 5 w 7"/>
                  <a:gd name="T21" fmla="*/ 5 h 11"/>
                  <a:gd name="T22" fmla="*/ 5 w 7"/>
                  <a:gd name="T23" fmla="*/ 3 h 11"/>
                  <a:gd name="T24" fmla="*/ 7 w 7"/>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7" y="2"/>
                    </a:moveTo>
                    <a:cubicBezTo>
                      <a:pt x="6" y="2"/>
                      <a:pt x="6" y="2"/>
                      <a:pt x="6" y="2"/>
                    </a:cubicBezTo>
                    <a:cubicBezTo>
                      <a:pt x="1" y="0"/>
                      <a:pt x="1" y="0"/>
                      <a:pt x="1" y="0"/>
                    </a:cubicBezTo>
                    <a:cubicBezTo>
                      <a:pt x="0" y="0"/>
                      <a:pt x="0" y="0"/>
                      <a:pt x="0" y="0"/>
                    </a:cubicBezTo>
                    <a:cubicBezTo>
                      <a:pt x="0" y="0"/>
                      <a:pt x="1" y="1"/>
                      <a:pt x="1" y="1"/>
                    </a:cubicBezTo>
                    <a:cubicBezTo>
                      <a:pt x="5" y="7"/>
                      <a:pt x="5" y="7"/>
                      <a:pt x="5" y="7"/>
                    </a:cubicBezTo>
                    <a:cubicBezTo>
                      <a:pt x="5" y="8"/>
                      <a:pt x="5" y="8"/>
                      <a:pt x="5" y="8"/>
                    </a:cubicBezTo>
                    <a:cubicBezTo>
                      <a:pt x="4" y="11"/>
                      <a:pt x="4" y="11"/>
                      <a:pt x="4" y="11"/>
                    </a:cubicBezTo>
                    <a:cubicBezTo>
                      <a:pt x="6" y="10"/>
                      <a:pt x="6" y="10"/>
                      <a:pt x="6" y="10"/>
                    </a:cubicBezTo>
                    <a:cubicBezTo>
                      <a:pt x="6" y="10"/>
                      <a:pt x="6" y="10"/>
                      <a:pt x="6" y="10"/>
                    </a:cubicBezTo>
                    <a:cubicBezTo>
                      <a:pt x="5" y="5"/>
                      <a:pt x="5" y="5"/>
                      <a:pt x="5" y="5"/>
                    </a:cubicBezTo>
                    <a:cubicBezTo>
                      <a:pt x="4" y="4"/>
                      <a:pt x="5" y="3"/>
                      <a:pt x="5" y="3"/>
                    </a:cubicBez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9" name="Freeform 292">
                <a:extLst>
                  <a:ext uri="{FF2B5EF4-FFF2-40B4-BE49-F238E27FC236}">
                    <a16:creationId xmlns:a16="http://schemas.microsoft.com/office/drawing/2014/main" xmlns="" id="{6C69453D-19F2-4023-B238-6D885652876B}"/>
                  </a:ext>
                </a:extLst>
              </p:cNvPr>
              <p:cNvSpPr>
                <a:spLocks/>
              </p:cNvSpPr>
              <p:nvPr/>
            </p:nvSpPr>
            <p:spPr bwMode="auto">
              <a:xfrm>
                <a:off x="-1783" y="2591"/>
                <a:ext cx="5" cy="4"/>
              </a:xfrm>
              <a:custGeom>
                <a:avLst/>
                <a:gdLst>
                  <a:gd name="T0" fmla="*/ 5 w 5"/>
                  <a:gd name="T1" fmla="*/ 3 h 4"/>
                  <a:gd name="T2" fmla="*/ 4 w 5"/>
                  <a:gd name="T3" fmla="*/ 3 h 4"/>
                  <a:gd name="T4" fmla="*/ 4 w 5"/>
                  <a:gd name="T5" fmla="*/ 0 h 4"/>
                  <a:gd name="T6" fmla="*/ 0 w 5"/>
                  <a:gd name="T7" fmla="*/ 2 h 4"/>
                  <a:gd name="T8" fmla="*/ 1 w 5"/>
                  <a:gd name="T9" fmla="*/ 4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lnTo>
                      <a:pt x="4" y="3"/>
                    </a:lnTo>
                    <a:lnTo>
                      <a:pt x="4" y="0"/>
                    </a:lnTo>
                    <a:lnTo>
                      <a:pt x="0" y="2"/>
                    </a:lnTo>
                    <a:lnTo>
                      <a:pt x="1" y="4"/>
                    </a:ln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0" name="Freeform 293">
                <a:extLst>
                  <a:ext uri="{FF2B5EF4-FFF2-40B4-BE49-F238E27FC236}">
                    <a16:creationId xmlns:a16="http://schemas.microsoft.com/office/drawing/2014/main" xmlns="" id="{52A481C7-5DF3-40FE-AA8B-2039EF459C0E}"/>
                  </a:ext>
                </a:extLst>
              </p:cNvPr>
              <p:cNvSpPr>
                <a:spLocks/>
              </p:cNvSpPr>
              <p:nvPr/>
            </p:nvSpPr>
            <p:spPr bwMode="auto">
              <a:xfrm>
                <a:off x="-1842" y="2678"/>
                <a:ext cx="12" cy="12"/>
              </a:xfrm>
              <a:custGeom>
                <a:avLst/>
                <a:gdLst>
                  <a:gd name="T0" fmla="*/ 1 w 13"/>
                  <a:gd name="T1" fmla="*/ 2 h 12"/>
                  <a:gd name="T2" fmla="*/ 0 w 13"/>
                  <a:gd name="T3" fmla="*/ 2 h 12"/>
                  <a:gd name="T4" fmla="*/ 3 w 13"/>
                  <a:gd name="T5" fmla="*/ 5 h 12"/>
                  <a:gd name="T6" fmla="*/ 4 w 13"/>
                  <a:gd name="T7" fmla="*/ 6 h 12"/>
                  <a:gd name="T8" fmla="*/ 4 w 13"/>
                  <a:gd name="T9" fmla="*/ 12 h 12"/>
                  <a:gd name="T10" fmla="*/ 8 w 13"/>
                  <a:gd name="T11" fmla="*/ 10 h 12"/>
                  <a:gd name="T12" fmla="*/ 10 w 13"/>
                  <a:gd name="T13" fmla="*/ 11 h 12"/>
                  <a:gd name="T14" fmla="*/ 12 w 13"/>
                  <a:gd name="T15" fmla="*/ 12 h 12"/>
                  <a:gd name="T16" fmla="*/ 12 w 13"/>
                  <a:gd name="T17" fmla="*/ 12 h 12"/>
                  <a:gd name="T18" fmla="*/ 13 w 13"/>
                  <a:gd name="T19" fmla="*/ 12 h 12"/>
                  <a:gd name="T20" fmla="*/ 12 w 13"/>
                  <a:gd name="T21" fmla="*/ 11 h 12"/>
                  <a:gd name="T22" fmla="*/ 7 w 13"/>
                  <a:gd name="T23" fmla="*/ 5 h 12"/>
                  <a:gd name="T24" fmla="*/ 7 w 13"/>
                  <a:gd name="T25" fmla="*/ 5 h 12"/>
                  <a:gd name="T26" fmla="*/ 6 w 13"/>
                  <a:gd name="T27" fmla="*/ 5 h 12"/>
                  <a:gd name="T28" fmla="*/ 4 w 13"/>
                  <a:gd name="T29" fmla="*/ 3 h 12"/>
                  <a:gd name="T30" fmla="*/ 5 w 13"/>
                  <a:gd name="T31" fmla="*/ 0 h 12"/>
                  <a:gd name="T32" fmla="*/ 1 w 13"/>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2">
                    <a:moveTo>
                      <a:pt x="1" y="2"/>
                    </a:moveTo>
                    <a:cubicBezTo>
                      <a:pt x="0" y="2"/>
                      <a:pt x="0" y="2"/>
                      <a:pt x="0" y="2"/>
                    </a:cubicBezTo>
                    <a:cubicBezTo>
                      <a:pt x="3" y="5"/>
                      <a:pt x="3" y="5"/>
                      <a:pt x="3" y="5"/>
                    </a:cubicBezTo>
                    <a:cubicBezTo>
                      <a:pt x="4" y="6"/>
                      <a:pt x="4" y="6"/>
                      <a:pt x="4" y="6"/>
                    </a:cubicBezTo>
                    <a:cubicBezTo>
                      <a:pt x="4" y="12"/>
                      <a:pt x="4" y="12"/>
                      <a:pt x="4" y="12"/>
                    </a:cubicBezTo>
                    <a:cubicBezTo>
                      <a:pt x="8" y="10"/>
                      <a:pt x="8" y="10"/>
                      <a:pt x="8" y="10"/>
                    </a:cubicBezTo>
                    <a:cubicBezTo>
                      <a:pt x="9" y="10"/>
                      <a:pt x="10" y="10"/>
                      <a:pt x="10" y="11"/>
                    </a:cubicBezTo>
                    <a:cubicBezTo>
                      <a:pt x="12" y="12"/>
                      <a:pt x="12" y="12"/>
                      <a:pt x="12" y="12"/>
                    </a:cubicBezTo>
                    <a:cubicBezTo>
                      <a:pt x="12" y="12"/>
                      <a:pt x="12" y="12"/>
                      <a:pt x="12" y="12"/>
                    </a:cubicBezTo>
                    <a:cubicBezTo>
                      <a:pt x="13" y="12"/>
                      <a:pt x="13" y="12"/>
                      <a:pt x="13" y="12"/>
                    </a:cubicBezTo>
                    <a:cubicBezTo>
                      <a:pt x="12" y="11"/>
                      <a:pt x="12" y="11"/>
                      <a:pt x="12" y="11"/>
                    </a:cubicBezTo>
                    <a:cubicBezTo>
                      <a:pt x="7" y="5"/>
                      <a:pt x="7" y="5"/>
                      <a:pt x="7" y="5"/>
                    </a:cubicBezTo>
                    <a:cubicBezTo>
                      <a:pt x="7" y="5"/>
                      <a:pt x="7" y="5"/>
                      <a:pt x="7" y="5"/>
                    </a:cubicBezTo>
                    <a:cubicBezTo>
                      <a:pt x="6" y="5"/>
                      <a:pt x="6" y="5"/>
                      <a:pt x="6" y="5"/>
                    </a:cubicBezTo>
                    <a:cubicBezTo>
                      <a:pt x="5" y="5"/>
                      <a:pt x="4" y="4"/>
                      <a:pt x="4" y="3"/>
                    </a:cubicBezTo>
                    <a:cubicBezTo>
                      <a:pt x="5" y="0"/>
                      <a:pt x="5" y="0"/>
                      <a:pt x="5" y="0"/>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1" name="Freeform 294">
                <a:extLst>
                  <a:ext uri="{FF2B5EF4-FFF2-40B4-BE49-F238E27FC236}">
                    <a16:creationId xmlns:a16="http://schemas.microsoft.com/office/drawing/2014/main" xmlns="" id="{B2F438D3-2107-41D3-89F7-8FABE6B66236}"/>
                  </a:ext>
                </a:extLst>
              </p:cNvPr>
              <p:cNvSpPr>
                <a:spLocks/>
              </p:cNvSpPr>
              <p:nvPr/>
            </p:nvSpPr>
            <p:spPr bwMode="auto">
              <a:xfrm>
                <a:off x="-2002" y="2935"/>
                <a:ext cx="3" cy="1"/>
              </a:xfrm>
              <a:custGeom>
                <a:avLst/>
                <a:gdLst>
                  <a:gd name="T0" fmla="*/ 2 w 3"/>
                  <a:gd name="T1" fmla="*/ 0 h 1"/>
                  <a:gd name="T2" fmla="*/ 0 w 3"/>
                  <a:gd name="T3" fmla="*/ 1 h 1"/>
                  <a:gd name="T4" fmla="*/ 2 w 3"/>
                  <a:gd name="T5" fmla="*/ 0 h 1"/>
                  <a:gd name="T6" fmla="*/ 3 w 3"/>
                  <a:gd name="T7" fmla="*/ 0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0" y="1"/>
                    </a:lnTo>
                    <a:lnTo>
                      <a:pt x="2" y="0"/>
                    </a:lnTo>
                    <a:lnTo>
                      <a:pt x="3"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2" name="Freeform 295">
                <a:extLst>
                  <a:ext uri="{FF2B5EF4-FFF2-40B4-BE49-F238E27FC236}">
                    <a16:creationId xmlns:a16="http://schemas.microsoft.com/office/drawing/2014/main" xmlns="" id="{79DC4E14-7C60-4997-9109-D9475C92EA20}"/>
                  </a:ext>
                </a:extLst>
              </p:cNvPr>
              <p:cNvSpPr>
                <a:spLocks/>
              </p:cNvSpPr>
              <p:nvPr/>
            </p:nvSpPr>
            <p:spPr bwMode="auto">
              <a:xfrm>
                <a:off x="-2081" y="3019"/>
                <a:ext cx="10" cy="1"/>
              </a:xfrm>
              <a:custGeom>
                <a:avLst/>
                <a:gdLst>
                  <a:gd name="T0" fmla="*/ 10 w 10"/>
                  <a:gd name="T1" fmla="*/ 0 h 1"/>
                  <a:gd name="T2" fmla="*/ 8 w 10"/>
                  <a:gd name="T3" fmla="*/ 0 h 1"/>
                  <a:gd name="T4" fmla="*/ 3 w 10"/>
                  <a:gd name="T5" fmla="*/ 0 h 1"/>
                  <a:gd name="T6" fmla="*/ 0 w 10"/>
                  <a:gd name="T7" fmla="*/ 1 h 1"/>
                  <a:gd name="T8" fmla="*/ 5 w 10"/>
                  <a:gd name="T9" fmla="*/ 1 h 1"/>
                  <a:gd name="T10" fmla="*/ 10 w 10"/>
                  <a:gd name="T11" fmla="*/ 0 h 1"/>
                </a:gdLst>
                <a:ahLst/>
                <a:cxnLst>
                  <a:cxn ang="0">
                    <a:pos x="T0" y="T1"/>
                  </a:cxn>
                  <a:cxn ang="0">
                    <a:pos x="T2" y="T3"/>
                  </a:cxn>
                  <a:cxn ang="0">
                    <a:pos x="T4" y="T5"/>
                  </a:cxn>
                  <a:cxn ang="0">
                    <a:pos x="T6" y="T7"/>
                  </a:cxn>
                  <a:cxn ang="0">
                    <a:pos x="T8" y="T9"/>
                  </a:cxn>
                  <a:cxn ang="0">
                    <a:pos x="T10" y="T11"/>
                  </a:cxn>
                </a:cxnLst>
                <a:rect l="0" t="0" r="r" b="b"/>
                <a:pathLst>
                  <a:path w="10" h="1">
                    <a:moveTo>
                      <a:pt x="10" y="0"/>
                    </a:moveTo>
                    <a:lnTo>
                      <a:pt x="8" y="0"/>
                    </a:lnTo>
                    <a:lnTo>
                      <a:pt x="3" y="0"/>
                    </a:lnTo>
                    <a:lnTo>
                      <a:pt x="0" y="1"/>
                    </a:lnTo>
                    <a:lnTo>
                      <a:pt x="5" y="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3" name="Freeform 296">
                <a:extLst>
                  <a:ext uri="{FF2B5EF4-FFF2-40B4-BE49-F238E27FC236}">
                    <a16:creationId xmlns:a16="http://schemas.microsoft.com/office/drawing/2014/main" xmlns="" id="{8AF3D8DC-EF23-4B28-B01A-22D510269C4E}"/>
                  </a:ext>
                </a:extLst>
              </p:cNvPr>
              <p:cNvSpPr>
                <a:spLocks/>
              </p:cNvSpPr>
              <p:nvPr/>
            </p:nvSpPr>
            <p:spPr bwMode="auto">
              <a:xfrm>
                <a:off x="-2061" y="3009"/>
                <a:ext cx="3" cy="4"/>
              </a:xfrm>
              <a:custGeom>
                <a:avLst/>
                <a:gdLst>
                  <a:gd name="T0" fmla="*/ 0 w 3"/>
                  <a:gd name="T1" fmla="*/ 0 h 4"/>
                  <a:gd name="T2" fmla="*/ 1 w 3"/>
                  <a:gd name="T3" fmla="*/ 3 h 4"/>
                  <a:gd name="T4" fmla="*/ 3 w 3"/>
                  <a:gd name="T5" fmla="*/ 4 h 4"/>
                  <a:gd name="T6" fmla="*/ 0 w 3"/>
                  <a:gd name="T7" fmla="*/ 0 h 4"/>
                </a:gdLst>
                <a:ahLst/>
                <a:cxnLst>
                  <a:cxn ang="0">
                    <a:pos x="T0" y="T1"/>
                  </a:cxn>
                  <a:cxn ang="0">
                    <a:pos x="T2" y="T3"/>
                  </a:cxn>
                  <a:cxn ang="0">
                    <a:pos x="T4" y="T5"/>
                  </a:cxn>
                  <a:cxn ang="0">
                    <a:pos x="T6" y="T7"/>
                  </a:cxn>
                </a:cxnLst>
                <a:rect l="0" t="0" r="r" b="b"/>
                <a:pathLst>
                  <a:path w="3" h="4">
                    <a:moveTo>
                      <a:pt x="0" y="0"/>
                    </a:moveTo>
                    <a:lnTo>
                      <a:pt x="1" y="3"/>
                    </a:lnTo>
                    <a:lnTo>
                      <a:pt x="3"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4" name="Freeform 297">
                <a:extLst>
                  <a:ext uri="{FF2B5EF4-FFF2-40B4-BE49-F238E27FC236}">
                    <a16:creationId xmlns:a16="http://schemas.microsoft.com/office/drawing/2014/main" xmlns="" id="{C7F97892-C669-45F3-A0F8-B961A7368DD1}"/>
                  </a:ext>
                </a:extLst>
              </p:cNvPr>
              <p:cNvSpPr>
                <a:spLocks/>
              </p:cNvSpPr>
              <p:nvPr/>
            </p:nvSpPr>
            <p:spPr bwMode="auto">
              <a:xfrm>
                <a:off x="-1778" y="2585"/>
                <a:ext cx="7" cy="6"/>
              </a:xfrm>
              <a:custGeom>
                <a:avLst/>
                <a:gdLst>
                  <a:gd name="T0" fmla="*/ 6 w 7"/>
                  <a:gd name="T1" fmla="*/ 3 h 6"/>
                  <a:gd name="T2" fmla="*/ 7 w 7"/>
                  <a:gd name="T3" fmla="*/ 0 h 6"/>
                  <a:gd name="T4" fmla="*/ 6 w 7"/>
                  <a:gd name="T5" fmla="*/ 0 h 6"/>
                  <a:gd name="T6" fmla="*/ 6 w 7"/>
                  <a:gd name="T7" fmla="*/ 1 h 6"/>
                  <a:gd name="T8" fmla="*/ 0 w 7"/>
                  <a:gd name="T9" fmla="*/ 2 h 6"/>
                  <a:gd name="T10" fmla="*/ 1 w 7"/>
                  <a:gd name="T11" fmla="*/ 3 h 6"/>
                  <a:gd name="T12" fmla="*/ 1 w 7"/>
                  <a:gd name="T13" fmla="*/ 6 h 6"/>
                  <a:gd name="T14" fmla="*/ 6 w 7"/>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3"/>
                    </a:moveTo>
                    <a:lnTo>
                      <a:pt x="7" y="0"/>
                    </a:lnTo>
                    <a:lnTo>
                      <a:pt x="6" y="0"/>
                    </a:lnTo>
                    <a:lnTo>
                      <a:pt x="6" y="1"/>
                    </a:lnTo>
                    <a:lnTo>
                      <a:pt x="0" y="2"/>
                    </a:lnTo>
                    <a:lnTo>
                      <a:pt x="1" y="3"/>
                    </a:lnTo>
                    <a:lnTo>
                      <a:pt x="1" y="6"/>
                    </a:lnTo>
                    <a:lnTo>
                      <a:pt x="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5" name="Freeform 298">
                <a:extLst>
                  <a:ext uri="{FF2B5EF4-FFF2-40B4-BE49-F238E27FC236}">
                    <a16:creationId xmlns:a16="http://schemas.microsoft.com/office/drawing/2014/main" xmlns="" id="{43C9DD2D-9B34-4C9D-BEF6-CD55A3EC956B}"/>
                  </a:ext>
                </a:extLst>
              </p:cNvPr>
              <p:cNvSpPr>
                <a:spLocks/>
              </p:cNvSpPr>
              <p:nvPr/>
            </p:nvSpPr>
            <p:spPr bwMode="auto">
              <a:xfrm>
                <a:off x="-1811" y="2630"/>
                <a:ext cx="3" cy="3"/>
              </a:xfrm>
              <a:custGeom>
                <a:avLst/>
                <a:gdLst>
                  <a:gd name="T0" fmla="*/ 2 w 3"/>
                  <a:gd name="T1" fmla="*/ 0 h 3"/>
                  <a:gd name="T2" fmla="*/ 0 w 3"/>
                  <a:gd name="T3" fmla="*/ 0 h 3"/>
                  <a:gd name="T4" fmla="*/ 0 w 3"/>
                  <a:gd name="T5" fmla="*/ 0 h 3"/>
                  <a:gd name="T6" fmla="*/ 3 w 3"/>
                  <a:gd name="T7" fmla="*/ 3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0"/>
                    </a:lnTo>
                    <a:lnTo>
                      <a:pt x="0" y="0"/>
                    </a:lnTo>
                    <a:lnTo>
                      <a:pt x="3" y="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6" name="Freeform 299">
                <a:extLst>
                  <a:ext uri="{FF2B5EF4-FFF2-40B4-BE49-F238E27FC236}">
                    <a16:creationId xmlns:a16="http://schemas.microsoft.com/office/drawing/2014/main" xmlns="" id="{DF0E9DB9-CA91-4E31-A3A6-FC78E6C7DE5D}"/>
                  </a:ext>
                </a:extLst>
              </p:cNvPr>
              <p:cNvSpPr>
                <a:spLocks/>
              </p:cNvSpPr>
              <p:nvPr/>
            </p:nvSpPr>
            <p:spPr bwMode="auto">
              <a:xfrm>
                <a:off x="-1353" y="1946"/>
                <a:ext cx="2" cy="2"/>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7" name="Freeform 300">
                <a:extLst>
                  <a:ext uri="{FF2B5EF4-FFF2-40B4-BE49-F238E27FC236}">
                    <a16:creationId xmlns:a16="http://schemas.microsoft.com/office/drawing/2014/main" xmlns="" id="{A684D85D-B39A-4782-817B-66EBFA6CDF0E}"/>
                  </a:ext>
                </a:extLst>
              </p:cNvPr>
              <p:cNvSpPr>
                <a:spLocks/>
              </p:cNvSpPr>
              <p:nvPr/>
            </p:nvSpPr>
            <p:spPr bwMode="auto">
              <a:xfrm>
                <a:off x="-1337" y="1938"/>
                <a:ext cx="5" cy="7"/>
              </a:xfrm>
              <a:custGeom>
                <a:avLst/>
                <a:gdLst>
                  <a:gd name="T0" fmla="*/ 0 w 5"/>
                  <a:gd name="T1" fmla="*/ 1 h 7"/>
                  <a:gd name="T2" fmla="*/ 3 w 5"/>
                  <a:gd name="T3" fmla="*/ 5 h 7"/>
                  <a:gd name="T4" fmla="*/ 3 w 5"/>
                  <a:gd name="T5" fmla="*/ 6 h 7"/>
                  <a:gd name="T6" fmla="*/ 3 w 5"/>
                  <a:gd name="T7" fmla="*/ 7 h 7"/>
                  <a:gd name="T8" fmla="*/ 5 w 5"/>
                  <a:gd name="T9" fmla="*/ 4 h 7"/>
                  <a:gd name="T10" fmla="*/ 3 w 5"/>
                  <a:gd name="T11" fmla="*/ 0 h 7"/>
                  <a:gd name="T12" fmla="*/ 0 w 5"/>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1"/>
                    </a:moveTo>
                    <a:lnTo>
                      <a:pt x="3" y="5"/>
                    </a:lnTo>
                    <a:lnTo>
                      <a:pt x="3" y="6"/>
                    </a:lnTo>
                    <a:lnTo>
                      <a:pt x="3" y="7"/>
                    </a:lnTo>
                    <a:lnTo>
                      <a:pt x="5" y="4"/>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8" name="Freeform 301">
                <a:extLst>
                  <a:ext uri="{FF2B5EF4-FFF2-40B4-BE49-F238E27FC236}">
                    <a16:creationId xmlns:a16="http://schemas.microsoft.com/office/drawing/2014/main" xmlns="" id="{0127E26B-106B-4903-B7B8-BA609587D799}"/>
                  </a:ext>
                </a:extLst>
              </p:cNvPr>
              <p:cNvSpPr>
                <a:spLocks/>
              </p:cNvSpPr>
              <p:nvPr/>
            </p:nvSpPr>
            <p:spPr bwMode="auto">
              <a:xfrm>
                <a:off x="-1680" y="2326"/>
                <a:ext cx="17" cy="11"/>
              </a:xfrm>
              <a:custGeom>
                <a:avLst/>
                <a:gdLst>
                  <a:gd name="T0" fmla="*/ 3 w 17"/>
                  <a:gd name="T1" fmla="*/ 8 h 11"/>
                  <a:gd name="T2" fmla="*/ 6 w 17"/>
                  <a:gd name="T3" fmla="*/ 8 h 11"/>
                  <a:gd name="T4" fmla="*/ 11 w 17"/>
                  <a:gd name="T5" fmla="*/ 8 h 11"/>
                  <a:gd name="T6" fmla="*/ 12 w 17"/>
                  <a:gd name="T7" fmla="*/ 8 h 11"/>
                  <a:gd name="T8" fmla="*/ 17 w 17"/>
                  <a:gd name="T9" fmla="*/ 11 h 11"/>
                  <a:gd name="T10" fmla="*/ 15 w 17"/>
                  <a:gd name="T11" fmla="*/ 7 h 11"/>
                  <a:gd name="T12" fmla="*/ 10 w 17"/>
                  <a:gd name="T13" fmla="*/ 3 h 11"/>
                  <a:gd name="T14" fmla="*/ 5 w 17"/>
                  <a:gd name="T15" fmla="*/ 2 h 11"/>
                  <a:gd name="T16" fmla="*/ 4 w 17"/>
                  <a:gd name="T17" fmla="*/ 2 h 11"/>
                  <a:gd name="T18" fmla="*/ 1 w 17"/>
                  <a:gd name="T19" fmla="*/ 0 h 11"/>
                  <a:gd name="T20" fmla="*/ 0 w 17"/>
                  <a:gd name="T21" fmla="*/ 2 h 11"/>
                  <a:gd name="T22" fmla="*/ 4 w 17"/>
                  <a:gd name="T23" fmla="*/ 2 h 11"/>
                  <a:gd name="T24" fmla="*/ 6 w 17"/>
                  <a:gd name="T25" fmla="*/ 4 h 11"/>
                  <a:gd name="T26" fmla="*/ 5 w 17"/>
                  <a:gd name="T27" fmla="*/ 5 h 11"/>
                  <a:gd name="T28" fmla="*/ 3 w 17"/>
                  <a:gd name="T2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1">
                    <a:moveTo>
                      <a:pt x="3" y="8"/>
                    </a:moveTo>
                    <a:lnTo>
                      <a:pt x="6" y="8"/>
                    </a:lnTo>
                    <a:lnTo>
                      <a:pt x="11" y="8"/>
                    </a:lnTo>
                    <a:lnTo>
                      <a:pt x="12" y="8"/>
                    </a:lnTo>
                    <a:lnTo>
                      <a:pt x="17" y="11"/>
                    </a:lnTo>
                    <a:lnTo>
                      <a:pt x="15" y="7"/>
                    </a:lnTo>
                    <a:lnTo>
                      <a:pt x="10" y="3"/>
                    </a:lnTo>
                    <a:lnTo>
                      <a:pt x="5" y="2"/>
                    </a:lnTo>
                    <a:lnTo>
                      <a:pt x="4" y="2"/>
                    </a:lnTo>
                    <a:lnTo>
                      <a:pt x="1" y="0"/>
                    </a:lnTo>
                    <a:lnTo>
                      <a:pt x="0" y="2"/>
                    </a:lnTo>
                    <a:lnTo>
                      <a:pt x="4" y="2"/>
                    </a:lnTo>
                    <a:lnTo>
                      <a:pt x="6" y="4"/>
                    </a:lnTo>
                    <a:lnTo>
                      <a:pt x="5" y="5"/>
                    </a:lnTo>
                    <a:lnTo>
                      <a:pt x="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9" name="Freeform 302">
                <a:extLst>
                  <a:ext uri="{FF2B5EF4-FFF2-40B4-BE49-F238E27FC236}">
                    <a16:creationId xmlns:a16="http://schemas.microsoft.com/office/drawing/2014/main" xmlns="" id="{15C940FD-430B-4DC3-B318-2F8FAF0A5637}"/>
                  </a:ext>
                </a:extLst>
              </p:cNvPr>
              <p:cNvSpPr>
                <a:spLocks/>
              </p:cNvSpPr>
              <p:nvPr/>
            </p:nvSpPr>
            <p:spPr bwMode="auto">
              <a:xfrm>
                <a:off x="-1590" y="5098"/>
                <a:ext cx="22" cy="61"/>
              </a:xfrm>
              <a:custGeom>
                <a:avLst/>
                <a:gdLst>
                  <a:gd name="T0" fmla="*/ 2 w 22"/>
                  <a:gd name="T1" fmla="*/ 28 h 61"/>
                  <a:gd name="T2" fmla="*/ 6 w 22"/>
                  <a:gd name="T3" fmla="*/ 40 h 61"/>
                  <a:gd name="T4" fmla="*/ 11 w 22"/>
                  <a:gd name="T5" fmla="*/ 51 h 61"/>
                  <a:gd name="T6" fmla="*/ 12 w 22"/>
                  <a:gd name="T7" fmla="*/ 57 h 61"/>
                  <a:gd name="T8" fmla="*/ 16 w 22"/>
                  <a:gd name="T9" fmla="*/ 61 h 61"/>
                  <a:gd name="T10" fmla="*/ 22 w 22"/>
                  <a:gd name="T11" fmla="*/ 61 h 61"/>
                  <a:gd name="T12" fmla="*/ 18 w 22"/>
                  <a:gd name="T13" fmla="*/ 51 h 61"/>
                  <a:gd name="T14" fmla="*/ 15 w 22"/>
                  <a:gd name="T15" fmla="*/ 34 h 61"/>
                  <a:gd name="T16" fmla="*/ 15 w 22"/>
                  <a:gd name="T17" fmla="*/ 28 h 61"/>
                  <a:gd name="T18" fmla="*/ 17 w 22"/>
                  <a:gd name="T19" fmla="*/ 23 h 61"/>
                  <a:gd name="T20" fmla="*/ 11 w 22"/>
                  <a:gd name="T21" fmla="*/ 19 h 61"/>
                  <a:gd name="T22" fmla="*/ 10 w 22"/>
                  <a:gd name="T23" fmla="*/ 17 h 61"/>
                  <a:gd name="T24" fmla="*/ 5 w 22"/>
                  <a:gd name="T25" fmla="*/ 6 h 61"/>
                  <a:gd name="T26" fmla="*/ 5 w 22"/>
                  <a:gd name="T27" fmla="*/ 0 h 61"/>
                  <a:gd name="T28" fmla="*/ 0 w 22"/>
                  <a:gd name="T29" fmla="*/ 3 h 61"/>
                  <a:gd name="T30" fmla="*/ 0 w 22"/>
                  <a:gd name="T31" fmla="*/ 9 h 61"/>
                  <a:gd name="T32" fmla="*/ 6 w 22"/>
                  <a:gd name="T33" fmla="*/ 14 h 61"/>
                  <a:gd name="T34" fmla="*/ 7 w 22"/>
                  <a:gd name="T35" fmla="*/ 19 h 61"/>
                  <a:gd name="T36" fmla="*/ 9 w 22"/>
                  <a:gd name="T37" fmla="*/ 26 h 61"/>
                  <a:gd name="T38" fmla="*/ 8 w 22"/>
                  <a:gd name="T39" fmla="*/ 30 h 61"/>
                  <a:gd name="T40" fmla="*/ 2 w 22"/>
                  <a:gd name="T41"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61">
                    <a:moveTo>
                      <a:pt x="2" y="28"/>
                    </a:moveTo>
                    <a:lnTo>
                      <a:pt x="6" y="40"/>
                    </a:lnTo>
                    <a:lnTo>
                      <a:pt x="11" y="51"/>
                    </a:lnTo>
                    <a:lnTo>
                      <a:pt x="12" y="57"/>
                    </a:lnTo>
                    <a:lnTo>
                      <a:pt x="16" y="61"/>
                    </a:lnTo>
                    <a:lnTo>
                      <a:pt x="22" y="61"/>
                    </a:lnTo>
                    <a:lnTo>
                      <a:pt x="18" y="51"/>
                    </a:lnTo>
                    <a:lnTo>
                      <a:pt x="15" y="34"/>
                    </a:lnTo>
                    <a:lnTo>
                      <a:pt x="15" y="28"/>
                    </a:lnTo>
                    <a:lnTo>
                      <a:pt x="17" y="23"/>
                    </a:lnTo>
                    <a:lnTo>
                      <a:pt x="11" y="19"/>
                    </a:lnTo>
                    <a:lnTo>
                      <a:pt x="10" y="17"/>
                    </a:lnTo>
                    <a:lnTo>
                      <a:pt x="5" y="6"/>
                    </a:lnTo>
                    <a:lnTo>
                      <a:pt x="5" y="0"/>
                    </a:lnTo>
                    <a:lnTo>
                      <a:pt x="0" y="3"/>
                    </a:lnTo>
                    <a:lnTo>
                      <a:pt x="0" y="9"/>
                    </a:lnTo>
                    <a:lnTo>
                      <a:pt x="6" y="14"/>
                    </a:lnTo>
                    <a:lnTo>
                      <a:pt x="7" y="19"/>
                    </a:lnTo>
                    <a:lnTo>
                      <a:pt x="9" y="26"/>
                    </a:lnTo>
                    <a:lnTo>
                      <a:pt x="8" y="30"/>
                    </a:lnTo>
                    <a:lnTo>
                      <a:pt x="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0" name="Freeform 303">
                <a:extLst>
                  <a:ext uri="{FF2B5EF4-FFF2-40B4-BE49-F238E27FC236}">
                    <a16:creationId xmlns:a16="http://schemas.microsoft.com/office/drawing/2014/main" xmlns="" id="{2CC4F60A-3AA4-4AD0-B78A-923C7C02CD65}"/>
                  </a:ext>
                </a:extLst>
              </p:cNvPr>
              <p:cNvSpPr>
                <a:spLocks/>
              </p:cNvSpPr>
              <p:nvPr/>
            </p:nvSpPr>
            <p:spPr bwMode="auto">
              <a:xfrm>
                <a:off x="-1582" y="2136"/>
                <a:ext cx="8" cy="11"/>
              </a:xfrm>
              <a:custGeom>
                <a:avLst/>
                <a:gdLst>
                  <a:gd name="T0" fmla="*/ 9 w 9"/>
                  <a:gd name="T1" fmla="*/ 2 h 11"/>
                  <a:gd name="T2" fmla="*/ 8 w 9"/>
                  <a:gd name="T3" fmla="*/ 0 h 11"/>
                  <a:gd name="T4" fmla="*/ 6 w 9"/>
                  <a:gd name="T5" fmla="*/ 0 h 11"/>
                  <a:gd name="T6" fmla="*/ 0 w 9"/>
                  <a:gd name="T7" fmla="*/ 6 h 11"/>
                  <a:gd name="T8" fmla="*/ 0 w 9"/>
                  <a:gd name="T9" fmla="*/ 7 h 11"/>
                  <a:gd name="T10" fmla="*/ 0 w 9"/>
                  <a:gd name="T11" fmla="*/ 8 h 11"/>
                  <a:gd name="T12" fmla="*/ 4 w 9"/>
                  <a:gd name="T13" fmla="*/ 11 h 11"/>
                  <a:gd name="T14" fmla="*/ 5 w 9"/>
                  <a:gd name="T15" fmla="*/ 11 h 11"/>
                  <a:gd name="T16" fmla="*/ 6 w 9"/>
                  <a:gd name="T17" fmla="*/ 10 h 11"/>
                  <a:gd name="T18" fmla="*/ 7 w 9"/>
                  <a:gd name="T19" fmla="*/ 8 h 11"/>
                  <a:gd name="T20" fmla="*/ 7 w 9"/>
                  <a:gd name="T21" fmla="*/ 8 h 11"/>
                  <a:gd name="T22" fmla="*/ 7 w 9"/>
                  <a:gd name="T23" fmla="*/ 8 h 11"/>
                  <a:gd name="T24" fmla="*/ 9 w 9"/>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9" y="2"/>
                    </a:moveTo>
                    <a:cubicBezTo>
                      <a:pt x="9" y="1"/>
                      <a:pt x="9" y="0"/>
                      <a:pt x="8" y="0"/>
                    </a:cubicBezTo>
                    <a:cubicBezTo>
                      <a:pt x="6" y="0"/>
                      <a:pt x="6" y="0"/>
                      <a:pt x="6" y="0"/>
                    </a:cubicBezTo>
                    <a:cubicBezTo>
                      <a:pt x="0" y="6"/>
                      <a:pt x="0" y="6"/>
                      <a:pt x="0" y="6"/>
                    </a:cubicBezTo>
                    <a:cubicBezTo>
                      <a:pt x="0" y="7"/>
                      <a:pt x="0" y="7"/>
                      <a:pt x="0" y="7"/>
                    </a:cubicBezTo>
                    <a:cubicBezTo>
                      <a:pt x="0" y="8"/>
                      <a:pt x="0" y="8"/>
                      <a:pt x="0" y="8"/>
                    </a:cubicBezTo>
                    <a:cubicBezTo>
                      <a:pt x="4" y="11"/>
                      <a:pt x="4" y="11"/>
                      <a:pt x="4" y="11"/>
                    </a:cubicBezTo>
                    <a:cubicBezTo>
                      <a:pt x="5" y="11"/>
                      <a:pt x="5" y="11"/>
                      <a:pt x="5" y="11"/>
                    </a:cubicBezTo>
                    <a:cubicBezTo>
                      <a:pt x="6" y="10"/>
                      <a:pt x="6" y="10"/>
                      <a:pt x="6" y="10"/>
                    </a:cubicBezTo>
                    <a:cubicBezTo>
                      <a:pt x="7" y="8"/>
                      <a:pt x="7" y="8"/>
                      <a:pt x="7" y="8"/>
                    </a:cubicBezTo>
                    <a:cubicBezTo>
                      <a:pt x="7" y="8"/>
                      <a:pt x="7" y="8"/>
                      <a:pt x="7" y="8"/>
                    </a:cubicBezTo>
                    <a:cubicBezTo>
                      <a:pt x="7" y="8"/>
                      <a:pt x="7" y="8"/>
                      <a:pt x="7" y="8"/>
                    </a:cubicBezTo>
                    <a:lnTo>
                      <a:pt x="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1" name="Freeform 304">
                <a:extLst>
                  <a:ext uri="{FF2B5EF4-FFF2-40B4-BE49-F238E27FC236}">
                    <a16:creationId xmlns:a16="http://schemas.microsoft.com/office/drawing/2014/main" xmlns="" id="{C66545DC-1E18-4FBA-A2E3-68F6DC5B0BD7}"/>
                  </a:ext>
                </a:extLst>
              </p:cNvPr>
              <p:cNvSpPr>
                <a:spLocks/>
              </p:cNvSpPr>
              <p:nvPr/>
            </p:nvSpPr>
            <p:spPr bwMode="auto">
              <a:xfrm>
                <a:off x="-1502" y="2080"/>
                <a:ext cx="7" cy="10"/>
              </a:xfrm>
              <a:custGeom>
                <a:avLst/>
                <a:gdLst>
                  <a:gd name="T0" fmla="*/ 1 w 7"/>
                  <a:gd name="T1" fmla="*/ 9 h 10"/>
                  <a:gd name="T2" fmla="*/ 4 w 7"/>
                  <a:gd name="T3" fmla="*/ 8 h 10"/>
                  <a:gd name="T4" fmla="*/ 6 w 7"/>
                  <a:gd name="T5" fmla="*/ 2 h 10"/>
                  <a:gd name="T6" fmla="*/ 6 w 7"/>
                  <a:gd name="T7" fmla="*/ 0 h 10"/>
                  <a:gd name="T8" fmla="*/ 3 w 7"/>
                  <a:gd name="T9" fmla="*/ 1 h 10"/>
                  <a:gd name="T10" fmla="*/ 1 w 7"/>
                  <a:gd name="T11" fmla="*/ 7 h 10"/>
                  <a:gd name="T12" fmla="*/ 1 w 7"/>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1" y="9"/>
                    </a:moveTo>
                    <a:cubicBezTo>
                      <a:pt x="2" y="10"/>
                      <a:pt x="3" y="9"/>
                      <a:pt x="4" y="8"/>
                    </a:cubicBezTo>
                    <a:cubicBezTo>
                      <a:pt x="6" y="2"/>
                      <a:pt x="6" y="2"/>
                      <a:pt x="6" y="2"/>
                    </a:cubicBezTo>
                    <a:cubicBezTo>
                      <a:pt x="7" y="1"/>
                      <a:pt x="6" y="0"/>
                      <a:pt x="6" y="0"/>
                    </a:cubicBezTo>
                    <a:cubicBezTo>
                      <a:pt x="5" y="0"/>
                      <a:pt x="4" y="0"/>
                      <a:pt x="3" y="1"/>
                    </a:cubicBezTo>
                    <a:cubicBezTo>
                      <a:pt x="1" y="7"/>
                      <a:pt x="1" y="7"/>
                      <a:pt x="1" y="7"/>
                    </a:cubicBezTo>
                    <a:cubicBezTo>
                      <a:pt x="0" y="8"/>
                      <a:pt x="1"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2" name="Freeform 305">
                <a:extLst>
                  <a:ext uri="{FF2B5EF4-FFF2-40B4-BE49-F238E27FC236}">
                    <a16:creationId xmlns:a16="http://schemas.microsoft.com/office/drawing/2014/main" xmlns="" id="{5AC5975A-500B-4E62-BF3E-C506062B1378}"/>
                  </a:ext>
                </a:extLst>
              </p:cNvPr>
              <p:cNvSpPr>
                <a:spLocks/>
              </p:cNvSpPr>
              <p:nvPr/>
            </p:nvSpPr>
            <p:spPr bwMode="auto">
              <a:xfrm>
                <a:off x="-2265" y="3208"/>
                <a:ext cx="5" cy="9"/>
              </a:xfrm>
              <a:custGeom>
                <a:avLst/>
                <a:gdLst>
                  <a:gd name="T0" fmla="*/ 3 w 6"/>
                  <a:gd name="T1" fmla="*/ 8 h 9"/>
                  <a:gd name="T2" fmla="*/ 4 w 6"/>
                  <a:gd name="T3" fmla="*/ 9 h 9"/>
                  <a:gd name="T4" fmla="*/ 6 w 6"/>
                  <a:gd name="T5" fmla="*/ 9 h 9"/>
                  <a:gd name="T6" fmla="*/ 6 w 6"/>
                  <a:gd name="T7" fmla="*/ 8 h 9"/>
                  <a:gd name="T8" fmla="*/ 6 w 6"/>
                  <a:gd name="T9" fmla="*/ 7 h 9"/>
                  <a:gd name="T10" fmla="*/ 3 w 6"/>
                  <a:gd name="T11" fmla="*/ 1 h 9"/>
                  <a:gd name="T12" fmla="*/ 1 w 6"/>
                  <a:gd name="T13" fmla="*/ 0 h 9"/>
                  <a:gd name="T14" fmla="*/ 0 w 6"/>
                  <a:gd name="T15" fmla="*/ 3 h 9"/>
                  <a:gd name="T16" fmla="*/ 3 w 6"/>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3" y="8"/>
                    </a:moveTo>
                    <a:cubicBezTo>
                      <a:pt x="4" y="9"/>
                      <a:pt x="4" y="9"/>
                      <a:pt x="4" y="9"/>
                    </a:cubicBezTo>
                    <a:cubicBezTo>
                      <a:pt x="6" y="9"/>
                      <a:pt x="6" y="9"/>
                      <a:pt x="6" y="9"/>
                    </a:cubicBezTo>
                    <a:cubicBezTo>
                      <a:pt x="6" y="8"/>
                      <a:pt x="6" y="8"/>
                      <a:pt x="6" y="8"/>
                    </a:cubicBezTo>
                    <a:cubicBezTo>
                      <a:pt x="6" y="7"/>
                      <a:pt x="6" y="7"/>
                      <a:pt x="6" y="7"/>
                    </a:cubicBezTo>
                    <a:cubicBezTo>
                      <a:pt x="3" y="1"/>
                      <a:pt x="3" y="1"/>
                      <a:pt x="3" y="1"/>
                    </a:cubicBezTo>
                    <a:cubicBezTo>
                      <a:pt x="3" y="0"/>
                      <a:pt x="2" y="0"/>
                      <a:pt x="1" y="0"/>
                    </a:cubicBezTo>
                    <a:cubicBezTo>
                      <a:pt x="0" y="1"/>
                      <a:pt x="0" y="2"/>
                      <a:pt x="0" y="3"/>
                    </a:cubicBezTo>
                    <a:lnTo>
                      <a:pt x="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3" name="Freeform 306">
                <a:extLst>
                  <a:ext uri="{FF2B5EF4-FFF2-40B4-BE49-F238E27FC236}">
                    <a16:creationId xmlns:a16="http://schemas.microsoft.com/office/drawing/2014/main" xmlns="" id="{4396B23B-293E-4591-BD2E-4C188421D11C}"/>
                  </a:ext>
                </a:extLst>
              </p:cNvPr>
              <p:cNvSpPr>
                <a:spLocks/>
              </p:cNvSpPr>
              <p:nvPr/>
            </p:nvSpPr>
            <p:spPr bwMode="auto">
              <a:xfrm>
                <a:off x="-2272" y="3214"/>
                <a:ext cx="7" cy="9"/>
              </a:xfrm>
              <a:custGeom>
                <a:avLst/>
                <a:gdLst>
                  <a:gd name="T0" fmla="*/ 1 w 7"/>
                  <a:gd name="T1" fmla="*/ 9 h 10"/>
                  <a:gd name="T2" fmla="*/ 3 w 7"/>
                  <a:gd name="T3" fmla="*/ 9 h 10"/>
                  <a:gd name="T4" fmla="*/ 6 w 7"/>
                  <a:gd name="T5" fmla="*/ 3 h 10"/>
                  <a:gd name="T6" fmla="*/ 6 w 7"/>
                  <a:gd name="T7" fmla="*/ 1 h 10"/>
                  <a:gd name="T8" fmla="*/ 4 w 7"/>
                  <a:gd name="T9" fmla="*/ 1 h 10"/>
                  <a:gd name="T10" fmla="*/ 0 w 7"/>
                  <a:gd name="T11" fmla="*/ 7 h 10"/>
                  <a:gd name="T12" fmla="*/ 1 w 7"/>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1" y="9"/>
                    </a:moveTo>
                    <a:cubicBezTo>
                      <a:pt x="2" y="10"/>
                      <a:pt x="3" y="9"/>
                      <a:pt x="3" y="9"/>
                    </a:cubicBezTo>
                    <a:cubicBezTo>
                      <a:pt x="6" y="3"/>
                      <a:pt x="6" y="3"/>
                      <a:pt x="6" y="3"/>
                    </a:cubicBezTo>
                    <a:cubicBezTo>
                      <a:pt x="7" y="2"/>
                      <a:pt x="7" y="1"/>
                      <a:pt x="6" y="1"/>
                    </a:cubicBezTo>
                    <a:cubicBezTo>
                      <a:pt x="5" y="0"/>
                      <a:pt x="4" y="0"/>
                      <a:pt x="4" y="1"/>
                    </a:cubicBezTo>
                    <a:cubicBezTo>
                      <a:pt x="0" y="7"/>
                      <a:pt x="0" y="7"/>
                      <a:pt x="0" y="7"/>
                    </a:cubicBezTo>
                    <a:cubicBezTo>
                      <a:pt x="0" y="8"/>
                      <a:pt x="0"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4" name="Freeform 307">
                <a:extLst>
                  <a:ext uri="{FF2B5EF4-FFF2-40B4-BE49-F238E27FC236}">
                    <a16:creationId xmlns:a16="http://schemas.microsoft.com/office/drawing/2014/main" xmlns="" id="{66B5B81E-4EA6-486C-A8DD-7705702C9DEC}"/>
                  </a:ext>
                </a:extLst>
              </p:cNvPr>
              <p:cNvSpPr>
                <a:spLocks/>
              </p:cNvSpPr>
              <p:nvPr/>
            </p:nvSpPr>
            <p:spPr bwMode="auto">
              <a:xfrm>
                <a:off x="-2246" y="3161"/>
                <a:ext cx="10" cy="7"/>
              </a:xfrm>
              <a:custGeom>
                <a:avLst/>
                <a:gdLst>
                  <a:gd name="T0" fmla="*/ 1 w 10"/>
                  <a:gd name="T1" fmla="*/ 1 h 7"/>
                  <a:gd name="T2" fmla="*/ 2 w 10"/>
                  <a:gd name="T3" fmla="*/ 3 h 7"/>
                  <a:gd name="T4" fmla="*/ 7 w 10"/>
                  <a:gd name="T5" fmla="*/ 6 h 7"/>
                  <a:gd name="T6" fmla="*/ 9 w 10"/>
                  <a:gd name="T7" fmla="*/ 5 h 7"/>
                  <a:gd name="T8" fmla="*/ 9 w 10"/>
                  <a:gd name="T9" fmla="*/ 3 h 7"/>
                  <a:gd name="T10" fmla="*/ 3 w 10"/>
                  <a:gd name="T11" fmla="*/ 0 h 7"/>
                  <a:gd name="T12" fmla="*/ 1 w 10"/>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 y="1"/>
                    </a:moveTo>
                    <a:cubicBezTo>
                      <a:pt x="0" y="2"/>
                      <a:pt x="1" y="3"/>
                      <a:pt x="2" y="3"/>
                    </a:cubicBezTo>
                    <a:cubicBezTo>
                      <a:pt x="7" y="6"/>
                      <a:pt x="7" y="6"/>
                      <a:pt x="7" y="6"/>
                    </a:cubicBezTo>
                    <a:cubicBezTo>
                      <a:pt x="8" y="7"/>
                      <a:pt x="9" y="6"/>
                      <a:pt x="9" y="5"/>
                    </a:cubicBezTo>
                    <a:cubicBezTo>
                      <a:pt x="10" y="4"/>
                      <a:pt x="10" y="3"/>
                      <a:pt x="9" y="3"/>
                    </a:cubicBezTo>
                    <a:cubicBezTo>
                      <a:pt x="3" y="0"/>
                      <a:pt x="3" y="0"/>
                      <a:pt x="3"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5" name="Freeform 308">
                <a:extLst>
                  <a:ext uri="{FF2B5EF4-FFF2-40B4-BE49-F238E27FC236}">
                    <a16:creationId xmlns:a16="http://schemas.microsoft.com/office/drawing/2014/main" xmlns="" id="{71BB0E53-0FCB-4721-AF87-A543B69C4159}"/>
                  </a:ext>
                </a:extLst>
              </p:cNvPr>
              <p:cNvSpPr>
                <a:spLocks/>
              </p:cNvSpPr>
              <p:nvPr/>
            </p:nvSpPr>
            <p:spPr bwMode="auto">
              <a:xfrm>
                <a:off x="-2204" y="3058"/>
                <a:ext cx="6" cy="9"/>
              </a:xfrm>
              <a:custGeom>
                <a:avLst/>
                <a:gdLst>
                  <a:gd name="T0" fmla="*/ 1 w 7"/>
                  <a:gd name="T1" fmla="*/ 9 h 10"/>
                  <a:gd name="T2" fmla="*/ 3 w 7"/>
                  <a:gd name="T3" fmla="*/ 9 h 10"/>
                  <a:gd name="T4" fmla="*/ 7 w 7"/>
                  <a:gd name="T5" fmla="*/ 3 h 10"/>
                  <a:gd name="T6" fmla="*/ 7 w 7"/>
                  <a:gd name="T7" fmla="*/ 1 h 10"/>
                  <a:gd name="T8" fmla="*/ 5 w 7"/>
                  <a:gd name="T9" fmla="*/ 0 h 10"/>
                  <a:gd name="T10" fmla="*/ 4 w 7"/>
                  <a:gd name="T11" fmla="*/ 0 h 10"/>
                  <a:gd name="T12" fmla="*/ 4 w 7"/>
                  <a:gd name="T13" fmla="*/ 0 h 10"/>
                  <a:gd name="T14" fmla="*/ 4 w 7"/>
                  <a:gd name="T15" fmla="*/ 1 h 10"/>
                  <a:gd name="T16" fmla="*/ 3 w 7"/>
                  <a:gd name="T17" fmla="*/ 1 h 10"/>
                  <a:gd name="T18" fmla="*/ 3 w 7"/>
                  <a:gd name="T19" fmla="*/ 1 h 10"/>
                  <a:gd name="T20" fmla="*/ 0 w 7"/>
                  <a:gd name="T21" fmla="*/ 7 h 10"/>
                  <a:gd name="T22" fmla="*/ 1 w 7"/>
                  <a:gd name="T2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0">
                    <a:moveTo>
                      <a:pt x="1" y="9"/>
                    </a:moveTo>
                    <a:cubicBezTo>
                      <a:pt x="2" y="10"/>
                      <a:pt x="3" y="9"/>
                      <a:pt x="3" y="9"/>
                    </a:cubicBezTo>
                    <a:cubicBezTo>
                      <a:pt x="7" y="3"/>
                      <a:pt x="7" y="3"/>
                      <a:pt x="7" y="3"/>
                    </a:cubicBezTo>
                    <a:cubicBezTo>
                      <a:pt x="7" y="1"/>
                      <a:pt x="7" y="1"/>
                      <a:pt x="7" y="1"/>
                    </a:cubicBezTo>
                    <a:cubicBezTo>
                      <a:pt x="5" y="0"/>
                      <a:pt x="5" y="0"/>
                      <a:pt x="5" y="0"/>
                    </a:cubicBezTo>
                    <a:cubicBezTo>
                      <a:pt x="4" y="0"/>
                      <a:pt x="4" y="0"/>
                      <a:pt x="4" y="0"/>
                    </a:cubicBezTo>
                    <a:cubicBezTo>
                      <a:pt x="4" y="0"/>
                      <a:pt x="4" y="0"/>
                      <a:pt x="4" y="0"/>
                    </a:cubicBezTo>
                    <a:cubicBezTo>
                      <a:pt x="4" y="0"/>
                      <a:pt x="4" y="1"/>
                      <a:pt x="4" y="1"/>
                    </a:cubicBezTo>
                    <a:cubicBezTo>
                      <a:pt x="3" y="1"/>
                      <a:pt x="3" y="1"/>
                      <a:pt x="3" y="1"/>
                    </a:cubicBezTo>
                    <a:cubicBezTo>
                      <a:pt x="3" y="1"/>
                      <a:pt x="3" y="1"/>
                      <a:pt x="3" y="1"/>
                    </a:cubicBezTo>
                    <a:cubicBezTo>
                      <a:pt x="0" y="7"/>
                      <a:pt x="0" y="7"/>
                      <a:pt x="0" y="7"/>
                    </a:cubicBezTo>
                    <a:cubicBezTo>
                      <a:pt x="0" y="8"/>
                      <a:pt x="0"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6" name="Freeform 309">
                <a:extLst>
                  <a:ext uri="{FF2B5EF4-FFF2-40B4-BE49-F238E27FC236}">
                    <a16:creationId xmlns:a16="http://schemas.microsoft.com/office/drawing/2014/main" xmlns="" id="{06F77585-62C5-4877-8325-7ACC54CA0606}"/>
                  </a:ext>
                </a:extLst>
              </p:cNvPr>
              <p:cNvSpPr>
                <a:spLocks/>
              </p:cNvSpPr>
              <p:nvPr/>
            </p:nvSpPr>
            <p:spPr bwMode="auto">
              <a:xfrm>
                <a:off x="-2174" y="3022"/>
                <a:ext cx="6" cy="10"/>
              </a:xfrm>
              <a:custGeom>
                <a:avLst/>
                <a:gdLst>
                  <a:gd name="T0" fmla="*/ 4 w 7"/>
                  <a:gd name="T1" fmla="*/ 9 h 10"/>
                  <a:gd name="T2" fmla="*/ 6 w 7"/>
                  <a:gd name="T3" fmla="*/ 10 h 10"/>
                  <a:gd name="T4" fmla="*/ 7 w 7"/>
                  <a:gd name="T5" fmla="*/ 7 h 10"/>
                  <a:gd name="T6" fmla="*/ 4 w 7"/>
                  <a:gd name="T7" fmla="*/ 2 h 10"/>
                  <a:gd name="T8" fmla="*/ 4 w 7"/>
                  <a:gd name="T9" fmla="*/ 1 h 10"/>
                  <a:gd name="T10" fmla="*/ 3 w 7"/>
                  <a:gd name="T11" fmla="*/ 1 h 10"/>
                  <a:gd name="T12" fmla="*/ 3 w 7"/>
                  <a:gd name="T13" fmla="*/ 1 h 10"/>
                  <a:gd name="T14" fmla="*/ 2 w 7"/>
                  <a:gd name="T15" fmla="*/ 0 h 10"/>
                  <a:gd name="T16" fmla="*/ 1 w 7"/>
                  <a:gd name="T17" fmla="*/ 1 h 10"/>
                  <a:gd name="T18" fmla="*/ 1 w 7"/>
                  <a:gd name="T19" fmla="*/ 1 h 10"/>
                  <a:gd name="T20" fmla="*/ 1 w 7"/>
                  <a:gd name="T21" fmla="*/ 1 h 10"/>
                  <a:gd name="T22" fmla="*/ 1 w 7"/>
                  <a:gd name="T23" fmla="*/ 2 h 10"/>
                  <a:gd name="T24" fmla="*/ 4 w 7"/>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4" y="9"/>
                    </a:moveTo>
                    <a:cubicBezTo>
                      <a:pt x="4" y="10"/>
                      <a:pt x="5" y="10"/>
                      <a:pt x="6" y="10"/>
                    </a:cubicBezTo>
                    <a:cubicBezTo>
                      <a:pt x="7" y="9"/>
                      <a:pt x="7" y="8"/>
                      <a:pt x="7" y="7"/>
                    </a:cubicBezTo>
                    <a:cubicBezTo>
                      <a:pt x="4" y="2"/>
                      <a:pt x="4" y="2"/>
                      <a:pt x="4" y="2"/>
                    </a:cubicBezTo>
                    <a:cubicBezTo>
                      <a:pt x="4" y="1"/>
                      <a:pt x="4" y="1"/>
                      <a:pt x="4" y="1"/>
                    </a:cubicBezTo>
                    <a:cubicBezTo>
                      <a:pt x="3" y="1"/>
                      <a:pt x="3" y="1"/>
                      <a:pt x="3" y="1"/>
                    </a:cubicBezTo>
                    <a:cubicBezTo>
                      <a:pt x="3" y="1"/>
                      <a:pt x="3" y="1"/>
                      <a:pt x="3" y="1"/>
                    </a:cubicBezTo>
                    <a:cubicBezTo>
                      <a:pt x="3" y="0"/>
                      <a:pt x="2" y="0"/>
                      <a:pt x="2" y="0"/>
                    </a:cubicBezTo>
                    <a:cubicBezTo>
                      <a:pt x="1" y="0"/>
                      <a:pt x="1" y="0"/>
                      <a:pt x="1" y="1"/>
                    </a:cubicBezTo>
                    <a:cubicBezTo>
                      <a:pt x="1" y="1"/>
                      <a:pt x="1" y="1"/>
                      <a:pt x="1" y="1"/>
                    </a:cubicBezTo>
                    <a:cubicBezTo>
                      <a:pt x="1" y="1"/>
                      <a:pt x="1" y="1"/>
                      <a:pt x="1" y="1"/>
                    </a:cubicBezTo>
                    <a:cubicBezTo>
                      <a:pt x="1" y="1"/>
                      <a:pt x="0" y="2"/>
                      <a:pt x="1" y="2"/>
                    </a:cubicBezTo>
                    <a:lnTo>
                      <a:pt x="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7" name="Freeform 310">
                <a:extLst>
                  <a:ext uri="{FF2B5EF4-FFF2-40B4-BE49-F238E27FC236}">
                    <a16:creationId xmlns:a16="http://schemas.microsoft.com/office/drawing/2014/main" xmlns="" id="{6F67DFAE-17DB-4CD3-8204-7767574C1EA6}"/>
                  </a:ext>
                </a:extLst>
              </p:cNvPr>
              <p:cNvSpPr>
                <a:spLocks/>
              </p:cNvSpPr>
              <p:nvPr/>
            </p:nvSpPr>
            <p:spPr bwMode="auto">
              <a:xfrm>
                <a:off x="-2153" y="3022"/>
                <a:ext cx="9" cy="9"/>
              </a:xfrm>
              <a:custGeom>
                <a:avLst/>
                <a:gdLst>
                  <a:gd name="T0" fmla="*/ 2 w 9"/>
                  <a:gd name="T1" fmla="*/ 9 h 9"/>
                  <a:gd name="T2" fmla="*/ 3 w 9"/>
                  <a:gd name="T3" fmla="*/ 9 h 9"/>
                  <a:gd name="T4" fmla="*/ 8 w 9"/>
                  <a:gd name="T5" fmla="*/ 3 h 9"/>
                  <a:gd name="T6" fmla="*/ 8 w 9"/>
                  <a:gd name="T7" fmla="*/ 0 h 9"/>
                  <a:gd name="T8" fmla="*/ 6 w 9"/>
                  <a:gd name="T9" fmla="*/ 1 h 9"/>
                  <a:gd name="T10" fmla="*/ 0 w 9"/>
                  <a:gd name="T11" fmla="*/ 6 h 9"/>
                  <a:gd name="T12" fmla="*/ 0 w 9"/>
                  <a:gd name="T13" fmla="*/ 7 h 9"/>
                  <a:gd name="T14" fmla="*/ 1 w 9"/>
                  <a:gd name="T15" fmla="*/ 9 h 9"/>
                  <a:gd name="T16" fmla="*/ 2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2" y="9"/>
                    </a:moveTo>
                    <a:cubicBezTo>
                      <a:pt x="3" y="9"/>
                      <a:pt x="3" y="9"/>
                      <a:pt x="3" y="9"/>
                    </a:cubicBezTo>
                    <a:cubicBezTo>
                      <a:pt x="8" y="3"/>
                      <a:pt x="8" y="3"/>
                      <a:pt x="8" y="3"/>
                    </a:cubicBezTo>
                    <a:cubicBezTo>
                      <a:pt x="9" y="2"/>
                      <a:pt x="9" y="1"/>
                      <a:pt x="8" y="0"/>
                    </a:cubicBezTo>
                    <a:cubicBezTo>
                      <a:pt x="7" y="0"/>
                      <a:pt x="6" y="0"/>
                      <a:pt x="6" y="1"/>
                    </a:cubicBezTo>
                    <a:cubicBezTo>
                      <a:pt x="0" y="6"/>
                      <a:pt x="0" y="6"/>
                      <a:pt x="0" y="6"/>
                    </a:cubicBezTo>
                    <a:cubicBezTo>
                      <a:pt x="0" y="7"/>
                      <a:pt x="0" y="7"/>
                      <a:pt x="0" y="7"/>
                    </a:cubicBezTo>
                    <a:cubicBezTo>
                      <a:pt x="1" y="9"/>
                      <a:pt x="1" y="9"/>
                      <a:pt x="1" y="9"/>
                    </a:cubicBezTo>
                    <a:lnTo>
                      <a:pt x="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8" name="Freeform 311">
                <a:extLst>
                  <a:ext uri="{FF2B5EF4-FFF2-40B4-BE49-F238E27FC236}">
                    <a16:creationId xmlns:a16="http://schemas.microsoft.com/office/drawing/2014/main" xmlns="" id="{B915CAE1-07BA-4A3B-8AA9-100FED2727ED}"/>
                  </a:ext>
                </a:extLst>
              </p:cNvPr>
              <p:cNvSpPr>
                <a:spLocks/>
              </p:cNvSpPr>
              <p:nvPr/>
            </p:nvSpPr>
            <p:spPr bwMode="auto">
              <a:xfrm>
                <a:off x="-2017" y="2909"/>
                <a:ext cx="10" cy="8"/>
              </a:xfrm>
              <a:custGeom>
                <a:avLst/>
                <a:gdLst>
                  <a:gd name="T0" fmla="*/ 3 w 10"/>
                  <a:gd name="T1" fmla="*/ 8 h 9"/>
                  <a:gd name="T2" fmla="*/ 9 w 10"/>
                  <a:gd name="T3" fmla="*/ 4 h 9"/>
                  <a:gd name="T4" fmla="*/ 10 w 10"/>
                  <a:gd name="T5" fmla="*/ 1 h 9"/>
                  <a:gd name="T6" fmla="*/ 7 w 10"/>
                  <a:gd name="T7" fmla="*/ 1 h 9"/>
                  <a:gd name="T8" fmla="*/ 1 w 10"/>
                  <a:gd name="T9" fmla="*/ 5 h 9"/>
                  <a:gd name="T10" fmla="*/ 1 w 10"/>
                  <a:gd name="T11" fmla="*/ 8 h 9"/>
                  <a:gd name="T12" fmla="*/ 3 w 10"/>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3" y="8"/>
                    </a:moveTo>
                    <a:cubicBezTo>
                      <a:pt x="9" y="4"/>
                      <a:pt x="9" y="4"/>
                      <a:pt x="9" y="4"/>
                    </a:cubicBezTo>
                    <a:cubicBezTo>
                      <a:pt x="10" y="3"/>
                      <a:pt x="10" y="2"/>
                      <a:pt x="10" y="1"/>
                    </a:cubicBezTo>
                    <a:cubicBezTo>
                      <a:pt x="9" y="1"/>
                      <a:pt x="8" y="0"/>
                      <a:pt x="7" y="1"/>
                    </a:cubicBezTo>
                    <a:cubicBezTo>
                      <a:pt x="1" y="5"/>
                      <a:pt x="1" y="5"/>
                      <a:pt x="1" y="5"/>
                    </a:cubicBezTo>
                    <a:cubicBezTo>
                      <a:pt x="0" y="6"/>
                      <a:pt x="0" y="7"/>
                      <a:pt x="1" y="8"/>
                    </a:cubicBezTo>
                    <a:cubicBezTo>
                      <a:pt x="1" y="9"/>
                      <a:pt x="2"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9" name="Freeform 312">
                <a:extLst>
                  <a:ext uri="{FF2B5EF4-FFF2-40B4-BE49-F238E27FC236}">
                    <a16:creationId xmlns:a16="http://schemas.microsoft.com/office/drawing/2014/main" xmlns="" id="{B554BA60-668D-4E66-899E-32B97790934F}"/>
                  </a:ext>
                </a:extLst>
              </p:cNvPr>
              <p:cNvSpPr>
                <a:spLocks/>
              </p:cNvSpPr>
              <p:nvPr/>
            </p:nvSpPr>
            <p:spPr bwMode="auto">
              <a:xfrm>
                <a:off x="-1824" y="2593"/>
                <a:ext cx="8" cy="8"/>
              </a:xfrm>
              <a:custGeom>
                <a:avLst/>
                <a:gdLst>
                  <a:gd name="T0" fmla="*/ 5 w 8"/>
                  <a:gd name="T1" fmla="*/ 4 h 8"/>
                  <a:gd name="T2" fmla="*/ 0 w 8"/>
                  <a:gd name="T3" fmla="*/ 5 h 8"/>
                  <a:gd name="T4" fmla="*/ 1 w 8"/>
                  <a:gd name="T5" fmla="*/ 6 h 8"/>
                  <a:gd name="T6" fmla="*/ 2 w 8"/>
                  <a:gd name="T7" fmla="*/ 8 h 8"/>
                  <a:gd name="T8" fmla="*/ 7 w 8"/>
                  <a:gd name="T9" fmla="*/ 3 h 8"/>
                  <a:gd name="T10" fmla="*/ 8 w 8"/>
                  <a:gd name="T11" fmla="*/ 2 h 8"/>
                  <a:gd name="T12" fmla="*/ 8 w 8"/>
                  <a:gd name="T13" fmla="*/ 2 h 8"/>
                  <a:gd name="T14" fmla="*/ 8 w 8"/>
                  <a:gd name="T15" fmla="*/ 1 h 8"/>
                  <a:gd name="T16" fmla="*/ 8 w 8"/>
                  <a:gd name="T17" fmla="*/ 1 h 8"/>
                  <a:gd name="T18" fmla="*/ 8 w 8"/>
                  <a:gd name="T19" fmla="*/ 1 h 8"/>
                  <a:gd name="T20" fmla="*/ 7 w 8"/>
                  <a:gd name="T21" fmla="*/ 0 h 8"/>
                  <a:gd name="T22" fmla="*/ 6 w 8"/>
                  <a:gd name="T23" fmla="*/ 0 h 8"/>
                  <a:gd name="T24" fmla="*/ 6 w 8"/>
                  <a:gd name="T25" fmla="*/ 0 h 8"/>
                  <a:gd name="T26" fmla="*/ 6 w 8"/>
                  <a:gd name="T27" fmla="*/ 0 h 8"/>
                  <a:gd name="T28" fmla="*/ 5 w 8"/>
                  <a:gd name="T29" fmla="*/ 1 h 8"/>
                  <a:gd name="T30" fmla="*/ 5 w 8"/>
                  <a:gd name="T31" fmla="*/ 1 h 8"/>
                  <a:gd name="T32" fmla="*/ 5 w 8"/>
                  <a:gd name="T33" fmla="*/ 2 h 8"/>
                  <a:gd name="T34" fmla="*/ 5 w 8"/>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8">
                    <a:moveTo>
                      <a:pt x="5" y="4"/>
                    </a:moveTo>
                    <a:cubicBezTo>
                      <a:pt x="0" y="5"/>
                      <a:pt x="0" y="5"/>
                      <a:pt x="0" y="5"/>
                    </a:cubicBezTo>
                    <a:cubicBezTo>
                      <a:pt x="1" y="6"/>
                      <a:pt x="1" y="6"/>
                      <a:pt x="1" y="6"/>
                    </a:cubicBezTo>
                    <a:cubicBezTo>
                      <a:pt x="2" y="8"/>
                      <a:pt x="2" y="8"/>
                      <a:pt x="2" y="8"/>
                    </a:cubicBezTo>
                    <a:cubicBezTo>
                      <a:pt x="7" y="3"/>
                      <a:pt x="7" y="3"/>
                      <a:pt x="7" y="3"/>
                    </a:cubicBezTo>
                    <a:cubicBezTo>
                      <a:pt x="8" y="3"/>
                      <a:pt x="8" y="2"/>
                      <a:pt x="8" y="2"/>
                    </a:cubicBezTo>
                    <a:cubicBezTo>
                      <a:pt x="8" y="2"/>
                      <a:pt x="8" y="2"/>
                      <a:pt x="8" y="2"/>
                    </a:cubicBezTo>
                    <a:cubicBezTo>
                      <a:pt x="8" y="2"/>
                      <a:pt x="8" y="2"/>
                      <a:pt x="8" y="1"/>
                    </a:cubicBezTo>
                    <a:cubicBezTo>
                      <a:pt x="8" y="1"/>
                      <a:pt x="8" y="1"/>
                      <a:pt x="8" y="1"/>
                    </a:cubicBezTo>
                    <a:cubicBezTo>
                      <a:pt x="8" y="1"/>
                      <a:pt x="8" y="1"/>
                      <a:pt x="8" y="1"/>
                    </a:cubicBezTo>
                    <a:cubicBezTo>
                      <a:pt x="7" y="1"/>
                      <a:pt x="7" y="1"/>
                      <a:pt x="7" y="0"/>
                    </a:cubicBezTo>
                    <a:cubicBezTo>
                      <a:pt x="7" y="0"/>
                      <a:pt x="7" y="0"/>
                      <a:pt x="6" y="0"/>
                    </a:cubicBezTo>
                    <a:cubicBezTo>
                      <a:pt x="6" y="0"/>
                      <a:pt x="6" y="0"/>
                      <a:pt x="6" y="0"/>
                    </a:cubicBezTo>
                    <a:cubicBezTo>
                      <a:pt x="6" y="0"/>
                      <a:pt x="6" y="0"/>
                      <a:pt x="6" y="0"/>
                    </a:cubicBezTo>
                    <a:cubicBezTo>
                      <a:pt x="6" y="1"/>
                      <a:pt x="5" y="0"/>
                      <a:pt x="5" y="1"/>
                    </a:cubicBezTo>
                    <a:cubicBezTo>
                      <a:pt x="5" y="1"/>
                      <a:pt x="5" y="1"/>
                      <a:pt x="5" y="1"/>
                    </a:cubicBezTo>
                    <a:cubicBezTo>
                      <a:pt x="5" y="1"/>
                      <a:pt x="5" y="1"/>
                      <a:pt x="5" y="2"/>
                    </a:cubicBez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0" name="Freeform 313">
                <a:extLst>
                  <a:ext uri="{FF2B5EF4-FFF2-40B4-BE49-F238E27FC236}">
                    <a16:creationId xmlns:a16="http://schemas.microsoft.com/office/drawing/2014/main" xmlns="" id="{4A352DA4-3892-4E8E-848B-81E002812929}"/>
                  </a:ext>
                </a:extLst>
              </p:cNvPr>
              <p:cNvSpPr>
                <a:spLocks/>
              </p:cNvSpPr>
              <p:nvPr/>
            </p:nvSpPr>
            <p:spPr bwMode="auto">
              <a:xfrm>
                <a:off x="-1806" y="2522"/>
                <a:ext cx="10" cy="5"/>
              </a:xfrm>
              <a:custGeom>
                <a:avLst/>
                <a:gdLst>
                  <a:gd name="T0" fmla="*/ 0 w 10"/>
                  <a:gd name="T1" fmla="*/ 2 h 6"/>
                  <a:gd name="T2" fmla="*/ 1 w 10"/>
                  <a:gd name="T3" fmla="*/ 3 h 6"/>
                  <a:gd name="T4" fmla="*/ 1 w 10"/>
                  <a:gd name="T5" fmla="*/ 3 h 6"/>
                  <a:gd name="T6" fmla="*/ 1 w 10"/>
                  <a:gd name="T7" fmla="*/ 4 h 6"/>
                  <a:gd name="T8" fmla="*/ 8 w 10"/>
                  <a:gd name="T9" fmla="*/ 6 h 6"/>
                  <a:gd name="T10" fmla="*/ 10 w 10"/>
                  <a:gd name="T11" fmla="*/ 5 h 6"/>
                  <a:gd name="T12" fmla="*/ 9 w 10"/>
                  <a:gd name="T13" fmla="*/ 3 h 6"/>
                  <a:gd name="T14" fmla="*/ 9 w 10"/>
                  <a:gd name="T15" fmla="*/ 3 h 6"/>
                  <a:gd name="T16" fmla="*/ 8 w 10"/>
                  <a:gd name="T17" fmla="*/ 2 h 6"/>
                  <a:gd name="T18" fmla="*/ 3 w 10"/>
                  <a:gd name="T19" fmla="*/ 0 h 6"/>
                  <a:gd name="T20" fmla="*/ 3 w 10"/>
                  <a:gd name="T21" fmla="*/ 0 h 6"/>
                  <a:gd name="T22" fmla="*/ 2 w 10"/>
                  <a:gd name="T23" fmla="*/ 0 h 6"/>
                  <a:gd name="T24" fmla="*/ 2 w 10"/>
                  <a:gd name="T25" fmla="*/ 0 h 6"/>
                  <a:gd name="T26" fmla="*/ 1 w 10"/>
                  <a:gd name="T27" fmla="*/ 1 h 6"/>
                  <a:gd name="T28" fmla="*/ 1 w 10"/>
                  <a:gd name="T29" fmla="*/ 1 h 6"/>
                  <a:gd name="T30" fmla="*/ 0 w 10"/>
                  <a:gd name="T31" fmla="*/ 1 h 6"/>
                  <a:gd name="T32" fmla="*/ 0 w 10"/>
                  <a:gd name="T33" fmla="*/ 2 h 6"/>
                  <a:gd name="T34" fmla="*/ 0 w 10"/>
                  <a:gd name="T35" fmla="*/ 2 h 6"/>
                  <a:gd name="T36" fmla="*/ 0 w 10"/>
                  <a:gd name="T3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0" y="2"/>
                    </a:moveTo>
                    <a:cubicBezTo>
                      <a:pt x="0" y="3"/>
                      <a:pt x="1" y="3"/>
                      <a:pt x="1" y="3"/>
                    </a:cubicBezTo>
                    <a:cubicBezTo>
                      <a:pt x="1" y="3"/>
                      <a:pt x="1" y="3"/>
                      <a:pt x="1" y="3"/>
                    </a:cubicBezTo>
                    <a:cubicBezTo>
                      <a:pt x="1" y="3"/>
                      <a:pt x="1" y="4"/>
                      <a:pt x="1" y="4"/>
                    </a:cubicBezTo>
                    <a:cubicBezTo>
                      <a:pt x="8" y="6"/>
                      <a:pt x="8" y="6"/>
                      <a:pt x="8" y="6"/>
                    </a:cubicBezTo>
                    <a:cubicBezTo>
                      <a:pt x="8" y="6"/>
                      <a:pt x="9" y="6"/>
                      <a:pt x="10" y="5"/>
                    </a:cubicBezTo>
                    <a:cubicBezTo>
                      <a:pt x="10" y="4"/>
                      <a:pt x="10" y="3"/>
                      <a:pt x="9" y="3"/>
                    </a:cubicBezTo>
                    <a:cubicBezTo>
                      <a:pt x="9" y="3"/>
                      <a:pt x="9" y="3"/>
                      <a:pt x="9" y="3"/>
                    </a:cubicBezTo>
                    <a:cubicBezTo>
                      <a:pt x="8" y="2"/>
                      <a:pt x="8" y="2"/>
                      <a:pt x="8" y="2"/>
                    </a:cubicBezTo>
                    <a:cubicBezTo>
                      <a:pt x="3" y="0"/>
                      <a:pt x="3" y="0"/>
                      <a:pt x="3" y="0"/>
                    </a:cubicBezTo>
                    <a:cubicBezTo>
                      <a:pt x="3" y="0"/>
                      <a:pt x="3" y="0"/>
                      <a:pt x="3" y="0"/>
                    </a:cubicBezTo>
                    <a:cubicBezTo>
                      <a:pt x="2" y="0"/>
                      <a:pt x="2" y="0"/>
                      <a:pt x="2" y="0"/>
                    </a:cubicBezTo>
                    <a:cubicBezTo>
                      <a:pt x="2" y="0"/>
                      <a:pt x="2" y="0"/>
                      <a:pt x="2" y="0"/>
                    </a:cubicBezTo>
                    <a:cubicBezTo>
                      <a:pt x="1" y="0"/>
                      <a:pt x="1" y="1"/>
                      <a:pt x="1" y="1"/>
                    </a:cubicBezTo>
                    <a:cubicBezTo>
                      <a:pt x="1" y="1"/>
                      <a:pt x="1" y="1"/>
                      <a:pt x="1" y="1"/>
                    </a:cubicBezTo>
                    <a:cubicBezTo>
                      <a:pt x="1" y="1"/>
                      <a:pt x="0" y="1"/>
                      <a:pt x="0" y="1"/>
                    </a:cubicBezTo>
                    <a:cubicBezTo>
                      <a:pt x="0"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1" name="Freeform 314">
                <a:extLst>
                  <a:ext uri="{FF2B5EF4-FFF2-40B4-BE49-F238E27FC236}">
                    <a16:creationId xmlns:a16="http://schemas.microsoft.com/office/drawing/2014/main" xmlns="" id="{7A0D7B4B-4DED-4945-AFB3-C4FA6F16E0B7}"/>
                  </a:ext>
                </a:extLst>
              </p:cNvPr>
              <p:cNvSpPr>
                <a:spLocks/>
              </p:cNvSpPr>
              <p:nvPr/>
            </p:nvSpPr>
            <p:spPr bwMode="auto">
              <a:xfrm>
                <a:off x="-1527" y="2987"/>
                <a:ext cx="4" cy="2"/>
              </a:xfrm>
              <a:custGeom>
                <a:avLst/>
                <a:gdLst>
                  <a:gd name="T0" fmla="*/ 4 w 4"/>
                  <a:gd name="T1" fmla="*/ 2 h 3"/>
                  <a:gd name="T2" fmla="*/ 3 w 4"/>
                  <a:gd name="T3" fmla="*/ 0 h 3"/>
                  <a:gd name="T4" fmla="*/ 2 w 4"/>
                  <a:gd name="T5" fmla="*/ 0 h 3"/>
                  <a:gd name="T6" fmla="*/ 0 w 4"/>
                  <a:gd name="T7" fmla="*/ 2 h 3"/>
                  <a:gd name="T8" fmla="*/ 2 w 4"/>
                  <a:gd name="T9" fmla="*/ 3 h 3"/>
                  <a:gd name="T10" fmla="*/ 3 w 4"/>
                  <a:gd name="T11" fmla="*/ 3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cubicBezTo>
                      <a:pt x="4" y="1"/>
                      <a:pt x="4" y="0"/>
                      <a:pt x="3" y="0"/>
                    </a:cubicBezTo>
                    <a:cubicBezTo>
                      <a:pt x="2" y="0"/>
                      <a:pt x="2" y="0"/>
                      <a:pt x="2" y="0"/>
                    </a:cubicBezTo>
                    <a:cubicBezTo>
                      <a:pt x="1" y="0"/>
                      <a:pt x="0" y="1"/>
                      <a:pt x="0" y="2"/>
                    </a:cubicBezTo>
                    <a:cubicBezTo>
                      <a:pt x="0" y="2"/>
                      <a:pt x="1" y="3"/>
                      <a:pt x="2" y="3"/>
                    </a:cubicBezTo>
                    <a:cubicBezTo>
                      <a:pt x="3" y="3"/>
                      <a:pt x="3" y="3"/>
                      <a:pt x="3" y="3"/>
                    </a:cubicBezTo>
                    <a:cubicBezTo>
                      <a:pt x="4" y="3"/>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2" name="Freeform 315">
                <a:extLst>
                  <a:ext uri="{FF2B5EF4-FFF2-40B4-BE49-F238E27FC236}">
                    <a16:creationId xmlns:a16="http://schemas.microsoft.com/office/drawing/2014/main" xmlns="" id="{4CF588A7-798B-4724-887B-537D4EDA482F}"/>
                  </a:ext>
                </a:extLst>
              </p:cNvPr>
              <p:cNvSpPr>
                <a:spLocks/>
              </p:cNvSpPr>
              <p:nvPr/>
            </p:nvSpPr>
            <p:spPr bwMode="auto">
              <a:xfrm>
                <a:off x="-1445" y="3289"/>
                <a:ext cx="4" cy="9"/>
              </a:xfrm>
              <a:custGeom>
                <a:avLst/>
                <a:gdLst>
                  <a:gd name="T0" fmla="*/ 1 w 5"/>
                  <a:gd name="T1" fmla="*/ 8 h 10"/>
                  <a:gd name="T2" fmla="*/ 2 w 5"/>
                  <a:gd name="T3" fmla="*/ 10 h 10"/>
                  <a:gd name="T4" fmla="*/ 4 w 5"/>
                  <a:gd name="T5" fmla="*/ 8 h 10"/>
                  <a:gd name="T6" fmla="*/ 5 w 5"/>
                  <a:gd name="T7" fmla="*/ 2 h 10"/>
                  <a:gd name="T8" fmla="*/ 4 w 5"/>
                  <a:gd name="T9" fmla="*/ 0 h 10"/>
                  <a:gd name="T10" fmla="*/ 2 w 5"/>
                  <a:gd name="T11" fmla="*/ 0 h 10"/>
                  <a:gd name="T12" fmla="*/ 2 w 5"/>
                  <a:gd name="T13" fmla="*/ 0 h 10"/>
                  <a:gd name="T14" fmla="*/ 2 w 5"/>
                  <a:gd name="T15" fmla="*/ 0 h 10"/>
                  <a:gd name="T16" fmla="*/ 1 w 5"/>
                  <a:gd name="T17" fmla="*/ 0 h 10"/>
                  <a:gd name="T18" fmla="*/ 1 w 5"/>
                  <a:gd name="T19" fmla="*/ 0 h 10"/>
                  <a:gd name="T20" fmla="*/ 0 w 5"/>
                  <a:gd name="T21" fmla="*/ 1 h 10"/>
                  <a:gd name="T22" fmla="*/ 0 w 5"/>
                  <a:gd name="T23" fmla="*/ 1 h 10"/>
                  <a:gd name="T24" fmla="*/ 0 w 5"/>
                  <a:gd name="T25" fmla="*/ 1 h 10"/>
                  <a:gd name="T26" fmla="*/ 0 w 5"/>
                  <a:gd name="T27" fmla="*/ 2 h 10"/>
                  <a:gd name="T28" fmla="*/ 1 w 5"/>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0">
                    <a:moveTo>
                      <a:pt x="1" y="8"/>
                    </a:moveTo>
                    <a:cubicBezTo>
                      <a:pt x="1" y="9"/>
                      <a:pt x="1" y="10"/>
                      <a:pt x="2" y="10"/>
                    </a:cubicBezTo>
                    <a:cubicBezTo>
                      <a:pt x="3" y="10"/>
                      <a:pt x="4" y="9"/>
                      <a:pt x="4" y="8"/>
                    </a:cubicBezTo>
                    <a:cubicBezTo>
                      <a:pt x="5" y="2"/>
                      <a:pt x="5" y="2"/>
                      <a:pt x="5" y="2"/>
                    </a:cubicBezTo>
                    <a:cubicBezTo>
                      <a:pt x="5" y="1"/>
                      <a:pt x="5" y="1"/>
                      <a:pt x="4" y="0"/>
                    </a:cubicBezTo>
                    <a:cubicBezTo>
                      <a:pt x="2" y="0"/>
                      <a:pt x="2" y="0"/>
                      <a:pt x="2" y="0"/>
                    </a:cubicBezTo>
                    <a:cubicBezTo>
                      <a:pt x="2" y="0"/>
                      <a:pt x="2" y="0"/>
                      <a:pt x="2" y="0"/>
                    </a:cubicBezTo>
                    <a:cubicBezTo>
                      <a:pt x="2" y="0"/>
                      <a:pt x="2" y="0"/>
                      <a:pt x="2" y="0"/>
                    </a:cubicBezTo>
                    <a:cubicBezTo>
                      <a:pt x="1" y="0"/>
                      <a:pt x="1" y="0"/>
                      <a:pt x="1" y="0"/>
                    </a:cubicBezTo>
                    <a:cubicBezTo>
                      <a:pt x="1" y="0"/>
                      <a:pt x="1" y="0"/>
                      <a:pt x="1" y="0"/>
                    </a:cubicBezTo>
                    <a:cubicBezTo>
                      <a:pt x="1" y="0"/>
                      <a:pt x="0" y="0"/>
                      <a:pt x="0" y="1"/>
                    </a:cubicBezTo>
                    <a:cubicBezTo>
                      <a:pt x="0" y="1"/>
                      <a:pt x="0" y="1"/>
                      <a:pt x="0" y="1"/>
                    </a:cubicBezTo>
                    <a:cubicBezTo>
                      <a:pt x="0" y="1"/>
                      <a:pt x="0" y="1"/>
                      <a:pt x="0" y="1"/>
                    </a:cubicBezTo>
                    <a:cubicBezTo>
                      <a:pt x="0" y="1"/>
                      <a:pt x="0" y="1"/>
                      <a:pt x="0" y="2"/>
                    </a:cubicBez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3" name="Freeform 316">
                <a:extLst>
                  <a:ext uri="{FF2B5EF4-FFF2-40B4-BE49-F238E27FC236}">
                    <a16:creationId xmlns:a16="http://schemas.microsoft.com/office/drawing/2014/main" xmlns="" id="{29465B48-263E-49A3-A3F8-F7B2F9932E80}"/>
                  </a:ext>
                </a:extLst>
              </p:cNvPr>
              <p:cNvSpPr>
                <a:spLocks/>
              </p:cNvSpPr>
              <p:nvPr/>
            </p:nvSpPr>
            <p:spPr bwMode="auto">
              <a:xfrm>
                <a:off x="-1369" y="2659"/>
                <a:ext cx="8" cy="4"/>
              </a:xfrm>
              <a:custGeom>
                <a:avLst/>
                <a:gdLst>
                  <a:gd name="T0" fmla="*/ 1 w 9"/>
                  <a:gd name="T1" fmla="*/ 3 h 5"/>
                  <a:gd name="T2" fmla="*/ 7 w 9"/>
                  <a:gd name="T3" fmla="*/ 5 h 5"/>
                  <a:gd name="T4" fmla="*/ 8 w 9"/>
                  <a:gd name="T5" fmla="*/ 5 h 5"/>
                  <a:gd name="T6" fmla="*/ 9 w 9"/>
                  <a:gd name="T7" fmla="*/ 4 h 5"/>
                  <a:gd name="T8" fmla="*/ 9 w 9"/>
                  <a:gd name="T9" fmla="*/ 3 h 5"/>
                  <a:gd name="T10" fmla="*/ 8 w 9"/>
                  <a:gd name="T11" fmla="*/ 2 h 5"/>
                  <a:gd name="T12" fmla="*/ 2 w 9"/>
                  <a:gd name="T13" fmla="*/ 0 h 5"/>
                  <a:gd name="T14" fmla="*/ 0 w 9"/>
                  <a:gd name="T15" fmla="*/ 1 h 5"/>
                  <a:gd name="T16" fmla="*/ 1 w 9"/>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1" y="3"/>
                    </a:moveTo>
                    <a:cubicBezTo>
                      <a:pt x="7" y="5"/>
                      <a:pt x="7" y="5"/>
                      <a:pt x="7" y="5"/>
                    </a:cubicBezTo>
                    <a:cubicBezTo>
                      <a:pt x="8" y="5"/>
                      <a:pt x="8" y="5"/>
                      <a:pt x="8" y="5"/>
                    </a:cubicBezTo>
                    <a:cubicBezTo>
                      <a:pt x="9" y="4"/>
                      <a:pt x="9" y="4"/>
                      <a:pt x="9" y="4"/>
                    </a:cubicBezTo>
                    <a:cubicBezTo>
                      <a:pt x="9" y="3"/>
                      <a:pt x="9" y="3"/>
                      <a:pt x="9" y="3"/>
                    </a:cubicBezTo>
                    <a:cubicBezTo>
                      <a:pt x="8" y="2"/>
                      <a:pt x="8" y="2"/>
                      <a:pt x="8" y="2"/>
                    </a:cubicBezTo>
                    <a:cubicBezTo>
                      <a:pt x="2" y="0"/>
                      <a:pt x="2" y="0"/>
                      <a:pt x="2" y="0"/>
                    </a:cubicBezTo>
                    <a:cubicBezTo>
                      <a:pt x="1" y="0"/>
                      <a:pt x="0" y="0"/>
                      <a:pt x="0" y="1"/>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4" name="Freeform 317">
                <a:extLst>
                  <a:ext uri="{FF2B5EF4-FFF2-40B4-BE49-F238E27FC236}">
                    <a16:creationId xmlns:a16="http://schemas.microsoft.com/office/drawing/2014/main" xmlns="" id="{36A9FAEF-24B7-41AA-AD56-E086F06F4BBC}"/>
                  </a:ext>
                </a:extLst>
              </p:cNvPr>
              <p:cNvSpPr>
                <a:spLocks/>
              </p:cNvSpPr>
              <p:nvPr/>
            </p:nvSpPr>
            <p:spPr bwMode="auto">
              <a:xfrm>
                <a:off x="-1326" y="3264"/>
                <a:ext cx="5" cy="8"/>
              </a:xfrm>
              <a:custGeom>
                <a:avLst/>
                <a:gdLst>
                  <a:gd name="T0" fmla="*/ 2 w 6"/>
                  <a:gd name="T1" fmla="*/ 1 h 9"/>
                  <a:gd name="T2" fmla="*/ 0 w 6"/>
                  <a:gd name="T3" fmla="*/ 7 h 9"/>
                  <a:gd name="T4" fmla="*/ 0 w 6"/>
                  <a:gd name="T5" fmla="*/ 8 h 9"/>
                  <a:gd name="T6" fmla="*/ 1 w 6"/>
                  <a:gd name="T7" fmla="*/ 9 h 9"/>
                  <a:gd name="T8" fmla="*/ 2 w 6"/>
                  <a:gd name="T9" fmla="*/ 9 h 9"/>
                  <a:gd name="T10" fmla="*/ 3 w 6"/>
                  <a:gd name="T11" fmla="*/ 8 h 9"/>
                  <a:gd name="T12" fmla="*/ 5 w 6"/>
                  <a:gd name="T13" fmla="*/ 3 h 9"/>
                  <a:gd name="T14" fmla="*/ 4 w 6"/>
                  <a:gd name="T15" fmla="*/ 0 h 9"/>
                  <a:gd name="T16" fmla="*/ 2 w 6"/>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2" y="1"/>
                    </a:moveTo>
                    <a:cubicBezTo>
                      <a:pt x="0" y="7"/>
                      <a:pt x="0" y="7"/>
                      <a:pt x="0" y="7"/>
                    </a:cubicBezTo>
                    <a:cubicBezTo>
                      <a:pt x="0" y="8"/>
                      <a:pt x="0" y="8"/>
                      <a:pt x="0" y="8"/>
                    </a:cubicBezTo>
                    <a:cubicBezTo>
                      <a:pt x="1" y="9"/>
                      <a:pt x="1" y="9"/>
                      <a:pt x="1" y="9"/>
                    </a:cubicBezTo>
                    <a:cubicBezTo>
                      <a:pt x="2" y="9"/>
                      <a:pt x="2" y="9"/>
                      <a:pt x="2" y="9"/>
                    </a:cubicBezTo>
                    <a:cubicBezTo>
                      <a:pt x="3" y="8"/>
                      <a:pt x="3" y="8"/>
                      <a:pt x="3" y="8"/>
                    </a:cubicBezTo>
                    <a:cubicBezTo>
                      <a:pt x="5" y="3"/>
                      <a:pt x="5" y="3"/>
                      <a:pt x="5" y="3"/>
                    </a:cubicBezTo>
                    <a:cubicBezTo>
                      <a:pt x="6" y="2"/>
                      <a:pt x="5" y="1"/>
                      <a:pt x="4" y="0"/>
                    </a:cubicBezTo>
                    <a:cubicBezTo>
                      <a:pt x="3" y="0"/>
                      <a:pt x="2"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5" name="Freeform 318">
                <a:extLst>
                  <a:ext uri="{FF2B5EF4-FFF2-40B4-BE49-F238E27FC236}">
                    <a16:creationId xmlns:a16="http://schemas.microsoft.com/office/drawing/2014/main" xmlns="" id="{7EBD9B32-5152-46B3-8E08-992881B6D7B2}"/>
                  </a:ext>
                </a:extLst>
              </p:cNvPr>
              <p:cNvSpPr>
                <a:spLocks/>
              </p:cNvSpPr>
              <p:nvPr/>
            </p:nvSpPr>
            <p:spPr bwMode="auto">
              <a:xfrm>
                <a:off x="-1309" y="3149"/>
                <a:ext cx="4" cy="9"/>
              </a:xfrm>
              <a:custGeom>
                <a:avLst/>
                <a:gdLst>
                  <a:gd name="T0" fmla="*/ 3 w 5"/>
                  <a:gd name="T1" fmla="*/ 7 h 9"/>
                  <a:gd name="T2" fmla="*/ 5 w 5"/>
                  <a:gd name="T3" fmla="*/ 2 h 9"/>
                  <a:gd name="T4" fmla="*/ 4 w 5"/>
                  <a:gd name="T5" fmla="*/ 0 h 9"/>
                  <a:gd name="T6" fmla="*/ 3 w 5"/>
                  <a:gd name="T7" fmla="*/ 0 h 9"/>
                  <a:gd name="T8" fmla="*/ 2 w 5"/>
                  <a:gd name="T9" fmla="*/ 0 h 9"/>
                  <a:gd name="T10" fmla="*/ 1 w 5"/>
                  <a:gd name="T11" fmla="*/ 0 h 9"/>
                  <a:gd name="T12" fmla="*/ 1 w 5"/>
                  <a:gd name="T13" fmla="*/ 0 h 9"/>
                  <a:gd name="T14" fmla="*/ 0 w 5"/>
                  <a:gd name="T15" fmla="*/ 1 h 9"/>
                  <a:gd name="T16" fmla="*/ 0 w 5"/>
                  <a:gd name="T17" fmla="*/ 1 h 9"/>
                  <a:gd name="T18" fmla="*/ 0 w 5"/>
                  <a:gd name="T19" fmla="*/ 7 h 9"/>
                  <a:gd name="T20" fmla="*/ 1 w 5"/>
                  <a:gd name="T21" fmla="*/ 9 h 9"/>
                  <a:gd name="T22" fmla="*/ 3 w 5"/>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3" y="7"/>
                    </a:moveTo>
                    <a:cubicBezTo>
                      <a:pt x="5" y="2"/>
                      <a:pt x="5" y="2"/>
                      <a:pt x="5" y="2"/>
                    </a:cubicBezTo>
                    <a:cubicBezTo>
                      <a:pt x="4" y="0"/>
                      <a:pt x="4" y="0"/>
                      <a:pt x="4" y="0"/>
                    </a:cubicBezTo>
                    <a:cubicBezTo>
                      <a:pt x="3" y="0"/>
                      <a:pt x="3" y="0"/>
                      <a:pt x="3" y="0"/>
                    </a:cubicBezTo>
                    <a:cubicBezTo>
                      <a:pt x="2" y="0"/>
                      <a:pt x="2" y="0"/>
                      <a:pt x="2" y="0"/>
                    </a:cubicBezTo>
                    <a:cubicBezTo>
                      <a:pt x="2" y="0"/>
                      <a:pt x="2" y="0"/>
                      <a:pt x="1" y="0"/>
                    </a:cubicBezTo>
                    <a:cubicBezTo>
                      <a:pt x="1" y="0"/>
                      <a:pt x="1" y="0"/>
                      <a:pt x="1" y="0"/>
                    </a:cubicBezTo>
                    <a:cubicBezTo>
                      <a:pt x="1" y="0"/>
                      <a:pt x="1" y="0"/>
                      <a:pt x="0" y="1"/>
                    </a:cubicBezTo>
                    <a:cubicBezTo>
                      <a:pt x="0" y="1"/>
                      <a:pt x="0" y="1"/>
                      <a:pt x="0" y="1"/>
                    </a:cubicBezTo>
                    <a:cubicBezTo>
                      <a:pt x="0" y="7"/>
                      <a:pt x="0" y="7"/>
                      <a:pt x="0" y="7"/>
                    </a:cubicBezTo>
                    <a:cubicBezTo>
                      <a:pt x="0" y="8"/>
                      <a:pt x="0" y="8"/>
                      <a:pt x="1" y="9"/>
                    </a:cubicBezTo>
                    <a:cubicBezTo>
                      <a:pt x="2" y="9"/>
                      <a:pt x="3"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6" name="Freeform 319">
                <a:extLst>
                  <a:ext uri="{FF2B5EF4-FFF2-40B4-BE49-F238E27FC236}">
                    <a16:creationId xmlns:a16="http://schemas.microsoft.com/office/drawing/2014/main" xmlns="" id="{99D14B76-8CA5-404E-B194-4D93E8F3982B}"/>
                  </a:ext>
                </a:extLst>
              </p:cNvPr>
              <p:cNvSpPr>
                <a:spLocks/>
              </p:cNvSpPr>
              <p:nvPr/>
            </p:nvSpPr>
            <p:spPr bwMode="auto">
              <a:xfrm>
                <a:off x="-1307" y="3175"/>
                <a:ext cx="3" cy="9"/>
              </a:xfrm>
              <a:custGeom>
                <a:avLst/>
                <a:gdLst>
                  <a:gd name="T0" fmla="*/ 1 w 4"/>
                  <a:gd name="T1" fmla="*/ 9 h 9"/>
                  <a:gd name="T2" fmla="*/ 2 w 4"/>
                  <a:gd name="T3" fmla="*/ 9 h 9"/>
                  <a:gd name="T4" fmla="*/ 3 w 4"/>
                  <a:gd name="T5" fmla="*/ 9 h 9"/>
                  <a:gd name="T6" fmla="*/ 4 w 4"/>
                  <a:gd name="T7" fmla="*/ 7 h 9"/>
                  <a:gd name="T8" fmla="*/ 3 w 4"/>
                  <a:gd name="T9" fmla="*/ 2 h 9"/>
                  <a:gd name="T10" fmla="*/ 1 w 4"/>
                  <a:gd name="T11" fmla="*/ 0 h 9"/>
                  <a:gd name="T12" fmla="*/ 0 w 4"/>
                  <a:gd name="T13" fmla="*/ 2 h 9"/>
                  <a:gd name="T14" fmla="*/ 0 w 4"/>
                  <a:gd name="T15" fmla="*/ 8 h 9"/>
                  <a:gd name="T16" fmla="*/ 1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1" y="9"/>
                    </a:moveTo>
                    <a:cubicBezTo>
                      <a:pt x="2" y="9"/>
                      <a:pt x="2" y="9"/>
                      <a:pt x="2" y="9"/>
                    </a:cubicBezTo>
                    <a:cubicBezTo>
                      <a:pt x="3" y="9"/>
                      <a:pt x="3" y="9"/>
                      <a:pt x="3" y="9"/>
                    </a:cubicBezTo>
                    <a:cubicBezTo>
                      <a:pt x="4" y="7"/>
                      <a:pt x="4" y="7"/>
                      <a:pt x="4" y="7"/>
                    </a:cubicBezTo>
                    <a:cubicBezTo>
                      <a:pt x="3" y="2"/>
                      <a:pt x="3" y="2"/>
                      <a:pt x="3" y="2"/>
                    </a:cubicBezTo>
                    <a:cubicBezTo>
                      <a:pt x="3" y="1"/>
                      <a:pt x="2" y="0"/>
                      <a:pt x="1" y="0"/>
                    </a:cubicBezTo>
                    <a:cubicBezTo>
                      <a:pt x="0" y="0"/>
                      <a:pt x="0" y="1"/>
                      <a:pt x="0" y="2"/>
                    </a:cubicBezTo>
                    <a:cubicBezTo>
                      <a:pt x="0" y="8"/>
                      <a:pt x="0" y="8"/>
                      <a:pt x="0" y="8"/>
                    </a:cubicBez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7" name="Freeform 320">
                <a:extLst>
                  <a:ext uri="{FF2B5EF4-FFF2-40B4-BE49-F238E27FC236}">
                    <a16:creationId xmlns:a16="http://schemas.microsoft.com/office/drawing/2014/main" xmlns="" id="{FF86A3F1-F3DC-4678-8F18-55129EF2657A}"/>
                  </a:ext>
                </a:extLst>
              </p:cNvPr>
              <p:cNvSpPr>
                <a:spLocks/>
              </p:cNvSpPr>
              <p:nvPr/>
            </p:nvSpPr>
            <p:spPr bwMode="auto">
              <a:xfrm>
                <a:off x="-1230" y="3236"/>
                <a:ext cx="9" cy="6"/>
              </a:xfrm>
              <a:custGeom>
                <a:avLst/>
                <a:gdLst>
                  <a:gd name="T0" fmla="*/ 3 w 9"/>
                  <a:gd name="T1" fmla="*/ 5 h 6"/>
                  <a:gd name="T2" fmla="*/ 8 w 9"/>
                  <a:gd name="T3" fmla="*/ 3 h 6"/>
                  <a:gd name="T4" fmla="*/ 9 w 9"/>
                  <a:gd name="T5" fmla="*/ 1 h 6"/>
                  <a:gd name="T6" fmla="*/ 7 w 9"/>
                  <a:gd name="T7" fmla="*/ 0 h 6"/>
                  <a:gd name="T8" fmla="*/ 1 w 9"/>
                  <a:gd name="T9" fmla="*/ 2 h 6"/>
                  <a:gd name="T10" fmla="*/ 0 w 9"/>
                  <a:gd name="T11" fmla="*/ 5 h 6"/>
                  <a:gd name="T12" fmla="*/ 3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5"/>
                    </a:moveTo>
                    <a:cubicBezTo>
                      <a:pt x="8" y="3"/>
                      <a:pt x="8" y="3"/>
                      <a:pt x="8" y="3"/>
                    </a:cubicBezTo>
                    <a:cubicBezTo>
                      <a:pt x="9" y="3"/>
                      <a:pt x="9" y="2"/>
                      <a:pt x="9" y="1"/>
                    </a:cubicBezTo>
                    <a:cubicBezTo>
                      <a:pt x="9" y="0"/>
                      <a:pt x="8" y="0"/>
                      <a:pt x="7" y="0"/>
                    </a:cubicBezTo>
                    <a:cubicBezTo>
                      <a:pt x="1" y="2"/>
                      <a:pt x="1" y="2"/>
                      <a:pt x="1" y="2"/>
                    </a:cubicBezTo>
                    <a:cubicBezTo>
                      <a:pt x="0" y="3"/>
                      <a:pt x="0" y="4"/>
                      <a:pt x="0" y="5"/>
                    </a:cubicBezTo>
                    <a:cubicBezTo>
                      <a:pt x="1" y="5"/>
                      <a:pt x="2"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8" name="Freeform 321">
                <a:extLst>
                  <a:ext uri="{FF2B5EF4-FFF2-40B4-BE49-F238E27FC236}">
                    <a16:creationId xmlns:a16="http://schemas.microsoft.com/office/drawing/2014/main" xmlns="" id="{5F1B756B-0404-4B32-8EF4-41D5449B1FD4}"/>
                  </a:ext>
                </a:extLst>
              </p:cNvPr>
              <p:cNvSpPr>
                <a:spLocks/>
              </p:cNvSpPr>
              <p:nvPr/>
            </p:nvSpPr>
            <p:spPr bwMode="auto">
              <a:xfrm>
                <a:off x="-1243" y="3240"/>
                <a:ext cx="9" cy="4"/>
              </a:xfrm>
              <a:custGeom>
                <a:avLst/>
                <a:gdLst>
                  <a:gd name="T0" fmla="*/ 7 w 9"/>
                  <a:gd name="T1" fmla="*/ 4 h 4"/>
                  <a:gd name="T2" fmla="*/ 9 w 9"/>
                  <a:gd name="T3" fmla="*/ 4 h 4"/>
                  <a:gd name="T4" fmla="*/ 9 w 9"/>
                  <a:gd name="T5" fmla="*/ 3 h 4"/>
                  <a:gd name="T6" fmla="*/ 9 w 9"/>
                  <a:gd name="T7" fmla="*/ 2 h 4"/>
                  <a:gd name="T8" fmla="*/ 7 w 9"/>
                  <a:gd name="T9" fmla="*/ 0 h 4"/>
                  <a:gd name="T10" fmla="*/ 2 w 9"/>
                  <a:gd name="T11" fmla="*/ 0 h 4"/>
                  <a:gd name="T12" fmla="*/ 0 w 9"/>
                  <a:gd name="T13" fmla="*/ 2 h 4"/>
                  <a:gd name="T14" fmla="*/ 2 w 9"/>
                  <a:gd name="T15" fmla="*/ 4 h 4"/>
                  <a:gd name="T16" fmla="*/ 7 w 9"/>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7" y="4"/>
                    </a:moveTo>
                    <a:cubicBezTo>
                      <a:pt x="9" y="4"/>
                      <a:pt x="9" y="4"/>
                      <a:pt x="9" y="4"/>
                    </a:cubicBezTo>
                    <a:cubicBezTo>
                      <a:pt x="9" y="3"/>
                      <a:pt x="9" y="3"/>
                      <a:pt x="9" y="3"/>
                    </a:cubicBezTo>
                    <a:cubicBezTo>
                      <a:pt x="9" y="2"/>
                      <a:pt x="9" y="2"/>
                      <a:pt x="9" y="2"/>
                    </a:cubicBezTo>
                    <a:cubicBezTo>
                      <a:pt x="9" y="1"/>
                      <a:pt x="8" y="0"/>
                      <a:pt x="7" y="0"/>
                    </a:cubicBezTo>
                    <a:cubicBezTo>
                      <a:pt x="2" y="0"/>
                      <a:pt x="2" y="0"/>
                      <a:pt x="2" y="0"/>
                    </a:cubicBezTo>
                    <a:cubicBezTo>
                      <a:pt x="1" y="0"/>
                      <a:pt x="0" y="1"/>
                      <a:pt x="0" y="2"/>
                    </a:cubicBezTo>
                    <a:cubicBezTo>
                      <a:pt x="0" y="3"/>
                      <a:pt x="1" y="4"/>
                      <a:pt x="2" y="4"/>
                    </a:cubicBezTo>
                    <a:lnTo>
                      <a:pt x="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9" name="Freeform 322">
                <a:extLst>
                  <a:ext uri="{FF2B5EF4-FFF2-40B4-BE49-F238E27FC236}">
                    <a16:creationId xmlns:a16="http://schemas.microsoft.com/office/drawing/2014/main" xmlns="" id="{615C09C7-4CEB-4A3E-A2E0-3A19E7BEF427}"/>
                  </a:ext>
                </a:extLst>
              </p:cNvPr>
              <p:cNvSpPr>
                <a:spLocks/>
              </p:cNvSpPr>
              <p:nvPr/>
            </p:nvSpPr>
            <p:spPr bwMode="auto">
              <a:xfrm>
                <a:off x="-1199" y="3264"/>
                <a:ext cx="9" cy="3"/>
              </a:xfrm>
              <a:custGeom>
                <a:avLst/>
                <a:gdLst>
                  <a:gd name="T0" fmla="*/ 8 w 9"/>
                  <a:gd name="T1" fmla="*/ 0 h 4"/>
                  <a:gd name="T2" fmla="*/ 2 w 9"/>
                  <a:gd name="T3" fmla="*/ 0 h 4"/>
                  <a:gd name="T4" fmla="*/ 0 w 9"/>
                  <a:gd name="T5" fmla="*/ 2 h 4"/>
                  <a:gd name="T6" fmla="*/ 2 w 9"/>
                  <a:gd name="T7" fmla="*/ 4 h 4"/>
                  <a:gd name="T8" fmla="*/ 8 w 9"/>
                  <a:gd name="T9" fmla="*/ 4 h 4"/>
                  <a:gd name="T10" fmla="*/ 9 w 9"/>
                  <a:gd name="T11" fmla="*/ 4 h 4"/>
                  <a:gd name="T12" fmla="*/ 9 w 9"/>
                  <a:gd name="T13" fmla="*/ 2 h 4"/>
                  <a:gd name="T14" fmla="*/ 9 w 9"/>
                  <a:gd name="T15" fmla="*/ 2 h 4"/>
                  <a:gd name="T16" fmla="*/ 8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8" y="0"/>
                    </a:moveTo>
                    <a:cubicBezTo>
                      <a:pt x="2" y="0"/>
                      <a:pt x="2" y="0"/>
                      <a:pt x="2" y="0"/>
                    </a:cubicBezTo>
                    <a:cubicBezTo>
                      <a:pt x="1" y="0"/>
                      <a:pt x="0" y="1"/>
                      <a:pt x="0" y="2"/>
                    </a:cubicBezTo>
                    <a:cubicBezTo>
                      <a:pt x="0" y="3"/>
                      <a:pt x="1" y="4"/>
                      <a:pt x="2" y="4"/>
                    </a:cubicBezTo>
                    <a:cubicBezTo>
                      <a:pt x="8" y="4"/>
                      <a:pt x="8" y="4"/>
                      <a:pt x="8" y="4"/>
                    </a:cubicBezTo>
                    <a:cubicBezTo>
                      <a:pt x="9" y="4"/>
                      <a:pt x="9" y="4"/>
                      <a:pt x="9" y="4"/>
                    </a:cubicBezTo>
                    <a:cubicBezTo>
                      <a:pt x="9" y="2"/>
                      <a:pt x="9" y="2"/>
                      <a:pt x="9" y="2"/>
                    </a:cubicBezTo>
                    <a:cubicBezTo>
                      <a:pt x="9" y="2"/>
                      <a:pt x="9" y="2"/>
                      <a:pt x="9" y="2"/>
                    </a:cubicBezTo>
                    <a:cubicBezTo>
                      <a:pt x="9"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0" name="Freeform 323">
                <a:extLst>
                  <a:ext uri="{FF2B5EF4-FFF2-40B4-BE49-F238E27FC236}">
                    <a16:creationId xmlns:a16="http://schemas.microsoft.com/office/drawing/2014/main" xmlns="" id="{9CF8EC19-678B-4D08-BC39-2190916D9013}"/>
                  </a:ext>
                </a:extLst>
              </p:cNvPr>
              <p:cNvSpPr>
                <a:spLocks/>
              </p:cNvSpPr>
              <p:nvPr/>
            </p:nvSpPr>
            <p:spPr bwMode="auto">
              <a:xfrm>
                <a:off x="-1334" y="2896"/>
                <a:ext cx="4" cy="9"/>
              </a:xfrm>
              <a:custGeom>
                <a:avLst/>
                <a:gdLst>
                  <a:gd name="T0" fmla="*/ 3 w 4"/>
                  <a:gd name="T1" fmla="*/ 0 h 9"/>
                  <a:gd name="T2" fmla="*/ 1 w 4"/>
                  <a:gd name="T3" fmla="*/ 2 h 9"/>
                  <a:gd name="T4" fmla="*/ 0 w 4"/>
                  <a:gd name="T5" fmla="*/ 7 h 9"/>
                  <a:gd name="T6" fmla="*/ 1 w 4"/>
                  <a:gd name="T7" fmla="*/ 9 h 9"/>
                  <a:gd name="T8" fmla="*/ 2 w 4"/>
                  <a:gd name="T9" fmla="*/ 9 h 9"/>
                  <a:gd name="T10" fmla="*/ 3 w 4"/>
                  <a:gd name="T11" fmla="*/ 9 h 9"/>
                  <a:gd name="T12" fmla="*/ 4 w 4"/>
                  <a:gd name="T13" fmla="*/ 7 h 9"/>
                  <a:gd name="T14" fmla="*/ 4 w 4"/>
                  <a:gd name="T15" fmla="*/ 2 h 9"/>
                  <a:gd name="T16" fmla="*/ 3 w 4"/>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0"/>
                    </a:moveTo>
                    <a:cubicBezTo>
                      <a:pt x="2" y="0"/>
                      <a:pt x="1" y="1"/>
                      <a:pt x="1" y="2"/>
                    </a:cubicBezTo>
                    <a:cubicBezTo>
                      <a:pt x="0" y="7"/>
                      <a:pt x="0" y="7"/>
                      <a:pt x="0" y="7"/>
                    </a:cubicBezTo>
                    <a:cubicBezTo>
                      <a:pt x="1" y="9"/>
                      <a:pt x="1" y="9"/>
                      <a:pt x="1" y="9"/>
                    </a:cubicBezTo>
                    <a:cubicBezTo>
                      <a:pt x="2" y="9"/>
                      <a:pt x="2" y="9"/>
                      <a:pt x="2" y="9"/>
                    </a:cubicBezTo>
                    <a:cubicBezTo>
                      <a:pt x="3" y="9"/>
                      <a:pt x="3" y="9"/>
                      <a:pt x="3" y="9"/>
                    </a:cubicBezTo>
                    <a:cubicBezTo>
                      <a:pt x="4" y="9"/>
                      <a:pt x="4" y="8"/>
                      <a:pt x="4" y="7"/>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1" name="Freeform 324">
                <a:extLst>
                  <a:ext uri="{FF2B5EF4-FFF2-40B4-BE49-F238E27FC236}">
                    <a16:creationId xmlns:a16="http://schemas.microsoft.com/office/drawing/2014/main" xmlns="" id="{D096A2F8-D34B-461E-A6B9-8B12E963E6F4}"/>
                  </a:ext>
                </a:extLst>
              </p:cNvPr>
              <p:cNvSpPr>
                <a:spLocks/>
              </p:cNvSpPr>
              <p:nvPr/>
            </p:nvSpPr>
            <p:spPr bwMode="auto">
              <a:xfrm>
                <a:off x="-1415" y="2858"/>
                <a:ext cx="4" cy="9"/>
              </a:xfrm>
              <a:custGeom>
                <a:avLst/>
                <a:gdLst>
                  <a:gd name="T0" fmla="*/ 2 w 5"/>
                  <a:gd name="T1" fmla="*/ 10 h 10"/>
                  <a:gd name="T2" fmla="*/ 3 w 5"/>
                  <a:gd name="T3" fmla="*/ 9 h 10"/>
                  <a:gd name="T4" fmla="*/ 5 w 5"/>
                  <a:gd name="T5" fmla="*/ 2 h 10"/>
                  <a:gd name="T6" fmla="*/ 4 w 5"/>
                  <a:gd name="T7" fmla="*/ 0 h 10"/>
                  <a:gd name="T8" fmla="*/ 2 w 5"/>
                  <a:gd name="T9" fmla="*/ 1 h 10"/>
                  <a:gd name="T10" fmla="*/ 0 w 5"/>
                  <a:gd name="T11" fmla="*/ 7 h 10"/>
                  <a:gd name="T12" fmla="*/ 0 w 5"/>
                  <a:gd name="T13" fmla="*/ 9 h 10"/>
                  <a:gd name="T14" fmla="*/ 1 w 5"/>
                  <a:gd name="T15" fmla="*/ 10 h 10"/>
                  <a:gd name="T16" fmla="*/ 2 w 5"/>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10"/>
                    </a:moveTo>
                    <a:cubicBezTo>
                      <a:pt x="3" y="9"/>
                      <a:pt x="3" y="9"/>
                      <a:pt x="3" y="9"/>
                    </a:cubicBezTo>
                    <a:cubicBezTo>
                      <a:pt x="5" y="2"/>
                      <a:pt x="5" y="2"/>
                      <a:pt x="5" y="2"/>
                    </a:cubicBezTo>
                    <a:cubicBezTo>
                      <a:pt x="5" y="1"/>
                      <a:pt x="5" y="1"/>
                      <a:pt x="4" y="0"/>
                    </a:cubicBezTo>
                    <a:cubicBezTo>
                      <a:pt x="3" y="0"/>
                      <a:pt x="2" y="0"/>
                      <a:pt x="2" y="1"/>
                    </a:cubicBezTo>
                    <a:cubicBezTo>
                      <a:pt x="0" y="7"/>
                      <a:pt x="0" y="7"/>
                      <a:pt x="0" y="7"/>
                    </a:cubicBezTo>
                    <a:cubicBezTo>
                      <a:pt x="0" y="9"/>
                      <a:pt x="0" y="9"/>
                      <a:pt x="0" y="9"/>
                    </a:cubicBezTo>
                    <a:cubicBezTo>
                      <a:pt x="1" y="10"/>
                      <a:pt x="1" y="10"/>
                      <a:pt x="1" y="10"/>
                    </a:cubicBez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2" name="Freeform 325">
                <a:extLst>
                  <a:ext uri="{FF2B5EF4-FFF2-40B4-BE49-F238E27FC236}">
                    <a16:creationId xmlns:a16="http://schemas.microsoft.com/office/drawing/2014/main" xmlns="" id="{F18F64D1-545A-4FD9-A200-12AECEAAE2EA}"/>
                  </a:ext>
                </a:extLst>
              </p:cNvPr>
              <p:cNvSpPr>
                <a:spLocks/>
              </p:cNvSpPr>
              <p:nvPr/>
            </p:nvSpPr>
            <p:spPr bwMode="auto">
              <a:xfrm>
                <a:off x="-993" y="3181"/>
                <a:ext cx="9" cy="6"/>
              </a:xfrm>
              <a:custGeom>
                <a:avLst/>
                <a:gdLst>
                  <a:gd name="T0" fmla="*/ 10 w 10"/>
                  <a:gd name="T1" fmla="*/ 1 h 6"/>
                  <a:gd name="T2" fmla="*/ 9 w 10"/>
                  <a:gd name="T3" fmla="*/ 1 h 6"/>
                  <a:gd name="T4" fmla="*/ 9 w 10"/>
                  <a:gd name="T5" fmla="*/ 1 h 6"/>
                  <a:gd name="T6" fmla="*/ 8 w 10"/>
                  <a:gd name="T7" fmla="*/ 0 h 6"/>
                  <a:gd name="T8" fmla="*/ 8 w 10"/>
                  <a:gd name="T9" fmla="*/ 0 h 6"/>
                  <a:gd name="T10" fmla="*/ 7 w 10"/>
                  <a:gd name="T11" fmla="*/ 0 h 6"/>
                  <a:gd name="T12" fmla="*/ 2 w 10"/>
                  <a:gd name="T13" fmla="*/ 2 h 6"/>
                  <a:gd name="T14" fmla="*/ 1 w 10"/>
                  <a:gd name="T15" fmla="*/ 2 h 6"/>
                  <a:gd name="T16" fmla="*/ 1 w 10"/>
                  <a:gd name="T17" fmla="*/ 2 h 6"/>
                  <a:gd name="T18" fmla="*/ 0 w 10"/>
                  <a:gd name="T19" fmla="*/ 4 h 6"/>
                  <a:gd name="T20" fmla="*/ 2 w 10"/>
                  <a:gd name="T21" fmla="*/ 5 h 6"/>
                  <a:gd name="T22" fmla="*/ 2 w 10"/>
                  <a:gd name="T23" fmla="*/ 5 h 6"/>
                  <a:gd name="T24" fmla="*/ 2 w 10"/>
                  <a:gd name="T25" fmla="*/ 5 h 6"/>
                  <a:gd name="T26" fmla="*/ 3 w 10"/>
                  <a:gd name="T27" fmla="*/ 5 h 6"/>
                  <a:gd name="T28" fmla="*/ 9 w 10"/>
                  <a:gd name="T29" fmla="*/ 4 h 6"/>
                  <a:gd name="T30" fmla="*/ 9 w 10"/>
                  <a:gd name="T31" fmla="*/ 4 h 6"/>
                  <a:gd name="T32" fmla="*/ 9 w 10"/>
                  <a:gd name="T33" fmla="*/ 3 h 6"/>
                  <a:gd name="T34" fmla="*/ 10 w 10"/>
                  <a:gd name="T35" fmla="*/ 3 h 6"/>
                  <a:gd name="T36" fmla="*/ 10 w 10"/>
                  <a:gd name="T37" fmla="*/ 2 h 6"/>
                  <a:gd name="T38" fmla="*/ 10 w 10"/>
                  <a:gd name="T39" fmla="*/ 2 h 6"/>
                  <a:gd name="T40" fmla="*/ 10 w 10"/>
                  <a:gd name="T41" fmla="*/ 2 h 6"/>
                  <a:gd name="T42" fmla="*/ 10 w 10"/>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10" y="1"/>
                    </a:moveTo>
                    <a:cubicBezTo>
                      <a:pt x="9" y="1"/>
                      <a:pt x="9" y="1"/>
                      <a:pt x="9" y="1"/>
                    </a:cubicBezTo>
                    <a:cubicBezTo>
                      <a:pt x="9" y="1"/>
                      <a:pt x="9" y="1"/>
                      <a:pt x="9" y="1"/>
                    </a:cubicBezTo>
                    <a:cubicBezTo>
                      <a:pt x="8" y="1"/>
                      <a:pt x="8" y="0"/>
                      <a:pt x="8" y="0"/>
                    </a:cubicBezTo>
                    <a:cubicBezTo>
                      <a:pt x="8" y="0"/>
                      <a:pt x="8" y="0"/>
                      <a:pt x="8" y="0"/>
                    </a:cubicBezTo>
                    <a:cubicBezTo>
                      <a:pt x="7" y="0"/>
                      <a:pt x="7" y="0"/>
                      <a:pt x="7" y="0"/>
                    </a:cubicBezTo>
                    <a:cubicBezTo>
                      <a:pt x="2" y="2"/>
                      <a:pt x="2" y="2"/>
                      <a:pt x="2" y="2"/>
                    </a:cubicBezTo>
                    <a:cubicBezTo>
                      <a:pt x="1" y="2"/>
                      <a:pt x="1" y="2"/>
                      <a:pt x="1" y="2"/>
                    </a:cubicBezTo>
                    <a:cubicBezTo>
                      <a:pt x="1" y="2"/>
                      <a:pt x="1" y="2"/>
                      <a:pt x="1" y="2"/>
                    </a:cubicBezTo>
                    <a:cubicBezTo>
                      <a:pt x="1" y="2"/>
                      <a:pt x="0" y="3"/>
                      <a:pt x="0" y="4"/>
                    </a:cubicBezTo>
                    <a:cubicBezTo>
                      <a:pt x="1" y="5"/>
                      <a:pt x="1" y="6"/>
                      <a:pt x="2" y="5"/>
                    </a:cubicBezTo>
                    <a:cubicBezTo>
                      <a:pt x="2" y="5"/>
                      <a:pt x="2" y="5"/>
                      <a:pt x="2" y="5"/>
                    </a:cubicBezTo>
                    <a:cubicBezTo>
                      <a:pt x="2" y="5"/>
                      <a:pt x="2" y="5"/>
                      <a:pt x="2" y="5"/>
                    </a:cubicBezTo>
                    <a:cubicBezTo>
                      <a:pt x="3" y="5"/>
                      <a:pt x="3" y="5"/>
                      <a:pt x="3" y="5"/>
                    </a:cubicBezTo>
                    <a:cubicBezTo>
                      <a:pt x="9" y="4"/>
                      <a:pt x="9" y="4"/>
                      <a:pt x="9" y="4"/>
                    </a:cubicBezTo>
                    <a:cubicBezTo>
                      <a:pt x="9" y="4"/>
                      <a:pt x="9" y="4"/>
                      <a:pt x="9" y="4"/>
                    </a:cubicBezTo>
                    <a:cubicBezTo>
                      <a:pt x="9" y="3"/>
                      <a:pt x="9" y="3"/>
                      <a:pt x="9" y="3"/>
                    </a:cubicBezTo>
                    <a:cubicBezTo>
                      <a:pt x="10" y="3"/>
                      <a:pt x="10" y="3"/>
                      <a:pt x="10" y="3"/>
                    </a:cubicBezTo>
                    <a:cubicBezTo>
                      <a:pt x="10" y="2"/>
                      <a:pt x="10" y="2"/>
                      <a:pt x="10" y="2"/>
                    </a:cubicBezTo>
                    <a:cubicBezTo>
                      <a:pt x="10" y="2"/>
                      <a:pt x="10" y="2"/>
                      <a:pt x="10" y="2"/>
                    </a:cubicBezTo>
                    <a:cubicBezTo>
                      <a:pt x="10" y="2"/>
                      <a:pt x="10" y="2"/>
                      <a:pt x="10" y="2"/>
                    </a:cubicBezTo>
                    <a:cubicBezTo>
                      <a:pt x="10" y="2"/>
                      <a:pt x="10"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3" name="Freeform 326">
                <a:extLst>
                  <a:ext uri="{FF2B5EF4-FFF2-40B4-BE49-F238E27FC236}">
                    <a16:creationId xmlns:a16="http://schemas.microsoft.com/office/drawing/2014/main" xmlns="" id="{3B743EA7-F7E2-4CDE-950F-981B6D8EC6E4}"/>
                  </a:ext>
                </a:extLst>
              </p:cNvPr>
              <p:cNvSpPr>
                <a:spLocks/>
              </p:cNvSpPr>
              <p:nvPr/>
            </p:nvSpPr>
            <p:spPr bwMode="auto">
              <a:xfrm>
                <a:off x="-2665" y="3352"/>
                <a:ext cx="6" cy="8"/>
              </a:xfrm>
              <a:custGeom>
                <a:avLst/>
                <a:gdLst>
                  <a:gd name="T0" fmla="*/ 0 w 7"/>
                  <a:gd name="T1" fmla="*/ 8 h 9"/>
                  <a:gd name="T2" fmla="*/ 0 w 7"/>
                  <a:gd name="T3" fmla="*/ 9 h 9"/>
                  <a:gd name="T4" fmla="*/ 1 w 7"/>
                  <a:gd name="T5" fmla="*/ 9 h 9"/>
                  <a:gd name="T6" fmla="*/ 1 w 7"/>
                  <a:gd name="T7" fmla="*/ 9 h 9"/>
                  <a:gd name="T8" fmla="*/ 1 w 7"/>
                  <a:gd name="T9" fmla="*/ 9 h 9"/>
                  <a:gd name="T10" fmla="*/ 2 w 7"/>
                  <a:gd name="T11" fmla="*/ 9 h 9"/>
                  <a:gd name="T12" fmla="*/ 4 w 7"/>
                  <a:gd name="T13" fmla="*/ 8 h 9"/>
                  <a:gd name="T14" fmla="*/ 6 w 7"/>
                  <a:gd name="T15" fmla="*/ 3 h 9"/>
                  <a:gd name="T16" fmla="*/ 6 w 7"/>
                  <a:gd name="T17" fmla="*/ 0 h 9"/>
                  <a:gd name="T18" fmla="*/ 3 w 7"/>
                  <a:gd name="T19" fmla="*/ 1 h 9"/>
                  <a:gd name="T20" fmla="*/ 0 w 7"/>
                  <a:gd name="T21" fmla="*/ 7 h 9"/>
                  <a:gd name="T22" fmla="*/ 0 w 7"/>
                  <a:gd name="T23" fmla="*/ 7 h 9"/>
                  <a:gd name="T24" fmla="*/ 0 w 7"/>
                  <a:gd name="T25" fmla="*/ 7 h 9"/>
                  <a:gd name="T26" fmla="*/ 0 w 7"/>
                  <a:gd name="T27" fmla="*/ 8 h 9"/>
                  <a:gd name="T28" fmla="*/ 0 w 7"/>
                  <a:gd name="T2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9">
                    <a:moveTo>
                      <a:pt x="0" y="8"/>
                    </a:moveTo>
                    <a:cubicBezTo>
                      <a:pt x="0" y="8"/>
                      <a:pt x="0" y="9"/>
                      <a:pt x="0" y="9"/>
                    </a:cubicBezTo>
                    <a:cubicBezTo>
                      <a:pt x="1" y="9"/>
                      <a:pt x="1" y="9"/>
                      <a:pt x="1" y="9"/>
                    </a:cubicBezTo>
                    <a:cubicBezTo>
                      <a:pt x="1" y="9"/>
                      <a:pt x="1" y="9"/>
                      <a:pt x="1" y="9"/>
                    </a:cubicBezTo>
                    <a:cubicBezTo>
                      <a:pt x="1" y="9"/>
                      <a:pt x="1" y="9"/>
                      <a:pt x="1" y="9"/>
                    </a:cubicBezTo>
                    <a:cubicBezTo>
                      <a:pt x="2" y="9"/>
                      <a:pt x="2" y="9"/>
                      <a:pt x="2" y="9"/>
                    </a:cubicBezTo>
                    <a:cubicBezTo>
                      <a:pt x="4" y="8"/>
                      <a:pt x="4" y="8"/>
                      <a:pt x="4" y="8"/>
                    </a:cubicBezTo>
                    <a:cubicBezTo>
                      <a:pt x="6" y="3"/>
                      <a:pt x="6" y="3"/>
                      <a:pt x="6" y="3"/>
                    </a:cubicBezTo>
                    <a:cubicBezTo>
                      <a:pt x="7" y="2"/>
                      <a:pt x="6" y="1"/>
                      <a:pt x="6" y="0"/>
                    </a:cubicBezTo>
                    <a:cubicBezTo>
                      <a:pt x="5" y="0"/>
                      <a:pt x="4" y="0"/>
                      <a:pt x="3" y="1"/>
                    </a:cubicBezTo>
                    <a:cubicBezTo>
                      <a:pt x="0" y="7"/>
                      <a:pt x="0" y="7"/>
                      <a:pt x="0" y="7"/>
                    </a:cubicBezTo>
                    <a:cubicBezTo>
                      <a:pt x="0" y="7"/>
                      <a:pt x="0" y="7"/>
                      <a:pt x="0" y="7"/>
                    </a:cubicBezTo>
                    <a:cubicBezTo>
                      <a:pt x="0" y="7"/>
                      <a:pt x="0" y="7"/>
                      <a:pt x="0" y="7"/>
                    </a:cubicBezTo>
                    <a:cubicBezTo>
                      <a:pt x="0" y="8"/>
                      <a:pt x="0" y="8"/>
                      <a:pt x="0" y="8"/>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4" name="Freeform 327">
                <a:extLst>
                  <a:ext uri="{FF2B5EF4-FFF2-40B4-BE49-F238E27FC236}">
                    <a16:creationId xmlns:a16="http://schemas.microsoft.com/office/drawing/2014/main" xmlns="" id="{49676E38-1F31-4E75-AE6A-131B1008A9B9}"/>
                  </a:ext>
                </a:extLst>
              </p:cNvPr>
              <p:cNvSpPr>
                <a:spLocks/>
              </p:cNvSpPr>
              <p:nvPr/>
            </p:nvSpPr>
            <p:spPr bwMode="auto">
              <a:xfrm>
                <a:off x="-2242" y="3430"/>
                <a:ext cx="7" cy="11"/>
              </a:xfrm>
              <a:custGeom>
                <a:avLst/>
                <a:gdLst>
                  <a:gd name="T0" fmla="*/ 7 w 8"/>
                  <a:gd name="T1" fmla="*/ 9 h 12"/>
                  <a:gd name="T2" fmla="*/ 7 w 8"/>
                  <a:gd name="T3" fmla="*/ 7 h 12"/>
                  <a:gd name="T4" fmla="*/ 8 w 8"/>
                  <a:gd name="T5" fmla="*/ 2 h 12"/>
                  <a:gd name="T6" fmla="*/ 6 w 8"/>
                  <a:gd name="T7" fmla="*/ 0 h 12"/>
                  <a:gd name="T8" fmla="*/ 4 w 8"/>
                  <a:gd name="T9" fmla="*/ 1 h 12"/>
                  <a:gd name="T10" fmla="*/ 4 w 8"/>
                  <a:gd name="T11" fmla="*/ 6 h 12"/>
                  <a:gd name="T12" fmla="*/ 3 w 8"/>
                  <a:gd name="T13" fmla="*/ 4 h 12"/>
                  <a:gd name="T14" fmla="*/ 0 w 8"/>
                  <a:gd name="T15" fmla="*/ 10 h 12"/>
                  <a:gd name="T16" fmla="*/ 7 w 8"/>
                  <a:gd name="T17" fmla="*/ 12 h 12"/>
                  <a:gd name="T18" fmla="*/ 5 w 8"/>
                  <a:gd name="T19" fmla="*/ 9 h 12"/>
                  <a:gd name="T20" fmla="*/ 5 w 8"/>
                  <a:gd name="T21" fmla="*/ 9 h 12"/>
                  <a:gd name="T22" fmla="*/ 7 w 8"/>
                  <a:gd name="T23"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7" y="9"/>
                    </a:moveTo>
                    <a:cubicBezTo>
                      <a:pt x="7" y="7"/>
                      <a:pt x="7" y="7"/>
                      <a:pt x="7" y="7"/>
                    </a:cubicBezTo>
                    <a:cubicBezTo>
                      <a:pt x="8" y="2"/>
                      <a:pt x="8" y="2"/>
                      <a:pt x="8" y="2"/>
                    </a:cubicBezTo>
                    <a:cubicBezTo>
                      <a:pt x="8" y="1"/>
                      <a:pt x="7" y="0"/>
                      <a:pt x="6" y="0"/>
                    </a:cubicBezTo>
                    <a:cubicBezTo>
                      <a:pt x="5" y="0"/>
                      <a:pt x="5" y="0"/>
                      <a:pt x="4" y="1"/>
                    </a:cubicBezTo>
                    <a:cubicBezTo>
                      <a:pt x="4" y="6"/>
                      <a:pt x="4" y="6"/>
                      <a:pt x="4" y="6"/>
                    </a:cubicBezTo>
                    <a:cubicBezTo>
                      <a:pt x="3" y="4"/>
                      <a:pt x="3" y="4"/>
                      <a:pt x="3" y="4"/>
                    </a:cubicBezTo>
                    <a:cubicBezTo>
                      <a:pt x="0" y="10"/>
                      <a:pt x="0" y="10"/>
                      <a:pt x="0" y="10"/>
                    </a:cubicBezTo>
                    <a:cubicBezTo>
                      <a:pt x="7" y="12"/>
                      <a:pt x="7" y="12"/>
                      <a:pt x="7" y="12"/>
                    </a:cubicBezTo>
                    <a:cubicBezTo>
                      <a:pt x="5" y="9"/>
                      <a:pt x="5" y="9"/>
                      <a:pt x="5" y="9"/>
                    </a:cubicBezTo>
                    <a:cubicBezTo>
                      <a:pt x="5" y="9"/>
                      <a:pt x="5" y="9"/>
                      <a:pt x="5" y="9"/>
                    </a:cubicBezTo>
                    <a:lnTo>
                      <a:pt x="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5" name="Freeform 328">
                <a:extLst>
                  <a:ext uri="{FF2B5EF4-FFF2-40B4-BE49-F238E27FC236}">
                    <a16:creationId xmlns:a16="http://schemas.microsoft.com/office/drawing/2014/main" xmlns="" id="{54269057-89C6-464B-BB64-17ED75808235}"/>
                  </a:ext>
                </a:extLst>
              </p:cNvPr>
              <p:cNvSpPr>
                <a:spLocks/>
              </p:cNvSpPr>
              <p:nvPr/>
            </p:nvSpPr>
            <p:spPr bwMode="auto">
              <a:xfrm>
                <a:off x="-2231" y="3446"/>
                <a:ext cx="15" cy="11"/>
              </a:xfrm>
              <a:custGeom>
                <a:avLst/>
                <a:gdLst>
                  <a:gd name="T0" fmla="*/ 9 w 16"/>
                  <a:gd name="T1" fmla="*/ 3 h 12"/>
                  <a:gd name="T2" fmla="*/ 3 w 16"/>
                  <a:gd name="T3" fmla="*/ 0 h 12"/>
                  <a:gd name="T4" fmla="*/ 1 w 16"/>
                  <a:gd name="T5" fmla="*/ 1 h 12"/>
                  <a:gd name="T6" fmla="*/ 1 w 16"/>
                  <a:gd name="T7" fmla="*/ 1 h 12"/>
                  <a:gd name="T8" fmla="*/ 1 w 16"/>
                  <a:gd name="T9" fmla="*/ 1 h 12"/>
                  <a:gd name="T10" fmla="*/ 1 w 16"/>
                  <a:gd name="T11" fmla="*/ 1 h 12"/>
                  <a:gd name="T12" fmla="*/ 1 w 16"/>
                  <a:gd name="T13" fmla="*/ 3 h 12"/>
                  <a:gd name="T14" fmla="*/ 1 w 16"/>
                  <a:gd name="T15" fmla="*/ 3 h 12"/>
                  <a:gd name="T16" fmla="*/ 7 w 16"/>
                  <a:gd name="T17" fmla="*/ 9 h 12"/>
                  <a:gd name="T18" fmla="*/ 8 w 16"/>
                  <a:gd name="T19" fmla="*/ 9 h 12"/>
                  <a:gd name="T20" fmla="*/ 13 w 16"/>
                  <a:gd name="T21" fmla="*/ 11 h 12"/>
                  <a:gd name="T22" fmla="*/ 15 w 16"/>
                  <a:gd name="T23" fmla="*/ 11 h 12"/>
                  <a:gd name="T24" fmla="*/ 15 w 16"/>
                  <a:gd name="T25" fmla="*/ 9 h 12"/>
                  <a:gd name="T26" fmla="*/ 9 w 16"/>
                  <a:gd name="T27" fmla="*/ 4 h 12"/>
                  <a:gd name="T28" fmla="*/ 9 w 16"/>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2">
                    <a:moveTo>
                      <a:pt x="9" y="3"/>
                    </a:moveTo>
                    <a:cubicBezTo>
                      <a:pt x="3" y="0"/>
                      <a:pt x="3" y="0"/>
                      <a:pt x="3" y="0"/>
                    </a:cubicBezTo>
                    <a:cubicBezTo>
                      <a:pt x="2" y="0"/>
                      <a:pt x="1" y="0"/>
                      <a:pt x="1" y="1"/>
                    </a:cubicBezTo>
                    <a:cubicBezTo>
                      <a:pt x="1" y="1"/>
                      <a:pt x="1" y="1"/>
                      <a:pt x="1" y="1"/>
                    </a:cubicBezTo>
                    <a:cubicBezTo>
                      <a:pt x="1" y="1"/>
                      <a:pt x="1" y="1"/>
                      <a:pt x="1" y="1"/>
                    </a:cubicBezTo>
                    <a:cubicBezTo>
                      <a:pt x="1" y="1"/>
                      <a:pt x="1" y="1"/>
                      <a:pt x="1" y="1"/>
                    </a:cubicBezTo>
                    <a:cubicBezTo>
                      <a:pt x="0" y="2"/>
                      <a:pt x="0" y="3"/>
                      <a:pt x="1" y="3"/>
                    </a:cubicBezTo>
                    <a:cubicBezTo>
                      <a:pt x="1" y="3"/>
                      <a:pt x="1" y="3"/>
                      <a:pt x="1" y="3"/>
                    </a:cubicBezTo>
                    <a:cubicBezTo>
                      <a:pt x="7" y="9"/>
                      <a:pt x="7" y="9"/>
                      <a:pt x="7" y="9"/>
                    </a:cubicBezTo>
                    <a:cubicBezTo>
                      <a:pt x="8" y="9"/>
                      <a:pt x="8" y="9"/>
                      <a:pt x="8" y="9"/>
                    </a:cubicBezTo>
                    <a:cubicBezTo>
                      <a:pt x="13" y="11"/>
                      <a:pt x="13" y="11"/>
                      <a:pt x="13" y="11"/>
                    </a:cubicBezTo>
                    <a:cubicBezTo>
                      <a:pt x="14" y="12"/>
                      <a:pt x="15" y="12"/>
                      <a:pt x="15" y="11"/>
                    </a:cubicBezTo>
                    <a:cubicBezTo>
                      <a:pt x="16" y="10"/>
                      <a:pt x="16" y="9"/>
                      <a:pt x="15" y="9"/>
                    </a:cubicBezTo>
                    <a:cubicBezTo>
                      <a:pt x="9" y="4"/>
                      <a:pt x="9" y="4"/>
                      <a:pt x="9" y="4"/>
                    </a:cubicBez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6" name="Freeform 329">
                <a:extLst>
                  <a:ext uri="{FF2B5EF4-FFF2-40B4-BE49-F238E27FC236}">
                    <a16:creationId xmlns:a16="http://schemas.microsoft.com/office/drawing/2014/main" xmlns="" id="{56282386-89F6-42CA-AD26-BE1F3382D81B}"/>
                  </a:ext>
                </a:extLst>
              </p:cNvPr>
              <p:cNvSpPr>
                <a:spLocks/>
              </p:cNvSpPr>
              <p:nvPr/>
            </p:nvSpPr>
            <p:spPr bwMode="auto">
              <a:xfrm>
                <a:off x="-1859" y="3739"/>
                <a:ext cx="5" cy="9"/>
              </a:xfrm>
              <a:custGeom>
                <a:avLst/>
                <a:gdLst>
                  <a:gd name="T0" fmla="*/ 1 w 5"/>
                  <a:gd name="T1" fmla="*/ 2 h 10"/>
                  <a:gd name="T2" fmla="*/ 0 w 5"/>
                  <a:gd name="T3" fmla="*/ 8 h 10"/>
                  <a:gd name="T4" fmla="*/ 1 w 5"/>
                  <a:gd name="T5" fmla="*/ 10 h 10"/>
                  <a:gd name="T6" fmla="*/ 3 w 5"/>
                  <a:gd name="T7" fmla="*/ 8 h 10"/>
                  <a:gd name="T8" fmla="*/ 4 w 5"/>
                  <a:gd name="T9" fmla="*/ 3 h 10"/>
                  <a:gd name="T10" fmla="*/ 3 w 5"/>
                  <a:gd name="T11" fmla="*/ 1 h 10"/>
                  <a:gd name="T12" fmla="*/ 1 w 5"/>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2"/>
                    </a:moveTo>
                    <a:cubicBezTo>
                      <a:pt x="0" y="8"/>
                      <a:pt x="0" y="8"/>
                      <a:pt x="0" y="8"/>
                    </a:cubicBezTo>
                    <a:cubicBezTo>
                      <a:pt x="0" y="9"/>
                      <a:pt x="0" y="9"/>
                      <a:pt x="1" y="10"/>
                    </a:cubicBezTo>
                    <a:cubicBezTo>
                      <a:pt x="2" y="10"/>
                      <a:pt x="3" y="9"/>
                      <a:pt x="3" y="8"/>
                    </a:cubicBezTo>
                    <a:cubicBezTo>
                      <a:pt x="4" y="3"/>
                      <a:pt x="4" y="3"/>
                      <a:pt x="4" y="3"/>
                    </a:cubicBezTo>
                    <a:cubicBezTo>
                      <a:pt x="5" y="2"/>
                      <a:pt x="4" y="1"/>
                      <a:pt x="3" y="1"/>
                    </a:cubicBezTo>
                    <a:cubicBezTo>
                      <a:pt x="2"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7" name="Freeform 330">
                <a:extLst>
                  <a:ext uri="{FF2B5EF4-FFF2-40B4-BE49-F238E27FC236}">
                    <a16:creationId xmlns:a16="http://schemas.microsoft.com/office/drawing/2014/main" xmlns="" id="{2C5F824B-9D5F-4DBD-9FF8-E515CE9ECAF3}"/>
                  </a:ext>
                </a:extLst>
              </p:cNvPr>
              <p:cNvSpPr>
                <a:spLocks/>
              </p:cNvSpPr>
              <p:nvPr/>
            </p:nvSpPr>
            <p:spPr bwMode="auto">
              <a:xfrm>
                <a:off x="-1923" y="3408"/>
                <a:ext cx="5" cy="10"/>
              </a:xfrm>
              <a:custGeom>
                <a:avLst/>
                <a:gdLst>
                  <a:gd name="T0" fmla="*/ 4 w 5"/>
                  <a:gd name="T1" fmla="*/ 8 h 10"/>
                  <a:gd name="T2" fmla="*/ 4 w 5"/>
                  <a:gd name="T3" fmla="*/ 8 h 10"/>
                  <a:gd name="T4" fmla="*/ 5 w 5"/>
                  <a:gd name="T5" fmla="*/ 2 h 10"/>
                  <a:gd name="T6" fmla="*/ 5 w 5"/>
                  <a:gd name="T7" fmla="*/ 0 h 10"/>
                  <a:gd name="T8" fmla="*/ 4 w 5"/>
                  <a:gd name="T9" fmla="*/ 0 h 10"/>
                  <a:gd name="T10" fmla="*/ 3 w 5"/>
                  <a:gd name="T11" fmla="*/ 0 h 10"/>
                  <a:gd name="T12" fmla="*/ 3 w 5"/>
                  <a:gd name="T13" fmla="*/ 0 h 10"/>
                  <a:gd name="T14" fmla="*/ 2 w 5"/>
                  <a:gd name="T15" fmla="*/ 0 h 10"/>
                  <a:gd name="T16" fmla="*/ 2 w 5"/>
                  <a:gd name="T17" fmla="*/ 1 h 10"/>
                  <a:gd name="T18" fmla="*/ 2 w 5"/>
                  <a:gd name="T19" fmla="*/ 1 h 10"/>
                  <a:gd name="T20" fmla="*/ 0 w 5"/>
                  <a:gd name="T21" fmla="*/ 7 h 10"/>
                  <a:gd name="T22" fmla="*/ 2 w 5"/>
                  <a:gd name="T23" fmla="*/ 9 h 10"/>
                  <a:gd name="T24" fmla="*/ 4 w 5"/>
                  <a:gd name="T2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0">
                    <a:moveTo>
                      <a:pt x="4" y="8"/>
                    </a:moveTo>
                    <a:cubicBezTo>
                      <a:pt x="4" y="8"/>
                      <a:pt x="4" y="8"/>
                      <a:pt x="4" y="8"/>
                    </a:cubicBezTo>
                    <a:cubicBezTo>
                      <a:pt x="5" y="2"/>
                      <a:pt x="5" y="2"/>
                      <a:pt x="5" y="2"/>
                    </a:cubicBezTo>
                    <a:cubicBezTo>
                      <a:pt x="5" y="0"/>
                      <a:pt x="5" y="0"/>
                      <a:pt x="5" y="0"/>
                    </a:cubicBezTo>
                    <a:cubicBezTo>
                      <a:pt x="4" y="0"/>
                      <a:pt x="4" y="0"/>
                      <a:pt x="4" y="0"/>
                    </a:cubicBezTo>
                    <a:cubicBezTo>
                      <a:pt x="3" y="0"/>
                      <a:pt x="3" y="0"/>
                      <a:pt x="3" y="0"/>
                    </a:cubicBezTo>
                    <a:cubicBezTo>
                      <a:pt x="3" y="0"/>
                      <a:pt x="3" y="0"/>
                      <a:pt x="3" y="0"/>
                    </a:cubicBezTo>
                    <a:cubicBezTo>
                      <a:pt x="3" y="0"/>
                      <a:pt x="2" y="0"/>
                      <a:pt x="2" y="0"/>
                    </a:cubicBezTo>
                    <a:cubicBezTo>
                      <a:pt x="2" y="0"/>
                      <a:pt x="2" y="1"/>
                      <a:pt x="2" y="1"/>
                    </a:cubicBezTo>
                    <a:cubicBezTo>
                      <a:pt x="2" y="1"/>
                      <a:pt x="2" y="1"/>
                      <a:pt x="2" y="1"/>
                    </a:cubicBezTo>
                    <a:cubicBezTo>
                      <a:pt x="0" y="7"/>
                      <a:pt x="0" y="7"/>
                      <a:pt x="0" y="7"/>
                    </a:cubicBezTo>
                    <a:cubicBezTo>
                      <a:pt x="0" y="8"/>
                      <a:pt x="1" y="9"/>
                      <a:pt x="2" y="9"/>
                    </a:cubicBezTo>
                    <a:cubicBezTo>
                      <a:pt x="3" y="10"/>
                      <a:pt x="3" y="9"/>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8" name="Freeform 331">
                <a:extLst>
                  <a:ext uri="{FF2B5EF4-FFF2-40B4-BE49-F238E27FC236}">
                    <a16:creationId xmlns:a16="http://schemas.microsoft.com/office/drawing/2014/main" xmlns="" id="{556F49F0-27CC-4559-ABE3-E299D6D1DC2E}"/>
                  </a:ext>
                </a:extLst>
              </p:cNvPr>
              <p:cNvSpPr>
                <a:spLocks/>
              </p:cNvSpPr>
              <p:nvPr/>
            </p:nvSpPr>
            <p:spPr bwMode="auto">
              <a:xfrm>
                <a:off x="-1875" y="3556"/>
                <a:ext cx="11" cy="18"/>
              </a:xfrm>
              <a:custGeom>
                <a:avLst/>
                <a:gdLst>
                  <a:gd name="T0" fmla="*/ 3 w 12"/>
                  <a:gd name="T1" fmla="*/ 10 h 19"/>
                  <a:gd name="T2" fmla="*/ 2 w 12"/>
                  <a:gd name="T3" fmla="*/ 10 h 19"/>
                  <a:gd name="T4" fmla="*/ 0 w 12"/>
                  <a:gd name="T5" fmla="*/ 16 h 19"/>
                  <a:gd name="T6" fmla="*/ 1 w 12"/>
                  <a:gd name="T7" fmla="*/ 18 h 19"/>
                  <a:gd name="T8" fmla="*/ 3 w 12"/>
                  <a:gd name="T9" fmla="*/ 18 h 19"/>
                  <a:gd name="T10" fmla="*/ 7 w 12"/>
                  <a:gd name="T11" fmla="*/ 12 h 19"/>
                  <a:gd name="T12" fmla="*/ 7 w 12"/>
                  <a:gd name="T13" fmla="*/ 10 h 19"/>
                  <a:gd name="T14" fmla="*/ 6 w 12"/>
                  <a:gd name="T15" fmla="*/ 10 h 19"/>
                  <a:gd name="T16" fmla="*/ 12 w 12"/>
                  <a:gd name="T17" fmla="*/ 3 h 19"/>
                  <a:gd name="T18" fmla="*/ 12 w 12"/>
                  <a:gd name="T19" fmla="*/ 1 h 19"/>
                  <a:gd name="T20" fmla="*/ 10 w 12"/>
                  <a:gd name="T21" fmla="*/ 0 h 19"/>
                  <a:gd name="T22" fmla="*/ 8 w 12"/>
                  <a:gd name="T23" fmla="*/ 1 h 19"/>
                  <a:gd name="T24" fmla="*/ 8 w 12"/>
                  <a:gd name="T25" fmla="*/ 1 h 19"/>
                  <a:gd name="T26" fmla="*/ 7 w 12"/>
                  <a:gd name="T27" fmla="*/ 1 h 19"/>
                  <a:gd name="T28" fmla="*/ 7 w 12"/>
                  <a:gd name="T29" fmla="*/ 2 h 19"/>
                  <a:gd name="T30" fmla="*/ 7 w 12"/>
                  <a:gd name="T31" fmla="*/ 2 h 19"/>
                  <a:gd name="T32" fmla="*/ 4 w 12"/>
                  <a:gd name="T33" fmla="*/ 8 h 19"/>
                  <a:gd name="T34" fmla="*/ 4 w 12"/>
                  <a:gd name="T35" fmla="*/ 10 h 19"/>
                  <a:gd name="T36" fmla="*/ 3 w 12"/>
                  <a:gd name="T37" fmla="*/ 10 h 19"/>
                  <a:gd name="T38" fmla="*/ 3 w 12"/>
                  <a:gd name="T3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9">
                    <a:moveTo>
                      <a:pt x="3" y="10"/>
                    </a:moveTo>
                    <a:cubicBezTo>
                      <a:pt x="3" y="10"/>
                      <a:pt x="2" y="10"/>
                      <a:pt x="2" y="10"/>
                    </a:cubicBezTo>
                    <a:cubicBezTo>
                      <a:pt x="0" y="16"/>
                      <a:pt x="0" y="16"/>
                      <a:pt x="0" y="16"/>
                    </a:cubicBezTo>
                    <a:cubicBezTo>
                      <a:pt x="0" y="17"/>
                      <a:pt x="0" y="18"/>
                      <a:pt x="1" y="18"/>
                    </a:cubicBezTo>
                    <a:cubicBezTo>
                      <a:pt x="2" y="19"/>
                      <a:pt x="3" y="18"/>
                      <a:pt x="3" y="18"/>
                    </a:cubicBezTo>
                    <a:cubicBezTo>
                      <a:pt x="7" y="12"/>
                      <a:pt x="7" y="12"/>
                      <a:pt x="7" y="12"/>
                    </a:cubicBezTo>
                    <a:cubicBezTo>
                      <a:pt x="7" y="10"/>
                      <a:pt x="7" y="10"/>
                      <a:pt x="7" y="10"/>
                    </a:cubicBezTo>
                    <a:cubicBezTo>
                      <a:pt x="6" y="10"/>
                      <a:pt x="6" y="10"/>
                      <a:pt x="6" y="10"/>
                    </a:cubicBezTo>
                    <a:cubicBezTo>
                      <a:pt x="12" y="3"/>
                      <a:pt x="12" y="3"/>
                      <a:pt x="12" y="3"/>
                    </a:cubicBezTo>
                    <a:cubicBezTo>
                      <a:pt x="12" y="1"/>
                      <a:pt x="12" y="1"/>
                      <a:pt x="12" y="1"/>
                    </a:cubicBezTo>
                    <a:cubicBezTo>
                      <a:pt x="12" y="1"/>
                      <a:pt x="11" y="0"/>
                      <a:pt x="10" y="0"/>
                    </a:cubicBezTo>
                    <a:cubicBezTo>
                      <a:pt x="8" y="1"/>
                      <a:pt x="8" y="1"/>
                      <a:pt x="8" y="1"/>
                    </a:cubicBezTo>
                    <a:cubicBezTo>
                      <a:pt x="8" y="1"/>
                      <a:pt x="8" y="1"/>
                      <a:pt x="8" y="1"/>
                    </a:cubicBezTo>
                    <a:cubicBezTo>
                      <a:pt x="8" y="1"/>
                      <a:pt x="8" y="1"/>
                      <a:pt x="7" y="1"/>
                    </a:cubicBezTo>
                    <a:cubicBezTo>
                      <a:pt x="7" y="1"/>
                      <a:pt x="7" y="2"/>
                      <a:pt x="7" y="2"/>
                    </a:cubicBezTo>
                    <a:cubicBezTo>
                      <a:pt x="7" y="2"/>
                      <a:pt x="7" y="2"/>
                      <a:pt x="7" y="2"/>
                    </a:cubicBezTo>
                    <a:cubicBezTo>
                      <a:pt x="4" y="8"/>
                      <a:pt x="4" y="8"/>
                      <a:pt x="4" y="8"/>
                    </a:cubicBezTo>
                    <a:cubicBezTo>
                      <a:pt x="3" y="8"/>
                      <a:pt x="3" y="9"/>
                      <a:pt x="4" y="10"/>
                    </a:cubicBezTo>
                    <a:cubicBezTo>
                      <a:pt x="3" y="10"/>
                      <a:pt x="3" y="10"/>
                      <a:pt x="3" y="10"/>
                    </a:cubicBezTo>
                    <a:cubicBezTo>
                      <a:pt x="3" y="10"/>
                      <a:pt x="3" y="10"/>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9" name="Freeform 332">
                <a:extLst>
                  <a:ext uri="{FF2B5EF4-FFF2-40B4-BE49-F238E27FC236}">
                    <a16:creationId xmlns:a16="http://schemas.microsoft.com/office/drawing/2014/main" xmlns="" id="{C53EB21D-D6A4-405B-991E-B90265F7A44B}"/>
                  </a:ext>
                </a:extLst>
              </p:cNvPr>
              <p:cNvSpPr>
                <a:spLocks/>
              </p:cNvSpPr>
              <p:nvPr/>
            </p:nvSpPr>
            <p:spPr bwMode="auto">
              <a:xfrm>
                <a:off x="-1227" y="3245"/>
                <a:ext cx="31" cy="47"/>
              </a:xfrm>
              <a:custGeom>
                <a:avLst/>
                <a:gdLst>
                  <a:gd name="T0" fmla="*/ 3 w 33"/>
                  <a:gd name="T1" fmla="*/ 48 h 50"/>
                  <a:gd name="T2" fmla="*/ 4 w 33"/>
                  <a:gd name="T3" fmla="*/ 50 h 50"/>
                  <a:gd name="T4" fmla="*/ 6 w 33"/>
                  <a:gd name="T5" fmla="*/ 49 h 50"/>
                  <a:gd name="T6" fmla="*/ 7 w 33"/>
                  <a:gd name="T7" fmla="*/ 42 h 50"/>
                  <a:gd name="T8" fmla="*/ 6 w 33"/>
                  <a:gd name="T9" fmla="*/ 41 h 50"/>
                  <a:gd name="T10" fmla="*/ 14 w 33"/>
                  <a:gd name="T11" fmla="*/ 35 h 50"/>
                  <a:gd name="T12" fmla="*/ 25 w 33"/>
                  <a:gd name="T13" fmla="*/ 36 h 50"/>
                  <a:gd name="T14" fmla="*/ 27 w 33"/>
                  <a:gd name="T15" fmla="*/ 28 h 50"/>
                  <a:gd name="T16" fmla="*/ 29 w 33"/>
                  <a:gd name="T17" fmla="*/ 18 h 50"/>
                  <a:gd name="T18" fmla="*/ 28 w 33"/>
                  <a:gd name="T19" fmla="*/ 9 h 50"/>
                  <a:gd name="T20" fmla="*/ 33 w 33"/>
                  <a:gd name="T21" fmla="*/ 0 h 50"/>
                  <a:gd name="T22" fmla="*/ 26 w 33"/>
                  <a:gd name="T23" fmla="*/ 3 h 50"/>
                  <a:gd name="T24" fmla="*/ 21 w 33"/>
                  <a:gd name="T25" fmla="*/ 7 h 50"/>
                  <a:gd name="T26" fmla="*/ 15 w 33"/>
                  <a:gd name="T27" fmla="*/ 10 h 50"/>
                  <a:gd name="T28" fmla="*/ 9 w 33"/>
                  <a:gd name="T29" fmla="*/ 14 h 50"/>
                  <a:gd name="T30" fmla="*/ 4 w 33"/>
                  <a:gd name="T31" fmla="*/ 16 h 50"/>
                  <a:gd name="T32" fmla="*/ 3 w 33"/>
                  <a:gd name="T33" fmla="*/ 20 h 50"/>
                  <a:gd name="T34" fmla="*/ 7 w 33"/>
                  <a:gd name="T35" fmla="*/ 21 h 50"/>
                  <a:gd name="T36" fmla="*/ 0 w 33"/>
                  <a:gd name="T37" fmla="*/ 33 h 50"/>
                  <a:gd name="T38" fmla="*/ 4 w 33"/>
                  <a:gd name="T39" fmla="*/ 41 h 50"/>
                  <a:gd name="T40" fmla="*/ 4 w 33"/>
                  <a:gd name="T41" fmla="*/ 42 h 50"/>
                  <a:gd name="T42" fmla="*/ 3 w 33"/>
                  <a:gd name="T43"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0">
                    <a:moveTo>
                      <a:pt x="3" y="48"/>
                    </a:moveTo>
                    <a:cubicBezTo>
                      <a:pt x="3" y="49"/>
                      <a:pt x="3" y="50"/>
                      <a:pt x="4" y="50"/>
                    </a:cubicBezTo>
                    <a:cubicBezTo>
                      <a:pt x="5" y="50"/>
                      <a:pt x="6" y="50"/>
                      <a:pt x="6" y="49"/>
                    </a:cubicBezTo>
                    <a:cubicBezTo>
                      <a:pt x="7" y="42"/>
                      <a:pt x="7" y="42"/>
                      <a:pt x="7" y="42"/>
                    </a:cubicBezTo>
                    <a:cubicBezTo>
                      <a:pt x="7" y="42"/>
                      <a:pt x="7" y="41"/>
                      <a:pt x="6" y="41"/>
                    </a:cubicBezTo>
                    <a:cubicBezTo>
                      <a:pt x="9" y="39"/>
                      <a:pt x="11" y="38"/>
                      <a:pt x="14" y="35"/>
                    </a:cubicBezTo>
                    <a:cubicBezTo>
                      <a:pt x="16" y="33"/>
                      <a:pt x="21" y="33"/>
                      <a:pt x="25" y="36"/>
                    </a:cubicBezTo>
                    <a:cubicBezTo>
                      <a:pt x="26" y="36"/>
                      <a:pt x="25" y="31"/>
                      <a:pt x="27" y="28"/>
                    </a:cubicBezTo>
                    <a:cubicBezTo>
                      <a:pt x="29" y="25"/>
                      <a:pt x="30" y="21"/>
                      <a:pt x="29" y="18"/>
                    </a:cubicBezTo>
                    <a:cubicBezTo>
                      <a:pt x="27" y="15"/>
                      <a:pt x="26" y="12"/>
                      <a:pt x="28" y="9"/>
                    </a:cubicBezTo>
                    <a:cubicBezTo>
                      <a:pt x="30" y="6"/>
                      <a:pt x="33" y="0"/>
                      <a:pt x="33" y="0"/>
                    </a:cubicBezTo>
                    <a:cubicBezTo>
                      <a:pt x="30" y="0"/>
                      <a:pt x="27" y="1"/>
                      <a:pt x="26" y="3"/>
                    </a:cubicBezTo>
                    <a:cubicBezTo>
                      <a:pt x="24" y="5"/>
                      <a:pt x="22" y="7"/>
                      <a:pt x="21" y="7"/>
                    </a:cubicBezTo>
                    <a:cubicBezTo>
                      <a:pt x="19" y="8"/>
                      <a:pt x="16" y="8"/>
                      <a:pt x="15" y="10"/>
                    </a:cubicBezTo>
                    <a:cubicBezTo>
                      <a:pt x="13" y="12"/>
                      <a:pt x="11" y="14"/>
                      <a:pt x="9" y="14"/>
                    </a:cubicBezTo>
                    <a:cubicBezTo>
                      <a:pt x="7" y="14"/>
                      <a:pt x="6" y="14"/>
                      <a:pt x="4" y="16"/>
                    </a:cubicBezTo>
                    <a:cubicBezTo>
                      <a:pt x="3" y="18"/>
                      <a:pt x="1" y="21"/>
                      <a:pt x="3" y="20"/>
                    </a:cubicBezTo>
                    <a:cubicBezTo>
                      <a:pt x="4" y="20"/>
                      <a:pt x="10" y="19"/>
                      <a:pt x="7" y="21"/>
                    </a:cubicBezTo>
                    <a:cubicBezTo>
                      <a:pt x="5" y="22"/>
                      <a:pt x="0" y="30"/>
                      <a:pt x="0" y="33"/>
                    </a:cubicBezTo>
                    <a:cubicBezTo>
                      <a:pt x="0" y="35"/>
                      <a:pt x="2" y="41"/>
                      <a:pt x="4" y="41"/>
                    </a:cubicBezTo>
                    <a:cubicBezTo>
                      <a:pt x="4" y="41"/>
                      <a:pt x="4" y="42"/>
                      <a:pt x="4" y="42"/>
                    </a:cubicBezTo>
                    <a:lnTo>
                      <a:pt x="3"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0" name="Freeform 333">
                <a:extLst>
                  <a:ext uri="{FF2B5EF4-FFF2-40B4-BE49-F238E27FC236}">
                    <a16:creationId xmlns:a16="http://schemas.microsoft.com/office/drawing/2014/main" xmlns="" id="{531DB355-F699-49BF-866D-FA6A5615CB4F}"/>
                  </a:ext>
                </a:extLst>
              </p:cNvPr>
              <p:cNvSpPr>
                <a:spLocks/>
              </p:cNvSpPr>
              <p:nvPr/>
            </p:nvSpPr>
            <p:spPr bwMode="auto">
              <a:xfrm>
                <a:off x="-3132" y="4604"/>
                <a:ext cx="9" cy="7"/>
              </a:xfrm>
              <a:custGeom>
                <a:avLst/>
                <a:gdLst>
                  <a:gd name="T0" fmla="*/ 7 w 9"/>
                  <a:gd name="T1" fmla="*/ 1 h 7"/>
                  <a:gd name="T2" fmla="*/ 1 w 9"/>
                  <a:gd name="T3" fmla="*/ 3 h 7"/>
                  <a:gd name="T4" fmla="*/ 0 w 9"/>
                  <a:gd name="T5" fmla="*/ 5 h 7"/>
                  <a:gd name="T6" fmla="*/ 2 w 9"/>
                  <a:gd name="T7" fmla="*/ 6 h 7"/>
                  <a:gd name="T8" fmla="*/ 8 w 9"/>
                  <a:gd name="T9" fmla="*/ 4 h 7"/>
                  <a:gd name="T10" fmla="*/ 9 w 9"/>
                  <a:gd name="T11" fmla="*/ 2 h 7"/>
                  <a:gd name="T12" fmla="*/ 7 w 9"/>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7" y="1"/>
                    </a:moveTo>
                    <a:cubicBezTo>
                      <a:pt x="1" y="3"/>
                      <a:pt x="1" y="3"/>
                      <a:pt x="1" y="3"/>
                    </a:cubicBezTo>
                    <a:cubicBezTo>
                      <a:pt x="0" y="3"/>
                      <a:pt x="0" y="4"/>
                      <a:pt x="0" y="5"/>
                    </a:cubicBezTo>
                    <a:cubicBezTo>
                      <a:pt x="0" y="6"/>
                      <a:pt x="1" y="7"/>
                      <a:pt x="2" y="6"/>
                    </a:cubicBezTo>
                    <a:cubicBezTo>
                      <a:pt x="8" y="4"/>
                      <a:pt x="8" y="4"/>
                      <a:pt x="8" y="4"/>
                    </a:cubicBezTo>
                    <a:cubicBezTo>
                      <a:pt x="9" y="4"/>
                      <a:pt x="9" y="3"/>
                      <a:pt x="9" y="2"/>
                    </a:cubicBezTo>
                    <a:cubicBezTo>
                      <a:pt x="8" y="1"/>
                      <a:pt x="8"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1" name="Freeform 334">
                <a:extLst>
                  <a:ext uri="{FF2B5EF4-FFF2-40B4-BE49-F238E27FC236}">
                    <a16:creationId xmlns:a16="http://schemas.microsoft.com/office/drawing/2014/main" xmlns="" id="{7CD9BB78-8D8A-4E10-BE81-837192EFEFA7}"/>
                  </a:ext>
                </a:extLst>
              </p:cNvPr>
              <p:cNvSpPr>
                <a:spLocks/>
              </p:cNvSpPr>
              <p:nvPr/>
            </p:nvSpPr>
            <p:spPr bwMode="auto">
              <a:xfrm>
                <a:off x="-218" y="4700"/>
                <a:ext cx="63" cy="12"/>
              </a:xfrm>
              <a:custGeom>
                <a:avLst/>
                <a:gdLst>
                  <a:gd name="T0" fmla="*/ 66 w 67"/>
                  <a:gd name="T1" fmla="*/ 9 h 13"/>
                  <a:gd name="T2" fmla="*/ 66 w 67"/>
                  <a:gd name="T3" fmla="*/ 8 h 13"/>
                  <a:gd name="T4" fmla="*/ 66 w 67"/>
                  <a:gd name="T5" fmla="*/ 8 h 13"/>
                  <a:gd name="T6" fmla="*/ 65 w 67"/>
                  <a:gd name="T7" fmla="*/ 7 h 13"/>
                  <a:gd name="T8" fmla="*/ 31 w 67"/>
                  <a:gd name="T9" fmla="*/ 8 h 13"/>
                  <a:gd name="T10" fmla="*/ 31 w 67"/>
                  <a:gd name="T11" fmla="*/ 8 h 13"/>
                  <a:gd name="T12" fmla="*/ 25 w 67"/>
                  <a:gd name="T13" fmla="*/ 9 h 13"/>
                  <a:gd name="T14" fmla="*/ 20 w 67"/>
                  <a:gd name="T15" fmla="*/ 8 h 13"/>
                  <a:gd name="T16" fmla="*/ 19 w 67"/>
                  <a:gd name="T17" fmla="*/ 8 h 13"/>
                  <a:gd name="T18" fmla="*/ 13 w 67"/>
                  <a:gd name="T19" fmla="*/ 8 h 13"/>
                  <a:gd name="T20" fmla="*/ 8 w 67"/>
                  <a:gd name="T21" fmla="*/ 6 h 13"/>
                  <a:gd name="T22" fmla="*/ 2 w 67"/>
                  <a:gd name="T23" fmla="*/ 0 h 13"/>
                  <a:gd name="T24" fmla="*/ 0 w 67"/>
                  <a:gd name="T25" fmla="*/ 0 h 13"/>
                  <a:gd name="T26" fmla="*/ 0 w 67"/>
                  <a:gd name="T27" fmla="*/ 3 h 13"/>
                  <a:gd name="T28" fmla="*/ 5 w 67"/>
                  <a:gd name="T29" fmla="*/ 9 h 13"/>
                  <a:gd name="T30" fmla="*/ 5 w 67"/>
                  <a:gd name="T31" fmla="*/ 9 h 13"/>
                  <a:gd name="T32" fmla="*/ 11 w 67"/>
                  <a:gd name="T33" fmla="*/ 13 h 13"/>
                  <a:gd name="T34" fmla="*/ 12 w 67"/>
                  <a:gd name="T35" fmla="*/ 13 h 13"/>
                  <a:gd name="T36" fmla="*/ 18 w 67"/>
                  <a:gd name="T37" fmla="*/ 13 h 13"/>
                  <a:gd name="T38" fmla="*/ 24 w 67"/>
                  <a:gd name="T39" fmla="*/ 13 h 13"/>
                  <a:gd name="T40" fmla="*/ 24 w 67"/>
                  <a:gd name="T41" fmla="*/ 13 h 13"/>
                  <a:gd name="T42" fmla="*/ 65 w 67"/>
                  <a:gd name="T43" fmla="*/ 11 h 13"/>
                  <a:gd name="T44" fmla="*/ 65 w 67"/>
                  <a:gd name="T45" fmla="*/ 10 h 13"/>
                  <a:gd name="T46" fmla="*/ 66 w 67"/>
                  <a:gd name="T47" fmla="*/ 10 h 13"/>
                  <a:gd name="T48" fmla="*/ 66 w 67"/>
                  <a:gd name="T49" fmla="*/ 10 h 13"/>
                  <a:gd name="T50" fmla="*/ 67 w 67"/>
                  <a:gd name="T51" fmla="*/ 9 h 13"/>
                  <a:gd name="T52" fmla="*/ 67 w 67"/>
                  <a:gd name="T53" fmla="*/ 9 h 13"/>
                  <a:gd name="T54" fmla="*/ 67 w 67"/>
                  <a:gd name="T55" fmla="*/ 9 h 13"/>
                  <a:gd name="T56" fmla="*/ 66 w 67"/>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13">
                    <a:moveTo>
                      <a:pt x="66" y="9"/>
                    </a:moveTo>
                    <a:cubicBezTo>
                      <a:pt x="66" y="8"/>
                      <a:pt x="66" y="8"/>
                      <a:pt x="66" y="8"/>
                    </a:cubicBezTo>
                    <a:cubicBezTo>
                      <a:pt x="66" y="8"/>
                      <a:pt x="66" y="8"/>
                      <a:pt x="66" y="8"/>
                    </a:cubicBezTo>
                    <a:cubicBezTo>
                      <a:pt x="66" y="7"/>
                      <a:pt x="65" y="7"/>
                      <a:pt x="65" y="7"/>
                    </a:cubicBezTo>
                    <a:cubicBezTo>
                      <a:pt x="54" y="3"/>
                      <a:pt x="43" y="7"/>
                      <a:pt x="31" y="8"/>
                    </a:cubicBezTo>
                    <a:cubicBezTo>
                      <a:pt x="31" y="8"/>
                      <a:pt x="31" y="8"/>
                      <a:pt x="31" y="8"/>
                    </a:cubicBezTo>
                    <a:cubicBezTo>
                      <a:pt x="25" y="9"/>
                      <a:pt x="25" y="9"/>
                      <a:pt x="25" y="9"/>
                    </a:cubicBezTo>
                    <a:cubicBezTo>
                      <a:pt x="20" y="8"/>
                      <a:pt x="20" y="8"/>
                      <a:pt x="20" y="8"/>
                    </a:cubicBezTo>
                    <a:cubicBezTo>
                      <a:pt x="19" y="8"/>
                      <a:pt x="19" y="8"/>
                      <a:pt x="19" y="8"/>
                    </a:cubicBezTo>
                    <a:cubicBezTo>
                      <a:pt x="13" y="8"/>
                      <a:pt x="13" y="8"/>
                      <a:pt x="13" y="8"/>
                    </a:cubicBezTo>
                    <a:cubicBezTo>
                      <a:pt x="8" y="6"/>
                      <a:pt x="8" y="6"/>
                      <a:pt x="8" y="6"/>
                    </a:cubicBezTo>
                    <a:cubicBezTo>
                      <a:pt x="2" y="0"/>
                      <a:pt x="2" y="0"/>
                      <a:pt x="2" y="0"/>
                    </a:cubicBezTo>
                    <a:cubicBezTo>
                      <a:pt x="0" y="0"/>
                      <a:pt x="0" y="0"/>
                      <a:pt x="0" y="0"/>
                    </a:cubicBezTo>
                    <a:cubicBezTo>
                      <a:pt x="0" y="3"/>
                      <a:pt x="0" y="3"/>
                      <a:pt x="0" y="3"/>
                    </a:cubicBezTo>
                    <a:cubicBezTo>
                      <a:pt x="5" y="9"/>
                      <a:pt x="5" y="9"/>
                      <a:pt x="5" y="9"/>
                    </a:cubicBezTo>
                    <a:cubicBezTo>
                      <a:pt x="5" y="9"/>
                      <a:pt x="5" y="9"/>
                      <a:pt x="5" y="9"/>
                    </a:cubicBezTo>
                    <a:cubicBezTo>
                      <a:pt x="11" y="13"/>
                      <a:pt x="11" y="13"/>
                      <a:pt x="11" y="13"/>
                    </a:cubicBezTo>
                    <a:cubicBezTo>
                      <a:pt x="12" y="13"/>
                      <a:pt x="12" y="13"/>
                      <a:pt x="12" y="13"/>
                    </a:cubicBezTo>
                    <a:cubicBezTo>
                      <a:pt x="18" y="13"/>
                      <a:pt x="18" y="13"/>
                      <a:pt x="18" y="13"/>
                    </a:cubicBezTo>
                    <a:cubicBezTo>
                      <a:pt x="24" y="13"/>
                      <a:pt x="24" y="13"/>
                      <a:pt x="24" y="13"/>
                    </a:cubicBezTo>
                    <a:cubicBezTo>
                      <a:pt x="24" y="13"/>
                      <a:pt x="24" y="13"/>
                      <a:pt x="24" y="13"/>
                    </a:cubicBezTo>
                    <a:cubicBezTo>
                      <a:pt x="40" y="11"/>
                      <a:pt x="48" y="10"/>
                      <a:pt x="65" y="11"/>
                    </a:cubicBezTo>
                    <a:cubicBezTo>
                      <a:pt x="65" y="11"/>
                      <a:pt x="65" y="11"/>
                      <a:pt x="65" y="10"/>
                    </a:cubicBezTo>
                    <a:cubicBezTo>
                      <a:pt x="66" y="10"/>
                      <a:pt x="66" y="10"/>
                      <a:pt x="66" y="10"/>
                    </a:cubicBezTo>
                    <a:cubicBezTo>
                      <a:pt x="66" y="10"/>
                      <a:pt x="66" y="10"/>
                      <a:pt x="66" y="10"/>
                    </a:cubicBezTo>
                    <a:cubicBezTo>
                      <a:pt x="66" y="10"/>
                      <a:pt x="67" y="10"/>
                      <a:pt x="67" y="9"/>
                    </a:cubicBezTo>
                    <a:cubicBezTo>
                      <a:pt x="67" y="9"/>
                      <a:pt x="67" y="9"/>
                      <a:pt x="67" y="9"/>
                    </a:cubicBezTo>
                    <a:cubicBezTo>
                      <a:pt x="67" y="9"/>
                      <a:pt x="67" y="9"/>
                      <a:pt x="67" y="9"/>
                    </a:cubicBezTo>
                    <a:cubicBezTo>
                      <a:pt x="67" y="9"/>
                      <a:pt x="66" y="9"/>
                      <a:pt x="6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2" name="Freeform 335">
                <a:extLst>
                  <a:ext uri="{FF2B5EF4-FFF2-40B4-BE49-F238E27FC236}">
                    <a16:creationId xmlns:a16="http://schemas.microsoft.com/office/drawing/2014/main" xmlns="" id="{B6304132-D7AD-412F-A25D-0E1049413448}"/>
                  </a:ext>
                </a:extLst>
              </p:cNvPr>
              <p:cNvSpPr>
                <a:spLocks/>
              </p:cNvSpPr>
              <p:nvPr/>
            </p:nvSpPr>
            <p:spPr bwMode="auto">
              <a:xfrm>
                <a:off x="-919" y="5814"/>
                <a:ext cx="5" cy="9"/>
              </a:xfrm>
              <a:custGeom>
                <a:avLst/>
                <a:gdLst>
                  <a:gd name="T0" fmla="*/ 2 w 5"/>
                  <a:gd name="T1" fmla="*/ 10 h 10"/>
                  <a:gd name="T2" fmla="*/ 4 w 5"/>
                  <a:gd name="T3" fmla="*/ 9 h 10"/>
                  <a:gd name="T4" fmla="*/ 5 w 5"/>
                  <a:gd name="T5" fmla="*/ 3 h 10"/>
                  <a:gd name="T6" fmla="*/ 4 w 5"/>
                  <a:gd name="T7" fmla="*/ 1 h 10"/>
                  <a:gd name="T8" fmla="*/ 2 w 5"/>
                  <a:gd name="T9" fmla="*/ 2 h 10"/>
                  <a:gd name="T10" fmla="*/ 1 w 5"/>
                  <a:gd name="T11" fmla="*/ 8 h 10"/>
                  <a:gd name="T12" fmla="*/ 2 w 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2" y="10"/>
                    </a:moveTo>
                    <a:cubicBezTo>
                      <a:pt x="3" y="10"/>
                      <a:pt x="4" y="10"/>
                      <a:pt x="4" y="9"/>
                    </a:cubicBezTo>
                    <a:cubicBezTo>
                      <a:pt x="5" y="3"/>
                      <a:pt x="5" y="3"/>
                      <a:pt x="5" y="3"/>
                    </a:cubicBezTo>
                    <a:cubicBezTo>
                      <a:pt x="5" y="2"/>
                      <a:pt x="5" y="1"/>
                      <a:pt x="4" y="1"/>
                    </a:cubicBezTo>
                    <a:cubicBezTo>
                      <a:pt x="3" y="0"/>
                      <a:pt x="2" y="1"/>
                      <a:pt x="2" y="2"/>
                    </a:cubicBezTo>
                    <a:cubicBezTo>
                      <a:pt x="1" y="8"/>
                      <a:pt x="1" y="8"/>
                      <a:pt x="1" y="8"/>
                    </a:cubicBezTo>
                    <a:cubicBezTo>
                      <a:pt x="0" y="9"/>
                      <a:pt x="1"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3" name="Freeform 336">
                <a:extLst>
                  <a:ext uri="{FF2B5EF4-FFF2-40B4-BE49-F238E27FC236}">
                    <a16:creationId xmlns:a16="http://schemas.microsoft.com/office/drawing/2014/main" xmlns="" id="{1373B23C-6C8F-416D-9677-5DB5BA1D6616}"/>
                  </a:ext>
                </a:extLst>
              </p:cNvPr>
              <p:cNvSpPr>
                <a:spLocks/>
              </p:cNvSpPr>
              <p:nvPr/>
            </p:nvSpPr>
            <p:spPr bwMode="auto">
              <a:xfrm>
                <a:off x="-683" y="5935"/>
                <a:ext cx="6" cy="9"/>
              </a:xfrm>
              <a:custGeom>
                <a:avLst/>
                <a:gdLst>
                  <a:gd name="T0" fmla="*/ 1 w 7"/>
                  <a:gd name="T1" fmla="*/ 0 h 9"/>
                  <a:gd name="T2" fmla="*/ 1 w 7"/>
                  <a:gd name="T3" fmla="*/ 2 h 9"/>
                  <a:gd name="T4" fmla="*/ 3 w 7"/>
                  <a:gd name="T5" fmla="*/ 8 h 9"/>
                  <a:gd name="T6" fmla="*/ 6 w 7"/>
                  <a:gd name="T7" fmla="*/ 9 h 9"/>
                  <a:gd name="T8" fmla="*/ 7 w 7"/>
                  <a:gd name="T9" fmla="*/ 6 h 9"/>
                  <a:gd name="T10" fmla="*/ 4 w 7"/>
                  <a:gd name="T11" fmla="*/ 1 h 9"/>
                  <a:gd name="T12" fmla="*/ 1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0"/>
                    </a:moveTo>
                    <a:cubicBezTo>
                      <a:pt x="1" y="0"/>
                      <a:pt x="0" y="1"/>
                      <a:pt x="1" y="2"/>
                    </a:cubicBezTo>
                    <a:cubicBezTo>
                      <a:pt x="3" y="8"/>
                      <a:pt x="3" y="8"/>
                      <a:pt x="3" y="8"/>
                    </a:cubicBezTo>
                    <a:cubicBezTo>
                      <a:pt x="4" y="9"/>
                      <a:pt x="5" y="9"/>
                      <a:pt x="6" y="9"/>
                    </a:cubicBezTo>
                    <a:cubicBezTo>
                      <a:pt x="7" y="8"/>
                      <a:pt x="7" y="7"/>
                      <a:pt x="7" y="6"/>
                    </a:cubicBezTo>
                    <a:cubicBezTo>
                      <a:pt x="4" y="1"/>
                      <a:pt x="4" y="1"/>
                      <a:pt x="4" y="1"/>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4" name="Freeform 337">
                <a:extLst>
                  <a:ext uri="{FF2B5EF4-FFF2-40B4-BE49-F238E27FC236}">
                    <a16:creationId xmlns:a16="http://schemas.microsoft.com/office/drawing/2014/main" xmlns="" id="{0D4579D2-F4BE-4FB2-AF40-4D8DD3268D02}"/>
                  </a:ext>
                </a:extLst>
              </p:cNvPr>
              <p:cNvSpPr>
                <a:spLocks/>
              </p:cNvSpPr>
              <p:nvPr/>
            </p:nvSpPr>
            <p:spPr bwMode="auto">
              <a:xfrm>
                <a:off x="-802" y="6023"/>
                <a:ext cx="6" cy="9"/>
              </a:xfrm>
              <a:custGeom>
                <a:avLst/>
                <a:gdLst>
                  <a:gd name="T0" fmla="*/ 3 w 6"/>
                  <a:gd name="T1" fmla="*/ 1 h 10"/>
                  <a:gd name="T2" fmla="*/ 1 w 6"/>
                  <a:gd name="T3" fmla="*/ 0 h 10"/>
                  <a:gd name="T4" fmla="*/ 0 w 6"/>
                  <a:gd name="T5" fmla="*/ 3 h 10"/>
                  <a:gd name="T6" fmla="*/ 3 w 6"/>
                  <a:gd name="T7" fmla="*/ 8 h 10"/>
                  <a:gd name="T8" fmla="*/ 5 w 6"/>
                  <a:gd name="T9" fmla="*/ 9 h 10"/>
                  <a:gd name="T10" fmla="*/ 6 w 6"/>
                  <a:gd name="T11" fmla="*/ 7 h 10"/>
                  <a:gd name="T12" fmla="*/ 3 w 6"/>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3" y="1"/>
                    </a:moveTo>
                    <a:cubicBezTo>
                      <a:pt x="3" y="0"/>
                      <a:pt x="2" y="0"/>
                      <a:pt x="1" y="0"/>
                    </a:cubicBezTo>
                    <a:cubicBezTo>
                      <a:pt x="0" y="1"/>
                      <a:pt x="0" y="2"/>
                      <a:pt x="0" y="3"/>
                    </a:cubicBezTo>
                    <a:cubicBezTo>
                      <a:pt x="3" y="8"/>
                      <a:pt x="3" y="8"/>
                      <a:pt x="3" y="8"/>
                    </a:cubicBezTo>
                    <a:cubicBezTo>
                      <a:pt x="3" y="9"/>
                      <a:pt x="4" y="10"/>
                      <a:pt x="5" y="9"/>
                    </a:cubicBezTo>
                    <a:cubicBezTo>
                      <a:pt x="6" y="9"/>
                      <a:pt x="6" y="8"/>
                      <a:pt x="6" y="7"/>
                    </a:cubicBez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5" name="Freeform 338">
                <a:extLst>
                  <a:ext uri="{FF2B5EF4-FFF2-40B4-BE49-F238E27FC236}">
                    <a16:creationId xmlns:a16="http://schemas.microsoft.com/office/drawing/2014/main" xmlns="" id="{EE5FFB85-7867-4C04-A34D-B45F032CFB05}"/>
                  </a:ext>
                </a:extLst>
              </p:cNvPr>
              <p:cNvSpPr>
                <a:spLocks/>
              </p:cNvSpPr>
              <p:nvPr/>
            </p:nvSpPr>
            <p:spPr bwMode="auto">
              <a:xfrm>
                <a:off x="-1477" y="5203"/>
                <a:ext cx="4" cy="3"/>
              </a:xfrm>
              <a:custGeom>
                <a:avLst/>
                <a:gdLst>
                  <a:gd name="T0" fmla="*/ 4 w 5"/>
                  <a:gd name="T1" fmla="*/ 2 h 3"/>
                  <a:gd name="T2" fmla="*/ 5 w 5"/>
                  <a:gd name="T3" fmla="*/ 1 h 3"/>
                  <a:gd name="T4" fmla="*/ 3 w 5"/>
                  <a:gd name="T5" fmla="*/ 1 h 3"/>
                  <a:gd name="T6" fmla="*/ 2 w 5"/>
                  <a:gd name="T7" fmla="*/ 1 h 3"/>
                  <a:gd name="T8" fmla="*/ 0 w 5"/>
                  <a:gd name="T9" fmla="*/ 0 h 3"/>
                  <a:gd name="T10" fmla="*/ 0 w 5"/>
                  <a:gd name="T11" fmla="*/ 3 h 3"/>
                  <a:gd name="T12" fmla="*/ 3 w 5"/>
                  <a:gd name="T13" fmla="*/ 2 h 3"/>
                  <a:gd name="T14" fmla="*/ 4 w 5"/>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2"/>
                    </a:moveTo>
                    <a:cubicBezTo>
                      <a:pt x="5" y="1"/>
                      <a:pt x="5" y="1"/>
                      <a:pt x="5" y="1"/>
                    </a:cubicBezTo>
                    <a:cubicBezTo>
                      <a:pt x="3" y="1"/>
                      <a:pt x="3" y="1"/>
                      <a:pt x="3" y="1"/>
                    </a:cubicBezTo>
                    <a:cubicBezTo>
                      <a:pt x="2" y="1"/>
                      <a:pt x="2" y="1"/>
                      <a:pt x="2" y="1"/>
                    </a:cubicBezTo>
                    <a:cubicBezTo>
                      <a:pt x="0" y="0"/>
                      <a:pt x="0" y="0"/>
                      <a:pt x="0" y="0"/>
                    </a:cubicBezTo>
                    <a:cubicBezTo>
                      <a:pt x="0" y="3"/>
                      <a:pt x="0" y="3"/>
                      <a:pt x="0" y="3"/>
                    </a:cubicBezTo>
                    <a:cubicBezTo>
                      <a:pt x="3" y="2"/>
                      <a:pt x="3" y="2"/>
                      <a:pt x="3"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6" name="Freeform 339">
                <a:extLst>
                  <a:ext uri="{FF2B5EF4-FFF2-40B4-BE49-F238E27FC236}">
                    <a16:creationId xmlns:a16="http://schemas.microsoft.com/office/drawing/2014/main" xmlns="" id="{46451991-B855-4BD7-8EF9-16FB26DF9EB4}"/>
                  </a:ext>
                </a:extLst>
              </p:cNvPr>
              <p:cNvSpPr>
                <a:spLocks/>
              </p:cNvSpPr>
              <p:nvPr/>
            </p:nvSpPr>
            <p:spPr bwMode="auto">
              <a:xfrm>
                <a:off x="-1187" y="5386"/>
                <a:ext cx="2" cy="2"/>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7" name="Freeform 340">
                <a:extLst>
                  <a:ext uri="{FF2B5EF4-FFF2-40B4-BE49-F238E27FC236}">
                    <a16:creationId xmlns:a16="http://schemas.microsoft.com/office/drawing/2014/main" xmlns="" id="{9F3B4B8D-1812-419F-A666-DDBC243616AB}"/>
                  </a:ext>
                </a:extLst>
              </p:cNvPr>
              <p:cNvSpPr>
                <a:spLocks/>
              </p:cNvSpPr>
              <p:nvPr/>
            </p:nvSpPr>
            <p:spPr bwMode="auto">
              <a:xfrm>
                <a:off x="-1536" y="2966"/>
                <a:ext cx="2" cy="6"/>
              </a:xfrm>
              <a:custGeom>
                <a:avLst/>
                <a:gdLst>
                  <a:gd name="T0" fmla="*/ 0 w 3"/>
                  <a:gd name="T1" fmla="*/ 0 h 6"/>
                  <a:gd name="T2" fmla="*/ 1 w 3"/>
                  <a:gd name="T3" fmla="*/ 4 h 6"/>
                  <a:gd name="T4" fmla="*/ 3 w 3"/>
                  <a:gd name="T5" fmla="*/ 6 h 6"/>
                  <a:gd name="T6" fmla="*/ 2 w 3"/>
                  <a:gd name="T7" fmla="*/ 4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cubicBezTo>
                      <a:pt x="1" y="4"/>
                      <a:pt x="1" y="4"/>
                      <a:pt x="1" y="4"/>
                    </a:cubicBezTo>
                    <a:cubicBezTo>
                      <a:pt x="3" y="6"/>
                      <a:pt x="3" y="6"/>
                      <a:pt x="3" y="6"/>
                    </a:cubicBezTo>
                    <a:cubicBezTo>
                      <a:pt x="2" y="4"/>
                      <a:pt x="2" y="4"/>
                      <a:pt x="2" y="4"/>
                    </a:cubicBezTo>
                    <a:cubicBezTo>
                      <a:pt x="1" y="3"/>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8" name="Freeform 341">
                <a:extLst>
                  <a:ext uri="{FF2B5EF4-FFF2-40B4-BE49-F238E27FC236}">
                    <a16:creationId xmlns:a16="http://schemas.microsoft.com/office/drawing/2014/main" xmlns="" id="{C0957474-4CC3-4C14-8C11-E0FF6CC91C62}"/>
                  </a:ext>
                </a:extLst>
              </p:cNvPr>
              <p:cNvSpPr>
                <a:spLocks/>
              </p:cNvSpPr>
              <p:nvPr/>
            </p:nvSpPr>
            <p:spPr bwMode="auto">
              <a:xfrm>
                <a:off x="-2204" y="3117"/>
                <a:ext cx="1" cy="1"/>
              </a:xfrm>
              <a:custGeom>
                <a:avLst/>
                <a:gdLst>
                  <a:gd name="T0" fmla="*/ 1 w 2"/>
                  <a:gd name="T1" fmla="*/ 0 h 1"/>
                  <a:gd name="T2" fmla="*/ 0 w 2"/>
                  <a:gd name="T3" fmla="*/ 0 h 1"/>
                  <a:gd name="T4" fmla="*/ 2 w 2"/>
                  <a:gd name="T5" fmla="*/ 1 h 1"/>
                  <a:gd name="T6" fmla="*/ 2 w 2"/>
                  <a:gd name="T7" fmla="*/ 0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0" y="0"/>
                      <a:pt x="0" y="0"/>
                      <a:pt x="0" y="0"/>
                    </a:cubicBezTo>
                    <a:cubicBezTo>
                      <a:pt x="2" y="1"/>
                      <a:pt x="2" y="1"/>
                      <a:pt x="2" y="1"/>
                    </a:cubicBezTo>
                    <a:cubicBezTo>
                      <a:pt x="2" y="1"/>
                      <a:pt x="2" y="1"/>
                      <a:pt x="2" y="0"/>
                    </a:cubicBezTo>
                    <a:cubicBezTo>
                      <a:pt x="2" y="0"/>
                      <a:pt x="2" y="0"/>
                      <a:pt x="2"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9" name="Freeform 342">
                <a:extLst>
                  <a:ext uri="{FF2B5EF4-FFF2-40B4-BE49-F238E27FC236}">
                    <a16:creationId xmlns:a16="http://schemas.microsoft.com/office/drawing/2014/main" xmlns="" id="{432B06B3-32CE-40CE-84F9-C4B48AF66F4C}"/>
                  </a:ext>
                </a:extLst>
              </p:cNvPr>
              <p:cNvSpPr>
                <a:spLocks/>
              </p:cNvSpPr>
              <p:nvPr/>
            </p:nvSpPr>
            <p:spPr bwMode="auto">
              <a:xfrm>
                <a:off x="-2203" y="3120"/>
                <a:ext cx="6" cy="4"/>
              </a:xfrm>
              <a:custGeom>
                <a:avLst/>
                <a:gdLst>
                  <a:gd name="T0" fmla="*/ 0 w 6"/>
                  <a:gd name="T1" fmla="*/ 4 h 4"/>
                  <a:gd name="T2" fmla="*/ 2 w 6"/>
                  <a:gd name="T3" fmla="*/ 3 h 4"/>
                  <a:gd name="T4" fmla="*/ 6 w 6"/>
                  <a:gd name="T5" fmla="*/ 2 h 4"/>
                  <a:gd name="T6" fmla="*/ 1 w 6"/>
                  <a:gd name="T7" fmla="*/ 0 h 4"/>
                  <a:gd name="T8" fmla="*/ 1 w 6"/>
                  <a:gd name="T9" fmla="*/ 1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cubicBezTo>
                      <a:pt x="2" y="3"/>
                      <a:pt x="2" y="3"/>
                      <a:pt x="2" y="3"/>
                    </a:cubicBezTo>
                    <a:cubicBezTo>
                      <a:pt x="6" y="2"/>
                      <a:pt x="6" y="2"/>
                      <a:pt x="6" y="2"/>
                    </a:cubicBezTo>
                    <a:cubicBezTo>
                      <a:pt x="1" y="0"/>
                      <a:pt x="1" y="0"/>
                      <a:pt x="1" y="0"/>
                    </a:cubicBezTo>
                    <a:cubicBezTo>
                      <a:pt x="1" y="0"/>
                      <a:pt x="1" y="1"/>
                      <a:pt x="1" y="1"/>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0" name="Freeform 343">
                <a:extLst>
                  <a:ext uri="{FF2B5EF4-FFF2-40B4-BE49-F238E27FC236}">
                    <a16:creationId xmlns:a16="http://schemas.microsoft.com/office/drawing/2014/main" xmlns="" id="{18D95AD9-3B45-469B-88C1-C7CF14A80CF8}"/>
                  </a:ext>
                </a:extLst>
              </p:cNvPr>
              <p:cNvSpPr>
                <a:spLocks/>
              </p:cNvSpPr>
              <p:nvPr/>
            </p:nvSpPr>
            <p:spPr bwMode="auto">
              <a:xfrm>
                <a:off x="-2192" y="3122"/>
                <a:ext cx="11" cy="7"/>
              </a:xfrm>
              <a:custGeom>
                <a:avLst/>
                <a:gdLst>
                  <a:gd name="T0" fmla="*/ 7 w 11"/>
                  <a:gd name="T1" fmla="*/ 4 h 7"/>
                  <a:gd name="T2" fmla="*/ 8 w 11"/>
                  <a:gd name="T3" fmla="*/ 4 h 7"/>
                  <a:gd name="T4" fmla="*/ 8 w 11"/>
                  <a:gd name="T5" fmla="*/ 4 h 7"/>
                  <a:gd name="T6" fmla="*/ 10 w 11"/>
                  <a:gd name="T7" fmla="*/ 3 h 7"/>
                  <a:gd name="T8" fmla="*/ 11 w 11"/>
                  <a:gd name="T9" fmla="*/ 3 h 7"/>
                  <a:gd name="T10" fmla="*/ 7 w 11"/>
                  <a:gd name="T11" fmla="*/ 0 h 7"/>
                  <a:gd name="T12" fmla="*/ 2 w 11"/>
                  <a:gd name="T13" fmla="*/ 0 h 7"/>
                  <a:gd name="T14" fmla="*/ 0 w 11"/>
                  <a:gd name="T15" fmla="*/ 0 h 7"/>
                  <a:gd name="T16" fmla="*/ 3 w 11"/>
                  <a:gd name="T17" fmla="*/ 4 h 7"/>
                  <a:gd name="T18" fmla="*/ 4 w 11"/>
                  <a:gd name="T19" fmla="*/ 5 h 7"/>
                  <a:gd name="T20" fmla="*/ 3 w 11"/>
                  <a:gd name="T21" fmla="*/ 7 h 7"/>
                  <a:gd name="T22" fmla="*/ 7 w 1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7" y="4"/>
                    </a:moveTo>
                    <a:lnTo>
                      <a:pt x="8" y="4"/>
                    </a:lnTo>
                    <a:lnTo>
                      <a:pt x="8" y="4"/>
                    </a:lnTo>
                    <a:lnTo>
                      <a:pt x="10" y="3"/>
                    </a:lnTo>
                    <a:lnTo>
                      <a:pt x="11" y="3"/>
                    </a:lnTo>
                    <a:lnTo>
                      <a:pt x="7" y="0"/>
                    </a:lnTo>
                    <a:lnTo>
                      <a:pt x="2" y="0"/>
                    </a:lnTo>
                    <a:lnTo>
                      <a:pt x="0" y="0"/>
                    </a:lnTo>
                    <a:lnTo>
                      <a:pt x="3" y="4"/>
                    </a:lnTo>
                    <a:lnTo>
                      <a:pt x="4" y="5"/>
                    </a:lnTo>
                    <a:lnTo>
                      <a:pt x="3" y="7"/>
                    </a:lnTo>
                    <a:lnTo>
                      <a:pt x="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1" name="Freeform 344">
                <a:extLst>
                  <a:ext uri="{FF2B5EF4-FFF2-40B4-BE49-F238E27FC236}">
                    <a16:creationId xmlns:a16="http://schemas.microsoft.com/office/drawing/2014/main" xmlns="" id="{C27424AC-6D5C-473F-A69D-465196760561}"/>
                  </a:ext>
                </a:extLst>
              </p:cNvPr>
              <p:cNvSpPr>
                <a:spLocks/>
              </p:cNvSpPr>
              <p:nvPr/>
            </p:nvSpPr>
            <p:spPr bwMode="auto">
              <a:xfrm>
                <a:off x="-2115" y="3190"/>
                <a:ext cx="1" cy="5"/>
              </a:xfrm>
              <a:custGeom>
                <a:avLst/>
                <a:gdLst>
                  <a:gd name="T0" fmla="*/ 1 w 1"/>
                  <a:gd name="T1" fmla="*/ 0 h 5"/>
                  <a:gd name="T2" fmla="*/ 0 w 1"/>
                  <a:gd name="T3" fmla="*/ 2 h 5"/>
                  <a:gd name="T4" fmla="*/ 1 w 1"/>
                  <a:gd name="T5" fmla="*/ 5 h 5"/>
                  <a:gd name="T6" fmla="*/ 1 w 1"/>
                  <a:gd name="T7" fmla="*/ 1 h 5"/>
                  <a:gd name="T8" fmla="*/ 1 w 1"/>
                  <a:gd name="T9" fmla="*/ 0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0"/>
                    </a:moveTo>
                    <a:lnTo>
                      <a:pt x="0" y="2"/>
                    </a:lnTo>
                    <a:lnTo>
                      <a:pt x="1" y="5"/>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2" name="Freeform 345">
                <a:extLst>
                  <a:ext uri="{FF2B5EF4-FFF2-40B4-BE49-F238E27FC236}">
                    <a16:creationId xmlns:a16="http://schemas.microsoft.com/office/drawing/2014/main" xmlns="" id="{59C5ADAD-F03B-4830-A0BE-03819817FB20}"/>
                  </a:ext>
                </a:extLst>
              </p:cNvPr>
              <p:cNvSpPr>
                <a:spLocks/>
              </p:cNvSpPr>
              <p:nvPr/>
            </p:nvSpPr>
            <p:spPr bwMode="auto">
              <a:xfrm>
                <a:off x="-2130" y="3094"/>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3" name="Freeform 346">
                <a:extLst>
                  <a:ext uri="{FF2B5EF4-FFF2-40B4-BE49-F238E27FC236}">
                    <a16:creationId xmlns:a16="http://schemas.microsoft.com/office/drawing/2014/main" xmlns="" id="{51B47588-48DB-4141-A85E-20707CD1A928}"/>
                  </a:ext>
                </a:extLst>
              </p:cNvPr>
              <p:cNvSpPr>
                <a:spLocks/>
              </p:cNvSpPr>
              <p:nvPr/>
            </p:nvSpPr>
            <p:spPr bwMode="auto">
              <a:xfrm>
                <a:off x="-2115" y="3205"/>
                <a:ext cx="8" cy="8"/>
              </a:xfrm>
              <a:custGeom>
                <a:avLst/>
                <a:gdLst>
                  <a:gd name="T0" fmla="*/ 3 w 9"/>
                  <a:gd name="T1" fmla="*/ 4 h 8"/>
                  <a:gd name="T2" fmla="*/ 9 w 9"/>
                  <a:gd name="T3" fmla="*/ 0 h 8"/>
                  <a:gd name="T4" fmla="*/ 4 w 9"/>
                  <a:gd name="T5" fmla="*/ 0 h 8"/>
                  <a:gd name="T6" fmla="*/ 3 w 9"/>
                  <a:gd name="T7" fmla="*/ 0 h 8"/>
                  <a:gd name="T8" fmla="*/ 3 w 9"/>
                  <a:gd name="T9" fmla="*/ 0 h 8"/>
                  <a:gd name="T10" fmla="*/ 1 w 9"/>
                  <a:gd name="T11" fmla="*/ 5 h 8"/>
                  <a:gd name="T12" fmla="*/ 0 w 9"/>
                  <a:gd name="T13" fmla="*/ 6 h 8"/>
                  <a:gd name="T14" fmla="*/ 0 w 9"/>
                  <a:gd name="T15" fmla="*/ 6 h 8"/>
                  <a:gd name="T16" fmla="*/ 3 w 9"/>
                  <a:gd name="T17" fmla="*/ 8 h 8"/>
                  <a:gd name="T18" fmla="*/ 2 w 9"/>
                  <a:gd name="T19" fmla="*/ 6 h 8"/>
                  <a:gd name="T20" fmla="*/ 3 w 9"/>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3" y="4"/>
                    </a:moveTo>
                    <a:cubicBezTo>
                      <a:pt x="9" y="0"/>
                      <a:pt x="9" y="0"/>
                      <a:pt x="9" y="0"/>
                    </a:cubicBezTo>
                    <a:cubicBezTo>
                      <a:pt x="4" y="0"/>
                      <a:pt x="4" y="0"/>
                      <a:pt x="4" y="0"/>
                    </a:cubicBezTo>
                    <a:cubicBezTo>
                      <a:pt x="3" y="0"/>
                      <a:pt x="3" y="0"/>
                      <a:pt x="3" y="0"/>
                    </a:cubicBezTo>
                    <a:cubicBezTo>
                      <a:pt x="3" y="0"/>
                      <a:pt x="3" y="0"/>
                      <a:pt x="3" y="0"/>
                    </a:cubicBezTo>
                    <a:cubicBezTo>
                      <a:pt x="1" y="5"/>
                      <a:pt x="1" y="5"/>
                      <a:pt x="1" y="5"/>
                    </a:cubicBezTo>
                    <a:cubicBezTo>
                      <a:pt x="0" y="6"/>
                      <a:pt x="0" y="6"/>
                      <a:pt x="0" y="6"/>
                    </a:cubicBezTo>
                    <a:cubicBezTo>
                      <a:pt x="0" y="6"/>
                      <a:pt x="0" y="6"/>
                      <a:pt x="0" y="6"/>
                    </a:cubicBezTo>
                    <a:cubicBezTo>
                      <a:pt x="1" y="7"/>
                      <a:pt x="2" y="7"/>
                      <a:pt x="3" y="8"/>
                    </a:cubicBezTo>
                    <a:cubicBezTo>
                      <a:pt x="2" y="6"/>
                      <a:pt x="2" y="6"/>
                      <a:pt x="2" y="6"/>
                    </a:cubicBezTo>
                    <a:cubicBezTo>
                      <a:pt x="2" y="5"/>
                      <a:pt x="2"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4" name="Freeform 347">
                <a:extLst>
                  <a:ext uri="{FF2B5EF4-FFF2-40B4-BE49-F238E27FC236}">
                    <a16:creationId xmlns:a16="http://schemas.microsoft.com/office/drawing/2014/main" xmlns="" id="{8A94E35F-9ACD-4313-A3CC-4DDD2FFCFAEF}"/>
                  </a:ext>
                </a:extLst>
              </p:cNvPr>
              <p:cNvSpPr>
                <a:spLocks/>
              </p:cNvSpPr>
              <p:nvPr/>
            </p:nvSpPr>
            <p:spPr bwMode="auto">
              <a:xfrm>
                <a:off x="-2128" y="3071"/>
                <a:ext cx="3" cy="7"/>
              </a:xfrm>
              <a:custGeom>
                <a:avLst/>
                <a:gdLst>
                  <a:gd name="T0" fmla="*/ 0 w 3"/>
                  <a:gd name="T1" fmla="*/ 2 h 7"/>
                  <a:gd name="T2" fmla="*/ 0 w 3"/>
                  <a:gd name="T3" fmla="*/ 7 h 7"/>
                  <a:gd name="T4" fmla="*/ 3 w 3"/>
                  <a:gd name="T5" fmla="*/ 3 h 7"/>
                  <a:gd name="T6" fmla="*/ 3 w 3"/>
                  <a:gd name="T7" fmla="*/ 3 h 7"/>
                  <a:gd name="T8" fmla="*/ 2 w 3"/>
                  <a:gd name="T9" fmla="*/ 3 h 7"/>
                  <a:gd name="T10" fmla="*/ 1 w 3"/>
                  <a:gd name="T11" fmla="*/ 1 h 7"/>
                  <a:gd name="T12" fmla="*/ 0 w 3"/>
                  <a:gd name="T13" fmla="*/ 0 h 7"/>
                  <a:gd name="T14" fmla="*/ 0 w 3"/>
                  <a:gd name="T15" fmla="*/ 1 h 7"/>
                  <a:gd name="T16" fmla="*/ 0 w 3"/>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0" y="2"/>
                    </a:moveTo>
                    <a:lnTo>
                      <a:pt x="0" y="7"/>
                    </a:lnTo>
                    <a:lnTo>
                      <a:pt x="3" y="3"/>
                    </a:lnTo>
                    <a:lnTo>
                      <a:pt x="3" y="3"/>
                    </a:lnTo>
                    <a:lnTo>
                      <a:pt x="2" y="3"/>
                    </a:lnTo>
                    <a:lnTo>
                      <a:pt x="1" y="1"/>
                    </a:lnTo>
                    <a:lnTo>
                      <a:pt x="0" y="0"/>
                    </a:lnTo>
                    <a:lnTo>
                      <a:pt x="0" y="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5" name="Freeform 348">
                <a:extLst>
                  <a:ext uri="{FF2B5EF4-FFF2-40B4-BE49-F238E27FC236}">
                    <a16:creationId xmlns:a16="http://schemas.microsoft.com/office/drawing/2014/main" xmlns="" id="{6F439068-B358-4083-A611-2E143EC4E6B3}"/>
                  </a:ext>
                </a:extLst>
              </p:cNvPr>
              <p:cNvSpPr>
                <a:spLocks/>
              </p:cNvSpPr>
              <p:nvPr/>
            </p:nvSpPr>
            <p:spPr bwMode="auto">
              <a:xfrm>
                <a:off x="-2133" y="3059"/>
                <a:ext cx="2" cy="6"/>
              </a:xfrm>
              <a:custGeom>
                <a:avLst/>
                <a:gdLst>
                  <a:gd name="T0" fmla="*/ 1 w 2"/>
                  <a:gd name="T1" fmla="*/ 6 h 6"/>
                  <a:gd name="T2" fmla="*/ 2 w 2"/>
                  <a:gd name="T3" fmla="*/ 4 h 6"/>
                  <a:gd name="T4" fmla="*/ 0 w 2"/>
                  <a:gd name="T5" fmla="*/ 0 h 6"/>
                  <a:gd name="T6" fmla="*/ 0 w 2"/>
                  <a:gd name="T7" fmla="*/ 3 h 6"/>
                  <a:gd name="T8" fmla="*/ 0 w 2"/>
                  <a:gd name="T9" fmla="*/ 3 h 6"/>
                  <a:gd name="T10" fmla="*/ 1 w 2"/>
                  <a:gd name="T11" fmla="*/ 6 h 6"/>
                </a:gdLst>
                <a:ahLst/>
                <a:cxnLst>
                  <a:cxn ang="0">
                    <a:pos x="T0" y="T1"/>
                  </a:cxn>
                  <a:cxn ang="0">
                    <a:pos x="T2" y="T3"/>
                  </a:cxn>
                  <a:cxn ang="0">
                    <a:pos x="T4" y="T5"/>
                  </a:cxn>
                  <a:cxn ang="0">
                    <a:pos x="T6" y="T7"/>
                  </a:cxn>
                  <a:cxn ang="0">
                    <a:pos x="T8" y="T9"/>
                  </a:cxn>
                  <a:cxn ang="0">
                    <a:pos x="T10" y="T11"/>
                  </a:cxn>
                </a:cxnLst>
                <a:rect l="0" t="0" r="r" b="b"/>
                <a:pathLst>
                  <a:path w="2" h="6">
                    <a:moveTo>
                      <a:pt x="1" y="6"/>
                    </a:moveTo>
                    <a:lnTo>
                      <a:pt x="2" y="4"/>
                    </a:lnTo>
                    <a:lnTo>
                      <a:pt x="0" y="0"/>
                    </a:lnTo>
                    <a:lnTo>
                      <a:pt x="0" y="3"/>
                    </a:lnTo>
                    <a:lnTo>
                      <a:pt x="0" y="3"/>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6" name="Freeform 349">
                <a:extLst>
                  <a:ext uri="{FF2B5EF4-FFF2-40B4-BE49-F238E27FC236}">
                    <a16:creationId xmlns:a16="http://schemas.microsoft.com/office/drawing/2014/main" xmlns="" id="{A434307C-BFC1-40F9-B2CC-5A0F0E891B25}"/>
                  </a:ext>
                </a:extLst>
              </p:cNvPr>
              <p:cNvSpPr>
                <a:spLocks/>
              </p:cNvSpPr>
              <p:nvPr/>
            </p:nvSpPr>
            <p:spPr bwMode="auto">
              <a:xfrm>
                <a:off x="-2216" y="3412"/>
                <a:ext cx="2" cy="1"/>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0"/>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7" name="Freeform 350">
                <a:extLst>
                  <a:ext uri="{FF2B5EF4-FFF2-40B4-BE49-F238E27FC236}">
                    <a16:creationId xmlns:a16="http://schemas.microsoft.com/office/drawing/2014/main" xmlns="" id="{DC414A3A-7B17-4EC9-B62C-7C6BC38F0C52}"/>
                  </a:ext>
                </a:extLst>
              </p:cNvPr>
              <p:cNvSpPr>
                <a:spLocks/>
              </p:cNvSpPr>
              <p:nvPr/>
            </p:nvSpPr>
            <p:spPr bwMode="auto">
              <a:xfrm>
                <a:off x="-1382" y="2651"/>
                <a:ext cx="6" cy="5"/>
              </a:xfrm>
              <a:custGeom>
                <a:avLst/>
                <a:gdLst>
                  <a:gd name="T0" fmla="*/ 0 w 6"/>
                  <a:gd name="T1" fmla="*/ 4 h 5"/>
                  <a:gd name="T2" fmla="*/ 1 w 6"/>
                  <a:gd name="T3" fmla="*/ 5 h 5"/>
                  <a:gd name="T4" fmla="*/ 6 w 6"/>
                  <a:gd name="T5" fmla="*/ 3 h 5"/>
                  <a:gd name="T6" fmla="*/ 6 w 6"/>
                  <a:gd name="T7" fmla="*/ 3 h 5"/>
                  <a:gd name="T8" fmla="*/ 2 w 6"/>
                  <a:gd name="T9" fmla="*/ 0 h 5"/>
                  <a:gd name="T10" fmla="*/ 0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0" y="4"/>
                    </a:moveTo>
                    <a:lnTo>
                      <a:pt x="1" y="5"/>
                    </a:lnTo>
                    <a:lnTo>
                      <a:pt x="6" y="3"/>
                    </a:lnTo>
                    <a:lnTo>
                      <a:pt x="6" y="3"/>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8" name="Freeform 351">
                <a:extLst>
                  <a:ext uri="{FF2B5EF4-FFF2-40B4-BE49-F238E27FC236}">
                    <a16:creationId xmlns:a16="http://schemas.microsoft.com/office/drawing/2014/main" xmlns="" id="{04742170-751E-447C-ADA1-757B918C6034}"/>
                  </a:ext>
                </a:extLst>
              </p:cNvPr>
              <p:cNvSpPr>
                <a:spLocks/>
              </p:cNvSpPr>
              <p:nvPr/>
            </p:nvSpPr>
            <p:spPr bwMode="auto">
              <a:xfrm>
                <a:off x="-1571" y="3493"/>
                <a:ext cx="17" cy="3"/>
              </a:xfrm>
              <a:custGeom>
                <a:avLst/>
                <a:gdLst>
                  <a:gd name="T0" fmla="*/ 0 w 18"/>
                  <a:gd name="T1" fmla="*/ 1 h 3"/>
                  <a:gd name="T2" fmla="*/ 1 w 18"/>
                  <a:gd name="T3" fmla="*/ 3 h 3"/>
                  <a:gd name="T4" fmla="*/ 5 w 18"/>
                  <a:gd name="T5" fmla="*/ 2 h 3"/>
                  <a:gd name="T6" fmla="*/ 5 w 18"/>
                  <a:gd name="T7" fmla="*/ 1 h 3"/>
                  <a:gd name="T8" fmla="*/ 11 w 18"/>
                  <a:gd name="T9" fmla="*/ 1 h 3"/>
                  <a:gd name="T10" fmla="*/ 12 w 18"/>
                  <a:gd name="T11" fmla="*/ 2 h 3"/>
                  <a:gd name="T12" fmla="*/ 17 w 18"/>
                  <a:gd name="T13" fmla="*/ 2 h 3"/>
                  <a:gd name="T14" fmla="*/ 18 w 18"/>
                  <a:gd name="T15" fmla="*/ 2 h 3"/>
                  <a:gd name="T16" fmla="*/ 0 w 18"/>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
                    <a:moveTo>
                      <a:pt x="0" y="1"/>
                    </a:moveTo>
                    <a:cubicBezTo>
                      <a:pt x="1" y="3"/>
                      <a:pt x="1" y="3"/>
                      <a:pt x="1" y="3"/>
                    </a:cubicBezTo>
                    <a:cubicBezTo>
                      <a:pt x="5" y="2"/>
                      <a:pt x="5" y="2"/>
                      <a:pt x="5" y="2"/>
                    </a:cubicBezTo>
                    <a:cubicBezTo>
                      <a:pt x="5" y="1"/>
                      <a:pt x="5" y="1"/>
                      <a:pt x="5" y="1"/>
                    </a:cubicBezTo>
                    <a:cubicBezTo>
                      <a:pt x="11" y="1"/>
                      <a:pt x="11" y="1"/>
                      <a:pt x="11" y="1"/>
                    </a:cubicBezTo>
                    <a:cubicBezTo>
                      <a:pt x="12" y="2"/>
                      <a:pt x="12" y="2"/>
                      <a:pt x="12" y="2"/>
                    </a:cubicBezTo>
                    <a:cubicBezTo>
                      <a:pt x="17" y="2"/>
                      <a:pt x="17" y="2"/>
                      <a:pt x="17" y="2"/>
                    </a:cubicBezTo>
                    <a:cubicBezTo>
                      <a:pt x="18" y="2"/>
                      <a:pt x="18" y="2"/>
                      <a:pt x="18" y="2"/>
                    </a:cubicBezTo>
                    <a:cubicBezTo>
                      <a:pt x="12" y="1"/>
                      <a:pt x="6"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9" name="Freeform 352">
                <a:extLst>
                  <a:ext uri="{FF2B5EF4-FFF2-40B4-BE49-F238E27FC236}">
                    <a16:creationId xmlns:a16="http://schemas.microsoft.com/office/drawing/2014/main" xmlns="" id="{B7AB0363-26D1-4C42-AAE5-9F14E5D1EDC1}"/>
                  </a:ext>
                </a:extLst>
              </p:cNvPr>
              <p:cNvSpPr>
                <a:spLocks/>
              </p:cNvSpPr>
              <p:nvPr/>
            </p:nvSpPr>
            <p:spPr bwMode="auto">
              <a:xfrm>
                <a:off x="-2201" y="3477"/>
                <a:ext cx="1" cy="2"/>
              </a:xfrm>
              <a:custGeom>
                <a:avLst/>
                <a:gdLst>
                  <a:gd name="T0" fmla="*/ 1 w 1"/>
                  <a:gd name="T1" fmla="*/ 0 h 2"/>
                  <a:gd name="T2" fmla="*/ 0 w 1"/>
                  <a:gd name="T3" fmla="*/ 1 h 2"/>
                  <a:gd name="T4" fmla="*/ 1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0" y="1"/>
                    </a:lnTo>
                    <a:lnTo>
                      <a:pt x="1" y="2"/>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0" name="Freeform 353">
                <a:extLst>
                  <a:ext uri="{FF2B5EF4-FFF2-40B4-BE49-F238E27FC236}">
                    <a16:creationId xmlns:a16="http://schemas.microsoft.com/office/drawing/2014/main" xmlns="" id="{41CD3ACB-8A78-436C-99F7-8676983D9F66}"/>
                  </a:ext>
                </a:extLst>
              </p:cNvPr>
              <p:cNvSpPr>
                <a:spLocks/>
              </p:cNvSpPr>
              <p:nvPr/>
            </p:nvSpPr>
            <p:spPr bwMode="auto">
              <a:xfrm>
                <a:off x="-1859" y="3538"/>
                <a:ext cx="2" cy="6"/>
              </a:xfrm>
              <a:custGeom>
                <a:avLst/>
                <a:gdLst>
                  <a:gd name="T0" fmla="*/ 2 w 2"/>
                  <a:gd name="T1" fmla="*/ 1 h 6"/>
                  <a:gd name="T2" fmla="*/ 0 w 2"/>
                  <a:gd name="T3" fmla="*/ 0 h 6"/>
                  <a:gd name="T4" fmla="*/ 0 w 2"/>
                  <a:gd name="T5" fmla="*/ 3 h 6"/>
                  <a:gd name="T6" fmla="*/ 0 w 2"/>
                  <a:gd name="T7" fmla="*/ 3 h 6"/>
                  <a:gd name="T8" fmla="*/ 0 w 2"/>
                  <a:gd name="T9" fmla="*/ 6 h 6"/>
                  <a:gd name="T10" fmla="*/ 1 w 2"/>
                  <a:gd name="T11" fmla="*/ 5 h 6"/>
                  <a:gd name="T12" fmla="*/ 2 w 2"/>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1"/>
                    </a:moveTo>
                    <a:lnTo>
                      <a:pt x="0" y="0"/>
                    </a:lnTo>
                    <a:lnTo>
                      <a:pt x="0" y="3"/>
                    </a:lnTo>
                    <a:lnTo>
                      <a:pt x="0" y="3"/>
                    </a:lnTo>
                    <a:lnTo>
                      <a:pt x="0" y="6"/>
                    </a:lnTo>
                    <a:lnTo>
                      <a:pt x="1" y="5"/>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1" name="Freeform 354">
                <a:extLst>
                  <a:ext uri="{FF2B5EF4-FFF2-40B4-BE49-F238E27FC236}">
                    <a16:creationId xmlns:a16="http://schemas.microsoft.com/office/drawing/2014/main" xmlns="" id="{C4609E35-6418-43D8-B412-466FF8FCB2BB}"/>
                  </a:ext>
                </a:extLst>
              </p:cNvPr>
              <p:cNvSpPr>
                <a:spLocks/>
              </p:cNvSpPr>
              <p:nvPr/>
            </p:nvSpPr>
            <p:spPr bwMode="auto">
              <a:xfrm>
                <a:off x="-2842" y="5063"/>
                <a:ext cx="6" cy="8"/>
              </a:xfrm>
              <a:custGeom>
                <a:avLst/>
                <a:gdLst>
                  <a:gd name="T0" fmla="*/ 6 w 6"/>
                  <a:gd name="T1" fmla="*/ 9 h 9"/>
                  <a:gd name="T2" fmla="*/ 5 w 6"/>
                  <a:gd name="T3" fmla="*/ 6 h 9"/>
                  <a:gd name="T4" fmla="*/ 0 w 6"/>
                  <a:gd name="T5" fmla="*/ 0 h 9"/>
                  <a:gd name="T6" fmla="*/ 5 w 6"/>
                  <a:gd name="T7" fmla="*/ 8 h 9"/>
                  <a:gd name="T8" fmla="*/ 6 w 6"/>
                  <a:gd name="T9" fmla="*/ 9 h 9"/>
                </a:gdLst>
                <a:ahLst/>
                <a:cxnLst>
                  <a:cxn ang="0">
                    <a:pos x="T0" y="T1"/>
                  </a:cxn>
                  <a:cxn ang="0">
                    <a:pos x="T2" y="T3"/>
                  </a:cxn>
                  <a:cxn ang="0">
                    <a:pos x="T4" y="T5"/>
                  </a:cxn>
                  <a:cxn ang="0">
                    <a:pos x="T6" y="T7"/>
                  </a:cxn>
                  <a:cxn ang="0">
                    <a:pos x="T8" y="T9"/>
                  </a:cxn>
                </a:cxnLst>
                <a:rect l="0" t="0" r="r" b="b"/>
                <a:pathLst>
                  <a:path w="6" h="9">
                    <a:moveTo>
                      <a:pt x="6" y="9"/>
                    </a:moveTo>
                    <a:cubicBezTo>
                      <a:pt x="6" y="8"/>
                      <a:pt x="5" y="7"/>
                      <a:pt x="5" y="6"/>
                    </a:cubicBezTo>
                    <a:cubicBezTo>
                      <a:pt x="0" y="0"/>
                      <a:pt x="0" y="0"/>
                      <a:pt x="0" y="0"/>
                    </a:cubicBezTo>
                    <a:cubicBezTo>
                      <a:pt x="1" y="3"/>
                      <a:pt x="3" y="5"/>
                      <a:pt x="5" y="8"/>
                    </a:cubicBezTo>
                    <a:lnTo>
                      <a:pt x="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2" name="Freeform 355">
                <a:extLst>
                  <a:ext uri="{FF2B5EF4-FFF2-40B4-BE49-F238E27FC236}">
                    <a16:creationId xmlns:a16="http://schemas.microsoft.com/office/drawing/2014/main" xmlns="" id="{DCCCB5BA-4DF6-4B83-A420-56B1CDE0A018}"/>
                  </a:ext>
                </a:extLst>
              </p:cNvPr>
              <p:cNvSpPr>
                <a:spLocks/>
              </p:cNvSpPr>
              <p:nvPr/>
            </p:nvSpPr>
            <p:spPr bwMode="auto">
              <a:xfrm>
                <a:off x="-2977" y="4738"/>
                <a:ext cx="14" cy="7"/>
              </a:xfrm>
              <a:custGeom>
                <a:avLst/>
                <a:gdLst>
                  <a:gd name="T0" fmla="*/ 10 w 14"/>
                  <a:gd name="T1" fmla="*/ 7 h 7"/>
                  <a:gd name="T2" fmla="*/ 14 w 14"/>
                  <a:gd name="T3" fmla="*/ 4 h 7"/>
                  <a:gd name="T4" fmla="*/ 14 w 14"/>
                  <a:gd name="T5" fmla="*/ 1 h 7"/>
                  <a:gd name="T6" fmla="*/ 12 w 14"/>
                  <a:gd name="T7" fmla="*/ 2 h 7"/>
                  <a:gd name="T8" fmla="*/ 11 w 14"/>
                  <a:gd name="T9" fmla="*/ 2 h 7"/>
                  <a:gd name="T10" fmla="*/ 6 w 14"/>
                  <a:gd name="T11" fmla="*/ 0 h 7"/>
                  <a:gd name="T12" fmla="*/ 1 w 14"/>
                  <a:gd name="T13" fmla="*/ 3 h 7"/>
                  <a:gd name="T14" fmla="*/ 0 w 14"/>
                  <a:gd name="T15" fmla="*/ 3 h 7"/>
                  <a:gd name="T16" fmla="*/ 5 w 14"/>
                  <a:gd name="T17" fmla="*/ 6 h 7"/>
                  <a:gd name="T18" fmla="*/ 1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10" y="7"/>
                    </a:moveTo>
                    <a:lnTo>
                      <a:pt x="14" y="4"/>
                    </a:lnTo>
                    <a:lnTo>
                      <a:pt x="14" y="1"/>
                    </a:lnTo>
                    <a:lnTo>
                      <a:pt x="12" y="2"/>
                    </a:lnTo>
                    <a:lnTo>
                      <a:pt x="11" y="2"/>
                    </a:lnTo>
                    <a:lnTo>
                      <a:pt x="6" y="0"/>
                    </a:lnTo>
                    <a:lnTo>
                      <a:pt x="1" y="3"/>
                    </a:lnTo>
                    <a:lnTo>
                      <a:pt x="0" y="3"/>
                    </a:lnTo>
                    <a:lnTo>
                      <a:pt x="5" y="6"/>
                    </a:lnTo>
                    <a:lnTo>
                      <a:pt x="1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3" name="Freeform 356">
                <a:extLst>
                  <a:ext uri="{FF2B5EF4-FFF2-40B4-BE49-F238E27FC236}">
                    <a16:creationId xmlns:a16="http://schemas.microsoft.com/office/drawing/2014/main" xmlns="" id="{D05A8A23-1BDC-4898-91D9-CADE90C76167}"/>
                  </a:ext>
                </a:extLst>
              </p:cNvPr>
              <p:cNvSpPr>
                <a:spLocks/>
              </p:cNvSpPr>
              <p:nvPr/>
            </p:nvSpPr>
            <p:spPr bwMode="auto">
              <a:xfrm>
                <a:off x="-2072" y="3954"/>
                <a:ext cx="5" cy="6"/>
              </a:xfrm>
              <a:custGeom>
                <a:avLst/>
                <a:gdLst>
                  <a:gd name="T0" fmla="*/ 0 w 5"/>
                  <a:gd name="T1" fmla="*/ 5 h 6"/>
                  <a:gd name="T2" fmla="*/ 1 w 5"/>
                  <a:gd name="T3" fmla="*/ 5 h 6"/>
                  <a:gd name="T4" fmla="*/ 2 w 5"/>
                  <a:gd name="T5" fmla="*/ 5 h 6"/>
                  <a:gd name="T6" fmla="*/ 5 w 5"/>
                  <a:gd name="T7" fmla="*/ 6 h 6"/>
                  <a:gd name="T8" fmla="*/ 2 w 5"/>
                  <a:gd name="T9" fmla="*/ 4 h 6"/>
                  <a:gd name="T10" fmla="*/ 1 w 5"/>
                  <a:gd name="T11" fmla="*/ 3 h 6"/>
                  <a:gd name="T12" fmla="*/ 1 w 5"/>
                  <a:gd name="T13" fmla="*/ 0 h 6"/>
                  <a:gd name="T14" fmla="*/ 0 w 5"/>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5"/>
                    </a:moveTo>
                    <a:cubicBezTo>
                      <a:pt x="1" y="5"/>
                      <a:pt x="1" y="5"/>
                      <a:pt x="1" y="5"/>
                    </a:cubicBezTo>
                    <a:cubicBezTo>
                      <a:pt x="2" y="5"/>
                      <a:pt x="2" y="5"/>
                      <a:pt x="2" y="5"/>
                    </a:cubicBezTo>
                    <a:cubicBezTo>
                      <a:pt x="5" y="6"/>
                      <a:pt x="5" y="6"/>
                      <a:pt x="5" y="6"/>
                    </a:cubicBezTo>
                    <a:cubicBezTo>
                      <a:pt x="2" y="4"/>
                      <a:pt x="2" y="4"/>
                      <a:pt x="2" y="4"/>
                    </a:cubicBezTo>
                    <a:cubicBezTo>
                      <a:pt x="1" y="3"/>
                      <a:pt x="1" y="3"/>
                      <a:pt x="1" y="3"/>
                    </a:cubicBezTo>
                    <a:cubicBezTo>
                      <a:pt x="1" y="0"/>
                      <a:pt x="1" y="0"/>
                      <a:pt x="1" y="0"/>
                    </a:cubicBezTo>
                    <a:cubicBezTo>
                      <a:pt x="1" y="2"/>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4" name="Freeform 357">
                <a:extLst>
                  <a:ext uri="{FF2B5EF4-FFF2-40B4-BE49-F238E27FC236}">
                    <a16:creationId xmlns:a16="http://schemas.microsoft.com/office/drawing/2014/main" xmlns="" id="{DCDC3373-C7AB-4E9D-85A5-1768CF0F9460}"/>
                  </a:ext>
                </a:extLst>
              </p:cNvPr>
              <p:cNvSpPr>
                <a:spLocks/>
              </p:cNvSpPr>
              <p:nvPr/>
            </p:nvSpPr>
            <p:spPr bwMode="auto">
              <a:xfrm>
                <a:off x="-3598" y="5229"/>
                <a:ext cx="1" cy="3"/>
              </a:xfrm>
              <a:custGeom>
                <a:avLst/>
                <a:gdLst>
                  <a:gd name="T0" fmla="*/ 1 w 1"/>
                  <a:gd name="T1" fmla="*/ 0 h 3"/>
                  <a:gd name="T2" fmla="*/ 0 w 1"/>
                  <a:gd name="T3" fmla="*/ 1 h 3"/>
                  <a:gd name="T4" fmla="*/ 1 w 1"/>
                  <a:gd name="T5" fmla="*/ 3 h 3"/>
                  <a:gd name="T6" fmla="*/ 1 w 1"/>
                  <a:gd name="T7" fmla="*/ 0 h 3"/>
                </a:gdLst>
                <a:ahLst/>
                <a:cxnLst>
                  <a:cxn ang="0">
                    <a:pos x="T0" y="T1"/>
                  </a:cxn>
                  <a:cxn ang="0">
                    <a:pos x="T2" y="T3"/>
                  </a:cxn>
                  <a:cxn ang="0">
                    <a:pos x="T4" y="T5"/>
                  </a:cxn>
                  <a:cxn ang="0">
                    <a:pos x="T6" y="T7"/>
                  </a:cxn>
                </a:cxnLst>
                <a:rect l="0" t="0" r="r" b="b"/>
                <a:pathLst>
                  <a:path w="1" h="3">
                    <a:moveTo>
                      <a:pt x="1" y="0"/>
                    </a:moveTo>
                    <a:lnTo>
                      <a:pt x="0" y="1"/>
                    </a:lnTo>
                    <a:lnTo>
                      <a:pt x="1" y="3"/>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5" name="Freeform 358">
                <a:extLst>
                  <a:ext uri="{FF2B5EF4-FFF2-40B4-BE49-F238E27FC236}">
                    <a16:creationId xmlns:a16="http://schemas.microsoft.com/office/drawing/2014/main" xmlns="" id="{405DBEFA-C1A4-40CE-88AC-2F7886FE5263}"/>
                  </a:ext>
                </a:extLst>
              </p:cNvPr>
              <p:cNvSpPr>
                <a:spLocks/>
              </p:cNvSpPr>
              <p:nvPr/>
            </p:nvSpPr>
            <p:spPr bwMode="auto">
              <a:xfrm>
                <a:off x="-3634" y="5436"/>
                <a:ext cx="4" cy="9"/>
              </a:xfrm>
              <a:custGeom>
                <a:avLst/>
                <a:gdLst>
                  <a:gd name="T0" fmla="*/ 0 w 5"/>
                  <a:gd name="T1" fmla="*/ 8 h 9"/>
                  <a:gd name="T2" fmla="*/ 1 w 5"/>
                  <a:gd name="T3" fmla="*/ 8 h 9"/>
                  <a:gd name="T4" fmla="*/ 2 w 5"/>
                  <a:gd name="T5" fmla="*/ 9 h 9"/>
                  <a:gd name="T6" fmla="*/ 5 w 5"/>
                  <a:gd name="T7" fmla="*/ 5 h 9"/>
                  <a:gd name="T8" fmla="*/ 4 w 5"/>
                  <a:gd name="T9" fmla="*/ 1 h 9"/>
                  <a:gd name="T10" fmla="*/ 4 w 5"/>
                  <a:gd name="T11" fmla="*/ 0 h 9"/>
                  <a:gd name="T12" fmla="*/ 0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8"/>
                    </a:moveTo>
                    <a:cubicBezTo>
                      <a:pt x="1" y="8"/>
                      <a:pt x="1" y="8"/>
                      <a:pt x="1" y="8"/>
                    </a:cubicBezTo>
                    <a:cubicBezTo>
                      <a:pt x="2" y="9"/>
                      <a:pt x="2" y="9"/>
                      <a:pt x="2" y="9"/>
                    </a:cubicBezTo>
                    <a:cubicBezTo>
                      <a:pt x="5" y="5"/>
                      <a:pt x="5" y="5"/>
                      <a:pt x="5" y="5"/>
                    </a:cubicBezTo>
                    <a:cubicBezTo>
                      <a:pt x="4" y="1"/>
                      <a:pt x="4" y="1"/>
                      <a:pt x="4" y="1"/>
                    </a:cubicBezTo>
                    <a:cubicBezTo>
                      <a:pt x="4" y="0"/>
                      <a:pt x="4" y="0"/>
                      <a:pt x="4" y="0"/>
                    </a:cubicBezTo>
                    <a:cubicBezTo>
                      <a:pt x="3" y="2"/>
                      <a:pt x="3" y="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6" name="Freeform 359">
                <a:extLst>
                  <a:ext uri="{FF2B5EF4-FFF2-40B4-BE49-F238E27FC236}">
                    <a16:creationId xmlns:a16="http://schemas.microsoft.com/office/drawing/2014/main" xmlns="" id="{FF3DB70E-9B3D-4178-8A0B-639DA2653D8F}"/>
                  </a:ext>
                </a:extLst>
              </p:cNvPr>
              <p:cNvSpPr>
                <a:spLocks/>
              </p:cNvSpPr>
              <p:nvPr/>
            </p:nvSpPr>
            <p:spPr bwMode="auto">
              <a:xfrm>
                <a:off x="-2060" y="3926"/>
                <a:ext cx="5" cy="9"/>
              </a:xfrm>
              <a:custGeom>
                <a:avLst/>
                <a:gdLst>
                  <a:gd name="T0" fmla="*/ 1 w 5"/>
                  <a:gd name="T1" fmla="*/ 2 h 10"/>
                  <a:gd name="T2" fmla="*/ 0 w 5"/>
                  <a:gd name="T3" fmla="*/ 7 h 10"/>
                  <a:gd name="T4" fmla="*/ 1 w 5"/>
                  <a:gd name="T5" fmla="*/ 10 h 10"/>
                  <a:gd name="T6" fmla="*/ 4 w 5"/>
                  <a:gd name="T7" fmla="*/ 8 h 10"/>
                  <a:gd name="T8" fmla="*/ 5 w 5"/>
                  <a:gd name="T9" fmla="*/ 5 h 10"/>
                  <a:gd name="T10" fmla="*/ 5 w 5"/>
                  <a:gd name="T11" fmla="*/ 5 h 10"/>
                  <a:gd name="T12" fmla="*/ 3 w 5"/>
                  <a:gd name="T13" fmla="*/ 3 h 10"/>
                  <a:gd name="T14" fmla="*/ 3 w 5"/>
                  <a:gd name="T15" fmla="*/ 0 h 10"/>
                  <a:gd name="T16" fmla="*/ 1 w 5"/>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1" y="2"/>
                    </a:moveTo>
                    <a:cubicBezTo>
                      <a:pt x="0" y="7"/>
                      <a:pt x="0" y="7"/>
                      <a:pt x="0" y="7"/>
                    </a:cubicBezTo>
                    <a:cubicBezTo>
                      <a:pt x="1" y="10"/>
                      <a:pt x="1" y="10"/>
                      <a:pt x="1" y="10"/>
                    </a:cubicBezTo>
                    <a:cubicBezTo>
                      <a:pt x="4" y="8"/>
                      <a:pt x="4" y="8"/>
                      <a:pt x="4" y="8"/>
                    </a:cubicBezTo>
                    <a:cubicBezTo>
                      <a:pt x="5" y="5"/>
                      <a:pt x="5" y="5"/>
                      <a:pt x="5" y="5"/>
                    </a:cubicBezTo>
                    <a:cubicBezTo>
                      <a:pt x="5" y="5"/>
                      <a:pt x="5" y="5"/>
                      <a:pt x="5" y="5"/>
                    </a:cubicBezTo>
                    <a:cubicBezTo>
                      <a:pt x="4" y="4"/>
                      <a:pt x="3" y="4"/>
                      <a:pt x="3" y="3"/>
                    </a:cubicBezTo>
                    <a:cubicBezTo>
                      <a:pt x="3" y="0"/>
                      <a:pt x="3" y="0"/>
                      <a:pt x="3" y="0"/>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7" name="Freeform 360">
                <a:extLst>
                  <a:ext uri="{FF2B5EF4-FFF2-40B4-BE49-F238E27FC236}">
                    <a16:creationId xmlns:a16="http://schemas.microsoft.com/office/drawing/2014/main" xmlns="" id="{BBB99F4B-6168-4BE9-A11D-00C5FE92A445}"/>
                  </a:ext>
                </a:extLst>
              </p:cNvPr>
              <p:cNvSpPr>
                <a:spLocks/>
              </p:cNvSpPr>
              <p:nvPr/>
            </p:nvSpPr>
            <p:spPr bwMode="auto">
              <a:xfrm>
                <a:off x="-1788" y="4007"/>
                <a:ext cx="19" cy="7"/>
              </a:xfrm>
              <a:custGeom>
                <a:avLst/>
                <a:gdLst>
                  <a:gd name="T0" fmla="*/ 20 w 20"/>
                  <a:gd name="T1" fmla="*/ 3 h 8"/>
                  <a:gd name="T2" fmla="*/ 15 w 20"/>
                  <a:gd name="T3" fmla="*/ 3 h 8"/>
                  <a:gd name="T4" fmla="*/ 15 w 20"/>
                  <a:gd name="T5" fmla="*/ 3 h 8"/>
                  <a:gd name="T6" fmla="*/ 9 w 20"/>
                  <a:gd name="T7" fmla="*/ 1 h 8"/>
                  <a:gd name="T8" fmla="*/ 9 w 20"/>
                  <a:gd name="T9" fmla="*/ 1 h 8"/>
                  <a:gd name="T10" fmla="*/ 4 w 20"/>
                  <a:gd name="T11" fmla="*/ 0 h 8"/>
                  <a:gd name="T12" fmla="*/ 2 w 20"/>
                  <a:gd name="T13" fmla="*/ 4 h 8"/>
                  <a:gd name="T14" fmla="*/ 2 w 20"/>
                  <a:gd name="T15" fmla="*/ 5 h 8"/>
                  <a:gd name="T16" fmla="*/ 0 w 20"/>
                  <a:gd name="T17" fmla="*/ 8 h 8"/>
                  <a:gd name="T18" fmla="*/ 3 w 20"/>
                  <a:gd name="T19" fmla="*/ 8 h 8"/>
                  <a:gd name="T20" fmla="*/ 9 w 20"/>
                  <a:gd name="T21" fmla="*/ 7 h 8"/>
                  <a:gd name="T22" fmla="*/ 20 w 20"/>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8">
                    <a:moveTo>
                      <a:pt x="20" y="3"/>
                    </a:moveTo>
                    <a:cubicBezTo>
                      <a:pt x="15" y="3"/>
                      <a:pt x="15" y="3"/>
                      <a:pt x="15" y="3"/>
                    </a:cubicBezTo>
                    <a:cubicBezTo>
                      <a:pt x="15" y="3"/>
                      <a:pt x="15" y="3"/>
                      <a:pt x="15" y="3"/>
                    </a:cubicBezTo>
                    <a:cubicBezTo>
                      <a:pt x="9" y="1"/>
                      <a:pt x="9" y="1"/>
                      <a:pt x="9" y="1"/>
                    </a:cubicBezTo>
                    <a:cubicBezTo>
                      <a:pt x="9" y="1"/>
                      <a:pt x="9" y="1"/>
                      <a:pt x="9" y="1"/>
                    </a:cubicBezTo>
                    <a:cubicBezTo>
                      <a:pt x="4" y="0"/>
                      <a:pt x="4" y="0"/>
                      <a:pt x="4" y="0"/>
                    </a:cubicBezTo>
                    <a:cubicBezTo>
                      <a:pt x="2" y="4"/>
                      <a:pt x="2" y="4"/>
                      <a:pt x="2" y="4"/>
                    </a:cubicBezTo>
                    <a:cubicBezTo>
                      <a:pt x="2" y="5"/>
                      <a:pt x="2" y="5"/>
                      <a:pt x="2" y="5"/>
                    </a:cubicBezTo>
                    <a:cubicBezTo>
                      <a:pt x="0" y="8"/>
                      <a:pt x="0" y="8"/>
                      <a:pt x="0" y="8"/>
                    </a:cubicBezTo>
                    <a:cubicBezTo>
                      <a:pt x="3" y="8"/>
                      <a:pt x="3" y="8"/>
                      <a:pt x="3" y="8"/>
                    </a:cubicBezTo>
                    <a:cubicBezTo>
                      <a:pt x="9" y="7"/>
                      <a:pt x="9" y="7"/>
                      <a:pt x="9" y="7"/>
                    </a:cubicBezTo>
                    <a:cubicBezTo>
                      <a:pt x="14" y="4"/>
                      <a:pt x="17"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8" name="Freeform 361">
                <a:extLst>
                  <a:ext uri="{FF2B5EF4-FFF2-40B4-BE49-F238E27FC236}">
                    <a16:creationId xmlns:a16="http://schemas.microsoft.com/office/drawing/2014/main" xmlns="" id="{7D23BDC2-B8A0-4802-AD40-73DA5877646C}"/>
                  </a:ext>
                </a:extLst>
              </p:cNvPr>
              <p:cNvSpPr>
                <a:spLocks/>
              </p:cNvSpPr>
              <p:nvPr/>
            </p:nvSpPr>
            <p:spPr bwMode="auto">
              <a:xfrm>
                <a:off x="-1774" y="4011"/>
                <a:ext cx="17" cy="4"/>
              </a:xfrm>
              <a:custGeom>
                <a:avLst/>
                <a:gdLst>
                  <a:gd name="T0" fmla="*/ 11 w 17"/>
                  <a:gd name="T1" fmla="*/ 4 h 4"/>
                  <a:gd name="T2" fmla="*/ 15 w 17"/>
                  <a:gd name="T3" fmla="*/ 3 h 4"/>
                  <a:gd name="T4" fmla="*/ 17 w 17"/>
                  <a:gd name="T5" fmla="*/ 0 h 4"/>
                  <a:gd name="T6" fmla="*/ 11 w 17"/>
                  <a:gd name="T7" fmla="*/ 1 h 4"/>
                  <a:gd name="T8" fmla="*/ 6 w 17"/>
                  <a:gd name="T9" fmla="*/ 1 h 4"/>
                  <a:gd name="T10" fmla="*/ 1 w 17"/>
                  <a:gd name="T11" fmla="*/ 2 h 4"/>
                  <a:gd name="T12" fmla="*/ 0 w 17"/>
                  <a:gd name="T13" fmla="*/ 2 h 4"/>
                  <a:gd name="T14" fmla="*/ 5 w 17"/>
                  <a:gd name="T15" fmla="*/ 3 h 4"/>
                  <a:gd name="T16" fmla="*/ 11 w 1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
                    <a:moveTo>
                      <a:pt x="11" y="4"/>
                    </a:moveTo>
                    <a:lnTo>
                      <a:pt x="15" y="3"/>
                    </a:lnTo>
                    <a:lnTo>
                      <a:pt x="17" y="0"/>
                    </a:lnTo>
                    <a:lnTo>
                      <a:pt x="11" y="1"/>
                    </a:lnTo>
                    <a:lnTo>
                      <a:pt x="6" y="1"/>
                    </a:lnTo>
                    <a:lnTo>
                      <a:pt x="1" y="2"/>
                    </a:lnTo>
                    <a:lnTo>
                      <a:pt x="0" y="2"/>
                    </a:lnTo>
                    <a:lnTo>
                      <a:pt x="5" y="3"/>
                    </a:lnTo>
                    <a:lnTo>
                      <a:pt x="1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9" name="Freeform 362">
                <a:extLst>
                  <a:ext uri="{FF2B5EF4-FFF2-40B4-BE49-F238E27FC236}">
                    <a16:creationId xmlns:a16="http://schemas.microsoft.com/office/drawing/2014/main" xmlns="" id="{EE523630-8CA5-4428-90DF-FD873C715D2A}"/>
                  </a:ext>
                </a:extLst>
              </p:cNvPr>
              <p:cNvSpPr>
                <a:spLocks/>
              </p:cNvSpPr>
              <p:nvPr/>
            </p:nvSpPr>
            <p:spPr bwMode="auto">
              <a:xfrm>
                <a:off x="-1790" y="4017"/>
                <a:ext cx="8" cy="7"/>
              </a:xfrm>
              <a:custGeom>
                <a:avLst/>
                <a:gdLst>
                  <a:gd name="T0" fmla="*/ 2 w 8"/>
                  <a:gd name="T1" fmla="*/ 0 h 7"/>
                  <a:gd name="T2" fmla="*/ 0 w 8"/>
                  <a:gd name="T3" fmla="*/ 5 h 7"/>
                  <a:gd name="T4" fmla="*/ 1 w 8"/>
                  <a:gd name="T5" fmla="*/ 7 h 7"/>
                  <a:gd name="T6" fmla="*/ 4 w 8"/>
                  <a:gd name="T7" fmla="*/ 3 h 7"/>
                  <a:gd name="T8" fmla="*/ 4 w 8"/>
                  <a:gd name="T9" fmla="*/ 3 h 7"/>
                  <a:gd name="T10" fmla="*/ 8 w 8"/>
                  <a:gd name="T11" fmla="*/ 0 h 7"/>
                  <a:gd name="T12" fmla="*/ 6 w 8"/>
                  <a:gd name="T13" fmla="*/ 0 h 7"/>
                  <a:gd name="T14" fmla="*/ 5 w 8"/>
                  <a:gd name="T15" fmla="*/ 0 h 7"/>
                  <a:gd name="T16" fmla="*/ 2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2" y="0"/>
                    </a:moveTo>
                    <a:lnTo>
                      <a:pt x="0" y="5"/>
                    </a:lnTo>
                    <a:lnTo>
                      <a:pt x="1" y="7"/>
                    </a:lnTo>
                    <a:lnTo>
                      <a:pt x="4" y="3"/>
                    </a:lnTo>
                    <a:lnTo>
                      <a:pt x="4" y="3"/>
                    </a:lnTo>
                    <a:lnTo>
                      <a:pt x="8" y="0"/>
                    </a:lnTo>
                    <a:lnTo>
                      <a:pt x="6" y="0"/>
                    </a:lnTo>
                    <a:lnTo>
                      <a:pt x="5"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0" name="Freeform 363">
                <a:extLst>
                  <a:ext uri="{FF2B5EF4-FFF2-40B4-BE49-F238E27FC236}">
                    <a16:creationId xmlns:a16="http://schemas.microsoft.com/office/drawing/2014/main" xmlns="" id="{55B8624C-9FBE-44A4-922F-DE89ECB19613}"/>
                  </a:ext>
                </a:extLst>
              </p:cNvPr>
              <p:cNvSpPr>
                <a:spLocks/>
              </p:cNvSpPr>
              <p:nvPr/>
            </p:nvSpPr>
            <p:spPr bwMode="auto">
              <a:xfrm>
                <a:off x="-2005" y="3761"/>
                <a:ext cx="1" cy="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1" name="Freeform 364">
                <a:extLst>
                  <a:ext uri="{FF2B5EF4-FFF2-40B4-BE49-F238E27FC236}">
                    <a16:creationId xmlns:a16="http://schemas.microsoft.com/office/drawing/2014/main" xmlns="" id="{259F1E35-E632-4015-AD5C-06AF9C9B997B}"/>
                  </a:ext>
                </a:extLst>
              </p:cNvPr>
              <p:cNvSpPr>
                <a:spLocks/>
              </p:cNvSpPr>
              <p:nvPr/>
            </p:nvSpPr>
            <p:spPr bwMode="auto">
              <a:xfrm>
                <a:off x="-311" y="4791"/>
                <a:ext cx="3" cy="6"/>
              </a:xfrm>
              <a:custGeom>
                <a:avLst/>
                <a:gdLst>
                  <a:gd name="T0" fmla="*/ 2 w 3"/>
                  <a:gd name="T1" fmla="*/ 1 h 6"/>
                  <a:gd name="T2" fmla="*/ 0 w 3"/>
                  <a:gd name="T3" fmla="*/ 6 h 6"/>
                  <a:gd name="T4" fmla="*/ 3 w 3"/>
                  <a:gd name="T5" fmla="*/ 1 h 6"/>
                  <a:gd name="T6" fmla="*/ 2 w 3"/>
                  <a:gd name="T7" fmla="*/ 0 h 6"/>
                  <a:gd name="T8" fmla="*/ 2 w 3"/>
                  <a:gd name="T9" fmla="*/ 1 h 6"/>
                  <a:gd name="T10" fmla="*/ 2 w 3"/>
                  <a:gd name="T11" fmla="*/ 1 h 6"/>
                </a:gdLst>
                <a:ahLst/>
                <a:cxnLst>
                  <a:cxn ang="0">
                    <a:pos x="T0" y="T1"/>
                  </a:cxn>
                  <a:cxn ang="0">
                    <a:pos x="T2" y="T3"/>
                  </a:cxn>
                  <a:cxn ang="0">
                    <a:pos x="T4" y="T5"/>
                  </a:cxn>
                  <a:cxn ang="0">
                    <a:pos x="T6" y="T7"/>
                  </a:cxn>
                  <a:cxn ang="0">
                    <a:pos x="T8" y="T9"/>
                  </a:cxn>
                  <a:cxn ang="0">
                    <a:pos x="T10" y="T11"/>
                  </a:cxn>
                </a:cxnLst>
                <a:rect l="0" t="0" r="r" b="b"/>
                <a:pathLst>
                  <a:path w="3" h="6">
                    <a:moveTo>
                      <a:pt x="2" y="1"/>
                    </a:moveTo>
                    <a:lnTo>
                      <a:pt x="0" y="6"/>
                    </a:lnTo>
                    <a:lnTo>
                      <a:pt x="3" y="1"/>
                    </a:lnTo>
                    <a:lnTo>
                      <a:pt x="2" y="0"/>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2" name="Freeform 365">
                <a:extLst>
                  <a:ext uri="{FF2B5EF4-FFF2-40B4-BE49-F238E27FC236}">
                    <a16:creationId xmlns:a16="http://schemas.microsoft.com/office/drawing/2014/main" xmlns="" id="{5181B023-6F6E-416C-91D3-27575F048B24}"/>
                  </a:ext>
                </a:extLst>
              </p:cNvPr>
              <p:cNvSpPr>
                <a:spLocks/>
              </p:cNvSpPr>
              <p:nvPr/>
            </p:nvSpPr>
            <p:spPr bwMode="auto">
              <a:xfrm>
                <a:off x="-1693" y="4052"/>
                <a:ext cx="16" cy="12"/>
              </a:xfrm>
              <a:custGeom>
                <a:avLst/>
                <a:gdLst>
                  <a:gd name="T0" fmla="*/ 0 w 17"/>
                  <a:gd name="T1" fmla="*/ 3 h 13"/>
                  <a:gd name="T2" fmla="*/ 5 w 17"/>
                  <a:gd name="T3" fmla="*/ 8 h 13"/>
                  <a:gd name="T4" fmla="*/ 10 w 17"/>
                  <a:gd name="T5" fmla="*/ 13 h 13"/>
                  <a:gd name="T6" fmla="*/ 12 w 17"/>
                  <a:gd name="T7" fmla="*/ 10 h 13"/>
                  <a:gd name="T8" fmla="*/ 13 w 17"/>
                  <a:gd name="T9" fmla="*/ 9 h 13"/>
                  <a:gd name="T10" fmla="*/ 17 w 17"/>
                  <a:gd name="T11" fmla="*/ 8 h 13"/>
                  <a:gd name="T12" fmla="*/ 17 w 17"/>
                  <a:gd name="T13" fmla="*/ 4 h 13"/>
                  <a:gd name="T14" fmla="*/ 13 w 17"/>
                  <a:gd name="T15" fmla="*/ 0 h 13"/>
                  <a:gd name="T16" fmla="*/ 10 w 17"/>
                  <a:gd name="T17" fmla="*/ 0 h 13"/>
                  <a:gd name="T18" fmla="*/ 6 w 17"/>
                  <a:gd name="T19" fmla="*/ 5 h 13"/>
                  <a:gd name="T20" fmla="*/ 4 w 17"/>
                  <a:gd name="T21" fmla="*/ 6 h 13"/>
                  <a:gd name="T22" fmla="*/ 3 w 17"/>
                  <a:gd name="T23" fmla="*/ 4 h 13"/>
                  <a:gd name="T24" fmla="*/ 3 w 17"/>
                  <a:gd name="T25" fmla="*/ 0 h 13"/>
                  <a:gd name="T26" fmla="*/ 1 w 17"/>
                  <a:gd name="T27" fmla="*/ 0 h 13"/>
                  <a:gd name="T28" fmla="*/ 0 w 17"/>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3">
                    <a:moveTo>
                      <a:pt x="0" y="3"/>
                    </a:moveTo>
                    <a:cubicBezTo>
                      <a:pt x="5" y="8"/>
                      <a:pt x="5" y="8"/>
                      <a:pt x="5" y="8"/>
                    </a:cubicBezTo>
                    <a:cubicBezTo>
                      <a:pt x="10" y="13"/>
                      <a:pt x="10" y="13"/>
                      <a:pt x="10" y="13"/>
                    </a:cubicBezTo>
                    <a:cubicBezTo>
                      <a:pt x="12" y="10"/>
                      <a:pt x="12" y="10"/>
                      <a:pt x="12" y="10"/>
                    </a:cubicBezTo>
                    <a:cubicBezTo>
                      <a:pt x="13" y="9"/>
                      <a:pt x="13" y="9"/>
                      <a:pt x="13" y="9"/>
                    </a:cubicBezTo>
                    <a:cubicBezTo>
                      <a:pt x="17" y="8"/>
                      <a:pt x="17" y="8"/>
                      <a:pt x="17" y="8"/>
                    </a:cubicBezTo>
                    <a:cubicBezTo>
                      <a:pt x="17" y="4"/>
                      <a:pt x="17" y="4"/>
                      <a:pt x="17" y="4"/>
                    </a:cubicBezTo>
                    <a:cubicBezTo>
                      <a:pt x="13" y="0"/>
                      <a:pt x="13" y="0"/>
                      <a:pt x="13" y="0"/>
                    </a:cubicBezTo>
                    <a:cubicBezTo>
                      <a:pt x="10" y="0"/>
                      <a:pt x="10" y="0"/>
                      <a:pt x="10" y="0"/>
                    </a:cubicBezTo>
                    <a:cubicBezTo>
                      <a:pt x="6" y="5"/>
                      <a:pt x="6" y="5"/>
                      <a:pt x="6" y="5"/>
                    </a:cubicBezTo>
                    <a:cubicBezTo>
                      <a:pt x="6" y="6"/>
                      <a:pt x="5" y="6"/>
                      <a:pt x="4" y="6"/>
                    </a:cubicBezTo>
                    <a:cubicBezTo>
                      <a:pt x="3" y="5"/>
                      <a:pt x="3" y="5"/>
                      <a:pt x="3" y="4"/>
                    </a:cubicBezTo>
                    <a:cubicBezTo>
                      <a:pt x="3" y="0"/>
                      <a:pt x="3" y="0"/>
                      <a:pt x="3" y="0"/>
                    </a:cubicBezTo>
                    <a:cubicBezTo>
                      <a:pt x="1" y="0"/>
                      <a:pt x="1" y="0"/>
                      <a:pt x="1"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3" name="Freeform 366">
                <a:extLst>
                  <a:ext uri="{FF2B5EF4-FFF2-40B4-BE49-F238E27FC236}">
                    <a16:creationId xmlns:a16="http://schemas.microsoft.com/office/drawing/2014/main" xmlns="" id="{D7F6E510-4C10-419B-9EFD-45C5C57DFC03}"/>
                  </a:ext>
                </a:extLst>
              </p:cNvPr>
              <p:cNvSpPr>
                <a:spLocks/>
              </p:cNvSpPr>
              <p:nvPr/>
            </p:nvSpPr>
            <p:spPr bwMode="auto">
              <a:xfrm>
                <a:off x="-363" y="4942"/>
                <a:ext cx="3" cy="3"/>
              </a:xfrm>
              <a:custGeom>
                <a:avLst/>
                <a:gdLst>
                  <a:gd name="T0" fmla="*/ 1 w 3"/>
                  <a:gd name="T1" fmla="*/ 3 h 3"/>
                  <a:gd name="T2" fmla="*/ 3 w 3"/>
                  <a:gd name="T3" fmla="*/ 0 h 3"/>
                  <a:gd name="T4" fmla="*/ 0 w 3"/>
                  <a:gd name="T5" fmla="*/ 1 h 3"/>
                  <a:gd name="T6" fmla="*/ 1 w 3"/>
                  <a:gd name="T7" fmla="*/ 3 h 3"/>
                </a:gdLst>
                <a:ahLst/>
                <a:cxnLst>
                  <a:cxn ang="0">
                    <a:pos x="T0" y="T1"/>
                  </a:cxn>
                  <a:cxn ang="0">
                    <a:pos x="T2" y="T3"/>
                  </a:cxn>
                  <a:cxn ang="0">
                    <a:pos x="T4" y="T5"/>
                  </a:cxn>
                  <a:cxn ang="0">
                    <a:pos x="T6" y="T7"/>
                  </a:cxn>
                </a:cxnLst>
                <a:rect l="0" t="0" r="r" b="b"/>
                <a:pathLst>
                  <a:path w="3" h="3">
                    <a:moveTo>
                      <a:pt x="1" y="3"/>
                    </a:moveTo>
                    <a:cubicBezTo>
                      <a:pt x="1" y="2"/>
                      <a:pt x="2" y="1"/>
                      <a:pt x="3" y="0"/>
                    </a:cubicBezTo>
                    <a:cubicBezTo>
                      <a:pt x="0" y="1"/>
                      <a:pt x="0" y="1"/>
                      <a:pt x="0" y="1"/>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4" name="Freeform 367">
                <a:extLst>
                  <a:ext uri="{FF2B5EF4-FFF2-40B4-BE49-F238E27FC236}">
                    <a16:creationId xmlns:a16="http://schemas.microsoft.com/office/drawing/2014/main" xmlns="" id="{9041171C-9767-4156-B218-0807B48CED74}"/>
                  </a:ext>
                </a:extLst>
              </p:cNvPr>
              <p:cNvSpPr>
                <a:spLocks/>
              </p:cNvSpPr>
              <p:nvPr/>
            </p:nvSpPr>
            <p:spPr bwMode="auto">
              <a:xfrm>
                <a:off x="-680" y="5550"/>
                <a:ext cx="47" cy="25"/>
              </a:xfrm>
              <a:custGeom>
                <a:avLst/>
                <a:gdLst>
                  <a:gd name="T0" fmla="*/ 40 w 50"/>
                  <a:gd name="T1" fmla="*/ 23 h 27"/>
                  <a:gd name="T2" fmla="*/ 46 w 50"/>
                  <a:gd name="T3" fmla="*/ 27 h 27"/>
                  <a:gd name="T4" fmla="*/ 46 w 50"/>
                  <a:gd name="T5" fmla="*/ 27 h 27"/>
                  <a:gd name="T6" fmla="*/ 46 w 50"/>
                  <a:gd name="T7" fmla="*/ 27 h 27"/>
                  <a:gd name="T8" fmla="*/ 50 w 50"/>
                  <a:gd name="T9" fmla="*/ 24 h 27"/>
                  <a:gd name="T10" fmla="*/ 30 w 50"/>
                  <a:gd name="T11" fmla="*/ 8 h 27"/>
                  <a:gd name="T12" fmla="*/ 25 w 50"/>
                  <a:gd name="T13" fmla="*/ 5 h 27"/>
                  <a:gd name="T14" fmla="*/ 19 w 50"/>
                  <a:gd name="T15" fmla="*/ 5 h 27"/>
                  <a:gd name="T16" fmla="*/ 18 w 50"/>
                  <a:gd name="T17" fmla="*/ 5 h 27"/>
                  <a:gd name="T18" fmla="*/ 13 w 50"/>
                  <a:gd name="T19" fmla="*/ 2 h 27"/>
                  <a:gd name="T20" fmla="*/ 9 w 50"/>
                  <a:gd name="T21" fmla="*/ 0 h 27"/>
                  <a:gd name="T22" fmla="*/ 7 w 50"/>
                  <a:gd name="T23" fmla="*/ 4 h 27"/>
                  <a:gd name="T24" fmla="*/ 6 w 50"/>
                  <a:gd name="T25" fmla="*/ 5 h 27"/>
                  <a:gd name="T26" fmla="*/ 0 w 50"/>
                  <a:gd name="T27" fmla="*/ 5 h 27"/>
                  <a:gd name="T28" fmla="*/ 5 w 50"/>
                  <a:gd name="T29" fmla="*/ 6 h 27"/>
                  <a:gd name="T30" fmla="*/ 6 w 50"/>
                  <a:gd name="T31" fmla="*/ 6 h 27"/>
                  <a:gd name="T32" fmla="*/ 11 w 50"/>
                  <a:gd name="T33" fmla="*/ 9 h 27"/>
                  <a:gd name="T34" fmla="*/ 17 w 50"/>
                  <a:gd name="T35" fmla="*/ 11 h 27"/>
                  <a:gd name="T36" fmla="*/ 22 w 50"/>
                  <a:gd name="T37" fmla="*/ 10 h 27"/>
                  <a:gd name="T38" fmla="*/ 23 w 50"/>
                  <a:gd name="T39" fmla="*/ 10 h 27"/>
                  <a:gd name="T40" fmla="*/ 28 w 50"/>
                  <a:gd name="T41" fmla="*/ 11 h 27"/>
                  <a:gd name="T42" fmla="*/ 29 w 50"/>
                  <a:gd name="T43" fmla="*/ 12 h 27"/>
                  <a:gd name="T44" fmla="*/ 35 w 50"/>
                  <a:gd name="T45" fmla="*/ 18 h 27"/>
                  <a:gd name="T46" fmla="*/ 40 w 50"/>
                  <a:gd name="T4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27">
                    <a:moveTo>
                      <a:pt x="40" y="23"/>
                    </a:moveTo>
                    <a:cubicBezTo>
                      <a:pt x="46" y="27"/>
                      <a:pt x="46" y="27"/>
                      <a:pt x="46" y="27"/>
                    </a:cubicBezTo>
                    <a:cubicBezTo>
                      <a:pt x="46" y="27"/>
                      <a:pt x="46" y="27"/>
                      <a:pt x="46" y="27"/>
                    </a:cubicBezTo>
                    <a:cubicBezTo>
                      <a:pt x="46" y="27"/>
                      <a:pt x="46" y="27"/>
                      <a:pt x="46" y="27"/>
                    </a:cubicBezTo>
                    <a:cubicBezTo>
                      <a:pt x="50" y="24"/>
                      <a:pt x="50" y="24"/>
                      <a:pt x="50" y="24"/>
                    </a:cubicBezTo>
                    <a:cubicBezTo>
                      <a:pt x="45" y="18"/>
                      <a:pt x="37" y="13"/>
                      <a:pt x="30" y="8"/>
                    </a:cubicBezTo>
                    <a:cubicBezTo>
                      <a:pt x="25" y="5"/>
                      <a:pt x="25" y="5"/>
                      <a:pt x="25" y="5"/>
                    </a:cubicBezTo>
                    <a:cubicBezTo>
                      <a:pt x="19" y="5"/>
                      <a:pt x="19" y="5"/>
                      <a:pt x="19" y="5"/>
                    </a:cubicBezTo>
                    <a:cubicBezTo>
                      <a:pt x="18" y="5"/>
                      <a:pt x="18" y="5"/>
                      <a:pt x="18" y="5"/>
                    </a:cubicBezTo>
                    <a:cubicBezTo>
                      <a:pt x="13" y="2"/>
                      <a:pt x="13" y="2"/>
                      <a:pt x="13" y="2"/>
                    </a:cubicBezTo>
                    <a:cubicBezTo>
                      <a:pt x="9" y="0"/>
                      <a:pt x="9" y="0"/>
                      <a:pt x="9" y="0"/>
                    </a:cubicBezTo>
                    <a:cubicBezTo>
                      <a:pt x="7" y="4"/>
                      <a:pt x="7" y="4"/>
                      <a:pt x="7" y="4"/>
                    </a:cubicBezTo>
                    <a:cubicBezTo>
                      <a:pt x="6" y="5"/>
                      <a:pt x="6" y="5"/>
                      <a:pt x="6" y="5"/>
                    </a:cubicBezTo>
                    <a:cubicBezTo>
                      <a:pt x="0" y="5"/>
                      <a:pt x="0" y="5"/>
                      <a:pt x="0" y="5"/>
                    </a:cubicBezTo>
                    <a:cubicBezTo>
                      <a:pt x="5" y="6"/>
                      <a:pt x="5" y="6"/>
                      <a:pt x="5" y="6"/>
                    </a:cubicBezTo>
                    <a:cubicBezTo>
                      <a:pt x="6" y="6"/>
                      <a:pt x="6" y="6"/>
                      <a:pt x="6" y="6"/>
                    </a:cubicBezTo>
                    <a:cubicBezTo>
                      <a:pt x="11" y="9"/>
                      <a:pt x="11" y="9"/>
                      <a:pt x="11" y="9"/>
                    </a:cubicBezTo>
                    <a:cubicBezTo>
                      <a:pt x="17" y="11"/>
                      <a:pt x="17" y="11"/>
                      <a:pt x="17" y="11"/>
                    </a:cubicBezTo>
                    <a:cubicBezTo>
                      <a:pt x="22" y="10"/>
                      <a:pt x="22" y="10"/>
                      <a:pt x="22" y="10"/>
                    </a:cubicBezTo>
                    <a:cubicBezTo>
                      <a:pt x="23" y="10"/>
                      <a:pt x="23" y="10"/>
                      <a:pt x="23" y="10"/>
                    </a:cubicBezTo>
                    <a:cubicBezTo>
                      <a:pt x="28" y="11"/>
                      <a:pt x="28" y="11"/>
                      <a:pt x="28" y="11"/>
                    </a:cubicBezTo>
                    <a:cubicBezTo>
                      <a:pt x="29" y="12"/>
                      <a:pt x="29" y="12"/>
                      <a:pt x="29" y="12"/>
                    </a:cubicBezTo>
                    <a:cubicBezTo>
                      <a:pt x="35" y="18"/>
                      <a:pt x="35" y="18"/>
                      <a:pt x="35" y="18"/>
                    </a:cubicBezTo>
                    <a:lnTo>
                      <a:pt x="4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5" name="Freeform 368">
                <a:extLst>
                  <a:ext uri="{FF2B5EF4-FFF2-40B4-BE49-F238E27FC236}">
                    <a16:creationId xmlns:a16="http://schemas.microsoft.com/office/drawing/2014/main" xmlns="" id="{50FE98E7-DECD-4AA8-BD4A-D7B4E8AE381E}"/>
                  </a:ext>
                </a:extLst>
              </p:cNvPr>
              <p:cNvSpPr>
                <a:spLocks/>
              </p:cNvSpPr>
              <p:nvPr/>
            </p:nvSpPr>
            <p:spPr bwMode="auto">
              <a:xfrm>
                <a:off x="-727" y="5589"/>
                <a:ext cx="36" cy="23"/>
              </a:xfrm>
              <a:custGeom>
                <a:avLst/>
                <a:gdLst>
                  <a:gd name="T0" fmla="*/ 36 w 36"/>
                  <a:gd name="T1" fmla="*/ 21 h 23"/>
                  <a:gd name="T2" fmla="*/ 32 w 36"/>
                  <a:gd name="T3" fmla="*/ 17 h 23"/>
                  <a:gd name="T4" fmla="*/ 28 w 36"/>
                  <a:gd name="T5" fmla="*/ 17 h 23"/>
                  <a:gd name="T6" fmla="*/ 28 w 36"/>
                  <a:gd name="T7" fmla="*/ 17 h 23"/>
                  <a:gd name="T8" fmla="*/ 22 w 36"/>
                  <a:gd name="T9" fmla="*/ 16 h 23"/>
                  <a:gd name="T10" fmla="*/ 16 w 36"/>
                  <a:gd name="T11" fmla="*/ 15 h 23"/>
                  <a:gd name="T12" fmla="*/ 16 w 36"/>
                  <a:gd name="T13" fmla="*/ 15 h 23"/>
                  <a:gd name="T14" fmla="*/ 11 w 36"/>
                  <a:gd name="T15" fmla="*/ 9 h 23"/>
                  <a:gd name="T16" fmla="*/ 5 w 36"/>
                  <a:gd name="T17" fmla="*/ 3 h 23"/>
                  <a:gd name="T18" fmla="*/ 0 w 36"/>
                  <a:gd name="T19" fmla="*/ 0 h 23"/>
                  <a:gd name="T20" fmla="*/ 0 w 36"/>
                  <a:gd name="T21" fmla="*/ 3 h 23"/>
                  <a:gd name="T22" fmla="*/ 1 w 36"/>
                  <a:gd name="T23" fmla="*/ 8 h 23"/>
                  <a:gd name="T24" fmla="*/ 6 w 36"/>
                  <a:gd name="T25" fmla="*/ 13 h 23"/>
                  <a:gd name="T26" fmla="*/ 6 w 36"/>
                  <a:gd name="T27" fmla="*/ 14 h 23"/>
                  <a:gd name="T28" fmla="*/ 10 w 36"/>
                  <a:gd name="T29" fmla="*/ 18 h 23"/>
                  <a:gd name="T30" fmla="*/ 13 w 36"/>
                  <a:gd name="T31" fmla="*/ 22 h 23"/>
                  <a:gd name="T32" fmla="*/ 16 w 36"/>
                  <a:gd name="T33" fmla="*/ 20 h 23"/>
                  <a:gd name="T34" fmla="*/ 17 w 36"/>
                  <a:gd name="T35" fmla="*/ 20 h 23"/>
                  <a:gd name="T36" fmla="*/ 23 w 36"/>
                  <a:gd name="T37" fmla="*/ 21 h 23"/>
                  <a:gd name="T38" fmla="*/ 28 w 36"/>
                  <a:gd name="T39" fmla="*/ 22 h 23"/>
                  <a:gd name="T40" fmla="*/ 33 w 36"/>
                  <a:gd name="T41" fmla="*/ 23 h 23"/>
                  <a:gd name="T42" fmla="*/ 36 w 36"/>
                  <a:gd name="T4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3">
                    <a:moveTo>
                      <a:pt x="36" y="21"/>
                    </a:moveTo>
                    <a:lnTo>
                      <a:pt x="32" y="17"/>
                    </a:lnTo>
                    <a:lnTo>
                      <a:pt x="28" y="17"/>
                    </a:lnTo>
                    <a:lnTo>
                      <a:pt x="28" y="17"/>
                    </a:lnTo>
                    <a:lnTo>
                      <a:pt x="22" y="16"/>
                    </a:lnTo>
                    <a:lnTo>
                      <a:pt x="16" y="15"/>
                    </a:lnTo>
                    <a:lnTo>
                      <a:pt x="16" y="15"/>
                    </a:lnTo>
                    <a:lnTo>
                      <a:pt x="11" y="9"/>
                    </a:lnTo>
                    <a:lnTo>
                      <a:pt x="5" y="3"/>
                    </a:lnTo>
                    <a:lnTo>
                      <a:pt x="0" y="0"/>
                    </a:lnTo>
                    <a:lnTo>
                      <a:pt x="0" y="3"/>
                    </a:lnTo>
                    <a:lnTo>
                      <a:pt x="1" y="8"/>
                    </a:lnTo>
                    <a:lnTo>
                      <a:pt x="6" y="13"/>
                    </a:lnTo>
                    <a:lnTo>
                      <a:pt x="6" y="14"/>
                    </a:lnTo>
                    <a:lnTo>
                      <a:pt x="10" y="18"/>
                    </a:lnTo>
                    <a:lnTo>
                      <a:pt x="13" y="22"/>
                    </a:lnTo>
                    <a:lnTo>
                      <a:pt x="16" y="20"/>
                    </a:lnTo>
                    <a:lnTo>
                      <a:pt x="17" y="20"/>
                    </a:lnTo>
                    <a:lnTo>
                      <a:pt x="23" y="21"/>
                    </a:lnTo>
                    <a:lnTo>
                      <a:pt x="28" y="22"/>
                    </a:lnTo>
                    <a:lnTo>
                      <a:pt x="33" y="23"/>
                    </a:lnTo>
                    <a:lnTo>
                      <a:pt x="36"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6" name="Rectangle 369">
                <a:extLst>
                  <a:ext uri="{FF2B5EF4-FFF2-40B4-BE49-F238E27FC236}">
                    <a16:creationId xmlns:a16="http://schemas.microsoft.com/office/drawing/2014/main" xmlns="" id="{33C4EA0B-3077-4C09-AFCC-35F278F4EDC9}"/>
                  </a:ext>
                </a:extLst>
              </p:cNvPr>
              <p:cNvSpPr>
                <a:spLocks noChangeArrowheads="1"/>
              </p:cNvSpPr>
              <p:nvPr/>
            </p:nvSpPr>
            <p:spPr bwMode="auto">
              <a:xfrm>
                <a:off x="-724" y="57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7" name="Freeform 370">
                <a:extLst>
                  <a:ext uri="{FF2B5EF4-FFF2-40B4-BE49-F238E27FC236}">
                    <a16:creationId xmlns:a16="http://schemas.microsoft.com/office/drawing/2014/main" xmlns="" id="{55FC95CF-FFF0-49DD-BAC3-8C88D8EC6D22}"/>
                  </a:ext>
                </a:extLst>
              </p:cNvPr>
              <p:cNvSpPr>
                <a:spLocks/>
              </p:cNvSpPr>
              <p:nvPr/>
            </p:nvSpPr>
            <p:spPr bwMode="auto">
              <a:xfrm>
                <a:off x="-1893" y="2757"/>
                <a:ext cx="7" cy="2"/>
              </a:xfrm>
              <a:custGeom>
                <a:avLst/>
                <a:gdLst>
                  <a:gd name="T0" fmla="*/ 1 w 7"/>
                  <a:gd name="T1" fmla="*/ 2 h 2"/>
                  <a:gd name="T2" fmla="*/ 7 w 7"/>
                  <a:gd name="T3" fmla="*/ 1 h 2"/>
                  <a:gd name="T4" fmla="*/ 7 w 7"/>
                  <a:gd name="T5" fmla="*/ 1 h 2"/>
                  <a:gd name="T6" fmla="*/ 2 w 7"/>
                  <a:gd name="T7" fmla="*/ 0 h 2"/>
                  <a:gd name="T8" fmla="*/ 0 w 7"/>
                  <a:gd name="T9" fmla="*/ 2 h 2"/>
                  <a:gd name="T10" fmla="*/ 1 w 7"/>
                  <a:gd name="T11" fmla="*/ 2 h 2"/>
                  <a:gd name="T12" fmla="*/ 1 w 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1" y="2"/>
                    </a:moveTo>
                    <a:lnTo>
                      <a:pt x="7" y="1"/>
                    </a:lnTo>
                    <a:lnTo>
                      <a:pt x="7" y="1"/>
                    </a:lnTo>
                    <a:lnTo>
                      <a:pt x="2" y="0"/>
                    </a:lnTo>
                    <a:lnTo>
                      <a:pt x="0" y="2"/>
                    </a:lnTo>
                    <a:lnTo>
                      <a:pt x="1"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8" name="Freeform 371">
                <a:extLst>
                  <a:ext uri="{FF2B5EF4-FFF2-40B4-BE49-F238E27FC236}">
                    <a16:creationId xmlns:a16="http://schemas.microsoft.com/office/drawing/2014/main" xmlns="" id="{3BA6335A-92E0-419E-8AD1-D14BAFBE9959}"/>
                  </a:ext>
                </a:extLst>
              </p:cNvPr>
              <p:cNvSpPr>
                <a:spLocks/>
              </p:cNvSpPr>
              <p:nvPr/>
            </p:nvSpPr>
            <p:spPr bwMode="auto">
              <a:xfrm>
                <a:off x="-2061" y="2981"/>
                <a:ext cx="22" cy="21"/>
              </a:xfrm>
              <a:custGeom>
                <a:avLst/>
                <a:gdLst>
                  <a:gd name="T0" fmla="*/ 15 w 23"/>
                  <a:gd name="T1" fmla="*/ 13 h 22"/>
                  <a:gd name="T2" fmla="*/ 20 w 23"/>
                  <a:gd name="T3" fmla="*/ 12 h 22"/>
                  <a:gd name="T4" fmla="*/ 23 w 23"/>
                  <a:gd name="T5" fmla="*/ 10 h 22"/>
                  <a:gd name="T6" fmla="*/ 21 w 23"/>
                  <a:gd name="T7" fmla="*/ 9 h 22"/>
                  <a:gd name="T8" fmla="*/ 16 w 23"/>
                  <a:gd name="T9" fmla="*/ 12 h 22"/>
                  <a:gd name="T10" fmla="*/ 14 w 23"/>
                  <a:gd name="T11" fmla="*/ 12 h 22"/>
                  <a:gd name="T12" fmla="*/ 8 w 23"/>
                  <a:gd name="T13" fmla="*/ 10 h 22"/>
                  <a:gd name="T14" fmla="*/ 7 w 23"/>
                  <a:gd name="T15" fmla="*/ 8 h 22"/>
                  <a:gd name="T16" fmla="*/ 2 w 23"/>
                  <a:gd name="T17" fmla="*/ 4 h 22"/>
                  <a:gd name="T18" fmla="*/ 1 w 23"/>
                  <a:gd name="T19" fmla="*/ 3 h 22"/>
                  <a:gd name="T20" fmla="*/ 0 w 23"/>
                  <a:gd name="T21" fmla="*/ 0 h 22"/>
                  <a:gd name="T22" fmla="*/ 0 w 23"/>
                  <a:gd name="T23" fmla="*/ 4 h 22"/>
                  <a:gd name="T24" fmla="*/ 6 w 23"/>
                  <a:gd name="T25" fmla="*/ 9 h 22"/>
                  <a:gd name="T26" fmla="*/ 6 w 23"/>
                  <a:gd name="T27" fmla="*/ 10 h 22"/>
                  <a:gd name="T28" fmla="*/ 8 w 23"/>
                  <a:gd name="T29" fmla="*/ 15 h 22"/>
                  <a:gd name="T30" fmla="*/ 11 w 23"/>
                  <a:gd name="T31" fmla="*/ 22 h 22"/>
                  <a:gd name="T32" fmla="*/ 15 w 23"/>
                  <a:gd name="T33" fmla="*/ 22 h 22"/>
                  <a:gd name="T34" fmla="*/ 15 w 23"/>
                  <a:gd name="T35" fmla="*/ 21 h 22"/>
                  <a:gd name="T36" fmla="*/ 13 w 23"/>
                  <a:gd name="T37" fmla="*/ 15 h 22"/>
                  <a:gd name="T38" fmla="*/ 14 w 23"/>
                  <a:gd name="T39" fmla="*/ 13 h 22"/>
                  <a:gd name="T40" fmla="*/ 15 w 23"/>
                  <a:gd name="T4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2">
                    <a:moveTo>
                      <a:pt x="15" y="13"/>
                    </a:moveTo>
                    <a:cubicBezTo>
                      <a:pt x="20" y="12"/>
                      <a:pt x="20" y="12"/>
                      <a:pt x="20" y="12"/>
                    </a:cubicBezTo>
                    <a:cubicBezTo>
                      <a:pt x="23" y="10"/>
                      <a:pt x="23" y="10"/>
                      <a:pt x="23" y="10"/>
                    </a:cubicBezTo>
                    <a:cubicBezTo>
                      <a:pt x="21" y="9"/>
                      <a:pt x="21" y="9"/>
                      <a:pt x="21" y="9"/>
                    </a:cubicBezTo>
                    <a:cubicBezTo>
                      <a:pt x="16" y="12"/>
                      <a:pt x="16" y="12"/>
                      <a:pt x="16" y="12"/>
                    </a:cubicBezTo>
                    <a:cubicBezTo>
                      <a:pt x="14" y="12"/>
                      <a:pt x="14" y="12"/>
                      <a:pt x="14" y="12"/>
                    </a:cubicBezTo>
                    <a:cubicBezTo>
                      <a:pt x="8" y="10"/>
                      <a:pt x="8" y="10"/>
                      <a:pt x="8" y="10"/>
                    </a:cubicBezTo>
                    <a:cubicBezTo>
                      <a:pt x="8" y="9"/>
                      <a:pt x="7" y="9"/>
                      <a:pt x="7" y="8"/>
                    </a:cubicBezTo>
                    <a:cubicBezTo>
                      <a:pt x="2" y="4"/>
                      <a:pt x="2" y="4"/>
                      <a:pt x="2" y="4"/>
                    </a:cubicBezTo>
                    <a:cubicBezTo>
                      <a:pt x="1" y="3"/>
                      <a:pt x="1" y="3"/>
                      <a:pt x="1" y="3"/>
                    </a:cubicBezTo>
                    <a:cubicBezTo>
                      <a:pt x="0" y="0"/>
                      <a:pt x="0" y="0"/>
                      <a:pt x="0" y="0"/>
                    </a:cubicBezTo>
                    <a:cubicBezTo>
                      <a:pt x="0" y="4"/>
                      <a:pt x="0" y="4"/>
                      <a:pt x="0" y="4"/>
                    </a:cubicBezTo>
                    <a:cubicBezTo>
                      <a:pt x="6" y="9"/>
                      <a:pt x="6" y="9"/>
                      <a:pt x="6" y="9"/>
                    </a:cubicBezTo>
                    <a:cubicBezTo>
                      <a:pt x="6" y="10"/>
                      <a:pt x="6" y="10"/>
                      <a:pt x="6" y="10"/>
                    </a:cubicBezTo>
                    <a:cubicBezTo>
                      <a:pt x="8" y="15"/>
                      <a:pt x="8" y="15"/>
                      <a:pt x="8" y="15"/>
                    </a:cubicBezTo>
                    <a:cubicBezTo>
                      <a:pt x="11" y="22"/>
                      <a:pt x="11" y="22"/>
                      <a:pt x="11" y="22"/>
                    </a:cubicBezTo>
                    <a:cubicBezTo>
                      <a:pt x="13" y="22"/>
                      <a:pt x="14" y="22"/>
                      <a:pt x="15" y="22"/>
                    </a:cubicBezTo>
                    <a:cubicBezTo>
                      <a:pt x="15" y="21"/>
                      <a:pt x="15" y="21"/>
                      <a:pt x="15" y="21"/>
                    </a:cubicBezTo>
                    <a:cubicBezTo>
                      <a:pt x="13" y="15"/>
                      <a:pt x="13" y="15"/>
                      <a:pt x="13" y="15"/>
                    </a:cubicBezTo>
                    <a:cubicBezTo>
                      <a:pt x="14" y="13"/>
                      <a:pt x="14" y="13"/>
                      <a:pt x="14" y="13"/>
                    </a:cubicBezTo>
                    <a:lnTo>
                      <a:pt x="1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9" name="Freeform 372">
                <a:extLst>
                  <a:ext uri="{FF2B5EF4-FFF2-40B4-BE49-F238E27FC236}">
                    <a16:creationId xmlns:a16="http://schemas.microsoft.com/office/drawing/2014/main" xmlns="" id="{77A94D10-F5A7-4386-B6F2-4EC8598E9A04}"/>
                  </a:ext>
                </a:extLst>
              </p:cNvPr>
              <p:cNvSpPr>
                <a:spLocks/>
              </p:cNvSpPr>
              <p:nvPr/>
            </p:nvSpPr>
            <p:spPr bwMode="auto">
              <a:xfrm>
                <a:off x="-2234" y="3080"/>
                <a:ext cx="17" cy="20"/>
              </a:xfrm>
              <a:custGeom>
                <a:avLst/>
                <a:gdLst>
                  <a:gd name="T0" fmla="*/ 0 w 17"/>
                  <a:gd name="T1" fmla="*/ 4 h 20"/>
                  <a:gd name="T2" fmla="*/ 0 w 17"/>
                  <a:gd name="T3" fmla="*/ 9 h 20"/>
                  <a:gd name="T4" fmla="*/ 5 w 17"/>
                  <a:gd name="T5" fmla="*/ 9 h 20"/>
                  <a:gd name="T6" fmla="*/ 6 w 17"/>
                  <a:gd name="T7" fmla="*/ 9 h 20"/>
                  <a:gd name="T8" fmla="*/ 12 w 17"/>
                  <a:gd name="T9" fmla="*/ 16 h 20"/>
                  <a:gd name="T10" fmla="*/ 12 w 17"/>
                  <a:gd name="T11" fmla="*/ 16 h 20"/>
                  <a:gd name="T12" fmla="*/ 17 w 17"/>
                  <a:gd name="T13" fmla="*/ 20 h 20"/>
                  <a:gd name="T14" fmla="*/ 17 w 17"/>
                  <a:gd name="T15" fmla="*/ 19 h 20"/>
                  <a:gd name="T16" fmla="*/ 14 w 17"/>
                  <a:gd name="T17" fmla="*/ 15 h 20"/>
                  <a:gd name="T18" fmla="*/ 10 w 17"/>
                  <a:gd name="T19" fmla="*/ 9 h 20"/>
                  <a:gd name="T20" fmla="*/ 10 w 17"/>
                  <a:gd name="T21" fmla="*/ 9 h 20"/>
                  <a:gd name="T22" fmla="*/ 8 w 17"/>
                  <a:gd name="T23" fmla="*/ 4 h 20"/>
                  <a:gd name="T24" fmla="*/ 4 w 17"/>
                  <a:gd name="T25" fmla="*/ 0 h 20"/>
                  <a:gd name="T26" fmla="*/ 0 w 17"/>
                  <a:gd name="T27" fmla="*/ 1 h 20"/>
                  <a:gd name="T28" fmla="*/ 0 w 17"/>
                  <a:gd name="T29" fmla="*/ 4 h 20"/>
                  <a:gd name="T30" fmla="*/ 0 w 17"/>
                  <a:gd name="T3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0">
                    <a:moveTo>
                      <a:pt x="0" y="4"/>
                    </a:moveTo>
                    <a:lnTo>
                      <a:pt x="0" y="9"/>
                    </a:lnTo>
                    <a:lnTo>
                      <a:pt x="5" y="9"/>
                    </a:lnTo>
                    <a:lnTo>
                      <a:pt x="6" y="9"/>
                    </a:lnTo>
                    <a:lnTo>
                      <a:pt x="12" y="16"/>
                    </a:lnTo>
                    <a:lnTo>
                      <a:pt x="12" y="16"/>
                    </a:lnTo>
                    <a:lnTo>
                      <a:pt x="17" y="20"/>
                    </a:lnTo>
                    <a:lnTo>
                      <a:pt x="17" y="19"/>
                    </a:lnTo>
                    <a:lnTo>
                      <a:pt x="14" y="15"/>
                    </a:lnTo>
                    <a:lnTo>
                      <a:pt x="10" y="9"/>
                    </a:lnTo>
                    <a:lnTo>
                      <a:pt x="10" y="9"/>
                    </a:lnTo>
                    <a:lnTo>
                      <a:pt x="8" y="4"/>
                    </a:lnTo>
                    <a:lnTo>
                      <a:pt x="4" y="0"/>
                    </a:lnTo>
                    <a:lnTo>
                      <a:pt x="0" y="1"/>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0" name="Freeform 373">
                <a:extLst>
                  <a:ext uri="{FF2B5EF4-FFF2-40B4-BE49-F238E27FC236}">
                    <a16:creationId xmlns:a16="http://schemas.microsoft.com/office/drawing/2014/main" xmlns="" id="{B28BB69A-6205-482D-85AD-FCCCF6C45D7A}"/>
                  </a:ext>
                </a:extLst>
              </p:cNvPr>
              <p:cNvSpPr>
                <a:spLocks/>
              </p:cNvSpPr>
              <p:nvPr/>
            </p:nvSpPr>
            <p:spPr bwMode="auto">
              <a:xfrm>
                <a:off x="-2218" y="3092"/>
                <a:ext cx="8" cy="5"/>
              </a:xfrm>
              <a:custGeom>
                <a:avLst/>
                <a:gdLst>
                  <a:gd name="T0" fmla="*/ 0 w 8"/>
                  <a:gd name="T1" fmla="*/ 1 h 5"/>
                  <a:gd name="T2" fmla="*/ 4 w 8"/>
                  <a:gd name="T3" fmla="*/ 5 h 5"/>
                  <a:gd name="T4" fmla="*/ 5 w 8"/>
                  <a:gd name="T5" fmla="*/ 4 h 5"/>
                  <a:gd name="T6" fmla="*/ 6 w 8"/>
                  <a:gd name="T7" fmla="*/ 4 h 5"/>
                  <a:gd name="T8" fmla="*/ 8 w 8"/>
                  <a:gd name="T9" fmla="*/ 4 h 5"/>
                  <a:gd name="T10" fmla="*/ 5 w 8"/>
                  <a:gd name="T11" fmla="*/ 2 h 5"/>
                  <a:gd name="T12" fmla="*/ 0 w 8"/>
                  <a:gd name="T13" fmla="*/ 0 h 5"/>
                  <a:gd name="T14" fmla="*/ 0 w 8"/>
                  <a:gd name="T15" fmla="*/ 1 h 5"/>
                  <a:gd name="T16" fmla="*/ 0 w 8"/>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0" y="1"/>
                    </a:moveTo>
                    <a:lnTo>
                      <a:pt x="4" y="5"/>
                    </a:lnTo>
                    <a:lnTo>
                      <a:pt x="5" y="4"/>
                    </a:lnTo>
                    <a:lnTo>
                      <a:pt x="6" y="4"/>
                    </a:lnTo>
                    <a:lnTo>
                      <a:pt x="8" y="4"/>
                    </a:lnTo>
                    <a:lnTo>
                      <a:pt x="5" y="2"/>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1" name="Freeform 374">
                <a:extLst>
                  <a:ext uri="{FF2B5EF4-FFF2-40B4-BE49-F238E27FC236}">
                    <a16:creationId xmlns:a16="http://schemas.microsoft.com/office/drawing/2014/main" xmlns="" id="{0A28BBB0-3A0E-4DE9-9C15-1C71828ED725}"/>
                  </a:ext>
                </a:extLst>
              </p:cNvPr>
              <p:cNvSpPr>
                <a:spLocks/>
              </p:cNvSpPr>
              <p:nvPr/>
            </p:nvSpPr>
            <p:spPr bwMode="auto">
              <a:xfrm>
                <a:off x="-2133" y="3227"/>
                <a:ext cx="1" cy="2"/>
              </a:xfrm>
              <a:custGeom>
                <a:avLst/>
                <a:gdLst>
                  <a:gd name="T0" fmla="*/ 1 w 1"/>
                  <a:gd name="T1" fmla="*/ 2 h 2"/>
                  <a:gd name="T2" fmla="*/ 0 w 1"/>
                  <a:gd name="T3" fmla="*/ 0 h 2"/>
                  <a:gd name="T4" fmla="*/ 1 w 1"/>
                  <a:gd name="T5" fmla="*/ 2 h 2"/>
                  <a:gd name="T6" fmla="*/ 0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0" y="0"/>
                    </a:lnTo>
                    <a:lnTo>
                      <a:pt x="1" y="2"/>
                    </a:lnTo>
                    <a:lnTo>
                      <a:pt x="0"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2" name="Freeform 375">
                <a:extLst>
                  <a:ext uri="{FF2B5EF4-FFF2-40B4-BE49-F238E27FC236}">
                    <a16:creationId xmlns:a16="http://schemas.microsoft.com/office/drawing/2014/main" xmlns="" id="{B99123D8-B4A0-45C8-98A6-95512E05190D}"/>
                  </a:ext>
                </a:extLst>
              </p:cNvPr>
              <p:cNvSpPr>
                <a:spLocks/>
              </p:cNvSpPr>
              <p:nvPr/>
            </p:nvSpPr>
            <p:spPr bwMode="auto">
              <a:xfrm>
                <a:off x="-2159" y="3194"/>
                <a:ext cx="4" cy="4"/>
              </a:xfrm>
              <a:custGeom>
                <a:avLst/>
                <a:gdLst>
                  <a:gd name="T0" fmla="*/ 1 w 4"/>
                  <a:gd name="T1" fmla="*/ 0 h 4"/>
                  <a:gd name="T2" fmla="*/ 0 w 4"/>
                  <a:gd name="T3" fmla="*/ 3 h 4"/>
                  <a:gd name="T4" fmla="*/ 0 w 4"/>
                  <a:gd name="T5" fmla="*/ 4 h 4"/>
                  <a:gd name="T6" fmla="*/ 0 w 4"/>
                  <a:gd name="T7" fmla="*/ 4 h 4"/>
                  <a:gd name="T8" fmla="*/ 4 w 4"/>
                  <a:gd name="T9" fmla="*/ 0 h 4"/>
                  <a:gd name="T10" fmla="*/ 1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1" y="0"/>
                    </a:moveTo>
                    <a:lnTo>
                      <a:pt x="0" y="3"/>
                    </a:lnTo>
                    <a:lnTo>
                      <a:pt x="0" y="4"/>
                    </a:lnTo>
                    <a:lnTo>
                      <a:pt x="0" y="4"/>
                    </a:lnTo>
                    <a:lnTo>
                      <a:pt x="4"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3" name="Rectangle 376">
                <a:extLst>
                  <a:ext uri="{FF2B5EF4-FFF2-40B4-BE49-F238E27FC236}">
                    <a16:creationId xmlns:a16="http://schemas.microsoft.com/office/drawing/2014/main" xmlns="" id="{DBB2CA5B-40F6-4444-AF85-E73E7FBBB2CA}"/>
                  </a:ext>
                </a:extLst>
              </p:cNvPr>
              <p:cNvSpPr>
                <a:spLocks noChangeArrowheads="1"/>
              </p:cNvSpPr>
              <p:nvPr/>
            </p:nvSpPr>
            <p:spPr bwMode="auto">
              <a:xfrm>
                <a:off x="-2159" y="319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4" name="Freeform 377">
                <a:extLst>
                  <a:ext uri="{FF2B5EF4-FFF2-40B4-BE49-F238E27FC236}">
                    <a16:creationId xmlns:a16="http://schemas.microsoft.com/office/drawing/2014/main" xmlns="" id="{FC8CF8B9-24E9-4655-9FEC-D65ABFD78A8F}"/>
                  </a:ext>
                </a:extLst>
              </p:cNvPr>
              <p:cNvSpPr>
                <a:spLocks/>
              </p:cNvSpPr>
              <p:nvPr/>
            </p:nvSpPr>
            <p:spPr bwMode="auto">
              <a:xfrm>
                <a:off x="-2137" y="3214"/>
                <a:ext cx="10" cy="6"/>
              </a:xfrm>
              <a:custGeom>
                <a:avLst/>
                <a:gdLst>
                  <a:gd name="T0" fmla="*/ 11 w 11"/>
                  <a:gd name="T1" fmla="*/ 0 h 6"/>
                  <a:gd name="T2" fmla="*/ 5 w 11"/>
                  <a:gd name="T3" fmla="*/ 0 h 6"/>
                  <a:gd name="T4" fmla="*/ 0 w 11"/>
                  <a:gd name="T5" fmla="*/ 2 h 6"/>
                  <a:gd name="T6" fmla="*/ 1 w 11"/>
                  <a:gd name="T7" fmla="*/ 3 h 6"/>
                  <a:gd name="T8" fmla="*/ 2 w 11"/>
                  <a:gd name="T9" fmla="*/ 4 h 6"/>
                  <a:gd name="T10" fmla="*/ 3 w 11"/>
                  <a:gd name="T11" fmla="*/ 6 h 6"/>
                  <a:gd name="T12" fmla="*/ 3 w 11"/>
                  <a:gd name="T13" fmla="*/ 6 h 6"/>
                  <a:gd name="T14" fmla="*/ 4 w 11"/>
                  <a:gd name="T15" fmla="*/ 4 h 6"/>
                  <a:gd name="T16" fmla="*/ 10 w 11"/>
                  <a:gd name="T17" fmla="*/ 0 h 6"/>
                  <a:gd name="T18" fmla="*/ 11 w 1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11" y="0"/>
                    </a:moveTo>
                    <a:cubicBezTo>
                      <a:pt x="5" y="0"/>
                      <a:pt x="5" y="0"/>
                      <a:pt x="5" y="0"/>
                    </a:cubicBezTo>
                    <a:cubicBezTo>
                      <a:pt x="0" y="2"/>
                      <a:pt x="0" y="2"/>
                      <a:pt x="0" y="2"/>
                    </a:cubicBezTo>
                    <a:cubicBezTo>
                      <a:pt x="1" y="3"/>
                      <a:pt x="1" y="3"/>
                      <a:pt x="1" y="3"/>
                    </a:cubicBezTo>
                    <a:cubicBezTo>
                      <a:pt x="2" y="4"/>
                      <a:pt x="2" y="4"/>
                      <a:pt x="2" y="4"/>
                    </a:cubicBezTo>
                    <a:cubicBezTo>
                      <a:pt x="3" y="6"/>
                      <a:pt x="3" y="6"/>
                      <a:pt x="3" y="6"/>
                    </a:cubicBezTo>
                    <a:cubicBezTo>
                      <a:pt x="3" y="6"/>
                      <a:pt x="3" y="6"/>
                      <a:pt x="3" y="6"/>
                    </a:cubicBezTo>
                    <a:cubicBezTo>
                      <a:pt x="4" y="4"/>
                      <a:pt x="4" y="4"/>
                      <a:pt x="4" y="4"/>
                    </a:cubicBezTo>
                    <a:cubicBezTo>
                      <a:pt x="10" y="0"/>
                      <a:pt x="10" y="0"/>
                      <a:pt x="10" y="0"/>
                    </a:cubicBezTo>
                    <a:cubicBezTo>
                      <a:pt x="10" y="0"/>
                      <a:pt x="10"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5" name="Freeform 378">
                <a:extLst>
                  <a:ext uri="{FF2B5EF4-FFF2-40B4-BE49-F238E27FC236}">
                    <a16:creationId xmlns:a16="http://schemas.microsoft.com/office/drawing/2014/main" xmlns="" id="{512EA40A-CDF0-4369-8A2F-CBAAED54F5E8}"/>
                  </a:ext>
                </a:extLst>
              </p:cNvPr>
              <p:cNvSpPr>
                <a:spLocks/>
              </p:cNvSpPr>
              <p:nvPr/>
            </p:nvSpPr>
            <p:spPr bwMode="auto">
              <a:xfrm>
                <a:off x="-2249" y="3232"/>
                <a:ext cx="2" cy="4"/>
              </a:xfrm>
              <a:custGeom>
                <a:avLst/>
                <a:gdLst>
                  <a:gd name="T0" fmla="*/ 2 w 2"/>
                  <a:gd name="T1" fmla="*/ 4 h 4"/>
                  <a:gd name="T2" fmla="*/ 2 w 2"/>
                  <a:gd name="T3" fmla="*/ 4 h 4"/>
                  <a:gd name="T4" fmla="*/ 2 w 2"/>
                  <a:gd name="T5" fmla="*/ 0 h 4"/>
                  <a:gd name="T6" fmla="*/ 0 w 2"/>
                  <a:gd name="T7" fmla="*/ 1 h 4"/>
                  <a:gd name="T8" fmla="*/ 1 w 2"/>
                  <a:gd name="T9" fmla="*/ 4 h 4"/>
                  <a:gd name="T10" fmla="*/ 1 w 2"/>
                  <a:gd name="T11" fmla="*/ 4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0"/>
                    </a:lnTo>
                    <a:lnTo>
                      <a:pt x="0" y="1"/>
                    </a:lnTo>
                    <a:lnTo>
                      <a:pt x="1" y="4"/>
                    </a:lnTo>
                    <a:lnTo>
                      <a:pt x="1"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6" name="Freeform 379">
                <a:extLst>
                  <a:ext uri="{FF2B5EF4-FFF2-40B4-BE49-F238E27FC236}">
                    <a16:creationId xmlns:a16="http://schemas.microsoft.com/office/drawing/2014/main" xmlns="" id="{8DD9AA20-41D4-4084-A9EE-6686FBD5A8CF}"/>
                  </a:ext>
                </a:extLst>
              </p:cNvPr>
              <p:cNvSpPr>
                <a:spLocks/>
              </p:cNvSpPr>
              <p:nvPr/>
            </p:nvSpPr>
            <p:spPr bwMode="auto">
              <a:xfrm>
                <a:off x="-2246" y="3229"/>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7" name="Freeform 380">
                <a:extLst>
                  <a:ext uri="{FF2B5EF4-FFF2-40B4-BE49-F238E27FC236}">
                    <a16:creationId xmlns:a16="http://schemas.microsoft.com/office/drawing/2014/main" xmlns="" id="{AFFE1A01-DCF2-41CD-9BE5-C1EB768C6F79}"/>
                  </a:ext>
                </a:extLst>
              </p:cNvPr>
              <p:cNvSpPr>
                <a:spLocks/>
              </p:cNvSpPr>
              <p:nvPr/>
            </p:nvSpPr>
            <p:spPr bwMode="auto">
              <a:xfrm>
                <a:off x="-1692" y="4041"/>
                <a:ext cx="10" cy="9"/>
              </a:xfrm>
              <a:custGeom>
                <a:avLst/>
                <a:gdLst>
                  <a:gd name="T0" fmla="*/ 1 w 10"/>
                  <a:gd name="T1" fmla="*/ 8 h 9"/>
                  <a:gd name="T2" fmla="*/ 4 w 10"/>
                  <a:gd name="T3" fmla="*/ 8 h 9"/>
                  <a:gd name="T4" fmla="*/ 5 w 10"/>
                  <a:gd name="T5" fmla="*/ 8 h 9"/>
                  <a:gd name="T6" fmla="*/ 5 w 10"/>
                  <a:gd name="T7" fmla="*/ 9 h 9"/>
                  <a:gd name="T8" fmla="*/ 5 w 10"/>
                  <a:gd name="T9" fmla="*/ 8 h 9"/>
                  <a:gd name="T10" fmla="*/ 6 w 10"/>
                  <a:gd name="T11" fmla="*/ 8 h 9"/>
                  <a:gd name="T12" fmla="*/ 10 w 10"/>
                  <a:gd name="T13" fmla="*/ 7 h 9"/>
                  <a:gd name="T14" fmla="*/ 7 w 10"/>
                  <a:gd name="T15" fmla="*/ 7 h 9"/>
                  <a:gd name="T16" fmla="*/ 7 w 10"/>
                  <a:gd name="T17" fmla="*/ 6 h 9"/>
                  <a:gd name="T18" fmla="*/ 2 w 10"/>
                  <a:gd name="T19" fmla="*/ 2 h 9"/>
                  <a:gd name="T20" fmla="*/ 2 w 10"/>
                  <a:gd name="T21" fmla="*/ 2 h 9"/>
                  <a:gd name="T22" fmla="*/ 0 w 10"/>
                  <a:gd name="T23" fmla="*/ 0 h 9"/>
                  <a:gd name="T24" fmla="*/ 0 w 10"/>
                  <a:gd name="T25" fmla="*/ 1 h 9"/>
                  <a:gd name="T26" fmla="*/ 0 w 10"/>
                  <a:gd name="T27" fmla="*/ 2 h 9"/>
                  <a:gd name="T28" fmla="*/ 0 w 10"/>
                  <a:gd name="T29" fmla="*/ 2 h 9"/>
                  <a:gd name="T30" fmla="*/ 1 w 10"/>
                  <a:gd name="T31" fmla="*/ 4 h 9"/>
                  <a:gd name="T32" fmla="*/ 1 w 10"/>
                  <a:gd name="T33" fmla="*/ 5 h 9"/>
                  <a:gd name="T34" fmla="*/ 1 w 10"/>
                  <a:gd name="T35" fmla="*/ 7 h 9"/>
                  <a:gd name="T36" fmla="*/ 1 w 10"/>
                  <a:gd name="T37" fmla="*/ 8 h 9"/>
                  <a:gd name="T38" fmla="*/ 1 w 10"/>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9">
                    <a:moveTo>
                      <a:pt x="1" y="8"/>
                    </a:moveTo>
                    <a:lnTo>
                      <a:pt x="4" y="8"/>
                    </a:lnTo>
                    <a:lnTo>
                      <a:pt x="5" y="8"/>
                    </a:lnTo>
                    <a:lnTo>
                      <a:pt x="5" y="9"/>
                    </a:lnTo>
                    <a:lnTo>
                      <a:pt x="5" y="8"/>
                    </a:lnTo>
                    <a:lnTo>
                      <a:pt x="6" y="8"/>
                    </a:lnTo>
                    <a:lnTo>
                      <a:pt x="10" y="7"/>
                    </a:lnTo>
                    <a:lnTo>
                      <a:pt x="7" y="7"/>
                    </a:lnTo>
                    <a:lnTo>
                      <a:pt x="7" y="6"/>
                    </a:lnTo>
                    <a:lnTo>
                      <a:pt x="2" y="2"/>
                    </a:lnTo>
                    <a:lnTo>
                      <a:pt x="2" y="2"/>
                    </a:lnTo>
                    <a:lnTo>
                      <a:pt x="0" y="0"/>
                    </a:lnTo>
                    <a:lnTo>
                      <a:pt x="0" y="1"/>
                    </a:lnTo>
                    <a:lnTo>
                      <a:pt x="0" y="2"/>
                    </a:lnTo>
                    <a:lnTo>
                      <a:pt x="0" y="2"/>
                    </a:lnTo>
                    <a:lnTo>
                      <a:pt x="1" y="4"/>
                    </a:lnTo>
                    <a:lnTo>
                      <a:pt x="1" y="5"/>
                    </a:lnTo>
                    <a:lnTo>
                      <a:pt x="1" y="7"/>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8" name="Freeform 381">
                <a:extLst>
                  <a:ext uri="{FF2B5EF4-FFF2-40B4-BE49-F238E27FC236}">
                    <a16:creationId xmlns:a16="http://schemas.microsoft.com/office/drawing/2014/main" xmlns="" id="{589B8E17-72BF-40F2-92CB-0F477DC65F03}"/>
                  </a:ext>
                </a:extLst>
              </p:cNvPr>
              <p:cNvSpPr>
                <a:spLocks/>
              </p:cNvSpPr>
              <p:nvPr/>
            </p:nvSpPr>
            <p:spPr bwMode="auto">
              <a:xfrm>
                <a:off x="-1858" y="2722"/>
                <a:ext cx="10" cy="14"/>
              </a:xfrm>
              <a:custGeom>
                <a:avLst/>
                <a:gdLst>
                  <a:gd name="T0" fmla="*/ 0 w 11"/>
                  <a:gd name="T1" fmla="*/ 14 h 15"/>
                  <a:gd name="T2" fmla="*/ 5 w 11"/>
                  <a:gd name="T3" fmla="*/ 15 h 15"/>
                  <a:gd name="T4" fmla="*/ 9 w 11"/>
                  <a:gd name="T5" fmla="*/ 14 h 15"/>
                  <a:gd name="T6" fmla="*/ 10 w 11"/>
                  <a:gd name="T7" fmla="*/ 9 h 15"/>
                  <a:gd name="T8" fmla="*/ 10 w 11"/>
                  <a:gd name="T9" fmla="*/ 9 h 15"/>
                  <a:gd name="T10" fmla="*/ 11 w 11"/>
                  <a:gd name="T11" fmla="*/ 3 h 15"/>
                  <a:gd name="T12" fmla="*/ 7 w 11"/>
                  <a:gd name="T13" fmla="*/ 0 h 15"/>
                  <a:gd name="T14" fmla="*/ 5 w 11"/>
                  <a:gd name="T15" fmla="*/ 4 h 15"/>
                  <a:gd name="T16" fmla="*/ 6 w 11"/>
                  <a:gd name="T17" fmla="*/ 9 h 15"/>
                  <a:gd name="T18" fmla="*/ 5 w 11"/>
                  <a:gd name="T19" fmla="*/ 10 h 15"/>
                  <a:gd name="T20" fmla="*/ 0 w 11"/>
                  <a:gd name="T2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0" y="14"/>
                    </a:moveTo>
                    <a:cubicBezTo>
                      <a:pt x="5" y="15"/>
                      <a:pt x="5" y="15"/>
                      <a:pt x="5" y="15"/>
                    </a:cubicBezTo>
                    <a:cubicBezTo>
                      <a:pt x="9" y="14"/>
                      <a:pt x="9" y="14"/>
                      <a:pt x="9" y="14"/>
                    </a:cubicBezTo>
                    <a:cubicBezTo>
                      <a:pt x="10" y="9"/>
                      <a:pt x="10" y="9"/>
                      <a:pt x="10" y="9"/>
                    </a:cubicBezTo>
                    <a:cubicBezTo>
                      <a:pt x="10" y="9"/>
                      <a:pt x="10" y="9"/>
                      <a:pt x="10" y="9"/>
                    </a:cubicBezTo>
                    <a:cubicBezTo>
                      <a:pt x="11" y="3"/>
                      <a:pt x="11" y="3"/>
                      <a:pt x="11" y="3"/>
                    </a:cubicBezTo>
                    <a:cubicBezTo>
                      <a:pt x="7" y="0"/>
                      <a:pt x="7" y="0"/>
                      <a:pt x="7" y="0"/>
                    </a:cubicBezTo>
                    <a:cubicBezTo>
                      <a:pt x="5" y="4"/>
                      <a:pt x="5" y="4"/>
                      <a:pt x="5" y="4"/>
                    </a:cubicBezTo>
                    <a:cubicBezTo>
                      <a:pt x="6" y="9"/>
                      <a:pt x="6" y="9"/>
                      <a:pt x="6" y="9"/>
                    </a:cubicBezTo>
                    <a:cubicBezTo>
                      <a:pt x="6" y="9"/>
                      <a:pt x="6" y="10"/>
                      <a:pt x="5" y="1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9" name="Freeform 382">
                <a:extLst>
                  <a:ext uri="{FF2B5EF4-FFF2-40B4-BE49-F238E27FC236}">
                    <a16:creationId xmlns:a16="http://schemas.microsoft.com/office/drawing/2014/main" xmlns="" id="{59F0411C-0AD0-423D-9415-8F01D21C7195}"/>
                  </a:ext>
                </a:extLst>
              </p:cNvPr>
              <p:cNvSpPr>
                <a:spLocks/>
              </p:cNvSpPr>
              <p:nvPr/>
            </p:nvSpPr>
            <p:spPr bwMode="auto">
              <a:xfrm>
                <a:off x="-1728" y="2423"/>
                <a:ext cx="25" cy="13"/>
              </a:xfrm>
              <a:custGeom>
                <a:avLst/>
                <a:gdLst>
                  <a:gd name="T0" fmla="*/ 26 w 26"/>
                  <a:gd name="T1" fmla="*/ 3 h 14"/>
                  <a:gd name="T2" fmla="*/ 26 w 26"/>
                  <a:gd name="T3" fmla="*/ 3 h 14"/>
                  <a:gd name="T4" fmla="*/ 14 w 26"/>
                  <a:gd name="T5" fmla="*/ 3 h 14"/>
                  <a:gd name="T6" fmla="*/ 13 w 26"/>
                  <a:gd name="T7" fmla="*/ 3 h 14"/>
                  <a:gd name="T8" fmla="*/ 8 w 26"/>
                  <a:gd name="T9" fmla="*/ 0 h 14"/>
                  <a:gd name="T10" fmla="*/ 7 w 26"/>
                  <a:gd name="T11" fmla="*/ 0 h 14"/>
                  <a:gd name="T12" fmla="*/ 7 w 26"/>
                  <a:gd name="T13" fmla="*/ 1 h 14"/>
                  <a:gd name="T14" fmla="*/ 1 w 26"/>
                  <a:gd name="T15" fmla="*/ 4 h 14"/>
                  <a:gd name="T16" fmla="*/ 0 w 26"/>
                  <a:gd name="T17" fmla="*/ 5 h 14"/>
                  <a:gd name="T18" fmla="*/ 1 w 26"/>
                  <a:gd name="T19" fmla="*/ 5 h 14"/>
                  <a:gd name="T20" fmla="*/ 2 w 26"/>
                  <a:gd name="T21" fmla="*/ 5 h 14"/>
                  <a:gd name="T22" fmla="*/ 7 w 26"/>
                  <a:gd name="T23" fmla="*/ 2 h 14"/>
                  <a:gd name="T24" fmla="*/ 9 w 26"/>
                  <a:gd name="T25" fmla="*/ 3 h 14"/>
                  <a:gd name="T26" fmla="*/ 10 w 26"/>
                  <a:gd name="T27" fmla="*/ 4 h 14"/>
                  <a:gd name="T28" fmla="*/ 9 w 26"/>
                  <a:gd name="T29" fmla="*/ 7 h 14"/>
                  <a:gd name="T30" fmla="*/ 15 w 26"/>
                  <a:gd name="T31" fmla="*/ 5 h 14"/>
                  <a:gd name="T32" fmla="*/ 16 w 26"/>
                  <a:gd name="T33" fmla="*/ 5 h 14"/>
                  <a:gd name="T34" fmla="*/ 21 w 26"/>
                  <a:gd name="T35" fmla="*/ 7 h 14"/>
                  <a:gd name="T36" fmla="*/ 22 w 26"/>
                  <a:gd name="T37" fmla="*/ 8 h 14"/>
                  <a:gd name="T38" fmla="*/ 25 w 26"/>
                  <a:gd name="T39" fmla="*/ 13 h 14"/>
                  <a:gd name="T40" fmla="*/ 26 w 26"/>
                  <a:gd name="T41" fmla="*/ 14 h 14"/>
                  <a:gd name="T42" fmla="*/ 25 w 26"/>
                  <a:gd name="T43" fmla="*/ 10 h 14"/>
                  <a:gd name="T44" fmla="*/ 26 w 26"/>
                  <a:gd name="T45" fmla="*/ 4 h 14"/>
                  <a:gd name="T46" fmla="*/ 26 w 26"/>
                  <a:gd name="T4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4">
                    <a:moveTo>
                      <a:pt x="26" y="3"/>
                    </a:moveTo>
                    <a:cubicBezTo>
                      <a:pt x="26" y="3"/>
                      <a:pt x="26" y="3"/>
                      <a:pt x="26" y="3"/>
                    </a:cubicBezTo>
                    <a:cubicBezTo>
                      <a:pt x="14" y="3"/>
                      <a:pt x="14" y="3"/>
                      <a:pt x="14" y="3"/>
                    </a:cubicBezTo>
                    <a:cubicBezTo>
                      <a:pt x="13" y="3"/>
                      <a:pt x="13" y="3"/>
                      <a:pt x="13" y="3"/>
                    </a:cubicBezTo>
                    <a:cubicBezTo>
                      <a:pt x="8" y="0"/>
                      <a:pt x="8" y="0"/>
                      <a:pt x="8" y="0"/>
                    </a:cubicBezTo>
                    <a:cubicBezTo>
                      <a:pt x="7" y="0"/>
                      <a:pt x="7" y="0"/>
                      <a:pt x="7" y="0"/>
                    </a:cubicBezTo>
                    <a:cubicBezTo>
                      <a:pt x="7" y="1"/>
                      <a:pt x="7" y="1"/>
                      <a:pt x="7" y="1"/>
                    </a:cubicBezTo>
                    <a:cubicBezTo>
                      <a:pt x="1" y="4"/>
                      <a:pt x="1" y="4"/>
                      <a:pt x="1" y="4"/>
                    </a:cubicBezTo>
                    <a:cubicBezTo>
                      <a:pt x="0" y="5"/>
                      <a:pt x="0" y="5"/>
                      <a:pt x="0" y="5"/>
                    </a:cubicBezTo>
                    <a:cubicBezTo>
                      <a:pt x="1" y="5"/>
                      <a:pt x="1" y="5"/>
                      <a:pt x="1" y="5"/>
                    </a:cubicBezTo>
                    <a:cubicBezTo>
                      <a:pt x="2" y="5"/>
                      <a:pt x="2" y="5"/>
                      <a:pt x="2" y="5"/>
                    </a:cubicBezTo>
                    <a:cubicBezTo>
                      <a:pt x="7" y="2"/>
                      <a:pt x="7" y="2"/>
                      <a:pt x="7" y="2"/>
                    </a:cubicBezTo>
                    <a:cubicBezTo>
                      <a:pt x="9" y="3"/>
                      <a:pt x="9" y="3"/>
                      <a:pt x="9" y="3"/>
                    </a:cubicBezTo>
                    <a:cubicBezTo>
                      <a:pt x="10" y="4"/>
                      <a:pt x="10" y="4"/>
                      <a:pt x="10" y="4"/>
                    </a:cubicBezTo>
                    <a:cubicBezTo>
                      <a:pt x="9" y="7"/>
                      <a:pt x="9" y="7"/>
                      <a:pt x="9" y="7"/>
                    </a:cubicBezTo>
                    <a:cubicBezTo>
                      <a:pt x="15" y="5"/>
                      <a:pt x="15" y="5"/>
                      <a:pt x="15" y="5"/>
                    </a:cubicBezTo>
                    <a:cubicBezTo>
                      <a:pt x="16" y="5"/>
                      <a:pt x="16" y="5"/>
                      <a:pt x="16" y="5"/>
                    </a:cubicBezTo>
                    <a:cubicBezTo>
                      <a:pt x="21" y="7"/>
                      <a:pt x="21" y="7"/>
                      <a:pt x="21" y="7"/>
                    </a:cubicBezTo>
                    <a:cubicBezTo>
                      <a:pt x="22" y="8"/>
                      <a:pt x="22" y="8"/>
                      <a:pt x="22" y="8"/>
                    </a:cubicBezTo>
                    <a:cubicBezTo>
                      <a:pt x="25" y="13"/>
                      <a:pt x="25" y="13"/>
                      <a:pt x="25" y="13"/>
                    </a:cubicBezTo>
                    <a:cubicBezTo>
                      <a:pt x="26" y="14"/>
                      <a:pt x="26" y="14"/>
                      <a:pt x="26" y="14"/>
                    </a:cubicBezTo>
                    <a:cubicBezTo>
                      <a:pt x="25" y="13"/>
                      <a:pt x="25" y="12"/>
                      <a:pt x="25" y="10"/>
                    </a:cubicBezTo>
                    <a:cubicBezTo>
                      <a:pt x="26" y="4"/>
                      <a:pt x="26" y="4"/>
                      <a:pt x="26" y="4"/>
                    </a:cubicBezTo>
                    <a:lnTo>
                      <a:pt x="2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0" name="Freeform 383">
                <a:extLst>
                  <a:ext uri="{FF2B5EF4-FFF2-40B4-BE49-F238E27FC236}">
                    <a16:creationId xmlns:a16="http://schemas.microsoft.com/office/drawing/2014/main" xmlns="" id="{4D6B3B20-1054-4E14-86AB-EE9DE8533978}"/>
                  </a:ext>
                </a:extLst>
              </p:cNvPr>
              <p:cNvSpPr>
                <a:spLocks/>
              </p:cNvSpPr>
              <p:nvPr/>
            </p:nvSpPr>
            <p:spPr bwMode="auto">
              <a:xfrm>
                <a:off x="-2235" y="3254"/>
                <a:ext cx="3" cy="5"/>
              </a:xfrm>
              <a:custGeom>
                <a:avLst/>
                <a:gdLst>
                  <a:gd name="T0" fmla="*/ 3 w 3"/>
                  <a:gd name="T1" fmla="*/ 5 h 5"/>
                  <a:gd name="T2" fmla="*/ 3 w 3"/>
                  <a:gd name="T3" fmla="*/ 1 h 5"/>
                  <a:gd name="T4" fmla="*/ 0 w 3"/>
                  <a:gd name="T5" fmla="*/ 0 h 5"/>
                  <a:gd name="T6" fmla="*/ 3 w 3"/>
                  <a:gd name="T7" fmla="*/ 5 h 5"/>
                  <a:gd name="T8" fmla="*/ 3 w 3"/>
                  <a:gd name="T9" fmla="*/ 5 h 5"/>
                </a:gdLst>
                <a:ahLst/>
                <a:cxnLst>
                  <a:cxn ang="0">
                    <a:pos x="T0" y="T1"/>
                  </a:cxn>
                  <a:cxn ang="0">
                    <a:pos x="T2" y="T3"/>
                  </a:cxn>
                  <a:cxn ang="0">
                    <a:pos x="T4" y="T5"/>
                  </a:cxn>
                  <a:cxn ang="0">
                    <a:pos x="T6" y="T7"/>
                  </a:cxn>
                  <a:cxn ang="0">
                    <a:pos x="T8" y="T9"/>
                  </a:cxn>
                </a:cxnLst>
                <a:rect l="0" t="0" r="r" b="b"/>
                <a:pathLst>
                  <a:path w="3" h="5">
                    <a:moveTo>
                      <a:pt x="3" y="5"/>
                    </a:moveTo>
                    <a:lnTo>
                      <a:pt x="3" y="1"/>
                    </a:lnTo>
                    <a:lnTo>
                      <a:pt x="0" y="0"/>
                    </a:lnTo>
                    <a:lnTo>
                      <a:pt x="3" y="5"/>
                    </a:ln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1" name="Freeform 384">
                <a:extLst>
                  <a:ext uri="{FF2B5EF4-FFF2-40B4-BE49-F238E27FC236}">
                    <a16:creationId xmlns:a16="http://schemas.microsoft.com/office/drawing/2014/main" xmlns="" id="{B19DCD69-E1E1-4F06-BE3A-486AD6F82555}"/>
                  </a:ext>
                </a:extLst>
              </p:cNvPr>
              <p:cNvSpPr>
                <a:spLocks/>
              </p:cNvSpPr>
              <p:nvPr/>
            </p:nvSpPr>
            <p:spPr bwMode="auto">
              <a:xfrm>
                <a:off x="-1971" y="2900"/>
                <a:ext cx="9" cy="5"/>
              </a:xfrm>
              <a:custGeom>
                <a:avLst/>
                <a:gdLst>
                  <a:gd name="T0" fmla="*/ 0 w 9"/>
                  <a:gd name="T1" fmla="*/ 5 h 5"/>
                  <a:gd name="T2" fmla="*/ 4 w 9"/>
                  <a:gd name="T3" fmla="*/ 4 h 5"/>
                  <a:gd name="T4" fmla="*/ 5 w 9"/>
                  <a:gd name="T5" fmla="*/ 2 h 5"/>
                  <a:gd name="T6" fmla="*/ 7 w 9"/>
                  <a:gd name="T7" fmla="*/ 2 h 5"/>
                  <a:gd name="T8" fmla="*/ 8 w 9"/>
                  <a:gd name="T9" fmla="*/ 2 h 5"/>
                  <a:gd name="T10" fmla="*/ 8 w 9"/>
                  <a:gd name="T11" fmla="*/ 1 h 5"/>
                  <a:gd name="T12" fmla="*/ 9 w 9"/>
                  <a:gd name="T13" fmla="*/ 0 h 5"/>
                  <a:gd name="T14" fmla="*/ 0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5"/>
                    </a:moveTo>
                    <a:cubicBezTo>
                      <a:pt x="4" y="4"/>
                      <a:pt x="4" y="4"/>
                      <a:pt x="4" y="4"/>
                    </a:cubicBezTo>
                    <a:cubicBezTo>
                      <a:pt x="5" y="2"/>
                      <a:pt x="5" y="2"/>
                      <a:pt x="5" y="2"/>
                    </a:cubicBezTo>
                    <a:cubicBezTo>
                      <a:pt x="7" y="2"/>
                      <a:pt x="7" y="2"/>
                      <a:pt x="7" y="2"/>
                    </a:cubicBezTo>
                    <a:cubicBezTo>
                      <a:pt x="8" y="2"/>
                      <a:pt x="8" y="2"/>
                      <a:pt x="8" y="2"/>
                    </a:cubicBezTo>
                    <a:cubicBezTo>
                      <a:pt x="8" y="1"/>
                      <a:pt x="8" y="1"/>
                      <a:pt x="8" y="1"/>
                    </a:cubicBezTo>
                    <a:cubicBezTo>
                      <a:pt x="9" y="0"/>
                      <a:pt x="9" y="0"/>
                      <a:pt x="9" y="0"/>
                    </a:cubicBezTo>
                    <a:cubicBezTo>
                      <a:pt x="4" y="3"/>
                      <a:pt x="2"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2" name="Freeform 385">
                <a:extLst>
                  <a:ext uri="{FF2B5EF4-FFF2-40B4-BE49-F238E27FC236}">
                    <a16:creationId xmlns:a16="http://schemas.microsoft.com/office/drawing/2014/main" xmlns="" id="{5CA93146-2040-42AD-BACF-99944A60F1E0}"/>
                  </a:ext>
                </a:extLst>
              </p:cNvPr>
              <p:cNvSpPr>
                <a:spLocks/>
              </p:cNvSpPr>
              <p:nvPr/>
            </p:nvSpPr>
            <p:spPr bwMode="auto">
              <a:xfrm>
                <a:off x="-1911" y="2864"/>
                <a:ext cx="26" cy="17"/>
              </a:xfrm>
              <a:custGeom>
                <a:avLst/>
                <a:gdLst>
                  <a:gd name="T0" fmla="*/ 15 w 27"/>
                  <a:gd name="T1" fmla="*/ 9 h 19"/>
                  <a:gd name="T2" fmla="*/ 15 w 27"/>
                  <a:gd name="T3" fmla="*/ 9 h 19"/>
                  <a:gd name="T4" fmla="*/ 21 w 27"/>
                  <a:gd name="T5" fmla="*/ 7 h 19"/>
                  <a:gd name="T6" fmla="*/ 26 w 27"/>
                  <a:gd name="T7" fmla="*/ 5 h 19"/>
                  <a:gd name="T8" fmla="*/ 27 w 27"/>
                  <a:gd name="T9" fmla="*/ 3 h 19"/>
                  <a:gd name="T10" fmla="*/ 23 w 27"/>
                  <a:gd name="T11" fmla="*/ 3 h 19"/>
                  <a:gd name="T12" fmla="*/ 23 w 27"/>
                  <a:gd name="T13" fmla="*/ 3 h 19"/>
                  <a:gd name="T14" fmla="*/ 17 w 27"/>
                  <a:gd name="T15" fmla="*/ 1 h 19"/>
                  <a:gd name="T16" fmla="*/ 16 w 27"/>
                  <a:gd name="T17" fmla="*/ 0 h 19"/>
                  <a:gd name="T18" fmla="*/ 0 w 27"/>
                  <a:gd name="T19" fmla="*/ 18 h 19"/>
                  <a:gd name="T20" fmla="*/ 5 w 27"/>
                  <a:gd name="T21" fmla="*/ 18 h 19"/>
                  <a:gd name="T22" fmla="*/ 6 w 27"/>
                  <a:gd name="T23" fmla="*/ 19 h 19"/>
                  <a:gd name="T24" fmla="*/ 10 w 27"/>
                  <a:gd name="T25" fmla="*/ 15 h 19"/>
                  <a:gd name="T26" fmla="*/ 15 w 27"/>
                  <a:gd name="T2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9">
                    <a:moveTo>
                      <a:pt x="15" y="9"/>
                    </a:moveTo>
                    <a:cubicBezTo>
                      <a:pt x="15" y="9"/>
                      <a:pt x="15" y="9"/>
                      <a:pt x="15" y="9"/>
                    </a:cubicBezTo>
                    <a:cubicBezTo>
                      <a:pt x="21" y="7"/>
                      <a:pt x="21" y="7"/>
                      <a:pt x="21" y="7"/>
                    </a:cubicBezTo>
                    <a:cubicBezTo>
                      <a:pt x="26" y="5"/>
                      <a:pt x="26" y="5"/>
                      <a:pt x="26" y="5"/>
                    </a:cubicBezTo>
                    <a:cubicBezTo>
                      <a:pt x="27" y="3"/>
                      <a:pt x="27" y="3"/>
                      <a:pt x="27" y="3"/>
                    </a:cubicBezTo>
                    <a:cubicBezTo>
                      <a:pt x="23" y="3"/>
                      <a:pt x="23" y="3"/>
                      <a:pt x="23" y="3"/>
                    </a:cubicBezTo>
                    <a:cubicBezTo>
                      <a:pt x="23" y="3"/>
                      <a:pt x="23" y="3"/>
                      <a:pt x="23" y="3"/>
                    </a:cubicBezTo>
                    <a:cubicBezTo>
                      <a:pt x="17" y="1"/>
                      <a:pt x="17" y="1"/>
                      <a:pt x="17" y="1"/>
                    </a:cubicBezTo>
                    <a:cubicBezTo>
                      <a:pt x="16" y="1"/>
                      <a:pt x="16" y="1"/>
                      <a:pt x="16" y="0"/>
                    </a:cubicBezTo>
                    <a:cubicBezTo>
                      <a:pt x="8" y="13"/>
                      <a:pt x="10" y="6"/>
                      <a:pt x="0" y="18"/>
                    </a:cubicBezTo>
                    <a:cubicBezTo>
                      <a:pt x="5" y="18"/>
                      <a:pt x="5" y="18"/>
                      <a:pt x="5" y="18"/>
                    </a:cubicBezTo>
                    <a:cubicBezTo>
                      <a:pt x="6" y="19"/>
                      <a:pt x="6" y="19"/>
                      <a:pt x="6" y="19"/>
                    </a:cubicBezTo>
                    <a:cubicBezTo>
                      <a:pt x="10" y="15"/>
                      <a:pt x="10" y="15"/>
                      <a:pt x="10" y="15"/>
                    </a:cubicBezTo>
                    <a:lnTo>
                      <a:pt x="1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3" name="Freeform 386">
                <a:extLst>
                  <a:ext uri="{FF2B5EF4-FFF2-40B4-BE49-F238E27FC236}">
                    <a16:creationId xmlns:a16="http://schemas.microsoft.com/office/drawing/2014/main" xmlns="" id="{EC8B2485-F36D-4D9B-ABD8-CB703EAD1245}"/>
                  </a:ext>
                </a:extLst>
              </p:cNvPr>
              <p:cNvSpPr>
                <a:spLocks/>
              </p:cNvSpPr>
              <p:nvPr/>
            </p:nvSpPr>
            <p:spPr bwMode="auto">
              <a:xfrm>
                <a:off x="-1718" y="2391"/>
                <a:ext cx="12" cy="13"/>
              </a:xfrm>
              <a:custGeom>
                <a:avLst/>
                <a:gdLst>
                  <a:gd name="T0" fmla="*/ 10 w 13"/>
                  <a:gd name="T1" fmla="*/ 4 h 14"/>
                  <a:gd name="T2" fmla="*/ 12 w 13"/>
                  <a:gd name="T3" fmla="*/ 4 h 14"/>
                  <a:gd name="T4" fmla="*/ 7 w 13"/>
                  <a:gd name="T5" fmla="*/ 1 h 14"/>
                  <a:gd name="T6" fmla="*/ 6 w 13"/>
                  <a:gd name="T7" fmla="*/ 0 h 14"/>
                  <a:gd name="T8" fmla="*/ 0 w 13"/>
                  <a:gd name="T9" fmla="*/ 9 h 14"/>
                  <a:gd name="T10" fmla="*/ 2 w 13"/>
                  <a:gd name="T11" fmla="*/ 8 h 14"/>
                  <a:gd name="T12" fmla="*/ 7 w 13"/>
                  <a:gd name="T13" fmla="*/ 12 h 14"/>
                  <a:gd name="T14" fmla="*/ 12 w 13"/>
                  <a:gd name="T15" fmla="*/ 14 h 14"/>
                  <a:gd name="T16" fmla="*/ 13 w 13"/>
                  <a:gd name="T17" fmla="*/ 14 h 14"/>
                  <a:gd name="T18" fmla="*/ 11 w 13"/>
                  <a:gd name="T19" fmla="*/ 13 h 14"/>
                  <a:gd name="T20" fmla="*/ 10 w 13"/>
                  <a:gd name="T21" fmla="*/ 12 h 14"/>
                  <a:gd name="T22" fmla="*/ 10 w 13"/>
                  <a:gd name="T23" fmla="*/ 5 h 14"/>
                  <a:gd name="T24" fmla="*/ 10 w 13"/>
                  <a:gd name="T2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10" y="4"/>
                    </a:moveTo>
                    <a:cubicBezTo>
                      <a:pt x="12" y="4"/>
                      <a:pt x="12" y="4"/>
                      <a:pt x="12" y="4"/>
                    </a:cubicBezTo>
                    <a:cubicBezTo>
                      <a:pt x="7" y="1"/>
                      <a:pt x="7" y="1"/>
                      <a:pt x="7" y="1"/>
                    </a:cubicBezTo>
                    <a:cubicBezTo>
                      <a:pt x="6" y="0"/>
                      <a:pt x="6" y="0"/>
                      <a:pt x="6" y="0"/>
                    </a:cubicBezTo>
                    <a:cubicBezTo>
                      <a:pt x="4" y="3"/>
                      <a:pt x="2" y="6"/>
                      <a:pt x="0" y="9"/>
                    </a:cubicBezTo>
                    <a:cubicBezTo>
                      <a:pt x="2" y="8"/>
                      <a:pt x="2" y="8"/>
                      <a:pt x="2" y="8"/>
                    </a:cubicBezTo>
                    <a:cubicBezTo>
                      <a:pt x="7" y="12"/>
                      <a:pt x="7" y="12"/>
                      <a:pt x="7" y="12"/>
                    </a:cubicBezTo>
                    <a:cubicBezTo>
                      <a:pt x="12" y="14"/>
                      <a:pt x="12" y="14"/>
                      <a:pt x="12" y="14"/>
                    </a:cubicBezTo>
                    <a:cubicBezTo>
                      <a:pt x="13" y="14"/>
                      <a:pt x="13" y="14"/>
                      <a:pt x="13" y="14"/>
                    </a:cubicBezTo>
                    <a:cubicBezTo>
                      <a:pt x="11" y="13"/>
                      <a:pt x="11" y="13"/>
                      <a:pt x="11" y="13"/>
                    </a:cubicBezTo>
                    <a:cubicBezTo>
                      <a:pt x="10" y="12"/>
                      <a:pt x="10" y="12"/>
                      <a:pt x="10" y="12"/>
                    </a:cubicBezTo>
                    <a:cubicBezTo>
                      <a:pt x="10" y="5"/>
                      <a:pt x="10" y="5"/>
                      <a:pt x="10" y="5"/>
                    </a:cubicBez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4" name="Freeform 387">
                <a:extLst>
                  <a:ext uri="{FF2B5EF4-FFF2-40B4-BE49-F238E27FC236}">
                    <a16:creationId xmlns:a16="http://schemas.microsoft.com/office/drawing/2014/main" xmlns="" id="{C4E9767A-E3D8-4F84-85B2-7680F7CD54AC}"/>
                  </a:ext>
                </a:extLst>
              </p:cNvPr>
              <p:cNvSpPr>
                <a:spLocks/>
              </p:cNvSpPr>
              <p:nvPr/>
            </p:nvSpPr>
            <p:spPr bwMode="auto">
              <a:xfrm>
                <a:off x="-2008" y="2944"/>
                <a:ext cx="6" cy="6"/>
              </a:xfrm>
              <a:custGeom>
                <a:avLst/>
                <a:gdLst>
                  <a:gd name="T0" fmla="*/ 0 w 7"/>
                  <a:gd name="T1" fmla="*/ 5 h 6"/>
                  <a:gd name="T2" fmla="*/ 0 w 7"/>
                  <a:gd name="T3" fmla="*/ 6 h 6"/>
                  <a:gd name="T4" fmla="*/ 0 w 7"/>
                  <a:gd name="T5" fmla="*/ 6 h 6"/>
                  <a:gd name="T6" fmla="*/ 2 w 7"/>
                  <a:gd name="T7" fmla="*/ 4 h 6"/>
                  <a:gd name="T8" fmla="*/ 2 w 7"/>
                  <a:gd name="T9" fmla="*/ 4 h 6"/>
                  <a:gd name="T10" fmla="*/ 7 w 7"/>
                  <a:gd name="T11" fmla="*/ 2 h 6"/>
                  <a:gd name="T12" fmla="*/ 2 w 7"/>
                  <a:gd name="T13" fmla="*/ 0 h 6"/>
                  <a:gd name="T14" fmla="*/ 2 w 7"/>
                  <a:gd name="T15" fmla="*/ 0 h 6"/>
                  <a:gd name="T16" fmla="*/ 0 w 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0" y="5"/>
                    </a:moveTo>
                    <a:cubicBezTo>
                      <a:pt x="0" y="6"/>
                      <a:pt x="0" y="6"/>
                      <a:pt x="0" y="6"/>
                    </a:cubicBezTo>
                    <a:cubicBezTo>
                      <a:pt x="0" y="6"/>
                      <a:pt x="0" y="6"/>
                      <a:pt x="0" y="6"/>
                    </a:cubicBezTo>
                    <a:cubicBezTo>
                      <a:pt x="2" y="4"/>
                      <a:pt x="2" y="4"/>
                      <a:pt x="2" y="4"/>
                    </a:cubicBezTo>
                    <a:cubicBezTo>
                      <a:pt x="2" y="4"/>
                      <a:pt x="2" y="4"/>
                      <a:pt x="2" y="4"/>
                    </a:cubicBezTo>
                    <a:cubicBezTo>
                      <a:pt x="7" y="2"/>
                      <a:pt x="7" y="2"/>
                      <a:pt x="7" y="2"/>
                    </a:cubicBezTo>
                    <a:cubicBezTo>
                      <a:pt x="2" y="0"/>
                      <a:pt x="2" y="0"/>
                      <a:pt x="2" y="0"/>
                    </a:cubicBezTo>
                    <a:cubicBezTo>
                      <a:pt x="2" y="0"/>
                      <a:pt x="2" y="0"/>
                      <a:pt x="2" y="0"/>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5" name="Freeform 388">
                <a:extLst>
                  <a:ext uri="{FF2B5EF4-FFF2-40B4-BE49-F238E27FC236}">
                    <a16:creationId xmlns:a16="http://schemas.microsoft.com/office/drawing/2014/main" xmlns="" id="{B40509E1-4F98-4CDB-BB3E-0159AA6B77E3}"/>
                  </a:ext>
                </a:extLst>
              </p:cNvPr>
              <p:cNvSpPr>
                <a:spLocks/>
              </p:cNvSpPr>
              <p:nvPr/>
            </p:nvSpPr>
            <p:spPr bwMode="auto">
              <a:xfrm>
                <a:off x="-2212" y="3408"/>
                <a:ext cx="13" cy="9"/>
              </a:xfrm>
              <a:custGeom>
                <a:avLst/>
                <a:gdLst>
                  <a:gd name="T0" fmla="*/ 5 w 14"/>
                  <a:gd name="T1" fmla="*/ 2 h 9"/>
                  <a:gd name="T2" fmla="*/ 4 w 14"/>
                  <a:gd name="T3" fmla="*/ 2 h 9"/>
                  <a:gd name="T4" fmla="*/ 1 w 14"/>
                  <a:gd name="T5" fmla="*/ 0 h 9"/>
                  <a:gd name="T6" fmla="*/ 1 w 14"/>
                  <a:gd name="T7" fmla="*/ 3 h 9"/>
                  <a:gd name="T8" fmla="*/ 0 w 14"/>
                  <a:gd name="T9" fmla="*/ 4 h 9"/>
                  <a:gd name="T10" fmla="*/ 2 w 14"/>
                  <a:gd name="T11" fmla="*/ 5 h 9"/>
                  <a:gd name="T12" fmla="*/ 3 w 14"/>
                  <a:gd name="T13" fmla="*/ 9 h 9"/>
                  <a:gd name="T14" fmla="*/ 3 w 14"/>
                  <a:gd name="T15" fmla="*/ 6 h 9"/>
                  <a:gd name="T16" fmla="*/ 5 w 14"/>
                  <a:gd name="T17" fmla="*/ 4 h 9"/>
                  <a:gd name="T18" fmla="*/ 10 w 14"/>
                  <a:gd name="T19" fmla="*/ 2 h 9"/>
                  <a:gd name="T20" fmla="*/ 10 w 14"/>
                  <a:gd name="T21" fmla="*/ 2 h 9"/>
                  <a:gd name="T22" fmla="*/ 14 w 14"/>
                  <a:gd name="T23" fmla="*/ 1 h 9"/>
                  <a:gd name="T24" fmla="*/ 11 w 14"/>
                  <a:gd name="T25" fmla="*/ 1 h 9"/>
                  <a:gd name="T26" fmla="*/ 5 w 14"/>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9">
                    <a:moveTo>
                      <a:pt x="5" y="2"/>
                    </a:moveTo>
                    <a:cubicBezTo>
                      <a:pt x="4" y="2"/>
                      <a:pt x="4" y="2"/>
                      <a:pt x="4" y="2"/>
                    </a:cubicBezTo>
                    <a:cubicBezTo>
                      <a:pt x="1" y="0"/>
                      <a:pt x="1" y="0"/>
                      <a:pt x="1" y="0"/>
                    </a:cubicBezTo>
                    <a:cubicBezTo>
                      <a:pt x="1" y="3"/>
                      <a:pt x="1" y="3"/>
                      <a:pt x="1" y="3"/>
                    </a:cubicBezTo>
                    <a:cubicBezTo>
                      <a:pt x="0" y="4"/>
                      <a:pt x="0" y="4"/>
                      <a:pt x="0" y="4"/>
                    </a:cubicBezTo>
                    <a:cubicBezTo>
                      <a:pt x="1" y="4"/>
                      <a:pt x="1" y="4"/>
                      <a:pt x="2" y="5"/>
                    </a:cubicBezTo>
                    <a:cubicBezTo>
                      <a:pt x="3" y="9"/>
                      <a:pt x="3" y="9"/>
                      <a:pt x="3" y="9"/>
                    </a:cubicBezTo>
                    <a:cubicBezTo>
                      <a:pt x="3" y="8"/>
                      <a:pt x="3" y="7"/>
                      <a:pt x="3" y="6"/>
                    </a:cubicBezTo>
                    <a:cubicBezTo>
                      <a:pt x="5" y="4"/>
                      <a:pt x="5" y="4"/>
                      <a:pt x="5" y="4"/>
                    </a:cubicBezTo>
                    <a:cubicBezTo>
                      <a:pt x="10" y="2"/>
                      <a:pt x="10" y="2"/>
                      <a:pt x="10" y="2"/>
                    </a:cubicBezTo>
                    <a:cubicBezTo>
                      <a:pt x="10" y="2"/>
                      <a:pt x="10" y="2"/>
                      <a:pt x="10" y="2"/>
                    </a:cubicBezTo>
                    <a:cubicBezTo>
                      <a:pt x="14" y="1"/>
                      <a:pt x="14" y="1"/>
                      <a:pt x="14" y="1"/>
                    </a:cubicBezTo>
                    <a:cubicBezTo>
                      <a:pt x="11" y="1"/>
                      <a:pt x="11" y="1"/>
                      <a:pt x="11" y="1"/>
                    </a:cubicBez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6" name="Rectangle 389">
                <a:extLst>
                  <a:ext uri="{FF2B5EF4-FFF2-40B4-BE49-F238E27FC236}">
                    <a16:creationId xmlns:a16="http://schemas.microsoft.com/office/drawing/2014/main" xmlns="" id="{754EA91E-91A3-4270-8138-5E9A060A6A74}"/>
                  </a:ext>
                </a:extLst>
              </p:cNvPr>
              <p:cNvSpPr>
                <a:spLocks noChangeArrowheads="1"/>
              </p:cNvSpPr>
              <p:nvPr/>
            </p:nvSpPr>
            <p:spPr bwMode="auto">
              <a:xfrm>
                <a:off x="-1481" y="2926"/>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7" name="Freeform 390">
                <a:extLst>
                  <a:ext uri="{FF2B5EF4-FFF2-40B4-BE49-F238E27FC236}">
                    <a16:creationId xmlns:a16="http://schemas.microsoft.com/office/drawing/2014/main" xmlns="" id="{C7035D22-55B4-424C-8C04-D969A3E2AAD1}"/>
                  </a:ext>
                </a:extLst>
              </p:cNvPr>
              <p:cNvSpPr>
                <a:spLocks/>
              </p:cNvSpPr>
              <p:nvPr/>
            </p:nvSpPr>
            <p:spPr bwMode="auto">
              <a:xfrm>
                <a:off x="-1468" y="3390"/>
                <a:ext cx="10" cy="10"/>
              </a:xfrm>
              <a:custGeom>
                <a:avLst/>
                <a:gdLst>
                  <a:gd name="T0" fmla="*/ 1 w 11"/>
                  <a:gd name="T1" fmla="*/ 0 h 11"/>
                  <a:gd name="T2" fmla="*/ 0 w 11"/>
                  <a:gd name="T3" fmla="*/ 3 h 11"/>
                  <a:gd name="T4" fmla="*/ 2 w 11"/>
                  <a:gd name="T5" fmla="*/ 8 h 11"/>
                  <a:gd name="T6" fmla="*/ 3 w 11"/>
                  <a:gd name="T7" fmla="*/ 9 h 11"/>
                  <a:gd name="T8" fmla="*/ 4 w 11"/>
                  <a:gd name="T9" fmla="*/ 10 h 11"/>
                  <a:gd name="T10" fmla="*/ 5 w 11"/>
                  <a:gd name="T11" fmla="*/ 9 h 11"/>
                  <a:gd name="T12" fmla="*/ 6 w 11"/>
                  <a:gd name="T13" fmla="*/ 9 h 11"/>
                  <a:gd name="T14" fmla="*/ 11 w 11"/>
                  <a:gd name="T15" fmla="*/ 6 h 11"/>
                  <a:gd name="T16" fmla="*/ 11 w 11"/>
                  <a:gd name="T17" fmla="*/ 6 h 11"/>
                  <a:gd name="T18" fmla="*/ 10 w 11"/>
                  <a:gd name="T19" fmla="*/ 5 h 11"/>
                  <a:gd name="T20" fmla="*/ 4 w 11"/>
                  <a:gd name="T21" fmla="*/ 2 h 11"/>
                  <a:gd name="T22" fmla="*/ 1 w 11"/>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1">
                    <a:moveTo>
                      <a:pt x="1" y="0"/>
                    </a:moveTo>
                    <a:cubicBezTo>
                      <a:pt x="0" y="3"/>
                      <a:pt x="0" y="3"/>
                      <a:pt x="0" y="3"/>
                    </a:cubicBezTo>
                    <a:cubicBezTo>
                      <a:pt x="2" y="8"/>
                      <a:pt x="2" y="8"/>
                      <a:pt x="2" y="8"/>
                    </a:cubicBezTo>
                    <a:cubicBezTo>
                      <a:pt x="3" y="9"/>
                      <a:pt x="3" y="9"/>
                      <a:pt x="3" y="9"/>
                    </a:cubicBezTo>
                    <a:cubicBezTo>
                      <a:pt x="3" y="10"/>
                      <a:pt x="4" y="11"/>
                      <a:pt x="4" y="10"/>
                    </a:cubicBezTo>
                    <a:cubicBezTo>
                      <a:pt x="4" y="10"/>
                      <a:pt x="4" y="9"/>
                      <a:pt x="5" y="9"/>
                    </a:cubicBezTo>
                    <a:cubicBezTo>
                      <a:pt x="6" y="9"/>
                      <a:pt x="6" y="9"/>
                      <a:pt x="6" y="9"/>
                    </a:cubicBezTo>
                    <a:cubicBezTo>
                      <a:pt x="11" y="6"/>
                      <a:pt x="11" y="6"/>
                      <a:pt x="11" y="6"/>
                    </a:cubicBezTo>
                    <a:cubicBezTo>
                      <a:pt x="11" y="6"/>
                      <a:pt x="11" y="6"/>
                      <a:pt x="11" y="6"/>
                    </a:cubicBezTo>
                    <a:cubicBezTo>
                      <a:pt x="10" y="5"/>
                      <a:pt x="10" y="5"/>
                      <a:pt x="10" y="5"/>
                    </a:cubicBezTo>
                    <a:cubicBezTo>
                      <a:pt x="4" y="2"/>
                      <a:pt x="4" y="2"/>
                      <a:pt x="4" y="2"/>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8" name="Freeform 391">
                <a:extLst>
                  <a:ext uri="{FF2B5EF4-FFF2-40B4-BE49-F238E27FC236}">
                    <a16:creationId xmlns:a16="http://schemas.microsoft.com/office/drawing/2014/main" xmlns="" id="{2176F3A2-7244-4D49-A5DE-E08891AE9A6A}"/>
                  </a:ext>
                </a:extLst>
              </p:cNvPr>
              <p:cNvSpPr>
                <a:spLocks/>
              </p:cNvSpPr>
              <p:nvPr/>
            </p:nvSpPr>
            <p:spPr bwMode="auto">
              <a:xfrm>
                <a:off x="-1427" y="3326"/>
                <a:ext cx="8" cy="5"/>
              </a:xfrm>
              <a:custGeom>
                <a:avLst/>
                <a:gdLst>
                  <a:gd name="T0" fmla="*/ 0 w 8"/>
                  <a:gd name="T1" fmla="*/ 0 h 5"/>
                  <a:gd name="T2" fmla="*/ 4 w 8"/>
                  <a:gd name="T3" fmla="*/ 3 h 5"/>
                  <a:gd name="T4" fmla="*/ 4 w 8"/>
                  <a:gd name="T5" fmla="*/ 3 h 5"/>
                  <a:gd name="T6" fmla="*/ 7 w 8"/>
                  <a:gd name="T7" fmla="*/ 5 h 5"/>
                  <a:gd name="T8" fmla="*/ 8 w 8"/>
                  <a:gd name="T9" fmla="*/ 4 h 5"/>
                  <a:gd name="T10" fmla="*/ 2 w 8"/>
                  <a:gd name="T11" fmla="*/ 1 h 5"/>
                  <a:gd name="T12" fmla="*/ 0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0" y="0"/>
                    </a:moveTo>
                    <a:lnTo>
                      <a:pt x="4" y="3"/>
                    </a:lnTo>
                    <a:lnTo>
                      <a:pt x="4" y="3"/>
                    </a:lnTo>
                    <a:lnTo>
                      <a:pt x="7" y="5"/>
                    </a:lnTo>
                    <a:lnTo>
                      <a:pt x="8" y="4"/>
                    </a:lnTo>
                    <a:lnTo>
                      <a:pt x="2"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9" name="Freeform 392">
                <a:extLst>
                  <a:ext uri="{FF2B5EF4-FFF2-40B4-BE49-F238E27FC236}">
                    <a16:creationId xmlns:a16="http://schemas.microsoft.com/office/drawing/2014/main" xmlns="" id="{24AC4C0C-C42B-4117-814A-6BB048C70DCF}"/>
                  </a:ext>
                </a:extLst>
              </p:cNvPr>
              <p:cNvSpPr>
                <a:spLocks/>
              </p:cNvSpPr>
              <p:nvPr/>
            </p:nvSpPr>
            <p:spPr bwMode="auto">
              <a:xfrm>
                <a:off x="-1448" y="3404"/>
                <a:ext cx="9" cy="5"/>
              </a:xfrm>
              <a:custGeom>
                <a:avLst/>
                <a:gdLst>
                  <a:gd name="T0" fmla="*/ 9 w 9"/>
                  <a:gd name="T1" fmla="*/ 3 h 5"/>
                  <a:gd name="T2" fmla="*/ 4 w 9"/>
                  <a:gd name="T3" fmla="*/ 2 h 5"/>
                  <a:gd name="T4" fmla="*/ 0 w 9"/>
                  <a:gd name="T5" fmla="*/ 0 h 5"/>
                  <a:gd name="T6" fmla="*/ 0 w 9"/>
                  <a:gd name="T7" fmla="*/ 1 h 5"/>
                  <a:gd name="T8" fmla="*/ 4 w 9"/>
                  <a:gd name="T9" fmla="*/ 5 h 5"/>
                  <a:gd name="T10" fmla="*/ 9 w 9"/>
                  <a:gd name="T11" fmla="*/ 5 h 5"/>
                  <a:gd name="T12" fmla="*/ 9 w 9"/>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9" y="3"/>
                    </a:moveTo>
                    <a:lnTo>
                      <a:pt x="4" y="2"/>
                    </a:lnTo>
                    <a:lnTo>
                      <a:pt x="0" y="0"/>
                    </a:lnTo>
                    <a:lnTo>
                      <a:pt x="0" y="1"/>
                    </a:lnTo>
                    <a:lnTo>
                      <a:pt x="4" y="5"/>
                    </a:lnTo>
                    <a:lnTo>
                      <a:pt x="9" y="5"/>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69" name="Group 594">
              <a:extLst>
                <a:ext uri="{FF2B5EF4-FFF2-40B4-BE49-F238E27FC236}">
                  <a16:creationId xmlns:a16="http://schemas.microsoft.com/office/drawing/2014/main" xmlns="" id="{FC147405-E1F3-4379-8234-9C552DAB68CE}"/>
                </a:ext>
              </a:extLst>
            </p:cNvPr>
            <p:cNvGrpSpPr>
              <a:grpSpLocks/>
            </p:cNvGrpSpPr>
            <p:nvPr/>
          </p:nvGrpSpPr>
          <p:grpSpPr bwMode="auto">
            <a:xfrm>
              <a:off x="-3348" y="1904"/>
              <a:ext cx="2333" cy="4005"/>
              <a:chOff x="-3348" y="1904"/>
              <a:chExt cx="2333" cy="4005"/>
            </a:xfrm>
            <a:grpFill/>
          </p:grpSpPr>
          <p:sp>
            <p:nvSpPr>
              <p:cNvPr id="1270" name="Freeform 394">
                <a:extLst>
                  <a:ext uri="{FF2B5EF4-FFF2-40B4-BE49-F238E27FC236}">
                    <a16:creationId xmlns:a16="http://schemas.microsoft.com/office/drawing/2014/main" xmlns="" id="{11086496-B25A-4CE2-8AA9-29F475C4B804}"/>
                  </a:ext>
                </a:extLst>
              </p:cNvPr>
              <p:cNvSpPr>
                <a:spLocks/>
              </p:cNvSpPr>
              <p:nvPr/>
            </p:nvSpPr>
            <p:spPr bwMode="auto">
              <a:xfrm>
                <a:off x="-1313" y="2909"/>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1" name="Freeform 395">
                <a:extLst>
                  <a:ext uri="{FF2B5EF4-FFF2-40B4-BE49-F238E27FC236}">
                    <a16:creationId xmlns:a16="http://schemas.microsoft.com/office/drawing/2014/main" xmlns="" id="{2BA8BF87-AEE2-4297-93B8-E48BFC31E6DE}"/>
                  </a:ext>
                </a:extLst>
              </p:cNvPr>
              <p:cNvSpPr>
                <a:spLocks/>
              </p:cNvSpPr>
              <p:nvPr/>
            </p:nvSpPr>
            <p:spPr bwMode="auto">
              <a:xfrm>
                <a:off x="-1490" y="3433"/>
                <a:ext cx="4" cy="5"/>
              </a:xfrm>
              <a:custGeom>
                <a:avLst/>
                <a:gdLst>
                  <a:gd name="T0" fmla="*/ 5 w 5"/>
                  <a:gd name="T1" fmla="*/ 0 h 6"/>
                  <a:gd name="T2" fmla="*/ 2 w 5"/>
                  <a:gd name="T3" fmla="*/ 1 h 6"/>
                  <a:gd name="T4" fmla="*/ 1 w 5"/>
                  <a:gd name="T5" fmla="*/ 1 h 6"/>
                  <a:gd name="T6" fmla="*/ 0 w 5"/>
                  <a:gd name="T7" fmla="*/ 4 h 6"/>
                  <a:gd name="T8" fmla="*/ 1 w 5"/>
                  <a:gd name="T9" fmla="*/ 3 h 6"/>
                  <a:gd name="T10" fmla="*/ 3 w 5"/>
                  <a:gd name="T11" fmla="*/ 4 h 6"/>
                  <a:gd name="T12" fmla="*/ 4 w 5"/>
                  <a:gd name="T13" fmla="*/ 6 h 6"/>
                  <a:gd name="T14" fmla="*/ 4 w 5"/>
                  <a:gd name="T15" fmla="*/ 4 h 6"/>
                  <a:gd name="T16" fmla="*/ 4 w 5"/>
                  <a:gd name="T17" fmla="*/ 4 h 6"/>
                  <a:gd name="T18" fmla="*/ 5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5" y="0"/>
                    </a:moveTo>
                    <a:cubicBezTo>
                      <a:pt x="2" y="1"/>
                      <a:pt x="2" y="1"/>
                      <a:pt x="2" y="1"/>
                    </a:cubicBezTo>
                    <a:cubicBezTo>
                      <a:pt x="1" y="1"/>
                      <a:pt x="1" y="1"/>
                      <a:pt x="1" y="1"/>
                    </a:cubicBezTo>
                    <a:cubicBezTo>
                      <a:pt x="0" y="4"/>
                      <a:pt x="0" y="4"/>
                      <a:pt x="0" y="4"/>
                    </a:cubicBezTo>
                    <a:cubicBezTo>
                      <a:pt x="0" y="3"/>
                      <a:pt x="1" y="3"/>
                      <a:pt x="1" y="3"/>
                    </a:cubicBezTo>
                    <a:cubicBezTo>
                      <a:pt x="2" y="3"/>
                      <a:pt x="3" y="3"/>
                      <a:pt x="3" y="4"/>
                    </a:cubicBezTo>
                    <a:cubicBezTo>
                      <a:pt x="4" y="6"/>
                      <a:pt x="4" y="6"/>
                      <a:pt x="4" y="6"/>
                    </a:cubicBezTo>
                    <a:cubicBezTo>
                      <a:pt x="4" y="4"/>
                      <a:pt x="4" y="4"/>
                      <a:pt x="4" y="4"/>
                    </a:cubicBezTo>
                    <a:cubicBezTo>
                      <a:pt x="4" y="4"/>
                      <a:pt x="4" y="4"/>
                      <a:pt x="4" y="4"/>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2" name="Freeform 396">
                <a:extLst>
                  <a:ext uri="{FF2B5EF4-FFF2-40B4-BE49-F238E27FC236}">
                    <a16:creationId xmlns:a16="http://schemas.microsoft.com/office/drawing/2014/main" xmlns="" id="{153789F5-3F60-4D9E-92E3-A669221DBF2D}"/>
                  </a:ext>
                </a:extLst>
              </p:cNvPr>
              <p:cNvSpPr>
                <a:spLocks/>
              </p:cNvSpPr>
              <p:nvPr/>
            </p:nvSpPr>
            <p:spPr bwMode="auto">
              <a:xfrm>
                <a:off x="-2205" y="3410"/>
                <a:ext cx="13" cy="8"/>
              </a:xfrm>
              <a:custGeom>
                <a:avLst/>
                <a:gdLst>
                  <a:gd name="T0" fmla="*/ 13 w 13"/>
                  <a:gd name="T1" fmla="*/ 1 h 8"/>
                  <a:gd name="T2" fmla="*/ 13 w 13"/>
                  <a:gd name="T3" fmla="*/ 0 h 8"/>
                  <a:gd name="T4" fmla="*/ 10 w 13"/>
                  <a:gd name="T5" fmla="*/ 2 h 8"/>
                  <a:gd name="T6" fmla="*/ 9 w 13"/>
                  <a:gd name="T7" fmla="*/ 2 h 8"/>
                  <a:gd name="T8" fmla="*/ 3 w 13"/>
                  <a:gd name="T9" fmla="*/ 3 h 8"/>
                  <a:gd name="T10" fmla="*/ 0 w 13"/>
                  <a:gd name="T11" fmla="*/ 5 h 8"/>
                  <a:gd name="T12" fmla="*/ 0 w 13"/>
                  <a:gd name="T13" fmla="*/ 8 h 8"/>
                  <a:gd name="T14" fmla="*/ 2 w 13"/>
                  <a:gd name="T15" fmla="*/ 8 h 8"/>
                  <a:gd name="T16" fmla="*/ 7 w 13"/>
                  <a:gd name="T17" fmla="*/ 6 h 8"/>
                  <a:gd name="T18" fmla="*/ 13 w 13"/>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1"/>
                    </a:moveTo>
                    <a:lnTo>
                      <a:pt x="13" y="0"/>
                    </a:lnTo>
                    <a:lnTo>
                      <a:pt x="10" y="2"/>
                    </a:lnTo>
                    <a:lnTo>
                      <a:pt x="9" y="2"/>
                    </a:lnTo>
                    <a:lnTo>
                      <a:pt x="3" y="3"/>
                    </a:lnTo>
                    <a:lnTo>
                      <a:pt x="0" y="5"/>
                    </a:lnTo>
                    <a:lnTo>
                      <a:pt x="0" y="8"/>
                    </a:lnTo>
                    <a:lnTo>
                      <a:pt x="2" y="8"/>
                    </a:lnTo>
                    <a:lnTo>
                      <a:pt x="7" y="6"/>
                    </a:lnTo>
                    <a:lnTo>
                      <a:pt x="1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3" name="Freeform 397">
                <a:extLst>
                  <a:ext uri="{FF2B5EF4-FFF2-40B4-BE49-F238E27FC236}">
                    <a16:creationId xmlns:a16="http://schemas.microsoft.com/office/drawing/2014/main" xmlns="" id="{EC2C9FFE-C7AB-4021-A67A-A69CC464B747}"/>
                  </a:ext>
                </a:extLst>
              </p:cNvPr>
              <p:cNvSpPr>
                <a:spLocks/>
              </p:cNvSpPr>
              <p:nvPr/>
            </p:nvSpPr>
            <p:spPr bwMode="auto">
              <a:xfrm>
                <a:off x="-1929" y="3363"/>
                <a:ext cx="14" cy="25"/>
              </a:xfrm>
              <a:custGeom>
                <a:avLst/>
                <a:gdLst>
                  <a:gd name="T0" fmla="*/ 4 w 14"/>
                  <a:gd name="T1" fmla="*/ 11 h 25"/>
                  <a:gd name="T2" fmla="*/ 5 w 14"/>
                  <a:gd name="T3" fmla="*/ 10 h 25"/>
                  <a:gd name="T4" fmla="*/ 10 w 14"/>
                  <a:gd name="T5" fmla="*/ 5 h 25"/>
                  <a:gd name="T6" fmla="*/ 12 w 14"/>
                  <a:gd name="T7" fmla="*/ 5 h 25"/>
                  <a:gd name="T8" fmla="*/ 13 w 14"/>
                  <a:gd name="T9" fmla="*/ 6 h 25"/>
                  <a:gd name="T10" fmla="*/ 14 w 14"/>
                  <a:gd name="T11" fmla="*/ 10 h 25"/>
                  <a:gd name="T12" fmla="*/ 14 w 14"/>
                  <a:gd name="T13" fmla="*/ 7 h 25"/>
                  <a:gd name="T14" fmla="*/ 14 w 14"/>
                  <a:gd name="T15" fmla="*/ 5 h 25"/>
                  <a:gd name="T16" fmla="*/ 13 w 14"/>
                  <a:gd name="T17" fmla="*/ 0 h 25"/>
                  <a:gd name="T18" fmla="*/ 8 w 14"/>
                  <a:gd name="T19" fmla="*/ 0 h 25"/>
                  <a:gd name="T20" fmla="*/ 5 w 14"/>
                  <a:gd name="T21" fmla="*/ 1 h 25"/>
                  <a:gd name="T22" fmla="*/ 0 w 14"/>
                  <a:gd name="T23" fmla="*/ 7 h 25"/>
                  <a:gd name="T24" fmla="*/ 0 w 14"/>
                  <a:gd name="T25" fmla="*/ 12 h 25"/>
                  <a:gd name="T26" fmla="*/ 1 w 14"/>
                  <a:gd name="T27" fmla="*/ 16 h 25"/>
                  <a:gd name="T28" fmla="*/ 1 w 14"/>
                  <a:gd name="T29" fmla="*/ 16 h 25"/>
                  <a:gd name="T30" fmla="*/ 2 w 14"/>
                  <a:gd name="T31" fmla="*/ 22 h 25"/>
                  <a:gd name="T32" fmla="*/ 5 w 14"/>
                  <a:gd name="T33" fmla="*/ 25 h 25"/>
                  <a:gd name="T34" fmla="*/ 4 w 14"/>
                  <a:gd name="T35" fmla="*/ 23 h 25"/>
                  <a:gd name="T36" fmla="*/ 4 w 14"/>
                  <a:gd name="T37" fmla="*/ 23 h 25"/>
                  <a:gd name="T38" fmla="*/ 3 w 14"/>
                  <a:gd name="T39" fmla="*/ 17 h 25"/>
                  <a:gd name="T40" fmla="*/ 3 w 14"/>
                  <a:gd name="T41" fmla="*/ 16 h 25"/>
                  <a:gd name="T42" fmla="*/ 4 w 14"/>
                  <a:gd name="T4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5">
                    <a:moveTo>
                      <a:pt x="4" y="11"/>
                    </a:moveTo>
                    <a:lnTo>
                      <a:pt x="5" y="10"/>
                    </a:lnTo>
                    <a:lnTo>
                      <a:pt x="10" y="5"/>
                    </a:lnTo>
                    <a:lnTo>
                      <a:pt x="12" y="5"/>
                    </a:lnTo>
                    <a:lnTo>
                      <a:pt x="13" y="6"/>
                    </a:lnTo>
                    <a:lnTo>
                      <a:pt x="14" y="10"/>
                    </a:lnTo>
                    <a:lnTo>
                      <a:pt x="14" y="7"/>
                    </a:lnTo>
                    <a:lnTo>
                      <a:pt x="14" y="5"/>
                    </a:lnTo>
                    <a:lnTo>
                      <a:pt x="13" y="0"/>
                    </a:lnTo>
                    <a:lnTo>
                      <a:pt x="8" y="0"/>
                    </a:lnTo>
                    <a:lnTo>
                      <a:pt x="5" y="1"/>
                    </a:lnTo>
                    <a:lnTo>
                      <a:pt x="0" y="7"/>
                    </a:lnTo>
                    <a:lnTo>
                      <a:pt x="0" y="12"/>
                    </a:lnTo>
                    <a:lnTo>
                      <a:pt x="1" y="16"/>
                    </a:lnTo>
                    <a:lnTo>
                      <a:pt x="1" y="16"/>
                    </a:lnTo>
                    <a:lnTo>
                      <a:pt x="2" y="22"/>
                    </a:lnTo>
                    <a:lnTo>
                      <a:pt x="5" y="25"/>
                    </a:lnTo>
                    <a:lnTo>
                      <a:pt x="4" y="23"/>
                    </a:lnTo>
                    <a:lnTo>
                      <a:pt x="4" y="23"/>
                    </a:lnTo>
                    <a:lnTo>
                      <a:pt x="3" y="17"/>
                    </a:lnTo>
                    <a:lnTo>
                      <a:pt x="3" y="16"/>
                    </a:lnTo>
                    <a:lnTo>
                      <a:pt x="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4" name="Freeform 398">
                <a:extLst>
                  <a:ext uri="{FF2B5EF4-FFF2-40B4-BE49-F238E27FC236}">
                    <a16:creationId xmlns:a16="http://schemas.microsoft.com/office/drawing/2014/main" xmlns="" id="{99A07DA1-BFBC-46DA-BBFC-D17FB1FCA7C2}"/>
                  </a:ext>
                </a:extLst>
              </p:cNvPr>
              <p:cNvSpPr>
                <a:spLocks/>
              </p:cNvSpPr>
              <p:nvPr/>
            </p:nvSpPr>
            <p:spPr bwMode="auto">
              <a:xfrm>
                <a:off x="-2140" y="3577"/>
                <a:ext cx="2" cy="2"/>
              </a:xfrm>
              <a:custGeom>
                <a:avLst/>
                <a:gdLst>
                  <a:gd name="T0" fmla="*/ 2 w 2"/>
                  <a:gd name="T1" fmla="*/ 1 h 2"/>
                  <a:gd name="T2" fmla="*/ 1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lnTo>
                      <a:pt x="1" y="0"/>
                    </a:lnTo>
                    <a:lnTo>
                      <a:pt x="0" y="2"/>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5" name="Freeform 399">
                <a:extLst>
                  <a:ext uri="{FF2B5EF4-FFF2-40B4-BE49-F238E27FC236}">
                    <a16:creationId xmlns:a16="http://schemas.microsoft.com/office/drawing/2014/main" xmlns="" id="{2A34C1A9-E452-410F-A3B4-2B69370217B1}"/>
                  </a:ext>
                </a:extLst>
              </p:cNvPr>
              <p:cNvSpPr>
                <a:spLocks/>
              </p:cNvSpPr>
              <p:nvPr/>
            </p:nvSpPr>
            <p:spPr bwMode="auto">
              <a:xfrm>
                <a:off x="-1934" y="3442"/>
                <a:ext cx="1" cy="4"/>
              </a:xfrm>
              <a:custGeom>
                <a:avLst/>
                <a:gdLst>
                  <a:gd name="T0" fmla="*/ 0 w 1"/>
                  <a:gd name="T1" fmla="*/ 0 h 4"/>
                  <a:gd name="T2" fmla="*/ 0 w 1"/>
                  <a:gd name="T3" fmla="*/ 3 h 4"/>
                  <a:gd name="T4" fmla="*/ 1 w 1"/>
                  <a:gd name="T5" fmla="*/ 4 h 4"/>
                  <a:gd name="T6" fmla="*/ 1 w 1"/>
                  <a:gd name="T7" fmla="*/ 3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lnTo>
                      <a:pt x="0" y="3"/>
                    </a:lnTo>
                    <a:lnTo>
                      <a:pt x="1" y="4"/>
                    </a:lnTo>
                    <a:lnTo>
                      <a:pt x="1"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6" name="Freeform 400">
                <a:extLst>
                  <a:ext uri="{FF2B5EF4-FFF2-40B4-BE49-F238E27FC236}">
                    <a16:creationId xmlns:a16="http://schemas.microsoft.com/office/drawing/2014/main" xmlns="" id="{7C58A19F-81DC-4BE2-9734-4AD9A81353D6}"/>
                  </a:ext>
                </a:extLst>
              </p:cNvPr>
              <p:cNvSpPr>
                <a:spLocks/>
              </p:cNvSpPr>
              <p:nvPr/>
            </p:nvSpPr>
            <p:spPr bwMode="auto">
              <a:xfrm>
                <a:off x="-1344" y="1904"/>
                <a:ext cx="37" cy="32"/>
              </a:xfrm>
              <a:custGeom>
                <a:avLst/>
                <a:gdLst>
                  <a:gd name="T0" fmla="*/ 4 w 40"/>
                  <a:gd name="T1" fmla="*/ 24 h 34"/>
                  <a:gd name="T2" fmla="*/ 11 w 40"/>
                  <a:gd name="T3" fmla="*/ 23 h 34"/>
                  <a:gd name="T4" fmla="*/ 8 w 40"/>
                  <a:gd name="T5" fmla="*/ 27 h 34"/>
                  <a:gd name="T6" fmla="*/ 12 w 40"/>
                  <a:gd name="T7" fmla="*/ 33 h 34"/>
                  <a:gd name="T8" fmla="*/ 17 w 40"/>
                  <a:gd name="T9" fmla="*/ 33 h 34"/>
                  <a:gd name="T10" fmla="*/ 21 w 40"/>
                  <a:gd name="T11" fmla="*/ 27 h 34"/>
                  <a:gd name="T12" fmla="*/ 27 w 40"/>
                  <a:gd name="T13" fmla="*/ 26 h 34"/>
                  <a:gd name="T14" fmla="*/ 31 w 40"/>
                  <a:gd name="T15" fmla="*/ 23 h 34"/>
                  <a:gd name="T16" fmla="*/ 37 w 40"/>
                  <a:gd name="T17" fmla="*/ 23 h 34"/>
                  <a:gd name="T18" fmla="*/ 40 w 40"/>
                  <a:gd name="T19" fmla="*/ 16 h 34"/>
                  <a:gd name="T20" fmla="*/ 29 w 40"/>
                  <a:gd name="T21" fmla="*/ 21 h 34"/>
                  <a:gd name="T22" fmla="*/ 31 w 40"/>
                  <a:gd name="T23" fmla="*/ 16 h 34"/>
                  <a:gd name="T24" fmla="*/ 27 w 40"/>
                  <a:gd name="T25" fmla="*/ 14 h 34"/>
                  <a:gd name="T26" fmla="*/ 29 w 40"/>
                  <a:gd name="T27" fmla="*/ 10 h 34"/>
                  <a:gd name="T28" fmla="*/ 26 w 40"/>
                  <a:gd name="T29" fmla="*/ 7 h 34"/>
                  <a:gd name="T30" fmla="*/ 19 w 40"/>
                  <a:gd name="T31" fmla="*/ 1 h 34"/>
                  <a:gd name="T32" fmla="*/ 9 w 40"/>
                  <a:gd name="T33" fmla="*/ 3 h 34"/>
                  <a:gd name="T34" fmla="*/ 9 w 40"/>
                  <a:gd name="T35" fmla="*/ 5 h 34"/>
                  <a:gd name="T36" fmla="*/ 18 w 40"/>
                  <a:gd name="T37" fmla="*/ 16 h 34"/>
                  <a:gd name="T38" fmla="*/ 8 w 40"/>
                  <a:gd name="T39" fmla="*/ 12 h 34"/>
                  <a:gd name="T40" fmla="*/ 0 w 40"/>
                  <a:gd name="T41" fmla="*/ 19 h 34"/>
                  <a:gd name="T42" fmla="*/ 4 w 40"/>
                  <a:gd name="T4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4" y="24"/>
                    </a:moveTo>
                    <a:cubicBezTo>
                      <a:pt x="6" y="25"/>
                      <a:pt x="9" y="24"/>
                      <a:pt x="11" y="23"/>
                    </a:cubicBezTo>
                    <a:cubicBezTo>
                      <a:pt x="13" y="22"/>
                      <a:pt x="9" y="26"/>
                      <a:pt x="8" y="27"/>
                    </a:cubicBezTo>
                    <a:cubicBezTo>
                      <a:pt x="6" y="28"/>
                      <a:pt x="10" y="32"/>
                      <a:pt x="12" y="33"/>
                    </a:cubicBezTo>
                    <a:cubicBezTo>
                      <a:pt x="13" y="34"/>
                      <a:pt x="16" y="33"/>
                      <a:pt x="17" y="33"/>
                    </a:cubicBezTo>
                    <a:cubicBezTo>
                      <a:pt x="19" y="32"/>
                      <a:pt x="21" y="29"/>
                      <a:pt x="21" y="27"/>
                    </a:cubicBezTo>
                    <a:cubicBezTo>
                      <a:pt x="21" y="26"/>
                      <a:pt x="26" y="26"/>
                      <a:pt x="27" y="26"/>
                    </a:cubicBezTo>
                    <a:cubicBezTo>
                      <a:pt x="28" y="26"/>
                      <a:pt x="31" y="23"/>
                      <a:pt x="31" y="23"/>
                    </a:cubicBezTo>
                    <a:cubicBezTo>
                      <a:pt x="37" y="23"/>
                      <a:pt x="37" y="23"/>
                      <a:pt x="37" y="23"/>
                    </a:cubicBezTo>
                    <a:cubicBezTo>
                      <a:pt x="37" y="23"/>
                      <a:pt x="38" y="21"/>
                      <a:pt x="40" y="16"/>
                    </a:cubicBezTo>
                    <a:cubicBezTo>
                      <a:pt x="39" y="18"/>
                      <a:pt x="29" y="21"/>
                      <a:pt x="29" y="21"/>
                    </a:cubicBezTo>
                    <a:cubicBezTo>
                      <a:pt x="29" y="21"/>
                      <a:pt x="29" y="19"/>
                      <a:pt x="31" y="16"/>
                    </a:cubicBezTo>
                    <a:cubicBezTo>
                      <a:pt x="32" y="14"/>
                      <a:pt x="29" y="14"/>
                      <a:pt x="27" y="14"/>
                    </a:cubicBezTo>
                    <a:cubicBezTo>
                      <a:pt x="25" y="15"/>
                      <a:pt x="28" y="11"/>
                      <a:pt x="29" y="10"/>
                    </a:cubicBezTo>
                    <a:cubicBezTo>
                      <a:pt x="31" y="8"/>
                      <a:pt x="27" y="7"/>
                      <a:pt x="26" y="7"/>
                    </a:cubicBezTo>
                    <a:cubicBezTo>
                      <a:pt x="24" y="8"/>
                      <a:pt x="20" y="2"/>
                      <a:pt x="19" y="1"/>
                    </a:cubicBezTo>
                    <a:cubicBezTo>
                      <a:pt x="18" y="0"/>
                      <a:pt x="9" y="3"/>
                      <a:pt x="9" y="3"/>
                    </a:cubicBezTo>
                    <a:cubicBezTo>
                      <a:pt x="9" y="3"/>
                      <a:pt x="8" y="4"/>
                      <a:pt x="9" y="5"/>
                    </a:cubicBezTo>
                    <a:cubicBezTo>
                      <a:pt x="12" y="7"/>
                      <a:pt x="14" y="10"/>
                      <a:pt x="18" y="16"/>
                    </a:cubicBezTo>
                    <a:cubicBezTo>
                      <a:pt x="16" y="13"/>
                      <a:pt x="11" y="12"/>
                      <a:pt x="8" y="12"/>
                    </a:cubicBezTo>
                    <a:cubicBezTo>
                      <a:pt x="4" y="12"/>
                      <a:pt x="0" y="17"/>
                      <a:pt x="0" y="19"/>
                    </a:cubicBezTo>
                    <a:cubicBezTo>
                      <a:pt x="0" y="22"/>
                      <a:pt x="1" y="22"/>
                      <a:pt x="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7" name="Freeform 401">
                <a:extLst>
                  <a:ext uri="{FF2B5EF4-FFF2-40B4-BE49-F238E27FC236}">
                    <a16:creationId xmlns:a16="http://schemas.microsoft.com/office/drawing/2014/main" xmlns="" id="{836C800A-D09D-410D-AB49-BC61556CEE94}"/>
                  </a:ext>
                </a:extLst>
              </p:cNvPr>
              <p:cNvSpPr>
                <a:spLocks/>
              </p:cNvSpPr>
              <p:nvPr/>
            </p:nvSpPr>
            <p:spPr bwMode="auto">
              <a:xfrm>
                <a:off x="-1371" y="1924"/>
                <a:ext cx="7" cy="9"/>
              </a:xfrm>
              <a:custGeom>
                <a:avLst/>
                <a:gdLst>
                  <a:gd name="T0" fmla="*/ 8 w 8"/>
                  <a:gd name="T1" fmla="*/ 3 h 9"/>
                  <a:gd name="T2" fmla="*/ 2 w 8"/>
                  <a:gd name="T3" fmla="*/ 0 h 9"/>
                  <a:gd name="T4" fmla="*/ 6 w 8"/>
                  <a:gd name="T5" fmla="*/ 9 h 9"/>
                  <a:gd name="T6" fmla="*/ 8 w 8"/>
                  <a:gd name="T7" fmla="*/ 3 h 9"/>
                </a:gdLst>
                <a:ahLst/>
                <a:cxnLst>
                  <a:cxn ang="0">
                    <a:pos x="T0" y="T1"/>
                  </a:cxn>
                  <a:cxn ang="0">
                    <a:pos x="T2" y="T3"/>
                  </a:cxn>
                  <a:cxn ang="0">
                    <a:pos x="T4" y="T5"/>
                  </a:cxn>
                  <a:cxn ang="0">
                    <a:pos x="T6" y="T7"/>
                  </a:cxn>
                </a:cxnLst>
                <a:rect l="0" t="0" r="r" b="b"/>
                <a:pathLst>
                  <a:path w="8" h="9">
                    <a:moveTo>
                      <a:pt x="8" y="3"/>
                    </a:moveTo>
                    <a:cubicBezTo>
                      <a:pt x="2" y="0"/>
                      <a:pt x="2" y="0"/>
                      <a:pt x="2" y="0"/>
                    </a:cubicBezTo>
                    <a:cubicBezTo>
                      <a:pt x="0" y="0"/>
                      <a:pt x="6" y="9"/>
                      <a:pt x="6" y="9"/>
                    </a:cubicBezTo>
                    <a:lnTo>
                      <a:pt x="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8" name="Freeform 402">
                <a:extLst>
                  <a:ext uri="{FF2B5EF4-FFF2-40B4-BE49-F238E27FC236}">
                    <a16:creationId xmlns:a16="http://schemas.microsoft.com/office/drawing/2014/main" xmlns="" id="{67913D37-36FE-458E-A02B-F68EF30351D8}"/>
                  </a:ext>
                </a:extLst>
              </p:cNvPr>
              <p:cNvSpPr>
                <a:spLocks/>
              </p:cNvSpPr>
              <p:nvPr/>
            </p:nvSpPr>
            <p:spPr bwMode="auto">
              <a:xfrm>
                <a:off x="-1402" y="1938"/>
                <a:ext cx="18" cy="13"/>
              </a:xfrm>
              <a:custGeom>
                <a:avLst/>
                <a:gdLst>
                  <a:gd name="T0" fmla="*/ 9 w 19"/>
                  <a:gd name="T1" fmla="*/ 7 h 13"/>
                  <a:gd name="T2" fmla="*/ 9 w 19"/>
                  <a:gd name="T3" fmla="*/ 11 h 13"/>
                  <a:gd name="T4" fmla="*/ 14 w 19"/>
                  <a:gd name="T5" fmla="*/ 13 h 13"/>
                  <a:gd name="T6" fmla="*/ 18 w 19"/>
                  <a:gd name="T7" fmla="*/ 7 h 13"/>
                  <a:gd name="T8" fmla="*/ 15 w 19"/>
                  <a:gd name="T9" fmla="*/ 7 h 13"/>
                  <a:gd name="T10" fmla="*/ 11 w 19"/>
                  <a:gd name="T11" fmla="*/ 2 h 13"/>
                  <a:gd name="T12" fmla="*/ 6 w 19"/>
                  <a:gd name="T13" fmla="*/ 0 h 13"/>
                  <a:gd name="T14" fmla="*/ 2 w 19"/>
                  <a:gd name="T15" fmla="*/ 6 h 13"/>
                  <a:gd name="T16" fmla="*/ 9 w 19"/>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9" y="7"/>
                    </a:moveTo>
                    <a:cubicBezTo>
                      <a:pt x="10" y="6"/>
                      <a:pt x="9" y="9"/>
                      <a:pt x="9" y="11"/>
                    </a:cubicBezTo>
                    <a:cubicBezTo>
                      <a:pt x="8" y="13"/>
                      <a:pt x="13" y="13"/>
                      <a:pt x="14" y="13"/>
                    </a:cubicBezTo>
                    <a:cubicBezTo>
                      <a:pt x="15" y="13"/>
                      <a:pt x="17" y="9"/>
                      <a:pt x="18" y="7"/>
                    </a:cubicBezTo>
                    <a:cubicBezTo>
                      <a:pt x="19" y="5"/>
                      <a:pt x="16" y="6"/>
                      <a:pt x="15" y="7"/>
                    </a:cubicBezTo>
                    <a:cubicBezTo>
                      <a:pt x="13" y="8"/>
                      <a:pt x="12" y="4"/>
                      <a:pt x="11" y="2"/>
                    </a:cubicBezTo>
                    <a:cubicBezTo>
                      <a:pt x="11" y="1"/>
                      <a:pt x="7" y="0"/>
                      <a:pt x="6" y="0"/>
                    </a:cubicBezTo>
                    <a:cubicBezTo>
                      <a:pt x="5" y="0"/>
                      <a:pt x="3" y="3"/>
                      <a:pt x="2" y="6"/>
                    </a:cubicBezTo>
                    <a:cubicBezTo>
                      <a:pt x="0" y="8"/>
                      <a:pt x="7" y="8"/>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9" name="Freeform 403">
                <a:extLst>
                  <a:ext uri="{FF2B5EF4-FFF2-40B4-BE49-F238E27FC236}">
                    <a16:creationId xmlns:a16="http://schemas.microsoft.com/office/drawing/2014/main" xmlns="" id="{6F1E76F3-AA02-4B25-8046-F353ECA5FE91}"/>
                  </a:ext>
                </a:extLst>
              </p:cNvPr>
              <p:cNvSpPr>
                <a:spLocks/>
              </p:cNvSpPr>
              <p:nvPr/>
            </p:nvSpPr>
            <p:spPr bwMode="auto">
              <a:xfrm>
                <a:off x="-1398" y="1930"/>
                <a:ext cx="8" cy="7"/>
              </a:xfrm>
              <a:custGeom>
                <a:avLst/>
                <a:gdLst>
                  <a:gd name="T0" fmla="*/ 3 w 8"/>
                  <a:gd name="T1" fmla="*/ 7 h 8"/>
                  <a:gd name="T2" fmla="*/ 7 w 8"/>
                  <a:gd name="T3" fmla="*/ 1 h 8"/>
                  <a:gd name="T4" fmla="*/ 1 w 8"/>
                  <a:gd name="T5" fmla="*/ 4 h 8"/>
                  <a:gd name="T6" fmla="*/ 3 w 8"/>
                  <a:gd name="T7" fmla="*/ 7 h 8"/>
                </a:gdLst>
                <a:ahLst/>
                <a:cxnLst>
                  <a:cxn ang="0">
                    <a:pos x="T0" y="T1"/>
                  </a:cxn>
                  <a:cxn ang="0">
                    <a:pos x="T2" y="T3"/>
                  </a:cxn>
                  <a:cxn ang="0">
                    <a:pos x="T4" y="T5"/>
                  </a:cxn>
                  <a:cxn ang="0">
                    <a:pos x="T6" y="T7"/>
                  </a:cxn>
                </a:cxnLst>
                <a:rect l="0" t="0" r="r" b="b"/>
                <a:pathLst>
                  <a:path w="8" h="8">
                    <a:moveTo>
                      <a:pt x="3" y="7"/>
                    </a:moveTo>
                    <a:cubicBezTo>
                      <a:pt x="4" y="6"/>
                      <a:pt x="8" y="0"/>
                      <a:pt x="7" y="1"/>
                    </a:cubicBezTo>
                    <a:cubicBezTo>
                      <a:pt x="5" y="2"/>
                      <a:pt x="0" y="3"/>
                      <a:pt x="1" y="4"/>
                    </a:cubicBezTo>
                    <a:cubicBezTo>
                      <a:pt x="2" y="6"/>
                      <a:pt x="2"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0" name="Freeform 404">
                <a:extLst>
                  <a:ext uri="{FF2B5EF4-FFF2-40B4-BE49-F238E27FC236}">
                    <a16:creationId xmlns:a16="http://schemas.microsoft.com/office/drawing/2014/main" xmlns="" id="{00A5E8E1-AF18-416C-8D4B-FFE2B354E4A7}"/>
                  </a:ext>
                </a:extLst>
              </p:cNvPr>
              <p:cNvSpPr>
                <a:spLocks/>
              </p:cNvSpPr>
              <p:nvPr/>
            </p:nvSpPr>
            <p:spPr bwMode="auto">
              <a:xfrm>
                <a:off x="-1402" y="1974"/>
                <a:ext cx="23" cy="30"/>
              </a:xfrm>
              <a:custGeom>
                <a:avLst/>
                <a:gdLst>
                  <a:gd name="T0" fmla="*/ 3 w 25"/>
                  <a:gd name="T1" fmla="*/ 19 h 32"/>
                  <a:gd name="T2" fmla="*/ 8 w 25"/>
                  <a:gd name="T3" fmla="*/ 29 h 32"/>
                  <a:gd name="T4" fmla="*/ 16 w 25"/>
                  <a:gd name="T5" fmla="*/ 31 h 32"/>
                  <a:gd name="T6" fmla="*/ 20 w 25"/>
                  <a:gd name="T7" fmla="*/ 26 h 32"/>
                  <a:gd name="T8" fmla="*/ 24 w 25"/>
                  <a:gd name="T9" fmla="*/ 18 h 32"/>
                  <a:gd name="T10" fmla="*/ 19 w 25"/>
                  <a:gd name="T11" fmla="*/ 8 h 32"/>
                  <a:gd name="T12" fmla="*/ 13 w 25"/>
                  <a:gd name="T13" fmla="*/ 5 h 32"/>
                  <a:gd name="T14" fmla="*/ 5 w 25"/>
                  <a:gd name="T15" fmla="*/ 1 h 32"/>
                  <a:gd name="T16" fmla="*/ 1 w 25"/>
                  <a:gd name="T17" fmla="*/ 9 h 32"/>
                  <a:gd name="T18" fmla="*/ 3 w 25"/>
                  <a:gd name="T1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2">
                    <a:moveTo>
                      <a:pt x="3" y="19"/>
                    </a:moveTo>
                    <a:cubicBezTo>
                      <a:pt x="2" y="21"/>
                      <a:pt x="6" y="26"/>
                      <a:pt x="8" y="29"/>
                    </a:cubicBezTo>
                    <a:cubicBezTo>
                      <a:pt x="10" y="32"/>
                      <a:pt x="13" y="31"/>
                      <a:pt x="16" y="31"/>
                    </a:cubicBezTo>
                    <a:cubicBezTo>
                      <a:pt x="20" y="31"/>
                      <a:pt x="20" y="27"/>
                      <a:pt x="20" y="26"/>
                    </a:cubicBezTo>
                    <a:cubicBezTo>
                      <a:pt x="20" y="24"/>
                      <a:pt x="23" y="19"/>
                      <a:pt x="24" y="18"/>
                    </a:cubicBezTo>
                    <a:cubicBezTo>
                      <a:pt x="25" y="17"/>
                      <a:pt x="21" y="11"/>
                      <a:pt x="19" y="8"/>
                    </a:cubicBezTo>
                    <a:cubicBezTo>
                      <a:pt x="17" y="6"/>
                      <a:pt x="15" y="5"/>
                      <a:pt x="13" y="5"/>
                    </a:cubicBezTo>
                    <a:cubicBezTo>
                      <a:pt x="10" y="5"/>
                      <a:pt x="7" y="2"/>
                      <a:pt x="5" y="1"/>
                    </a:cubicBezTo>
                    <a:cubicBezTo>
                      <a:pt x="4" y="0"/>
                      <a:pt x="0" y="7"/>
                      <a:pt x="1" y="9"/>
                    </a:cubicBezTo>
                    <a:cubicBezTo>
                      <a:pt x="2" y="11"/>
                      <a:pt x="3" y="16"/>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1" name="Freeform 405">
                <a:extLst>
                  <a:ext uri="{FF2B5EF4-FFF2-40B4-BE49-F238E27FC236}">
                    <a16:creationId xmlns:a16="http://schemas.microsoft.com/office/drawing/2014/main" xmlns="" id="{4340B9B8-000F-4397-B3EF-6413488B39A9}"/>
                  </a:ext>
                </a:extLst>
              </p:cNvPr>
              <p:cNvSpPr>
                <a:spLocks/>
              </p:cNvSpPr>
              <p:nvPr/>
            </p:nvSpPr>
            <p:spPr bwMode="auto">
              <a:xfrm>
                <a:off x="-1467" y="1963"/>
                <a:ext cx="55" cy="59"/>
              </a:xfrm>
              <a:custGeom>
                <a:avLst/>
                <a:gdLst>
                  <a:gd name="T0" fmla="*/ 9 w 59"/>
                  <a:gd name="T1" fmla="*/ 45 h 63"/>
                  <a:gd name="T2" fmla="*/ 11 w 59"/>
                  <a:gd name="T3" fmla="*/ 47 h 63"/>
                  <a:gd name="T4" fmla="*/ 7 w 59"/>
                  <a:gd name="T5" fmla="*/ 55 h 63"/>
                  <a:gd name="T6" fmla="*/ 6 w 59"/>
                  <a:gd name="T7" fmla="*/ 61 h 63"/>
                  <a:gd name="T8" fmla="*/ 11 w 59"/>
                  <a:gd name="T9" fmla="*/ 60 h 63"/>
                  <a:gd name="T10" fmla="*/ 13 w 59"/>
                  <a:gd name="T11" fmla="*/ 53 h 63"/>
                  <a:gd name="T12" fmla="*/ 15 w 59"/>
                  <a:gd name="T13" fmla="*/ 56 h 63"/>
                  <a:gd name="T14" fmla="*/ 19 w 59"/>
                  <a:gd name="T15" fmla="*/ 56 h 63"/>
                  <a:gd name="T16" fmla="*/ 26 w 59"/>
                  <a:gd name="T17" fmla="*/ 56 h 63"/>
                  <a:gd name="T18" fmla="*/ 28 w 59"/>
                  <a:gd name="T19" fmla="*/ 51 h 63"/>
                  <a:gd name="T20" fmla="*/ 39 w 59"/>
                  <a:gd name="T21" fmla="*/ 50 h 63"/>
                  <a:gd name="T22" fmla="*/ 47 w 59"/>
                  <a:gd name="T23" fmla="*/ 40 h 63"/>
                  <a:gd name="T24" fmla="*/ 53 w 59"/>
                  <a:gd name="T25" fmla="*/ 28 h 63"/>
                  <a:gd name="T26" fmla="*/ 59 w 59"/>
                  <a:gd name="T27" fmla="*/ 8 h 63"/>
                  <a:gd name="T28" fmla="*/ 51 w 59"/>
                  <a:gd name="T29" fmla="*/ 0 h 63"/>
                  <a:gd name="T30" fmla="*/ 52 w 59"/>
                  <a:gd name="T31" fmla="*/ 7 h 63"/>
                  <a:gd name="T32" fmla="*/ 52 w 59"/>
                  <a:gd name="T33" fmla="*/ 14 h 63"/>
                  <a:gd name="T34" fmla="*/ 47 w 59"/>
                  <a:gd name="T35" fmla="*/ 9 h 63"/>
                  <a:gd name="T36" fmla="*/ 43 w 59"/>
                  <a:gd name="T37" fmla="*/ 14 h 63"/>
                  <a:gd name="T38" fmla="*/ 47 w 59"/>
                  <a:gd name="T39" fmla="*/ 19 h 63"/>
                  <a:gd name="T40" fmla="*/ 43 w 59"/>
                  <a:gd name="T41" fmla="*/ 23 h 63"/>
                  <a:gd name="T42" fmla="*/ 40 w 59"/>
                  <a:gd name="T43" fmla="*/ 28 h 63"/>
                  <a:gd name="T44" fmla="*/ 35 w 59"/>
                  <a:gd name="T45" fmla="*/ 24 h 63"/>
                  <a:gd name="T46" fmla="*/ 30 w 59"/>
                  <a:gd name="T47" fmla="*/ 20 h 63"/>
                  <a:gd name="T48" fmla="*/ 28 w 59"/>
                  <a:gd name="T49" fmla="*/ 25 h 63"/>
                  <a:gd name="T50" fmla="*/ 32 w 59"/>
                  <a:gd name="T51" fmla="*/ 31 h 63"/>
                  <a:gd name="T52" fmla="*/ 30 w 59"/>
                  <a:gd name="T53" fmla="*/ 37 h 63"/>
                  <a:gd name="T54" fmla="*/ 25 w 59"/>
                  <a:gd name="T55" fmla="*/ 37 h 63"/>
                  <a:gd name="T56" fmla="*/ 24 w 59"/>
                  <a:gd name="T57" fmla="*/ 31 h 63"/>
                  <a:gd name="T58" fmla="*/ 20 w 59"/>
                  <a:gd name="T59" fmla="*/ 27 h 63"/>
                  <a:gd name="T60" fmla="*/ 18 w 59"/>
                  <a:gd name="T61" fmla="*/ 31 h 63"/>
                  <a:gd name="T62" fmla="*/ 14 w 59"/>
                  <a:gd name="T63" fmla="*/ 32 h 63"/>
                  <a:gd name="T64" fmla="*/ 12 w 59"/>
                  <a:gd name="T65" fmla="*/ 37 h 63"/>
                  <a:gd name="T66" fmla="*/ 8 w 59"/>
                  <a:gd name="T67" fmla="*/ 36 h 63"/>
                  <a:gd name="T68" fmla="*/ 6 w 59"/>
                  <a:gd name="T69" fmla="*/ 39 h 63"/>
                  <a:gd name="T70" fmla="*/ 2 w 59"/>
                  <a:gd name="T71" fmla="*/ 42 h 63"/>
                  <a:gd name="T72" fmla="*/ 0 w 59"/>
                  <a:gd name="T73" fmla="*/ 47 h 63"/>
                  <a:gd name="T74" fmla="*/ 9 w 59"/>
                  <a:gd name="T75"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63">
                    <a:moveTo>
                      <a:pt x="9" y="45"/>
                    </a:moveTo>
                    <a:cubicBezTo>
                      <a:pt x="11" y="44"/>
                      <a:pt x="11" y="44"/>
                      <a:pt x="11" y="47"/>
                    </a:cubicBezTo>
                    <a:cubicBezTo>
                      <a:pt x="11" y="50"/>
                      <a:pt x="8" y="54"/>
                      <a:pt x="7" y="55"/>
                    </a:cubicBezTo>
                    <a:cubicBezTo>
                      <a:pt x="7" y="56"/>
                      <a:pt x="6" y="59"/>
                      <a:pt x="6" y="61"/>
                    </a:cubicBezTo>
                    <a:cubicBezTo>
                      <a:pt x="6" y="63"/>
                      <a:pt x="10" y="61"/>
                      <a:pt x="11" y="60"/>
                    </a:cubicBezTo>
                    <a:cubicBezTo>
                      <a:pt x="13" y="58"/>
                      <a:pt x="13" y="55"/>
                      <a:pt x="13" y="53"/>
                    </a:cubicBezTo>
                    <a:cubicBezTo>
                      <a:pt x="13" y="51"/>
                      <a:pt x="15" y="54"/>
                      <a:pt x="15" y="56"/>
                    </a:cubicBezTo>
                    <a:cubicBezTo>
                      <a:pt x="15" y="59"/>
                      <a:pt x="16" y="59"/>
                      <a:pt x="19" y="56"/>
                    </a:cubicBezTo>
                    <a:cubicBezTo>
                      <a:pt x="22" y="54"/>
                      <a:pt x="24" y="55"/>
                      <a:pt x="26" y="56"/>
                    </a:cubicBezTo>
                    <a:cubicBezTo>
                      <a:pt x="28" y="56"/>
                      <a:pt x="28" y="52"/>
                      <a:pt x="28" y="51"/>
                    </a:cubicBezTo>
                    <a:cubicBezTo>
                      <a:pt x="28" y="49"/>
                      <a:pt x="34" y="50"/>
                      <a:pt x="39" y="50"/>
                    </a:cubicBezTo>
                    <a:cubicBezTo>
                      <a:pt x="43" y="50"/>
                      <a:pt x="46" y="43"/>
                      <a:pt x="47" y="40"/>
                    </a:cubicBezTo>
                    <a:cubicBezTo>
                      <a:pt x="47" y="38"/>
                      <a:pt x="51" y="31"/>
                      <a:pt x="53" y="28"/>
                    </a:cubicBezTo>
                    <a:cubicBezTo>
                      <a:pt x="54" y="25"/>
                      <a:pt x="59" y="12"/>
                      <a:pt x="59" y="8"/>
                    </a:cubicBezTo>
                    <a:cubicBezTo>
                      <a:pt x="54" y="8"/>
                      <a:pt x="51" y="0"/>
                      <a:pt x="51" y="0"/>
                    </a:cubicBezTo>
                    <a:cubicBezTo>
                      <a:pt x="52" y="7"/>
                      <a:pt x="52" y="7"/>
                      <a:pt x="52" y="7"/>
                    </a:cubicBezTo>
                    <a:cubicBezTo>
                      <a:pt x="52" y="14"/>
                      <a:pt x="52" y="14"/>
                      <a:pt x="52" y="14"/>
                    </a:cubicBezTo>
                    <a:cubicBezTo>
                      <a:pt x="52" y="14"/>
                      <a:pt x="48" y="11"/>
                      <a:pt x="47" y="9"/>
                    </a:cubicBezTo>
                    <a:cubicBezTo>
                      <a:pt x="46" y="8"/>
                      <a:pt x="44" y="12"/>
                      <a:pt x="43" y="14"/>
                    </a:cubicBezTo>
                    <a:cubicBezTo>
                      <a:pt x="42" y="17"/>
                      <a:pt x="45" y="18"/>
                      <a:pt x="47" y="19"/>
                    </a:cubicBezTo>
                    <a:cubicBezTo>
                      <a:pt x="48" y="20"/>
                      <a:pt x="45" y="22"/>
                      <a:pt x="43" y="23"/>
                    </a:cubicBezTo>
                    <a:cubicBezTo>
                      <a:pt x="41" y="24"/>
                      <a:pt x="41" y="25"/>
                      <a:pt x="40" y="28"/>
                    </a:cubicBezTo>
                    <a:cubicBezTo>
                      <a:pt x="40" y="31"/>
                      <a:pt x="36" y="26"/>
                      <a:pt x="35" y="24"/>
                    </a:cubicBezTo>
                    <a:cubicBezTo>
                      <a:pt x="34" y="23"/>
                      <a:pt x="30" y="20"/>
                      <a:pt x="30" y="20"/>
                    </a:cubicBezTo>
                    <a:cubicBezTo>
                      <a:pt x="30" y="20"/>
                      <a:pt x="28" y="24"/>
                      <a:pt x="28" y="25"/>
                    </a:cubicBezTo>
                    <a:cubicBezTo>
                      <a:pt x="28" y="26"/>
                      <a:pt x="30" y="29"/>
                      <a:pt x="32" y="31"/>
                    </a:cubicBezTo>
                    <a:cubicBezTo>
                      <a:pt x="33" y="32"/>
                      <a:pt x="31" y="35"/>
                      <a:pt x="30" y="37"/>
                    </a:cubicBezTo>
                    <a:cubicBezTo>
                      <a:pt x="29" y="38"/>
                      <a:pt x="27" y="37"/>
                      <a:pt x="25" y="37"/>
                    </a:cubicBezTo>
                    <a:cubicBezTo>
                      <a:pt x="23" y="37"/>
                      <a:pt x="24" y="32"/>
                      <a:pt x="24" y="31"/>
                    </a:cubicBezTo>
                    <a:cubicBezTo>
                      <a:pt x="25" y="30"/>
                      <a:pt x="22" y="29"/>
                      <a:pt x="20" y="27"/>
                    </a:cubicBezTo>
                    <a:cubicBezTo>
                      <a:pt x="19" y="26"/>
                      <a:pt x="18" y="29"/>
                      <a:pt x="18" y="31"/>
                    </a:cubicBezTo>
                    <a:cubicBezTo>
                      <a:pt x="18" y="33"/>
                      <a:pt x="16" y="33"/>
                      <a:pt x="14" y="32"/>
                    </a:cubicBezTo>
                    <a:cubicBezTo>
                      <a:pt x="12" y="32"/>
                      <a:pt x="12" y="34"/>
                      <a:pt x="12" y="37"/>
                    </a:cubicBezTo>
                    <a:cubicBezTo>
                      <a:pt x="12" y="39"/>
                      <a:pt x="10" y="37"/>
                      <a:pt x="8" y="36"/>
                    </a:cubicBezTo>
                    <a:cubicBezTo>
                      <a:pt x="6" y="34"/>
                      <a:pt x="6" y="37"/>
                      <a:pt x="6" y="39"/>
                    </a:cubicBezTo>
                    <a:cubicBezTo>
                      <a:pt x="6" y="41"/>
                      <a:pt x="5" y="41"/>
                      <a:pt x="2" y="42"/>
                    </a:cubicBezTo>
                    <a:cubicBezTo>
                      <a:pt x="0" y="43"/>
                      <a:pt x="0" y="44"/>
                      <a:pt x="0" y="47"/>
                    </a:cubicBezTo>
                    <a:cubicBezTo>
                      <a:pt x="0" y="51"/>
                      <a:pt x="7"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2" name="Freeform 406">
                <a:extLst>
                  <a:ext uri="{FF2B5EF4-FFF2-40B4-BE49-F238E27FC236}">
                    <a16:creationId xmlns:a16="http://schemas.microsoft.com/office/drawing/2014/main" xmlns="" id="{4710BD7D-76F1-4A69-9D0B-88629C4FBF4E}"/>
                  </a:ext>
                </a:extLst>
              </p:cNvPr>
              <p:cNvSpPr>
                <a:spLocks/>
              </p:cNvSpPr>
              <p:nvPr/>
            </p:nvSpPr>
            <p:spPr bwMode="auto">
              <a:xfrm>
                <a:off x="-1429" y="1992"/>
                <a:ext cx="32" cy="46"/>
              </a:xfrm>
              <a:custGeom>
                <a:avLst/>
                <a:gdLst>
                  <a:gd name="T0" fmla="*/ 22 w 34"/>
                  <a:gd name="T1" fmla="*/ 6 h 49"/>
                  <a:gd name="T2" fmla="*/ 25 w 34"/>
                  <a:gd name="T3" fmla="*/ 13 h 49"/>
                  <a:gd name="T4" fmla="*/ 15 w 34"/>
                  <a:gd name="T5" fmla="*/ 13 h 49"/>
                  <a:gd name="T6" fmla="*/ 16 w 34"/>
                  <a:gd name="T7" fmla="*/ 19 h 49"/>
                  <a:gd name="T8" fmla="*/ 10 w 34"/>
                  <a:gd name="T9" fmla="*/ 13 h 49"/>
                  <a:gd name="T10" fmla="*/ 11 w 34"/>
                  <a:gd name="T11" fmla="*/ 19 h 49"/>
                  <a:gd name="T12" fmla="*/ 0 w 34"/>
                  <a:gd name="T13" fmla="*/ 33 h 49"/>
                  <a:gd name="T14" fmla="*/ 5 w 34"/>
                  <a:gd name="T15" fmla="*/ 40 h 49"/>
                  <a:gd name="T16" fmla="*/ 10 w 34"/>
                  <a:gd name="T17" fmla="*/ 40 h 49"/>
                  <a:gd name="T18" fmla="*/ 12 w 34"/>
                  <a:gd name="T19" fmla="*/ 33 h 49"/>
                  <a:gd name="T20" fmla="*/ 13 w 34"/>
                  <a:gd name="T21" fmla="*/ 46 h 49"/>
                  <a:gd name="T22" fmla="*/ 18 w 34"/>
                  <a:gd name="T23" fmla="*/ 49 h 49"/>
                  <a:gd name="T24" fmla="*/ 24 w 34"/>
                  <a:gd name="T25" fmla="*/ 45 h 49"/>
                  <a:gd name="T26" fmla="*/ 22 w 34"/>
                  <a:gd name="T27" fmla="*/ 40 h 49"/>
                  <a:gd name="T28" fmla="*/ 27 w 34"/>
                  <a:gd name="T29" fmla="*/ 38 h 49"/>
                  <a:gd name="T30" fmla="*/ 30 w 34"/>
                  <a:gd name="T31" fmla="*/ 31 h 49"/>
                  <a:gd name="T32" fmla="*/ 33 w 34"/>
                  <a:gd name="T33" fmla="*/ 25 h 49"/>
                  <a:gd name="T34" fmla="*/ 34 w 34"/>
                  <a:gd name="T35" fmla="*/ 19 h 49"/>
                  <a:gd name="T36" fmla="*/ 29 w 34"/>
                  <a:gd name="T37" fmla="*/ 13 h 49"/>
                  <a:gd name="T38" fmla="*/ 28 w 34"/>
                  <a:gd name="T39" fmla="*/ 6 h 49"/>
                  <a:gd name="T40" fmla="*/ 26 w 34"/>
                  <a:gd name="T41" fmla="*/ 2 h 49"/>
                  <a:gd name="T42" fmla="*/ 20 w 34"/>
                  <a:gd name="T43" fmla="*/ 2 h 49"/>
                  <a:gd name="T44" fmla="*/ 22 w 34"/>
                  <a:gd name="T45"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22" y="6"/>
                    </a:moveTo>
                    <a:cubicBezTo>
                      <a:pt x="25" y="7"/>
                      <a:pt x="26" y="12"/>
                      <a:pt x="25" y="13"/>
                    </a:cubicBezTo>
                    <a:cubicBezTo>
                      <a:pt x="20" y="15"/>
                      <a:pt x="15" y="13"/>
                      <a:pt x="15" y="13"/>
                    </a:cubicBezTo>
                    <a:cubicBezTo>
                      <a:pt x="16" y="19"/>
                      <a:pt x="16" y="19"/>
                      <a:pt x="16" y="19"/>
                    </a:cubicBezTo>
                    <a:cubicBezTo>
                      <a:pt x="10" y="13"/>
                      <a:pt x="10" y="13"/>
                      <a:pt x="10" y="13"/>
                    </a:cubicBezTo>
                    <a:cubicBezTo>
                      <a:pt x="10" y="13"/>
                      <a:pt x="10" y="16"/>
                      <a:pt x="11" y="19"/>
                    </a:cubicBezTo>
                    <a:cubicBezTo>
                      <a:pt x="2" y="21"/>
                      <a:pt x="0" y="32"/>
                      <a:pt x="0" y="33"/>
                    </a:cubicBezTo>
                    <a:cubicBezTo>
                      <a:pt x="0" y="35"/>
                      <a:pt x="4" y="39"/>
                      <a:pt x="5" y="40"/>
                    </a:cubicBezTo>
                    <a:cubicBezTo>
                      <a:pt x="6" y="41"/>
                      <a:pt x="9" y="40"/>
                      <a:pt x="10" y="40"/>
                    </a:cubicBezTo>
                    <a:cubicBezTo>
                      <a:pt x="11" y="39"/>
                      <a:pt x="12" y="35"/>
                      <a:pt x="12" y="33"/>
                    </a:cubicBezTo>
                    <a:cubicBezTo>
                      <a:pt x="12" y="32"/>
                      <a:pt x="13" y="44"/>
                      <a:pt x="13" y="46"/>
                    </a:cubicBezTo>
                    <a:cubicBezTo>
                      <a:pt x="13" y="47"/>
                      <a:pt x="17" y="49"/>
                      <a:pt x="18" y="49"/>
                    </a:cubicBezTo>
                    <a:cubicBezTo>
                      <a:pt x="19" y="49"/>
                      <a:pt x="22" y="46"/>
                      <a:pt x="24" y="45"/>
                    </a:cubicBezTo>
                    <a:cubicBezTo>
                      <a:pt x="25" y="44"/>
                      <a:pt x="22" y="40"/>
                      <a:pt x="22" y="40"/>
                    </a:cubicBezTo>
                    <a:cubicBezTo>
                      <a:pt x="22" y="39"/>
                      <a:pt x="27" y="38"/>
                      <a:pt x="27" y="38"/>
                    </a:cubicBezTo>
                    <a:cubicBezTo>
                      <a:pt x="28" y="38"/>
                      <a:pt x="30" y="31"/>
                      <a:pt x="30" y="31"/>
                    </a:cubicBezTo>
                    <a:cubicBezTo>
                      <a:pt x="30" y="31"/>
                      <a:pt x="33" y="26"/>
                      <a:pt x="33" y="25"/>
                    </a:cubicBezTo>
                    <a:cubicBezTo>
                      <a:pt x="33" y="25"/>
                      <a:pt x="34" y="20"/>
                      <a:pt x="34" y="19"/>
                    </a:cubicBezTo>
                    <a:cubicBezTo>
                      <a:pt x="34" y="18"/>
                      <a:pt x="29" y="13"/>
                      <a:pt x="29" y="13"/>
                    </a:cubicBezTo>
                    <a:cubicBezTo>
                      <a:pt x="28" y="6"/>
                      <a:pt x="28" y="6"/>
                      <a:pt x="28" y="6"/>
                    </a:cubicBezTo>
                    <a:cubicBezTo>
                      <a:pt x="28" y="6"/>
                      <a:pt x="27" y="4"/>
                      <a:pt x="26" y="2"/>
                    </a:cubicBezTo>
                    <a:cubicBezTo>
                      <a:pt x="24" y="0"/>
                      <a:pt x="22" y="1"/>
                      <a:pt x="20" y="2"/>
                    </a:cubicBezTo>
                    <a:cubicBezTo>
                      <a:pt x="19" y="2"/>
                      <a:pt x="19" y="4"/>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3" name="Freeform 407">
                <a:extLst>
                  <a:ext uri="{FF2B5EF4-FFF2-40B4-BE49-F238E27FC236}">
                    <a16:creationId xmlns:a16="http://schemas.microsoft.com/office/drawing/2014/main" xmlns="" id="{248EDE5D-D55C-4EF6-981F-756000DCFD50}"/>
                  </a:ext>
                </a:extLst>
              </p:cNvPr>
              <p:cNvSpPr>
                <a:spLocks/>
              </p:cNvSpPr>
              <p:nvPr/>
            </p:nvSpPr>
            <p:spPr bwMode="auto">
              <a:xfrm>
                <a:off x="-1448" y="2026"/>
                <a:ext cx="28" cy="19"/>
              </a:xfrm>
              <a:custGeom>
                <a:avLst/>
                <a:gdLst>
                  <a:gd name="T0" fmla="*/ 26 w 30"/>
                  <a:gd name="T1" fmla="*/ 7 h 21"/>
                  <a:gd name="T2" fmla="*/ 20 w 30"/>
                  <a:gd name="T3" fmla="*/ 2 h 21"/>
                  <a:gd name="T4" fmla="*/ 18 w 30"/>
                  <a:gd name="T5" fmla="*/ 8 h 21"/>
                  <a:gd name="T6" fmla="*/ 15 w 30"/>
                  <a:gd name="T7" fmla="*/ 3 h 21"/>
                  <a:gd name="T8" fmla="*/ 10 w 30"/>
                  <a:gd name="T9" fmla="*/ 4 h 21"/>
                  <a:gd name="T10" fmla="*/ 7 w 30"/>
                  <a:gd name="T11" fmla="*/ 11 h 21"/>
                  <a:gd name="T12" fmla="*/ 0 w 30"/>
                  <a:gd name="T13" fmla="*/ 10 h 21"/>
                  <a:gd name="T14" fmla="*/ 21 w 30"/>
                  <a:gd name="T15" fmla="*/ 20 h 21"/>
                  <a:gd name="T16" fmla="*/ 28 w 30"/>
                  <a:gd name="T17" fmla="*/ 19 h 21"/>
                  <a:gd name="T18" fmla="*/ 30 w 30"/>
                  <a:gd name="T19" fmla="*/ 11 h 21"/>
                  <a:gd name="T20" fmla="*/ 26 w 30"/>
                  <a:gd name="T2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26" y="7"/>
                    </a:moveTo>
                    <a:cubicBezTo>
                      <a:pt x="22" y="7"/>
                      <a:pt x="20" y="3"/>
                      <a:pt x="20" y="2"/>
                    </a:cubicBezTo>
                    <a:cubicBezTo>
                      <a:pt x="19" y="0"/>
                      <a:pt x="18" y="7"/>
                      <a:pt x="18" y="8"/>
                    </a:cubicBezTo>
                    <a:cubicBezTo>
                      <a:pt x="17" y="10"/>
                      <a:pt x="15" y="4"/>
                      <a:pt x="15" y="3"/>
                    </a:cubicBezTo>
                    <a:cubicBezTo>
                      <a:pt x="15" y="2"/>
                      <a:pt x="11" y="3"/>
                      <a:pt x="10" y="4"/>
                    </a:cubicBezTo>
                    <a:cubicBezTo>
                      <a:pt x="9" y="4"/>
                      <a:pt x="7" y="11"/>
                      <a:pt x="7" y="11"/>
                    </a:cubicBezTo>
                    <a:cubicBezTo>
                      <a:pt x="7" y="11"/>
                      <a:pt x="5" y="11"/>
                      <a:pt x="0" y="10"/>
                    </a:cubicBezTo>
                    <a:cubicBezTo>
                      <a:pt x="1" y="19"/>
                      <a:pt x="20" y="21"/>
                      <a:pt x="21" y="20"/>
                    </a:cubicBezTo>
                    <a:cubicBezTo>
                      <a:pt x="23" y="20"/>
                      <a:pt x="27" y="20"/>
                      <a:pt x="28" y="19"/>
                    </a:cubicBezTo>
                    <a:cubicBezTo>
                      <a:pt x="30" y="19"/>
                      <a:pt x="30" y="13"/>
                      <a:pt x="30" y="11"/>
                    </a:cubicBezTo>
                    <a:cubicBezTo>
                      <a:pt x="29" y="8"/>
                      <a:pt x="27"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4" name="Freeform 408">
                <a:extLst>
                  <a:ext uri="{FF2B5EF4-FFF2-40B4-BE49-F238E27FC236}">
                    <a16:creationId xmlns:a16="http://schemas.microsoft.com/office/drawing/2014/main" xmlns="" id="{905604CE-EBC8-4657-8F34-795A811DB463}"/>
                  </a:ext>
                </a:extLst>
              </p:cNvPr>
              <p:cNvSpPr>
                <a:spLocks/>
              </p:cNvSpPr>
              <p:nvPr/>
            </p:nvSpPr>
            <p:spPr bwMode="auto">
              <a:xfrm>
                <a:off x="-1475" y="2037"/>
                <a:ext cx="5" cy="14"/>
              </a:xfrm>
              <a:custGeom>
                <a:avLst/>
                <a:gdLst>
                  <a:gd name="T0" fmla="*/ 0 w 6"/>
                  <a:gd name="T1" fmla="*/ 8 h 15"/>
                  <a:gd name="T2" fmla="*/ 4 w 6"/>
                  <a:gd name="T3" fmla="*/ 14 h 15"/>
                  <a:gd name="T4" fmla="*/ 6 w 6"/>
                  <a:gd name="T5" fmla="*/ 3 h 15"/>
                  <a:gd name="T6" fmla="*/ 0 w 6"/>
                  <a:gd name="T7" fmla="*/ 0 h 15"/>
                  <a:gd name="T8" fmla="*/ 0 w 6"/>
                  <a:gd name="T9" fmla="*/ 8 h 15"/>
                </a:gdLst>
                <a:ahLst/>
                <a:cxnLst>
                  <a:cxn ang="0">
                    <a:pos x="T0" y="T1"/>
                  </a:cxn>
                  <a:cxn ang="0">
                    <a:pos x="T2" y="T3"/>
                  </a:cxn>
                  <a:cxn ang="0">
                    <a:pos x="T4" y="T5"/>
                  </a:cxn>
                  <a:cxn ang="0">
                    <a:pos x="T6" y="T7"/>
                  </a:cxn>
                  <a:cxn ang="0">
                    <a:pos x="T8" y="T9"/>
                  </a:cxn>
                </a:cxnLst>
                <a:rect l="0" t="0" r="r" b="b"/>
                <a:pathLst>
                  <a:path w="6" h="15">
                    <a:moveTo>
                      <a:pt x="0" y="8"/>
                    </a:moveTo>
                    <a:cubicBezTo>
                      <a:pt x="0" y="10"/>
                      <a:pt x="3" y="13"/>
                      <a:pt x="4" y="14"/>
                    </a:cubicBezTo>
                    <a:cubicBezTo>
                      <a:pt x="5" y="15"/>
                      <a:pt x="6" y="4"/>
                      <a:pt x="6" y="3"/>
                    </a:cubicBezTo>
                    <a:cubicBezTo>
                      <a:pt x="6" y="2"/>
                      <a:pt x="0" y="0"/>
                      <a:pt x="0" y="0"/>
                    </a:cubicBezTo>
                    <a:cubicBezTo>
                      <a:pt x="0" y="0"/>
                      <a:pt x="1" y="7"/>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5" name="Freeform 409">
                <a:extLst>
                  <a:ext uri="{FF2B5EF4-FFF2-40B4-BE49-F238E27FC236}">
                    <a16:creationId xmlns:a16="http://schemas.microsoft.com/office/drawing/2014/main" xmlns="" id="{EBE93527-6C3B-47AC-9297-135B0E3D1FE7}"/>
                  </a:ext>
                </a:extLst>
              </p:cNvPr>
              <p:cNvSpPr>
                <a:spLocks/>
              </p:cNvSpPr>
              <p:nvPr/>
            </p:nvSpPr>
            <p:spPr bwMode="auto">
              <a:xfrm>
                <a:off x="-1527" y="2059"/>
                <a:ext cx="25" cy="27"/>
              </a:xfrm>
              <a:custGeom>
                <a:avLst/>
                <a:gdLst>
                  <a:gd name="T0" fmla="*/ 2 w 27"/>
                  <a:gd name="T1" fmla="*/ 25 h 29"/>
                  <a:gd name="T2" fmla="*/ 4 w 27"/>
                  <a:gd name="T3" fmla="*/ 28 h 29"/>
                  <a:gd name="T4" fmla="*/ 9 w 27"/>
                  <a:gd name="T5" fmla="*/ 27 h 29"/>
                  <a:gd name="T6" fmla="*/ 11 w 27"/>
                  <a:gd name="T7" fmla="*/ 22 h 29"/>
                  <a:gd name="T8" fmla="*/ 16 w 27"/>
                  <a:gd name="T9" fmla="*/ 27 h 29"/>
                  <a:gd name="T10" fmla="*/ 20 w 27"/>
                  <a:gd name="T11" fmla="*/ 23 h 29"/>
                  <a:gd name="T12" fmla="*/ 20 w 27"/>
                  <a:gd name="T13" fmla="*/ 21 h 29"/>
                  <a:gd name="T14" fmla="*/ 25 w 27"/>
                  <a:gd name="T15" fmla="*/ 23 h 29"/>
                  <a:gd name="T16" fmla="*/ 27 w 27"/>
                  <a:gd name="T17" fmla="*/ 23 h 29"/>
                  <a:gd name="T18" fmla="*/ 27 w 27"/>
                  <a:gd name="T19" fmla="*/ 21 h 29"/>
                  <a:gd name="T20" fmla="*/ 26 w 27"/>
                  <a:gd name="T21" fmla="*/ 16 h 29"/>
                  <a:gd name="T22" fmla="*/ 26 w 27"/>
                  <a:gd name="T23" fmla="*/ 15 h 29"/>
                  <a:gd name="T24" fmla="*/ 24 w 27"/>
                  <a:gd name="T25" fmla="*/ 11 h 29"/>
                  <a:gd name="T26" fmla="*/ 23 w 27"/>
                  <a:gd name="T27" fmla="*/ 11 h 29"/>
                  <a:gd name="T28" fmla="*/ 23 w 27"/>
                  <a:gd name="T29" fmla="*/ 11 h 29"/>
                  <a:gd name="T30" fmla="*/ 23 w 27"/>
                  <a:gd name="T31" fmla="*/ 11 h 29"/>
                  <a:gd name="T32" fmla="*/ 22 w 27"/>
                  <a:gd name="T33" fmla="*/ 11 h 29"/>
                  <a:gd name="T34" fmla="*/ 22 w 27"/>
                  <a:gd name="T35" fmla="*/ 11 h 29"/>
                  <a:gd name="T36" fmla="*/ 21 w 27"/>
                  <a:gd name="T37" fmla="*/ 11 h 29"/>
                  <a:gd name="T38" fmla="*/ 21 w 27"/>
                  <a:gd name="T39" fmla="*/ 12 h 29"/>
                  <a:gd name="T40" fmla="*/ 19 w 27"/>
                  <a:gd name="T41" fmla="*/ 19 h 29"/>
                  <a:gd name="T42" fmla="*/ 19 w 27"/>
                  <a:gd name="T43" fmla="*/ 6 h 29"/>
                  <a:gd name="T44" fmla="*/ 12 w 27"/>
                  <a:gd name="T45" fmla="*/ 1 h 29"/>
                  <a:gd name="T46" fmla="*/ 1 w 27"/>
                  <a:gd name="T47" fmla="*/ 16 h 29"/>
                  <a:gd name="T48" fmla="*/ 2 w 27"/>
                  <a:gd name="T49"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9">
                    <a:moveTo>
                      <a:pt x="2" y="25"/>
                    </a:moveTo>
                    <a:cubicBezTo>
                      <a:pt x="1" y="27"/>
                      <a:pt x="3" y="28"/>
                      <a:pt x="4" y="28"/>
                    </a:cubicBezTo>
                    <a:cubicBezTo>
                      <a:pt x="6" y="28"/>
                      <a:pt x="8" y="29"/>
                      <a:pt x="9" y="27"/>
                    </a:cubicBezTo>
                    <a:cubicBezTo>
                      <a:pt x="9" y="26"/>
                      <a:pt x="10" y="21"/>
                      <a:pt x="11" y="22"/>
                    </a:cubicBezTo>
                    <a:cubicBezTo>
                      <a:pt x="11" y="24"/>
                      <a:pt x="15" y="28"/>
                      <a:pt x="16" y="27"/>
                    </a:cubicBezTo>
                    <a:cubicBezTo>
                      <a:pt x="17" y="26"/>
                      <a:pt x="21" y="24"/>
                      <a:pt x="20" y="23"/>
                    </a:cubicBezTo>
                    <a:cubicBezTo>
                      <a:pt x="20" y="22"/>
                      <a:pt x="20" y="22"/>
                      <a:pt x="20" y="21"/>
                    </a:cubicBezTo>
                    <a:cubicBezTo>
                      <a:pt x="25" y="23"/>
                      <a:pt x="25" y="23"/>
                      <a:pt x="25" y="23"/>
                    </a:cubicBezTo>
                    <a:cubicBezTo>
                      <a:pt x="27" y="23"/>
                      <a:pt x="27" y="23"/>
                      <a:pt x="27" y="23"/>
                    </a:cubicBezTo>
                    <a:cubicBezTo>
                      <a:pt x="27" y="21"/>
                      <a:pt x="27" y="21"/>
                      <a:pt x="27" y="21"/>
                    </a:cubicBezTo>
                    <a:cubicBezTo>
                      <a:pt x="26" y="16"/>
                      <a:pt x="26" y="16"/>
                      <a:pt x="26" y="16"/>
                    </a:cubicBezTo>
                    <a:cubicBezTo>
                      <a:pt x="26" y="15"/>
                      <a:pt x="26" y="15"/>
                      <a:pt x="26" y="15"/>
                    </a:cubicBezTo>
                    <a:cubicBezTo>
                      <a:pt x="24" y="11"/>
                      <a:pt x="24" y="11"/>
                      <a:pt x="24" y="11"/>
                    </a:cubicBezTo>
                    <a:cubicBezTo>
                      <a:pt x="24" y="11"/>
                      <a:pt x="23" y="11"/>
                      <a:pt x="23" y="11"/>
                    </a:cubicBezTo>
                    <a:cubicBezTo>
                      <a:pt x="23" y="11"/>
                      <a:pt x="23" y="11"/>
                      <a:pt x="23" y="11"/>
                    </a:cubicBezTo>
                    <a:cubicBezTo>
                      <a:pt x="23" y="11"/>
                      <a:pt x="23" y="11"/>
                      <a:pt x="23" y="11"/>
                    </a:cubicBezTo>
                    <a:cubicBezTo>
                      <a:pt x="23" y="10"/>
                      <a:pt x="22" y="11"/>
                      <a:pt x="22" y="11"/>
                    </a:cubicBezTo>
                    <a:cubicBezTo>
                      <a:pt x="22" y="11"/>
                      <a:pt x="22" y="11"/>
                      <a:pt x="22" y="11"/>
                    </a:cubicBezTo>
                    <a:cubicBezTo>
                      <a:pt x="22" y="11"/>
                      <a:pt x="21" y="11"/>
                      <a:pt x="21" y="11"/>
                    </a:cubicBezTo>
                    <a:cubicBezTo>
                      <a:pt x="21" y="11"/>
                      <a:pt x="21" y="11"/>
                      <a:pt x="21" y="12"/>
                    </a:cubicBezTo>
                    <a:cubicBezTo>
                      <a:pt x="19" y="19"/>
                      <a:pt x="19" y="19"/>
                      <a:pt x="19" y="19"/>
                    </a:cubicBezTo>
                    <a:cubicBezTo>
                      <a:pt x="18" y="16"/>
                      <a:pt x="17" y="12"/>
                      <a:pt x="19" y="6"/>
                    </a:cubicBezTo>
                    <a:cubicBezTo>
                      <a:pt x="19" y="5"/>
                      <a:pt x="14" y="0"/>
                      <a:pt x="12" y="1"/>
                    </a:cubicBezTo>
                    <a:cubicBezTo>
                      <a:pt x="10" y="2"/>
                      <a:pt x="0" y="8"/>
                      <a:pt x="1" y="16"/>
                    </a:cubicBezTo>
                    <a:cubicBezTo>
                      <a:pt x="2" y="20"/>
                      <a:pt x="2" y="23"/>
                      <a:pt x="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6" name="Freeform 410">
                <a:extLst>
                  <a:ext uri="{FF2B5EF4-FFF2-40B4-BE49-F238E27FC236}">
                    <a16:creationId xmlns:a16="http://schemas.microsoft.com/office/drawing/2014/main" xmlns="" id="{786161CA-1258-44E1-BCA3-96E36D23D11C}"/>
                  </a:ext>
                </a:extLst>
              </p:cNvPr>
              <p:cNvSpPr>
                <a:spLocks/>
              </p:cNvSpPr>
              <p:nvPr/>
            </p:nvSpPr>
            <p:spPr bwMode="auto">
              <a:xfrm>
                <a:off x="-1507" y="2084"/>
                <a:ext cx="15" cy="13"/>
              </a:xfrm>
              <a:custGeom>
                <a:avLst/>
                <a:gdLst>
                  <a:gd name="T0" fmla="*/ 2 w 16"/>
                  <a:gd name="T1" fmla="*/ 0 h 14"/>
                  <a:gd name="T2" fmla="*/ 0 w 16"/>
                  <a:gd name="T3" fmla="*/ 7 h 14"/>
                  <a:gd name="T4" fmla="*/ 2 w 16"/>
                  <a:gd name="T5" fmla="*/ 13 h 14"/>
                  <a:gd name="T6" fmla="*/ 8 w 16"/>
                  <a:gd name="T7" fmla="*/ 13 h 14"/>
                  <a:gd name="T8" fmla="*/ 11 w 16"/>
                  <a:gd name="T9" fmla="*/ 8 h 14"/>
                  <a:gd name="T10" fmla="*/ 15 w 16"/>
                  <a:gd name="T11" fmla="*/ 5 h 14"/>
                  <a:gd name="T12" fmla="*/ 8 w 16"/>
                  <a:gd name="T13" fmla="*/ 6 h 14"/>
                  <a:gd name="T14" fmla="*/ 2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2" y="0"/>
                    </a:moveTo>
                    <a:cubicBezTo>
                      <a:pt x="0" y="7"/>
                      <a:pt x="0" y="7"/>
                      <a:pt x="0" y="7"/>
                    </a:cubicBezTo>
                    <a:cubicBezTo>
                      <a:pt x="0" y="7"/>
                      <a:pt x="2" y="12"/>
                      <a:pt x="2" y="13"/>
                    </a:cubicBezTo>
                    <a:cubicBezTo>
                      <a:pt x="2" y="14"/>
                      <a:pt x="7" y="13"/>
                      <a:pt x="8" y="13"/>
                    </a:cubicBezTo>
                    <a:cubicBezTo>
                      <a:pt x="9" y="13"/>
                      <a:pt x="11" y="9"/>
                      <a:pt x="11" y="8"/>
                    </a:cubicBezTo>
                    <a:cubicBezTo>
                      <a:pt x="12" y="7"/>
                      <a:pt x="14" y="6"/>
                      <a:pt x="15" y="5"/>
                    </a:cubicBezTo>
                    <a:cubicBezTo>
                      <a:pt x="16" y="4"/>
                      <a:pt x="10" y="6"/>
                      <a:pt x="8" y="6"/>
                    </a:cubicBezTo>
                    <a:cubicBezTo>
                      <a:pt x="7" y="6"/>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7" name="Freeform 411">
                <a:extLst>
                  <a:ext uri="{FF2B5EF4-FFF2-40B4-BE49-F238E27FC236}">
                    <a16:creationId xmlns:a16="http://schemas.microsoft.com/office/drawing/2014/main" xmlns="" id="{337E7412-54F8-46BA-A27A-FC5E8CFBC3BE}"/>
                  </a:ext>
                </a:extLst>
              </p:cNvPr>
              <p:cNvSpPr>
                <a:spLocks/>
              </p:cNvSpPr>
              <p:nvPr/>
            </p:nvSpPr>
            <p:spPr bwMode="auto">
              <a:xfrm>
                <a:off x="-1512" y="2090"/>
                <a:ext cx="2" cy="8"/>
              </a:xfrm>
              <a:custGeom>
                <a:avLst/>
                <a:gdLst>
                  <a:gd name="T0" fmla="*/ 2 w 2"/>
                  <a:gd name="T1" fmla="*/ 0 h 8"/>
                  <a:gd name="T2" fmla="*/ 0 w 2"/>
                  <a:gd name="T3" fmla="*/ 0 h 8"/>
                  <a:gd name="T4" fmla="*/ 1 w 2"/>
                  <a:gd name="T5" fmla="*/ 8 h 8"/>
                  <a:gd name="T6" fmla="*/ 2 w 2"/>
                  <a:gd name="T7" fmla="*/ 0 h 8"/>
                </a:gdLst>
                <a:ahLst/>
                <a:cxnLst>
                  <a:cxn ang="0">
                    <a:pos x="T0" y="T1"/>
                  </a:cxn>
                  <a:cxn ang="0">
                    <a:pos x="T2" y="T3"/>
                  </a:cxn>
                  <a:cxn ang="0">
                    <a:pos x="T4" y="T5"/>
                  </a:cxn>
                  <a:cxn ang="0">
                    <a:pos x="T6" y="T7"/>
                  </a:cxn>
                </a:cxnLst>
                <a:rect l="0" t="0" r="r" b="b"/>
                <a:pathLst>
                  <a:path w="2" h="8">
                    <a:moveTo>
                      <a:pt x="2" y="0"/>
                    </a:moveTo>
                    <a:lnTo>
                      <a:pt x="0" y="0"/>
                    </a:lnTo>
                    <a:lnTo>
                      <a:pt x="1"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8" name="Freeform 412">
                <a:extLst>
                  <a:ext uri="{FF2B5EF4-FFF2-40B4-BE49-F238E27FC236}">
                    <a16:creationId xmlns:a16="http://schemas.microsoft.com/office/drawing/2014/main" xmlns="" id="{09C8673C-C9D6-4803-A88A-6ACAE4656CB5}"/>
                  </a:ext>
                </a:extLst>
              </p:cNvPr>
              <p:cNvSpPr>
                <a:spLocks/>
              </p:cNvSpPr>
              <p:nvPr/>
            </p:nvSpPr>
            <p:spPr bwMode="auto">
              <a:xfrm>
                <a:off x="-1514" y="2102"/>
                <a:ext cx="9" cy="13"/>
              </a:xfrm>
              <a:custGeom>
                <a:avLst/>
                <a:gdLst>
                  <a:gd name="T0" fmla="*/ 1 w 9"/>
                  <a:gd name="T1" fmla="*/ 11 h 13"/>
                  <a:gd name="T2" fmla="*/ 6 w 9"/>
                  <a:gd name="T3" fmla="*/ 13 h 13"/>
                  <a:gd name="T4" fmla="*/ 9 w 9"/>
                  <a:gd name="T5" fmla="*/ 6 h 13"/>
                  <a:gd name="T6" fmla="*/ 8 w 9"/>
                  <a:gd name="T7" fmla="*/ 1 h 13"/>
                  <a:gd name="T8" fmla="*/ 2 w 9"/>
                  <a:gd name="T9" fmla="*/ 0 h 13"/>
                  <a:gd name="T10" fmla="*/ 0 w 9"/>
                  <a:gd name="T11" fmla="*/ 5 h 13"/>
                  <a:gd name="T12" fmla="*/ 1 w 9"/>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1" y="11"/>
                    </a:moveTo>
                    <a:lnTo>
                      <a:pt x="6" y="13"/>
                    </a:lnTo>
                    <a:lnTo>
                      <a:pt x="9" y="6"/>
                    </a:lnTo>
                    <a:lnTo>
                      <a:pt x="8" y="1"/>
                    </a:lnTo>
                    <a:lnTo>
                      <a:pt x="2" y="0"/>
                    </a:lnTo>
                    <a:lnTo>
                      <a:pt x="0" y="5"/>
                    </a:lnTo>
                    <a:lnTo>
                      <a:pt x="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9" name="Freeform 413">
                <a:extLst>
                  <a:ext uri="{FF2B5EF4-FFF2-40B4-BE49-F238E27FC236}">
                    <a16:creationId xmlns:a16="http://schemas.microsoft.com/office/drawing/2014/main" xmlns="" id="{6BD15F29-82C4-42AB-929B-A2ED853BE440}"/>
                  </a:ext>
                </a:extLst>
              </p:cNvPr>
              <p:cNvSpPr>
                <a:spLocks/>
              </p:cNvSpPr>
              <p:nvPr/>
            </p:nvSpPr>
            <p:spPr bwMode="auto">
              <a:xfrm>
                <a:off x="-1564" y="2064"/>
                <a:ext cx="26" cy="25"/>
              </a:xfrm>
              <a:custGeom>
                <a:avLst/>
                <a:gdLst>
                  <a:gd name="T0" fmla="*/ 11 w 27"/>
                  <a:gd name="T1" fmla="*/ 26 h 26"/>
                  <a:gd name="T2" fmla="*/ 21 w 27"/>
                  <a:gd name="T3" fmla="*/ 26 h 26"/>
                  <a:gd name="T4" fmla="*/ 27 w 27"/>
                  <a:gd name="T5" fmla="*/ 20 h 26"/>
                  <a:gd name="T6" fmla="*/ 20 w 27"/>
                  <a:gd name="T7" fmla="*/ 14 h 26"/>
                  <a:gd name="T8" fmla="*/ 18 w 27"/>
                  <a:gd name="T9" fmla="*/ 8 h 26"/>
                  <a:gd name="T10" fmla="*/ 13 w 27"/>
                  <a:gd name="T11" fmla="*/ 12 h 26"/>
                  <a:gd name="T12" fmla="*/ 10 w 27"/>
                  <a:gd name="T13" fmla="*/ 6 h 26"/>
                  <a:gd name="T14" fmla="*/ 7 w 27"/>
                  <a:gd name="T15" fmla="*/ 1 h 26"/>
                  <a:gd name="T16" fmla="*/ 0 w 27"/>
                  <a:gd name="T17" fmla="*/ 2 h 26"/>
                  <a:gd name="T18" fmla="*/ 11 w 27"/>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1" y="26"/>
                    </a:moveTo>
                    <a:cubicBezTo>
                      <a:pt x="21" y="26"/>
                      <a:pt x="21" y="26"/>
                      <a:pt x="21" y="26"/>
                    </a:cubicBezTo>
                    <a:cubicBezTo>
                      <a:pt x="27" y="20"/>
                      <a:pt x="27" y="20"/>
                      <a:pt x="27" y="20"/>
                    </a:cubicBezTo>
                    <a:cubicBezTo>
                      <a:pt x="20" y="14"/>
                      <a:pt x="20" y="14"/>
                      <a:pt x="20" y="14"/>
                    </a:cubicBezTo>
                    <a:cubicBezTo>
                      <a:pt x="18" y="8"/>
                      <a:pt x="18" y="8"/>
                      <a:pt x="18" y="8"/>
                    </a:cubicBezTo>
                    <a:cubicBezTo>
                      <a:pt x="13" y="12"/>
                      <a:pt x="13" y="12"/>
                      <a:pt x="13" y="12"/>
                    </a:cubicBezTo>
                    <a:cubicBezTo>
                      <a:pt x="10" y="6"/>
                      <a:pt x="10" y="6"/>
                      <a:pt x="10" y="6"/>
                    </a:cubicBezTo>
                    <a:cubicBezTo>
                      <a:pt x="10" y="6"/>
                      <a:pt x="8" y="2"/>
                      <a:pt x="7" y="1"/>
                    </a:cubicBezTo>
                    <a:cubicBezTo>
                      <a:pt x="6" y="0"/>
                      <a:pt x="3" y="0"/>
                      <a:pt x="0" y="2"/>
                    </a:cubicBezTo>
                    <a:cubicBezTo>
                      <a:pt x="11" y="14"/>
                      <a:pt x="11" y="26"/>
                      <a:pt x="1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0" name="Freeform 414">
                <a:extLst>
                  <a:ext uri="{FF2B5EF4-FFF2-40B4-BE49-F238E27FC236}">
                    <a16:creationId xmlns:a16="http://schemas.microsoft.com/office/drawing/2014/main" xmlns="" id="{E82A905E-BEAA-4BC2-A8ED-1B1656B77174}"/>
                  </a:ext>
                </a:extLst>
              </p:cNvPr>
              <p:cNvSpPr>
                <a:spLocks/>
              </p:cNvSpPr>
              <p:nvPr/>
            </p:nvSpPr>
            <p:spPr bwMode="auto">
              <a:xfrm>
                <a:off x="-1570" y="2077"/>
                <a:ext cx="9" cy="9"/>
              </a:xfrm>
              <a:custGeom>
                <a:avLst/>
                <a:gdLst>
                  <a:gd name="T0" fmla="*/ 10 w 10"/>
                  <a:gd name="T1" fmla="*/ 8 h 9"/>
                  <a:gd name="T2" fmla="*/ 8 w 10"/>
                  <a:gd name="T3" fmla="*/ 3 h 9"/>
                  <a:gd name="T4" fmla="*/ 1 w 10"/>
                  <a:gd name="T5" fmla="*/ 0 h 9"/>
                  <a:gd name="T6" fmla="*/ 0 w 10"/>
                  <a:gd name="T7" fmla="*/ 6 h 9"/>
                  <a:gd name="T8" fmla="*/ 10 w 10"/>
                  <a:gd name="T9" fmla="*/ 8 h 9"/>
                </a:gdLst>
                <a:ahLst/>
                <a:cxnLst>
                  <a:cxn ang="0">
                    <a:pos x="T0" y="T1"/>
                  </a:cxn>
                  <a:cxn ang="0">
                    <a:pos x="T2" y="T3"/>
                  </a:cxn>
                  <a:cxn ang="0">
                    <a:pos x="T4" y="T5"/>
                  </a:cxn>
                  <a:cxn ang="0">
                    <a:pos x="T6" y="T7"/>
                  </a:cxn>
                  <a:cxn ang="0">
                    <a:pos x="T8" y="T9"/>
                  </a:cxn>
                </a:cxnLst>
                <a:rect l="0" t="0" r="r" b="b"/>
                <a:pathLst>
                  <a:path w="10" h="9">
                    <a:moveTo>
                      <a:pt x="10" y="8"/>
                    </a:moveTo>
                    <a:cubicBezTo>
                      <a:pt x="8" y="3"/>
                      <a:pt x="8" y="3"/>
                      <a:pt x="8" y="3"/>
                    </a:cubicBezTo>
                    <a:cubicBezTo>
                      <a:pt x="1" y="0"/>
                      <a:pt x="1" y="0"/>
                      <a:pt x="1" y="0"/>
                    </a:cubicBezTo>
                    <a:cubicBezTo>
                      <a:pt x="1" y="0"/>
                      <a:pt x="0" y="3"/>
                      <a:pt x="0" y="6"/>
                    </a:cubicBezTo>
                    <a:cubicBezTo>
                      <a:pt x="3" y="9"/>
                      <a:pt x="10"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1" name="Freeform 415">
                <a:extLst>
                  <a:ext uri="{FF2B5EF4-FFF2-40B4-BE49-F238E27FC236}">
                    <a16:creationId xmlns:a16="http://schemas.microsoft.com/office/drawing/2014/main" xmlns="" id="{03C58D81-21F3-4077-B22B-7ADEFF8E6DF2}"/>
                  </a:ext>
                </a:extLst>
              </p:cNvPr>
              <p:cNvSpPr>
                <a:spLocks/>
              </p:cNvSpPr>
              <p:nvPr/>
            </p:nvSpPr>
            <p:spPr bwMode="auto">
              <a:xfrm>
                <a:off x="-1584" y="2068"/>
                <a:ext cx="10" cy="17"/>
              </a:xfrm>
              <a:custGeom>
                <a:avLst/>
                <a:gdLst>
                  <a:gd name="T0" fmla="*/ 2 w 11"/>
                  <a:gd name="T1" fmla="*/ 9 h 18"/>
                  <a:gd name="T2" fmla="*/ 0 w 11"/>
                  <a:gd name="T3" fmla="*/ 15 h 18"/>
                  <a:gd name="T4" fmla="*/ 7 w 11"/>
                  <a:gd name="T5" fmla="*/ 18 h 18"/>
                  <a:gd name="T6" fmla="*/ 7 w 11"/>
                  <a:gd name="T7" fmla="*/ 0 h 18"/>
                  <a:gd name="T8" fmla="*/ 1 w 11"/>
                  <a:gd name="T9" fmla="*/ 1 h 18"/>
                  <a:gd name="T10" fmla="*/ 3 w 11"/>
                  <a:gd name="T11" fmla="*/ 5 h 18"/>
                  <a:gd name="T12" fmla="*/ 2 w 11"/>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2" y="9"/>
                    </a:moveTo>
                    <a:cubicBezTo>
                      <a:pt x="1" y="9"/>
                      <a:pt x="0" y="15"/>
                      <a:pt x="0" y="15"/>
                    </a:cubicBezTo>
                    <a:cubicBezTo>
                      <a:pt x="0" y="15"/>
                      <a:pt x="3" y="17"/>
                      <a:pt x="7" y="18"/>
                    </a:cubicBezTo>
                    <a:cubicBezTo>
                      <a:pt x="11" y="9"/>
                      <a:pt x="7" y="0"/>
                      <a:pt x="7" y="0"/>
                    </a:cubicBezTo>
                    <a:cubicBezTo>
                      <a:pt x="1" y="1"/>
                      <a:pt x="1" y="1"/>
                      <a:pt x="1" y="1"/>
                    </a:cubicBezTo>
                    <a:cubicBezTo>
                      <a:pt x="1" y="1"/>
                      <a:pt x="2" y="4"/>
                      <a:pt x="3" y="5"/>
                    </a:cubicBezTo>
                    <a:cubicBezTo>
                      <a:pt x="4" y="7"/>
                      <a:pt x="3" y="8"/>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2" name="Freeform 416">
                <a:extLst>
                  <a:ext uri="{FF2B5EF4-FFF2-40B4-BE49-F238E27FC236}">
                    <a16:creationId xmlns:a16="http://schemas.microsoft.com/office/drawing/2014/main" xmlns="" id="{D511267A-9934-4829-B36F-2F2EAFFD09A7}"/>
                  </a:ext>
                </a:extLst>
              </p:cNvPr>
              <p:cNvSpPr>
                <a:spLocks/>
              </p:cNvSpPr>
              <p:nvPr/>
            </p:nvSpPr>
            <p:spPr bwMode="auto">
              <a:xfrm>
                <a:off x="-1597" y="2087"/>
                <a:ext cx="12" cy="17"/>
              </a:xfrm>
              <a:custGeom>
                <a:avLst/>
                <a:gdLst>
                  <a:gd name="T0" fmla="*/ 1 w 12"/>
                  <a:gd name="T1" fmla="*/ 17 h 17"/>
                  <a:gd name="T2" fmla="*/ 4 w 12"/>
                  <a:gd name="T3" fmla="*/ 16 h 17"/>
                  <a:gd name="T4" fmla="*/ 6 w 12"/>
                  <a:gd name="T5" fmla="*/ 8 h 17"/>
                  <a:gd name="T6" fmla="*/ 12 w 12"/>
                  <a:gd name="T7" fmla="*/ 5 h 17"/>
                  <a:gd name="T8" fmla="*/ 8 w 12"/>
                  <a:gd name="T9" fmla="*/ 0 h 17"/>
                  <a:gd name="T10" fmla="*/ 5 w 12"/>
                  <a:gd name="T11" fmla="*/ 5 h 17"/>
                  <a:gd name="T12" fmla="*/ 1 w 12"/>
                  <a:gd name="T13" fmla="*/ 0 h 17"/>
                  <a:gd name="T14" fmla="*/ 0 w 12"/>
                  <a:gd name="T15" fmla="*/ 5 h 17"/>
                  <a:gd name="T16" fmla="*/ 1 w 12"/>
                  <a:gd name="T17" fmla="*/ 10 h 17"/>
                  <a:gd name="T18" fmla="*/ 1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 y="17"/>
                    </a:moveTo>
                    <a:lnTo>
                      <a:pt x="4" y="16"/>
                    </a:lnTo>
                    <a:lnTo>
                      <a:pt x="6" y="8"/>
                    </a:lnTo>
                    <a:lnTo>
                      <a:pt x="12" y="5"/>
                    </a:lnTo>
                    <a:lnTo>
                      <a:pt x="8" y="0"/>
                    </a:lnTo>
                    <a:lnTo>
                      <a:pt x="5" y="5"/>
                    </a:lnTo>
                    <a:lnTo>
                      <a:pt x="1" y="0"/>
                    </a:lnTo>
                    <a:lnTo>
                      <a:pt x="0" y="5"/>
                    </a:lnTo>
                    <a:lnTo>
                      <a:pt x="1" y="10"/>
                    </a:lnTo>
                    <a:lnTo>
                      <a:pt x="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3" name="Freeform 417">
                <a:extLst>
                  <a:ext uri="{FF2B5EF4-FFF2-40B4-BE49-F238E27FC236}">
                    <a16:creationId xmlns:a16="http://schemas.microsoft.com/office/drawing/2014/main" xmlns="" id="{83AD6B0E-D66E-45E0-AD6A-2BB476646D6E}"/>
                  </a:ext>
                </a:extLst>
              </p:cNvPr>
              <p:cNvSpPr>
                <a:spLocks/>
              </p:cNvSpPr>
              <p:nvPr/>
            </p:nvSpPr>
            <p:spPr bwMode="auto">
              <a:xfrm>
                <a:off x="-1592" y="2087"/>
                <a:ext cx="40" cy="39"/>
              </a:xfrm>
              <a:custGeom>
                <a:avLst/>
                <a:gdLst>
                  <a:gd name="T0" fmla="*/ 14 w 42"/>
                  <a:gd name="T1" fmla="*/ 10 h 42"/>
                  <a:gd name="T2" fmla="*/ 3 w 42"/>
                  <a:gd name="T3" fmla="*/ 13 h 42"/>
                  <a:gd name="T4" fmla="*/ 5 w 42"/>
                  <a:gd name="T5" fmla="*/ 24 h 42"/>
                  <a:gd name="T6" fmla="*/ 0 w 42"/>
                  <a:gd name="T7" fmla="*/ 22 h 42"/>
                  <a:gd name="T8" fmla="*/ 0 w 42"/>
                  <a:gd name="T9" fmla="*/ 28 h 42"/>
                  <a:gd name="T10" fmla="*/ 19 w 42"/>
                  <a:gd name="T11" fmla="*/ 42 h 42"/>
                  <a:gd name="T12" fmla="*/ 31 w 42"/>
                  <a:gd name="T13" fmla="*/ 36 h 42"/>
                  <a:gd name="T14" fmla="*/ 42 w 42"/>
                  <a:gd name="T15" fmla="*/ 11 h 42"/>
                  <a:gd name="T16" fmla="*/ 37 w 42"/>
                  <a:gd name="T17" fmla="*/ 12 h 42"/>
                  <a:gd name="T18" fmla="*/ 36 w 42"/>
                  <a:gd name="T19" fmla="*/ 6 h 42"/>
                  <a:gd name="T20" fmla="*/ 29 w 42"/>
                  <a:gd name="T21" fmla="*/ 8 h 42"/>
                  <a:gd name="T22" fmla="*/ 29 w 42"/>
                  <a:gd name="T23" fmla="*/ 13 h 42"/>
                  <a:gd name="T24" fmla="*/ 27 w 42"/>
                  <a:gd name="T25" fmla="*/ 13 h 42"/>
                  <a:gd name="T26" fmla="*/ 23 w 42"/>
                  <a:gd name="T27" fmla="*/ 6 h 42"/>
                  <a:gd name="T28" fmla="*/ 24 w 42"/>
                  <a:gd name="T29" fmla="*/ 0 h 42"/>
                  <a:gd name="T30" fmla="*/ 17 w 42"/>
                  <a:gd name="T31" fmla="*/ 3 h 42"/>
                  <a:gd name="T32" fmla="*/ 12 w 42"/>
                  <a:gd name="T33" fmla="*/ 3 h 42"/>
                  <a:gd name="T34" fmla="*/ 14 w 42"/>
                  <a:gd name="T35"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14" y="10"/>
                    </a:moveTo>
                    <a:cubicBezTo>
                      <a:pt x="14" y="10"/>
                      <a:pt x="6" y="13"/>
                      <a:pt x="3" y="13"/>
                    </a:cubicBezTo>
                    <a:cubicBezTo>
                      <a:pt x="0" y="13"/>
                      <a:pt x="5" y="24"/>
                      <a:pt x="5" y="24"/>
                    </a:cubicBezTo>
                    <a:cubicBezTo>
                      <a:pt x="0" y="22"/>
                      <a:pt x="0" y="22"/>
                      <a:pt x="0" y="22"/>
                    </a:cubicBezTo>
                    <a:cubicBezTo>
                      <a:pt x="0" y="22"/>
                      <a:pt x="0" y="24"/>
                      <a:pt x="0" y="28"/>
                    </a:cubicBezTo>
                    <a:cubicBezTo>
                      <a:pt x="12" y="30"/>
                      <a:pt x="19" y="42"/>
                      <a:pt x="19" y="42"/>
                    </a:cubicBezTo>
                    <a:cubicBezTo>
                      <a:pt x="19" y="42"/>
                      <a:pt x="23" y="41"/>
                      <a:pt x="31" y="36"/>
                    </a:cubicBezTo>
                    <a:cubicBezTo>
                      <a:pt x="34" y="20"/>
                      <a:pt x="42" y="11"/>
                      <a:pt x="42" y="11"/>
                    </a:cubicBezTo>
                    <a:cubicBezTo>
                      <a:pt x="37" y="12"/>
                      <a:pt x="37" y="12"/>
                      <a:pt x="37" y="12"/>
                    </a:cubicBezTo>
                    <a:cubicBezTo>
                      <a:pt x="36" y="6"/>
                      <a:pt x="36" y="6"/>
                      <a:pt x="36" y="6"/>
                    </a:cubicBezTo>
                    <a:cubicBezTo>
                      <a:pt x="29" y="8"/>
                      <a:pt x="29" y="8"/>
                      <a:pt x="29" y="8"/>
                    </a:cubicBezTo>
                    <a:cubicBezTo>
                      <a:pt x="29" y="13"/>
                      <a:pt x="29" y="13"/>
                      <a:pt x="29" y="13"/>
                    </a:cubicBezTo>
                    <a:cubicBezTo>
                      <a:pt x="27" y="13"/>
                      <a:pt x="27" y="13"/>
                      <a:pt x="27" y="13"/>
                    </a:cubicBezTo>
                    <a:cubicBezTo>
                      <a:pt x="23" y="6"/>
                      <a:pt x="23" y="6"/>
                      <a:pt x="23" y="6"/>
                    </a:cubicBezTo>
                    <a:cubicBezTo>
                      <a:pt x="24" y="0"/>
                      <a:pt x="24" y="0"/>
                      <a:pt x="24" y="0"/>
                    </a:cubicBezTo>
                    <a:cubicBezTo>
                      <a:pt x="17" y="3"/>
                      <a:pt x="17" y="3"/>
                      <a:pt x="17" y="3"/>
                    </a:cubicBezTo>
                    <a:cubicBezTo>
                      <a:pt x="12" y="3"/>
                      <a:pt x="12" y="3"/>
                      <a:pt x="12" y="3"/>
                    </a:cubicBezTo>
                    <a:lnTo>
                      <a:pt x="1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4" name="Freeform 418">
                <a:extLst>
                  <a:ext uri="{FF2B5EF4-FFF2-40B4-BE49-F238E27FC236}">
                    <a16:creationId xmlns:a16="http://schemas.microsoft.com/office/drawing/2014/main" xmlns="" id="{9C04C193-DDE9-4E1D-A607-3C9AC59E5B80}"/>
                  </a:ext>
                </a:extLst>
              </p:cNvPr>
              <p:cNvSpPr>
                <a:spLocks/>
              </p:cNvSpPr>
              <p:nvPr/>
            </p:nvSpPr>
            <p:spPr bwMode="auto">
              <a:xfrm>
                <a:off x="-1559" y="2096"/>
                <a:ext cx="14" cy="23"/>
              </a:xfrm>
              <a:custGeom>
                <a:avLst/>
                <a:gdLst>
                  <a:gd name="T0" fmla="*/ 0 w 15"/>
                  <a:gd name="T1" fmla="*/ 24 h 24"/>
                  <a:gd name="T2" fmla="*/ 10 w 15"/>
                  <a:gd name="T3" fmla="*/ 19 h 24"/>
                  <a:gd name="T4" fmla="*/ 15 w 15"/>
                  <a:gd name="T5" fmla="*/ 1 h 24"/>
                  <a:gd name="T6" fmla="*/ 11 w 15"/>
                  <a:gd name="T7" fmla="*/ 1 h 24"/>
                  <a:gd name="T8" fmla="*/ 0 w 15"/>
                  <a:gd name="T9" fmla="*/ 24 h 24"/>
                </a:gdLst>
                <a:ahLst/>
                <a:cxnLst>
                  <a:cxn ang="0">
                    <a:pos x="T0" y="T1"/>
                  </a:cxn>
                  <a:cxn ang="0">
                    <a:pos x="T2" y="T3"/>
                  </a:cxn>
                  <a:cxn ang="0">
                    <a:pos x="T4" y="T5"/>
                  </a:cxn>
                  <a:cxn ang="0">
                    <a:pos x="T6" y="T7"/>
                  </a:cxn>
                  <a:cxn ang="0">
                    <a:pos x="T8" y="T9"/>
                  </a:cxn>
                </a:cxnLst>
                <a:rect l="0" t="0" r="r" b="b"/>
                <a:pathLst>
                  <a:path w="15" h="24">
                    <a:moveTo>
                      <a:pt x="0" y="24"/>
                    </a:moveTo>
                    <a:cubicBezTo>
                      <a:pt x="2" y="21"/>
                      <a:pt x="7" y="20"/>
                      <a:pt x="10" y="19"/>
                    </a:cubicBezTo>
                    <a:cubicBezTo>
                      <a:pt x="14" y="18"/>
                      <a:pt x="15" y="1"/>
                      <a:pt x="15" y="1"/>
                    </a:cubicBezTo>
                    <a:cubicBezTo>
                      <a:pt x="15" y="1"/>
                      <a:pt x="13" y="0"/>
                      <a:pt x="11" y="1"/>
                    </a:cubicBezTo>
                    <a:cubicBezTo>
                      <a:pt x="2" y="7"/>
                      <a:pt x="0" y="17"/>
                      <a:pt x="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5" name="Freeform 419">
                <a:extLst>
                  <a:ext uri="{FF2B5EF4-FFF2-40B4-BE49-F238E27FC236}">
                    <a16:creationId xmlns:a16="http://schemas.microsoft.com/office/drawing/2014/main" xmlns="" id="{73A8BD37-EA3A-4531-8001-75B039A3DEF7}"/>
                  </a:ext>
                </a:extLst>
              </p:cNvPr>
              <p:cNvSpPr>
                <a:spLocks/>
              </p:cNvSpPr>
              <p:nvPr/>
            </p:nvSpPr>
            <p:spPr bwMode="auto">
              <a:xfrm>
                <a:off x="-1619" y="2118"/>
                <a:ext cx="43" cy="49"/>
              </a:xfrm>
              <a:custGeom>
                <a:avLst/>
                <a:gdLst>
                  <a:gd name="T0" fmla="*/ 11 w 46"/>
                  <a:gd name="T1" fmla="*/ 50 h 52"/>
                  <a:gd name="T2" fmla="*/ 29 w 46"/>
                  <a:gd name="T3" fmla="*/ 42 h 52"/>
                  <a:gd name="T4" fmla="*/ 35 w 46"/>
                  <a:gd name="T5" fmla="*/ 41 h 52"/>
                  <a:gd name="T6" fmla="*/ 38 w 46"/>
                  <a:gd name="T7" fmla="*/ 37 h 52"/>
                  <a:gd name="T8" fmla="*/ 34 w 46"/>
                  <a:gd name="T9" fmla="*/ 32 h 52"/>
                  <a:gd name="T10" fmla="*/ 38 w 46"/>
                  <a:gd name="T11" fmla="*/ 24 h 52"/>
                  <a:gd name="T12" fmla="*/ 45 w 46"/>
                  <a:gd name="T13" fmla="*/ 15 h 52"/>
                  <a:gd name="T14" fmla="*/ 32 w 46"/>
                  <a:gd name="T15" fmla="*/ 0 h 52"/>
                  <a:gd name="T16" fmla="*/ 25 w 46"/>
                  <a:gd name="T17" fmla="*/ 3 h 52"/>
                  <a:gd name="T18" fmla="*/ 28 w 46"/>
                  <a:gd name="T19" fmla="*/ 23 h 52"/>
                  <a:gd name="T20" fmla="*/ 23 w 46"/>
                  <a:gd name="T21" fmla="*/ 11 h 52"/>
                  <a:gd name="T22" fmla="*/ 12 w 46"/>
                  <a:gd name="T23" fmla="*/ 18 h 52"/>
                  <a:gd name="T24" fmla="*/ 15 w 46"/>
                  <a:gd name="T25" fmla="*/ 24 h 52"/>
                  <a:gd name="T26" fmla="*/ 22 w 46"/>
                  <a:gd name="T27" fmla="*/ 25 h 52"/>
                  <a:gd name="T28" fmla="*/ 14 w 46"/>
                  <a:gd name="T29" fmla="*/ 27 h 52"/>
                  <a:gd name="T30" fmla="*/ 11 w 46"/>
                  <a:gd name="T31" fmla="*/ 29 h 52"/>
                  <a:gd name="T32" fmla="*/ 12 w 46"/>
                  <a:gd name="T33" fmla="*/ 35 h 52"/>
                  <a:gd name="T34" fmla="*/ 17 w 46"/>
                  <a:gd name="T35" fmla="*/ 36 h 52"/>
                  <a:gd name="T36" fmla="*/ 15 w 46"/>
                  <a:gd name="T37" fmla="*/ 42 h 52"/>
                  <a:gd name="T38" fmla="*/ 9 w 46"/>
                  <a:gd name="T39" fmla="*/ 38 h 52"/>
                  <a:gd name="T40" fmla="*/ 3 w 46"/>
                  <a:gd name="T41" fmla="*/ 39 h 52"/>
                  <a:gd name="T42" fmla="*/ 1 w 46"/>
                  <a:gd name="T43" fmla="*/ 44 h 52"/>
                  <a:gd name="T44" fmla="*/ 11 w 46"/>
                  <a:gd name="T45"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52">
                    <a:moveTo>
                      <a:pt x="11" y="50"/>
                    </a:moveTo>
                    <a:cubicBezTo>
                      <a:pt x="14" y="52"/>
                      <a:pt x="28" y="44"/>
                      <a:pt x="29" y="42"/>
                    </a:cubicBezTo>
                    <a:cubicBezTo>
                      <a:pt x="31" y="41"/>
                      <a:pt x="34" y="41"/>
                      <a:pt x="35" y="41"/>
                    </a:cubicBezTo>
                    <a:cubicBezTo>
                      <a:pt x="37" y="42"/>
                      <a:pt x="38" y="37"/>
                      <a:pt x="38" y="37"/>
                    </a:cubicBezTo>
                    <a:cubicBezTo>
                      <a:pt x="39" y="35"/>
                      <a:pt x="36" y="34"/>
                      <a:pt x="34" y="32"/>
                    </a:cubicBezTo>
                    <a:cubicBezTo>
                      <a:pt x="32" y="30"/>
                      <a:pt x="37" y="24"/>
                      <a:pt x="38" y="24"/>
                    </a:cubicBezTo>
                    <a:cubicBezTo>
                      <a:pt x="40" y="23"/>
                      <a:pt x="43" y="19"/>
                      <a:pt x="45" y="15"/>
                    </a:cubicBezTo>
                    <a:cubicBezTo>
                      <a:pt x="46" y="8"/>
                      <a:pt x="32" y="0"/>
                      <a:pt x="32" y="0"/>
                    </a:cubicBezTo>
                    <a:cubicBezTo>
                      <a:pt x="32" y="0"/>
                      <a:pt x="29" y="2"/>
                      <a:pt x="25" y="3"/>
                    </a:cubicBezTo>
                    <a:cubicBezTo>
                      <a:pt x="32" y="9"/>
                      <a:pt x="30" y="18"/>
                      <a:pt x="28" y="23"/>
                    </a:cubicBezTo>
                    <a:cubicBezTo>
                      <a:pt x="28" y="21"/>
                      <a:pt x="26" y="14"/>
                      <a:pt x="23" y="11"/>
                    </a:cubicBezTo>
                    <a:cubicBezTo>
                      <a:pt x="19" y="15"/>
                      <a:pt x="12" y="18"/>
                      <a:pt x="12" y="18"/>
                    </a:cubicBezTo>
                    <a:cubicBezTo>
                      <a:pt x="15" y="24"/>
                      <a:pt x="15" y="24"/>
                      <a:pt x="15" y="24"/>
                    </a:cubicBezTo>
                    <a:cubicBezTo>
                      <a:pt x="22" y="25"/>
                      <a:pt x="22" y="25"/>
                      <a:pt x="22" y="25"/>
                    </a:cubicBezTo>
                    <a:cubicBezTo>
                      <a:pt x="14" y="27"/>
                      <a:pt x="14" y="27"/>
                      <a:pt x="14" y="27"/>
                    </a:cubicBezTo>
                    <a:cubicBezTo>
                      <a:pt x="14" y="27"/>
                      <a:pt x="10" y="29"/>
                      <a:pt x="11" y="29"/>
                    </a:cubicBezTo>
                    <a:cubicBezTo>
                      <a:pt x="11" y="30"/>
                      <a:pt x="11" y="34"/>
                      <a:pt x="12" y="35"/>
                    </a:cubicBezTo>
                    <a:cubicBezTo>
                      <a:pt x="12" y="37"/>
                      <a:pt x="15" y="37"/>
                      <a:pt x="17" y="36"/>
                    </a:cubicBezTo>
                    <a:cubicBezTo>
                      <a:pt x="19" y="35"/>
                      <a:pt x="15" y="41"/>
                      <a:pt x="15" y="42"/>
                    </a:cubicBezTo>
                    <a:cubicBezTo>
                      <a:pt x="14" y="43"/>
                      <a:pt x="10" y="40"/>
                      <a:pt x="9" y="38"/>
                    </a:cubicBezTo>
                    <a:cubicBezTo>
                      <a:pt x="8" y="37"/>
                      <a:pt x="4" y="38"/>
                      <a:pt x="3" y="39"/>
                    </a:cubicBezTo>
                    <a:cubicBezTo>
                      <a:pt x="2" y="39"/>
                      <a:pt x="1" y="43"/>
                      <a:pt x="1" y="44"/>
                    </a:cubicBezTo>
                    <a:cubicBezTo>
                      <a:pt x="0" y="45"/>
                      <a:pt x="9" y="49"/>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6" name="Freeform 420">
                <a:extLst>
                  <a:ext uri="{FF2B5EF4-FFF2-40B4-BE49-F238E27FC236}">
                    <a16:creationId xmlns:a16="http://schemas.microsoft.com/office/drawing/2014/main" xmlns="" id="{157C0019-878F-46FA-888D-D8C286CB7F83}"/>
                  </a:ext>
                </a:extLst>
              </p:cNvPr>
              <p:cNvSpPr>
                <a:spLocks/>
              </p:cNvSpPr>
              <p:nvPr/>
            </p:nvSpPr>
            <p:spPr bwMode="auto">
              <a:xfrm>
                <a:off x="-1666" y="2160"/>
                <a:ext cx="54" cy="73"/>
              </a:xfrm>
              <a:custGeom>
                <a:avLst/>
                <a:gdLst>
                  <a:gd name="T0" fmla="*/ 3 w 57"/>
                  <a:gd name="T1" fmla="*/ 66 h 78"/>
                  <a:gd name="T2" fmla="*/ 1 w 57"/>
                  <a:gd name="T3" fmla="*/ 74 h 78"/>
                  <a:gd name="T4" fmla="*/ 13 w 57"/>
                  <a:gd name="T5" fmla="*/ 71 h 78"/>
                  <a:gd name="T6" fmla="*/ 14 w 57"/>
                  <a:gd name="T7" fmla="*/ 77 h 78"/>
                  <a:gd name="T8" fmla="*/ 19 w 57"/>
                  <a:gd name="T9" fmla="*/ 78 h 78"/>
                  <a:gd name="T10" fmla="*/ 26 w 57"/>
                  <a:gd name="T11" fmla="*/ 62 h 78"/>
                  <a:gd name="T12" fmla="*/ 31 w 57"/>
                  <a:gd name="T13" fmla="*/ 52 h 78"/>
                  <a:gd name="T14" fmla="*/ 33 w 57"/>
                  <a:gd name="T15" fmla="*/ 58 h 78"/>
                  <a:gd name="T16" fmla="*/ 50 w 57"/>
                  <a:gd name="T17" fmla="*/ 55 h 78"/>
                  <a:gd name="T18" fmla="*/ 51 w 57"/>
                  <a:gd name="T19" fmla="*/ 40 h 78"/>
                  <a:gd name="T20" fmla="*/ 55 w 57"/>
                  <a:gd name="T21" fmla="*/ 27 h 78"/>
                  <a:gd name="T22" fmla="*/ 56 w 57"/>
                  <a:gd name="T23" fmla="*/ 22 h 78"/>
                  <a:gd name="T24" fmla="*/ 50 w 57"/>
                  <a:gd name="T25" fmla="*/ 21 h 78"/>
                  <a:gd name="T26" fmla="*/ 52 w 57"/>
                  <a:gd name="T27" fmla="*/ 10 h 78"/>
                  <a:gd name="T28" fmla="*/ 46 w 57"/>
                  <a:gd name="T29" fmla="*/ 13 h 78"/>
                  <a:gd name="T30" fmla="*/ 47 w 57"/>
                  <a:gd name="T31" fmla="*/ 7 h 78"/>
                  <a:gd name="T32" fmla="*/ 45 w 57"/>
                  <a:gd name="T33" fmla="*/ 1 h 78"/>
                  <a:gd name="T34" fmla="*/ 42 w 57"/>
                  <a:gd name="T35" fmla="*/ 6 h 78"/>
                  <a:gd name="T36" fmla="*/ 38 w 57"/>
                  <a:gd name="T37" fmla="*/ 0 h 78"/>
                  <a:gd name="T38" fmla="*/ 36 w 57"/>
                  <a:gd name="T39" fmla="*/ 7 h 78"/>
                  <a:gd name="T40" fmla="*/ 36 w 57"/>
                  <a:gd name="T41" fmla="*/ 12 h 78"/>
                  <a:gd name="T42" fmla="*/ 28 w 57"/>
                  <a:gd name="T43" fmla="*/ 0 h 78"/>
                  <a:gd name="T44" fmla="*/ 28 w 57"/>
                  <a:gd name="T45" fmla="*/ 6 h 78"/>
                  <a:gd name="T46" fmla="*/ 31 w 57"/>
                  <a:gd name="T47" fmla="*/ 11 h 78"/>
                  <a:gd name="T48" fmla="*/ 22 w 57"/>
                  <a:gd name="T49" fmla="*/ 8 h 78"/>
                  <a:gd name="T50" fmla="*/ 23 w 57"/>
                  <a:gd name="T51" fmla="*/ 13 h 78"/>
                  <a:gd name="T52" fmla="*/ 19 w 57"/>
                  <a:gd name="T53" fmla="*/ 14 h 78"/>
                  <a:gd name="T54" fmla="*/ 17 w 57"/>
                  <a:gd name="T55" fmla="*/ 18 h 78"/>
                  <a:gd name="T56" fmla="*/ 21 w 57"/>
                  <a:gd name="T57" fmla="*/ 22 h 78"/>
                  <a:gd name="T58" fmla="*/ 22 w 57"/>
                  <a:gd name="T59" fmla="*/ 25 h 78"/>
                  <a:gd name="T60" fmla="*/ 17 w 57"/>
                  <a:gd name="T61" fmla="*/ 27 h 78"/>
                  <a:gd name="T62" fmla="*/ 2 w 57"/>
                  <a:gd name="T63" fmla="*/ 32 h 78"/>
                  <a:gd name="T64" fmla="*/ 9 w 57"/>
                  <a:gd name="T65" fmla="*/ 34 h 78"/>
                  <a:gd name="T66" fmla="*/ 13 w 57"/>
                  <a:gd name="T67" fmla="*/ 38 h 78"/>
                  <a:gd name="T68" fmla="*/ 8 w 57"/>
                  <a:gd name="T69" fmla="*/ 38 h 78"/>
                  <a:gd name="T70" fmla="*/ 5 w 57"/>
                  <a:gd name="T71" fmla="*/ 43 h 78"/>
                  <a:gd name="T72" fmla="*/ 13 w 57"/>
                  <a:gd name="T73" fmla="*/ 43 h 78"/>
                  <a:gd name="T74" fmla="*/ 14 w 57"/>
                  <a:gd name="T75" fmla="*/ 48 h 78"/>
                  <a:gd name="T76" fmla="*/ 9 w 57"/>
                  <a:gd name="T77" fmla="*/ 50 h 78"/>
                  <a:gd name="T78" fmla="*/ 4 w 57"/>
                  <a:gd name="T79" fmla="*/ 56 h 78"/>
                  <a:gd name="T80" fmla="*/ 12 w 57"/>
                  <a:gd name="T81" fmla="*/ 57 h 78"/>
                  <a:gd name="T82" fmla="*/ 17 w 57"/>
                  <a:gd name="T83" fmla="*/ 55 h 78"/>
                  <a:gd name="T84" fmla="*/ 13 w 57"/>
                  <a:gd name="T85" fmla="*/ 60 h 78"/>
                  <a:gd name="T86" fmla="*/ 3 w 57"/>
                  <a:gd name="T87"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78">
                    <a:moveTo>
                      <a:pt x="3" y="66"/>
                    </a:moveTo>
                    <a:cubicBezTo>
                      <a:pt x="0" y="68"/>
                      <a:pt x="1" y="70"/>
                      <a:pt x="1" y="74"/>
                    </a:cubicBezTo>
                    <a:cubicBezTo>
                      <a:pt x="7" y="76"/>
                      <a:pt x="13" y="71"/>
                      <a:pt x="13" y="71"/>
                    </a:cubicBezTo>
                    <a:cubicBezTo>
                      <a:pt x="14" y="77"/>
                      <a:pt x="14" y="77"/>
                      <a:pt x="14" y="77"/>
                    </a:cubicBezTo>
                    <a:cubicBezTo>
                      <a:pt x="14" y="77"/>
                      <a:pt x="16" y="78"/>
                      <a:pt x="19" y="78"/>
                    </a:cubicBezTo>
                    <a:cubicBezTo>
                      <a:pt x="19" y="71"/>
                      <a:pt x="24" y="65"/>
                      <a:pt x="26" y="62"/>
                    </a:cubicBezTo>
                    <a:cubicBezTo>
                      <a:pt x="28" y="60"/>
                      <a:pt x="31" y="52"/>
                      <a:pt x="31" y="52"/>
                    </a:cubicBezTo>
                    <a:cubicBezTo>
                      <a:pt x="33" y="58"/>
                      <a:pt x="33" y="58"/>
                      <a:pt x="33" y="58"/>
                    </a:cubicBezTo>
                    <a:cubicBezTo>
                      <a:pt x="33" y="58"/>
                      <a:pt x="46" y="55"/>
                      <a:pt x="50" y="55"/>
                    </a:cubicBezTo>
                    <a:cubicBezTo>
                      <a:pt x="53" y="54"/>
                      <a:pt x="53" y="47"/>
                      <a:pt x="51" y="40"/>
                    </a:cubicBezTo>
                    <a:cubicBezTo>
                      <a:pt x="49" y="34"/>
                      <a:pt x="54" y="28"/>
                      <a:pt x="55" y="27"/>
                    </a:cubicBezTo>
                    <a:cubicBezTo>
                      <a:pt x="57" y="26"/>
                      <a:pt x="56" y="23"/>
                      <a:pt x="56" y="22"/>
                    </a:cubicBezTo>
                    <a:cubicBezTo>
                      <a:pt x="56" y="20"/>
                      <a:pt x="54" y="20"/>
                      <a:pt x="50" y="21"/>
                    </a:cubicBezTo>
                    <a:cubicBezTo>
                      <a:pt x="55" y="16"/>
                      <a:pt x="52" y="10"/>
                      <a:pt x="52" y="10"/>
                    </a:cubicBezTo>
                    <a:cubicBezTo>
                      <a:pt x="46" y="13"/>
                      <a:pt x="46" y="13"/>
                      <a:pt x="46" y="13"/>
                    </a:cubicBezTo>
                    <a:cubicBezTo>
                      <a:pt x="47" y="7"/>
                      <a:pt x="47" y="7"/>
                      <a:pt x="47" y="7"/>
                    </a:cubicBezTo>
                    <a:cubicBezTo>
                      <a:pt x="45" y="1"/>
                      <a:pt x="45" y="1"/>
                      <a:pt x="45" y="1"/>
                    </a:cubicBezTo>
                    <a:cubicBezTo>
                      <a:pt x="42" y="6"/>
                      <a:pt x="42" y="6"/>
                      <a:pt x="42" y="6"/>
                    </a:cubicBezTo>
                    <a:cubicBezTo>
                      <a:pt x="38" y="0"/>
                      <a:pt x="38" y="0"/>
                      <a:pt x="38" y="0"/>
                    </a:cubicBezTo>
                    <a:cubicBezTo>
                      <a:pt x="36" y="7"/>
                      <a:pt x="36" y="7"/>
                      <a:pt x="36" y="7"/>
                    </a:cubicBezTo>
                    <a:cubicBezTo>
                      <a:pt x="36" y="12"/>
                      <a:pt x="36" y="12"/>
                      <a:pt x="36" y="12"/>
                    </a:cubicBezTo>
                    <a:cubicBezTo>
                      <a:pt x="28" y="0"/>
                      <a:pt x="28" y="0"/>
                      <a:pt x="28" y="0"/>
                    </a:cubicBezTo>
                    <a:cubicBezTo>
                      <a:pt x="28" y="6"/>
                      <a:pt x="28" y="6"/>
                      <a:pt x="28" y="6"/>
                    </a:cubicBezTo>
                    <a:cubicBezTo>
                      <a:pt x="28" y="6"/>
                      <a:pt x="29" y="9"/>
                      <a:pt x="31" y="11"/>
                    </a:cubicBezTo>
                    <a:cubicBezTo>
                      <a:pt x="33" y="13"/>
                      <a:pt x="25" y="10"/>
                      <a:pt x="22" y="8"/>
                    </a:cubicBezTo>
                    <a:cubicBezTo>
                      <a:pt x="19" y="7"/>
                      <a:pt x="22" y="12"/>
                      <a:pt x="23" y="13"/>
                    </a:cubicBezTo>
                    <a:cubicBezTo>
                      <a:pt x="24" y="15"/>
                      <a:pt x="20" y="15"/>
                      <a:pt x="19" y="14"/>
                    </a:cubicBezTo>
                    <a:cubicBezTo>
                      <a:pt x="17" y="14"/>
                      <a:pt x="17" y="16"/>
                      <a:pt x="17" y="18"/>
                    </a:cubicBezTo>
                    <a:cubicBezTo>
                      <a:pt x="17" y="20"/>
                      <a:pt x="19" y="21"/>
                      <a:pt x="21" y="22"/>
                    </a:cubicBezTo>
                    <a:cubicBezTo>
                      <a:pt x="23" y="22"/>
                      <a:pt x="23" y="24"/>
                      <a:pt x="22" y="25"/>
                    </a:cubicBezTo>
                    <a:cubicBezTo>
                      <a:pt x="21" y="27"/>
                      <a:pt x="20" y="28"/>
                      <a:pt x="17" y="27"/>
                    </a:cubicBezTo>
                    <a:cubicBezTo>
                      <a:pt x="8" y="25"/>
                      <a:pt x="2" y="32"/>
                      <a:pt x="2" y="32"/>
                    </a:cubicBezTo>
                    <a:cubicBezTo>
                      <a:pt x="9" y="34"/>
                      <a:pt x="9" y="34"/>
                      <a:pt x="9" y="34"/>
                    </a:cubicBezTo>
                    <a:cubicBezTo>
                      <a:pt x="9" y="34"/>
                      <a:pt x="11" y="37"/>
                      <a:pt x="13" y="38"/>
                    </a:cubicBezTo>
                    <a:cubicBezTo>
                      <a:pt x="15" y="40"/>
                      <a:pt x="10" y="39"/>
                      <a:pt x="8" y="38"/>
                    </a:cubicBezTo>
                    <a:cubicBezTo>
                      <a:pt x="7" y="38"/>
                      <a:pt x="6" y="41"/>
                      <a:pt x="5" y="43"/>
                    </a:cubicBezTo>
                    <a:cubicBezTo>
                      <a:pt x="5" y="45"/>
                      <a:pt x="12" y="43"/>
                      <a:pt x="13" y="43"/>
                    </a:cubicBezTo>
                    <a:cubicBezTo>
                      <a:pt x="15" y="43"/>
                      <a:pt x="14" y="46"/>
                      <a:pt x="14" y="48"/>
                    </a:cubicBezTo>
                    <a:cubicBezTo>
                      <a:pt x="14" y="50"/>
                      <a:pt x="11" y="49"/>
                      <a:pt x="9" y="50"/>
                    </a:cubicBezTo>
                    <a:cubicBezTo>
                      <a:pt x="7" y="51"/>
                      <a:pt x="4" y="56"/>
                      <a:pt x="4" y="56"/>
                    </a:cubicBezTo>
                    <a:cubicBezTo>
                      <a:pt x="12" y="57"/>
                      <a:pt x="12" y="57"/>
                      <a:pt x="12" y="57"/>
                    </a:cubicBezTo>
                    <a:cubicBezTo>
                      <a:pt x="17" y="55"/>
                      <a:pt x="17" y="55"/>
                      <a:pt x="17" y="55"/>
                    </a:cubicBezTo>
                    <a:cubicBezTo>
                      <a:pt x="17" y="55"/>
                      <a:pt x="14" y="58"/>
                      <a:pt x="13" y="60"/>
                    </a:cubicBezTo>
                    <a:cubicBezTo>
                      <a:pt x="12" y="62"/>
                      <a:pt x="6" y="64"/>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7" name="Freeform 421">
                <a:extLst>
                  <a:ext uri="{FF2B5EF4-FFF2-40B4-BE49-F238E27FC236}">
                    <a16:creationId xmlns:a16="http://schemas.microsoft.com/office/drawing/2014/main" xmlns="" id="{3B2BB9E1-C667-4F0D-AE41-94B0DA983C07}"/>
                  </a:ext>
                </a:extLst>
              </p:cNvPr>
              <p:cNvSpPr>
                <a:spLocks/>
              </p:cNvSpPr>
              <p:nvPr/>
            </p:nvSpPr>
            <p:spPr bwMode="auto">
              <a:xfrm>
                <a:off x="-1640" y="2224"/>
                <a:ext cx="10" cy="11"/>
              </a:xfrm>
              <a:custGeom>
                <a:avLst/>
                <a:gdLst>
                  <a:gd name="T0" fmla="*/ 10 w 10"/>
                  <a:gd name="T1" fmla="*/ 0 h 12"/>
                  <a:gd name="T2" fmla="*/ 4 w 10"/>
                  <a:gd name="T3" fmla="*/ 0 h 12"/>
                  <a:gd name="T4" fmla="*/ 0 w 10"/>
                  <a:gd name="T5" fmla="*/ 12 h 12"/>
                  <a:gd name="T6" fmla="*/ 8 w 10"/>
                  <a:gd name="T7" fmla="*/ 6 h 12"/>
                  <a:gd name="T8" fmla="*/ 10 w 10"/>
                  <a:gd name="T9" fmla="*/ 0 h 12"/>
                </a:gdLst>
                <a:ahLst/>
                <a:cxnLst>
                  <a:cxn ang="0">
                    <a:pos x="T0" y="T1"/>
                  </a:cxn>
                  <a:cxn ang="0">
                    <a:pos x="T2" y="T3"/>
                  </a:cxn>
                  <a:cxn ang="0">
                    <a:pos x="T4" y="T5"/>
                  </a:cxn>
                  <a:cxn ang="0">
                    <a:pos x="T6" y="T7"/>
                  </a:cxn>
                  <a:cxn ang="0">
                    <a:pos x="T8" y="T9"/>
                  </a:cxn>
                </a:cxnLst>
                <a:rect l="0" t="0" r="r" b="b"/>
                <a:pathLst>
                  <a:path w="10" h="12">
                    <a:moveTo>
                      <a:pt x="10" y="0"/>
                    </a:moveTo>
                    <a:cubicBezTo>
                      <a:pt x="4" y="0"/>
                      <a:pt x="4" y="0"/>
                      <a:pt x="4" y="0"/>
                    </a:cubicBezTo>
                    <a:cubicBezTo>
                      <a:pt x="4" y="0"/>
                      <a:pt x="1" y="5"/>
                      <a:pt x="0" y="12"/>
                    </a:cubicBezTo>
                    <a:cubicBezTo>
                      <a:pt x="1" y="9"/>
                      <a:pt x="8" y="6"/>
                      <a:pt x="8" y="6"/>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8" name="Freeform 422">
                <a:extLst>
                  <a:ext uri="{FF2B5EF4-FFF2-40B4-BE49-F238E27FC236}">
                    <a16:creationId xmlns:a16="http://schemas.microsoft.com/office/drawing/2014/main" xmlns="" id="{6A3E6276-BA5E-46DC-90E5-50B9F52FCB06}"/>
                  </a:ext>
                </a:extLst>
              </p:cNvPr>
              <p:cNvSpPr>
                <a:spLocks/>
              </p:cNvSpPr>
              <p:nvPr/>
            </p:nvSpPr>
            <p:spPr bwMode="auto">
              <a:xfrm>
                <a:off x="-1648" y="2245"/>
                <a:ext cx="15" cy="14"/>
              </a:xfrm>
              <a:custGeom>
                <a:avLst/>
                <a:gdLst>
                  <a:gd name="T0" fmla="*/ 16 w 16"/>
                  <a:gd name="T1" fmla="*/ 9 h 15"/>
                  <a:gd name="T2" fmla="*/ 8 w 16"/>
                  <a:gd name="T3" fmla="*/ 0 h 15"/>
                  <a:gd name="T4" fmla="*/ 7 w 16"/>
                  <a:gd name="T5" fmla="*/ 6 h 15"/>
                  <a:gd name="T6" fmla="*/ 2 w 16"/>
                  <a:gd name="T7" fmla="*/ 1 h 15"/>
                  <a:gd name="T8" fmla="*/ 1 w 16"/>
                  <a:gd name="T9" fmla="*/ 7 h 15"/>
                  <a:gd name="T10" fmla="*/ 10 w 16"/>
                  <a:gd name="T11" fmla="*/ 15 h 15"/>
                  <a:gd name="T12" fmla="*/ 16 w 16"/>
                  <a:gd name="T13" fmla="*/ 9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6" y="9"/>
                    </a:moveTo>
                    <a:cubicBezTo>
                      <a:pt x="16" y="1"/>
                      <a:pt x="8" y="0"/>
                      <a:pt x="8" y="0"/>
                    </a:cubicBezTo>
                    <a:cubicBezTo>
                      <a:pt x="7" y="6"/>
                      <a:pt x="7" y="6"/>
                      <a:pt x="7" y="6"/>
                    </a:cubicBezTo>
                    <a:cubicBezTo>
                      <a:pt x="2" y="1"/>
                      <a:pt x="2" y="1"/>
                      <a:pt x="2" y="1"/>
                    </a:cubicBezTo>
                    <a:cubicBezTo>
                      <a:pt x="2" y="1"/>
                      <a:pt x="0" y="5"/>
                      <a:pt x="1" y="7"/>
                    </a:cubicBezTo>
                    <a:cubicBezTo>
                      <a:pt x="3" y="14"/>
                      <a:pt x="10" y="15"/>
                      <a:pt x="10" y="15"/>
                    </a:cubicBezTo>
                    <a:cubicBezTo>
                      <a:pt x="10" y="15"/>
                      <a:pt x="16" y="10"/>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9" name="Freeform 423">
                <a:extLst>
                  <a:ext uri="{FF2B5EF4-FFF2-40B4-BE49-F238E27FC236}">
                    <a16:creationId xmlns:a16="http://schemas.microsoft.com/office/drawing/2014/main" xmlns="" id="{8A425623-58B4-4C07-94C9-AD1FD73CC407}"/>
                  </a:ext>
                </a:extLst>
              </p:cNvPr>
              <p:cNvSpPr>
                <a:spLocks/>
              </p:cNvSpPr>
              <p:nvPr/>
            </p:nvSpPr>
            <p:spPr bwMode="auto">
              <a:xfrm>
                <a:off x="-1659" y="2254"/>
                <a:ext cx="15" cy="18"/>
              </a:xfrm>
              <a:custGeom>
                <a:avLst/>
                <a:gdLst>
                  <a:gd name="T0" fmla="*/ 7 w 16"/>
                  <a:gd name="T1" fmla="*/ 0 h 19"/>
                  <a:gd name="T2" fmla="*/ 2 w 16"/>
                  <a:gd name="T3" fmla="*/ 11 h 19"/>
                  <a:gd name="T4" fmla="*/ 2 w 16"/>
                  <a:gd name="T5" fmla="*/ 17 h 19"/>
                  <a:gd name="T6" fmla="*/ 4 w 16"/>
                  <a:gd name="T7" fmla="*/ 17 h 19"/>
                  <a:gd name="T8" fmla="*/ 16 w 16"/>
                  <a:gd name="T9" fmla="*/ 13 h 19"/>
                  <a:gd name="T10" fmla="*/ 13 w 16"/>
                  <a:gd name="T11" fmla="*/ 7 h 19"/>
                  <a:gd name="T12" fmla="*/ 7 w 1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7" y="0"/>
                    </a:moveTo>
                    <a:cubicBezTo>
                      <a:pt x="7" y="3"/>
                      <a:pt x="4" y="9"/>
                      <a:pt x="2" y="11"/>
                    </a:cubicBezTo>
                    <a:cubicBezTo>
                      <a:pt x="0" y="13"/>
                      <a:pt x="2" y="15"/>
                      <a:pt x="2" y="17"/>
                    </a:cubicBezTo>
                    <a:cubicBezTo>
                      <a:pt x="2" y="18"/>
                      <a:pt x="3" y="19"/>
                      <a:pt x="4" y="17"/>
                    </a:cubicBezTo>
                    <a:cubicBezTo>
                      <a:pt x="7" y="15"/>
                      <a:pt x="16" y="13"/>
                      <a:pt x="16" y="13"/>
                    </a:cubicBezTo>
                    <a:cubicBezTo>
                      <a:pt x="13" y="7"/>
                      <a:pt x="13" y="7"/>
                      <a:pt x="13" y="7"/>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0" name="Freeform 424">
                <a:extLst>
                  <a:ext uri="{FF2B5EF4-FFF2-40B4-BE49-F238E27FC236}">
                    <a16:creationId xmlns:a16="http://schemas.microsoft.com/office/drawing/2014/main" xmlns="" id="{6EB79441-14F4-438F-ABC2-A9897A073C38}"/>
                  </a:ext>
                </a:extLst>
              </p:cNvPr>
              <p:cNvSpPr>
                <a:spLocks/>
              </p:cNvSpPr>
              <p:nvPr/>
            </p:nvSpPr>
            <p:spPr bwMode="auto">
              <a:xfrm>
                <a:off x="-1687" y="2241"/>
                <a:ext cx="17" cy="12"/>
              </a:xfrm>
              <a:custGeom>
                <a:avLst/>
                <a:gdLst>
                  <a:gd name="T0" fmla="*/ 12 w 18"/>
                  <a:gd name="T1" fmla="*/ 13 h 13"/>
                  <a:gd name="T2" fmla="*/ 18 w 18"/>
                  <a:gd name="T3" fmla="*/ 9 h 13"/>
                  <a:gd name="T4" fmla="*/ 11 w 18"/>
                  <a:gd name="T5" fmla="*/ 3 h 13"/>
                  <a:gd name="T6" fmla="*/ 2 w 18"/>
                  <a:gd name="T7" fmla="*/ 0 h 13"/>
                  <a:gd name="T8" fmla="*/ 1 w 18"/>
                  <a:gd name="T9" fmla="*/ 4 h 13"/>
                  <a:gd name="T10" fmla="*/ 12 w 18"/>
                  <a:gd name="T11" fmla="*/ 13 h 13"/>
                </a:gdLst>
                <a:ahLst/>
                <a:cxnLst>
                  <a:cxn ang="0">
                    <a:pos x="T0" y="T1"/>
                  </a:cxn>
                  <a:cxn ang="0">
                    <a:pos x="T2" y="T3"/>
                  </a:cxn>
                  <a:cxn ang="0">
                    <a:pos x="T4" y="T5"/>
                  </a:cxn>
                  <a:cxn ang="0">
                    <a:pos x="T6" y="T7"/>
                  </a:cxn>
                  <a:cxn ang="0">
                    <a:pos x="T8" y="T9"/>
                  </a:cxn>
                  <a:cxn ang="0">
                    <a:pos x="T10" y="T11"/>
                  </a:cxn>
                </a:cxnLst>
                <a:rect l="0" t="0" r="r" b="b"/>
                <a:pathLst>
                  <a:path w="18" h="13">
                    <a:moveTo>
                      <a:pt x="12" y="13"/>
                    </a:moveTo>
                    <a:cubicBezTo>
                      <a:pt x="12" y="13"/>
                      <a:pt x="15" y="12"/>
                      <a:pt x="18" y="9"/>
                    </a:cubicBezTo>
                    <a:cubicBezTo>
                      <a:pt x="18" y="9"/>
                      <a:pt x="14" y="3"/>
                      <a:pt x="11" y="3"/>
                    </a:cubicBezTo>
                    <a:cubicBezTo>
                      <a:pt x="9" y="3"/>
                      <a:pt x="2" y="0"/>
                      <a:pt x="2" y="0"/>
                    </a:cubicBezTo>
                    <a:cubicBezTo>
                      <a:pt x="2" y="0"/>
                      <a:pt x="1" y="2"/>
                      <a:pt x="1" y="4"/>
                    </a:cubicBezTo>
                    <a:cubicBezTo>
                      <a:pt x="0" y="7"/>
                      <a:pt x="12" y="13"/>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1" name="Freeform 425">
                <a:extLst>
                  <a:ext uri="{FF2B5EF4-FFF2-40B4-BE49-F238E27FC236}">
                    <a16:creationId xmlns:a16="http://schemas.microsoft.com/office/drawing/2014/main" xmlns="" id="{338F928D-BAA5-405B-B1C5-34406D7ED534}"/>
                  </a:ext>
                </a:extLst>
              </p:cNvPr>
              <p:cNvSpPr>
                <a:spLocks/>
              </p:cNvSpPr>
              <p:nvPr/>
            </p:nvSpPr>
            <p:spPr bwMode="auto">
              <a:xfrm>
                <a:off x="-1724" y="2202"/>
                <a:ext cx="29" cy="57"/>
              </a:xfrm>
              <a:custGeom>
                <a:avLst/>
                <a:gdLst>
                  <a:gd name="T0" fmla="*/ 6 w 31"/>
                  <a:gd name="T1" fmla="*/ 52 h 60"/>
                  <a:gd name="T2" fmla="*/ 9 w 31"/>
                  <a:gd name="T3" fmla="*/ 46 h 60"/>
                  <a:gd name="T4" fmla="*/ 18 w 31"/>
                  <a:gd name="T5" fmla="*/ 39 h 60"/>
                  <a:gd name="T6" fmla="*/ 26 w 31"/>
                  <a:gd name="T7" fmla="*/ 25 h 60"/>
                  <a:gd name="T8" fmla="*/ 28 w 31"/>
                  <a:gd name="T9" fmla="*/ 21 h 60"/>
                  <a:gd name="T10" fmla="*/ 31 w 31"/>
                  <a:gd name="T11" fmla="*/ 5 h 60"/>
                  <a:gd name="T12" fmla="*/ 30 w 31"/>
                  <a:gd name="T13" fmla="*/ 0 h 60"/>
                  <a:gd name="T14" fmla="*/ 24 w 31"/>
                  <a:gd name="T15" fmla="*/ 2 h 60"/>
                  <a:gd name="T16" fmla="*/ 22 w 31"/>
                  <a:gd name="T17" fmla="*/ 7 h 60"/>
                  <a:gd name="T18" fmla="*/ 16 w 31"/>
                  <a:gd name="T19" fmla="*/ 12 h 60"/>
                  <a:gd name="T20" fmla="*/ 6 w 31"/>
                  <a:gd name="T21" fmla="*/ 28 h 60"/>
                  <a:gd name="T22" fmla="*/ 0 w 31"/>
                  <a:gd name="T23" fmla="*/ 46 h 60"/>
                  <a:gd name="T24" fmla="*/ 1 w 31"/>
                  <a:gd name="T25" fmla="*/ 58 h 60"/>
                  <a:gd name="T26" fmla="*/ 6 w 31"/>
                  <a:gd name="T27"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60">
                    <a:moveTo>
                      <a:pt x="6" y="52"/>
                    </a:moveTo>
                    <a:cubicBezTo>
                      <a:pt x="6" y="50"/>
                      <a:pt x="6" y="47"/>
                      <a:pt x="9" y="46"/>
                    </a:cubicBezTo>
                    <a:cubicBezTo>
                      <a:pt x="12" y="45"/>
                      <a:pt x="18" y="40"/>
                      <a:pt x="18" y="39"/>
                    </a:cubicBezTo>
                    <a:cubicBezTo>
                      <a:pt x="19" y="34"/>
                      <a:pt x="25" y="26"/>
                      <a:pt x="26" y="25"/>
                    </a:cubicBezTo>
                    <a:cubicBezTo>
                      <a:pt x="26" y="24"/>
                      <a:pt x="29" y="24"/>
                      <a:pt x="28" y="21"/>
                    </a:cubicBezTo>
                    <a:cubicBezTo>
                      <a:pt x="28" y="14"/>
                      <a:pt x="31" y="5"/>
                      <a:pt x="31" y="5"/>
                    </a:cubicBezTo>
                    <a:cubicBezTo>
                      <a:pt x="30" y="0"/>
                      <a:pt x="30" y="0"/>
                      <a:pt x="30" y="0"/>
                    </a:cubicBezTo>
                    <a:cubicBezTo>
                      <a:pt x="24" y="2"/>
                      <a:pt x="24" y="2"/>
                      <a:pt x="24" y="2"/>
                    </a:cubicBezTo>
                    <a:cubicBezTo>
                      <a:pt x="24" y="2"/>
                      <a:pt x="22" y="5"/>
                      <a:pt x="22" y="7"/>
                    </a:cubicBezTo>
                    <a:cubicBezTo>
                      <a:pt x="22" y="9"/>
                      <a:pt x="17" y="11"/>
                      <a:pt x="16" y="12"/>
                    </a:cubicBezTo>
                    <a:cubicBezTo>
                      <a:pt x="16" y="22"/>
                      <a:pt x="7" y="27"/>
                      <a:pt x="6" y="28"/>
                    </a:cubicBezTo>
                    <a:cubicBezTo>
                      <a:pt x="4" y="29"/>
                      <a:pt x="0" y="46"/>
                      <a:pt x="0" y="46"/>
                    </a:cubicBezTo>
                    <a:cubicBezTo>
                      <a:pt x="0" y="46"/>
                      <a:pt x="1" y="55"/>
                      <a:pt x="1" y="58"/>
                    </a:cubicBezTo>
                    <a:cubicBezTo>
                      <a:pt x="1" y="60"/>
                      <a:pt x="6" y="55"/>
                      <a:pt x="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2" name="Freeform 426">
                <a:extLst>
                  <a:ext uri="{FF2B5EF4-FFF2-40B4-BE49-F238E27FC236}">
                    <a16:creationId xmlns:a16="http://schemas.microsoft.com/office/drawing/2014/main" xmlns="" id="{44B70786-83FD-494B-BDDB-00F8B9655046}"/>
                  </a:ext>
                </a:extLst>
              </p:cNvPr>
              <p:cNvSpPr>
                <a:spLocks/>
              </p:cNvSpPr>
              <p:nvPr/>
            </p:nvSpPr>
            <p:spPr bwMode="auto">
              <a:xfrm>
                <a:off x="-1770" y="2241"/>
                <a:ext cx="49" cy="54"/>
              </a:xfrm>
              <a:custGeom>
                <a:avLst/>
                <a:gdLst>
                  <a:gd name="T0" fmla="*/ 7 w 52"/>
                  <a:gd name="T1" fmla="*/ 57 h 58"/>
                  <a:gd name="T2" fmla="*/ 20 w 52"/>
                  <a:gd name="T3" fmla="*/ 45 h 58"/>
                  <a:gd name="T4" fmla="*/ 25 w 52"/>
                  <a:gd name="T5" fmla="*/ 44 h 58"/>
                  <a:gd name="T6" fmla="*/ 28 w 52"/>
                  <a:gd name="T7" fmla="*/ 41 h 58"/>
                  <a:gd name="T8" fmla="*/ 31 w 52"/>
                  <a:gd name="T9" fmla="*/ 40 h 58"/>
                  <a:gd name="T10" fmla="*/ 31 w 52"/>
                  <a:gd name="T11" fmla="*/ 35 h 58"/>
                  <a:gd name="T12" fmla="*/ 36 w 52"/>
                  <a:gd name="T13" fmla="*/ 35 h 58"/>
                  <a:gd name="T14" fmla="*/ 25 w 52"/>
                  <a:gd name="T15" fmla="*/ 49 h 58"/>
                  <a:gd name="T16" fmla="*/ 28 w 52"/>
                  <a:gd name="T17" fmla="*/ 58 h 58"/>
                  <a:gd name="T18" fmla="*/ 48 w 52"/>
                  <a:gd name="T19" fmla="*/ 46 h 58"/>
                  <a:gd name="T20" fmla="*/ 45 w 52"/>
                  <a:gd name="T21" fmla="*/ 32 h 58"/>
                  <a:gd name="T22" fmla="*/ 46 w 52"/>
                  <a:gd name="T23" fmla="*/ 26 h 58"/>
                  <a:gd name="T24" fmla="*/ 46 w 52"/>
                  <a:gd name="T25" fmla="*/ 24 h 58"/>
                  <a:gd name="T26" fmla="*/ 42 w 52"/>
                  <a:gd name="T27" fmla="*/ 25 h 58"/>
                  <a:gd name="T28" fmla="*/ 42 w 52"/>
                  <a:gd name="T29" fmla="*/ 14 h 58"/>
                  <a:gd name="T30" fmla="*/ 36 w 52"/>
                  <a:gd name="T31" fmla="*/ 12 h 58"/>
                  <a:gd name="T32" fmla="*/ 37 w 52"/>
                  <a:gd name="T33" fmla="*/ 6 h 58"/>
                  <a:gd name="T34" fmla="*/ 34 w 52"/>
                  <a:gd name="T35" fmla="*/ 0 h 58"/>
                  <a:gd name="T36" fmla="*/ 30 w 52"/>
                  <a:gd name="T37" fmla="*/ 2 h 58"/>
                  <a:gd name="T38" fmla="*/ 30 w 52"/>
                  <a:gd name="T39" fmla="*/ 12 h 58"/>
                  <a:gd name="T40" fmla="*/ 37 w 52"/>
                  <a:gd name="T41" fmla="*/ 28 h 58"/>
                  <a:gd name="T42" fmla="*/ 33 w 52"/>
                  <a:gd name="T43" fmla="*/ 23 h 58"/>
                  <a:gd name="T44" fmla="*/ 32 w 52"/>
                  <a:gd name="T45" fmla="*/ 28 h 58"/>
                  <a:gd name="T46" fmla="*/ 28 w 52"/>
                  <a:gd name="T47" fmla="*/ 23 h 58"/>
                  <a:gd name="T48" fmla="*/ 25 w 52"/>
                  <a:gd name="T49" fmla="*/ 24 h 58"/>
                  <a:gd name="T50" fmla="*/ 26 w 52"/>
                  <a:gd name="T51" fmla="*/ 30 h 58"/>
                  <a:gd name="T52" fmla="*/ 26 w 52"/>
                  <a:gd name="T53" fmla="*/ 37 h 58"/>
                  <a:gd name="T54" fmla="*/ 23 w 52"/>
                  <a:gd name="T55" fmla="*/ 33 h 58"/>
                  <a:gd name="T56" fmla="*/ 17 w 52"/>
                  <a:gd name="T57" fmla="*/ 36 h 58"/>
                  <a:gd name="T58" fmla="*/ 11 w 52"/>
                  <a:gd name="T59" fmla="*/ 33 h 58"/>
                  <a:gd name="T60" fmla="*/ 5 w 52"/>
                  <a:gd name="T61" fmla="*/ 34 h 58"/>
                  <a:gd name="T62" fmla="*/ 7 w 52"/>
                  <a:gd name="T63" fmla="*/ 40 h 58"/>
                  <a:gd name="T64" fmla="*/ 3 w 52"/>
                  <a:gd name="T65" fmla="*/ 45 h 58"/>
                  <a:gd name="T66" fmla="*/ 7 w 52"/>
                  <a:gd name="T67"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58">
                    <a:moveTo>
                      <a:pt x="7" y="57"/>
                    </a:moveTo>
                    <a:cubicBezTo>
                      <a:pt x="21" y="51"/>
                      <a:pt x="20" y="48"/>
                      <a:pt x="20" y="45"/>
                    </a:cubicBezTo>
                    <a:cubicBezTo>
                      <a:pt x="21" y="42"/>
                      <a:pt x="22" y="43"/>
                      <a:pt x="25" y="44"/>
                    </a:cubicBezTo>
                    <a:cubicBezTo>
                      <a:pt x="28" y="45"/>
                      <a:pt x="27" y="43"/>
                      <a:pt x="28" y="41"/>
                    </a:cubicBezTo>
                    <a:cubicBezTo>
                      <a:pt x="29" y="39"/>
                      <a:pt x="30" y="39"/>
                      <a:pt x="31" y="40"/>
                    </a:cubicBezTo>
                    <a:cubicBezTo>
                      <a:pt x="33" y="40"/>
                      <a:pt x="32" y="37"/>
                      <a:pt x="31" y="35"/>
                    </a:cubicBezTo>
                    <a:cubicBezTo>
                      <a:pt x="29" y="32"/>
                      <a:pt x="36" y="34"/>
                      <a:pt x="36" y="35"/>
                    </a:cubicBezTo>
                    <a:cubicBezTo>
                      <a:pt x="36" y="43"/>
                      <a:pt x="27" y="49"/>
                      <a:pt x="25" y="49"/>
                    </a:cubicBezTo>
                    <a:cubicBezTo>
                      <a:pt x="22" y="50"/>
                      <a:pt x="26" y="58"/>
                      <a:pt x="28" y="58"/>
                    </a:cubicBezTo>
                    <a:cubicBezTo>
                      <a:pt x="37" y="58"/>
                      <a:pt x="44" y="50"/>
                      <a:pt x="48" y="46"/>
                    </a:cubicBezTo>
                    <a:cubicBezTo>
                      <a:pt x="52" y="43"/>
                      <a:pt x="48" y="35"/>
                      <a:pt x="45" y="32"/>
                    </a:cubicBezTo>
                    <a:cubicBezTo>
                      <a:pt x="43" y="30"/>
                      <a:pt x="44" y="29"/>
                      <a:pt x="46" y="26"/>
                    </a:cubicBezTo>
                    <a:cubicBezTo>
                      <a:pt x="48" y="24"/>
                      <a:pt x="48" y="23"/>
                      <a:pt x="46" y="24"/>
                    </a:cubicBezTo>
                    <a:cubicBezTo>
                      <a:pt x="45" y="25"/>
                      <a:pt x="41" y="26"/>
                      <a:pt x="42" y="25"/>
                    </a:cubicBezTo>
                    <a:cubicBezTo>
                      <a:pt x="44" y="22"/>
                      <a:pt x="42" y="16"/>
                      <a:pt x="42" y="14"/>
                    </a:cubicBezTo>
                    <a:cubicBezTo>
                      <a:pt x="42" y="13"/>
                      <a:pt x="36" y="12"/>
                      <a:pt x="36" y="12"/>
                    </a:cubicBezTo>
                    <a:cubicBezTo>
                      <a:pt x="37" y="6"/>
                      <a:pt x="37" y="6"/>
                      <a:pt x="37" y="6"/>
                    </a:cubicBezTo>
                    <a:cubicBezTo>
                      <a:pt x="34" y="0"/>
                      <a:pt x="34" y="0"/>
                      <a:pt x="34" y="0"/>
                    </a:cubicBezTo>
                    <a:cubicBezTo>
                      <a:pt x="34" y="0"/>
                      <a:pt x="32" y="1"/>
                      <a:pt x="30" y="2"/>
                    </a:cubicBezTo>
                    <a:cubicBezTo>
                      <a:pt x="28" y="4"/>
                      <a:pt x="28" y="8"/>
                      <a:pt x="30" y="12"/>
                    </a:cubicBezTo>
                    <a:cubicBezTo>
                      <a:pt x="32" y="15"/>
                      <a:pt x="37" y="28"/>
                      <a:pt x="37" y="28"/>
                    </a:cubicBezTo>
                    <a:cubicBezTo>
                      <a:pt x="33" y="23"/>
                      <a:pt x="33" y="23"/>
                      <a:pt x="33" y="23"/>
                    </a:cubicBezTo>
                    <a:cubicBezTo>
                      <a:pt x="33" y="23"/>
                      <a:pt x="32" y="25"/>
                      <a:pt x="32" y="28"/>
                    </a:cubicBezTo>
                    <a:cubicBezTo>
                      <a:pt x="32" y="30"/>
                      <a:pt x="30" y="26"/>
                      <a:pt x="28" y="23"/>
                    </a:cubicBezTo>
                    <a:cubicBezTo>
                      <a:pt x="27" y="20"/>
                      <a:pt x="26" y="23"/>
                      <a:pt x="25" y="24"/>
                    </a:cubicBezTo>
                    <a:cubicBezTo>
                      <a:pt x="25" y="25"/>
                      <a:pt x="26" y="30"/>
                      <a:pt x="26" y="30"/>
                    </a:cubicBezTo>
                    <a:cubicBezTo>
                      <a:pt x="27" y="31"/>
                      <a:pt x="26" y="35"/>
                      <a:pt x="26" y="37"/>
                    </a:cubicBezTo>
                    <a:cubicBezTo>
                      <a:pt x="25" y="38"/>
                      <a:pt x="24" y="34"/>
                      <a:pt x="23" y="33"/>
                    </a:cubicBezTo>
                    <a:cubicBezTo>
                      <a:pt x="22" y="31"/>
                      <a:pt x="18" y="35"/>
                      <a:pt x="17" y="36"/>
                    </a:cubicBezTo>
                    <a:cubicBezTo>
                      <a:pt x="16" y="37"/>
                      <a:pt x="12" y="34"/>
                      <a:pt x="11" y="33"/>
                    </a:cubicBezTo>
                    <a:cubicBezTo>
                      <a:pt x="10" y="32"/>
                      <a:pt x="7" y="34"/>
                      <a:pt x="5" y="34"/>
                    </a:cubicBezTo>
                    <a:cubicBezTo>
                      <a:pt x="3" y="34"/>
                      <a:pt x="6" y="39"/>
                      <a:pt x="7" y="40"/>
                    </a:cubicBezTo>
                    <a:cubicBezTo>
                      <a:pt x="9" y="41"/>
                      <a:pt x="5" y="43"/>
                      <a:pt x="3" y="45"/>
                    </a:cubicBezTo>
                    <a:cubicBezTo>
                      <a:pt x="0" y="47"/>
                      <a:pt x="6" y="58"/>
                      <a:pt x="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3" name="Freeform 427">
                <a:extLst>
                  <a:ext uri="{FF2B5EF4-FFF2-40B4-BE49-F238E27FC236}">
                    <a16:creationId xmlns:a16="http://schemas.microsoft.com/office/drawing/2014/main" xmlns="" id="{F82CC5E0-941C-4E88-9DDE-3EBF46E96D43}"/>
                  </a:ext>
                </a:extLst>
              </p:cNvPr>
              <p:cNvSpPr>
                <a:spLocks/>
              </p:cNvSpPr>
              <p:nvPr/>
            </p:nvSpPr>
            <p:spPr bwMode="auto">
              <a:xfrm>
                <a:off x="-1757" y="2295"/>
                <a:ext cx="16" cy="13"/>
              </a:xfrm>
              <a:custGeom>
                <a:avLst/>
                <a:gdLst>
                  <a:gd name="T0" fmla="*/ 2 w 17"/>
                  <a:gd name="T1" fmla="*/ 0 h 14"/>
                  <a:gd name="T2" fmla="*/ 0 w 17"/>
                  <a:gd name="T3" fmla="*/ 7 h 14"/>
                  <a:gd name="T4" fmla="*/ 5 w 17"/>
                  <a:gd name="T5" fmla="*/ 12 h 14"/>
                  <a:gd name="T6" fmla="*/ 10 w 17"/>
                  <a:gd name="T7" fmla="*/ 14 h 14"/>
                  <a:gd name="T8" fmla="*/ 15 w 17"/>
                  <a:gd name="T9" fmla="*/ 10 h 14"/>
                  <a:gd name="T10" fmla="*/ 16 w 17"/>
                  <a:gd name="T11" fmla="*/ 4 h 14"/>
                  <a:gd name="T12" fmla="*/ 2 w 1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7" h="14">
                    <a:moveTo>
                      <a:pt x="2" y="0"/>
                    </a:moveTo>
                    <a:cubicBezTo>
                      <a:pt x="0" y="7"/>
                      <a:pt x="0" y="7"/>
                      <a:pt x="0" y="7"/>
                    </a:cubicBezTo>
                    <a:cubicBezTo>
                      <a:pt x="0" y="7"/>
                      <a:pt x="4" y="11"/>
                      <a:pt x="5" y="12"/>
                    </a:cubicBezTo>
                    <a:cubicBezTo>
                      <a:pt x="6" y="14"/>
                      <a:pt x="8" y="14"/>
                      <a:pt x="10" y="14"/>
                    </a:cubicBezTo>
                    <a:cubicBezTo>
                      <a:pt x="12" y="13"/>
                      <a:pt x="13" y="11"/>
                      <a:pt x="15" y="10"/>
                    </a:cubicBezTo>
                    <a:cubicBezTo>
                      <a:pt x="16" y="8"/>
                      <a:pt x="17" y="8"/>
                      <a:pt x="16" y="4"/>
                    </a:cubicBezTo>
                    <a:cubicBezTo>
                      <a:pt x="15"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4" name="Freeform 428">
                <a:extLst>
                  <a:ext uri="{FF2B5EF4-FFF2-40B4-BE49-F238E27FC236}">
                    <a16:creationId xmlns:a16="http://schemas.microsoft.com/office/drawing/2014/main" xmlns="" id="{BA612E18-D5C7-4BBB-BEFC-59CCBBD8E5BE}"/>
                  </a:ext>
                </a:extLst>
              </p:cNvPr>
              <p:cNvSpPr>
                <a:spLocks/>
              </p:cNvSpPr>
              <p:nvPr/>
            </p:nvSpPr>
            <p:spPr bwMode="auto">
              <a:xfrm>
                <a:off x="-1738" y="2245"/>
                <a:ext cx="72" cy="89"/>
              </a:xfrm>
              <a:custGeom>
                <a:avLst/>
                <a:gdLst>
                  <a:gd name="T0" fmla="*/ 51 w 77"/>
                  <a:gd name="T1" fmla="*/ 28 h 94"/>
                  <a:gd name="T2" fmla="*/ 47 w 77"/>
                  <a:gd name="T3" fmla="*/ 35 h 94"/>
                  <a:gd name="T4" fmla="*/ 49 w 77"/>
                  <a:gd name="T5" fmla="*/ 40 h 94"/>
                  <a:gd name="T6" fmla="*/ 43 w 77"/>
                  <a:gd name="T7" fmla="*/ 42 h 94"/>
                  <a:gd name="T8" fmla="*/ 38 w 77"/>
                  <a:gd name="T9" fmla="*/ 47 h 94"/>
                  <a:gd name="T10" fmla="*/ 38 w 77"/>
                  <a:gd name="T11" fmla="*/ 53 h 94"/>
                  <a:gd name="T12" fmla="*/ 35 w 77"/>
                  <a:gd name="T13" fmla="*/ 46 h 94"/>
                  <a:gd name="T14" fmla="*/ 43 w 77"/>
                  <a:gd name="T15" fmla="*/ 24 h 94"/>
                  <a:gd name="T16" fmla="*/ 38 w 77"/>
                  <a:gd name="T17" fmla="*/ 28 h 94"/>
                  <a:gd name="T18" fmla="*/ 40 w 77"/>
                  <a:gd name="T19" fmla="*/ 9 h 94"/>
                  <a:gd name="T20" fmla="*/ 36 w 77"/>
                  <a:gd name="T21" fmla="*/ 0 h 94"/>
                  <a:gd name="T22" fmla="*/ 28 w 77"/>
                  <a:gd name="T23" fmla="*/ 2 h 94"/>
                  <a:gd name="T24" fmla="*/ 23 w 77"/>
                  <a:gd name="T25" fmla="*/ 19 h 94"/>
                  <a:gd name="T26" fmla="*/ 19 w 77"/>
                  <a:gd name="T27" fmla="*/ 24 h 94"/>
                  <a:gd name="T28" fmla="*/ 21 w 77"/>
                  <a:gd name="T29" fmla="*/ 30 h 94"/>
                  <a:gd name="T30" fmla="*/ 28 w 77"/>
                  <a:gd name="T31" fmla="*/ 34 h 94"/>
                  <a:gd name="T32" fmla="*/ 24 w 77"/>
                  <a:gd name="T33" fmla="*/ 34 h 94"/>
                  <a:gd name="T34" fmla="*/ 18 w 77"/>
                  <a:gd name="T35" fmla="*/ 36 h 94"/>
                  <a:gd name="T36" fmla="*/ 22 w 77"/>
                  <a:gd name="T37" fmla="*/ 45 h 94"/>
                  <a:gd name="T38" fmla="*/ 17 w 77"/>
                  <a:gd name="T39" fmla="*/ 48 h 94"/>
                  <a:gd name="T40" fmla="*/ 14 w 77"/>
                  <a:gd name="T41" fmla="*/ 54 h 94"/>
                  <a:gd name="T42" fmla="*/ 9 w 77"/>
                  <a:gd name="T43" fmla="*/ 54 h 94"/>
                  <a:gd name="T44" fmla="*/ 11 w 77"/>
                  <a:gd name="T45" fmla="*/ 59 h 94"/>
                  <a:gd name="T46" fmla="*/ 17 w 77"/>
                  <a:gd name="T47" fmla="*/ 64 h 94"/>
                  <a:gd name="T48" fmla="*/ 11 w 77"/>
                  <a:gd name="T49" fmla="*/ 62 h 94"/>
                  <a:gd name="T50" fmla="*/ 13 w 77"/>
                  <a:gd name="T51" fmla="*/ 68 h 94"/>
                  <a:gd name="T52" fmla="*/ 2 w 77"/>
                  <a:gd name="T53" fmla="*/ 84 h 94"/>
                  <a:gd name="T54" fmla="*/ 4 w 77"/>
                  <a:gd name="T55" fmla="*/ 93 h 94"/>
                  <a:gd name="T56" fmla="*/ 10 w 77"/>
                  <a:gd name="T57" fmla="*/ 88 h 94"/>
                  <a:gd name="T58" fmla="*/ 12 w 77"/>
                  <a:gd name="T59" fmla="*/ 82 h 94"/>
                  <a:gd name="T60" fmla="*/ 29 w 77"/>
                  <a:gd name="T61" fmla="*/ 63 h 94"/>
                  <a:gd name="T62" fmla="*/ 21 w 77"/>
                  <a:gd name="T63" fmla="*/ 76 h 94"/>
                  <a:gd name="T64" fmla="*/ 20 w 77"/>
                  <a:gd name="T65" fmla="*/ 82 h 94"/>
                  <a:gd name="T66" fmla="*/ 31 w 77"/>
                  <a:gd name="T67" fmla="*/ 88 h 94"/>
                  <a:gd name="T68" fmla="*/ 36 w 77"/>
                  <a:gd name="T69" fmla="*/ 78 h 94"/>
                  <a:gd name="T70" fmla="*/ 39 w 77"/>
                  <a:gd name="T71" fmla="*/ 72 h 94"/>
                  <a:gd name="T72" fmla="*/ 42 w 77"/>
                  <a:gd name="T73" fmla="*/ 64 h 94"/>
                  <a:gd name="T74" fmla="*/ 43 w 77"/>
                  <a:gd name="T75" fmla="*/ 75 h 94"/>
                  <a:gd name="T76" fmla="*/ 46 w 77"/>
                  <a:gd name="T77" fmla="*/ 76 h 94"/>
                  <a:gd name="T78" fmla="*/ 48 w 77"/>
                  <a:gd name="T79" fmla="*/ 72 h 94"/>
                  <a:gd name="T80" fmla="*/ 52 w 77"/>
                  <a:gd name="T81" fmla="*/ 60 h 94"/>
                  <a:gd name="T82" fmla="*/ 67 w 77"/>
                  <a:gd name="T83" fmla="*/ 51 h 94"/>
                  <a:gd name="T84" fmla="*/ 71 w 77"/>
                  <a:gd name="T85" fmla="*/ 48 h 94"/>
                  <a:gd name="T86" fmla="*/ 73 w 77"/>
                  <a:gd name="T87" fmla="*/ 40 h 94"/>
                  <a:gd name="T88" fmla="*/ 71 w 77"/>
                  <a:gd name="T89" fmla="*/ 17 h 94"/>
                  <a:gd name="T90" fmla="*/ 59 w 77"/>
                  <a:gd name="T91" fmla="*/ 9 h 94"/>
                  <a:gd name="T92" fmla="*/ 59 w 77"/>
                  <a:gd name="T93" fmla="*/ 13 h 94"/>
                  <a:gd name="T94" fmla="*/ 55 w 77"/>
                  <a:gd name="T95" fmla="*/ 12 h 94"/>
                  <a:gd name="T96" fmla="*/ 50 w 77"/>
                  <a:gd name="T97" fmla="*/ 16 h 94"/>
                  <a:gd name="T98" fmla="*/ 54 w 77"/>
                  <a:gd name="T99" fmla="*/ 26 h 94"/>
                  <a:gd name="T100" fmla="*/ 51 w 77"/>
                  <a:gd name="T101" fmla="*/ 2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94">
                    <a:moveTo>
                      <a:pt x="51" y="28"/>
                    </a:moveTo>
                    <a:cubicBezTo>
                      <a:pt x="49" y="28"/>
                      <a:pt x="47" y="33"/>
                      <a:pt x="47" y="35"/>
                    </a:cubicBezTo>
                    <a:cubicBezTo>
                      <a:pt x="46" y="37"/>
                      <a:pt x="47" y="38"/>
                      <a:pt x="49" y="40"/>
                    </a:cubicBezTo>
                    <a:cubicBezTo>
                      <a:pt x="50" y="43"/>
                      <a:pt x="44" y="42"/>
                      <a:pt x="43" y="42"/>
                    </a:cubicBezTo>
                    <a:cubicBezTo>
                      <a:pt x="41" y="42"/>
                      <a:pt x="38" y="47"/>
                      <a:pt x="38" y="47"/>
                    </a:cubicBezTo>
                    <a:cubicBezTo>
                      <a:pt x="38" y="47"/>
                      <a:pt x="37" y="50"/>
                      <a:pt x="38" y="53"/>
                    </a:cubicBezTo>
                    <a:cubicBezTo>
                      <a:pt x="39" y="56"/>
                      <a:pt x="35" y="47"/>
                      <a:pt x="35" y="46"/>
                    </a:cubicBezTo>
                    <a:cubicBezTo>
                      <a:pt x="47" y="36"/>
                      <a:pt x="44" y="26"/>
                      <a:pt x="43" y="24"/>
                    </a:cubicBezTo>
                    <a:cubicBezTo>
                      <a:pt x="43" y="22"/>
                      <a:pt x="41" y="24"/>
                      <a:pt x="38" y="28"/>
                    </a:cubicBezTo>
                    <a:cubicBezTo>
                      <a:pt x="38" y="24"/>
                      <a:pt x="39" y="14"/>
                      <a:pt x="40" y="9"/>
                    </a:cubicBezTo>
                    <a:cubicBezTo>
                      <a:pt x="41" y="5"/>
                      <a:pt x="37" y="0"/>
                      <a:pt x="36" y="0"/>
                    </a:cubicBezTo>
                    <a:cubicBezTo>
                      <a:pt x="36" y="0"/>
                      <a:pt x="33" y="0"/>
                      <a:pt x="28" y="2"/>
                    </a:cubicBezTo>
                    <a:cubicBezTo>
                      <a:pt x="22" y="4"/>
                      <a:pt x="23" y="18"/>
                      <a:pt x="23" y="19"/>
                    </a:cubicBezTo>
                    <a:cubicBezTo>
                      <a:pt x="23" y="20"/>
                      <a:pt x="20" y="23"/>
                      <a:pt x="19" y="24"/>
                    </a:cubicBezTo>
                    <a:cubicBezTo>
                      <a:pt x="19" y="26"/>
                      <a:pt x="21" y="29"/>
                      <a:pt x="21" y="30"/>
                    </a:cubicBezTo>
                    <a:cubicBezTo>
                      <a:pt x="21" y="30"/>
                      <a:pt x="25" y="33"/>
                      <a:pt x="28" y="34"/>
                    </a:cubicBezTo>
                    <a:cubicBezTo>
                      <a:pt x="30" y="34"/>
                      <a:pt x="25" y="34"/>
                      <a:pt x="24" y="34"/>
                    </a:cubicBezTo>
                    <a:cubicBezTo>
                      <a:pt x="22" y="33"/>
                      <a:pt x="19" y="34"/>
                      <a:pt x="18" y="36"/>
                    </a:cubicBezTo>
                    <a:cubicBezTo>
                      <a:pt x="17" y="37"/>
                      <a:pt x="21" y="43"/>
                      <a:pt x="22" y="45"/>
                    </a:cubicBezTo>
                    <a:cubicBezTo>
                      <a:pt x="23" y="46"/>
                      <a:pt x="18" y="48"/>
                      <a:pt x="17" y="48"/>
                    </a:cubicBezTo>
                    <a:cubicBezTo>
                      <a:pt x="16" y="48"/>
                      <a:pt x="14" y="52"/>
                      <a:pt x="14" y="54"/>
                    </a:cubicBezTo>
                    <a:cubicBezTo>
                      <a:pt x="13" y="55"/>
                      <a:pt x="11" y="55"/>
                      <a:pt x="9" y="54"/>
                    </a:cubicBezTo>
                    <a:cubicBezTo>
                      <a:pt x="8" y="53"/>
                      <a:pt x="11" y="59"/>
                      <a:pt x="11" y="59"/>
                    </a:cubicBezTo>
                    <a:cubicBezTo>
                      <a:pt x="17" y="64"/>
                      <a:pt x="17" y="64"/>
                      <a:pt x="17" y="64"/>
                    </a:cubicBezTo>
                    <a:cubicBezTo>
                      <a:pt x="11" y="62"/>
                      <a:pt x="11" y="62"/>
                      <a:pt x="11" y="62"/>
                    </a:cubicBezTo>
                    <a:cubicBezTo>
                      <a:pt x="11" y="62"/>
                      <a:pt x="12" y="65"/>
                      <a:pt x="13" y="68"/>
                    </a:cubicBezTo>
                    <a:cubicBezTo>
                      <a:pt x="9" y="72"/>
                      <a:pt x="4" y="79"/>
                      <a:pt x="2" y="84"/>
                    </a:cubicBezTo>
                    <a:cubicBezTo>
                      <a:pt x="0" y="88"/>
                      <a:pt x="4" y="92"/>
                      <a:pt x="4" y="93"/>
                    </a:cubicBezTo>
                    <a:cubicBezTo>
                      <a:pt x="4" y="94"/>
                      <a:pt x="8" y="90"/>
                      <a:pt x="10" y="88"/>
                    </a:cubicBezTo>
                    <a:cubicBezTo>
                      <a:pt x="11" y="87"/>
                      <a:pt x="12" y="83"/>
                      <a:pt x="12" y="82"/>
                    </a:cubicBezTo>
                    <a:cubicBezTo>
                      <a:pt x="12" y="81"/>
                      <a:pt x="29" y="63"/>
                      <a:pt x="29" y="63"/>
                    </a:cubicBezTo>
                    <a:cubicBezTo>
                      <a:pt x="21" y="76"/>
                      <a:pt x="21" y="76"/>
                      <a:pt x="21" y="76"/>
                    </a:cubicBezTo>
                    <a:cubicBezTo>
                      <a:pt x="21" y="76"/>
                      <a:pt x="20" y="79"/>
                      <a:pt x="20" y="82"/>
                    </a:cubicBezTo>
                    <a:cubicBezTo>
                      <a:pt x="20" y="84"/>
                      <a:pt x="29" y="87"/>
                      <a:pt x="31" y="88"/>
                    </a:cubicBezTo>
                    <a:cubicBezTo>
                      <a:pt x="34" y="88"/>
                      <a:pt x="36" y="80"/>
                      <a:pt x="36" y="78"/>
                    </a:cubicBezTo>
                    <a:cubicBezTo>
                      <a:pt x="36" y="75"/>
                      <a:pt x="38" y="73"/>
                      <a:pt x="39" y="72"/>
                    </a:cubicBezTo>
                    <a:cubicBezTo>
                      <a:pt x="40" y="71"/>
                      <a:pt x="41" y="70"/>
                      <a:pt x="42" y="64"/>
                    </a:cubicBezTo>
                    <a:cubicBezTo>
                      <a:pt x="43" y="66"/>
                      <a:pt x="43" y="72"/>
                      <a:pt x="43" y="75"/>
                    </a:cubicBezTo>
                    <a:cubicBezTo>
                      <a:pt x="42" y="78"/>
                      <a:pt x="44" y="76"/>
                      <a:pt x="46" y="76"/>
                    </a:cubicBezTo>
                    <a:cubicBezTo>
                      <a:pt x="48" y="75"/>
                      <a:pt x="48" y="75"/>
                      <a:pt x="48" y="72"/>
                    </a:cubicBezTo>
                    <a:cubicBezTo>
                      <a:pt x="49" y="70"/>
                      <a:pt x="50" y="66"/>
                      <a:pt x="52" y="60"/>
                    </a:cubicBezTo>
                    <a:cubicBezTo>
                      <a:pt x="55" y="54"/>
                      <a:pt x="64" y="51"/>
                      <a:pt x="67" y="51"/>
                    </a:cubicBezTo>
                    <a:cubicBezTo>
                      <a:pt x="70" y="51"/>
                      <a:pt x="71" y="50"/>
                      <a:pt x="71" y="48"/>
                    </a:cubicBezTo>
                    <a:cubicBezTo>
                      <a:pt x="72" y="46"/>
                      <a:pt x="72" y="44"/>
                      <a:pt x="73" y="40"/>
                    </a:cubicBezTo>
                    <a:cubicBezTo>
                      <a:pt x="77" y="32"/>
                      <a:pt x="72" y="19"/>
                      <a:pt x="71" y="17"/>
                    </a:cubicBezTo>
                    <a:cubicBezTo>
                      <a:pt x="70" y="15"/>
                      <a:pt x="61" y="10"/>
                      <a:pt x="59" y="9"/>
                    </a:cubicBezTo>
                    <a:cubicBezTo>
                      <a:pt x="58" y="8"/>
                      <a:pt x="58" y="10"/>
                      <a:pt x="59" y="13"/>
                    </a:cubicBezTo>
                    <a:cubicBezTo>
                      <a:pt x="60" y="16"/>
                      <a:pt x="56" y="12"/>
                      <a:pt x="55" y="12"/>
                    </a:cubicBezTo>
                    <a:cubicBezTo>
                      <a:pt x="54" y="11"/>
                      <a:pt x="52" y="13"/>
                      <a:pt x="50" y="16"/>
                    </a:cubicBezTo>
                    <a:cubicBezTo>
                      <a:pt x="48" y="19"/>
                      <a:pt x="51" y="24"/>
                      <a:pt x="54" y="26"/>
                    </a:cubicBezTo>
                    <a:cubicBezTo>
                      <a:pt x="57" y="28"/>
                      <a:pt x="52" y="28"/>
                      <a:pt x="5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5" name="Freeform 429">
                <a:extLst>
                  <a:ext uri="{FF2B5EF4-FFF2-40B4-BE49-F238E27FC236}">
                    <a16:creationId xmlns:a16="http://schemas.microsoft.com/office/drawing/2014/main" xmlns="" id="{EF4AC33F-5172-4A5B-8EE0-20C5B4C3A501}"/>
                  </a:ext>
                </a:extLst>
              </p:cNvPr>
              <p:cNvSpPr>
                <a:spLocks/>
              </p:cNvSpPr>
              <p:nvPr/>
            </p:nvSpPr>
            <p:spPr bwMode="auto">
              <a:xfrm>
                <a:off x="-1689" y="2295"/>
                <a:ext cx="18" cy="20"/>
              </a:xfrm>
              <a:custGeom>
                <a:avLst/>
                <a:gdLst>
                  <a:gd name="T0" fmla="*/ 18 w 20"/>
                  <a:gd name="T1" fmla="*/ 13 h 21"/>
                  <a:gd name="T2" fmla="*/ 19 w 20"/>
                  <a:gd name="T3" fmla="*/ 8 h 21"/>
                  <a:gd name="T4" fmla="*/ 9 w 20"/>
                  <a:gd name="T5" fmla="*/ 2 h 21"/>
                  <a:gd name="T6" fmla="*/ 4 w 20"/>
                  <a:gd name="T7" fmla="*/ 7 h 21"/>
                  <a:gd name="T8" fmla="*/ 0 w 20"/>
                  <a:gd name="T9" fmla="*/ 18 h 21"/>
                  <a:gd name="T10" fmla="*/ 6 w 20"/>
                  <a:gd name="T11" fmla="*/ 21 h 21"/>
                  <a:gd name="T12" fmla="*/ 15 w 20"/>
                  <a:gd name="T13" fmla="*/ 17 h 21"/>
                  <a:gd name="T14" fmla="*/ 18 w 20"/>
                  <a:gd name="T15" fmla="*/ 1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8" y="13"/>
                    </a:moveTo>
                    <a:cubicBezTo>
                      <a:pt x="19" y="11"/>
                      <a:pt x="20" y="10"/>
                      <a:pt x="19" y="8"/>
                    </a:cubicBezTo>
                    <a:cubicBezTo>
                      <a:pt x="18" y="6"/>
                      <a:pt x="13" y="0"/>
                      <a:pt x="9" y="2"/>
                    </a:cubicBezTo>
                    <a:cubicBezTo>
                      <a:pt x="6" y="4"/>
                      <a:pt x="4" y="5"/>
                      <a:pt x="4" y="7"/>
                    </a:cubicBezTo>
                    <a:cubicBezTo>
                      <a:pt x="4" y="10"/>
                      <a:pt x="1" y="16"/>
                      <a:pt x="0" y="18"/>
                    </a:cubicBezTo>
                    <a:cubicBezTo>
                      <a:pt x="1" y="20"/>
                      <a:pt x="5" y="21"/>
                      <a:pt x="6" y="21"/>
                    </a:cubicBezTo>
                    <a:cubicBezTo>
                      <a:pt x="6" y="20"/>
                      <a:pt x="11" y="16"/>
                      <a:pt x="15" y="17"/>
                    </a:cubicBezTo>
                    <a:cubicBezTo>
                      <a:pt x="17" y="17"/>
                      <a:pt x="18" y="15"/>
                      <a:pt x="1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6" name="Freeform 430">
                <a:extLst>
                  <a:ext uri="{FF2B5EF4-FFF2-40B4-BE49-F238E27FC236}">
                    <a16:creationId xmlns:a16="http://schemas.microsoft.com/office/drawing/2014/main" xmlns="" id="{2CD051AE-2A03-4675-893C-514308562823}"/>
                  </a:ext>
                </a:extLst>
              </p:cNvPr>
              <p:cNvSpPr>
                <a:spLocks/>
              </p:cNvSpPr>
              <p:nvPr/>
            </p:nvSpPr>
            <p:spPr bwMode="auto">
              <a:xfrm>
                <a:off x="-1713" y="2361"/>
                <a:ext cx="18" cy="8"/>
              </a:xfrm>
              <a:custGeom>
                <a:avLst/>
                <a:gdLst>
                  <a:gd name="T0" fmla="*/ 12 w 18"/>
                  <a:gd name="T1" fmla="*/ 3 h 8"/>
                  <a:gd name="T2" fmla="*/ 18 w 18"/>
                  <a:gd name="T3" fmla="*/ 8 h 8"/>
                  <a:gd name="T4" fmla="*/ 18 w 18"/>
                  <a:gd name="T5" fmla="*/ 0 h 8"/>
                  <a:gd name="T6" fmla="*/ 6 w 18"/>
                  <a:gd name="T7" fmla="*/ 1 h 8"/>
                  <a:gd name="T8" fmla="*/ 0 w 18"/>
                  <a:gd name="T9" fmla="*/ 6 h 8"/>
                  <a:gd name="T10" fmla="*/ 6 w 18"/>
                  <a:gd name="T11" fmla="*/ 7 h 8"/>
                  <a:gd name="T12" fmla="*/ 12 w 18"/>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2" y="3"/>
                    </a:moveTo>
                    <a:lnTo>
                      <a:pt x="18" y="8"/>
                    </a:lnTo>
                    <a:lnTo>
                      <a:pt x="18" y="0"/>
                    </a:lnTo>
                    <a:lnTo>
                      <a:pt x="6" y="1"/>
                    </a:lnTo>
                    <a:lnTo>
                      <a:pt x="0" y="6"/>
                    </a:lnTo>
                    <a:lnTo>
                      <a:pt x="6" y="7"/>
                    </a:ln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7" name="Freeform 431">
                <a:extLst>
                  <a:ext uri="{FF2B5EF4-FFF2-40B4-BE49-F238E27FC236}">
                    <a16:creationId xmlns:a16="http://schemas.microsoft.com/office/drawing/2014/main" xmlns="" id="{A6B2EE04-5220-4C4B-B4C8-47AD111F0D14}"/>
                  </a:ext>
                </a:extLst>
              </p:cNvPr>
              <p:cNvSpPr>
                <a:spLocks/>
              </p:cNvSpPr>
              <p:nvPr/>
            </p:nvSpPr>
            <p:spPr bwMode="auto">
              <a:xfrm>
                <a:off x="-1736" y="2369"/>
                <a:ext cx="17" cy="11"/>
              </a:xfrm>
              <a:custGeom>
                <a:avLst/>
                <a:gdLst>
                  <a:gd name="T0" fmla="*/ 0 w 17"/>
                  <a:gd name="T1" fmla="*/ 6 h 11"/>
                  <a:gd name="T2" fmla="*/ 1 w 17"/>
                  <a:gd name="T3" fmla="*/ 11 h 11"/>
                  <a:gd name="T4" fmla="*/ 10 w 17"/>
                  <a:gd name="T5" fmla="*/ 10 h 11"/>
                  <a:gd name="T6" fmla="*/ 17 w 17"/>
                  <a:gd name="T7" fmla="*/ 5 h 11"/>
                  <a:gd name="T8" fmla="*/ 11 w 17"/>
                  <a:gd name="T9" fmla="*/ 4 h 11"/>
                  <a:gd name="T10" fmla="*/ 4 w 17"/>
                  <a:gd name="T11" fmla="*/ 0 h 11"/>
                  <a:gd name="T12" fmla="*/ 0 w 17"/>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0" y="6"/>
                    </a:moveTo>
                    <a:lnTo>
                      <a:pt x="1" y="11"/>
                    </a:lnTo>
                    <a:lnTo>
                      <a:pt x="10" y="10"/>
                    </a:lnTo>
                    <a:lnTo>
                      <a:pt x="17" y="5"/>
                    </a:lnTo>
                    <a:lnTo>
                      <a:pt x="11" y="4"/>
                    </a:lnTo>
                    <a:lnTo>
                      <a:pt x="4"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8" name="Freeform 432">
                <a:extLst>
                  <a:ext uri="{FF2B5EF4-FFF2-40B4-BE49-F238E27FC236}">
                    <a16:creationId xmlns:a16="http://schemas.microsoft.com/office/drawing/2014/main" xmlns="" id="{29F423A0-C63F-4096-BD79-4FE0A9F38C74}"/>
                  </a:ext>
                </a:extLst>
              </p:cNvPr>
              <p:cNvSpPr>
                <a:spLocks/>
              </p:cNvSpPr>
              <p:nvPr/>
            </p:nvSpPr>
            <p:spPr bwMode="auto">
              <a:xfrm>
                <a:off x="-1758" y="2466"/>
                <a:ext cx="8" cy="4"/>
              </a:xfrm>
              <a:custGeom>
                <a:avLst/>
                <a:gdLst>
                  <a:gd name="T0" fmla="*/ 8 w 8"/>
                  <a:gd name="T1" fmla="*/ 0 h 4"/>
                  <a:gd name="T2" fmla="*/ 0 w 8"/>
                  <a:gd name="T3" fmla="*/ 1 h 4"/>
                  <a:gd name="T4" fmla="*/ 7 w 8"/>
                  <a:gd name="T5" fmla="*/ 4 h 4"/>
                  <a:gd name="T6" fmla="*/ 8 w 8"/>
                  <a:gd name="T7" fmla="*/ 0 h 4"/>
                </a:gdLst>
                <a:ahLst/>
                <a:cxnLst>
                  <a:cxn ang="0">
                    <a:pos x="T0" y="T1"/>
                  </a:cxn>
                  <a:cxn ang="0">
                    <a:pos x="T2" y="T3"/>
                  </a:cxn>
                  <a:cxn ang="0">
                    <a:pos x="T4" y="T5"/>
                  </a:cxn>
                  <a:cxn ang="0">
                    <a:pos x="T6" y="T7"/>
                  </a:cxn>
                </a:cxnLst>
                <a:rect l="0" t="0" r="r" b="b"/>
                <a:pathLst>
                  <a:path w="8" h="4">
                    <a:moveTo>
                      <a:pt x="8" y="0"/>
                    </a:moveTo>
                    <a:lnTo>
                      <a:pt x="0" y="1"/>
                    </a:lnTo>
                    <a:lnTo>
                      <a:pt x="7" y="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9" name="Freeform 433">
                <a:extLst>
                  <a:ext uri="{FF2B5EF4-FFF2-40B4-BE49-F238E27FC236}">
                    <a16:creationId xmlns:a16="http://schemas.microsoft.com/office/drawing/2014/main" xmlns="" id="{BE299B0D-DC5A-4464-AA59-E77F968FDE7C}"/>
                  </a:ext>
                </a:extLst>
              </p:cNvPr>
              <p:cNvSpPr>
                <a:spLocks/>
              </p:cNvSpPr>
              <p:nvPr/>
            </p:nvSpPr>
            <p:spPr bwMode="auto">
              <a:xfrm>
                <a:off x="-1773" y="2469"/>
                <a:ext cx="12" cy="24"/>
              </a:xfrm>
              <a:custGeom>
                <a:avLst/>
                <a:gdLst>
                  <a:gd name="T0" fmla="*/ 5 w 13"/>
                  <a:gd name="T1" fmla="*/ 18 h 25"/>
                  <a:gd name="T2" fmla="*/ 11 w 13"/>
                  <a:gd name="T3" fmla="*/ 25 h 25"/>
                  <a:gd name="T4" fmla="*/ 12 w 13"/>
                  <a:gd name="T5" fmla="*/ 8 h 25"/>
                  <a:gd name="T6" fmla="*/ 13 w 13"/>
                  <a:gd name="T7" fmla="*/ 1 h 25"/>
                  <a:gd name="T8" fmla="*/ 4 w 13"/>
                  <a:gd name="T9" fmla="*/ 7 h 25"/>
                  <a:gd name="T10" fmla="*/ 0 w 13"/>
                  <a:gd name="T11" fmla="*/ 13 h 25"/>
                  <a:gd name="T12" fmla="*/ 5 w 13"/>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5" y="18"/>
                    </a:moveTo>
                    <a:cubicBezTo>
                      <a:pt x="8" y="18"/>
                      <a:pt x="8" y="20"/>
                      <a:pt x="11" y="25"/>
                    </a:cubicBezTo>
                    <a:cubicBezTo>
                      <a:pt x="10" y="20"/>
                      <a:pt x="11" y="11"/>
                      <a:pt x="12" y="8"/>
                    </a:cubicBezTo>
                    <a:cubicBezTo>
                      <a:pt x="13" y="6"/>
                      <a:pt x="13" y="0"/>
                      <a:pt x="13" y="1"/>
                    </a:cubicBezTo>
                    <a:cubicBezTo>
                      <a:pt x="10" y="9"/>
                      <a:pt x="8" y="7"/>
                      <a:pt x="4" y="7"/>
                    </a:cubicBezTo>
                    <a:cubicBezTo>
                      <a:pt x="1" y="7"/>
                      <a:pt x="1" y="12"/>
                      <a:pt x="0" y="13"/>
                    </a:cubicBezTo>
                    <a:cubicBezTo>
                      <a:pt x="0" y="15"/>
                      <a:pt x="1" y="17"/>
                      <a:pt x="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0" name="Freeform 434">
                <a:extLst>
                  <a:ext uri="{FF2B5EF4-FFF2-40B4-BE49-F238E27FC236}">
                    <a16:creationId xmlns:a16="http://schemas.microsoft.com/office/drawing/2014/main" xmlns="" id="{CD144C8A-31BB-48D3-BBA1-13EBE228CD23}"/>
                  </a:ext>
                </a:extLst>
              </p:cNvPr>
              <p:cNvSpPr>
                <a:spLocks/>
              </p:cNvSpPr>
              <p:nvPr/>
            </p:nvSpPr>
            <p:spPr bwMode="auto">
              <a:xfrm>
                <a:off x="-1804" y="2514"/>
                <a:ext cx="11" cy="6"/>
              </a:xfrm>
              <a:custGeom>
                <a:avLst/>
                <a:gdLst>
                  <a:gd name="T0" fmla="*/ 11 w 11"/>
                  <a:gd name="T1" fmla="*/ 1 h 6"/>
                  <a:gd name="T2" fmla="*/ 6 w 11"/>
                  <a:gd name="T3" fmla="*/ 0 h 6"/>
                  <a:gd name="T4" fmla="*/ 0 w 11"/>
                  <a:gd name="T5" fmla="*/ 6 h 6"/>
                  <a:gd name="T6" fmla="*/ 6 w 11"/>
                  <a:gd name="T7" fmla="*/ 6 h 6"/>
                  <a:gd name="T8" fmla="*/ 11 w 11"/>
                  <a:gd name="T9" fmla="*/ 1 h 6"/>
                </a:gdLst>
                <a:ahLst/>
                <a:cxnLst>
                  <a:cxn ang="0">
                    <a:pos x="T0" y="T1"/>
                  </a:cxn>
                  <a:cxn ang="0">
                    <a:pos x="T2" y="T3"/>
                  </a:cxn>
                  <a:cxn ang="0">
                    <a:pos x="T4" y="T5"/>
                  </a:cxn>
                  <a:cxn ang="0">
                    <a:pos x="T6" y="T7"/>
                  </a:cxn>
                  <a:cxn ang="0">
                    <a:pos x="T8" y="T9"/>
                  </a:cxn>
                </a:cxnLst>
                <a:rect l="0" t="0" r="r" b="b"/>
                <a:pathLst>
                  <a:path w="11" h="6">
                    <a:moveTo>
                      <a:pt x="11" y="1"/>
                    </a:moveTo>
                    <a:lnTo>
                      <a:pt x="6" y="0"/>
                    </a:lnTo>
                    <a:lnTo>
                      <a:pt x="0" y="6"/>
                    </a:lnTo>
                    <a:lnTo>
                      <a:pt x="6" y="6"/>
                    </a:lnTo>
                    <a:lnTo>
                      <a:pt x="1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1" name="Freeform 435">
                <a:extLst>
                  <a:ext uri="{FF2B5EF4-FFF2-40B4-BE49-F238E27FC236}">
                    <a16:creationId xmlns:a16="http://schemas.microsoft.com/office/drawing/2014/main" xmlns="" id="{B3577BED-1C0A-4B5B-BBD8-E3734B092156}"/>
                  </a:ext>
                </a:extLst>
              </p:cNvPr>
              <p:cNvSpPr>
                <a:spLocks/>
              </p:cNvSpPr>
              <p:nvPr/>
            </p:nvSpPr>
            <p:spPr bwMode="auto">
              <a:xfrm>
                <a:off x="-1818" y="2568"/>
                <a:ext cx="2" cy="5"/>
              </a:xfrm>
              <a:custGeom>
                <a:avLst/>
                <a:gdLst>
                  <a:gd name="T0" fmla="*/ 2 w 2"/>
                  <a:gd name="T1" fmla="*/ 0 h 5"/>
                  <a:gd name="T2" fmla="*/ 0 w 2"/>
                  <a:gd name="T3" fmla="*/ 5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2" name="Freeform 436">
                <a:extLst>
                  <a:ext uri="{FF2B5EF4-FFF2-40B4-BE49-F238E27FC236}">
                    <a16:creationId xmlns:a16="http://schemas.microsoft.com/office/drawing/2014/main" xmlns="" id="{77E43CD1-51D5-4F01-A17D-6BE46635F083}"/>
                  </a:ext>
                </a:extLst>
              </p:cNvPr>
              <p:cNvSpPr>
                <a:spLocks/>
              </p:cNvSpPr>
              <p:nvPr/>
            </p:nvSpPr>
            <p:spPr bwMode="auto">
              <a:xfrm>
                <a:off x="-1884" y="2730"/>
                <a:ext cx="14" cy="11"/>
              </a:xfrm>
              <a:custGeom>
                <a:avLst/>
                <a:gdLst>
                  <a:gd name="T0" fmla="*/ 14 w 14"/>
                  <a:gd name="T1" fmla="*/ 0 h 11"/>
                  <a:gd name="T2" fmla="*/ 10 w 14"/>
                  <a:gd name="T3" fmla="*/ 2 h 11"/>
                  <a:gd name="T4" fmla="*/ 5 w 14"/>
                  <a:gd name="T5" fmla="*/ 1 h 11"/>
                  <a:gd name="T6" fmla="*/ 0 w 14"/>
                  <a:gd name="T7" fmla="*/ 5 h 11"/>
                  <a:gd name="T8" fmla="*/ 3 w 14"/>
                  <a:gd name="T9" fmla="*/ 11 h 11"/>
                  <a:gd name="T10" fmla="*/ 14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4" y="0"/>
                    </a:moveTo>
                    <a:lnTo>
                      <a:pt x="10" y="2"/>
                    </a:lnTo>
                    <a:lnTo>
                      <a:pt x="5" y="1"/>
                    </a:lnTo>
                    <a:lnTo>
                      <a:pt x="0" y="5"/>
                    </a:lnTo>
                    <a:lnTo>
                      <a:pt x="3" y="11"/>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3" name="Freeform 437">
                <a:extLst>
                  <a:ext uri="{FF2B5EF4-FFF2-40B4-BE49-F238E27FC236}">
                    <a16:creationId xmlns:a16="http://schemas.microsoft.com/office/drawing/2014/main" xmlns="" id="{885650D3-8E89-45DF-849E-A06D4AF107E8}"/>
                  </a:ext>
                </a:extLst>
              </p:cNvPr>
              <p:cNvSpPr>
                <a:spLocks/>
              </p:cNvSpPr>
              <p:nvPr/>
            </p:nvSpPr>
            <p:spPr bwMode="auto">
              <a:xfrm>
                <a:off x="-1920" y="2752"/>
                <a:ext cx="26" cy="13"/>
              </a:xfrm>
              <a:custGeom>
                <a:avLst/>
                <a:gdLst>
                  <a:gd name="T0" fmla="*/ 0 w 28"/>
                  <a:gd name="T1" fmla="*/ 14 h 14"/>
                  <a:gd name="T2" fmla="*/ 10 w 28"/>
                  <a:gd name="T3" fmla="*/ 7 h 14"/>
                  <a:gd name="T4" fmla="*/ 12 w 28"/>
                  <a:gd name="T5" fmla="*/ 12 h 14"/>
                  <a:gd name="T6" fmla="*/ 18 w 28"/>
                  <a:gd name="T7" fmla="*/ 14 h 14"/>
                  <a:gd name="T8" fmla="*/ 28 w 28"/>
                  <a:gd name="T9" fmla="*/ 3 h 14"/>
                  <a:gd name="T10" fmla="*/ 22 w 28"/>
                  <a:gd name="T11" fmla="*/ 4 h 14"/>
                  <a:gd name="T12" fmla="*/ 16 w 28"/>
                  <a:gd name="T13" fmla="*/ 0 h 14"/>
                  <a:gd name="T14" fmla="*/ 0 w 2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4">
                    <a:moveTo>
                      <a:pt x="0" y="14"/>
                    </a:moveTo>
                    <a:cubicBezTo>
                      <a:pt x="0" y="14"/>
                      <a:pt x="9" y="9"/>
                      <a:pt x="10" y="7"/>
                    </a:cubicBezTo>
                    <a:cubicBezTo>
                      <a:pt x="11" y="6"/>
                      <a:pt x="12" y="10"/>
                      <a:pt x="12" y="12"/>
                    </a:cubicBezTo>
                    <a:cubicBezTo>
                      <a:pt x="12" y="14"/>
                      <a:pt x="18" y="14"/>
                      <a:pt x="18" y="14"/>
                    </a:cubicBezTo>
                    <a:cubicBezTo>
                      <a:pt x="21" y="14"/>
                      <a:pt x="28" y="3"/>
                      <a:pt x="28" y="3"/>
                    </a:cubicBezTo>
                    <a:cubicBezTo>
                      <a:pt x="22" y="4"/>
                      <a:pt x="22" y="4"/>
                      <a:pt x="22" y="4"/>
                    </a:cubicBezTo>
                    <a:cubicBezTo>
                      <a:pt x="16" y="0"/>
                      <a:pt x="16" y="0"/>
                      <a:pt x="16" y="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4" name="Freeform 438">
                <a:extLst>
                  <a:ext uri="{FF2B5EF4-FFF2-40B4-BE49-F238E27FC236}">
                    <a16:creationId xmlns:a16="http://schemas.microsoft.com/office/drawing/2014/main" xmlns="" id="{1492984C-7E12-467A-96A6-CF1C0F9E35A7}"/>
                  </a:ext>
                </a:extLst>
              </p:cNvPr>
              <p:cNvSpPr>
                <a:spLocks/>
              </p:cNvSpPr>
              <p:nvPr/>
            </p:nvSpPr>
            <p:spPr bwMode="auto">
              <a:xfrm>
                <a:off x="-1928" y="2749"/>
                <a:ext cx="23" cy="14"/>
              </a:xfrm>
              <a:custGeom>
                <a:avLst/>
                <a:gdLst>
                  <a:gd name="T0" fmla="*/ 14 w 24"/>
                  <a:gd name="T1" fmla="*/ 8 h 15"/>
                  <a:gd name="T2" fmla="*/ 24 w 24"/>
                  <a:gd name="T3" fmla="*/ 0 h 15"/>
                  <a:gd name="T4" fmla="*/ 11 w 24"/>
                  <a:gd name="T5" fmla="*/ 6 h 15"/>
                  <a:gd name="T6" fmla="*/ 4 w 24"/>
                  <a:gd name="T7" fmla="*/ 13 h 15"/>
                  <a:gd name="T8" fmla="*/ 3 w 24"/>
                  <a:gd name="T9" fmla="*/ 15 h 15"/>
                  <a:gd name="T10" fmla="*/ 14 w 24"/>
                  <a:gd name="T11" fmla="*/ 8 h 15"/>
                </a:gdLst>
                <a:ahLst/>
                <a:cxnLst>
                  <a:cxn ang="0">
                    <a:pos x="T0" y="T1"/>
                  </a:cxn>
                  <a:cxn ang="0">
                    <a:pos x="T2" y="T3"/>
                  </a:cxn>
                  <a:cxn ang="0">
                    <a:pos x="T4" y="T5"/>
                  </a:cxn>
                  <a:cxn ang="0">
                    <a:pos x="T6" y="T7"/>
                  </a:cxn>
                  <a:cxn ang="0">
                    <a:pos x="T8" y="T9"/>
                  </a:cxn>
                  <a:cxn ang="0">
                    <a:pos x="T10" y="T11"/>
                  </a:cxn>
                </a:cxnLst>
                <a:rect l="0" t="0" r="r" b="b"/>
                <a:pathLst>
                  <a:path w="24" h="15">
                    <a:moveTo>
                      <a:pt x="14" y="8"/>
                    </a:moveTo>
                    <a:cubicBezTo>
                      <a:pt x="16" y="8"/>
                      <a:pt x="19" y="5"/>
                      <a:pt x="24" y="0"/>
                    </a:cubicBezTo>
                    <a:cubicBezTo>
                      <a:pt x="17" y="0"/>
                      <a:pt x="13" y="4"/>
                      <a:pt x="11" y="6"/>
                    </a:cubicBezTo>
                    <a:cubicBezTo>
                      <a:pt x="10" y="8"/>
                      <a:pt x="7" y="11"/>
                      <a:pt x="4" y="13"/>
                    </a:cubicBezTo>
                    <a:cubicBezTo>
                      <a:pt x="1" y="15"/>
                      <a:pt x="0" y="15"/>
                      <a:pt x="3" y="15"/>
                    </a:cubicBezTo>
                    <a:cubicBezTo>
                      <a:pt x="7" y="15"/>
                      <a:pt x="12" y="9"/>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5" name="Freeform 439">
                <a:extLst>
                  <a:ext uri="{FF2B5EF4-FFF2-40B4-BE49-F238E27FC236}">
                    <a16:creationId xmlns:a16="http://schemas.microsoft.com/office/drawing/2014/main" xmlns="" id="{8CDD816A-676B-4319-A89B-AC295ABA6510}"/>
                  </a:ext>
                </a:extLst>
              </p:cNvPr>
              <p:cNvSpPr>
                <a:spLocks/>
              </p:cNvSpPr>
              <p:nvPr/>
            </p:nvSpPr>
            <p:spPr bwMode="auto">
              <a:xfrm>
                <a:off x="-1901" y="2784"/>
                <a:ext cx="8" cy="10"/>
              </a:xfrm>
              <a:custGeom>
                <a:avLst/>
                <a:gdLst>
                  <a:gd name="T0" fmla="*/ 1 w 9"/>
                  <a:gd name="T1" fmla="*/ 1 h 11"/>
                  <a:gd name="T2" fmla="*/ 1 w 9"/>
                  <a:gd name="T3" fmla="*/ 6 h 11"/>
                  <a:gd name="T4" fmla="*/ 6 w 9"/>
                  <a:gd name="T5" fmla="*/ 10 h 11"/>
                  <a:gd name="T6" fmla="*/ 9 w 9"/>
                  <a:gd name="T7" fmla="*/ 3 h 11"/>
                  <a:gd name="T8" fmla="*/ 7 w 9"/>
                  <a:gd name="T9" fmla="*/ 1 h 11"/>
                  <a:gd name="T10" fmla="*/ 1 w 9"/>
                  <a:gd name="T11" fmla="*/ 1 h 11"/>
                </a:gdLst>
                <a:ahLst/>
                <a:cxnLst>
                  <a:cxn ang="0">
                    <a:pos x="T0" y="T1"/>
                  </a:cxn>
                  <a:cxn ang="0">
                    <a:pos x="T2" y="T3"/>
                  </a:cxn>
                  <a:cxn ang="0">
                    <a:pos x="T4" y="T5"/>
                  </a:cxn>
                  <a:cxn ang="0">
                    <a:pos x="T6" y="T7"/>
                  </a:cxn>
                  <a:cxn ang="0">
                    <a:pos x="T8" y="T9"/>
                  </a:cxn>
                  <a:cxn ang="0">
                    <a:pos x="T10" y="T11"/>
                  </a:cxn>
                </a:cxnLst>
                <a:rect l="0" t="0" r="r" b="b"/>
                <a:pathLst>
                  <a:path w="9" h="11">
                    <a:moveTo>
                      <a:pt x="1" y="1"/>
                    </a:moveTo>
                    <a:cubicBezTo>
                      <a:pt x="0" y="2"/>
                      <a:pt x="0" y="5"/>
                      <a:pt x="1" y="6"/>
                    </a:cubicBezTo>
                    <a:cubicBezTo>
                      <a:pt x="1" y="8"/>
                      <a:pt x="5" y="9"/>
                      <a:pt x="6" y="10"/>
                    </a:cubicBezTo>
                    <a:cubicBezTo>
                      <a:pt x="8" y="11"/>
                      <a:pt x="9" y="3"/>
                      <a:pt x="9" y="3"/>
                    </a:cubicBezTo>
                    <a:cubicBezTo>
                      <a:pt x="9" y="3"/>
                      <a:pt x="7" y="1"/>
                      <a:pt x="7" y="1"/>
                    </a:cubicBezTo>
                    <a:cubicBezTo>
                      <a:pt x="6" y="0"/>
                      <a:pt x="2"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6" name="Freeform 440">
                <a:extLst>
                  <a:ext uri="{FF2B5EF4-FFF2-40B4-BE49-F238E27FC236}">
                    <a16:creationId xmlns:a16="http://schemas.microsoft.com/office/drawing/2014/main" xmlns="" id="{27A50D95-8F74-42EA-BE93-43A09CE61599}"/>
                  </a:ext>
                </a:extLst>
              </p:cNvPr>
              <p:cNvSpPr>
                <a:spLocks/>
              </p:cNvSpPr>
              <p:nvPr/>
            </p:nvSpPr>
            <p:spPr bwMode="auto">
              <a:xfrm>
                <a:off x="-1893" y="2793"/>
                <a:ext cx="7" cy="8"/>
              </a:xfrm>
              <a:custGeom>
                <a:avLst/>
                <a:gdLst>
                  <a:gd name="T0" fmla="*/ 1 w 7"/>
                  <a:gd name="T1" fmla="*/ 0 h 8"/>
                  <a:gd name="T2" fmla="*/ 0 w 7"/>
                  <a:gd name="T3" fmla="*/ 6 h 8"/>
                  <a:gd name="T4" fmla="*/ 6 w 7"/>
                  <a:gd name="T5" fmla="*/ 4 h 8"/>
                  <a:gd name="T6" fmla="*/ 1 w 7"/>
                  <a:gd name="T7" fmla="*/ 0 h 8"/>
                </a:gdLst>
                <a:ahLst/>
                <a:cxnLst>
                  <a:cxn ang="0">
                    <a:pos x="T0" y="T1"/>
                  </a:cxn>
                  <a:cxn ang="0">
                    <a:pos x="T2" y="T3"/>
                  </a:cxn>
                  <a:cxn ang="0">
                    <a:pos x="T4" y="T5"/>
                  </a:cxn>
                  <a:cxn ang="0">
                    <a:pos x="T6" y="T7"/>
                  </a:cxn>
                </a:cxnLst>
                <a:rect l="0" t="0" r="r" b="b"/>
                <a:pathLst>
                  <a:path w="7" h="8">
                    <a:moveTo>
                      <a:pt x="1" y="0"/>
                    </a:moveTo>
                    <a:cubicBezTo>
                      <a:pt x="1" y="0"/>
                      <a:pt x="0" y="5"/>
                      <a:pt x="0" y="6"/>
                    </a:cubicBezTo>
                    <a:cubicBezTo>
                      <a:pt x="0" y="8"/>
                      <a:pt x="5" y="4"/>
                      <a:pt x="6" y="4"/>
                    </a:cubicBezTo>
                    <a:cubicBezTo>
                      <a:pt x="7" y="4"/>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7" name="Freeform 441">
                <a:extLst>
                  <a:ext uri="{FF2B5EF4-FFF2-40B4-BE49-F238E27FC236}">
                    <a16:creationId xmlns:a16="http://schemas.microsoft.com/office/drawing/2014/main" xmlns="" id="{9E3EF930-7CF6-4C13-A5C5-41943353CC3D}"/>
                  </a:ext>
                </a:extLst>
              </p:cNvPr>
              <p:cNvSpPr>
                <a:spLocks/>
              </p:cNvSpPr>
              <p:nvPr/>
            </p:nvSpPr>
            <p:spPr bwMode="auto">
              <a:xfrm>
                <a:off x="-1910" y="2787"/>
                <a:ext cx="22" cy="23"/>
              </a:xfrm>
              <a:custGeom>
                <a:avLst/>
                <a:gdLst>
                  <a:gd name="T0" fmla="*/ 17 w 23"/>
                  <a:gd name="T1" fmla="*/ 14 h 24"/>
                  <a:gd name="T2" fmla="*/ 11 w 23"/>
                  <a:gd name="T3" fmla="*/ 7 h 24"/>
                  <a:gd name="T4" fmla="*/ 2 w 23"/>
                  <a:gd name="T5" fmla="*/ 2 h 24"/>
                  <a:gd name="T6" fmla="*/ 1 w 23"/>
                  <a:gd name="T7" fmla="*/ 8 h 24"/>
                  <a:gd name="T8" fmla="*/ 8 w 23"/>
                  <a:gd name="T9" fmla="*/ 9 h 24"/>
                  <a:gd name="T10" fmla="*/ 7 w 23"/>
                  <a:gd name="T11" fmla="*/ 15 h 24"/>
                  <a:gd name="T12" fmla="*/ 10 w 23"/>
                  <a:gd name="T13" fmla="*/ 20 h 24"/>
                  <a:gd name="T14" fmla="*/ 21 w 23"/>
                  <a:gd name="T15" fmla="*/ 23 h 24"/>
                  <a:gd name="T16" fmla="*/ 22 w 23"/>
                  <a:gd name="T17" fmla="*/ 17 h 24"/>
                  <a:gd name="T18" fmla="*/ 17 w 23"/>
                  <a:gd name="T1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4">
                    <a:moveTo>
                      <a:pt x="17" y="14"/>
                    </a:moveTo>
                    <a:cubicBezTo>
                      <a:pt x="16" y="11"/>
                      <a:pt x="14" y="9"/>
                      <a:pt x="11" y="7"/>
                    </a:cubicBezTo>
                    <a:cubicBezTo>
                      <a:pt x="9" y="5"/>
                      <a:pt x="3" y="0"/>
                      <a:pt x="2" y="2"/>
                    </a:cubicBezTo>
                    <a:cubicBezTo>
                      <a:pt x="2" y="3"/>
                      <a:pt x="0" y="8"/>
                      <a:pt x="1" y="8"/>
                    </a:cubicBezTo>
                    <a:cubicBezTo>
                      <a:pt x="3" y="8"/>
                      <a:pt x="8" y="9"/>
                      <a:pt x="8" y="9"/>
                    </a:cubicBezTo>
                    <a:cubicBezTo>
                      <a:pt x="7" y="10"/>
                      <a:pt x="6" y="13"/>
                      <a:pt x="7" y="15"/>
                    </a:cubicBezTo>
                    <a:cubicBezTo>
                      <a:pt x="8" y="16"/>
                      <a:pt x="9" y="19"/>
                      <a:pt x="10" y="20"/>
                    </a:cubicBezTo>
                    <a:cubicBezTo>
                      <a:pt x="12" y="21"/>
                      <a:pt x="21" y="24"/>
                      <a:pt x="21" y="23"/>
                    </a:cubicBezTo>
                    <a:cubicBezTo>
                      <a:pt x="21" y="22"/>
                      <a:pt x="23" y="19"/>
                      <a:pt x="22" y="17"/>
                    </a:cubicBezTo>
                    <a:cubicBezTo>
                      <a:pt x="20" y="16"/>
                      <a:pt x="18" y="16"/>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8" name="Freeform 442">
                <a:extLst>
                  <a:ext uri="{FF2B5EF4-FFF2-40B4-BE49-F238E27FC236}">
                    <a16:creationId xmlns:a16="http://schemas.microsoft.com/office/drawing/2014/main" xmlns="" id="{C48D15EB-AE2B-428C-9862-DEBC197C8FFD}"/>
                  </a:ext>
                </a:extLst>
              </p:cNvPr>
              <p:cNvSpPr>
                <a:spLocks/>
              </p:cNvSpPr>
              <p:nvPr/>
            </p:nvSpPr>
            <p:spPr bwMode="auto">
              <a:xfrm>
                <a:off x="-1937" y="2816"/>
                <a:ext cx="6" cy="5"/>
              </a:xfrm>
              <a:custGeom>
                <a:avLst/>
                <a:gdLst>
                  <a:gd name="T0" fmla="*/ 6 w 6"/>
                  <a:gd name="T1" fmla="*/ 5 h 5"/>
                  <a:gd name="T2" fmla="*/ 0 w 6"/>
                  <a:gd name="T3" fmla="*/ 0 h 5"/>
                  <a:gd name="T4" fmla="*/ 5 w 6"/>
                  <a:gd name="T5" fmla="*/ 5 h 5"/>
                  <a:gd name="T6" fmla="*/ 6 w 6"/>
                  <a:gd name="T7" fmla="*/ 5 h 5"/>
                </a:gdLst>
                <a:ahLst/>
                <a:cxnLst>
                  <a:cxn ang="0">
                    <a:pos x="T0" y="T1"/>
                  </a:cxn>
                  <a:cxn ang="0">
                    <a:pos x="T2" y="T3"/>
                  </a:cxn>
                  <a:cxn ang="0">
                    <a:pos x="T4" y="T5"/>
                  </a:cxn>
                  <a:cxn ang="0">
                    <a:pos x="T6" y="T7"/>
                  </a:cxn>
                </a:cxnLst>
                <a:rect l="0" t="0" r="r" b="b"/>
                <a:pathLst>
                  <a:path w="6" h="5">
                    <a:moveTo>
                      <a:pt x="6" y="5"/>
                    </a:moveTo>
                    <a:lnTo>
                      <a:pt x="0" y="0"/>
                    </a:lnTo>
                    <a:lnTo>
                      <a:pt x="5" y="5"/>
                    </a:ln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9" name="Freeform 443">
                <a:extLst>
                  <a:ext uri="{FF2B5EF4-FFF2-40B4-BE49-F238E27FC236}">
                    <a16:creationId xmlns:a16="http://schemas.microsoft.com/office/drawing/2014/main" xmlns="" id="{150D1735-F3F7-4833-A191-513953FACE13}"/>
                  </a:ext>
                </a:extLst>
              </p:cNvPr>
              <p:cNvSpPr>
                <a:spLocks/>
              </p:cNvSpPr>
              <p:nvPr/>
            </p:nvSpPr>
            <p:spPr bwMode="auto">
              <a:xfrm>
                <a:off x="-1971" y="2864"/>
                <a:ext cx="6" cy="3"/>
              </a:xfrm>
              <a:custGeom>
                <a:avLst/>
                <a:gdLst>
                  <a:gd name="T0" fmla="*/ 0 w 6"/>
                  <a:gd name="T1" fmla="*/ 0 h 3"/>
                  <a:gd name="T2" fmla="*/ 0 w 6"/>
                  <a:gd name="T3" fmla="*/ 2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2"/>
                    </a:lnTo>
                    <a:lnTo>
                      <a:pt x="6"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0" name="Freeform 444">
                <a:extLst>
                  <a:ext uri="{FF2B5EF4-FFF2-40B4-BE49-F238E27FC236}">
                    <a16:creationId xmlns:a16="http://schemas.microsoft.com/office/drawing/2014/main" xmlns="" id="{04533B9B-AD72-49FE-8EEE-358A7862E48E}"/>
                  </a:ext>
                </a:extLst>
              </p:cNvPr>
              <p:cNvSpPr>
                <a:spLocks/>
              </p:cNvSpPr>
              <p:nvPr/>
            </p:nvSpPr>
            <p:spPr bwMode="auto">
              <a:xfrm>
                <a:off x="-1965" y="2859"/>
                <a:ext cx="1" cy="5"/>
              </a:xfrm>
              <a:custGeom>
                <a:avLst/>
                <a:gdLst>
                  <a:gd name="T0" fmla="*/ 1 w 1"/>
                  <a:gd name="T1" fmla="*/ 3 h 5"/>
                  <a:gd name="T2" fmla="*/ 0 w 1"/>
                  <a:gd name="T3" fmla="*/ 0 h 5"/>
                  <a:gd name="T4" fmla="*/ 0 w 1"/>
                  <a:gd name="T5" fmla="*/ 5 h 5"/>
                  <a:gd name="T6" fmla="*/ 1 w 1"/>
                  <a:gd name="T7" fmla="*/ 3 h 5"/>
                </a:gdLst>
                <a:ahLst/>
                <a:cxnLst>
                  <a:cxn ang="0">
                    <a:pos x="T0" y="T1"/>
                  </a:cxn>
                  <a:cxn ang="0">
                    <a:pos x="T2" y="T3"/>
                  </a:cxn>
                  <a:cxn ang="0">
                    <a:pos x="T4" y="T5"/>
                  </a:cxn>
                  <a:cxn ang="0">
                    <a:pos x="T6" y="T7"/>
                  </a:cxn>
                </a:cxnLst>
                <a:rect l="0" t="0" r="r" b="b"/>
                <a:pathLst>
                  <a:path w="1" h="5">
                    <a:moveTo>
                      <a:pt x="1" y="3"/>
                    </a:moveTo>
                    <a:cubicBezTo>
                      <a:pt x="1" y="3"/>
                      <a:pt x="0" y="0"/>
                      <a:pt x="0" y="0"/>
                    </a:cubicBezTo>
                    <a:cubicBezTo>
                      <a:pt x="0" y="0"/>
                      <a:pt x="0" y="5"/>
                      <a:pt x="0" y="5"/>
                    </a:cubicBezTo>
                    <a:cubicBezTo>
                      <a:pt x="0" y="5"/>
                      <a:pt x="1"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1" name="Freeform 445">
                <a:extLst>
                  <a:ext uri="{FF2B5EF4-FFF2-40B4-BE49-F238E27FC236}">
                    <a16:creationId xmlns:a16="http://schemas.microsoft.com/office/drawing/2014/main" xmlns="" id="{9D0F7205-B58A-4426-9B81-B357A5C82C1A}"/>
                  </a:ext>
                </a:extLst>
              </p:cNvPr>
              <p:cNvSpPr>
                <a:spLocks/>
              </p:cNvSpPr>
              <p:nvPr/>
            </p:nvSpPr>
            <p:spPr bwMode="auto">
              <a:xfrm>
                <a:off x="-1909" y="2890"/>
                <a:ext cx="12" cy="9"/>
              </a:xfrm>
              <a:custGeom>
                <a:avLst/>
                <a:gdLst>
                  <a:gd name="T0" fmla="*/ 3 w 13"/>
                  <a:gd name="T1" fmla="*/ 7 h 10"/>
                  <a:gd name="T2" fmla="*/ 4 w 13"/>
                  <a:gd name="T3" fmla="*/ 7 h 10"/>
                  <a:gd name="T4" fmla="*/ 2 w 13"/>
                  <a:gd name="T5" fmla="*/ 10 h 10"/>
                  <a:gd name="T6" fmla="*/ 9 w 13"/>
                  <a:gd name="T7" fmla="*/ 3 h 10"/>
                  <a:gd name="T8" fmla="*/ 13 w 13"/>
                  <a:gd name="T9" fmla="*/ 2 h 10"/>
                  <a:gd name="T10" fmla="*/ 12 w 13"/>
                  <a:gd name="T11" fmla="*/ 0 h 10"/>
                  <a:gd name="T12" fmla="*/ 12 w 13"/>
                  <a:gd name="T13" fmla="*/ 0 h 10"/>
                  <a:gd name="T14" fmla="*/ 12 w 13"/>
                  <a:gd name="T15" fmla="*/ 0 h 10"/>
                  <a:gd name="T16" fmla="*/ 12 w 13"/>
                  <a:gd name="T17" fmla="*/ 0 h 10"/>
                  <a:gd name="T18" fmla="*/ 6 w 13"/>
                  <a:gd name="T19" fmla="*/ 2 h 10"/>
                  <a:gd name="T20" fmla="*/ 1 w 13"/>
                  <a:gd name="T21" fmla="*/ 8 h 10"/>
                  <a:gd name="T22" fmla="*/ 3 w 13"/>
                  <a:gd name="T2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0">
                    <a:moveTo>
                      <a:pt x="3" y="7"/>
                    </a:moveTo>
                    <a:cubicBezTo>
                      <a:pt x="4" y="7"/>
                      <a:pt x="4" y="7"/>
                      <a:pt x="4" y="7"/>
                    </a:cubicBezTo>
                    <a:cubicBezTo>
                      <a:pt x="2" y="10"/>
                      <a:pt x="2" y="10"/>
                      <a:pt x="2" y="10"/>
                    </a:cubicBezTo>
                    <a:cubicBezTo>
                      <a:pt x="9" y="3"/>
                      <a:pt x="9" y="3"/>
                      <a:pt x="9" y="3"/>
                    </a:cubicBezTo>
                    <a:cubicBezTo>
                      <a:pt x="13" y="2"/>
                      <a:pt x="13" y="2"/>
                      <a:pt x="13" y="2"/>
                    </a:cubicBezTo>
                    <a:cubicBezTo>
                      <a:pt x="12" y="0"/>
                      <a:pt x="12" y="0"/>
                      <a:pt x="12" y="0"/>
                    </a:cubicBezTo>
                    <a:cubicBezTo>
                      <a:pt x="12" y="0"/>
                      <a:pt x="12" y="0"/>
                      <a:pt x="12" y="0"/>
                    </a:cubicBezTo>
                    <a:cubicBezTo>
                      <a:pt x="12" y="0"/>
                      <a:pt x="12" y="0"/>
                      <a:pt x="12" y="0"/>
                    </a:cubicBezTo>
                    <a:cubicBezTo>
                      <a:pt x="12" y="0"/>
                      <a:pt x="12" y="0"/>
                      <a:pt x="12" y="0"/>
                    </a:cubicBezTo>
                    <a:cubicBezTo>
                      <a:pt x="6" y="2"/>
                      <a:pt x="6" y="2"/>
                      <a:pt x="6" y="2"/>
                    </a:cubicBezTo>
                    <a:cubicBezTo>
                      <a:pt x="6" y="2"/>
                      <a:pt x="0" y="8"/>
                      <a:pt x="1" y="8"/>
                    </a:cubicBezTo>
                    <a:cubicBezTo>
                      <a:pt x="1" y="9"/>
                      <a:pt x="3"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2" name="Freeform 446">
                <a:extLst>
                  <a:ext uri="{FF2B5EF4-FFF2-40B4-BE49-F238E27FC236}">
                    <a16:creationId xmlns:a16="http://schemas.microsoft.com/office/drawing/2014/main" xmlns="" id="{30B1CB91-E34E-44C5-BC7A-5D46D4F07CC0}"/>
                  </a:ext>
                </a:extLst>
              </p:cNvPr>
              <p:cNvSpPr>
                <a:spLocks/>
              </p:cNvSpPr>
              <p:nvPr/>
            </p:nvSpPr>
            <p:spPr bwMode="auto">
              <a:xfrm>
                <a:off x="-2052" y="2893"/>
                <a:ext cx="28" cy="16"/>
              </a:xfrm>
              <a:custGeom>
                <a:avLst/>
                <a:gdLst>
                  <a:gd name="T0" fmla="*/ 25 w 29"/>
                  <a:gd name="T1" fmla="*/ 15 h 17"/>
                  <a:gd name="T2" fmla="*/ 29 w 29"/>
                  <a:gd name="T3" fmla="*/ 7 h 17"/>
                  <a:gd name="T4" fmla="*/ 28 w 29"/>
                  <a:gd name="T5" fmla="*/ 1 h 17"/>
                  <a:gd name="T6" fmla="*/ 22 w 29"/>
                  <a:gd name="T7" fmla="*/ 0 h 17"/>
                  <a:gd name="T8" fmla="*/ 0 w 29"/>
                  <a:gd name="T9" fmla="*/ 14 h 17"/>
                  <a:gd name="T10" fmla="*/ 13 w 29"/>
                  <a:gd name="T11" fmla="*/ 17 h 17"/>
                  <a:gd name="T12" fmla="*/ 25 w 29"/>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29" h="17">
                    <a:moveTo>
                      <a:pt x="25" y="15"/>
                    </a:moveTo>
                    <a:cubicBezTo>
                      <a:pt x="29" y="7"/>
                      <a:pt x="29" y="7"/>
                      <a:pt x="29" y="7"/>
                    </a:cubicBezTo>
                    <a:cubicBezTo>
                      <a:pt x="28" y="1"/>
                      <a:pt x="28" y="1"/>
                      <a:pt x="28" y="1"/>
                    </a:cubicBezTo>
                    <a:cubicBezTo>
                      <a:pt x="28" y="1"/>
                      <a:pt x="26" y="1"/>
                      <a:pt x="22" y="0"/>
                    </a:cubicBezTo>
                    <a:cubicBezTo>
                      <a:pt x="18" y="14"/>
                      <a:pt x="0" y="14"/>
                      <a:pt x="0" y="14"/>
                    </a:cubicBezTo>
                    <a:cubicBezTo>
                      <a:pt x="13" y="17"/>
                      <a:pt x="13" y="17"/>
                      <a:pt x="13" y="17"/>
                    </a:cubicBezTo>
                    <a:lnTo>
                      <a:pt x="2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3" name="Freeform 447">
                <a:extLst>
                  <a:ext uri="{FF2B5EF4-FFF2-40B4-BE49-F238E27FC236}">
                    <a16:creationId xmlns:a16="http://schemas.microsoft.com/office/drawing/2014/main" xmlns="" id="{9300CEEB-04B3-4A1F-A884-C5AC6BABD093}"/>
                  </a:ext>
                </a:extLst>
              </p:cNvPr>
              <p:cNvSpPr>
                <a:spLocks/>
              </p:cNvSpPr>
              <p:nvPr/>
            </p:nvSpPr>
            <p:spPr bwMode="auto">
              <a:xfrm>
                <a:off x="-2053" y="2910"/>
                <a:ext cx="46" cy="29"/>
              </a:xfrm>
              <a:custGeom>
                <a:avLst/>
                <a:gdLst>
                  <a:gd name="T0" fmla="*/ 9 w 50"/>
                  <a:gd name="T1" fmla="*/ 31 h 31"/>
                  <a:gd name="T2" fmla="*/ 14 w 50"/>
                  <a:gd name="T3" fmla="*/ 30 h 31"/>
                  <a:gd name="T4" fmla="*/ 22 w 50"/>
                  <a:gd name="T5" fmla="*/ 25 h 31"/>
                  <a:gd name="T6" fmla="*/ 36 w 50"/>
                  <a:gd name="T7" fmla="*/ 22 h 31"/>
                  <a:gd name="T8" fmla="*/ 46 w 50"/>
                  <a:gd name="T9" fmla="*/ 18 h 31"/>
                  <a:gd name="T10" fmla="*/ 50 w 50"/>
                  <a:gd name="T11" fmla="*/ 13 h 31"/>
                  <a:gd name="T12" fmla="*/ 44 w 50"/>
                  <a:gd name="T13" fmla="*/ 8 h 31"/>
                  <a:gd name="T14" fmla="*/ 39 w 50"/>
                  <a:gd name="T15" fmla="*/ 7 h 31"/>
                  <a:gd name="T16" fmla="*/ 36 w 50"/>
                  <a:gd name="T17" fmla="*/ 1 h 31"/>
                  <a:gd name="T18" fmla="*/ 30 w 50"/>
                  <a:gd name="T19" fmla="*/ 4 h 31"/>
                  <a:gd name="T20" fmla="*/ 14 w 50"/>
                  <a:gd name="T21" fmla="*/ 10 h 31"/>
                  <a:gd name="T22" fmla="*/ 18 w 50"/>
                  <a:gd name="T23" fmla="*/ 13 h 31"/>
                  <a:gd name="T24" fmla="*/ 15 w 50"/>
                  <a:gd name="T25" fmla="*/ 15 h 31"/>
                  <a:gd name="T26" fmla="*/ 8 w 50"/>
                  <a:gd name="T27" fmla="*/ 14 h 31"/>
                  <a:gd name="T28" fmla="*/ 2 w 50"/>
                  <a:gd name="T29" fmla="*/ 20 h 31"/>
                  <a:gd name="T30" fmla="*/ 1 w 50"/>
                  <a:gd name="T31" fmla="*/ 26 h 31"/>
                  <a:gd name="T32" fmla="*/ 9 w 50"/>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1">
                    <a:moveTo>
                      <a:pt x="9" y="31"/>
                    </a:moveTo>
                    <a:cubicBezTo>
                      <a:pt x="11" y="31"/>
                      <a:pt x="14" y="31"/>
                      <a:pt x="14" y="30"/>
                    </a:cubicBezTo>
                    <a:cubicBezTo>
                      <a:pt x="15" y="29"/>
                      <a:pt x="18" y="25"/>
                      <a:pt x="22" y="25"/>
                    </a:cubicBezTo>
                    <a:cubicBezTo>
                      <a:pt x="25" y="25"/>
                      <a:pt x="32" y="24"/>
                      <a:pt x="36" y="22"/>
                    </a:cubicBezTo>
                    <a:cubicBezTo>
                      <a:pt x="41" y="20"/>
                      <a:pt x="46" y="18"/>
                      <a:pt x="46" y="18"/>
                    </a:cubicBezTo>
                    <a:cubicBezTo>
                      <a:pt x="50" y="13"/>
                      <a:pt x="50" y="13"/>
                      <a:pt x="50" y="13"/>
                    </a:cubicBezTo>
                    <a:cubicBezTo>
                      <a:pt x="50" y="13"/>
                      <a:pt x="47" y="7"/>
                      <a:pt x="44" y="8"/>
                    </a:cubicBezTo>
                    <a:cubicBezTo>
                      <a:pt x="42" y="8"/>
                      <a:pt x="39" y="9"/>
                      <a:pt x="39" y="7"/>
                    </a:cubicBezTo>
                    <a:cubicBezTo>
                      <a:pt x="39" y="4"/>
                      <a:pt x="38" y="0"/>
                      <a:pt x="36" y="1"/>
                    </a:cubicBezTo>
                    <a:cubicBezTo>
                      <a:pt x="35" y="3"/>
                      <a:pt x="33" y="4"/>
                      <a:pt x="30" y="4"/>
                    </a:cubicBezTo>
                    <a:cubicBezTo>
                      <a:pt x="28" y="4"/>
                      <a:pt x="17" y="5"/>
                      <a:pt x="14" y="10"/>
                    </a:cubicBezTo>
                    <a:cubicBezTo>
                      <a:pt x="17" y="11"/>
                      <a:pt x="18" y="13"/>
                      <a:pt x="18" y="13"/>
                    </a:cubicBezTo>
                    <a:cubicBezTo>
                      <a:pt x="15" y="15"/>
                      <a:pt x="15" y="15"/>
                      <a:pt x="15" y="15"/>
                    </a:cubicBezTo>
                    <a:cubicBezTo>
                      <a:pt x="15" y="15"/>
                      <a:pt x="9" y="13"/>
                      <a:pt x="8" y="14"/>
                    </a:cubicBezTo>
                    <a:cubicBezTo>
                      <a:pt x="7" y="15"/>
                      <a:pt x="2" y="19"/>
                      <a:pt x="2" y="20"/>
                    </a:cubicBezTo>
                    <a:cubicBezTo>
                      <a:pt x="1" y="20"/>
                      <a:pt x="0" y="24"/>
                      <a:pt x="1" y="26"/>
                    </a:cubicBezTo>
                    <a:cubicBezTo>
                      <a:pt x="2" y="27"/>
                      <a:pt x="7" y="31"/>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4" name="Freeform 448">
                <a:extLst>
                  <a:ext uri="{FF2B5EF4-FFF2-40B4-BE49-F238E27FC236}">
                    <a16:creationId xmlns:a16="http://schemas.microsoft.com/office/drawing/2014/main" xmlns="" id="{36BF4451-C587-486E-A5A4-219DF226BF9F}"/>
                  </a:ext>
                </a:extLst>
              </p:cNvPr>
              <p:cNvSpPr>
                <a:spLocks/>
              </p:cNvSpPr>
              <p:nvPr/>
            </p:nvSpPr>
            <p:spPr bwMode="auto">
              <a:xfrm>
                <a:off x="-2046" y="2943"/>
                <a:ext cx="10" cy="7"/>
              </a:xfrm>
              <a:custGeom>
                <a:avLst/>
                <a:gdLst>
                  <a:gd name="T0" fmla="*/ 0 w 11"/>
                  <a:gd name="T1" fmla="*/ 6 h 7"/>
                  <a:gd name="T2" fmla="*/ 11 w 11"/>
                  <a:gd name="T3" fmla="*/ 7 h 7"/>
                  <a:gd name="T4" fmla="*/ 10 w 11"/>
                  <a:gd name="T5" fmla="*/ 0 h 7"/>
                  <a:gd name="T6" fmla="*/ 4 w 11"/>
                  <a:gd name="T7" fmla="*/ 0 h 7"/>
                  <a:gd name="T8" fmla="*/ 0 w 11"/>
                  <a:gd name="T9" fmla="*/ 6 h 7"/>
                </a:gdLst>
                <a:ahLst/>
                <a:cxnLst>
                  <a:cxn ang="0">
                    <a:pos x="T0" y="T1"/>
                  </a:cxn>
                  <a:cxn ang="0">
                    <a:pos x="T2" y="T3"/>
                  </a:cxn>
                  <a:cxn ang="0">
                    <a:pos x="T4" y="T5"/>
                  </a:cxn>
                  <a:cxn ang="0">
                    <a:pos x="T6" y="T7"/>
                  </a:cxn>
                  <a:cxn ang="0">
                    <a:pos x="T8" y="T9"/>
                  </a:cxn>
                </a:cxnLst>
                <a:rect l="0" t="0" r="r" b="b"/>
                <a:pathLst>
                  <a:path w="11" h="7">
                    <a:moveTo>
                      <a:pt x="0" y="6"/>
                    </a:moveTo>
                    <a:cubicBezTo>
                      <a:pt x="2" y="5"/>
                      <a:pt x="11" y="7"/>
                      <a:pt x="11" y="7"/>
                    </a:cubicBezTo>
                    <a:cubicBezTo>
                      <a:pt x="10" y="0"/>
                      <a:pt x="10" y="0"/>
                      <a:pt x="10" y="0"/>
                    </a:cubicBezTo>
                    <a:cubicBezTo>
                      <a:pt x="4" y="0"/>
                      <a:pt x="4" y="0"/>
                      <a:pt x="4" y="0"/>
                    </a:cubicBezTo>
                    <a:cubicBezTo>
                      <a:pt x="4" y="0"/>
                      <a:pt x="2" y="2"/>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5" name="Freeform 449">
                <a:extLst>
                  <a:ext uri="{FF2B5EF4-FFF2-40B4-BE49-F238E27FC236}">
                    <a16:creationId xmlns:a16="http://schemas.microsoft.com/office/drawing/2014/main" xmlns="" id="{3E90F6E1-32C4-4120-B57E-7669B73D9042}"/>
                  </a:ext>
                </a:extLst>
              </p:cNvPr>
              <p:cNvSpPr>
                <a:spLocks/>
              </p:cNvSpPr>
              <p:nvPr/>
            </p:nvSpPr>
            <p:spPr bwMode="auto">
              <a:xfrm>
                <a:off x="-2080" y="2933"/>
                <a:ext cx="19" cy="18"/>
              </a:xfrm>
              <a:custGeom>
                <a:avLst/>
                <a:gdLst>
                  <a:gd name="T0" fmla="*/ 14 w 20"/>
                  <a:gd name="T1" fmla="*/ 19 h 19"/>
                  <a:gd name="T2" fmla="*/ 20 w 20"/>
                  <a:gd name="T3" fmla="*/ 13 h 19"/>
                  <a:gd name="T4" fmla="*/ 17 w 20"/>
                  <a:gd name="T5" fmla="*/ 0 h 19"/>
                  <a:gd name="T6" fmla="*/ 0 w 20"/>
                  <a:gd name="T7" fmla="*/ 9 h 19"/>
                  <a:gd name="T8" fmla="*/ 14 w 20"/>
                  <a:gd name="T9" fmla="*/ 19 h 19"/>
                </a:gdLst>
                <a:ahLst/>
                <a:cxnLst>
                  <a:cxn ang="0">
                    <a:pos x="T0" y="T1"/>
                  </a:cxn>
                  <a:cxn ang="0">
                    <a:pos x="T2" y="T3"/>
                  </a:cxn>
                  <a:cxn ang="0">
                    <a:pos x="T4" y="T5"/>
                  </a:cxn>
                  <a:cxn ang="0">
                    <a:pos x="T6" y="T7"/>
                  </a:cxn>
                  <a:cxn ang="0">
                    <a:pos x="T8" y="T9"/>
                  </a:cxn>
                </a:cxnLst>
                <a:rect l="0" t="0" r="r" b="b"/>
                <a:pathLst>
                  <a:path w="20" h="19">
                    <a:moveTo>
                      <a:pt x="14" y="19"/>
                    </a:moveTo>
                    <a:cubicBezTo>
                      <a:pt x="16" y="19"/>
                      <a:pt x="20" y="13"/>
                      <a:pt x="20" y="13"/>
                    </a:cubicBezTo>
                    <a:cubicBezTo>
                      <a:pt x="17" y="0"/>
                      <a:pt x="17" y="0"/>
                      <a:pt x="17" y="0"/>
                    </a:cubicBezTo>
                    <a:cubicBezTo>
                      <a:pt x="7" y="0"/>
                      <a:pt x="3" y="3"/>
                      <a:pt x="0" y="9"/>
                    </a:cubicBezTo>
                    <a:cubicBezTo>
                      <a:pt x="1" y="18"/>
                      <a:pt x="12" y="19"/>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6" name="Freeform 450">
                <a:extLst>
                  <a:ext uri="{FF2B5EF4-FFF2-40B4-BE49-F238E27FC236}">
                    <a16:creationId xmlns:a16="http://schemas.microsoft.com/office/drawing/2014/main" xmlns="" id="{7EAB9D5B-E56A-45C6-AAC5-97F40CD61204}"/>
                  </a:ext>
                </a:extLst>
              </p:cNvPr>
              <p:cNvSpPr>
                <a:spLocks/>
              </p:cNvSpPr>
              <p:nvPr/>
            </p:nvSpPr>
            <p:spPr bwMode="auto">
              <a:xfrm>
                <a:off x="-2056" y="2957"/>
                <a:ext cx="17" cy="13"/>
              </a:xfrm>
              <a:custGeom>
                <a:avLst/>
                <a:gdLst>
                  <a:gd name="T0" fmla="*/ 5 w 18"/>
                  <a:gd name="T1" fmla="*/ 13 h 14"/>
                  <a:gd name="T2" fmla="*/ 17 w 18"/>
                  <a:gd name="T3" fmla="*/ 12 h 14"/>
                  <a:gd name="T4" fmla="*/ 12 w 18"/>
                  <a:gd name="T5" fmla="*/ 0 h 14"/>
                  <a:gd name="T6" fmla="*/ 9 w 18"/>
                  <a:gd name="T7" fmla="*/ 6 h 14"/>
                  <a:gd name="T8" fmla="*/ 6 w 18"/>
                  <a:gd name="T9" fmla="*/ 1 h 14"/>
                  <a:gd name="T10" fmla="*/ 0 w 18"/>
                  <a:gd name="T11" fmla="*/ 0 h 14"/>
                  <a:gd name="T12" fmla="*/ 0 w 18"/>
                  <a:gd name="T13" fmla="*/ 6 h 14"/>
                  <a:gd name="T14" fmla="*/ 5 w 18"/>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5" y="13"/>
                    </a:moveTo>
                    <a:cubicBezTo>
                      <a:pt x="7" y="14"/>
                      <a:pt x="12" y="14"/>
                      <a:pt x="17" y="12"/>
                    </a:cubicBezTo>
                    <a:cubicBezTo>
                      <a:pt x="18" y="7"/>
                      <a:pt x="12" y="0"/>
                      <a:pt x="12" y="0"/>
                    </a:cubicBezTo>
                    <a:cubicBezTo>
                      <a:pt x="9" y="6"/>
                      <a:pt x="9" y="6"/>
                      <a:pt x="9" y="6"/>
                    </a:cubicBezTo>
                    <a:cubicBezTo>
                      <a:pt x="6" y="1"/>
                      <a:pt x="6" y="1"/>
                      <a:pt x="6" y="1"/>
                    </a:cubicBezTo>
                    <a:cubicBezTo>
                      <a:pt x="0" y="0"/>
                      <a:pt x="0" y="0"/>
                      <a:pt x="0" y="0"/>
                    </a:cubicBezTo>
                    <a:cubicBezTo>
                      <a:pt x="0" y="6"/>
                      <a:pt x="0" y="6"/>
                      <a:pt x="0" y="6"/>
                    </a:cubicBezTo>
                    <a:cubicBezTo>
                      <a:pt x="0" y="6"/>
                      <a:pt x="3" y="11"/>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7" name="Freeform 451">
                <a:extLst>
                  <a:ext uri="{FF2B5EF4-FFF2-40B4-BE49-F238E27FC236}">
                    <a16:creationId xmlns:a16="http://schemas.microsoft.com/office/drawing/2014/main" xmlns="" id="{4F158310-0ABC-4B29-83CE-6D90C521DA29}"/>
                  </a:ext>
                </a:extLst>
              </p:cNvPr>
              <p:cNvSpPr>
                <a:spLocks/>
              </p:cNvSpPr>
              <p:nvPr/>
            </p:nvSpPr>
            <p:spPr bwMode="auto">
              <a:xfrm>
                <a:off x="-2059" y="2962"/>
                <a:ext cx="4" cy="6"/>
              </a:xfrm>
              <a:custGeom>
                <a:avLst/>
                <a:gdLst>
                  <a:gd name="T0" fmla="*/ 1 w 4"/>
                  <a:gd name="T1" fmla="*/ 0 h 6"/>
                  <a:gd name="T2" fmla="*/ 0 w 4"/>
                  <a:gd name="T3" fmla="*/ 6 h 6"/>
                  <a:gd name="T4" fmla="*/ 4 w 4"/>
                  <a:gd name="T5" fmla="*/ 6 h 6"/>
                  <a:gd name="T6" fmla="*/ 1 w 4"/>
                  <a:gd name="T7" fmla="*/ 0 h 6"/>
                </a:gdLst>
                <a:ahLst/>
                <a:cxnLst>
                  <a:cxn ang="0">
                    <a:pos x="T0" y="T1"/>
                  </a:cxn>
                  <a:cxn ang="0">
                    <a:pos x="T2" y="T3"/>
                  </a:cxn>
                  <a:cxn ang="0">
                    <a:pos x="T4" y="T5"/>
                  </a:cxn>
                  <a:cxn ang="0">
                    <a:pos x="T6" y="T7"/>
                  </a:cxn>
                </a:cxnLst>
                <a:rect l="0" t="0" r="r" b="b"/>
                <a:pathLst>
                  <a:path w="4" h="6">
                    <a:moveTo>
                      <a:pt x="1" y="0"/>
                    </a:moveTo>
                    <a:lnTo>
                      <a:pt x="0" y="6"/>
                    </a:lnTo>
                    <a:lnTo>
                      <a:pt x="4" y="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8" name="Freeform 452">
                <a:extLst>
                  <a:ext uri="{FF2B5EF4-FFF2-40B4-BE49-F238E27FC236}">
                    <a16:creationId xmlns:a16="http://schemas.microsoft.com/office/drawing/2014/main" xmlns="" id="{10ADAFD6-9FD8-4C82-B83A-5B69F50217F1}"/>
                  </a:ext>
                </a:extLst>
              </p:cNvPr>
              <p:cNvSpPr>
                <a:spLocks/>
              </p:cNvSpPr>
              <p:nvPr/>
            </p:nvSpPr>
            <p:spPr bwMode="auto">
              <a:xfrm>
                <a:off x="-2074" y="2962"/>
                <a:ext cx="12" cy="11"/>
              </a:xfrm>
              <a:custGeom>
                <a:avLst/>
                <a:gdLst>
                  <a:gd name="T0" fmla="*/ 13 w 13"/>
                  <a:gd name="T1" fmla="*/ 7 h 12"/>
                  <a:gd name="T2" fmla="*/ 12 w 13"/>
                  <a:gd name="T3" fmla="*/ 1 h 12"/>
                  <a:gd name="T4" fmla="*/ 1 w 13"/>
                  <a:gd name="T5" fmla="*/ 3 h 12"/>
                  <a:gd name="T6" fmla="*/ 0 w 13"/>
                  <a:gd name="T7" fmla="*/ 9 h 12"/>
                  <a:gd name="T8" fmla="*/ 13 w 13"/>
                  <a:gd name="T9" fmla="*/ 7 h 12"/>
                </a:gdLst>
                <a:ahLst/>
                <a:cxnLst>
                  <a:cxn ang="0">
                    <a:pos x="T0" y="T1"/>
                  </a:cxn>
                  <a:cxn ang="0">
                    <a:pos x="T2" y="T3"/>
                  </a:cxn>
                  <a:cxn ang="0">
                    <a:pos x="T4" y="T5"/>
                  </a:cxn>
                  <a:cxn ang="0">
                    <a:pos x="T6" y="T7"/>
                  </a:cxn>
                  <a:cxn ang="0">
                    <a:pos x="T8" y="T9"/>
                  </a:cxn>
                </a:cxnLst>
                <a:rect l="0" t="0" r="r" b="b"/>
                <a:pathLst>
                  <a:path w="13" h="12">
                    <a:moveTo>
                      <a:pt x="13" y="7"/>
                    </a:moveTo>
                    <a:cubicBezTo>
                      <a:pt x="13" y="6"/>
                      <a:pt x="12" y="1"/>
                      <a:pt x="12" y="1"/>
                    </a:cubicBezTo>
                    <a:cubicBezTo>
                      <a:pt x="12" y="1"/>
                      <a:pt x="6" y="0"/>
                      <a:pt x="1" y="3"/>
                    </a:cubicBezTo>
                    <a:cubicBezTo>
                      <a:pt x="1" y="7"/>
                      <a:pt x="0" y="9"/>
                      <a:pt x="0" y="9"/>
                    </a:cubicBezTo>
                    <a:cubicBezTo>
                      <a:pt x="0" y="9"/>
                      <a:pt x="9" y="12"/>
                      <a:pt x="1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9" name="Freeform 453">
                <a:extLst>
                  <a:ext uri="{FF2B5EF4-FFF2-40B4-BE49-F238E27FC236}">
                    <a16:creationId xmlns:a16="http://schemas.microsoft.com/office/drawing/2014/main" xmlns="" id="{728A0E05-9AAD-443B-8ADE-EFFB8FFA9877}"/>
                  </a:ext>
                </a:extLst>
              </p:cNvPr>
              <p:cNvSpPr>
                <a:spLocks/>
              </p:cNvSpPr>
              <p:nvPr/>
            </p:nvSpPr>
            <p:spPr bwMode="auto">
              <a:xfrm>
                <a:off x="-2088" y="2973"/>
                <a:ext cx="11" cy="14"/>
              </a:xfrm>
              <a:custGeom>
                <a:avLst/>
                <a:gdLst>
                  <a:gd name="T0" fmla="*/ 3 w 12"/>
                  <a:gd name="T1" fmla="*/ 8 h 15"/>
                  <a:gd name="T2" fmla="*/ 4 w 12"/>
                  <a:gd name="T3" fmla="*/ 14 h 15"/>
                  <a:gd name="T4" fmla="*/ 11 w 12"/>
                  <a:gd name="T5" fmla="*/ 11 h 15"/>
                  <a:gd name="T6" fmla="*/ 8 w 12"/>
                  <a:gd name="T7" fmla="*/ 3 h 15"/>
                  <a:gd name="T8" fmla="*/ 2 w 12"/>
                  <a:gd name="T9" fmla="*/ 0 h 15"/>
                  <a:gd name="T10" fmla="*/ 0 w 12"/>
                  <a:gd name="T11" fmla="*/ 3 h 15"/>
                  <a:gd name="T12" fmla="*/ 5 w 12"/>
                  <a:gd name="T13" fmla="*/ 5 h 15"/>
                  <a:gd name="T14" fmla="*/ 3 w 12"/>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3" y="8"/>
                    </a:moveTo>
                    <a:cubicBezTo>
                      <a:pt x="1" y="9"/>
                      <a:pt x="4" y="13"/>
                      <a:pt x="4" y="14"/>
                    </a:cubicBezTo>
                    <a:cubicBezTo>
                      <a:pt x="5" y="15"/>
                      <a:pt x="9" y="12"/>
                      <a:pt x="11" y="11"/>
                    </a:cubicBezTo>
                    <a:cubicBezTo>
                      <a:pt x="12" y="10"/>
                      <a:pt x="8" y="3"/>
                      <a:pt x="8" y="3"/>
                    </a:cubicBezTo>
                    <a:cubicBezTo>
                      <a:pt x="2" y="0"/>
                      <a:pt x="2" y="0"/>
                      <a:pt x="2" y="0"/>
                    </a:cubicBezTo>
                    <a:cubicBezTo>
                      <a:pt x="0" y="3"/>
                      <a:pt x="0" y="3"/>
                      <a:pt x="0" y="3"/>
                    </a:cubicBezTo>
                    <a:cubicBezTo>
                      <a:pt x="0" y="3"/>
                      <a:pt x="4" y="4"/>
                      <a:pt x="5" y="5"/>
                    </a:cubicBezTo>
                    <a:cubicBezTo>
                      <a:pt x="7" y="5"/>
                      <a:pt x="4" y="7"/>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0" name="Freeform 454">
                <a:extLst>
                  <a:ext uri="{FF2B5EF4-FFF2-40B4-BE49-F238E27FC236}">
                    <a16:creationId xmlns:a16="http://schemas.microsoft.com/office/drawing/2014/main" xmlns="" id="{2084E62A-0BDC-4684-91C9-6F1F5C8EFA7F}"/>
                  </a:ext>
                </a:extLst>
              </p:cNvPr>
              <p:cNvSpPr>
                <a:spLocks/>
              </p:cNvSpPr>
              <p:nvPr/>
            </p:nvSpPr>
            <p:spPr bwMode="auto">
              <a:xfrm>
                <a:off x="-2105" y="2974"/>
                <a:ext cx="19" cy="21"/>
              </a:xfrm>
              <a:custGeom>
                <a:avLst/>
                <a:gdLst>
                  <a:gd name="T0" fmla="*/ 13 w 20"/>
                  <a:gd name="T1" fmla="*/ 19 h 22"/>
                  <a:gd name="T2" fmla="*/ 18 w 20"/>
                  <a:gd name="T3" fmla="*/ 12 h 22"/>
                  <a:gd name="T4" fmla="*/ 13 w 20"/>
                  <a:gd name="T5" fmla="*/ 0 h 22"/>
                  <a:gd name="T6" fmla="*/ 13 w 20"/>
                  <a:gd name="T7" fmla="*/ 7 h 22"/>
                  <a:gd name="T8" fmla="*/ 11 w 20"/>
                  <a:gd name="T9" fmla="*/ 12 h 22"/>
                  <a:gd name="T10" fmla="*/ 6 w 20"/>
                  <a:gd name="T11" fmla="*/ 7 h 22"/>
                  <a:gd name="T12" fmla="*/ 0 w 20"/>
                  <a:gd name="T13" fmla="*/ 18 h 22"/>
                  <a:gd name="T14" fmla="*/ 6 w 20"/>
                  <a:gd name="T15" fmla="*/ 22 h 22"/>
                  <a:gd name="T16" fmla="*/ 13 w 20"/>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2">
                    <a:moveTo>
                      <a:pt x="13" y="19"/>
                    </a:moveTo>
                    <a:cubicBezTo>
                      <a:pt x="13" y="19"/>
                      <a:pt x="17" y="16"/>
                      <a:pt x="18" y="12"/>
                    </a:cubicBezTo>
                    <a:cubicBezTo>
                      <a:pt x="20" y="9"/>
                      <a:pt x="13" y="0"/>
                      <a:pt x="13" y="0"/>
                    </a:cubicBezTo>
                    <a:cubicBezTo>
                      <a:pt x="13" y="7"/>
                      <a:pt x="13" y="7"/>
                      <a:pt x="13" y="7"/>
                    </a:cubicBezTo>
                    <a:cubicBezTo>
                      <a:pt x="11" y="12"/>
                      <a:pt x="11" y="12"/>
                      <a:pt x="11" y="12"/>
                    </a:cubicBezTo>
                    <a:cubicBezTo>
                      <a:pt x="11" y="12"/>
                      <a:pt x="9" y="11"/>
                      <a:pt x="6" y="7"/>
                    </a:cubicBezTo>
                    <a:cubicBezTo>
                      <a:pt x="5" y="11"/>
                      <a:pt x="0" y="18"/>
                      <a:pt x="0" y="18"/>
                    </a:cubicBezTo>
                    <a:cubicBezTo>
                      <a:pt x="6" y="22"/>
                      <a:pt x="6" y="22"/>
                      <a:pt x="6" y="22"/>
                    </a:cubicBezTo>
                    <a:lnTo>
                      <a:pt x="1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1" name="Freeform 455">
                <a:extLst>
                  <a:ext uri="{FF2B5EF4-FFF2-40B4-BE49-F238E27FC236}">
                    <a16:creationId xmlns:a16="http://schemas.microsoft.com/office/drawing/2014/main" xmlns="" id="{A2B2E64E-B0DA-47FF-9F2E-1B1D4624F679}"/>
                  </a:ext>
                </a:extLst>
              </p:cNvPr>
              <p:cNvSpPr>
                <a:spLocks/>
              </p:cNvSpPr>
              <p:nvPr/>
            </p:nvSpPr>
            <p:spPr bwMode="auto">
              <a:xfrm>
                <a:off x="-2112" y="3027"/>
                <a:ext cx="7" cy="5"/>
              </a:xfrm>
              <a:custGeom>
                <a:avLst/>
                <a:gdLst>
                  <a:gd name="T0" fmla="*/ 7 w 7"/>
                  <a:gd name="T1" fmla="*/ 3 h 5"/>
                  <a:gd name="T2" fmla="*/ 0 w 7"/>
                  <a:gd name="T3" fmla="*/ 0 h 5"/>
                  <a:gd name="T4" fmla="*/ 5 w 7"/>
                  <a:gd name="T5" fmla="*/ 5 h 5"/>
                  <a:gd name="T6" fmla="*/ 7 w 7"/>
                  <a:gd name="T7" fmla="*/ 3 h 5"/>
                </a:gdLst>
                <a:ahLst/>
                <a:cxnLst>
                  <a:cxn ang="0">
                    <a:pos x="T0" y="T1"/>
                  </a:cxn>
                  <a:cxn ang="0">
                    <a:pos x="T2" y="T3"/>
                  </a:cxn>
                  <a:cxn ang="0">
                    <a:pos x="T4" y="T5"/>
                  </a:cxn>
                  <a:cxn ang="0">
                    <a:pos x="T6" y="T7"/>
                  </a:cxn>
                </a:cxnLst>
                <a:rect l="0" t="0" r="r" b="b"/>
                <a:pathLst>
                  <a:path w="7" h="5">
                    <a:moveTo>
                      <a:pt x="7" y="3"/>
                    </a:moveTo>
                    <a:lnTo>
                      <a:pt x="0" y="0"/>
                    </a:lnTo>
                    <a:lnTo>
                      <a:pt x="5" y="5"/>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2" name="Freeform 456">
                <a:extLst>
                  <a:ext uri="{FF2B5EF4-FFF2-40B4-BE49-F238E27FC236}">
                    <a16:creationId xmlns:a16="http://schemas.microsoft.com/office/drawing/2014/main" xmlns="" id="{EA2EA39B-0F63-4836-AE34-D281BFAD0BCB}"/>
                  </a:ext>
                </a:extLst>
              </p:cNvPr>
              <p:cNvSpPr>
                <a:spLocks/>
              </p:cNvSpPr>
              <p:nvPr/>
            </p:nvSpPr>
            <p:spPr bwMode="auto">
              <a:xfrm>
                <a:off x="-2138" y="3004"/>
                <a:ext cx="9" cy="11"/>
              </a:xfrm>
              <a:custGeom>
                <a:avLst/>
                <a:gdLst>
                  <a:gd name="T0" fmla="*/ 6 w 9"/>
                  <a:gd name="T1" fmla="*/ 10 h 11"/>
                  <a:gd name="T2" fmla="*/ 9 w 9"/>
                  <a:gd name="T3" fmla="*/ 4 h 11"/>
                  <a:gd name="T4" fmla="*/ 8 w 9"/>
                  <a:gd name="T5" fmla="*/ 0 h 11"/>
                  <a:gd name="T6" fmla="*/ 3 w 9"/>
                  <a:gd name="T7" fmla="*/ 1 h 11"/>
                  <a:gd name="T8" fmla="*/ 1 w 9"/>
                  <a:gd name="T9" fmla="*/ 6 h 11"/>
                  <a:gd name="T10" fmla="*/ 6 w 9"/>
                  <a:gd name="T11" fmla="*/ 10 h 11"/>
                </a:gdLst>
                <a:ahLst/>
                <a:cxnLst>
                  <a:cxn ang="0">
                    <a:pos x="T0" y="T1"/>
                  </a:cxn>
                  <a:cxn ang="0">
                    <a:pos x="T2" y="T3"/>
                  </a:cxn>
                  <a:cxn ang="0">
                    <a:pos x="T4" y="T5"/>
                  </a:cxn>
                  <a:cxn ang="0">
                    <a:pos x="T6" y="T7"/>
                  </a:cxn>
                  <a:cxn ang="0">
                    <a:pos x="T8" y="T9"/>
                  </a:cxn>
                  <a:cxn ang="0">
                    <a:pos x="T10" y="T11"/>
                  </a:cxn>
                </a:cxnLst>
                <a:rect l="0" t="0" r="r" b="b"/>
                <a:pathLst>
                  <a:path w="9" h="11">
                    <a:moveTo>
                      <a:pt x="6" y="10"/>
                    </a:moveTo>
                    <a:cubicBezTo>
                      <a:pt x="7" y="11"/>
                      <a:pt x="8" y="6"/>
                      <a:pt x="9" y="4"/>
                    </a:cubicBezTo>
                    <a:cubicBezTo>
                      <a:pt x="9" y="3"/>
                      <a:pt x="8" y="0"/>
                      <a:pt x="8" y="0"/>
                    </a:cubicBezTo>
                    <a:cubicBezTo>
                      <a:pt x="3" y="1"/>
                      <a:pt x="3" y="1"/>
                      <a:pt x="3" y="1"/>
                    </a:cubicBezTo>
                    <a:cubicBezTo>
                      <a:pt x="3" y="1"/>
                      <a:pt x="2" y="4"/>
                      <a:pt x="1" y="6"/>
                    </a:cubicBezTo>
                    <a:cubicBezTo>
                      <a:pt x="0" y="8"/>
                      <a:pt x="5" y="9"/>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3" name="Freeform 457">
                <a:extLst>
                  <a:ext uri="{FF2B5EF4-FFF2-40B4-BE49-F238E27FC236}">
                    <a16:creationId xmlns:a16="http://schemas.microsoft.com/office/drawing/2014/main" xmlns="" id="{61983C92-25ED-4149-815F-F196948A9E6C}"/>
                  </a:ext>
                </a:extLst>
              </p:cNvPr>
              <p:cNvSpPr>
                <a:spLocks/>
              </p:cNvSpPr>
              <p:nvPr/>
            </p:nvSpPr>
            <p:spPr bwMode="auto">
              <a:xfrm>
                <a:off x="-2147" y="3018"/>
                <a:ext cx="16" cy="11"/>
              </a:xfrm>
              <a:custGeom>
                <a:avLst/>
                <a:gdLst>
                  <a:gd name="T0" fmla="*/ 2 w 17"/>
                  <a:gd name="T1" fmla="*/ 10 h 12"/>
                  <a:gd name="T2" fmla="*/ 14 w 17"/>
                  <a:gd name="T3" fmla="*/ 8 h 12"/>
                  <a:gd name="T4" fmla="*/ 17 w 17"/>
                  <a:gd name="T5" fmla="*/ 2 h 12"/>
                  <a:gd name="T6" fmla="*/ 2 w 17"/>
                  <a:gd name="T7" fmla="*/ 10 h 12"/>
                </a:gdLst>
                <a:ahLst/>
                <a:cxnLst>
                  <a:cxn ang="0">
                    <a:pos x="T0" y="T1"/>
                  </a:cxn>
                  <a:cxn ang="0">
                    <a:pos x="T2" y="T3"/>
                  </a:cxn>
                  <a:cxn ang="0">
                    <a:pos x="T4" y="T5"/>
                  </a:cxn>
                  <a:cxn ang="0">
                    <a:pos x="T6" y="T7"/>
                  </a:cxn>
                </a:cxnLst>
                <a:rect l="0" t="0" r="r" b="b"/>
                <a:pathLst>
                  <a:path w="17" h="12">
                    <a:moveTo>
                      <a:pt x="2" y="10"/>
                    </a:moveTo>
                    <a:cubicBezTo>
                      <a:pt x="4" y="7"/>
                      <a:pt x="14" y="8"/>
                      <a:pt x="14" y="8"/>
                    </a:cubicBezTo>
                    <a:cubicBezTo>
                      <a:pt x="14" y="8"/>
                      <a:pt x="15" y="7"/>
                      <a:pt x="17" y="2"/>
                    </a:cubicBezTo>
                    <a:cubicBezTo>
                      <a:pt x="6" y="0"/>
                      <a:pt x="0" y="12"/>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4" name="Freeform 458">
                <a:extLst>
                  <a:ext uri="{FF2B5EF4-FFF2-40B4-BE49-F238E27FC236}">
                    <a16:creationId xmlns:a16="http://schemas.microsoft.com/office/drawing/2014/main" xmlns="" id="{B699CA18-F50F-43B7-9617-3B9DE5C06A4E}"/>
                  </a:ext>
                </a:extLst>
              </p:cNvPr>
              <p:cNvSpPr>
                <a:spLocks/>
              </p:cNvSpPr>
              <p:nvPr/>
            </p:nvSpPr>
            <p:spPr bwMode="auto">
              <a:xfrm>
                <a:off x="-2159" y="3012"/>
                <a:ext cx="4" cy="7"/>
              </a:xfrm>
              <a:custGeom>
                <a:avLst/>
                <a:gdLst>
                  <a:gd name="T0" fmla="*/ 4 w 4"/>
                  <a:gd name="T1" fmla="*/ 0 h 7"/>
                  <a:gd name="T2" fmla="*/ 0 w 4"/>
                  <a:gd name="T3" fmla="*/ 7 h 7"/>
                  <a:gd name="T4" fmla="*/ 2 w 4"/>
                  <a:gd name="T5" fmla="*/ 7 h 7"/>
                  <a:gd name="T6" fmla="*/ 4 w 4"/>
                  <a:gd name="T7" fmla="*/ 0 h 7"/>
                </a:gdLst>
                <a:ahLst/>
                <a:cxnLst>
                  <a:cxn ang="0">
                    <a:pos x="T0" y="T1"/>
                  </a:cxn>
                  <a:cxn ang="0">
                    <a:pos x="T2" y="T3"/>
                  </a:cxn>
                  <a:cxn ang="0">
                    <a:pos x="T4" y="T5"/>
                  </a:cxn>
                  <a:cxn ang="0">
                    <a:pos x="T6" y="T7"/>
                  </a:cxn>
                </a:cxnLst>
                <a:rect l="0" t="0" r="r" b="b"/>
                <a:pathLst>
                  <a:path w="4" h="7">
                    <a:moveTo>
                      <a:pt x="4" y="0"/>
                    </a:moveTo>
                    <a:lnTo>
                      <a:pt x="0" y="7"/>
                    </a:lnTo>
                    <a:lnTo>
                      <a:pt x="2" y="7"/>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5" name="Freeform 459">
                <a:extLst>
                  <a:ext uri="{FF2B5EF4-FFF2-40B4-BE49-F238E27FC236}">
                    <a16:creationId xmlns:a16="http://schemas.microsoft.com/office/drawing/2014/main" xmlns="" id="{A0130434-23D7-4AF9-8310-C901D007BCED}"/>
                  </a:ext>
                </a:extLst>
              </p:cNvPr>
              <p:cNvSpPr>
                <a:spLocks/>
              </p:cNvSpPr>
              <p:nvPr/>
            </p:nvSpPr>
            <p:spPr bwMode="auto">
              <a:xfrm>
                <a:off x="-2182" y="3036"/>
                <a:ext cx="6" cy="7"/>
              </a:xfrm>
              <a:custGeom>
                <a:avLst/>
                <a:gdLst>
                  <a:gd name="T0" fmla="*/ 6 w 6"/>
                  <a:gd name="T1" fmla="*/ 0 h 7"/>
                  <a:gd name="T2" fmla="*/ 0 w 6"/>
                  <a:gd name="T3" fmla="*/ 1 h 7"/>
                  <a:gd name="T4" fmla="*/ 5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0" y="1"/>
                    </a:lnTo>
                    <a:lnTo>
                      <a:pt x="5" y="7"/>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6" name="Freeform 460">
                <a:extLst>
                  <a:ext uri="{FF2B5EF4-FFF2-40B4-BE49-F238E27FC236}">
                    <a16:creationId xmlns:a16="http://schemas.microsoft.com/office/drawing/2014/main" xmlns="" id="{23D31BC5-DB8F-4483-B583-4EB98E27E364}"/>
                  </a:ext>
                </a:extLst>
              </p:cNvPr>
              <p:cNvSpPr>
                <a:spLocks/>
              </p:cNvSpPr>
              <p:nvPr/>
            </p:nvSpPr>
            <p:spPr bwMode="auto">
              <a:xfrm>
                <a:off x="-2171" y="3045"/>
                <a:ext cx="12" cy="2"/>
              </a:xfrm>
              <a:custGeom>
                <a:avLst/>
                <a:gdLst>
                  <a:gd name="T0" fmla="*/ 12 w 12"/>
                  <a:gd name="T1" fmla="*/ 0 h 2"/>
                  <a:gd name="T2" fmla="*/ 0 w 12"/>
                  <a:gd name="T3" fmla="*/ 1 h 2"/>
                  <a:gd name="T4" fmla="*/ 5 w 12"/>
                  <a:gd name="T5" fmla="*/ 2 h 2"/>
                  <a:gd name="T6" fmla="*/ 12 w 12"/>
                  <a:gd name="T7" fmla="*/ 0 h 2"/>
                </a:gdLst>
                <a:ahLst/>
                <a:cxnLst>
                  <a:cxn ang="0">
                    <a:pos x="T0" y="T1"/>
                  </a:cxn>
                  <a:cxn ang="0">
                    <a:pos x="T2" y="T3"/>
                  </a:cxn>
                  <a:cxn ang="0">
                    <a:pos x="T4" y="T5"/>
                  </a:cxn>
                  <a:cxn ang="0">
                    <a:pos x="T6" y="T7"/>
                  </a:cxn>
                </a:cxnLst>
                <a:rect l="0" t="0" r="r" b="b"/>
                <a:pathLst>
                  <a:path w="12" h="2">
                    <a:moveTo>
                      <a:pt x="12" y="0"/>
                    </a:moveTo>
                    <a:lnTo>
                      <a:pt x="0" y="1"/>
                    </a:lnTo>
                    <a:lnTo>
                      <a:pt x="5" y="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7" name="Freeform 461">
                <a:extLst>
                  <a:ext uri="{FF2B5EF4-FFF2-40B4-BE49-F238E27FC236}">
                    <a16:creationId xmlns:a16="http://schemas.microsoft.com/office/drawing/2014/main" xmlns="" id="{6D52D766-9434-4F9E-877E-1620445BD976}"/>
                  </a:ext>
                </a:extLst>
              </p:cNvPr>
              <p:cNvSpPr>
                <a:spLocks/>
              </p:cNvSpPr>
              <p:nvPr/>
            </p:nvSpPr>
            <p:spPr bwMode="auto">
              <a:xfrm>
                <a:off x="-2181" y="3052"/>
                <a:ext cx="14" cy="6"/>
              </a:xfrm>
              <a:custGeom>
                <a:avLst/>
                <a:gdLst>
                  <a:gd name="T0" fmla="*/ 2 w 15"/>
                  <a:gd name="T1" fmla="*/ 1 h 6"/>
                  <a:gd name="T2" fmla="*/ 4 w 15"/>
                  <a:gd name="T3" fmla="*/ 6 h 6"/>
                  <a:gd name="T4" fmla="*/ 15 w 15"/>
                  <a:gd name="T5" fmla="*/ 5 h 6"/>
                  <a:gd name="T6" fmla="*/ 8 w 15"/>
                  <a:gd name="T7" fmla="*/ 0 h 6"/>
                  <a:gd name="T8" fmla="*/ 2 w 15"/>
                  <a:gd name="T9" fmla="*/ 1 h 6"/>
                </a:gdLst>
                <a:ahLst/>
                <a:cxnLst>
                  <a:cxn ang="0">
                    <a:pos x="T0" y="T1"/>
                  </a:cxn>
                  <a:cxn ang="0">
                    <a:pos x="T2" y="T3"/>
                  </a:cxn>
                  <a:cxn ang="0">
                    <a:pos x="T4" y="T5"/>
                  </a:cxn>
                  <a:cxn ang="0">
                    <a:pos x="T6" y="T7"/>
                  </a:cxn>
                  <a:cxn ang="0">
                    <a:pos x="T8" y="T9"/>
                  </a:cxn>
                </a:cxnLst>
                <a:rect l="0" t="0" r="r" b="b"/>
                <a:pathLst>
                  <a:path w="15" h="6">
                    <a:moveTo>
                      <a:pt x="2" y="1"/>
                    </a:moveTo>
                    <a:cubicBezTo>
                      <a:pt x="0" y="0"/>
                      <a:pt x="4" y="6"/>
                      <a:pt x="4" y="6"/>
                    </a:cubicBezTo>
                    <a:cubicBezTo>
                      <a:pt x="4" y="6"/>
                      <a:pt x="9" y="6"/>
                      <a:pt x="15" y="5"/>
                    </a:cubicBezTo>
                    <a:cubicBezTo>
                      <a:pt x="15" y="2"/>
                      <a:pt x="8" y="0"/>
                      <a:pt x="8" y="0"/>
                    </a:cubicBezTo>
                    <a:cubicBezTo>
                      <a:pt x="7" y="2"/>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8" name="Freeform 462">
                <a:extLst>
                  <a:ext uri="{FF2B5EF4-FFF2-40B4-BE49-F238E27FC236}">
                    <a16:creationId xmlns:a16="http://schemas.microsoft.com/office/drawing/2014/main" xmlns="" id="{457A3602-9540-4E79-B0D1-E105150B501B}"/>
                  </a:ext>
                </a:extLst>
              </p:cNvPr>
              <p:cNvSpPr>
                <a:spLocks/>
              </p:cNvSpPr>
              <p:nvPr/>
            </p:nvSpPr>
            <p:spPr bwMode="auto">
              <a:xfrm>
                <a:off x="-2194" y="3054"/>
                <a:ext cx="12" cy="24"/>
              </a:xfrm>
              <a:custGeom>
                <a:avLst/>
                <a:gdLst>
                  <a:gd name="T0" fmla="*/ 2 w 13"/>
                  <a:gd name="T1" fmla="*/ 25 h 25"/>
                  <a:gd name="T2" fmla="*/ 13 w 13"/>
                  <a:gd name="T3" fmla="*/ 12 h 25"/>
                  <a:gd name="T4" fmla="*/ 11 w 13"/>
                  <a:gd name="T5" fmla="*/ 6 h 25"/>
                  <a:gd name="T6" fmla="*/ 11 w 13"/>
                  <a:gd name="T7" fmla="*/ 3 h 25"/>
                  <a:gd name="T8" fmla="*/ 4 w 13"/>
                  <a:gd name="T9" fmla="*/ 0 h 25"/>
                  <a:gd name="T10" fmla="*/ 0 w 13"/>
                  <a:gd name="T11" fmla="*/ 7 h 25"/>
                  <a:gd name="T12" fmla="*/ 2 w 1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2" y="25"/>
                    </a:moveTo>
                    <a:cubicBezTo>
                      <a:pt x="4" y="21"/>
                      <a:pt x="13" y="12"/>
                      <a:pt x="13" y="12"/>
                    </a:cubicBezTo>
                    <a:cubicBezTo>
                      <a:pt x="11" y="6"/>
                      <a:pt x="11" y="6"/>
                      <a:pt x="11" y="6"/>
                    </a:cubicBezTo>
                    <a:cubicBezTo>
                      <a:pt x="11" y="3"/>
                      <a:pt x="11" y="3"/>
                      <a:pt x="11" y="3"/>
                    </a:cubicBezTo>
                    <a:cubicBezTo>
                      <a:pt x="4" y="0"/>
                      <a:pt x="4" y="0"/>
                      <a:pt x="4" y="0"/>
                    </a:cubicBezTo>
                    <a:cubicBezTo>
                      <a:pt x="4" y="0"/>
                      <a:pt x="3" y="3"/>
                      <a:pt x="0" y="7"/>
                    </a:cubicBezTo>
                    <a:cubicBezTo>
                      <a:pt x="4" y="10"/>
                      <a:pt x="4" y="17"/>
                      <a:pt x="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9" name="Freeform 463">
                <a:extLst>
                  <a:ext uri="{FF2B5EF4-FFF2-40B4-BE49-F238E27FC236}">
                    <a16:creationId xmlns:a16="http://schemas.microsoft.com/office/drawing/2014/main" xmlns="" id="{0FCD7934-EBD7-41DE-971E-671FA03C6A0C}"/>
                  </a:ext>
                </a:extLst>
              </p:cNvPr>
              <p:cNvSpPr>
                <a:spLocks/>
              </p:cNvSpPr>
              <p:nvPr/>
            </p:nvSpPr>
            <p:spPr bwMode="auto">
              <a:xfrm>
                <a:off x="-2211" y="3067"/>
                <a:ext cx="15" cy="14"/>
              </a:xfrm>
              <a:custGeom>
                <a:avLst/>
                <a:gdLst>
                  <a:gd name="T0" fmla="*/ 14 w 16"/>
                  <a:gd name="T1" fmla="*/ 14 h 15"/>
                  <a:gd name="T2" fmla="*/ 16 w 16"/>
                  <a:gd name="T3" fmla="*/ 3 h 15"/>
                  <a:gd name="T4" fmla="*/ 5 w 16"/>
                  <a:gd name="T5" fmla="*/ 1 h 15"/>
                  <a:gd name="T6" fmla="*/ 1 w 16"/>
                  <a:gd name="T7" fmla="*/ 7 h 15"/>
                  <a:gd name="T8" fmla="*/ 2 w 16"/>
                  <a:gd name="T9" fmla="*/ 13 h 15"/>
                  <a:gd name="T10" fmla="*/ 14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14" y="14"/>
                    </a:moveTo>
                    <a:cubicBezTo>
                      <a:pt x="16" y="3"/>
                      <a:pt x="16" y="3"/>
                      <a:pt x="16" y="3"/>
                    </a:cubicBezTo>
                    <a:cubicBezTo>
                      <a:pt x="15" y="1"/>
                      <a:pt x="7" y="0"/>
                      <a:pt x="5" y="1"/>
                    </a:cubicBezTo>
                    <a:cubicBezTo>
                      <a:pt x="4" y="1"/>
                      <a:pt x="1" y="6"/>
                      <a:pt x="1" y="7"/>
                    </a:cubicBezTo>
                    <a:cubicBezTo>
                      <a:pt x="0" y="9"/>
                      <a:pt x="2" y="11"/>
                      <a:pt x="2" y="13"/>
                    </a:cubicBezTo>
                    <a:cubicBezTo>
                      <a:pt x="3" y="15"/>
                      <a:pt x="14"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0" name="Freeform 464">
                <a:extLst>
                  <a:ext uri="{FF2B5EF4-FFF2-40B4-BE49-F238E27FC236}">
                    <a16:creationId xmlns:a16="http://schemas.microsoft.com/office/drawing/2014/main" xmlns="" id="{FD6EBD9B-3A79-4790-8AA0-95D88302D4F9}"/>
                  </a:ext>
                </a:extLst>
              </p:cNvPr>
              <p:cNvSpPr>
                <a:spLocks/>
              </p:cNvSpPr>
              <p:nvPr/>
            </p:nvSpPr>
            <p:spPr bwMode="auto">
              <a:xfrm>
                <a:off x="-2243" y="3098"/>
                <a:ext cx="8" cy="13"/>
              </a:xfrm>
              <a:custGeom>
                <a:avLst/>
                <a:gdLst>
                  <a:gd name="T0" fmla="*/ 7 w 9"/>
                  <a:gd name="T1" fmla="*/ 13 h 13"/>
                  <a:gd name="T2" fmla="*/ 9 w 9"/>
                  <a:gd name="T3" fmla="*/ 5 h 13"/>
                  <a:gd name="T4" fmla="*/ 0 w 9"/>
                  <a:gd name="T5" fmla="*/ 0 h 13"/>
                  <a:gd name="T6" fmla="*/ 0 w 9"/>
                  <a:gd name="T7" fmla="*/ 12 h 13"/>
                  <a:gd name="T8" fmla="*/ 7 w 9"/>
                  <a:gd name="T9" fmla="*/ 13 h 13"/>
                </a:gdLst>
                <a:ahLst/>
                <a:cxnLst>
                  <a:cxn ang="0">
                    <a:pos x="T0" y="T1"/>
                  </a:cxn>
                  <a:cxn ang="0">
                    <a:pos x="T2" y="T3"/>
                  </a:cxn>
                  <a:cxn ang="0">
                    <a:pos x="T4" y="T5"/>
                  </a:cxn>
                  <a:cxn ang="0">
                    <a:pos x="T6" y="T7"/>
                  </a:cxn>
                  <a:cxn ang="0">
                    <a:pos x="T8" y="T9"/>
                  </a:cxn>
                </a:cxnLst>
                <a:rect l="0" t="0" r="r" b="b"/>
                <a:pathLst>
                  <a:path w="9" h="13">
                    <a:moveTo>
                      <a:pt x="7" y="13"/>
                    </a:moveTo>
                    <a:cubicBezTo>
                      <a:pt x="7" y="13"/>
                      <a:pt x="8" y="10"/>
                      <a:pt x="9" y="5"/>
                    </a:cubicBezTo>
                    <a:cubicBezTo>
                      <a:pt x="7" y="5"/>
                      <a:pt x="0" y="0"/>
                      <a:pt x="0" y="0"/>
                    </a:cubicBezTo>
                    <a:cubicBezTo>
                      <a:pt x="0" y="0"/>
                      <a:pt x="2" y="8"/>
                      <a:pt x="0" y="12"/>
                    </a:cubicBezTo>
                    <a:lnTo>
                      <a:pt x="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1" name="Freeform 465">
                <a:extLst>
                  <a:ext uri="{FF2B5EF4-FFF2-40B4-BE49-F238E27FC236}">
                    <a16:creationId xmlns:a16="http://schemas.microsoft.com/office/drawing/2014/main" xmlns="" id="{63F08E58-B89D-476E-891F-7EDF83EB14B1}"/>
                  </a:ext>
                </a:extLst>
              </p:cNvPr>
              <p:cNvSpPr>
                <a:spLocks/>
              </p:cNvSpPr>
              <p:nvPr/>
            </p:nvSpPr>
            <p:spPr bwMode="auto">
              <a:xfrm>
                <a:off x="-2250" y="3114"/>
                <a:ext cx="17" cy="14"/>
              </a:xfrm>
              <a:custGeom>
                <a:avLst/>
                <a:gdLst>
                  <a:gd name="T0" fmla="*/ 1 w 19"/>
                  <a:gd name="T1" fmla="*/ 14 h 15"/>
                  <a:gd name="T2" fmla="*/ 6 w 19"/>
                  <a:gd name="T3" fmla="*/ 15 h 15"/>
                  <a:gd name="T4" fmla="*/ 12 w 19"/>
                  <a:gd name="T5" fmla="*/ 11 h 15"/>
                  <a:gd name="T6" fmla="*/ 19 w 19"/>
                  <a:gd name="T7" fmla="*/ 10 h 15"/>
                  <a:gd name="T8" fmla="*/ 15 w 19"/>
                  <a:gd name="T9" fmla="*/ 4 h 15"/>
                  <a:gd name="T10" fmla="*/ 6 w 19"/>
                  <a:gd name="T11" fmla="*/ 0 h 15"/>
                  <a:gd name="T12" fmla="*/ 0 w 19"/>
                  <a:gd name="T13" fmla="*/ 3 h 15"/>
                  <a:gd name="T14" fmla="*/ 1 w 19"/>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 y="14"/>
                    </a:moveTo>
                    <a:cubicBezTo>
                      <a:pt x="0" y="15"/>
                      <a:pt x="4" y="15"/>
                      <a:pt x="6" y="15"/>
                    </a:cubicBezTo>
                    <a:cubicBezTo>
                      <a:pt x="9" y="15"/>
                      <a:pt x="11" y="12"/>
                      <a:pt x="12" y="11"/>
                    </a:cubicBezTo>
                    <a:cubicBezTo>
                      <a:pt x="14" y="9"/>
                      <a:pt x="19" y="10"/>
                      <a:pt x="19" y="10"/>
                    </a:cubicBezTo>
                    <a:cubicBezTo>
                      <a:pt x="19" y="10"/>
                      <a:pt x="16" y="3"/>
                      <a:pt x="15" y="4"/>
                    </a:cubicBezTo>
                    <a:cubicBezTo>
                      <a:pt x="13" y="4"/>
                      <a:pt x="6" y="0"/>
                      <a:pt x="6" y="0"/>
                    </a:cubicBezTo>
                    <a:cubicBezTo>
                      <a:pt x="6" y="0"/>
                      <a:pt x="3" y="1"/>
                      <a:pt x="0" y="3"/>
                    </a:cubicBezTo>
                    <a:cubicBezTo>
                      <a:pt x="2" y="5"/>
                      <a:pt x="1" y="12"/>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2" name="Freeform 466">
                <a:extLst>
                  <a:ext uri="{FF2B5EF4-FFF2-40B4-BE49-F238E27FC236}">
                    <a16:creationId xmlns:a16="http://schemas.microsoft.com/office/drawing/2014/main" xmlns="" id="{C01785AC-8CE1-4D6B-BDFE-8E0FF887A14B}"/>
                  </a:ext>
                </a:extLst>
              </p:cNvPr>
              <p:cNvSpPr>
                <a:spLocks/>
              </p:cNvSpPr>
              <p:nvPr/>
            </p:nvSpPr>
            <p:spPr bwMode="auto">
              <a:xfrm>
                <a:off x="-2244" y="3155"/>
                <a:ext cx="6" cy="3"/>
              </a:xfrm>
              <a:custGeom>
                <a:avLst/>
                <a:gdLst>
                  <a:gd name="T0" fmla="*/ 6 w 6"/>
                  <a:gd name="T1" fmla="*/ 0 h 3"/>
                  <a:gd name="T2" fmla="*/ 0 w 6"/>
                  <a:gd name="T3" fmla="*/ 0 h 3"/>
                  <a:gd name="T4" fmla="*/ 6 w 6"/>
                  <a:gd name="T5" fmla="*/ 3 h 3"/>
                  <a:gd name="T6" fmla="*/ 6 w 6"/>
                  <a:gd name="T7" fmla="*/ 0 h 3"/>
                </a:gdLst>
                <a:ahLst/>
                <a:cxnLst>
                  <a:cxn ang="0">
                    <a:pos x="T0" y="T1"/>
                  </a:cxn>
                  <a:cxn ang="0">
                    <a:pos x="T2" y="T3"/>
                  </a:cxn>
                  <a:cxn ang="0">
                    <a:pos x="T4" y="T5"/>
                  </a:cxn>
                  <a:cxn ang="0">
                    <a:pos x="T6" y="T7"/>
                  </a:cxn>
                </a:cxnLst>
                <a:rect l="0" t="0" r="r" b="b"/>
                <a:pathLst>
                  <a:path w="6" h="3">
                    <a:moveTo>
                      <a:pt x="6" y="0"/>
                    </a:moveTo>
                    <a:lnTo>
                      <a:pt x="0" y="0"/>
                    </a:lnTo>
                    <a:lnTo>
                      <a:pt x="6" y="3"/>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3" name="Freeform 467">
                <a:extLst>
                  <a:ext uri="{FF2B5EF4-FFF2-40B4-BE49-F238E27FC236}">
                    <a16:creationId xmlns:a16="http://schemas.microsoft.com/office/drawing/2014/main" xmlns="" id="{79FA71D0-5194-432C-A0FC-869563AE98E6}"/>
                  </a:ext>
                </a:extLst>
              </p:cNvPr>
              <p:cNvSpPr>
                <a:spLocks/>
              </p:cNvSpPr>
              <p:nvPr/>
            </p:nvSpPr>
            <p:spPr bwMode="auto">
              <a:xfrm>
                <a:off x="-2253" y="3176"/>
                <a:ext cx="6" cy="8"/>
              </a:xfrm>
              <a:custGeom>
                <a:avLst/>
                <a:gdLst>
                  <a:gd name="T0" fmla="*/ 0 w 7"/>
                  <a:gd name="T1" fmla="*/ 0 h 8"/>
                  <a:gd name="T2" fmla="*/ 0 w 7"/>
                  <a:gd name="T3" fmla="*/ 7 h 8"/>
                  <a:gd name="T4" fmla="*/ 7 w 7"/>
                  <a:gd name="T5" fmla="*/ 8 h 8"/>
                  <a:gd name="T6" fmla="*/ 0 w 7"/>
                  <a:gd name="T7" fmla="*/ 0 h 8"/>
                </a:gdLst>
                <a:ahLst/>
                <a:cxnLst>
                  <a:cxn ang="0">
                    <a:pos x="T0" y="T1"/>
                  </a:cxn>
                  <a:cxn ang="0">
                    <a:pos x="T2" y="T3"/>
                  </a:cxn>
                  <a:cxn ang="0">
                    <a:pos x="T4" y="T5"/>
                  </a:cxn>
                  <a:cxn ang="0">
                    <a:pos x="T6" y="T7"/>
                  </a:cxn>
                </a:cxnLst>
                <a:rect l="0" t="0" r="r" b="b"/>
                <a:pathLst>
                  <a:path w="7" h="8">
                    <a:moveTo>
                      <a:pt x="0" y="0"/>
                    </a:moveTo>
                    <a:cubicBezTo>
                      <a:pt x="0" y="7"/>
                      <a:pt x="0" y="7"/>
                      <a:pt x="0" y="7"/>
                    </a:cubicBezTo>
                    <a:cubicBezTo>
                      <a:pt x="0" y="7"/>
                      <a:pt x="5" y="7"/>
                      <a:pt x="7" y="8"/>
                    </a:cubicBezTo>
                    <a:cubicBezTo>
                      <a:pt x="5" y="5"/>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4" name="Freeform 468">
                <a:extLst>
                  <a:ext uri="{FF2B5EF4-FFF2-40B4-BE49-F238E27FC236}">
                    <a16:creationId xmlns:a16="http://schemas.microsoft.com/office/drawing/2014/main" xmlns="" id="{B6E5A301-EDDD-4EBD-9C52-25C851E9715F}"/>
                  </a:ext>
                </a:extLst>
              </p:cNvPr>
              <p:cNvSpPr>
                <a:spLocks/>
              </p:cNvSpPr>
              <p:nvPr/>
            </p:nvSpPr>
            <p:spPr bwMode="auto">
              <a:xfrm>
                <a:off x="-2263" y="3200"/>
                <a:ext cx="15" cy="15"/>
              </a:xfrm>
              <a:custGeom>
                <a:avLst/>
                <a:gdLst>
                  <a:gd name="T0" fmla="*/ 8 w 16"/>
                  <a:gd name="T1" fmla="*/ 15 h 16"/>
                  <a:gd name="T2" fmla="*/ 14 w 16"/>
                  <a:gd name="T3" fmla="*/ 10 h 16"/>
                  <a:gd name="T4" fmla="*/ 11 w 16"/>
                  <a:gd name="T5" fmla="*/ 0 h 16"/>
                  <a:gd name="T6" fmla="*/ 9 w 16"/>
                  <a:gd name="T7" fmla="*/ 3 h 16"/>
                  <a:gd name="T8" fmla="*/ 8 w 16"/>
                  <a:gd name="T9" fmla="*/ 6 h 16"/>
                  <a:gd name="T10" fmla="*/ 4 w 16"/>
                  <a:gd name="T11" fmla="*/ 5 h 16"/>
                  <a:gd name="T12" fmla="*/ 3 w 16"/>
                  <a:gd name="T13" fmla="*/ 15 h 16"/>
                  <a:gd name="T14" fmla="*/ 8 w 16"/>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8" y="15"/>
                    </a:moveTo>
                    <a:cubicBezTo>
                      <a:pt x="10" y="15"/>
                      <a:pt x="13" y="11"/>
                      <a:pt x="14" y="10"/>
                    </a:cubicBezTo>
                    <a:cubicBezTo>
                      <a:pt x="16" y="9"/>
                      <a:pt x="11" y="0"/>
                      <a:pt x="11" y="0"/>
                    </a:cubicBezTo>
                    <a:cubicBezTo>
                      <a:pt x="11" y="0"/>
                      <a:pt x="10" y="4"/>
                      <a:pt x="9" y="3"/>
                    </a:cubicBezTo>
                    <a:cubicBezTo>
                      <a:pt x="9" y="1"/>
                      <a:pt x="8" y="2"/>
                      <a:pt x="8" y="6"/>
                    </a:cubicBezTo>
                    <a:cubicBezTo>
                      <a:pt x="8" y="10"/>
                      <a:pt x="7" y="7"/>
                      <a:pt x="4" y="5"/>
                    </a:cubicBezTo>
                    <a:cubicBezTo>
                      <a:pt x="0" y="3"/>
                      <a:pt x="3" y="15"/>
                      <a:pt x="3" y="15"/>
                    </a:cubicBezTo>
                    <a:cubicBezTo>
                      <a:pt x="3" y="16"/>
                      <a:pt x="7" y="16"/>
                      <a:pt x="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5" name="Freeform 469">
                <a:extLst>
                  <a:ext uri="{FF2B5EF4-FFF2-40B4-BE49-F238E27FC236}">
                    <a16:creationId xmlns:a16="http://schemas.microsoft.com/office/drawing/2014/main" xmlns="" id="{18B216E3-6FD8-4DB4-AF4B-6188D9F25A45}"/>
                  </a:ext>
                </a:extLst>
              </p:cNvPr>
              <p:cNvSpPr>
                <a:spLocks/>
              </p:cNvSpPr>
              <p:nvPr/>
            </p:nvSpPr>
            <p:spPr bwMode="auto">
              <a:xfrm>
                <a:off x="-2255" y="3229"/>
                <a:ext cx="5" cy="8"/>
              </a:xfrm>
              <a:custGeom>
                <a:avLst/>
                <a:gdLst>
                  <a:gd name="T0" fmla="*/ 0 w 5"/>
                  <a:gd name="T1" fmla="*/ 2 h 8"/>
                  <a:gd name="T2" fmla="*/ 5 w 5"/>
                  <a:gd name="T3" fmla="*/ 8 h 8"/>
                  <a:gd name="T4" fmla="*/ 4 w 5"/>
                  <a:gd name="T5" fmla="*/ 0 h 8"/>
                  <a:gd name="T6" fmla="*/ 0 w 5"/>
                  <a:gd name="T7" fmla="*/ 2 h 8"/>
                </a:gdLst>
                <a:ahLst/>
                <a:cxnLst>
                  <a:cxn ang="0">
                    <a:pos x="T0" y="T1"/>
                  </a:cxn>
                  <a:cxn ang="0">
                    <a:pos x="T2" y="T3"/>
                  </a:cxn>
                  <a:cxn ang="0">
                    <a:pos x="T4" y="T5"/>
                  </a:cxn>
                  <a:cxn ang="0">
                    <a:pos x="T6" y="T7"/>
                  </a:cxn>
                </a:cxnLst>
                <a:rect l="0" t="0" r="r" b="b"/>
                <a:pathLst>
                  <a:path w="5" h="8">
                    <a:moveTo>
                      <a:pt x="0" y="2"/>
                    </a:moveTo>
                    <a:lnTo>
                      <a:pt x="5" y="8"/>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6" name="Freeform 470">
                <a:extLst>
                  <a:ext uri="{FF2B5EF4-FFF2-40B4-BE49-F238E27FC236}">
                    <a16:creationId xmlns:a16="http://schemas.microsoft.com/office/drawing/2014/main" xmlns="" id="{8F7FA70D-E105-4877-A08B-8381CA76E3EE}"/>
                  </a:ext>
                </a:extLst>
              </p:cNvPr>
              <p:cNvSpPr>
                <a:spLocks/>
              </p:cNvSpPr>
              <p:nvPr/>
            </p:nvSpPr>
            <p:spPr bwMode="auto">
              <a:xfrm>
                <a:off x="-2262" y="3233"/>
                <a:ext cx="6" cy="6"/>
              </a:xfrm>
              <a:custGeom>
                <a:avLst/>
                <a:gdLst>
                  <a:gd name="T0" fmla="*/ 0 w 6"/>
                  <a:gd name="T1" fmla="*/ 3 h 6"/>
                  <a:gd name="T2" fmla="*/ 6 w 6"/>
                  <a:gd name="T3" fmla="*/ 6 h 6"/>
                  <a:gd name="T4" fmla="*/ 2 w 6"/>
                  <a:gd name="T5" fmla="*/ 0 h 6"/>
                  <a:gd name="T6" fmla="*/ 0 w 6"/>
                  <a:gd name="T7" fmla="*/ 3 h 6"/>
                </a:gdLst>
                <a:ahLst/>
                <a:cxnLst>
                  <a:cxn ang="0">
                    <a:pos x="T0" y="T1"/>
                  </a:cxn>
                  <a:cxn ang="0">
                    <a:pos x="T2" y="T3"/>
                  </a:cxn>
                  <a:cxn ang="0">
                    <a:pos x="T4" y="T5"/>
                  </a:cxn>
                  <a:cxn ang="0">
                    <a:pos x="T6" y="T7"/>
                  </a:cxn>
                </a:cxnLst>
                <a:rect l="0" t="0" r="r" b="b"/>
                <a:pathLst>
                  <a:path w="6" h="6">
                    <a:moveTo>
                      <a:pt x="0" y="3"/>
                    </a:moveTo>
                    <a:lnTo>
                      <a:pt x="6" y="6"/>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7" name="Freeform 471">
                <a:extLst>
                  <a:ext uri="{FF2B5EF4-FFF2-40B4-BE49-F238E27FC236}">
                    <a16:creationId xmlns:a16="http://schemas.microsoft.com/office/drawing/2014/main" xmlns="" id="{9AAA9C97-49A9-4603-80F4-E78ADB601E55}"/>
                  </a:ext>
                </a:extLst>
              </p:cNvPr>
              <p:cNvSpPr>
                <a:spLocks/>
              </p:cNvSpPr>
              <p:nvPr/>
            </p:nvSpPr>
            <p:spPr bwMode="auto">
              <a:xfrm>
                <a:off x="-2262" y="3245"/>
                <a:ext cx="8" cy="7"/>
              </a:xfrm>
              <a:custGeom>
                <a:avLst/>
                <a:gdLst>
                  <a:gd name="T0" fmla="*/ 0 w 8"/>
                  <a:gd name="T1" fmla="*/ 0 h 8"/>
                  <a:gd name="T2" fmla="*/ 1 w 8"/>
                  <a:gd name="T3" fmla="*/ 7 h 8"/>
                  <a:gd name="T4" fmla="*/ 8 w 8"/>
                  <a:gd name="T5" fmla="*/ 8 h 8"/>
                  <a:gd name="T6" fmla="*/ 0 w 8"/>
                  <a:gd name="T7" fmla="*/ 0 h 8"/>
                </a:gdLst>
                <a:ahLst/>
                <a:cxnLst>
                  <a:cxn ang="0">
                    <a:pos x="T0" y="T1"/>
                  </a:cxn>
                  <a:cxn ang="0">
                    <a:pos x="T2" y="T3"/>
                  </a:cxn>
                  <a:cxn ang="0">
                    <a:pos x="T4" y="T5"/>
                  </a:cxn>
                  <a:cxn ang="0">
                    <a:pos x="T6" y="T7"/>
                  </a:cxn>
                </a:cxnLst>
                <a:rect l="0" t="0" r="r" b="b"/>
                <a:pathLst>
                  <a:path w="8" h="8">
                    <a:moveTo>
                      <a:pt x="0" y="0"/>
                    </a:moveTo>
                    <a:cubicBezTo>
                      <a:pt x="1" y="7"/>
                      <a:pt x="1" y="7"/>
                      <a:pt x="1" y="7"/>
                    </a:cubicBezTo>
                    <a:cubicBezTo>
                      <a:pt x="1" y="7"/>
                      <a:pt x="4" y="7"/>
                      <a:pt x="8" y="8"/>
                    </a:cubicBezTo>
                    <a:cubicBezTo>
                      <a:pt x="6" y="4"/>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8" name="Freeform 472">
                <a:extLst>
                  <a:ext uri="{FF2B5EF4-FFF2-40B4-BE49-F238E27FC236}">
                    <a16:creationId xmlns:a16="http://schemas.microsoft.com/office/drawing/2014/main" xmlns="" id="{1A69A136-1E81-4508-822B-559FD8FFCA77}"/>
                  </a:ext>
                </a:extLst>
              </p:cNvPr>
              <p:cNvSpPr>
                <a:spLocks/>
              </p:cNvSpPr>
              <p:nvPr/>
            </p:nvSpPr>
            <p:spPr bwMode="auto">
              <a:xfrm>
                <a:off x="-2234" y="3263"/>
                <a:ext cx="23" cy="29"/>
              </a:xfrm>
              <a:custGeom>
                <a:avLst/>
                <a:gdLst>
                  <a:gd name="T0" fmla="*/ 22 w 24"/>
                  <a:gd name="T1" fmla="*/ 0 h 31"/>
                  <a:gd name="T2" fmla="*/ 17 w 24"/>
                  <a:gd name="T3" fmla="*/ 2 h 31"/>
                  <a:gd name="T4" fmla="*/ 13 w 24"/>
                  <a:gd name="T5" fmla="*/ 8 h 31"/>
                  <a:gd name="T6" fmla="*/ 1 w 24"/>
                  <a:gd name="T7" fmla="*/ 16 h 31"/>
                  <a:gd name="T8" fmla="*/ 7 w 24"/>
                  <a:gd name="T9" fmla="*/ 28 h 31"/>
                  <a:gd name="T10" fmla="*/ 14 w 24"/>
                  <a:gd name="T11" fmla="*/ 31 h 31"/>
                  <a:gd name="T12" fmla="*/ 22 w 24"/>
                  <a:gd name="T13" fmla="*/ 24 h 31"/>
                  <a:gd name="T14" fmla="*/ 22 w 24"/>
                  <a:gd name="T15" fmla="*/ 14 h 31"/>
                  <a:gd name="T16" fmla="*/ 22 w 2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1">
                    <a:moveTo>
                      <a:pt x="22" y="0"/>
                    </a:moveTo>
                    <a:cubicBezTo>
                      <a:pt x="17" y="2"/>
                      <a:pt x="17" y="2"/>
                      <a:pt x="17" y="2"/>
                    </a:cubicBezTo>
                    <a:cubicBezTo>
                      <a:pt x="17" y="2"/>
                      <a:pt x="15" y="5"/>
                      <a:pt x="13" y="8"/>
                    </a:cubicBezTo>
                    <a:cubicBezTo>
                      <a:pt x="11" y="11"/>
                      <a:pt x="2" y="15"/>
                      <a:pt x="1" y="16"/>
                    </a:cubicBezTo>
                    <a:cubicBezTo>
                      <a:pt x="0" y="16"/>
                      <a:pt x="7" y="26"/>
                      <a:pt x="7" y="28"/>
                    </a:cubicBezTo>
                    <a:cubicBezTo>
                      <a:pt x="8" y="29"/>
                      <a:pt x="13" y="31"/>
                      <a:pt x="14" y="31"/>
                    </a:cubicBezTo>
                    <a:cubicBezTo>
                      <a:pt x="16" y="30"/>
                      <a:pt x="22" y="26"/>
                      <a:pt x="22" y="24"/>
                    </a:cubicBezTo>
                    <a:cubicBezTo>
                      <a:pt x="21" y="23"/>
                      <a:pt x="21" y="17"/>
                      <a:pt x="22" y="14"/>
                    </a:cubicBezTo>
                    <a:cubicBezTo>
                      <a:pt x="24" y="10"/>
                      <a:pt x="24" y="3"/>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9" name="Freeform 473">
                <a:extLst>
                  <a:ext uri="{FF2B5EF4-FFF2-40B4-BE49-F238E27FC236}">
                    <a16:creationId xmlns:a16="http://schemas.microsoft.com/office/drawing/2014/main" xmlns="" id="{3003B2A4-E162-48D7-A756-1057D3E33123}"/>
                  </a:ext>
                </a:extLst>
              </p:cNvPr>
              <p:cNvSpPr>
                <a:spLocks/>
              </p:cNvSpPr>
              <p:nvPr/>
            </p:nvSpPr>
            <p:spPr bwMode="auto">
              <a:xfrm>
                <a:off x="-2259" y="3255"/>
                <a:ext cx="18" cy="18"/>
              </a:xfrm>
              <a:custGeom>
                <a:avLst/>
                <a:gdLst>
                  <a:gd name="T0" fmla="*/ 11 w 19"/>
                  <a:gd name="T1" fmla="*/ 9 h 19"/>
                  <a:gd name="T2" fmla="*/ 6 w 19"/>
                  <a:gd name="T3" fmla="*/ 0 h 19"/>
                  <a:gd name="T4" fmla="*/ 0 w 19"/>
                  <a:gd name="T5" fmla="*/ 2 h 19"/>
                  <a:gd name="T6" fmla="*/ 18 w 19"/>
                  <a:gd name="T7" fmla="*/ 19 h 19"/>
                  <a:gd name="T8" fmla="*/ 11 w 19"/>
                  <a:gd name="T9" fmla="*/ 9 h 19"/>
                </a:gdLst>
                <a:ahLst/>
                <a:cxnLst>
                  <a:cxn ang="0">
                    <a:pos x="T0" y="T1"/>
                  </a:cxn>
                  <a:cxn ang="0">
                    <a:pos x="T2" y="T3"/>
                  </a:cxn>
                  <a:cxn ang="0">
                    <a:pos x="T4" y="T5"/>
                  </a:cxn>
                  <a:cxn ang="0">
                    <a:pos x="T6" y="T7"/>
                  </a:cxn>
                  <a:cxn ang="0">
                    <a:pos x="T8" y="T9"/>
                  </a:cxn>
                </a:cxnLst>
                <a:rect l="0" t="0" r="r" b="b"/>
                <a:pathLst>
                  <a:path w="19" h="19">
                    <a:moveTo>
                      <a:pt x="11" y="9"/>
                    </a:moveTo>
                    <a:cubicBezTo>
                      <a:pt x="10" y="8"/>
                      <a:pt x="7" y="2"/>
                      <a:pt x="6" y="0"/>
                    </a:cubicBezTo>
                    <a:cubicBezTo>
                      <a:pt x="6" y="0"/>
                      <a:pt x="3" y="1"/>
                      <a:pt x="0" y="2"/>
                    </a:cubicBezTo>
                    <a:cubicBezTo>
                      <a:pt x="0" y="8"/>
                      <a:pt x="14" y="17"/>
                      <a:pt x="18" y="19"/>
                    </a:cubicBezTo>
                    <a:cubicBezTo>
                      <a:pt x="19" y="15"/>
                      <a:pt x="13" y="10"/>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0" name="Freeform 474">
                <a:extLst>
                  <a:ext uri="{FF2B5EF4-FFF2-40B4-BE49-F238E27FC236}">
                    <a16:creationId xmlns:a16="http://schemas.microsoft.com/office/drawing/2014/main" xmlns="" id="{32673E58-E437-47A3-962A-D1F5CD83EAC0}"/>
                  </a:ext>
                </a:extLst>
              </p:cNvPr>
              <p:cNvSpPr>
                <a:spLocks/>
              </p:cNvSpPr>
              <p:nvPr/>
            </p:nvSpPr>
            <p:spPr bwMode="auto">
              <a:xfrm>
                <a:off x="-2268" y="3265"/>
                <a:ext cx="6" cy="6"/>
              </a:xfrm>
              <a:custGeom>
                <a:avLst/>
                <a:gdLst>
                  <a:gd name="T0" fmla="*/ 1 w 7"/>
                  <a:gd name="T1" fmla="*/ 5 h 7"/>
                  <a:gd name="T2" fmla="*/ 6 w 7"/>
                  <a:gd name="T3" fmla="*/ 7 h 7"/>
                  <a:gd name="T4" fmla="*/ 5 w 7"/>
                  <a:gd name="T5" fmla="*/ 0 h 7"/>
                  <a:gd name="T6" fmla="*/ 1 w 7"/>
                  <a:gd name="T7" fmla="*/ 5 h 7"/>
                </a:gdLst>
                <a:ahLst/>
                <a:cxnLst>
                  <a:cxn ang="0">
                    <a:pos x="T0" y="T1"/>
                  </a:cxn>
                  <a:cxn ang="0">
                    <a:pos x="T2" y="T3"/>
                  </a:cxn>
                  <a:cxn ang="0">
                    <a:pos x="T4" y="T5"/>
                  </a:cxn>
                  <a:cxn ang="0">
                    <a:pos x="T6" y="T7"/>
                  </a:cxn>
                </a:cxnLst>
                <a:rect l="0" t="0" r="r" b="b"/>
                <a:pathLst>
                  <a:path w="7" h="7">
                    <a:moveTo>
                      <a:pt x="1" y="5"/>
                    </a:moveTo>
                    <a:cubicBezTo>
                      <a:pt x="0" y="6"/>
                      <a:pt x="4" y="7"/>
                      <a:pt x="6" y="7"/>
                    </a:cubicBezTo>
                    <a:cubicBezTo>
                      <a:pt x="7" y="6"/>
                      <a:pt x="5" y="0"/>
                      <a:pt x="5" y="0"/>
                    </a:cubicBezTo>
                    <a:cubicBezTo>
                      <a:pt x="5" y="0"/>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1" name="Freeform 475">
                <a:extLst>
                  <a:ext uri="{FF2B5EF4-FFF2-40B4-BE49-F238E27FC236}">
                    <a16:creationId xmlns:a16="http://schemas.microsoft.com/office/drawing/2014/main" xmlns="" id="{D0397B73-2B66-46CB-8FBD-EF9F8733D3B7}"/>
                  </a:ext>
                </a:extLst>
              </p:cNvPr>
              <p:cNvSpPr>
                <a:spLocks/>
              </p:cNvSpPr>
              <p:nvPr/>
            </p:nvSpPr>
            <p:spPr bwMode="auto">
              <a:xfrm>
                <a:off x="-2253" y="3271"/>
                <a:ext cx="12" cy="11"/>
              </a:xfrm>
              <a:custGeom>
                <a:avLst/>
                <a:gdLst>
                  <a:gd name="T0" fmla="*/ 11 w 13"/>
                  <a:gd name="T1" fmla="*/ 5 h 11"/>
                  <a:gd name="T2" fmla="*/ 5 w 13"/>
                  <a:gd name="T3" fmla="*/ 0 h 11"/>
                  <a:gd name="T4" fmla="*/ 0 w 13"/>
                  <a:gd name="T5" fmla="*/ 1 h 11"/>
                  <a:gd name="T6" fmla="*/ 0 w 13"/>
                  <a:gd name="T7" fmla="*/ 5 h 11"/>
                  <a:gd name="T8" fmla="*/ 13 w 13"/>
                  <a:gd name="T9" fmla="*/ 11 h 11"/>
                  <a:gd name="T10" fmla="*/ 11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1" y="5"/>
                    </a:moveTo>
                    <a:cubicBezTo>
                      <a:pt x="11" y="5"/>
                      <a:pt x="5" y="0"/>
                      <a:pt x="5" y="0"/>
                    </a:cubicBezTo>
                    <a:cubicBezTo>
                      <a:pt x="4" y="0"/>
                      <a:pt x="1" y="1"/>
                      <a:pt x="0" y="1"/>
                    </a:cubicBezTo>
                    <a:cubicBezTo>
                      <a:pt x="0" y="5"/>
                      <a:pt x="0" y="5"/>
                      <a:pt x="0" y="5"/>
                    </a:cubicBezTo>
                    <a:cubicBezTo>
                      <a:pt x="13" y="11"/>
                      <a:pt x="13" y="11"/>
                      <a:pt x="13" y="11"/>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2" name="Freeform 476">
                <a:extLst>
                  <a:ext uri="{FF2B5EF4-FFF2-40B4-BE49-F238E27FC236}">
                    <a16:creationId xmlns:a16="http://schemas.microsoft.com/office/drawing/2014/main" xmlns="" id="{5B33E543-367C-487B-A36A-E565A0FBD11F}"/>
                  </a:ext>
                </a:extLst>
              </p:cNvPr>
              <p:cNvSpPr>
                <a:spLocks/>
              </p:cNvSpPr>
              <p:nvPr/>
            </p:nvSpPr>
            <p:spPr bwMode="auto">
              <a:xfrm>
                <a:off x="-2254" y="3278"/>
                <a:ext cx="11" cy="13"/>
              </a:xfrm>
              <a:custGeom>
                <a:avLst/>
                <a:gdLst>
                  <a:gd name="T0" fmla="*/ 11 w 12"/>
                  <a:gd name="T1" fmla="*/ 9 h 14"/>
                  <a:gd name="T2" fmla="*/ 0 w 12"/>
                  <a:gd name="T3" fmla="*/ 0 h 14"/>
                  <a:gd name="T4" fmla="*/ 8 w 12"/>
                  <a:gd name="T5" fmla="*/ 14 h 14"/>
                  <a:gd name="T6" fmla="*/ 11 w 12"/>
                  <a:gd name="T7" fmla="*/ 9 h 14"/>
                </a:gdLst>
                <a:ahLst/>
                <a:cxnLst>
                  <a:cxn ang="0">
                    <a:pos x="T0" y="T1"/>
                  </a:cxn>
                  <a:cxn ang="0">
                    <a:pos x="T2" y="T3"/>
                  </a:cxn>
                  <a:cxn ang="0">
                    <a:pos x="T4" y="T5"/>
                  </a:cxn>
                  <a:cxn ang="0">
                    <a:pos x="T6" y="T7"/>
                  </a:cxn>
                </a:cxnLst>
                <a:rect l="0" t="0" r="r" b="b"/>
                <a:pathLst>
                  <a:path w="12" h="14">
                    <a:moveTo>
                      <a:pt x="11" y="9"/>
                    </a:moveTo>
                    <a:cubicBezTo>
                      <a:pt x="12" y="5"/>
                      <a:pt x="0" y="0"/>
                      <a:pt x="0" y="0"/>
                    </a:cubicBezTo>
                    <a:cubicBezTo>
                      <a:pt x="8" y="14"/>
                      <a:pt x="8" y="14"/>
                      <a:pt x="8" y="14"/>
                    </a:cubicBezTo>
                    <a:cubicBezTo>
                      <a:pt x="8" y="14"/>
                      <a:pt x="10" y="14"/>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3" name="Freeform 477">
                <a:extLst>
                  <a:ext uri="{FF2B5EF4-FFF2-40B4-BE49-F238E27FC236}">
                    <a16:creationId xmlns:a16="http://schemas.microsoft.com/office/drawing/2014/main" xmlns="" id="{F950A874-09C9-4C67-AB93-7C57E88DD449}"/>
                  </a:ext>
                </a:extLst>
              </p:cNvPr>
              <p:cNvSpPr>
                <a:spLocks/>
              </p:cNvSpPr>
              <p:nvPr/>
            </p:nvSpPr>
            <p:spPr bwMode="auto">
              <a:xfrm>
                <a:off x="-2260" y="3288"/>
                <a:ext cx="13" cy="32"/>
              </a:xfrm>
              <a:custGeom>
                <a:avLst/>
                <a:gdLst>
                  <a:gd name="T0" fmla="*/ 6 w 14"/>
                  <a:gd name="T1" fmla="*/ 28 h 34"/>
                  <a:gd name="T2" fmla="*/ 10 w 14"/>
                  <a:gd name="T3" fmla="*/ 34 h 34"/>
                  <a:gd name="T4" fmla="*/ 12 w 14"/>
                  <a:gd name="T5" fmla="*/ 28 h 34"/>
                  <a:gd name="T6" fmla="*/ 12 w 14"/>
                  <a:gd name="T7" fmla="*/ 15 h 34"/>
                  <a:gd name="T8" fmla="*/ 11 w 14"/>
                  <a:gd name="T9" fmla="*/ 14 h 34"/>
                  <a:gd name="T10" fmla="*/ 12 w 14"/>
                  <a:gd name="T11" fmla="*/ 14 h 34"/>
                  <a:gd name="T12" fmla="*/ 12 w 14"/>
                  <a:gd name="T13" fmla="*/ 13 h 34"/>
                  <a:gd name="T14" fmla="*/ 13 w 14"/>
                  <a:gd name="T15" fmla="*/ 7 h 34"/>
                  <a:gd name="T16" fmla="*/ 12 w 14"/>
                  <a:gd name="T17" fmla="*/ 5 h 34"/>
                  <a:gd name="T18" fmla="*/ 10 w 14"/>
                  <a:gd name="T19" fmla="*/ 7 h 34"/>
                  <a:gd name="T20" fmla="*/ 9 w 14"/>
                  <a:gd name="T21" fmla="*/ 12 h 34"/>
                  <a:gd name="T22" fmla="*/ 3 w 14"/>
                  <a:gd name="T23" fmla="*/ 0 h 34"/>
                  <a:gd name="T24" fmla="*/ 4 w 14"/>
                  <a:gd name="T25" fmla="*/ 15 h 34"/>
                  <a:gd name="T26" fmla="*/ 6 w 14"/>
                  <a:gd name="T27" fmla="*/ 23 h 34"/>
                  <a:gd name="T28" fmla="*/ 0 w 14"/>
                  <a:gd name="T29" fmla="*/ 24 h 34"/>
                  <a:gd name="T30" fmla="*/ 6 w 14"/>
                  <a:gd name="T3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34">
                    <a:moveTo>
                      <a:pt x="6" y="28"/>
                    </a:moveTo>
                    <a:cubicBezTo>
                      <a:pt x="10" y="34"/>
                      <a:pt x="10" y="34"/>
                      <a:pt x="10" y="34"/>
                    </a:cubicBezTo>
                    <a:cubicBezTo>
                      <a:pt x="10" y="34"/>
                      <a:pt x="12" y="29"/>
                      <a:pt x="12" y="28"/>
                    </a:cubicBezTo>
                    <a:cubicBezTo>
                      <a:pt x="13" y="28"/>
                      <a:pt x="12" y="21"/>
                      <a:pt x="12" y="15"/>
                    </a:cubicBezTo>
                    <a:cubicBezTo>
                      <a:pt x="12" y="15"/>
                      <a:pt x="11" y="14"/>
                      <a:pt x="11" y="14"/>
                    </a:cubicBezTo>
                    <a:cubicBezTo>
                      <a:pt x="12" y="14"/>
                      <a:pt x="12" y="14"/>
                      <a:pt x="12" y="14"/>
                    </a:cubicBezTo>
                    <a:cubicBezTo>
                      <a:pt x="12" y="13"/>
                      <a:pt x="12" y="13"/>
                      <a:pt x="12" y="13"/>
                    </a:cubicBezTo>
                    <a:cubicBezTo>
                      <a:pt x="13" y="7"/>
                      <a:pt x="13" y="7"/>
                      <a:pt x="13" y="7"/>
                    </a:cubicBezTo>
                    <a:cubicBezTo>
                      <a:pt x="14" y="6"/>
                      <a:pt x="13" y="5"/>
                      <a:pt x="12" y="5"/>
                    </a:cubicBezTo>
                    <a:cubicBezTo>
                      <a:pt x="11" y="5"/>
                      <a:pt x="10" y="6"/>
                      <a:pt x="10" y="7"/>
                    </a:cubicBezTo>
                    <a:cubicBezTo>
                      <a:pt x="9" y="12"/>
                      <a:pt x="9" y="12"/>
                      <a:pt x="9" y="12"/>
                    </a:cubicBezTo>
                    <a:cubicBezTo>
                      <a:pt x="6" y="8"/>
                      <a:pt x="3" y="0"/>
                      <a:pt x="3" y="0"/>
                    </a:cubicBezTo>
                    <a:cubicBezTo>
                      <a:pt x="1" y="4"/>
                      <a:pt x="2" y="11"/>
                      <a:pt x="4" y="15"/>
                    </a:cubicBezTo>
                    <a:cubicBezTo>
                      <a:pt x="5" y="19"/>
                      <a:pt x="6" y="23"/>
                      <a:pt x="6" y="23"/>
                    </a:cubicBezTo>
                    <a:cubicBezTo>
                      <a:pt x="0" y="24"/>
                      <a:pt x="0" y="24"/>
                      <a:pt x="0" y="24"/>
                    </a:cubicBezTo>
                    <a:lnTo>
                      <a:pt x="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4" name="Freeform 478">
                <a:extLst>
                  <a:ext uri="{FF2B5EF4-FFF2-40B4-BE49-F238E27FC236}">
                    <a16:creationId xmlns:a16="http://schemas.microsoft.com/office/drawing/2014/main" xmlns="" id="{6C0BBBCD-A482-4566-8E6F-27179EB25940}"/>
                  </a:ext>
                </a:extLst>
              </p:cNvPr>
              <p:cNvSpPr>
                <a:spLocks/>
              </p:cNvSpPr>
              <p:nvPr/>
            </p:nvSpPr>
            <p:spPr bwMode="auto">
              <a:xfrm>
                <a:off x="-2202" y="3327"/>
                <a:ext cx="7" cy="6"/>
              </a:xfrm>
              <a:custGeom>
                <a:avLst/>
                <a:gdLst>
                  <a:gd name="T0" fmla="*/ 7 w 7"/>
                  <a:gd name="T1" fmla="*/ 3 h 6"/>
                  <a:gd name="T2" fmla="*/ 1 w 7"/>
                  <a:gd name="T3" fmla="*/ 0 h 6"/>
                  <a:gd name="T4" fmla="*/ 0 w 7"/>
                  <a:gd name="T5" fmla="*/ 5 h 6"/>
                  <a:gd name="T6" fmla="*/ 6 w 7"/>
                  <a:gd name="T7" fmla="*/ 6 h 6"/>
                  <a:gd name="T8" fmla="*/ 7 w 7"/>
                  <a:gd name="T9" fmla="*/ 3 h 6"/>
                </a:gdLst>
                <a:ahLst/>
                <a:cxnLst>
                  <a:cxn ang="0">
                    <a:pos x="T0" y="T1"/>
                  </a:cxn>
                  <a:cxn ang="0">
                    <a:pos x="T2" y="T3"/>
                  </a:cxn>
                  <a:cxn ang="0">
                    <a:pos x="T4" y="T5"/>
                  </a:cxn>
                  <a:cxn ang="0">
                    <a:pos x="T6" y="T7"/>
                  </a:cxn>
                  <a:cxn ang="0">
                    <a:pos x="T8" y="T9"/>
                  </a:cxn>
                </a:cxnLst>
                <a:rect l="0" t="0" r="r" b="b"/>
                <a:pathLst>
                  <a:path w="7" h="6">
                    <a:moveTo>
                      <a:pt x="7" y="3"/>
                    </a:moveTo>
                    <a:lnTo>
                      <a:pt x="1" y="0"/>
                    </a:lnTo>
                    <a:lnTo>
                      <a:pt x="0" y="5"/>
                    </a:lnTo>
                    <a:lnTo>
                      <a:pt x="6" y="6"/>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5" name="Freeform 479">
                <a:extLst>
                  <a:ext uri="{FF2B5EF4-FFF2-40B4-BE49-F238E27FC236}">
                    <a16:creationId xmlns:a16="http://schemas.microsoft.com/office/drawing/2014/main" xmlns="" id="{C3C3F978-7401-4C13-9A9B-1ABA575DE597}"/>
                  </a:ext>
                </a:extLst>
              </p:cNvPr>
              <p:cNvSpPr>
                <a:spLocks/>
              </p:cNvSpPr>
              <p:nvPr/>
            </p:nvSpPr>
            <p:spPr bwMode="auto">
              <a:xfrm>
                <a:off x="-2245" y="3329"/>
                <a:ext cx="4" cy="15"/>
              </a:xfrm>
              <a:custGeom>
                <a:avLst/>
                <a:gdLst>
                  <a:gd name="T0" fmla="*/ 0 w 4"/>
                  <a:gd name="T1" fmla="*/ 7 h 15"/>
                  <a:gd name="T2" fmla="*/ 1 w 4"/>
                  <a:gd name="T3" fmla="*/ 15 h 15"/>
                  <a:gd name="T4" fmla="*/ 4 w 4"/>
                  <a:gd name="T5" fmla="*/ 5 h 15"/>
                  <a:gd name="T6" fmla="*/ 1 w 4"/>
                  <a:gd name="T7" fmla="*/ 0 h 15"/>
                  <a:gd name="T8" fmla="*/ 0 w 4"/>
                  <a:gd name="T9" fmla="*/ 7 h 15"/>
                </a:gdLst>
                <a:ahLst/>
                <a:cxnLst>
                  <a:cxn ang="0">
                    <a:pos x="T0" y="T1"/>
                  </a:cxn>
                  <a:cxn ang="0">
                    <a:pos x="T2" y="T3"/>
                  </a:cxn>
                  <a:cxn ang="0">
                    <a:pos x="T4" y="T5"/>
                  </a:cxn>
                  <a:cxn ang="0">
                    <a:pos x="T6" y="T7"/>
                  </a:cxn>
                  <a:cxn ang="0">
                    <a:pos x="T8" y="T9"/>
                  </a:cxn>
                </a:cxnLst>
                <a:rect l="0" t="0" r="r" b="b"/>
                <a:pathLst>
                  <a:path w="4" h="15">
                    <a:moveTo>
                      <a:pt x="0" y="7"/>
                    </a:moveTo>
                    <a:lnTo>
                      <a:pt x="1" y="15"/>
                    </a:lnTo>
                    <a:lnTo>
                      <a:pt x="4" y="5"/>
                    </a:lnTo>
                    <a:lnTo>
                      <a:pt x="1"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6" name="Freeform 480">
                <a:extLst>
                  <a:ext uri="{FF2B5EF4-FFF2-40B4-BE49-F238E27FC236}">
                    <a16:creationId xmlns:a16="http://schemas.microsoft.com/office/drawing/2014/main" xmlns="" id="{AEDC4F60-6C58-4F5A-8EAA-B31504A0CD97}"/>
                  </a:ext>
                </a:extLst>
              </p:cNvPr>
              <p:cNvSpPr>
                <a:spLocks/>
              </p:cNvSpPr>
              <p:nvPr/>
            </p:nvSpPr>
            <p:spPr bwMode="auto">
              <a:xfrm>
                <a:off x="-2252" y="3342"/>
                <a:ext cx="5" cy="4"/>
              </a:xfrm>
              <a:custGeom>
                <a:avLst/>
                <a:gdLst>
                  <a:gd name="T0" fmla="*/ 5 w 5"/>
                  <a:gd name="T1" fmla="*/ 2 h 4"/>
                  <a:gd name="T2" fmla="*/ 0 w 5"/>
                  <a:gd name="T3" fmla="*/ 0 h 4"/>
                  <a:gd name="T4" fmla="*/ 0 w 5"/>
                  <a:gd name="T5" fmla="*/ 2 h 4"/>
                  <a:gd name="T6" fmla="*/ 5 w 5"/>
                  <a:gd name="T7" fmla="*/ 4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lnTo>
                      <a:pt x="0" y="0"/>
                    </a:lnTo>
                    <a:lnTo>
                      <a:pt x="0" y="2"/>
                    </a:lnTo>
                    <a:lnTo>
                      <a:pt x="5" y="4"/>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7" name="Freeform 481">
                <a:extLst>
                  <a:ext uri="{FF2B5EF4-FFF2-40B4-BE49-F238E27FC236}">
                    <a16:creationId xmlns:a16="http://schemas.microsoft.com/office/drawing/2014/main" xmlns="" id="{BE3941BC-A013-4FF3-97B0-DB2560E3E1BA}"/>
                  </a:ext>
                </a:extLst>
              </p:cNvPr>
              <p:cNvSpPr>
                <a:spLocks/>
              </p:cNvSpPr>
              <p:nvPr/>
            </p:nvSpPr>
            <p:spPr bwMode="auto">
              <a:xfrm>
                <a:off x="-2239" y="3337"/>
                <a:ext cx="6" cy="7"/>
              </a:xfrm>
              <a:custGeom>
                <a:avLst/>
                <a:gdLst>
                  <a:gd name="T0" fmla="*/ 3 w 6"/>
                  <a:gd name="T1" fmla="*/ 7 h 7"/>
                  <a:gd name="T2" fmla="*/ 6 w 6"/>
                  <a:gd name="T3" fmla="*/ 0 h 7"/>
                  <a:gd name="T4" fmla="*/ 0 w 6"/>
                  <a:gd name="T5" fmla="*/ 2 h 7"/>
                  <a:gd name="T6" fmla="*/ 3 w 6"/>
                  <a:gd name="T7" fmla="*/ 7 h 7"/>
                </a:gdLst>
                <a:ahLst/>
                <a:cxnLst>
                  <a:cxn ang="0">
                    <a:pos x="T0" y="T1"/>
                  </a:cxn>
                  <a:cxn ang="0">
                    <a:pos x="T2" y="T3"/>
                  </a:cxn>
                  <a:cxn ang="0">
                    <a:pos x="T4" y="T5"/>
                  </a:cxn>
                  <a:cxn ang="0">
                    <a:pos x="T6" y="T7"/>
                  </a:cxn>
                </a:cxnLst>
                <a:rect l="0" t="0" r="r" b="b"/>
                <a:pathLst>
                  <a:path w="6" h="7">
                    <a:moveTo>
                      <a:pt x="3" y="7"/>
                    </a:moveTo>
                    <a:lnTo>
                      <a:pt x="6" y="0"/>
                    </a:lnTo>
                    <a:lnTo>
                      <a:pt x="0" y="2"/>
                    </a:lnTo>
                    <a:lnTo>
                      <a:pt x="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8" name="Freeform 482">
                <a:extLst>
                  <a:ext uri="{FF2B5EF4-FFF2-40B4-BE49-F238E27FC236}">
                    <a16:creationId xmlns:a16="http://schemas.microsoft.com/office/drawing/2014/main" xmlns="" id="{1121D49F-6244-405D-9163-E9CD2057E3CE}"/>
                  </a:ext>
                </a:extLst>
              </p:cNvPr>
              <p:cNvSpPr>
                <a:spLocks/>
              </p:cNvSpPr>
              <p:nvPr/>
            </p:nvSpPr>
            <p:spPr bwMode="auto">
              <a:xfrm>
                <a:off x="-2235" y="3333"/>
                <a:ext cx="19" cy="24"/>
              </a:xfrm>
              <a:custGeom>
                <a:avLst/>
                <a:gdLst>
                  <a:gd name="T0" fmla="*/ 7 w 20"/>
                  <a:gd name="T1" fmla="*/ 24 h 25"/>
                  <a:gd name="T2" fmla="*/ 13 w 20"/>
                  <a:gd name="T3" fmla="*/ 24 h 25"/>
                  <a:gd name="T4" fmla="*/ 15 w 20"/>
                  <a:gd name="T5" fmla="*/ 19 h 25"/>
                  <a:gd name="T6" fmla="*/ 18 w 20"/>
                  <a:gd name="T7" fmla="*/ 13 h 25"/>
                  <a:gd name="T8" fmla="*/ 17 w 20"/>
                  <a:gd name="T9" fmla="*/ 2 h 25"/>
                  <a:gd name="T10" fmla="*/ 5 w 20"/>
                  <a:gd name="T11" fmla="*/ 6 h 25"/>
                  <a:gd name="T12" fmla="*/ 5 w 20"/>
                  <a:gd name="T13" fmla="*/ 12 h 25"/>
                  <a:gd name="T14" fmla="*/ 0 w 20"/>
                  <a:gd name="T15" fmla="*/ 12 h 25"/>
                  <a:gd name="T16" fmla="*/ 7 w 20"/>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5">
                    <a:moveTo>
                      <a:pt x="7" y="24"/>
                    </a:moveTo>
                    <a:cubicBezTo>
                      <a:pt x="7" y="25"/>
                      <a:pt x="11" y="24"/>
                      <a:pt x="13" y="24"/>
                    </a:cubicBezTo>
                    <a:cubicBezTo>
                      <a:pt x="15" y="24"/>
                      <a:pt x="15" y="21"/>
                      <a:pt x="15" y="19"/>
                    </a:cubicBezTo>
                    <a:cubicBezTo>
                      <a:pt x="15" y="16"/>
                      <a:pt x="16" y="16"/>
                      <a:pt x="18" y="13"/>
                    </a:cubicBezTo>
                    <a:cubicBezTo>
                      <a:pt x="20" y="10"/>
                      <a:pt x="17" y="3"/>
                      <a:pt x="17" y="2"/>
                    </a:cubicBezTo>
                    <a:cubicBezTo>
                      <a:pt x="16" y="0"/>
                      <a:pt x="5" y="6"/>
                      <a:pt x="5" y="6"/>
                    </a:cubicBezTo>
                    <a:cubicBezTo>
                      <a:pt x="5" y="12"/>
                      <a:pt x="5" y="12"/>
                      <a:pt x="5" y="12"/>
                    </a:cubicBezTo>
                    <a:cubicBezTo>
                      <a:pt x="0" y="12"/>
                      <a:pt x="0" y="12"/>
                      <a:pt x="0" y="12"/>
                    </a:cubicBezTo>
                    <a:cubicBezTo>
                      <a:pt x="0" y="12"/>
                      <a:pt x="7" y="22"/>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9" name="Freeform 483">
                <a:extLst>
                  <a:ext uri="{FF2B5EF4-FFF2-40B4-BE49-F238E27FC236}">
                    <a16:creationId xmlns:a16="http://schemas.microsoft.com/office/drawing/2014/main" xmlns="" id="{4C94FBBE-562D-4EAE-8443-A1AD12D22975}"/>
                  </a:ext>
                </a:extLst>
              </p:cNvPr>
              <p:cNvSpPr>
                <a:spLocks/>
              </p:cNvSpPr>
              <p:nvPr/>
            </p:nvSpPr>
            <p:spPr bwMode="auto">
              <a:xfrm>
                <a:off x="-2219" y="3367"/>
                <a:ext cx="9" cy="8"/>
              </a:xfrm>
              <a:custGeom>
                <a:avLst/>
                <a:gdLst>
                  <a:gd name="T0" fmla="*/ 3 w 9"/>
                  <a:gd name="T1" fmla="*/ 7 h 8"/>
                  <a:gd name="T2" fmla="*/ 9 w 9"/>
                  <a:gd name="T3" fmla="*/ 8 h 8"/>
                  <a:gd name="T4" fmla="*/ 0 w 9"/>
                  <a:gd name="T5" fmla="*/ 0 h 8"/>
                  <a:gd name="T6" fmla="*/ 3 w 9"/>
                  <a:gd name="T7" fmla="*/ 7 h 8"/>
                </a:gdLst>
                <a:ahLst/>
                <a:cxnLst>
                  <a:cxn ang="0">
                    <a:pos x="T0" y="T1"/>
                  </a:cxn>
                  <a:cxn ang="0">
                    <a:pos x="T2" y="T3"/>
                  </a:cxn>
                  <a:cxn ang="0">
                    <a:pos x="T4" y="T5"/>
                  </a:cxn>
                  <a:cxn ang="0">
                    <a:pos x="T6" y="T7"/>
                  </a:cxn>
                </a:cxnLst>
                <a:rect l="0" t="0" r="r" b="b"/>
                <a:pathLst>
                  <a:path w="9" h="8">
                    <a:moveTo>
                      <a:pt x="3" y="7"/>
                    </a:moveTo>
                    <a:lnTo>
                      <a:pt x="9" y="8"/>
                    </a:lnTo>
                    <a:lnTo>
                      <a:pt x="0" y="0"/>
                    </a:lnTo>
                    <a:lnTo>
                      <a:pt x="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0" name="Freeform 484">
                <a:extLst>
                  <a:ext uri="{FF2B5EF4-FFF2-40B4-BE49-F238E27FC236}">
                    <a16:creationId xmlns:a16="http://schemas.microsoft.com/office/drawing/2014/main" xmlns="" id="{2C11C391-DA02-4C0A-849F-9205285C0421}"/>
                  </a:ext>
                </a:extLst>
              </p:cNvPr>
              <p:cNvSpPr>
                <a:spLocks/>
              </p:cNvSpPr>
              <p:nvPr/>
            </p:nvSpPr>
            <p:spPr bwMode="auto">
              <a:xfrm>
                <a:off x="-2247" y="3348"/>
                <a:ext cx="25" cy="27"/>
              </a:xfrm>
              <a:custGeom>
                <a:avLst/>
                <a:gdLst>
                  <a:gd name="T0" fmla="*/ 13 w 26"/>
                  <a:gd name="T1" fmla="*/ 29 h 29"/>
                  <a:gd name="T2" fmla="*/ 19 w 26"/>
                  <a:gd name="T3" fmla="*/ 24 h 29"/>
                  <a:gd name="T4" fmla="*/ 20 w 26"/>
                  <a:gd name="T5" fmla="*/ 20 h 29"/>
                  <a:gd name="T6" fmla="*/ 21 w 26"/>
                  <a:gd name="T7" fmla="*/ 21 h 29"/>
                  <a:gd name="T8" fmla="*/ 24 w 26"/>
                  <a:gd name="T9" fmla="*/ 20 h 29"/>
                  <a:gd name="T10" fmla="*/ 26 w 26"/>
                  <a:gd name="T11" fmla="*/ 14 h 29"/>
                  <a:gd name="T12" fmla="*/ 26 w 26"/>
                  <a:gd name="T13" fmla="*/ 13 h 29"/>
                  <a:gd name="T14" fmla="*/ 26 w 26"/>
                  <a:gd name="T15" fmla="*/ 13 h 29"/>
                  <a:gd name="T16" fmla="*/ 26 w 26"/>
                  <a:gd name="T17" fmla="*/ 12 h 29"/>
                  <a:gd name="T18" fmla="*/ 25 w 26"/>
                  <a:gd name="T19" fmla="*/ 12 h 29"/>
                  <a:gd name="T20" fmla="*/ 25 w 26"/>
                  <a:gd name="T21" fmla="*/ 11 h 29"/>
                  <a:gd name="T22" fmla="*/ 25 w 26"/>
                  <a:gd name="T23" fmla="*/ 11 h 29"/>
                  <a:gd name="T24" fmla="*/ 24 w 26"/>
                  <a:gd name="T25" fmla="*/ 11 h 29"/>
                  <a:gd name="T26" fmla="*/ 24 w 26"/>
                  <a:gd name="T27" fmla="*/ 11 h 29"/>
                  <a:gd name="T28" fmla="*/ 24 w 26"/>
                  <a:gd name="T29" fmla="*/ 11 h 29"/>
                  <a:gd name="T30" fmla="*/ 23 w 26"/>
                  <a:gd name="T31" fmla="*/ 11 h 29"/>
                  <a:gd name="T32" fmla="*/ 23 w 26"/>
                  <a:gd name="T33" fmla="*/ 12 h 29"/>
                  <a:gd name="T34" fmla="*/ 23 w 26"/>
                  <a:gd name="T35" fmla="*/ 12 h 29"/>
                  <a:gd name="T36" fmla="*/ 20 w 26"/>
                  <a:gd name="T37" fmla="*/ 19 h 29"/>
                  <a:gd name="T38" fmla="*/ 20 w 26"/>
                  <a:gd name="T39" fmla="*/ 13 h 29"/>
                  <a:gd name="T40" fmla="*/ 8 w 26"/>
                  <a:gd name="T41" fmla="*/ 0 h 29"/>
                  <a:gd name="T42" fmla="*/ 13 w 26"/>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9">
                    <a:moveTo>
                      <a:pt x="13" y="29"/>
                    </a:moveTo>
                    <a:cubicBezTo>
                      <a:pt x="13" y="29"/>
                      <a:pt x="18" y="25"/>
                      <a:pt x="19" y="24"/>
                    </a:cubicBezTo>
                    <a:cubicBezTo>
                      <a:pt x="20" y="24"/>
                      <a:pt x="20" y="22"/>
                      <a:pt x="20" y="20"/>
                    </a:cubicBezTo>
                    <a:cubicBezTo>
                      <a:pt x="20" y="20"/>
                      <a:pt x="21" y="21"/>
                      <a:pt x="21" y="21"/>
                    </a:cubicBezTo>
                    <a:cubicBezTo>
                      <a:pt x="22" y="21"/>
                      <a:pt x="23" y="21"/>
                      <a:pt x="24" y="20"/>
                    </a:cubicBezTo>
                    <a:cubicBezTo>
                      <a:pt x="26" y="14"/>
                      <a:pt x="26" y="14"/>
                      <a:pt x="26" y="14"/>
                    </a:cubicBezTo>
                    <a:cubicBezTo>
                      <a:pt x="26" y="13"/>
                      <a:pt x="26" y="13"/>
                      <a:pt x="26" y="13"/>
                    </a:cubicBezTo>
                    <a:cubicBezTo>
                      <a:pt x="26" y="13"/>
                      <a:pt x="26" y="13"/>
                      <a:pt x="26" y="13"/>
                    </a:cubicBezTo>
                    <a:cubicBezTo>
                      <a:pt x="26" y="12"/>
                      <a:pt x="26" y="12"/>
                      <a:pt x="26" y="12"/>
                    </a:cubicBezTo>
                    <a:cubicBezTo>
                      <a:pt x="26" y="12"/>
                      <a:pt x="26" y="12"/>
                      <a:pt x="25" y="12"/>
                    </a:cubicBezTo>
                    <a:cubicBezTo>
                      <a:pt x="25" y="11"/>
                      <a:pt x="25" y="11"/>
                      <a:pt x="25" y="11"/>
                    </a:cubicBezTo>
                    <a:cubicBezTo>
                      <a:pt x="25" y="11"/>
                      <a:pt x="25" y="11"/>
                      <a:pt x="25" y="11"/>
                    </a:cubicBezTo>
                    <a:cubicBezTo>
                      <a:pt x="25" y="11"/>
                      <a:pt x="24" y="11"/>
                      <a:pt x="24" y="11"/>
                    </a:cubicBezTo>
                    <a:cubicBezTo>
                      <a:pt x="24" y="11"/>
                      <a:pt x="24" y="11"/>
                      <a:pt x="24" y="11"/>
                    </a:cubicBezTo>
                    <a:cubicBezTo>
                      <a:pt x="24" y="11"/>
                      <a:pt x="24" y="11"/>
                      <a:pt x="24" y="11"/>
                    </a:cubicBezTo>
                    <a:cubicBezTo>
                      <a:pt x="24" y="11"/>
                      <a:pt x="23" y="11"/>
                      <a:pt x="23" y="11"/>
                    </a:cubicBezTo>
                    <a:cubicBezTo>
                      <a:pt x="23" y="11"/>
                      <a:pt x="23" y="12"/>
                      <a:pt x="23" y="12"/>
                    </a:cubicBezTo>
                    <a:cubicBezTo>
                      <a:pt x="23" y="12"/>
                      <a:pt x="23" y="12"/>
                      <a:pt x="23" y="12"/>
                    </a:cubicBezTo>
                    <a:cubicBezTo>
                      <a:pt x="20" y="19"/>
                      <a:pt x="20" y="19"/>
                      <a:pt x="20" y="19"/>
                    </a:cubicBezTo>
                    <a:cubicBezTo>
                      <a:pt x="20" y="17"/>
                      <a:pt x="20" y="15"/>
                      <a:pt x="20" y="13"/>
                    </a:cubicBezTo>
                    <a:cubicBezTo>
                      <a:pt x="19" y="6"/>
                      <a:pt x="8" y="0"/>
                      <a:pt x="8" y="0"/>
                    </a:cubicBezTo>
                    <a:cubicBezTo>
                      <a:pt x="0" y="17"/>
                      <a:pt x="13" y="29"/>
                      <a:pt x="1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1" name="Freeform 485">
                <a:extLst>
                  <a:ext uri="{FF2B5EF4-FFF2-40B4-BE49-F238E27FC236}">
                    <a16:creationId xmlns:a16="http://schemas.microsoft.com/office/drawing/2014/main" xmlns="" id="{C60F4C81-042B-473C-85B4-70F21F57C15C}"/>
                  </a:ext>
                </a:extLst>
              </p:cNvPr>
              <p:cNvSpPr>
                <a:spLocks/>
              </p:cNvSpPr>
              <p:nvPr/>
            </p:nvSpPr>
            <p:spPr bwMode="auto">
              <a:xfrm>
                <a:off x="-2253" y="3360"/>
                <a:ext cx="18" cy="30"/>
              </a:xfrm>
              <a:custGeom>
                <a:avLst/>
                <a:gdLst>
                  <a:gd name="T0" fmla="*/ 5 w 19"/>
                  <a:gd name="T1" fmla="*/ 0 h 31"/>
                  <a:gd name="T2" fmla="*/ 6 w 19"/>
                  <a:gd name="T3" fmla="*/ 6 h 31"/>
                  <a:gd name="T4" fmla="*/ 1 w 19"/>
                  <a:gd name="T5" fmla="*/ 9 h 31"/>
                  <a:gd name="T6" fmla="*/ 6 w 19"/>
                  <a:gd name="T7" fmla="*/ 14 h 31"/>
                  <a:gd name="T8" fmla="*/ 1 w 19"/>
                  <a:gd name="T9" fmla="*/ 31 h 31"/>
                  <a:gd name="T10" fmla="*/ 7 w 19"/>
                  <a:gd name="T11" fmla="*/ 26 h 31"/>
                  <a:gd name="T12" fmla="*/ 7 w 19"/>
                  <a:gd name="T13" fmla="*/ 19 h 31"/>
                  <a:gd name="T14" fmla="*/ 12 w 19"/>
                  <a:gd name="T15" fmla="*/ 17 h 31"/>
                  <a:gd name="T16" fmla="*/ 12 w 19"/>
                  <a:gd name="T17" fmla="*/ 23 h 31"/>
                  <a:gd name="T18" fmla="*/ 5 w 1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1">
                    <a:moveTo>
                      <a:pt x="5" y="0"/>
                    </a:moveTo>
                    <a:cubicBezTo>
                      <a:pt x="6" y="6"/>
                      <a:pt x="6" y="6"/>
                      <a:pt x="6" y="6"/>
                    </a:cubicBezTo>
                    <a:cubicBezTo>
                      <a:pt x="1" y="9"/>
                      <a:pt x="1" y="9"/>
                      <a:pt x="1" y="9"/>
                    </a:cubicBezTo>
                    <a:cubicBezTo>
                      <a:pt x="1" y="9"/>
                      <a:pt x="3" y="11"/>
                      <a:pt x="6" y="14"/>
                    </a:cubicBezTo>
                    <a:cubicBezTo>
                      <a:pt x="0" y="18"/>
                      <a:pt x="1" y="31"/>
                      <a:pt x="1" y="31"/>
                    </a:cubicBezTo>
                    <a:cubicBezTo>
                      <a:pt x="1" y="31"/>
                      <a:pt x="6" y="27"/>
                      <a:pt x="7" y="26"/>
                    </a:cubicBezTo>
                    <a:cubicBezTo>
                      <a:pt x="7" y="25"/>
                      <a:pt x="7" y="19"/>
                      <a:pt x="7" y="19"/>
                    </a:cubicBezTo>
                    <a:cubicBezTo>
                      <a:pt x="12" y="17"/>
                      <a:pt x="12" y="17"/>
                      <a:pt x="12" y="17"/>
                    </a:cubicBezTo>
                    <a:cubicBezTo>
                      <a:pt x="12" y="17"/>
                      <a:pt x="13" y="19"/>
                      <a:pt x="12" y="23"/>
                    </a:cubicBezTo>
                    <a:cubicBezTo>
                      <a:pt x="19" y="13"/>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2" name="Freeform 486">
                <a:extLst>
                  <a:ext uri="{FF2B5EF4-FFF2-40B4-BE49-F238E27FC236}">
                    <a16:creationId xmlns:a16="http://schemas.microsoft.com/office/drawing/2014/main" xmlns="" id="{B49B4CC9-19D6-403A-8D50-32A4C9BB4683}"/>
                  </a:ext>
                </a:extLst>
              </p:cNvPr>
              <p:cNvSpPr>
                <a:spLocks/>
              </p:cNvSpPr>
              <p:nvPr/>
            </p:nvSpPr>
            <p:spPr bwMode="auto">
              <a:xfrm>
                <a:off x="-2208" y="3430"/>
                <a:ext cx="9" cy="8"/>
              </a:xfrm>
              <a:custGeom>
                <a:avLst/>
                <a:gdLst>
                  <a:gd name="T0" fmla="*/ 6 w 10"/>
                  <a:gd name="T1" fmla="*/ 7 h 9"/>
                  <a:gd name="T2" fmla="*/ 9 w 10"/>
                  <a:gd name="T3" fmla="*/ 2 h 9"/>
                  <a:gd name="T4" fmla="*/ 4 w 10"/>
                  <a:gd name="T5" fmla="*/ 0 h 9"/>
                  <a:gd name="T6" fmla="*/ 0 w 10"/>
                  <a:gd name="T7" fmla="*/ 2 h 9"/>
                  <a:gd name="T8" fmla="*/ 1 w 10"/>
                  <a:gd name="T9" fmla="*/ 8 h 9"/>
                  <a:gd name="T10" fmla="*/ 6 w 10"/>
                  <a:gd name="T11" fmla="*/ 7 h 9"/>
                </a:gdLst>
                <a:ahLst/>
                <a:cxnLst>
                  <a:cxn ang="0">
                    <a:pos x="T0" y="T1"/>
                  </a:cxn>
                  <a:cxn ang="0">
                    <a:pos x="T2" y="T3"/>
                  </a:cxn>
                  <a:cxn ang="0">
                    <a:pos x="T4" y="T5"/>
                  </a:cxn>
                  <a:cxn ang="0">
                    <a:pos x="T6" y="T7"/>
                  </a:cxn>
                  <a:cxn ang="0">
                    <a:pos x="T8" y="T9"/>
                  </a:cxn>
                  <a:cxn ang="0">
                    <a:pos x="T10" y="T11"/>
                  </a:cxn>
                </a:cxnLst>
                <a:rect l="0" t="0" r="r" b="b"/>
                <a:pathLst>
                  <a:path w="10" h="9">
                    <a:moveTo>
                      <a:pt x="6" y="7"/>
                    </a:moveTo>
                    <a:cubicBezTo>
                      <a:pt x="7" y="7"/>
                      <a:pt x="8" y="3"/>
                      <a:pt x="9" y="2"/>
                    </a:cubicBezTo>
                    <a:cubicBezTo>
                      <a:pt x="10" y="2"/>
                      <a:pt x="4" y="0"/>
                      <a:pt x="4" y="0"/>
                    </a:cubicBezTo>
                    <a:cubicBezTo>
                      <a:pt x="0" y="2"/>
                      <a:pt x="0" y="2"/>
                      <a:pt x="0" y="2"/>
                    </a:cubicBezTo>
                    <a:cubicBezTo>
                      <a:pt x="0" y="2"/>
                      <a:pt x="1" y="6"/>
                      <a:pt x="1" y="8"/>
                    </a:cubicBezTo>
                    <a:cubicBezTo>
                      <a:pt x="0" y="9"/>
                      <a:pt x="5" y="7"/>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3" name="Freeform 487">
                <a:extLst>
                  <a:ext uri="{FF2B5EF4-FFF2-40B4-BE49-F238E27FC236}">
                    <a16:creationId xmlns:a16="http://schemas.microsoft.com/office/drawing/2014/main" xmlns="" id="{FED2B8E5-9DFC-4B21-A15B-BD4907727045}"/>
                  </a:ext>
                </a:extLst>
              </p:cNvPr>
              <p:cNvSpPr>
                <a:spLocks/>
              </p:cNvSpPr>
              <p:nvPr/>
            </p:nvSpPr>
            <p:spPr bwMode="auto">
              <a:xfrm>
                <a:off x="-2254" y="3414"/>
                <a:ext cx="10" cy="31"/>
              </a:xfrm>
              <a:custGeom>
                <a:avLst/>
                <a:gdLst>
                  <a:gd name="T0" fmla="*/ 10 w 11"/>
                  <a:gd name="T1" fmla="*/ 17 h 33"/>
                  <a:gd name="T2" fmla="*/ 8 w 11"/>
                  <a:gd name="T3" fmla="*/ 5 h 33"/>
                  <a:gd name="T4" fmla="*/ 5 w 11"/>
                  <a:gd name="T5" fmla="*/ 0 h 33"/>
                  <a:gd name="T6" fmla="*/ 3 w 11"/>
                  <a:gd name="T7" fmla="*/ 12 h 33"/>
                  <a:gd name="T8" fmla="*/ 0 w 11"/>
                  <a:gd name="T9" fmla="*/ 28 h 33"/>
                  <a:gd name="T10" fmla="*/ 7 w 11"/>
                  <a:gd name="T11" fmla="*/ 33 h 33"/>
                  <a:gd name="T12" fmla="*/ 10 w 1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10" y="17"/>
                    </a:moveTo>
                    <a:cubicBezTo>
                      <a:pt x="9" y="15"/>
                      <a:pt x="8" y="8"/>
                      <a:pt x="8" y="5"/>
                    </a:cubicBezTo>
                    <a:cubicBezTo>
                      <a:pt x="9" y="3"/>
                      <a:pt x="5" y="0"/>
                      <a:pt x="5" y="0"/>
                    </a:cubicBezTo>
                    <a:cubicBezTo>
                      <a:pt x="5" y="0"/>
                      <a:pt x="4" y="7"/>
                      <a:pt x="3" y="12"/>
                    </a:cubicBezTo>
                    <a:cubicBezTo>
                      <a:pt x="0" y="19"/>
                      <a:pt x="0" y="26"/>
                      <a:pt x="0" y="28"/>
                    </a:cubicBezTo>
                    <a:cubicBezTo>
                      <a:pt x="0" y="31"/>
                      <a:pt x="6" y="33"/>
                      <a:pt x="7" y="33"/>
                    </a:cubicBezTo>
                    <a:cubicBezTo>
                      <a:pt x="7" y="32"/>
                      <a:pt x="11" y="20"/>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4" name="Freeform 488">
                <a:extLst>
                  <a:ext uri="{FF2B5EF4-FFF2-40B4-BE49-F238E27FC236}">
                    <a16:creationId xmlns:a16="http://schemas.microsoft.com/office/drawing/2014/main" xmlns="" id="{406C3E2A-D4B0-45BC-92CE-B24BB42AFC37}"/>
                  </a:ext>
                </a:extLst>
              </p:cNvPr>
              <p:cNvSpPr>
                <a:spLocks/>
              </p:cNvSpPr>
              <p:nvPr/>
            </p:nvSpPr>
            <p:spPr bwMode="auto">
              <a:xfrm>
                <a:off x="-1898" y="3458"/>
                <a:ext cx="6" cy="6"/>
              </a:xfrm>
              <a:custGeom>
                <a:avLst/>
                <a:gdLst>
                  <a:gd name="T0" fmla="*/ 0 w 6"/>
                  <a:gd name="T1" fmla="*/ 6 h 6"/>
                  <a:gd name="T2" fmla="*/ 6 w 6"/>
                  <a:gd name="T3" fmla="*/ 4 h 6"/>
                  <a:gd name="T4" fmla="*/ 2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4"/>
                    </a:lnTo>
                    <a:lnTo>
                      <a:pt x="2"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5" name="Freeform 489">
                <a:extLst>
                  <a:ext uri="{FF2B5EF4-FFF2-40B4-BE49-F238E27FC236}">
                    <a16:creationId xmlns:a16="http://schemas.microsoft.com/office/drawing/2014/main" xmlns="" id="{6DEC9D38-8A1A-4E46-AFDC-DFF4FFC5C151}"/>
                  </a:ext>
                </a:extLst>
              </p:cNvPr>
              <p:cNvSpPr>
                <a:spLocks/>
              </p:cNvSpPr>
              <p:nvPr/>
            </p:nvSpPr>
            <p:spPr bwMode="auto">
              <a:xfrm>
                <a:off x="-1282" y="2585"/>
                <a:ext cx="5" cy="8"/>
              </a:xfrm>
              <a:custGeom>
                <a:avLst/>
                <a:gdLst>
                  <a:gd name="T0" fmla="*/ 5 w 5"/>
                  <a:gd name="T1" fmla="*/ 0 h 8"/>
                  <a:gd name="T2" fmla="*/ 0 w 5"/>
                  <a:gd name="T3" fmla="*/ 2 h 8"/>
                  <a:gd name="T4" fmla="*/ 5 w 5"/>
                  <a:gd name="T5" fmla="*/ 8 h 8"/>
                  <a:gd name="T6" fmla="*/ 5 w 5"/>
                  <a:gd name="T7" fmla="*/ 0 h 8"/>
                </a:gdLst>
                <a:ahLst/>
                <a:cxnLst>
                  <a:cxn ang="0">
                    <a:pos x="T0" y="T1"/>
                  </a:cxn>
                  <a:cxn ang="0">
                    <a:pos x="T2" y="T3"/>
                  </a:cxn>
                  <a:cxn ang="0">
                    <a:pos x="T4" y="T5"/>
                  </a:cxn>
                  <a:cxn ang="0">
                    <a:pos x="T6" y="T7"/>
                  </a:cxn>
                </a:cxnLst>
                <a:rect l="0" t="0" r="r" b="b"/>
                <a:pathLst>
                  <a:path w="5" h="8">
                    <a:moveTo>
                      <a:pt x="5" y="0"/>
                    </a:moveTo>
                    <a:lnTo>
                      <a:pt x="0" y="2"/>
                    </a:lnTo>
                    <a:lnTo>
                      <a:pt x="5" y="8"/>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6" name="Freeform 490">
                <a:extLst>
                  <a:ext uri="{FF2B5EF4-FFF2-40B4-BE49-F238E27FC236}">
                    <a16:creationId xmlns:a16="http://schemas.microsoft.com/office/drawing/2014/main" xmlns="" id="{ABB30C52-F643-4903-B4E3-EA271B1A4E97}"/>
                  </a:ext>
                </a:extLst>
              </p:cNvPr>
              <p:cNvSpPr>
                <a:spLocks/>
              </p:cNvSpPr>
              <p:nvPr/>
            </p:nvSpPr>
            <p:spPr bwMode="auto">
              <a:xfrm>
                <a:off x="-1328" y="2592"/>
                <a:ext cx="6" cy="9"/>
              </a:xfrm>
              <a:custGeom>
                <a:avLst/>
                <a:gdLst>
                  <a:gd name="T0" fmla="*/ 5 w 7"/>
                  <a:gd name="T1" fmla="*/ 9 h 10"/>
                  <a:gd name="T2" fmla="*/ 0 w 7"/>
                  <a:gd name="T3" fmla="*/ 0 h 10"/>
                  <a:gd name="T4" fmla="*/ 0 w 7"/>
                  <a:gd name="T5" fmla="*/ 6 h 10"/>
                  <a:gd name="T6" fmla="*/ 5 w 7"/>
                  <a:gd name="T7" fmla="*/ 9 h 10"/>
                </a:gdLst>
                <a:ahLst/>
                <a:cxnLst>
                  <a:cxn ang="0">
                    <a:pos x="T0" y="T1"/>
                  </a:cxn>
                  <a:cxn ang="0">
                    <a:pos x="T2" y="T3"/>
                  </a:cxn>
                  <a:cxn ang="0">
                    <a:pos x="T4" y="T5"/>
                  </a:cxn>
                  <a:cxn ang="0">
                    <a:pos x="T6" y="T7"/>
                  </a:cxn>
                </a:cxnLst>
                <a:rect l="0" t="0" r="r" b="b"/>
                <a:pathLst>
                  <a:path w="7" h="10">
                    <a:moveTo>
                      <a:pt x="5" y="9"/>
                    </a:moveTo>
                    <a:cubicBezTo>
                      <a:pt x="7" y="10"/>
                      <a:pt x="0" y="0"/>
                      <a:pt x="0" y="0"/>
                    </a:cubicBezTo>
                    <a:cubicBezTo>
                      <a:pt x="0" y="0"/>
                      <a:pt x="0" y="5"/>
                      <a:pt x="0" y="6"/>
                    </a:cubicBezTo>
                    <a:cubicBezTo>
                      <a:pt x="0" y="7"/>
                      <a:pt x="4"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7" name="Freeform 491">
                <a:extLst>
                  <a:ext uri="{FF2B5EF4-FFF2-40B4-BE49-F238E27FC236}">
                    <a16:creationId xmlns:a16="http://schemas.microsoft.com/office/drawing/2014/main" xmlns="" id="{85C31C75-20A1-4E84-B94B-50FF79F87541}"/>
                  </a:ext>
                </a:extLst>
              </p:cNvPr>
              <p:cNvSpPr>
                <a:spLocks/>
              </p:cNvSpPr>
              <p:nvPr/>
            </p:nvSpPr>
            <p:spPr bwMode="auto">
              <a:xfrm>
                <a:off x="-1337" y="2615"/>
                <a:ext cx="8" cy="4"/>
              </a:xfrm>
              <a:custGeom>
                <a:avLst/>
                <a:gdLst>
                  <a:gd name="T0" fmla="*/ 1 w 8"/>
                  <a:gd name="T1" fmla="*/ 3 h 5"/>
                  <a:gd name="T2" fmla="*/ 6 w 8"/>
                  <a:gd name="T3" fmla="*/ 5 h 5"/>
                  <a:gd name="T4" fmla="*/ 8 w 8"/>
                  <a:gd name="T5" fmla="*/ 0 h 5"/>
                  <a:gd name="T6" fmla="*/ 1 w 8"/>
                  <a:gd name="T7" fmla="*/ 3 h 5"/>
                </a:gdLst>
                <a:ahLst/>
                <a:cxnLst>
                  <a:cxn ang="0">
                    <a:pos x="T0" y="T1"/>
                  </a:cxn>
                  <a:cxn ang="0">
                    <a:pos x="T2" y="T3"/>
                  </a:cxn>
                  <a:cxn ang="0">
                    <a:pos x="T4" y="T5"/>
                  </a:cxn>
                  <a:cxn ang="0">
                    <a:pos x="T6" y="T7"/>
                  </a:cxn>
                </a:cxnLst>
                <a:rect l="0" t="0" r="r" b="b"/>
                <a:pathLst>
                  <a:path w="8" h="5">
                    <a:moveTo>
                      <a:pt x="1" y="3"/>
                    </a:moveTo>
                    <a:cubicBezTo>
                      <a:pt x="0" y="4"/>
                      <a:pt x="5" y="4"/>
                      <a:pt x="6" y="5"/>
                    </a:cubicBezTo>
                    <a:cubicBezTo>
                      <a:pt x="8" y="5"/>
                      <a:pt x="8" y="1"/>
                      <a:pt x="8" y="0"/>
                    </a:cubicBezTo>
                    <a:cubicBezTo>
                      <a:pt x="8" y="0"/>
                      <a:pt x="2"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8" name="Freeform 492">
                <a:extLst>
                  <a:ext uri="{FF2B5EF4-FFF2-40B4-BE49-F238E27FC236}">
                    <a16:creationId xmlns:a16="http://schemas.microsoft.com/office/drawing/2014/main" xmlns="" id="{1267BBFF-9EC1-4EFD-B17C-2D3AC30CB66E}"/>
                  </a:ext>
                </a:extLst>
              </p:cNvPr>
              <p:cNvSpPr>
                <a:spLocks/>
              </p:cNvSpPr>
              <p:nvPr/>
            </p:nvSpPr>
            <p:spPr bwMode="auto">
              <a:xfrm>
                <a:off x="-1349" y="2625"/>
                <a:ext cx="6" cy="6"/>
              </a:xfrm>
              <a:custGeom>
                <a:avLst/>
                <a:gdLst>
                  <a:gd name="T0" fmla="*/ 6 w 6"/>
                  <a:gd name="T1" fmla="*/ 5 h 6"/>
                  <a:gd name="T2" fmla="*/ 6 w 6"/>
                  <a:gd name="T3" fmla="*/ 1 h 6"/>
                  <a:gd name="T4" fmla="*/ 0 w 6"/>
                  <a:gd name="T5" fmla="*/ 0 h 6"/>
                  <a:gd name="T6" fmla="*/ 1 w 6"/>
                  <a:gd name="T7" fmla="*/ 6 h 6"/>
                  <a:gd name="T8" fmla="*/ 6 w 6"/>
                  <a:gd name="T9" fmla="*/ 5 h 6"/>
                </a:gdLst>
                <a:ahLst/>
                <a:cxnLst>
                  <a:cxn ang="0">
                    <a:pos x="T0" y="T1"/>
                  </a:cxn>
                  <a:cxn ang="0">
                    <a:pos x="T2" y="T3"/>
                  </a:cxn>
                  <a:cxn ang="0">
                    <a:pos x="T4" y="T5"/>
                  </a:cxn>
                  <a:cxn ang="0">
                    <a:pos x="T6" y="T7"/>
                  </a:cxn>
                  <a:cxn ang="0">
                    <a:pos x="T8" y="T9"/>
                  </a:cxn>
                </a:cxnLst>
                <a:rect l="0" t="0" r="r" b="b"/>
                <a:pathLst>
                  <a:path w="6" h="6">
                    <a:moveTo>
                      <a:pt x="6" y="5"/>
                    </a:moveTo>
                    <a:cubicBezTo>
                      <a:pt x="6" y="1"/>
                      <a:pt x="6" y="1"/>
                      <a:pt x="6" y="1"/>
                    </a:cubicBezTo>
                    <a:cubicBezTo>
                      <a:pt x="0" y="0"/>
                      <a:pt x="0" y="0"/>
                      <a:pt x="0" y="0"/>
                    </a:cubicBezTo>
                    <a:cubicBezTo>
                      <a:pt x="0" y="0"/>
                      <a:pt x="1" y="5"/>
                      <a:pt x="1" y="6"/>
                    </a:cubicBezTo>
                    <a:cubicBezTo>
                      <a:pt x="1" y="6"/>
                      <a:pt x="6"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9" name="Freeform 493">
                <a:extLst>
                  <a:ext uri="{FF2B5EF4-FFF2-40B4-BE49-F238E27FC236}">
                    <a16:creationId xmlns:a16="http://schemas.microsoft.com/office/drawing/2014/main" xmlns="" id="{CACFF8AB-CB5A-4E8D-B16E-765F17C88459}"/>
                  </a:ext>
                </a:extLst>
              </p:cNvPr>
              <p:cNvSpPr>
                <a:spLocks/>
              </p:cNvSpPr>
              <p:nvPr/>
            </p:nvSpPr>
            <p:spPr bwMode="auto">
              <a:xfrm>
                <a:off x="-1352" y="2634"/>
                <a:ext cx="6" cy="6"/>
              </a:xfrm>
              <a:custGeom>
                <a:avLst/>
                <a:gdLst>
                  <a:gd name="T0" fmla="*/ 3 w 6"/>
                  <a:gd name="T1" fmla="*/ 6 h 6"/>
                  <a:gd name="T2" fmla="*/ 6 w 6"/>
                  <a:gd name="T3" fmla="*/ 5 h 6"/>
                  <a:gd name="T4" fmla="*/ 0 w 6"/>
                  <a:gd name="T5" fmla="*/ 0 h 6"/>
                  <a:gd name="T6" fmla="*/ 3 w 6"/>
                  <a:gd name="T7" fmla="*/ 6 h 6"/>
                </a:gdLst>
                <a:ahLst/>
                <a:cxnLst>
                  <a:cxn ang="0">
                    <a:pos x="T0" y="T1"/>
                  </a:cxn>
                  <a:cxn ang="0">
                    <a:pos x="T2" y="T3"/>
                  </a:cxn>
                  <a:cxn ang="0">
                    <a:pos x="T4" y="T5"/>
                  </a:cxn>
                  <a:cxn ang="0">
                    <a:pos x="T6" y="T7"/>
                  </a:cxn>
                </a:cxnLst>
                <a:rect l="0" t="0" r="r" b="b"/>
                <a:pathLst>
                  <a:path w="6" h="6">
                    <a:moveTo>
                      <a:pt x="3" y="6"/>
                    </a:moveTo>
                    <a:lnTo>
                      <a:pt x="6" y="5"/>
                    </a:lnTo>
                    <a:lnTo>
                      <a:pt x="0" y="0"/>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0" name="Freeform 494">
                <a:extLst>
                  <a:ext uri="{FF2B5EF4-FFF2-40B4-BE49-F238E27FC236}">
                    <a16:creationId xmlns:a16="http://schemas.microsoft.com/office/drawing/2014/main" xmlns="" id="{458CEE16-04C1-419B-806F-5FC73D7AE557}"/>
                  </a:ext>
                </a:extLst>
              </p:cNvPr>
              <p:cNvSpPr>
                <a:spLocks/>
              </p:cNvSpPr>
              <p:nvPr/>
            </p:nvSpPr>
            <p:spPr bwMode="auto">
              <a:xfrm>
                <a:off x="-1371" y="2647"/>
                <a:ext cx="7" cy="5"/>
              </a:xfrm>
              <a:custGeom>
                <a:avLst/>
                <a:gdLst>
                  <a:gd name="T0" fmla="*/ 1 w 7"/>
                  <a:gd name="T1" fmla="*/ 0 h 5"/>
                  <a:gd name="T2" fmla="*/ 0 w 7"/>
                  <a:gd name="T3" fmla="*/ 2 h 5"/>
                  <a:gd name="T4" fmla="*/ 7 w 7"/>
                  <a:gd name="T5" fmla="*/ 5 h 5"/>
                  <a:gd name="T6" fmla="*/ 1 w 7"/>
                  <a:gd name="T7" fmla="*/ 0 h 5"/>
                </a:gdLst>
                <a:ahLst/>
                <a:cxnLst>
                  <a:cxn ang="0">
                    <a:pos x="T0" y="T1"/>
                  </a:cxn>
                  <a:cxn ang="0">
                    <a:pos x="T2" y="T3"/>
                  </a:cxn>
                  <a:cxn ang="0">
                    <a:pos x="T4" y="T5"/>
                  </a:cxn>
                  <a:cxn ang="0">
                    <a:pos x="T6" y="T7"/>
                  </a:cxn>
                </a:cxnLst>
                <a:rect l="0" t="0" r="r" b="b"/>
                <a:pathLst>
                  <a:path w="7" h="5">
                    <a:moveTo>
                      <a:pt x="1" y="0"/>
                    </a:moveTo>
                    <a:lnTo>
                      <a:pt x="0" y="2"/>
                    </a:lnTo>
                    <a:lnTo>
                      <a:pt x="7" y="5"/>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1" name="Freeform 495">
                <a:extLst>
                  <a:ext uri="{FF2B5EF4-FFF2-40B4-BE49-F238E27FC236}">
                    <a16:creationId xmlns:a16="http://schemas.microsoft.com/office/drawing/2014/main" xmlns="" id="{AF9CE5EE-685A-45A5-A194-37DCCE13380A}"/>
                  </a:ext>
                </a:extLst>
              </p:cNvPr>
              <p:cNvSpPr>
                <a:spLocks/>
              </p:cNvSpPr>
              <p:nvPr/>
            </p:nvSpPr>
            <p:spPr bwMode="auto">
              <a:xfrm>
                <a:off x="-1287" y="2835"/>
                <a:ext cx="6" cy="5"/>
              </a:xfrm>
              <a:custGeom>
                <a:avLst/>
                <a:gdLst>
                  <a:gd name="T0" fmla="*/ 4 w 6"/>
                  <a:gd name="T1" fmla="*/ 5 h 5"/>
                  <a:gd name="T2" fmla="*/ 6 w 6"/>
                  <a:gd name="T3" fmla="*/ 1 h 5"/>
                  <a:gd name="T4" fmla="*/ 0 w 6"/>
                  <a:gd name="T5" fmla="*/ 0 h 5"/>
                  <a:gd name="T6" fmla="*/ 4 w 6"/>
                  <a:gd name="T7" fmla="*/ 5 h 5"/>
                </a:gdLst>
                <a:ahLst/>
                <a:cxnLst>
                  <a:cxn ang="0">
                    <a:pos x="T0" y="T1"/>
                  </a:cxn>
                  <a:cxn ang="0">
                    <a:pos x="T2" y="T3"/>
                  </a:cxn>
                  <a:cxn ang="0">
                    <a:pos x="T4" y="T5"/>
                  </a:cxn>
                  <a:cxn ang="0">
                    <a:pos x="T6" y="T7"/>
                  </a:cxn>
                </a:cxnLst>
                <a:rect l="0" t="0" r="r" b="b"/>
                <a:pathLst>
                  <a:path w="6" h="5">
                    <a:moveTo>
                      <a:pt x="4" y="5"/>
                    </a:moveTo>
                    <a:lnTo>
                      <a:pt x="6" y="1"/>
                    </a:lnTo>
                    <a:lnTo>
                      <a:pt x="0" y="0"/>
                    </a:ln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2" name="Freeform 496">
                <a:extLst>
                  <a:ext uri="{FF2B5EF4-FFF2-40B4-BE49-F238E27FC236}">
                    <a16:creationId xmlns:a16="http://schemas.microsoft.com/office/drawing/2014/main" xmlns="" id="{E294BFD8-AEA8-4C04-9183-9B14E8D9DB8A}"/>
                  </a:ext>
                </a:extLst>
              </p:cNvPr>
              <p:cNvSpPr>
                <a:spLocks/>
              </p:cNvSpPr>
              <p:nvPr/>
            </p:nvSpPr>
            <p:spPr bwMode="auto">
              <a:xfrm>
                <a:off x="-1386" y="2844"/>
                <a:ext cx="5" cy="6"/>
              </a:xfrm>
              <a:custGeom>
                <a:avLst/>
                <a:gdLst>
                  <a:gd name="T0" fmla="*/ 0 w 5"/>
                  <a:gd name="T1" fmla="*/ 5 h 6"/>
                  <a:gd name="T2" fmla="*/ 5 w 5"/>
                  <a:gd name="T3" fmla="*/ 6 h 6"/>
                  <a:gd name="T4" fmla="*/ 3 w 5"/>
                  <a:gd name="T5" fmla="*/ 0 h 6"/>
                  <a:gd name="T6" fmla="*/ 0 w 5"/>
                  <a:gd name="T7" fmla="*/ 5 h 6"/>
                </a:gdLst>
                <a:ahLst/>
                <a:cxnLst>
                  <a:cxn ang="0">
                    <a:pos x="T0" y="T1"/>
                  </a:cxn>
                  <a:cxn ang="0">
                    <a:pos x="T2" y="T3"/>
                  </a:cxn>
                  <a:cxn ang="0">
                    <a:pos x="T4" y="T5"/>
                  </a:cxn>
                  <a:cxn ang="0">
                    <a:pos x="T6" y="T7"/>
                  </a:cxn>
                </a:cxnLst>
                <a:rect l="0" t="0" r="r" b="b"/>
                <a:pathLst>
                  <a:path w="5" h="6">
                    <a:moveTo>
                      <a:pt x="0" y="5"/>
                    </a:moveTo>
                    <a:lnTo>
                      <a:pt x="5" y="6"/>
                    </a:lnTo>
                    <a:lnTo>
                      <a:pt x="3"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3" name="Freeform 497">
                <a:extLst>
                  <a:ext uri="{FF2B5EF4-FFF2-40B4-BE49-F238E27FC236}">
                    <a16:creationId xmlns:a16="http://schemas.microsoft.com/office/drawing/2014/main" xmlns="" id="{872A4C67-38E2-448C-9E3C-E305EB861A11}"/>
                  </a:ext>
                </a:extLst>
              </p:cNvPr>
              <p:cNvSpPr>
                <a:spLocks/>
              </p:cNvSpPr>
              <p:nvPr/>
            </p:nvSpPr>
            <p:spPr bwMode="auto">
              <a:xfrm>
                <a:off x="-1383" y="2854"/>
                <a:ext cx="3" cy="6"/>
              </a:xfrm>
              <a:custGeom>
                <a:avLst/>
                <a:gdLst>
                  <a:gd name="T0" fmla="*/ 2 w 3"/>
                  <a:gd name="T1" fmla="*/ 5 h 6"/>
                  <a:gd name="T2" fmla="*/ 3 w 3"/>
                  <a:gd name="T3" fmla="*/ 0 h 6"/>
                  <a:gd name="T4" fmla="*/ 0 w 3"/>
                  <a:gd name="T5" fmla="*/ 0 h 6"/>
                  <a:gd name="T6" fmla="*/ 2 w 3"/>
                  <a:gd name="T7" fmla="*/ 5 h 6"/>
                </a:gdLst>
                <a:ahLst/>
                <a:cxnLst>
                  <a:cxn ang="0">
                    <a:pos x="T0" y="T1"/>
                  </a:cxn>
                  <a:cxn ang="0">
                    <a:pos x="T2" y="T3"/>
                  </a:cxn>
                  <a:cxn ang="0">
                    <a:pos x="T4" y="T5"/>
                  </a:cxn>
                  <a:cxn ang="0">
                    <a:pos x="T6" y="T7"/>
                  </a:cxn>
                </a:cxnLst>
                <a:rect l="0" t="0" r="r" b="b"/>
                <a:pathLst>
                  <a:path w="3" h="6">
                    <a:moveTo>
                      <a:pt x="2" y="5"/>
                    </a:moveTo>
                    <a:cubicBezTo>
                      <a:pt x="2" y="4"/>
                      <a:pt x="3" y="0"/>
                      <a:pt x="3" y="0"/>
                    </a:cubicBezTo>
                    <a:cubicBezTo>
                      <a:pt x="0" y="0"/>
                      <a:pt x="0" y="0"/>
                      <a:pt x="0" y="0"/>
                    </a:cubicBezTo>
                    <a:cubicBezTo>
                      <a:pt x="0" y="0"/>
                      <a:pt x="2" y="6"/>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4" name="Freeform 498">
                <a:extLst>
                  <a:ext uri="{FF2B5EF4-FFF2-40B4-BE49-F238E27FC236}">
                    <a16:creationId xmlns:a16="http://schemas.microsoft.com/office/drawing/2014/main" xmlns="" id="{A2940A85-B35C-4DA4-A1E5-C9FB44F08E7D}"/>
                  </a:ext>
                </a:extLst>
              </p:cNvPr>
              <p:cNvSpPr>
                <a:spLocks/>
              </p:cNvSpPr>
              <p:nvPr/>
            </p:nvSpPr>
            <p:spPr bwMode="auto">
              <a:xfrm>
                <a:off x="-1318" y="2885"/>
                <a:ext cx="7" cy="5"/>
              </a:xfrm>
              <a:custGeom>
                <a:avLst/>
                <a:gdLst>
                  <a:gd name="T0" fmla="*/ 7 w 7"/>
                  <a:gd name="T1" fmla="*/ 0 h 5"/>
                  <a:gd name="T2" fmla="*/ 0 w 7"/>
                  <a:gd name="T3" fmla="*/ 5 h 5"/>
                  <a:gd name="T4" fmla="*/ 7 w 7"/>
                  <a:gd name="T5" fmla="*/ 4 h 5"/>
                  <a:gd name="T6" fmla="*/ 7 w 7"/>
                  <a:gd name="T7" fmla="*/ 0 h 5"/>
                </a:gdLst>
                <a:ahLst/>
                <a:cxnLst>
                  <a:cxn ang="0">
                    <a:pos x="T0" y="T1"/>
                  </a:cxn>
                  <a:cxn ang="0">
                    <a:pos x="T2" y="T3"/>
                  </a:cxn>
                  <a:cxn ang="0">
                    <a:pos x="T4" y="T5"/>
                  </a:cxn>
                  <a:cxn ang="0">
                    <a:pos x="T6" y="T7"/>
                  </a:cxn>
                </a:cxnLst>
                <a:rect l="0" t="0" r="r" b="b"/>
                <a:pathLst>
                  <a:path w="7" h="5">
                    <a:moveTo>
                      <a:pt x="7" y="0"/>
                    </a:moveTo>
                    <a:lnTo>
                      <a:pt x="0" y="5"/>
                    </a:lnTo>
                    <a:lnTo>
                      <a:pt x="7" y="4"/>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5" name="Freeform 499">
                <a:extLst>
                  <a:ext uri="{FF2B5EF4-FFF2-40B4-BE49-F238E27FC236}">
                    <a16:creationId xmlns:a16="http://schemas.microsoft.com/office/drawing/2014/main" xmlns="" id="{64D7DF0E-ACCB-4AA4-8C80-638FD1FAA8C8}"/>
                  </a:ext>
                </a:extLst>
              </p:cNvPr>
              <p:cNvSpPr>
                <a:spLocks/>
              </p:cNvSpPr>
              <p:nvPr/>
            </p:nvSpPr>
            <p:spPr bwMode="auto">
              <a:xfrm>
                <a:off x="-1345" y="2927"/>
                <a:ext cx="6" cy="7"/>
              </a:xfrm>
              <a:custGeom>
                <a:avLst/>
                <a:gdLst>
                  <a:gd name="T0" fmla="*/ 6 w 6"/>
                  <a:gd name="T1" fmla="*/ 5 h 7"/>
                  <a:gd name="T2" fmla="*/ 6 w 6"/>
                  <a:gd name="T3" fmla="*/ 0 h 7"/>
                  <a:gd name="T4" fmla="*/ 0 w 6"/>
                  <a:gd name="T5" fmla="*/ 7 h 7"/>
                  <a:gd name="T6" fmla="*/ 6 w 6"/>
                  <a:gd name="T7" fmla="*/ 5 h 7"/>
                </a:gdLst>
                <a:ahLst/>
                <a:cxnLst>
                  <a:cxn ang="0">
                    <a:pos x="T0" y="T1"/>
                  </a:cxn>
                  <a:cxn ang="0">
                    <a:pos x="T2" y="T3"/>
                  </a:cxn>
                  <a:cxn ang="0">
                    <a:pos x="T4" y="T5"/>
                  </a:cxn>
                  <a:cxn ang="0">
                    <a:pos x="T6" y="T7"/>
                  </a:cxn>
                </a:cxnLst>
                <a:rect l="0" t="0" r="r" b="b"/>
                <a:pathLst>
                  <a:path w="6" h="7">
                    <a:moveTo>
                      <a:pt x="6" y="5"/>
                    </a:moveTo>
                    <a:lnTo>
                      <a:pt x="6" y="0"/>
                    </a:lnTo>
                    <a:lnTo>
                      <a:pt x="0" y="7"/>
                    </a:ln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6" name="Freeform 500">
                <a:extLst>
                  <a:ext uri="{FF2B5EF4-FFF2-40B4-BE49-F238E27FC236}">
                    <a16:creationId xmlns:a16="http://schemas.microsoft.com/office/drawing/2014/main" xmlns="" id="{C1C114AF-9B10-46D5-AC3D-E91F8AFFC076}"/>
                  </a:ext>
                </a:extLst>
              </p:cNvPr>
              <p:cNvSpPr>
                <a:spLocks/>
              </p:cNvSpPr>
              <p:nvPr/>
            </p:nvSpPr>
            <p:spPr bwMode="auto">
              <a:xfrm>
                <a:off x="-1354" y="2939"/>
                <a:ext cx="5" cy="9"/>
              </a:xfrm>
              <a:custGeom>
                <a:avLst/>
                <a:gdLst>
                  <a:gd name="T0" fmla="*/ 2 w 6"/>
                  <a:gd name="T1" fmla="*/ 0 h 10"/>
                  <a:gd name="T2" fmla="*/ 1 w 6"/>
                  <a:gd name="T3" fmla="*/ 9 h 10"/>
                  <a:gd name="T4" fmla="*/ 6 w 6"/>
                  <a:gd name="T5" fmla="*/ 2 h 10"/>
                  <a:gd name="T6" fmla="*/ 2 w 6"/>
                  <a:gd name="T7" fmla="*/ 0 h 10"/>
                </a:gdLst>
                <a:ahLst/>
                <a:cxnLst>
                  <a:cxn ang="0">
                    <a:pos x="T0" y="T1"/>
                  </a:cxn>
                  <a:cxn ang="0">
                    <a:pos x="T2" y="T3"/>
                  </a:cxn>
                  <a:cxn ang="0">
                    <a:pos x="T4" y="T5"/>
                  </a:cxn>
                  <a:cxn ang="0">
                    <a:pos x="T6" y="T7"/>
                  </a:cxn>
                </a:cxnLst>
                <a:rect l="0" t="0" r="r" b="b"/>
                <a:pathLst>
                  <a:path w="6" h="10">
                    <a:moveTo>
                      <a:pt x="2" y="0"/>
                    </a:moveTo>
                    <a:cubicBezTo>
                      <a:pt x="2" y="0"/>
                      <a:pt x="0" y="10"/>
                      <a:pt x="1" y="9"/>
                    </a:cubicBezTo>
                    <a:cubicBezTo>
                      <a:pt x="2" y="8"/>
                      <a:pt x="6" y="2"/>
                      <a:pt x="6" y="2"/>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7" name="Freeform 501">
                <a:extLst>
                  <a:ext uri="{FF2B5EF4-FFF2-40B4-BE49-F238E27FC236}">
                    <a16:creationId xmlns:a16="http://schemas.microsoft.com/office/drawing/2014/main" xmlns="" id="{E00E4E79-5846-4535-ABEF-F16F3DCAFD4B}"/>
                  </a:ext>
                </a:extLst>
              </p:cNvPr>
              <p:cNvSpPr>
                <a:spLocks/>
              </p:cNvSpPr>
              <p:nvPr/>
            </p:nvSpPr>
            <p:spPr bwMode="auto">
              <a:xfrm>
                <a:off x="-1492" y="2950"/>
                <a:ext cx="3" cy="8"/>
              </a:xfrm>
              <a:custGeom>
                <a:avLst/>
                <a:gdLst>
                  <a:gd name="T0" fmla="*/ 1 w 4"/>
                  <a:gd name="T1" fmla="*/ 0 h 9"/>
                  <a:gd name="T2" fmla="*/ 2 w 4"/>
                  <a:gd name="T3" fmla="*/ 8 h 9"/>
                  <a:gd name="T4" fmla="*/ 3 w 4"/>
                  <a:gd name="T5" fmla="*/ 3 h 9"/>
                  <a:gd name="T6" fmla="*/ 1 w 4"/>
                  <a:gd name="T7" fmla="*/ 0 h 9"/>
                </a:gdLst>
                <a:ahLst/>
                <a:cxnLst>
                  <a:cxn ang="0">
                    <a:pos x="T0" y="T1"/>
                  </a:cxn>
                  <a:cxn ang="0">
                    <a:pos x="T2" y="T3"/>
                  </a:cxn>
                  <a:cxn ang="0">
                    <a:pos x="T4" y="T5"/>
                  </a:cxn>
                  <a:cxn ang="0">
                    <a:pos x="T6" y="T7"/>
                  </a:cxn>
                </a:cxnLst>
                <a:rect l="0" t="0" r="r" b="b"/>
                <a:pathLst>
                  <a:path w="4" h="9">
                    <a:moveTo>
                      <a:pt x="1" y="0"/>
                    </a:moveTo>
                    <a:cubicBezTo>
                      <a:pt x="0" y="2"/>
                      <a:pt x="1" y="9"/>
                      <a:pt x="2" y="8"/>
                    </a:cubicBezTo>
                    <a:cubicBezTo>
                      <a:pt x="3" y="6"/>
                      <a:pt x="4" y="6"/>
                      <a:pt x="3" y="3"/>
                    </a:cubicBezTo>
                    <a:cubicBezTo>
                      <a:pt x="3"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8" name="Freeform 502">
                <a:extLst>
                  <a:ext uri="{FF2B5EF4-FFF2-40B4-BE49-F238E27FC236}">
                    <a16:creationId xmlns:a16="http://schemas.microsoft.com/office/drawing/2014/main" xmlns="" id="{2344E80C-CC22-4333-B22F-83A004AA5404}"/>
                  </a:ext>
                </a:extLst>
              </p:cNvPr>
              <p:cNvSpPr>
                <a:spLocks/>
              </p:cNvSpPr>
              <p:nvPr/>
            </p:nvSpPr>
            <p:spPr bwMode="auto">
              <a:xfrm>
                <a:off x="-1522" y="2991"/>
                <a:ext cx="9" cy="10"/>
              </a:xfrm>
              <a:custGeom>
                <a:avLst/>
                <a:gdLst>
                  <a:gd name="T0" fmla="*/ 9 w 10"/>
                  <a:gd name="T1" fmla="*/ 5 h 10"/>
                  <a:gd name="T2" fmla="*/ 4 w 10"/>
                  <a:gd name="T3" fmla="*/ 0 h 10"/>
                  <a:gd name="T4" fmla="*/ 1 w 10"/>
                  <a:gd name="T5" fmla="*/ 6 h 10"/>
                  <a:gd name="T6" fmla="*/ 6 w 10"/>
                  <a:gd name="T7" fmla="*/ 10 h 10"/>
                  <a:gd name="T8" fmla="*/ 9 w 10"/>
                  <a:gd name="T9" fmla="*/ 5 h 10"/>
                </a:gdLst>
                <a:ahLst/>
                <a:cxnLst>
                  <a:cxn ang="0">
                    <a:pos x="T0" y="T1"/>
                  </a:cxn>
                  <a:cxn ang="0">
                    <a:pos x="T2" y="T3"/>
                  </a:cxn>
                  <a:cxn ang="0">
                    <a:pos x="T4" y="T5"/>
                  </a:cxn>
                  <a:cxn ang="0">
                    <a:pos x="T6" y="T7"/>
                  </a:cxn>
                  <a:cxn ang="0">
                    <a:pos x="T8" y="T9"/>
                  </a:cxn>
                </a:cxnLst>
                <a:rect l="0" t="0" r="r" b="b"/>
                <a:pathLst>
                  <a:path w="10" h="10">
                    <a:moveTo>
                      <a:pt x="9" y="5"/>
                    </a:moveTo>
                    <a:cubicBezTo>
                      <a:pt x="10" y="3"/>
                      <a:pt x="7" y="1"/>
                      <a:pt x="4" y="0"/>
                    </a:cubicBezTo>
                    <a:cubicBezTo>
                      <a:pt x="4" y="0"/>
                      <a:pt x="1" y="5"/>
                      <a:pt x="1" y="6"/>
                    </a:cubicBezTo>
                    <a:cubicBezTo>
                      <a:pt x="0" y="6"/>
                      <a:pt x="5" y="9"/>
                      <a:pt x="6" y="10"/>
                    </a:cubicBezTo>
                    <a:cubicBezTo>
                      <a:pt x="7" y="10"/>
                      <a:pt x="9" y="6"/>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9" name="Freeform 503">
                <a:extLst>
                  <a:ext uri="{FF2B5EF4-FFF2-40B4-BE49-F238E27FC236}">
                    <a16:creationId xmlns:a16="http://schemas.microsoft.com/office/drawing/2014/main" xmlns="" id="{1948362B-19D8-4F26-97EC-5D883C6A9904}"/>
                  </a:ext>
                </a:extLst>
              </p:cNvPr>
              <p:cNvSpPr>
                <a:spLocks/>
              </p:cNvSpPr>
              <p:nvPr/>
            </p:nvSpPr>
            <p:spPr bwMode="auto">
              <a:xfrm>
                <a:off x="-1525" y="3005"/>
                <a:ext cx="8" cy="11"/>
              </a:xfrm>
              <a:custGeom>
                <a:avLst/>
                <a:gdLst>
                  <a:gd name="T0" fmla="*/ 8 w 9"/>
                  <a:gd name="T1" fmla="*/ 4 h 11"/>
                  <a:gd name="T2" fmla="*/ 2 w 9"/>
                  <a:gd name="T3" fmla="*/ 1 h 11"/>
                  <a:gd name="T4" fmla="*/ 5 w 9"/>
                  <a:gd name="T5" fmla="*/ 9 h 11"/>
                  <a:gd name="T6" fmla="*/ 8 w 9"/>
                  <a:gd name="T7" fmla="*/ 4 h 11"/>
                </a:gdLst>
                <a:ahLst/>
                <a:cxnLst>
                  <a:cxn ang="0">
                    <a:pos x="T0" y="T1"/>
                  </a:cxn>
                  <a:cxn ang="0">
                    <a:pos x="T2" y="T3"/>
                  </a:cxn>
                  <a:cxn ang="0">
                    <a:pos x="T4" y="T5"/>
                  </a:cxn>
                  <a:cxn ang="0">
                    <a:pos x="T6" y="T7"/>
                  </a:cxn>
                </a:cxnLst>
                <a:rect l="0" t="0" r="r" b="b"/>
                <a:pathLst>
                  <a:path w="9" h="11">
                    <a:moveTo>
                      <a:pt x="8" y="4"/>
                    </a:moveTo>
                    <a:cubicBezTo>
                      <a:pt x="9" y="3"/>
                      <a:pt x="3" y="1"/>
                      <a:pt x="2" y="1"/>
                    </a:cubicBezTo>
                    <a:cubicBezTo>
                      <a:pt x="0" y="0"/>
                      <a:pt x="4" y="7"/>
                      <a:pt x="5" y="9"/>
                    </a:cubicBezTo>
                    <a:cubicBezTo>
                      <a:pt x="6" y="11"/>
                      <a:pt x="8"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0" name="Freeform 504">
                <a:extLst>
                  <a:ext uri="{FF2B5EF4-FFF2-40B4-BE49-F238E27FC236}">
                    <a16:creationId xmlns:a16="http://schemas.microsoft.com/office/drawing/2014/main" xmlns="" id="{43802F11-BD0E-4640-B035-CDCDDDE722AB}"/>
                  </a:ext>
                </a:extLst>
              </p:cNvPr>
              <p:cNvSpPr>
                <a:spLocks/>
              </p:cNvSpPr>
              <p:nvPr/>
            </p:nvSpPr>
            <p:spPr bwMode="auto">
              <a:xfrm>
                <a:off x="-1553" y="3029"/>
                <a:ext cx="11" cy="14"/>
              </a:xfrm>
              <a:custGeom>
                <a:avLst/>
                <a:gdLst>
                  <a:gd name="T0" fmla="*/ 2 w 12"/>
                  <a:gd name="T1" fmla="*/ 0 h 15"/>
                  <a:gd name="T2" fmla="*/ 4 w 12"/>
                  <a:gd name="T3" fmla="*/ 12 h 15"/>
                  <a:gd name="T4" fmla="*/ 10 w 12"/>
                  <a:gd name="T5" fmla="*/ 14 h 15"/>
                  <a:gd name="T6" fmla="*/ 9 w 12"/>
                  <a:gd name="T7" fmla="*/ 3 h 15"/>
                  <a:gd name="T8" fmla="*/ 2 w 12"/>
                  <a:gd name="T9" fmla="*/ 0 h 15"/>
                </a:gdLst>
                <a:ahLst/>
                <a:cxnLst>
                  <a:cxn ang="0">
                    <a:pos x="T0" y="T1"/>
                  </a:cxn>
                  <a:cxn ang="0">
                    <a:pos x="T2" y="T3"/>
                  </a:cxn>
                  <a:cxn ang="0">
                    <a:pos x="T4" y="T5"/>
                  </a:cxn>
                  <a:cxn ang="0">
                    <a:pos x="T6" y="T7"/>
                  </a:cxn>
                  <a:cxn ang="0">
                    <a:pos x="T8" y="T9"/>
                  </a:cxn>
                </a:cxnLst>
                <a:rect l="0" t="0" r="r" b="b"/>
                <a:pathLst>
                  <a:path w="12" h="15">
                    <a:moveTo>
                      <a:pt x="2" y="0"/>
                    </a:moveTo>
                    <a:cubicBezTo>
                      <a:pt x="0" y="0"/>
                      <a:pt x="4" y="9"/>
                      <a:pt x="4" y="12"/>
                    </a:cubicBezTo>
                    <a:cubicBezTo>
                      <a:pt x="3" y="14"/>
                      <a:pt x="8" y="14"/>
                      <a:pt x="10" y="14"/>
                    </a:cubicBezTo>
                    <a:cubicBezTo>
                      <a:pt x="12" y="15"/>
                      <a:pt x="9" y="5"/>
                      <a:pt x="9" y="3"/>
                    </a:cubicBezTo>
                    <a:cubicBezTo>
                      <a:pt x="8" y="2"/>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1" name="Freeform 505">
                <a:extLst>
                  <a:ext uri="{FF2B5EF4-FFF2-40B4-BE49-F238E27FC236}">
                    <a16:creationId xmlns:a16="http://schemas.microsoft.com/office/drawing/2014/main" xmlns="" id="{0E2E56EC-BC18-455B-94E6-27DF630E8E9D}"/>
                  </a:ext>
                </a:extLst>
              </p:cNvPr>
              <p:cNvSpPr>
                <a:spLocks/>
              </p:cNvSpPr>
              <p:nvPr/>
            </p:nvSpPr>
            <p:spPr bwMode="auto">
              <a:xfrm>
                <a:off x="-1390" y="3255"/>
                <a:ext cx="37" cy="42"/>
              </a:xfrm>
              <a:custGeom>
                <a:avLst/>
                <a:gdLst>
                  <a:gd name="T0" fmla="*/ 26 w 39"/>
                  <a:gd name="T1" fmla="*/ 34 h 44"/>
                  <a:gd name="T2" fmla="*/ 20 w 39"/>
                  <a:gd name="T3" fmla="*/ 20 h 44"/>
                  <a:gd name="T4" fmla="*/ 25 w 39"/>
                  <a:gd name="T5" fmla="*/ 15 h 44"/>
                  <a:gd name="T6" fmla="*/ 25 w 39"/>
                  <a:gd name="T7" fmla="*/ 21 h 44"/>
                  <a:gd name="T8" fmla="*/ 25 w 39"/>
                  <a:gd name="T9" fmla="*/ 26 h 44"/>
                  <a:gd name="T10" fmla="*/ 36 w 39"/>
                  <a:gd name="T11" fmla="*/ 28 h 44"/>
                  <a:gd name="T12" fmla="*/ 39 w 39"/>
                  <a:gd name="T13" fmla="*/ 16 h 44"/>
                  <a:gd name="T14" fmla="*/ 33 w 39"/>
                  <a:gd name="T15" fmla="*/ 17 h 44"/>
                  <a:gd name="T16" fmla="*/ 30 w 39"/>
                  <a:gd name="T17" fmla="*/ 11 h 44"/>
                  <a:gd name="T18" fmla="*/ 26 w 39"/>
                  <a:gd name="T19" fmla="*/ 8 h 44"/>
                  <a:gd name="T20" fmla="*/ 19 w 39"/>
                  <a:gd name="T21" fmla="*/ 7 h 44"/>
                  <a:gd name="T22" fmla="*/ 14 w 39"/>
                  <a:gd name="T23" fmla="*/ 2 h 44"/>
                  <a:gd name="T24" fmla="*/ 9 w 39"/>
                  <a:gd name="T25" fmla="*/ 4 h 44"/>
                  <a:gd name="T26" fmla="*/ 9 w 39"/>
                  <a:gd name="T27" fmla="*/ 10 h 44"/>
                  <a:gd name="T28" fmla="*/ 14 w 39"/>
                  <a:gd name="T29" fmla="*/ 14 h 44"/>
                  <a:gd name="T30" fmla="*/ 15 w 39"/>
                  <a:gd name="T31" fmla="*/ 20 h 44"/>
                  <a:gd name="T32" fmla="*/ 11 w 39"/>
                  <a:gd name="T33" fmla="*/ 26 h 44"/>
                  <a:gd name="T34" fmla="*/ 5 w 39"/>
                  <a:gd name="T35" fmla="*/ 14 h 44"/>
                  <a:gd name="T36" fmla="*/ 5 w 39"/>
                  <a:gd name="T37" fmla="*/ 20 h 44"/>
                  <a:gd name="T38" fmla="*/ 0 w 39"/>
                  <a:gd name="T39" fmla="*/ 20 h 44"/>
                  <a:gd name="T40" fmla="*/ 6 w 39"/>
                  <a:gd name="T41" fmla="*/ 37 h 44"/>
                  <a:gd name="T42" fmla="*/ 9 w 39"/>
                  <a:gd name="T43" fmla="*/ 42 h 44"/>
                  <a:gd name="T44" fmla="*/ 16 w 39"/>
                  <a:gd name="T45" fmla="*/ 42 h 44"/>
                  <a:gd name="T46" fmla="*/ 22 w 39"/>
                  <a:gd name="T47" fmla="*/ 40 h 44"/>
                  <a:gd name="T48" fmla="*/ 26 w 39"/>
                  <a:gd name="T4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44">
                    <a:moveTo>
                      <a:pt x="26" y="34"/>
                    </a:moveTo>
                    <a:cubicBezTo>
                      <a:pt x="26" y="32"/>
                      <a:pt x="21" y="22"/>
                      <a:pt x="20" y="20"/>
                    </a:cubicBezTo>
                    <a:cubicBezTo>
                      <a:pt x="19" y="18"/>
                      <a:pt x="25" y="15"/>
                      <a:pt x="25" y="15"/>
                    </a:cubicBezTo>
                    <a:cubicBezTo>
                      <a:pt x="25" y="21"/>
                      <a:pt x="25" y="21"/>
                      <a:pt x="25" y="21"/>
                    </a:cubicBezTo>
                    <a:cubicBezTo>
                      <a:pt x="25" y="21"/>
                      <a:pt x="25" y="23"/>
                      <a:pt x="25" y="26"/>
                    </a:cubicBezTo>
                    <a:cubicBezTo>
                      <a:pt x="26" y="30"/>
                      <a:pt x="34" y="28"/>
                      <a:pt x="36" y="28"/>
                    </a:cubicBezTo>
                    <a:cubicBezTo>
                      <a:pt x="37" y="27"/>
                      <a:pt x="39" y="16"/>
                      <a:pt x="39" y="16"/>
                    </a:cubicBezTo>
                    <a:cubicBezTo>
                      <a:pt x="39" y="16"/>
                      <a:pt x="34" y="16"/>
                      <a:pt x="33" y="17"/>
                    </a:cubicBezTo>
                    <a:cubicBezTo>
                      <a:pt x="33" y="17"/>
                      <a:pt x="30" y="11"/>
                      <a:pt x="30" y="11"/>
                    </a:cubicBezTo>
                    <a:cubicBezTo>
                      <a:pt x="30" y="11"/>
                      <a:pt x="29" y="9"/>
                      <a:pt x="26" y="8"/>
                    </a:cubicBezTo>
                    <a:cubicBezTo>
                      <a:pt x="24" y="7"/>
                      <a:pt x="23" y="7"/>
                      <a:pt x="19" y="7"/>
                    </a:cubicBezTo>
                    <a:cubicBezTo>
                      <a:pt x="16" y="8"/>
                      <a:pt x="14" y="4"/>
                      <a:pt x="14" y="2"/>
                    </a:cubicBezTo>
                    <a:cubicBezTo>
                      <a:pt x="14" y="0"/>
                      <a:pt x="11" y="2"/>
                      <a:pt x="9" y="4"/>
                    </a:cubicBezTo>
                    <a:cubicBezTo>
                      <a:pt x="8" y="5"/>
                      <a:pt x="9" y="9"/>
                      <a:pt x="9" y="10"/>
                    </a:cubicBezTo>
                    <a:cubicBezTo>
                      <a:pt x="9" y="10"/>
                      <a:pt x="14" y="14"/>
                      <a:pt x="14" y="14"/>
                    </a:cubicBezTo>
                    <a:cubicBezTo>
                      <a:pt x="16" y="15"/>
                      <a:pt x="15" y="19"/>
                      <a:pt x="15" y="20"/>
                    </a:cubicBezTo>
                    <a:cubicBezTo>
                      <a:pt x="15" y="22"/>
                      <a:pt x="11" y="26"/>
                      <a:pt x="11" y="26"/>
                    </a:cubicBezTo>
                    <a:cubicBezTo>
                      <a:pt x="11" y="24"/>
                      <a:pt x="5" y="14"/>
                      <a:pt x="5" y="14"/>
                    </a:cubicBezTo>
                    <a:cubicBezTo>
                      <a:pt x="5" y="20"/>
                      <a:pt x="5" y="20"/>
                      <a:pt x="5" y="20"/>
                    </a:cubicBezTo>
                    <a:cubicBezTo>
                      <a:pt x="5" y="20"/>
                      <a:pt x="3" y="20"/>
                      <a:pt x="0" y="20"/>
                    </a:cubicBezTo>
                    <a:cubicBezTo>
                      <a:pt x="3" y="26"/>
                      <a:pt x="6" y="37"/>
                      <a:pt x="6" y="37"/>
                    </a:cubicBezTo>
                    <a:cubicBezTo>
                      <a:pt x="6" y="37"/>
                      <a:pt x="8" y="40"/>
                      <a:pt x="9" y="42"/>
                    </a:cubicBezTo>
                    <a:cubicBezTo>
                      <a:pt x="10" y="44"/>
                      <a:pt x="14" y="43"/>
                      <a:pt x="16" y="42"/>
                    </a:cubicBezTo>
                    <a:cubicBezTo>
                      <a:pt x="17" y="41"/>
                      <a:pt x="20" y="40"/>
                      <a:pt x="22" y="40"/>
                    </a:cubicBezTo>
                    <a:cubicBezTo>
                      <a:pt x="24" y="40"/>
                      <a:pt x="26" y="37"/>
                      <a:pt x="2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2" name="Freeform 506">
                <a:extLst>
                  <a:ext uri="{FF2B5EF4-FFF2-40B4-BE49-F238E27FC236}">
                    <a16:creationId xmlns:a16="http://schemas.microsoft.com/office/drawing/2014/main" xmlns="" id="{639BA1FF-6242-4E88-9C39-26990D115DA4}"/>
                  </a:ext>
                </a:extLst>
              </p:cNvPr>
              <p:cNvSpPr>
                <a:spLocks/>
              </p:cNvSpPr>
              <p:nvPr/>
            </p:nvSpPr>
            <p:spPr bwMode="auto">
              <a:xfrm>
                <a:off x="-1398" y="3273"/>
                <a:ext cx="12" cy="18"/>
              </a:xfrm>
              <a:custGeom>
                <a:avLst/>
                <a:gdLst>
                  <a:gd name="T0" fmla="*/ 5 w 13"/>
                  <a:gd name="T1" fmla="*/ 0 h 19"/>
                  <a:gd name="T2" fmla="*/ 3 w 13"/>
                  <a:gd name="T3" fmla="*/ 19 h 19"/>
                  <a:gd name="T4" fmla="*/ 6 w 13"/>
                  <a:gd name="T5" fmla="*/ 13 h 19"/>
                  <a:gd name="T6" fmla="*/ 11 w 13"/>
                  <a:gd name="T7" fmla="*/ 17 h 19"/>
                  <a:gd name="T8" fmla="*/ 9 w 13"/>
                  <a:gd name="T9" fmla="*/ 6 h 19"/>
                  <a:gd name="T10" fmla="*/ 5 w 13"/>
                  <a:gd name="T11" fmla="*/ 0 h 19"/>
                </a:gdLst>
                <a:ahLst/>
                <a:cxnLst>
                  <a:cxn ang="0">
                    <a:pos x="T0" y="T1"/>
                  </a:cxn>
                  <a:cxn ang="0">
                    <a:pos x="T2" y="T3"/>
                  </a:cxn>
                  <a:cxn ang="0">
                    <a:pos x="T4" y="T5"/>
                  </a:cxn>
                  <a:cxn ang="0">
                    <a:pos x="T6" y="T7"/>
                  </a:cxn>
                  <a:cxn ang="0">
                    <a:pos x="T8" y="T9"/>
                  </a:cxn>
                  <a:cxn ang="0">
                    <a:pos x="T10" y="T11"/>
                  </a:cxn>
                </a:cxnLst>
                <a:rect l="0" t="0" r="r" b="b"/>
                <a:pathLst>
                  <a:path w="13" h="19">
                    <a:moveTo>
                      <a:pt x="5" y="0"/>
                    </a:moveTo>
                    <a:cubicBezTo>
                      <a:pt x="3" y="3"/>
                      <a:pt x="0" y="8"/>
                      <a:pt x="3" y="19"/>
                    </a:cubicBezTo>
                    <a:cubicBezTo>
                      <a:pt x="4" y="16"/>
                      <a:pt x="6" y="13"/>
                      <a:pt x="6" y="13"/>
                    </a:cubicBezTo>
                    <a:cubicBezTo>
                      <a:pt x="6" y="13"/>
                      <a:pt x="11" y="18"/>
                      <a:pt x="11" y="17"/>
                    </a:cubicBezTo>
                    <a:cubicBezTo>
                      <a:pt x="11" y="15"/>
                      <a:pt x="13" y="13"/>
                      <a:pt x="9" y="6"/>
                    </a:cubicBezTo>
                    <a:cubicBezTo>
                      <a:pt x="7" y="2"/>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3" name="Freeform 507">
                <a:extLst>
                  <a:ext uri="{FF2B5EF4-FFF2-40B4-BE49-F238E27FC236}">
                    <a16:creationId xmlns:a16="http://schemas.microsoft.com/office/drawing/2014/main" xmlns="" id="{BEA4AAF8-7F8D-4500-8A98-868C41A66C74}"/>
                  </a:ext>
                </a:extLst>
              </p:cNvPr>
              <p:cNvSpPr>
                <a:spLocks/>
              </p:cNvSpPr>
              <p:nvPr/>
            </p:nvSpPr>
            <p:spPr bwMode="auto">
              <a:xfrm>
                <a:off x="-1350" y="3269"/>
                <a:ext cx="6" cy="8"/>
              </a:xfrm>
              <a:custGeom>
                <a:avLst/>
                <a:gdLst>
                  <a:gd name="T0" fmla="*/ 2 w 6"/>
                  <a:gd name="T1" fmla="*/ 0 h 8"/>
                  <a:gd name="T2" fmla="*/ 0 w 6"/>
                  <a:gd name="T3" fmla="*/ 7 h 8"/>
                  <a:gd name="T4" fmla="*/ 6 w 6"/>
                  <a:gd name="T5" fmla="*/ 8 h 8"/>
                  <a:gd name="T6" fmla="*/ 2 w 6"/>
                  <a:gd name="T7" fmla="*/ 0 h 8"/>
                </a:gdLst>
                <a:ahLst/>
                <a:cxnLst>
                  <a:cxn ang="0">
                    <a:pos x="T0" y="T1"/>
                  </a:cxn>
                  <a:cxn ang="0">
                    <a:pos x="T2" y="T3"/>
                  </a:cxn>
                  <a:cxn ang="0">
                    <a:pos x="T4" y="T5"/>
                  </a:cxn>
                  <a:cxn ang="0">
                    <a:pos x="T6" y="T7"/>
                  </a:cxn>
                </a:cxnLst>
                <a:rect l="0" t="0" r="r" b="b"/>
                <a:pathLst>
                  <a:path w="6" h="8">
                    <a:moveTo>
                      <a:pt x="2" y="0"/>
                    </a:moveTo>
                    <a:lnTo>
                      <a:pt x="0" y="7"/>
                    </a:lnTo>
                    <a:lnTo>
                      <a:pt x="6"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4" name="Freeform 508">
                <a:extLst>
                  <a:ext uri="{FF2B5EF4-FFF2-40B4-BE49-F238E27FC236}">
                    <a16:creationId xmlns:a16="http://schemas.microsoft.com/office/drawing/2014/main" xmlns="" id="{1B1F8FFE-5371-466A-9DDA-28B7007B9F10}"/>
                  </a:ext>
                </a:extLst>
              </p:cNvPr>
              <p:cNvSpPr>
                <a:spLocks/>
              </p:cNvSpPr>
              <p:nvPr/>
            </p:nvSpPr>
            <p:spPr bwMode="auto">
              <a:xfrm>
                <a:off x="-1354" y="3284"/>
                <a:ext cx="4" cy="10"/>
              </a:xfrm>
              <a:custGeom>
                <a:avLst/>
                <a:gdLst>
                  <a:gd name="T0" fmla="*/ 1 w 4"/>
                  <a:gd name="T1" fmla="*/ 0 h 10"/>
                  <a:gd name="T2" fmla="*/ 0 w 4"/>
                  <a:gd name="T3" fmla="*/ 5 h 10"/>
                  <a:gd name="T4" fmla="*/ 1 w 4"/>
                  <a:gd name="T5" fmla="*/ 10 h 10"/>
                  <a:gd name="T6" fmla="*/ 4 w 4"/>
                  <a:gd name="T7" fmla="*/ 5 h 10"/>
                  <a:gd name="T8" fmla="*/ 1 w 4"/>
                  <a:gd name="T9" fmla="*/ 0 h 10"/>
                </a:gdLst>
                <a:ahLst/>
                <a:cxnLst>
                  <a:cxn ang="0">
                    <a:pos x="T0" y="T1"/>
                  </a:cxn>
                  <a:cxn ang="0">
                    <a:pos x="T2" y="T3"/>
                  </a:cxn>
                  <a:cxn ang="0">
                    <a:pos x="T4" y="T5"/>
                  </a:cxn>
                  <a:cxn ang="0">
                    <a:pos x="T6" y="T7"/>
                  </a:cxn>
                  <a:cxn ang="0">
                    <a:pos x="T8" y="T9"/>
                  </a:cxn>
                </a:cxnLst>
                <a:rect l="0" t="0" r="r" b="b"/>
                <a:pathLst>
                  <a:path w="4" h="10">
                    <a:moveTo>
                      <a:pt x="1" y="0"/>
                    </a:moveTo>
                    <a:lnTo>
                      <a:pt x="0" y="5"/>
                    </a:lnTo>
                    <a:lnTo>
                      <a:pt x="1" y="10"/>
                    </a:lnTo>
                    <a:lnTo>
                      <a:pt x="4" y="5"/>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5" name="Freeform 509">
                <a:extLst>
                  <a:ext uri="{FF2B5EF4-FFF2-40B4-BE49-F238E27FC236}">
                    <a16:creationId xmlns:a16="http://schemas.microsoft.com/office/drawing/2014/main" xmlns="" id="{B5EAAA07-D89C-4E4C-AA96-3BB4D511BB66}"/>
                  </a:ext>
                </a:extLst>
              </p:cNvPr>
              <p:cNvSpPr>
                <a:spLocks/>
              </p:cNvSpPr>
              <p:nvPr/>
            </p:nvSpPr>
            <p:spPr bwMode="auto">
              <a:xfrm>
                <a:off x="-1368" y="3295"/>
                <a:ext cx="16" cy="11"/>
              </a:xfrm>
              <a:custGeom>
                <a:avLst/>
                <a:gdLst>
                  <a:gd name="T0" fmla="*/ 2 w 17"/>
                  <a:gd name="T1" fmla="*/ 5 h 12"/>
                  <a:gd name="T2" fmla="*/ 6 w 17"/>
                  <a:gd name="T3" fmla="*/ 8 h 12"/>
                  <a:gd name="T4" fmla="*/ 10 w 17"/>
                  <a:gd name="T5" fmla="*/ 11 h 12"/>
                  <a:gd name="T6" fmla="*/ 16 w 17"/>
                  <a:gd name="T7" fmla="*/ 11 h 12"/>
                  <a:gd name="T8" fmla="*/ 16 w 17"/>
                  <a:gd name="T9" fmla="*/ 7 h 12"/>
                  <a:gd name="T10" fmla="*/ 13 w 17"/>
                  <a:gd name="T11" fmla="*/ 0 h 12"/>
                  <a:gd name="T12" fmla="*/ 8 w 17"/>
                  <a:gd name="T13" fmla="*/ 0 h 12"/>
                  <a:gd name="T14" fmla="*/ 3 w 17"/>
                  <a:gd name="T15" fmla="*/ 2 h 12"/>
                  <a:gd name="T16" fmla="*/ 2 w 17"/>
                  <a:gd name="T1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2">
                    <a:moveTo>
                      <a:pt x="2" y="5"/>
                    </a:moveTo>
                    <a:cubicBezTo>
                      <a:pt x="4" y="5"/>
                      <a:pt x="5" y="6"/>
                      <a:pt x="6" y="8"/>
                    </a:cubicBezTo>
                    <a:cubicBezTo>
                      <a:pt x="7" y="10"/>
                      <a:pt x="10" y="12"/>
                      <a:pt x="10" y="11"/>
                    </a:cubicBezTo>
                    <a:cubicBezTo>
                      <a:pt x="11" y="10"/>
                      <a:pt x="15" y="10"/>
                      <a:pt x="16" y="11"/>
                    </a:cubicBezTo>
                    <a:cubicBezTo>
                      <a:pt x="17" y="12"/>
                      <a:pt x="16" y="9"/>
                      <a:pt x="16" y="7"/>
                    </a:cubicBezTo>
                    <a:cubicBezTo>
                      <a:pt x="15" y="4"/>
                      <a:pt x="15" y="0"/>
                      <a:pt x="13" y="0"/>
                    </a:cubicBezTo>
                    <a:cubicBezTo>
                      <a:pt x="12" y="0"/>
                      <a:pt x="8" y="0"/>
                      <a:pt x="8" y="0"/>
                    </a:cubicBezTo>
                    <a:cubicBezTo>
                      <a:pt x="8" y="0"/>
                      <a:pt x="4" y="2"/>
                      <a:pt x="3" y="2"/>
                    </a:cubicBezTo>
                    <a:cubicBezTo>
                      <a:pt x="1" y="2"/>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6" name="Freeform 510">
                <a:extLst>
                  <a:ext uri="{FF2B5EF4-FFF2-40B4-BE49-F238E27FC236}">
                    <a16:creationId xmlns:a16="http://schemas.microsoft.com/office/drawing/2014/main" xmlns="" id="{2DAE2155-DB5A-4705-A28A-10619801BDF8}"/>
                  </a:ext>
                </a:extLst>
              </p:cNvPr>
              <p:cNvSpPr>
                <a:spLocks/>
              </p:cNvSpPr>
              <p:nvPr/>
            </p:nvSpPr>
            <p:spPr bwMode="auto">
              <a:xfrm>
                <a:off x="-1335" y="3296"/>
                <a:ext cx="6" cy="5"/>
              </a:xfrm>
              <a:custGeom>
                <a:avLst/>
                <a:gdLst>
                  <a:gd name="T0" fmla="*/ 0 w 6"/>
                  <a:gd name="T1" fmla="*/ 5 h 5"/>
                  <a:gd name="T2" fmla="*/ 6 w 6"/>
                  <a:gd name="T3" fmla="*/ 2 h 5"/>
                  <a:gd name="T4" fmla="*/ 3 w 6"/>
                  <a:gd name="T5" fmla="*/ 0 h 5"/>
                  <a:gd name="T6" fmla="*/ 0 w 6"/>
                  <a:gd name="T7" fmla="*/ 5 h 5"/>
                </a:gdLst>
                <a:ahLst/>
                <a:cxnLst>
                  <a:cxn ang="0">
                    <a:pos x="T0" y="T1"/>
                  </a:cxn>
                  <a:cxn ang="0">
                    <a:pos x="T2" y="T3"/>
                  </a:cxn>
                  <a:cxn ang="0">
                    <a:pos x="T4" y="T5"/>
                  </a:cxn>
                  <a:cxn ang="0">
                    <a:pos x="T6" y="T7"/>
                  </a:cxn>
                </a:cxnLst>
                <a:rect l="0" t="0" r="r" b="b"/>
                <a:pathLst>
                  <a:path w="6" h="5">
                    <a:moveTo>
                      <a:pt x="0" y="5"/>
                    </a:moveTo>
                    <a:lnTo>
                      <a:pt x="6" y="2"/>
                    </a:lnTo>
                    <a:lnTo>
                      <a:pt x="3"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7" name="Freeform 511">
                <a:extLst>
                  <a:ext uri="{FF2B5EF4-FFF2-40B4-BE49-F238E27FC236}">
                    <a16:creationId xmlns:a16="http://schemas.microsoft.com/office/drawing/2014/main" xmlns="" id="{1885950C-23D7-4206-A037-9759050B2B85}"/>
                  </a:ext>
                </a:extLst>
              </p:cNvPr>
              <p:cNvSpPr>
                <a:spLocks/>
              </p:cNvSpPr>
              <p:nvPr/>
            </p:nvSpPr>
            <p:spPr bwMode="auto">
              <a:xfrm>
                <a:off x="-1295" y="3222"/>
                <a:ext cx="9" cy="12"/>
              </a:xfrm>
              <a:custGeom>
                <a:avLst/>
                <a:gdLst>
                  <a:gd name="T0" fmla="*/ 7 w 10"/>
                  <a:gd name="T1" fmla="*/ 12 h 12"/>
                  <a:gd name="T2" fmla="*/ 8 w 10"/>
                  <a:gd name="T3" fmla="*/ 6 h 12"/>
                  <a:gd name="T4" fmla="*/ 0 w 10"/>
                  <a:gd name="T5" fmla="*/ 0 h 12"/>
                  <a:gd name="T6" fmla="*/ 0 w 10"/>
                  <a:gd name="T7" fmla="*/ 8 h 12"/>
                  <a:gd name="T8" fmla="*/ 7 w 10"/>
                  <a:gd name="T9" fmla="*/ 12 h 12"/>
                </a:gdLst>
                <a:ahLst/>
                <a:cxnLst>
                  <a:cxn ang="0">
                    <a:pos x="T0" y="T1"/>
                  </a:cxn>
                  <a:cxn ang="0">
                    <a:pos x="T2" y="T3"/>
                  </a:cxn>
                  <a:cxn ang="0">
                    <a:pos x="T4" y="T5"/>
                  </a:cxn>
                  <a:cxn ang="0">
                    <a:pos x="T6" y="T7"/>
                  </a:cxn>
                  <a:cxn ang="0">
                    <a:pos x="T8" y="T9"/>
                  </a:cxn>
                </a:cxnLst>
                <a:rect l="0" t="0" r="r" b="b"/>
                <a:pathLst>
                  <a:path w="10" h="12">
                    <a:moveTo>
                      <a:pt x="7" y="12"/>
                    </a:moveTo>
                    <a:cubicBezTo>
                      <a:pt x="10" y="12"/>
                      <a:pt x="9" y="10"/>
                      <a:pt x="8" y="6"/>
                    </a:cubicBezTo>
                    <a:cubicBezTo>
                      <a:pt x="5" y="6"/>
                      <a:pt x="0" y="0"/>
                      <a:pt x="0" y="0"/>
                    </a:cubicBezTo>
                    <a:cubicBezTo>
                      <a:pt x="1" y="4"/>
                      <a:pt x="0" y="5"/>
                      <a:pt x="0" y="8"/>
                    </a:cubicBezTo>
                    <a:cubicBezTo>
                      <a:pt x="0" y="11"/>
                      <a:pt x="5" y="12"/>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8" name="Freeform 512">
                <a:extLst>
                  <a:ext uri="{FF2B5EF4-FFF2-40B4-BE49-F238E27FC236}">
                    <a16:creationId xmlns:a16="http://schemas.microsoft.com/office/drawing/2014/main" xmlns="" id="{A8ADADE8-48E3-478A-B584-99594306689F}"/>
                  </a:ext>
                </a:extLst>
              </p:cNvPr>
              <p:cNvSpPr>
                <a:spLocks/>
              </p:cNvSpPr>
              <p:nvPr/>
            </p:nvSpPr>
            <p:spPr bwMode="auto">
              <a:xfrm>
                <a:off x="-1274" y="3225"/>
                <a:ext cx="4" cy="12"/>
              </a:xfrm>
              <a:custGeom>
                <a:avLst/>
                <a:gdLst>
                  <a:gd name="T0" fmla="*/ 0 w 4"/>
                  <a:gd name="T1" fmla="*/ 6 h 12"/>
                  <a:gd name="T2" fmla="*/ 1 w 4"/>
                  <a:gd name="T3" fmla="*/ 12 h 12"/>
                  <a:gd name="T4" fmla="*/ 4 w 4"/>
                  <a:gd name="T5" fmla="*/ 7 h 12"/>
                  <a:gd name="T6" fmla="*/ 4 w 4"/>
                  <a:gd name="T7" fmla="*/ 0 h 12"/>
                  <a:gd name="T8" fmla="*/ 0 w 4"/>
                  <a:gd name="T9" fmla="*/ 6 h 12"/>
                </a:gdLst>
                <a:ahLst/>
                <a:cxnLst>
                  <a:cxn ang="0">
                    <a:pos x="T0" y="T1"/>
                  </a:cxn>
                  <a:cxn ang="0">
                    <a:pos x="T2" y="T3"/>
                  </a:cxn>
                  <a:cxn ang="0">
                    <a:pos x="T4" y="T5"/>
                  </a:cxn>
                  <a:cxn ang="0">
                    <a:pos x="T6" y="T7"/>
                  </a:cxn>
                  <a:cxn ang="0">
                    <a:pos x="T8" y="T9"/>
                  </a:cxn>
                </a:cxnLst>
                <a:rect l="0" t="0" r="r" b="b"/>
                <a:pathLst>
                  <a:path w="4" h="12">
                    <a:moveTo>
                      <a:pt x="0" y="6"/>
                    </a:moveTo>
                    <a:lnTo>
                      <a:pt x="1" y="12"/>
                    </a:lnTo>
                    <a:lnTo>
                      <a:pt x="4" y="7"/>
                    </a:lnTo>
                    <a:lnTo>
                      <a:pt x="4"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9" name="Freeform 513">
                <a:extLst>
                  <a:ext uri="{FF2B5EF4-FFF2-40B4-BE49-F238E27FC236}">
                    <a16:creationId xmlns:a16="http://schemas.microsoft.com/office/drawing/2014/main" xmlns="" id="{5404F3C1-D599-4A14-B2F1-7BAFEDBC0D38}"/>
                  </a:ext>
                </a:extLst>
              </p:cNvPr>
              <p:cNvSpPr>
                <a:spLocks/>
              </p:cNvSpPr>
              <p:nvPr/>
            </p:nvSpPr>
            <p:spPr bwMode="auto">
              <a:xfrm>
                <a:off x="-1260" y="3231"/>
                <a:ext cx="9" cy="7"/>
              </a:xfrm>
              <a:custGeom>
                <a:avLst/>
                <a:gdLst>
                  <a:gd name="T0" fmla="*/ 9 w 9"/>
                  <a:gd name="T1" fmla="*/ 6 h 8"/>
                  <a:gd name="T2" fmla="*/ 0 w 9"/>
                  <a:gd name="T3" fmla="*/ 0 h 8"/>
                  <a:gd name="T4" fmla="*/ 4 w 9"/>
                  <a:gd name="T5" fmla="*/ 7 h 8"/>
                  <a:gd name="T6" fmla="*/ 9 w 9"/>
                  <a:gd name="T7" fmla="*/ 6 h 8"/>
                </a:gdLst>
                <a:ahLst/>
                <a:cxnLst>
                  <a:cxn ang="0">
                    <a:pos x="T0" y="T1"/>
                  </a:cxn>
                  <a:cxn ang="0">
                    <a:pos x="T2" y="T3"/>
                  </a:cxn>
                  <a:cxn ang="0">
                    <a:pos x="T4" y="T5"/>
                  </a:cxn>
                  <a:cxn ang="0">
                    <a:pos x="T6" y="T7"/>
                  </a:cxn>
                </a:cxnLst>
                <a:rect l="0" t="0" r="r" b="b"/>
                <a:pathLst>
                  <a:path w="9" h="8">
                    <a:moveTo>
                      <a:pt x="9" y="6"/>
                    </a:moveTo>
                    <a:cubicBezTo>
                      <a:pt x="8" y="4"/>
                      <a:pt x="1" y="0"/>
                      <a:pt x="0" y="0"/>
                    </a:cubicBezTo>
                    <a:cubicBezTo>
                      <a:pt x="0" y="0"/>
                      <a:pt x="3" y="5"/>
                      <a:pt x="4" y="7"/>
                    </a:cubicBezTo>
                    <a:cubicBezTo>
                      <a:pt x="5" y="8"/>
                      <a:pt x="9" y="8"/>
                      <a:pt x="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0" name="Freeform 514">
                <a:extLst>
                  <a:ext uri="{FF2B5EF4-FFF2-40B4-BE49-F238E27FC236}">
                    <a16:creationId xmlns:a16="http://schemas.microsoft.com/office/drawing/2014/main" xmlns="" id="{9B9C959A-CE0A-4D56-AF91-0E15A841682C}"/>
                  </a:ext>
                </a:extLst>
              </p:cNvPr>
              <p:cNvSpPr>
                <a:spLocks/>
              </p:cNvSpPr>
              <p:nvPr/>
            </p:nvSpPr>
            <p:spPr bwMode="auto">
              <a:xfrm>
                <a:off x="-1266" y="3231"/>
                <a:ext cx="14" cy="19"/>
              </a:xfrm>
              <a:custGeom>
                <a:avLst/>
                <a:gdLst>
                  <a:gd name="T0" fmla="*/ 13 w 15"/>
                  <a:gd name="T1" fmla="*/ 15 h 20"/>
                  <a:gd name="T2" fmla="*/ 10 w 15"/>
                  <a:gd name="T3" fmla="*/ 12 h 20"/>
                  <a:gd name="T4" fmla="*/ 9 w 15"/>
                  <a:gd name="T5" fmla="*/ 8 h 20"/>
                  <a:gd name="T6" fmla="*/ 1 w 15"/>
                  <a:gd name="T7" fmla="*/ 1 h 20"/>
                  <a:gd name="T8" fmla="*/ 0 w 15"/>
                  <a:gd name="T9" fmla="*/ 13 h 20"/>
                  <a:gd name="T10" fmla="*/ 10 w 15"/>
                  <a:gd name="T11" fmla="*/ 18 h 20"/>
                  <a:gd name="T12" fmla="*/ 13 w 15"/>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15" h="20">
                    <a:moveTo>
                      <a:pt x="13" y="15"/>
                    </a:moveTo>
                    <a:cubicBezTo>
                      <a:pt x="13" y="13"/>
                      <a:pt x="12" y="12"/>
                      <a:pt x="10" y="12"/>
                    </a:cubicBezTo>
                    <a:cubicBezTo>
                      <a:pt x="5" y="13"/>
                      <a:pt x="9" y="9"/>
                      <a:pt x="9" y="8"/>
                    </a:cubicBezTo>
                    <a:cubicBezTo>
                      <a:pt x="8" y="4"/>
                      <a:pt x="0" y="0"/>
                      <a:pt x="1" y="1"/>
                    </a:cubicBezTo>
                    <a:cubicBezTo>
                      <a:pt x="2" y="3"/>
                      <a:pt x="0" y="13"/>
                      <a:pt x="0" y="13"/>
                    </a:cubicBezTo>
                    <a:cubicBezTo>
                      <a:pt x="0" y="13"/>
                      <a:pt x="6" y="16"/>
                      <a:pt x="10" y="18"/>
                    </a:cubicBezTo>
                    <a:cubicBezTo>
                      <a:pt x="15" y="20"/>
                      <a:pt x="13" y="17"/>
                      <a:pt x="1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1" name="Freeform 515">
                <a:extLst>
                  <a:ext uri="{FF2B5EF4-FFF2-40B4-BE49-F238E27FC236}">
                    <a16:creationId xmlns:a16="http://schemas.microsoft.com/office/drawing/2014/main" xmlns="" id="{EFBAFB0D-FC90-47E6-8800-22F15B34D9D4}"/>
                  </a:ext>
                </a:extLst>
              </p:cNvPr>
              <p:cNvSpPr>
                <a:spLocks/>
              </p:cNvSpPr>
              <p:nvPr/>
            </p:nvSpPr>
            <p:spPr bwMode="auto">
              <a:xfrm>
                <a:off x="-1236" y="3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2" name="Freeform 516">
                <a:extLst>
                  <a:ext uri="{FF2B5EF4-FFF2-40B4-BE49-F238E27FC236}">
                    <a16:creationId xmlns:a16="http://schemas.microsoft.com/office/drawing/2014/main" xmlns="" id="{C229B345-8791-4C16-8DE8-2797BCF85271}"/>
                  </a:ext>
                </a:extLst>
              </p:cNvPr>
              <p:cNvSpPr>
                <a:spLocks/>
              </p:cNvSpPr>
              <p:nvPr/>
            </p:nvSpPr>
            <p:spPr bwMode="auto">
              <a:xfrm>
                <a:off x="-1246" y="3247"/>
                <a:ext cx="14" cy="7"/>
              </a:xfrm>
              <a:custGeom>
                <a:avLst/>
                <a:gdLst>
                  <a:gd name="T0" fmla="*/ 7 w 15"/>
                  <a:gd name="T1" fmla="*/ 0 h 8"/>
                  <a:gd name="T2" fmla="*/ 2 w 15"/>
                  <a:gd name="T3" fmla="*/ 2 h 8"/>
                  <a:gd name="T4" fmla="*/ 1 w 15"/>
                  <a:gd name="T5" fmla="*/ 7 h 8"/>
                  <a:gd name="T6" fmla="*/ 8 w 15"/>
                  <a:gd name="T7" fmla="*/ 8 h 8"/>
                  <a:gd name="T8" fmla="*/ 11 w 15"/>
                  <a:gd name="T9" fmla="*/ 6 h 8"/>
                  <a:gd name="T10" fmla="*/ 15 w 15"/>
                  <a:gd name="T11" fmla="*/ 1 h 8"/>
                  <a:gd name="T12" fmla="*/ 7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7" y="0"/>
                    </a:moveTo>
                    <a:cubicBezTo>
                      <a:pt x="5" y="0"/>
                      <a:pt x="3" y="1"/>
                      <a:pt x="2" y="2"/>
                    </a:cubicBezTo>
                    <a:cubicBezTo>
                      <a:pt x="2" y="3"/>
                      <a:pt x="0" y="8"/>
                      <a:pt x="1" y="7"/>
                    </a:cubicBezTo>
                    <a:cubicBezTo>
                      <a:pt x="2" y="6"/>
                      <a:pt x="7" y="6"/>
                      <a:pt x="8" y="8"/>
                    </a:cubicBezTo>
                    <a:cubicBezTo>
                      <a:pt x="8" y="8"/>
                      <a:pt x="11" y="6"/>
                      <a:pt x="11" y="6"/>
                    </a:cubicBezTo>
                    <a:cubicBezTo>
                      <a:pt x="15" y="1"/>
                      <a:pt x="15" y="1"/>
                      <a:pt x="15" y="1"/>
                    </a:cubicBezTo>
                    <a:cubicBezTo>
                      <a:pt x="15" y="1"/>
                      <a:pt x="9"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3" name="Freeform 517">
                <a:extLst>
                  <a:ext uri="{FF2B5EF4-FFF2-40B4-BE49-F238E27FC236}">
                    <a16:creationId xmlns:a16="http://schemas.microsoft.com/office/drawing/2014/main" xmlns="" id="{CFCE872A-4E82-4DDD-9AC6-1F952E4789BD}"/>
                  </a:ext>
                </a:extLst>
              </p:cNvPr>
              <p:cNvSpPr>
                <a:spLocks/>
              </p:cNvSpPr>
              <p:nvPr/>
            </p:nvSpPr>
            <p:spPr bwMode="auto">
              <a:xfrm>
                <a:off x="-1239" y="3255"/>
                <a:ext cx="6" cy="6"/>
              </a:xfrm>
              <a:custGeom>
                <a:avLst/>
                <a:gdLst>
                  <a:gd name="T0" fmla="*/ 0 w 6"/>
                  <a:gd name="T1" fmla="*/ 3 h 6"/>
                  <a:gd name="T2" fmla="*/ 4 w 6"/>
                  <a:gd name="T3" fmla="*/ 6 h 6"/>
                  <a:gd name="T4" fmla="*/ 6 w 6"/>
                  <a:gd name="T5" fmla="*/ 1 h 6"/>
                  <a:gd name="T6" fmla="*/ 1 w 6"/>
                  <a:gd name="T7" fmla="*/ 0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lnTo>
                      <a:pt x="4" y="6"/>
                    </a:lnTo>
                    <a:lnTo>
                      <a:pt x="6" y="1"/>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4" name="Freeform 518">
                <a:extLst>
                  <a:ext uri="{FF2B5EF4-FFF2-40B4-BE49-F238E27FC236}">
                    <a16:creationId xmlns:a16="http://schemas.microsoft.com/office/drawing/2014/main" xmlns="" id="{51A78598-1AC3-4848-A95E-2520C74905D6}"/>
                  </a:ext>
                </a:extLst>
              </p:cNvPr>
              <p:cNvSpPr>
                <a:spLocks/>
              </p:cNvSpPr>
              <p:nvPr/>
            </p:nvSpPr>
            <p:spPr bwMode="auto">
              <a:xfrm>
                <a:off x="-1232" y="3249"/>
                <a:ext cx="6" cy="6"/>
              </a:xfrm>
              <a:custGeom>
                <a:avLst/>
                <a:gdLst>
                  <a:gd name="T0" fmla="*/ 6 w 6"/>
                  <a:gd name="T1" fmla="*/ 0 h 6"/>
                  <a:gd name="T2" fmla="*/ 1 w 6"/>
                  <a:gd name="T3" fmla="*/ 1 h 6"/>
                  <a:gd name="T4" fmla="*/ 0 w 6"/>
                  <a:gd name="T5" fmla="*/ 2 h 6"/>
                  <a:gd name="T6" fmla="*/ 1 w 6"/>
                  <a:gd name="T7" fmla="*/ 6 h 6"/>
                  <a:gd name="T8" fmla="*/ 4 w 6"/>
                  <a:gd name="T9" fmla="*/ 5 h 6"/>
                  <a:gd name="T10" fmla="*/ 6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6" y="0"/>
                    </a:moveTo>
                    <a:lnTo>
                      <a:pt x="1" y="1"/>
                    </a:lnTo>
                    <a:lnTo>
                      <a:pt x="0" y="2"/>
                    </a:lnTo>
                    <a:lnTo>
                      <a:pt x="1" y="6"/>
                    </a:lnTo>
                    <a:lnTo>
                      <a:pt x="4" y="5"/>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5" name="Freeform 519">
                <a:extLst>
                  <a:ext uri="{FF2B5EF4-FFF2-40B4-BE49-F238E27FC236}">
                    <a16:creationId xmlns:a16="http://schemas.microsoft.com/office/drawing/2014/main" xmlns="" id="{C0BE8459-498F-4F74-AF52-DE79F26391B1}"/>
                  </a:ext>
                </a:extLst>
              </p:cNvPr>
              <p:cNvSpPr>
                <a:spLocks/>
              </p:cNvSpPr>
              <p:nvPr/>
            </p:nvSpPr>
            <p:spPr bwMode="auto">
              <a:xfrm>
                <a:off x="-1232" y="3239"/>
                <a:ext cx="8" cy="7"/>
              </a:xfrm>
              <a:custGeom>
                <a:avLst/>
                <a:gdLst>
                  <a:gd name="T0" fmla="*/ 0 w 8"/>
                  <a:gd name="T1" fmla="*/ 6 h 7"/>
                  <a:gd name="T2" fmla="*/ 6 w 8"/>
                  <a:gd name="T3" fmla="*/ 7 h 7"/>
                  <a:gd name="T4" fmla="*/ 8 w 8"/>
                  <a:gd name="T5" fmla="*/ 3 h 7"/>
                  <a:gd name="T6" fmla="*/ 3 w 8"/>
                  <a:gd name="T7" fmla="*/ 4 h 7"/>
                  <a:gd name="T8" fmla="*/ 1 w 8"/>
                  <a:gd name="T9" fmla="*/ 0 h 7"/>
                  <a:gd name="T10" fmla="*/ 0 w 8"/>
                  <a:gd name="T11" fmla="*/ 6 h 7"/>
                </a:gdLst>
                <a:ahLst/>
                <a:cxnLst>
                  <a:cxn ang="0">
                    <a:pos x="T0" y="T1"/>
                  </a:cxn>
                  <a:cxn ang="0">
                    <a:pos x="T2" y="T3"/>
                  </a:cxn>
                  <a:cxn ang="0">
                    <a:pos x="T4" y="T5"/>
                  </a:cxn>
                  <a:cxn ang="0">
                    <a:pos x="T6" y="T7"/>
                  </a:cxn>
                  <a:cxn ang="0">
                    <a:pos x="T8" y="T9"/>
                  </a:cxn>
                  <a:cxn ang="0">
                    <a:pos x="T10" y="T11"/>
                  </a:cxn>
                </a:cxnLst>
                <a:rect l="0" t="0" r="r" b="b"/>
                <a:pathLst>
                  <a:path w="8" h="7">
                    <a:moveTo>
                      <a:pt x="0" y="6"/>
                    </a:moveTo>
                    <a:lnTo>
                      <a:pt x="6" y="7"/>
                    </a:lnTo>
                    <a:lnTo>
                      <a:pt x="8" y="3"/>
                    </a:lnTo>
                    <a:lnTo>
                      <a:pt x="3" y="4"/>
                    </a:lnTo>
                    <a:lnTo>
                      <a:pt x="1"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6" name="Freeform 520">
                <a:extLst>
                  <a:ext uri="{FF2B5EF4-FFF2-40B4-BE49-F238E27FC236}">
                    <a16:creationId xmlns:a16="http://schemas.microsoft.com/office/drawing/2014/main" xmlns="" id="{0B6CD2A7-BA5A-42B5-A23D-17F41A6B3075}"/>
                  </a:ext>
                </a:extLst>
              </p:cNvPr>
              <p:cNvSpPr>
                <a:spLocks/>
              </p:cNvSpPr>
              <p:nvPr/>
            </p:nvSpPr>
            <p:spPr bwMode="auto">
              <a:xfrm>
                <a:off x="-1254" y="3261"/>
                <a:ext cx="8" cy="10"/>
              </a:xfrm>
              <a:custGeom>
                <a:avLst/>
                <a:gdLst>
                  <a:gd name="T0" fmla="*/ 3 w 9"/>
                  <a:gd name="T1" fmla="*/ 9 h 11"/>
                  <a:gd name="T2" fmla="*/ 7 w 9"/>
                  <a:gd name="T3" fmla="*/ 8 h 11"/>
                  <a:gd name="T4" fmla="*/ 9 w 9"/>
                  <a:gd name="T5" fmla="*/ 0 h 11"/>
                  <a:gd name="T6" fmla="*/ 1 w 9"/>
                  <a:gd name="T7" fmla="*/ 5 h 11"/>
                  <a:gd name="T8" fmla="*/ 3 w 9"/>
                  <a:gd name="T9" fmla="*/ 9 h 11"/>
                </a:gdLst>
                <a:ahLst/>
                <a:cxnLst>
                  <a:cxn ang="0">
                    <a:pos x="T0" y="T1"/>
                  </a:cxn>
                  <a:cxn ang="0">
                    <a:pos x="T2" y="T3"/>
                  </a:cxn>
                  <a:cxn ang="0">
                    <a:pos x="T4" y="T5"/>
                  </a:cxn>
                  <a:cxn ang="0">
                    <a:pos x="T6" y="T7"/>
                  </a:cxn>
                  <a:cxn ang="0">
                    <a:pos x="T8" y="T9"/>
                  </a:cxn>
                </a:cxnLst>
                <a:rect l="0" t="0" r="r" b="b"/>
                <a:pathLst>
                  <a:path w="9" h="11">
                    <a:moveTo>
                      <a:pt x="3" y="9"/>
                    </a:moveTo>
                    <a:cubicBezTo>
                      <a:pt x="6" y="11"/>
                      <a:pt x="7" y="11"/>
                      <a:pt x="7" y="8"/>
                    </a:cubicBezTo>
                    <a:cubicBezTo>
                      <a:pt x="7" y="6"/>
                      <a:pt x="9" y="0"/>
                      <a:pt x="9" y="0"/>
                    </a:cubicBezTo>
                    <a:cubicBezTo>
                      <a:pt x="9" y="0"/>
                      <a:pt x="3" y="5"/>
                      <a:pt x="1" y="5"/>
                    </a:cubicBezTo>
                    <a:cubicBezTo>
                      <a:pt x="0" y="5"/>
                      <a:pt x="1" y="6"/>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7" name="Freeform 521">
                <a:extLst>
                  <a:ext uri="{FF2B5EF4-FFF2-40B4-BE49-F238E27FC236}">
                    <a16:creationId xmlns:a16="http://schemas.microsoft.com/office/drawing/2014/main" xmlns="" id="{71D39040-B113-4ED0-B60E-5CCA948D9E77}"/>
                  </a:ext>
                </a:extLst>
              </p:cNvPr>
              <p:cNvSpPr>
                <a:spLocks/>
              </p:cNvSpPr>
              <p:nvPr/>
            </p:nvSpPr>
            <p:spPr bwMode="auto">
              <a:xfrm>
                <a:off x="-1265" y="3265"/>
                <a:ext cx="10" cy="7"/>
              </a:xfrm>
              <a:custGeom>
                <a:avLst/>
                <a:gdLst>
                  <a:gd name="T0" fmla="*/ 5 w 11"/>
                  <a:gd name="T1" fmla="*/ 0 h 8"/>
                  <a:gd name="T2" fmla="*/ 0 w 11"/>
                  <a:gd name="T3" fmla="*/ 2 h 8"/>
                  <a:gd name="T4" fmla="*/ 1 w 11"/>
                  <a:gd name="T5" fmla="*/ 7 h 8"/>
                  <a:gd name="T6" fmla="*/ 6 w 11"/>
                  <a:gd name="T7" fmla="*/ 5 h 8"/>
                  <a:gd name="T8" fmla="*/ 10 w 11"/>
                  <a:gd name="T9" fmla="*/ 1 h 8"/>
                  <a:gd name="T10" fmla="*/ 5 w 11"/>
                  <a:gd name="T11" fmla="*/ 0 h 8"/>
                </a:gdLst>
                <a:ahLst/>
                <a:cxnLst>
                  <a:cxn ang="0">
                    <a:pos x="T0" y="T1"/>
                  </a:cxn>
                  <a:cxn ang="0">
                    <a:pos x="T2" y="T3"/>
                  </a:cxn>
                  <a:cxn ang="0">
                    <a:pos x="T4" y="T5"/>
                  </a:cxn>
                  <a:cxn ang="0">
                    <a:pos x="T6" y="T7"/>
                  </a:cxn>
                  <a:cxn ang="0">
                    <a:pos x="T8" y="T9"/>
                  </a:cxn>
                  <a:cxn ang="0">
                    <a:pos x="T10" y="T11"/>
                  </a:cxn>
                </a:cxnLst>
                <a:rect l="0" t="0" r="r" b="b"/>
                <a:pathLst>
                  <a:path w="11" h="8">
                    <a:moveTo>
                      <a:pt x="5" y="0"/>
                    </a:moveTo>
                    <a:cubicBezTo>
                      <a:pt x="3" y="0"/>
                      <a:pt x="0" y="0"/>
                      <a:pt x="0" y="2"/>
                    </a:cubicBezTo>
                    <a:cubicBezTo>
                      <a:pt x="0" y="4"/>
                      <a:pt x="0" y="8"/>
                      <a:pt x="1" y="7"/>
                    </a:cubicBezTo>
                    <a:cubicBezTo>
                      <a:pt x="2" y="7"/>
                      <a:pt x="5" y="7"/>
                      <a:pt x="6" y="5"/>
                    </a:cubicBezTo>
                    <a:cubicBezTo>
                      <a:pt x="7" y="4"/>
                      <a:pt x="11" y="2"/>
                      <a:pt x="10" y="1"/>
                    </a:cubicBezTo>
                    <a:cubicBezTo>
                      <a:pt x="8" y="0"/>
                      <a:pt x="6"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8" name="Freeform 522">
                <a:extLst>
                  <a:ext uri="{FF2B5EF4-FFF2-40B4-BE49-F238E27FC236}">
                    <a16:creationId xmlns:a16="http://schemas.microsoft.com/office/drawing/2014/main" xmlns="" id="{3616409E-BD11-418F-81C6-BA61F7789662}"/>
                  </a:ext>
                </a:extLst>
              </p:cNvPr>
              <p:cNvSpPr>
                <a:spLocks/>
              </p:cNvSpPr>
              <p:nvPr/>
            </p:nvSpPr>
            <p:spPr bwMode="auto">
              <a:xfrm>
                <a:off x="-1278" y="3270"/>
                <a:ext cx="9" cy="10"/>
              </a:xfrm>
              <a:custGeom>
                <a:avLst/>
                <a:gdLst>
                  <a:gd name="T0" fmla="*/ 6 w 10"/>
                  <a:gd name="T1" fmla="*/ 8 h 10"/>
                  <a:gd name="T2" fmla="*/ 9 w 10"/>
                  <a:gd name="T3" fmla="*/ 3 h 10"/>
                  <a:gd name="T4" fmla="*/ 3 w 10"/>
                  <a:gd name="T5" fmla="*/ 0 h 10"/>
                  <a:gd name="T6" fmla="*/ 1 w 10"/>
                  <a:gd name="T7" fmla="*/ 6 h 10"/>
                  <a:gd name="T8" fmla="*/ 6 w 10"/>
                  <a:gd name="T9" fmla="*/ 8 h 10"/>
                </a:gdLst>
                <a:ahLst/>
                <a:cxnLst>
                  <a:cxn ang="0">
                    <a:pos x="T0" y="T1"/>
                  </a:cxn>
                  <a:cxn ang="0">
                    <a:pos x="T2" y="T3"/>
                  </a:cxn>
                  <a:cxn ang="0">
                    <a:pos x="T4" y="T5"/>
                  </a:cxn>
                  <a:cxn ang="0">
                    <a:pos x="T6" y="T7"/>
                  </a:cxn>
                  <a:cxn ang="0">
                    <a:pos x="T8" y="T9"/>
                  </a:cxn>
                </a:cxnLst>
                <a:rect l="0" t="0" r="r" b="b"/>
                <a:pathLst>
                  <a:path w="10" h="10">
                    <a:moveTo>
                      <a:pt x="6" y="8"/>
                    </a:moveTo>
                    <a:cubicBezTo>
                      <a:pt x="7" y="7"/>
                      <a:pt x="10" y="4"/>
                      <a:pt x="9" y="3"/>
                    </a:cubicBezTo>
                    <a:cubicBezTo>
                      <a:pt x="7" y="2"/>
                      <a:pt x="3" y="0"/>
                      <a:pt x="3" y="0"/>
                    </a:cubicBezTo>
                    <a:cubicBezTo>
                      <a:pt x="2" y="1"/>
                      <a:pt x="0" y="5"/>
                      <a:pt x="1" y="6"/>
                    </a:cubicBezTo>
                    <a:cubicBezTo>
                      <a:pt x="2" y="7"/>
                      <a:pt x="6" y="10"/>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9" name="Freeform 523">
                <a:extLst>
                  <a:ext uri="{FF2B5EF4-FFF2-40B4-BE49-F238E27FC236}">
                    <a16:creationId xmlns:a16="http://schemas.microsoft.com/office/drawing/2014/main" xmlns="" id="{E31E897C-0A37-43E2-A8D5-2A672C5AA60E}"/>
                  </a:ext>
                </a:extLst>
              </p:cNvPr>
              <p:cNvSpPr>
                <a:spLocks/>
              </p:cNvSpPr>
              <p:nvPr/>
            </p:nvSpPr>
            <p:spPr bwMode="auto">
              <a:xfrm>
                <a:off x="-1293" y="3267"/>
                <a:ext cx="9" cy="7"/>
              </a:xfrm>
              <a:custGeom>
                <a:avLst/>
                <a:gdLst>
                  <a:gd name="T0" fmla="*/ 2 w 10"/>
                  <a:gd name="T1" fmla="*/ 3 h 7"/>
                  <a:gd name="T2" fmla="*/ 7 w 10"/>
                  <a:gd name="T3" fmla="*/ 6 h 7"/>
                  <a:gd name="T4" fmla="*/ 10 w 10"/>
                  <a:gd name="T5" fmla="*/ 2 h 7"/>
                  <a:gd name="T6" fmla="*/ 5 w 10"/>
                  <a:gd name="T7" fmla="*/ 1 h 7"/>
                  <a:gd name="T8" fmla="*/ 2 w 10"/>
                  <a:gd name="T9" fmla="*/ 3 h 7"/>
                </a:gdLst>
                <a:ahLst/>
                <a:cxnLst>
                  <a:cxn ang="0">
                    <a:pos x="T0" y="T1"/>
                  </a:cxn>
                  <a:cxn ang="0">
                    <a:pos x="T2" y="T3"/>
                  </a:cxn>
                  <a:cxn ang="0">
                    <a:pos x="T4" y="T5"/>
                  </a:cxn>
                  <a:cxn ang="0">
                    <a:pos x="T6" y="T7"/>
                  </a:cxn>
                  <a:cxn ang="0">
                    <a:pos x="T8" y="T9"/>
                  </a:cxn>
                </a:cxnLst>
                <a:rect l="0" t="0" r="r" b="b"/>
                <a:pathLst>
                  <a:path w="10" h="7">
                    <a:moveTo>
                      <a:pt x="2" y="3"/>
                    </a:moveTo>
                    <a:cubicBezTo>
                      <a:pt x="4" y="4"/>
                      <a:pt x="5" y="7"/>
                      <a:pt x="7" y="6"/>
                    </a:cubicBezTo>
                    <a:cubicBezTo>
                      <a:pt x="8" y="5"/>
                      <a:pt x="10" y="2"/>
                      <a:pt x="10" y="2"/>
                    </a:cubicBezTo>
                    <a:cubicBezTo>
                      <a:pt x="9" y="1"/>
                      <a:pt x="7" y="0"/>
                      <a:pt x="5" y="1"/>
                    </a:cubicBezTo>
                    <a:cubicBezTo>
                      <a:pt x="4" y="1"/>
                      <a:pt x="0" y="1"/>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0" name="Freeform 524">
                <a:extLst>
                  <a:ext uri="{FF2B5EF4-FFF2-40B4-BE49-F238E27FC236}">
                    <a16:creationId xmlns:a16="http://schemas.microsoft.com/office/drawing/2014/main" xmlns="" id="{FB00F06D-828A-4D4D-9F3E-33F2C3963CEE}"/>
                  </a:ext>
                </a:extLst>
              </p:cNvPr>
              <p:cNvSpPr>
                <a:spLocks/>
              </p:cNvSpPr>
              <p:nvPr/>
            </p:nvSpPr>
            <p:spPr bwMode="auto">
              <a:xfrm>
                <a:off x="-1200" y="3271"/>
                <a:ext cx="17" cy="19"/>
              </a:xfrm>
              <a:custGeom>
                <a:avLst/>
                <a:gdLst>
                  <a:gd name="T0" fmla="*/ 3 w 19"/>
                  <a:gd name="T1" fmla="*/ 8 h 20"/>
                  <a:gd name="T2" fmla="*/ 4 w 19"/>
                  <a:gd name="T3" fmla="*/ 14 h 20"/>
                  <a:gd name="T4" fmla="*/ 9 w 19"/>
                  <a:gd name="T5" fmla="*/ 18 h 20"/>
                  <a:gd name="T6" fmla="*/ 16 w 19"/>
                  <a:gd name="T7" fmla="*/ 17 h 20"/>
                  <a:gd name="T8" fmla="*/ 19 w 19"/>
                  <a:gd name="T9" fmla="*/ 6 h 20"/>
                  <a:gd name="T10" fmla="*/ 13 w 19"/>
                  <a:gd name="T11" fmla="*/ 0 h 20"/>
                  <a:gd name="T12" fmla="*/ 13 w 19"/>
                  <a:gd name="T13" fmla="*/ 5 h 20"/>
                  <a:gd name="T14" fmla="*/ 10 w 19"/>
                  <a:gd name="T15" fmla="*/ 8 h 20"/>
                  <a:gd name="T16" fmla="*/ 3 w 19"/>
                  <a:gd name="T1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3" y="8"/>
                    </a:moveTo>
                    <a:cubicBezTo>
                      <a:pt x="0" y="8"/>
                      <a:pt x="4" y="14"/>
                      <a:pt x="4" y="14"/>
                    </a:cubicBezTo>
                    <a:cubicBezTo>
                      <a:pt x="4" y="14"/>
                      <a:pt x="7" y="17"/>
                      <a:pt x="9" y="18"/>
                    </a:cubicBezTo>
                    <a:cubicBezTo>
                      <a:pt x="12" y="20"/>
                      <a:pt x="15" y="17"/>
                      <a:pt x="16" y="17"/>
                    </a:cubicBezTo>
                    <a:cubicBezTo>
                      <a:pt x="17" y="16"/>
                      <a:pt x="18" y="8"/>
                      <a:pt x="19" y="6"/>
                    </a:cubicBezTo>
                    <a:cubicBezTo>
                      <a:pt x="19" y="5"/>
                      <a:pt x="15" y="1"/>
                      <a:pt x="13" y="0"/>
                    </a:cubicBezTo>
                    <a:cubicBezTo>
                      <a:pt x="13" y="0"/>
                      <a:pt x="13" y="2"/>
                      <a:pt x="13" y="5"/>
                    </a:cubicBezTo>
                    <a:cubicBezTo>
                      <a:pt x="13" y="7"/>
                      <a:pt x="11" y="8"/>
                      <a:pt x="10" y="8"/>
                    </a:cubicBezTo>
                    <a:cubicBezTo>
                      <a:pt x="8" y="9"/>
                      <a:pt x="6"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1" name="Freeform 525">
                <a:extLst>
                  <a:ext uri="{FF2B5EF4-FFF2-40B4-BE49-F238E27FC236}">
                    <a16:creationId xmlns:a16="http://schemas.microsoft.com/office/drawing/2014/main" xmlns="" id="{92A0F65C-CB36-4961-BE04-8C941077FD50}"/>
                  </a:ext>
                </a:extLst>
              </p:cNvPr>
              <p:cNvSpPr>
                <a:spLocks/>
              </p:cNvSpPr>
              <p:nvPr/>
            </p:nvSpPr>
            <p:spPr bwMode="auto">
              <a:xfrm>
                <a:off x="-1163" y="3282"/>
                <a:ext cx="8" cy="3"/>
              </a:xfrm>
              <a:custGeom>
                <a:avLst/>
                <a:gdLst>
                  <a:gd name="T0" fmla="*/ 0 w 8"/>
                  <a:gd name="T1" fmla="*/ 3 h 3"/>
                  <a:gd name="T2" fmla="*/ 8 w 8"/>
                  <a:gd name="T3" fmla="*/ 2 h 3"/>
                  <a:gd name="T4" fmla="*/ 1 w 8"/>
                  <a:gd name="T5" fmla="*/ 0 h 3"/>
                  <a:gd name="T6" fmla="*/ 0 w 8"/>
                  <a:gd name="T7" fmla="*/ 3 h 3"/>
                </a:gdLst>
                <a:ahLst/>
                <a:cxnLst>
                  <a:cxn ang="0">
                    <a:pos x="T0" y="T1"/>
                  </a:cxn>
                  <a:cxn ang="0">
                    <a:pos x="T2" y="T3"/>
                  </a:cxn>
                  <a:cxn ang="0">
                    <a:pos x="T4" y="T5"/>
                  </a:cxn>
                  <a:cxn ang="0">
                    <a:pos x="T6" y="T7"/>
                  </a:cxn>
                </a:cxnLst>
                <a:rect l="0" t="0" r="r" b="b"/>
                <a:pathLst>
                  <a:path w="8" h="3">
                    <a:moveTo>
                      <a:pt x="0" y="3"/>
                    </a:moveTo>
                    <a:cubicBezTo>
                      <a:pt x="8" y="2"/>
                      <a:pt x="8" y="2"/>
                      <a:pt x="8" y="2"/>
                    </a:cubicBezTo>
                    <a:cubicBezTo>
                      <a:pt x="8" y="2"/>
                      <a:pt x="1" y="0"/>
                      <a:pt x="1"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2" name="Freeform 526">
                <a:extLst>
                  <a:ext uri="{FF2B5EF4-FFF2-40B4-BE49-F238E27FC236}">
                    <a16:creationId xmlns:a16="http://schemas.microsoft.com/office/drawing/2014/main" xmlns="" id="{F9DB12B7-88CE-4B2B-BA9A-4274AEDB036F}"/>
                  </a:ext>
                </a:extLst>
              </p:cNvPr>
              <p:cNvSpPr>
                <a:spLocks/>
              </p:cNvSpPr>
              <p:nvPr/>
            </p:nvSpPr>
            <p:spPr bwMode="auto">
              <a:xfrm>
                <a:off x="-1025" y="3201"/>
                <a:ext cx="10" cy="5"/>
              </a:xfrm>
              <a:custGeom>
                <a:avLst/>
                <a:gdLst>
                  <a:gd name="T0" fmla="*/ 0 w 11"/>
                  <a:gd name="T1" fmla="*/ 0 h 6"/>
                  <a:gd name="T2" fmla="*/ 2 w 11"/>
                  <a:gd name="T3" fmla="*/ 5 h 6"/>
                  <a:gd name="T4" fmla="*/ 11 w 11"/>
                  <a:gd name="T5" fmla="*/ 4 h 6"/>
                  <a:gd name="T6" fmla="*/ 0 w 11"/>
                  <a:gd name="T7" fmla="*/ 0 h 6"/>
                </a:gdLst>
                <a:ahLst/>
                <a:cxnLst>
                  <a:cxn ang="0">
                    <a:pos x="T0" y="T1"/>
                  </a:cxn>
                  <a:cxn ang="0">
                    <a:pos x="T2" y="T3"/>
                  </a:cxn>
                  <a:cxn ang="0">
                    <a:pos x="T4" y="T5"/>
                  </a:cxn>
                  <a:cxn ang="0">
                    <a:pos x="T6" y="T7"/>
                  </a:cxn>
                </a:cxnLst>
                <a:rect l="0" t="0" r="r" b="b"/>
                <a:pathLst>
                  <a:path w="11" h="6">
                    <a:moveTo>
                      <a:pt x="0" y="0"/>
                    </a:moveTo>
                    <a:cubicBezTo>
                      <a:pt x="2" y="5"/>
                      <a:pt x="2" y="5"/>
                      <a:pt x="2" y="5"/>
                    </a:cubicBezTo>
                    <a:cubicBezTo>
                      <a:pt x="2" y="5"/>
                      <a:pt x="8" y="6"/>
                      <a:pt x="11" y="4"/>
                    </a:cubicBezTo>
                    <a:cubicBezTo>
                      <a:pt x="2" y="4"/>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3" name="Freeform 527">
                <a:extLst>
                  <a:ext uri="{FF2B5EF4-FFF2-40B4-BE49-F238E27FC236}">
                    <a16:creationId xmlns:a16="http://schemas.microsoft.com/office/drawing/2014/main" xmlns="" id="{F4E373D2-753C-41D4-863A-3E9299879E65}"/>
                  </a:ext>
                </a:extLst>
              </p:cNvPr>
              <p:cNvSpPr>
                <a:spLocks/>
              </p:cNvSpPr>
              <p:nvPr/>
            </p:nvSpPr>
            <p:spPr bwMode="auto">
              <a:xfrm>
                <a:off x="-1045" y="3210"/>
                <a:ext cx="7" cy="12"/>
              </a:xfrm>
              <a:custGeom>
                <a:avLst/>
                <a:gdLst>
                  <a:gd name="T0" fmla="*/ 0 w 7"/>
                  <a:gd name="T1" fmla="*/ 5 h 12"/>
                  <a:gd name="T2" fmla="*/ 6 w 7"/>
                  <a:gd name="T3" fmla="*/ 12 h 12"/>
                  <a:gd name="T4" fmla="*/ 7 w 7"/>
                  <a:gd name="T5" fmla="*/ 6 h 12"/>
                  <a:gd name="T6" fmla="*/ 1 w 7"/>
                  <a:gd name="T7" fmla="*/ 0 h 12"/>
                  <a:gd name="T8" fmla="*/ 0 w 7"/>
                  <a:gd name="T9" fmla="*/ 5 h 12"/>
                </a:gdLst>
                <a:ahLst/>
                <a:cxnLst>
                  <a:cxn ang="0">
                    <a:pos x="T0" y="T1"/>
                  </a:cxn>
                  <a:cxn ang="0">
                    <a:pos x="T2" y="T3"/>
                  </a:cxn>
                  <a:cxn ang="0">
                    <a:pos x="T4" y="T5"/>
                  </a:cxn>
                  <a:cxn ang="0">
                    <a:pos x="T6" y="T7"/>
                  </a:cxn>
                  <a:cxn ang="0">
                    <a:pos x="T8" y="T9"/>
                  </a:cxn>
                </a:cxnLst>
                <a:rect l="0" t="0" r="r" b="b"/>
                <a:pathLst>
                  <a:path w="7" h="12">
                    <a:moveTo>
                      <a:pt x="0" y="5"/>
                    </a:moveTo>
                    <a:lnTo>
                      <a:pt x="6" y="12"/>
                    </a:lnTo>
                    <a:lnTo>
                      <a:pt x="7" y="6"/>
                    </a:lnTo>
                    <a:lnTo>
                      <a:pt x="1"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4" name="Freeform 528">
                <a:extLst>
                  <a:ext uri="{FF2B5EF4-FFF2-40B4-BE49-F238E27FC236}">
                    <a16:creationId xmlns:a16="http://schemas.microsoft.com/office/drawing/2014/main" xmlns="" id="{468B3184-E599-44CA-967A-D658A1CC9403}"/>
                  </a:ext>
                </a:extLst>
              </p:cNvPr>
              <p:cNvSpPr>
                <a:spLocks/>
              </p:cNvSpPr>
              <p:nvPr/>
            </p:nvSpPr>
            <p:spPr bwMode="auto">
              <a:xfrm>
                <a:off x="-1446" y="3373"/>
                <a:ext cx="9" cy="11"/>
              </a:xfrm>
              <a:custGeom>
                <a:avLst/>
                <a:gdLst>
                  <a:gd name="T0" fmla="*/ 1 w 10"/>
                  <a:gd name="T1" fmla="*/ 5 h 12"/>
                  <a:gd name="T2" fmla="*/ 4 w 10"/>
                  <a:gd name="T3" fmla="*/ 11 h 12"/>
                  <a:gd name="T4" fmla="*/ 10 w 10"/>
                  <a:gd name="T5" fmla="*/ 2 h 12"/>
                  <a:gd name="T6" fmla="*/ 5 w 10"/>
                  <a:gd name="T7" fmla="*/ 0 h 12"/>
                  <a:gd name="T8" fmla="*/ 1 w 10"/>
                  <a:gd name="T9" fmla="*/ 5 h 12"/>
                </a:gdLst>
                <a:ahLst/>
                <a:cxnLst>
                  <a:cxn ang="0">
                    <a:pos x="T0" y="T1"/>
                  </a:cxn>
                  <a:cxn ang="0">
                    <a:pos x="T2" y="T3"/>
                  </a:cxn>
                  <a:cxn ang="0">
                    <a:pos x="T4" y="T5"/>
                  </a:cxn>
                  <a:cxn ang="0">
                    <a:pos x="T6" y="T7"/>
                  </a:cxn>
                  <a:cxn ang="0">
                    <a:pos x="T8" y="T9"/>
                  </a:cxn>
                </a:cxnLst>
                <a:rect l="0" t="0" r="r" b="b"/>
                <a:pathLst>
                  <a:path w="10" h="12">
                    <a:moveTo>
                      <a:pt x="1" y="5"/>
                    </a:moveTo>
                    <a:cubicBezTo>
                      <a:pt x="0" y="8"/>
                      <a:pt x="3" y="12"/>
                      <a:pt x="4" y="11"/>
                    </a:cubicBezTo>
                    <a:cubicBezTo>
                      <a:pt x="5" y="11"/>
                      <a:pt x="10" y="2"/>
                      <a:pt x="10" y="2"/>
                    </a:cubicBezTo>
                    <a:cubicBezTo>
                      <a:pt x="5" y="0"/>
                      <a:pt x="5" y="0"/>
                      <a:pt x="5" y="0"/>
                    </a:cubicBezTo>
                    <a:cubicBezTo>
                      <a:pt x="5" y="0"/>
                      <a:pt x="3"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5" name="Freeform 529">
                <a:extLst>
                  <a:ext uri="{FF2B5EF4-FFF2-40B4-BE49-F238E27FC236}">
                    <a16:creationId xmlns:a16="http://schemas.microsoft.com/office/drawing/2014/main" xmlns="" id="{2C4FB4DF-935B-4F42-8C9F-ADFF11C4B268}"/>
                  </a:ext>
                </a:extLst>
              </p:cNvPr>
              <p:cNvSpPr>
                <a:spLocks/>
              </p:cNvSpPr>
              <p:nvPr/>
            </p:nvSpPr>
            <p:spPr bwMode="auto">
              <a:xfrm>
                <a:off x="-1437" y="3391"/>
                <a:ext cx="8" cy="7"/>
              </a:xfrm>
              <a:custGeom>
                <a:avLst/>
                <a:gdLst>
                  <a:gd name="T0" fmla="*/ 6 w 9"/>
                  <a:gd name="T1" fmla="*/ 0 h 7"/>
                  <a:gd name="T2" fmla="*/ 2 w 9"/>
                  <a:gd name="T3" fmla="*/ 2 h 7"/>
                  <a:gd name="T4" fmla="*/ 7 w 9"/>
                  <a:gd name="T5" fmla="*/ 6 h 7"/>
                  <a:gd name="T6" fmla="*/ 6 w 9"/>
                  <a:gd name="T7" fmla="*/ 0 h 7"/>
                </a:gdLst>
                <a:ahLst/>
                <a:cxnLst>
                  <a:cxn ang="0">
                    <a:pos x="T0" y="T1"/>
                  </a:cxn>
                  <a:cxn ang="0">
                    <a:pos x="T2" y="T3"/>
                  </a:cxn>
                  <a:cxn ang="0">
                    <a:pos x="T4" y="T5"/>
                  </a:cxn>
                  <a:cxn ang="0">
                    <a:pos x="T6" y="T7"/>
                  </a:cxn>
                </a:cxnLst>
                <a:rect l="0" t="0" r="r" b="b"/>
                <a:pathLst>
                  <a:path w="9" h="7">
                    <a:moveTo>
                      <a:pt x="6" y="0"/>
                    </a:moveTo>
                    <a:cubicBezTo>
                      <a:pt x="6" y="0"/>
                      <a:pt x="3" y="2"/>
                      <a:pt x="2" y="2"/>
                    </a:cubicBezTo>
                    <a:cubicBezTo>
                      <a:pt x="0" y="3"/>
                      <a:pt x="5" y="5"/>
                      <a:pt x="7" y="6"/>
                    </a:cubicBezTo>
                    <a:cubicBezTo>
                      <a:pt x="9" y="7"/>
                      <a:pt x="7"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6" name="Freeform 530">
                <a:extLst>
                  <a:ext uri="{FF2B5EF4-FFF2-40B4-BE49-F238E27FC236}">
                    <a16:creationId xmlns:a16="http://schemas.microsoft.com/office/drawing/2014/main" xmlns="" id="{5FEC4D31-F3EB-4187-8798-E26F1B990072}"/>
                  </a:ext>
                </a:extLst>
              </p:cNvPr>
              <p:cNvSpPr>
                <a:spLocks/>
              </p:cNvSpPr>
              <p:nvPr/>
            </p:nvSpPr>
            <p:spPr bwMode="auto">
              <a:xfrm>
                <a:off x="-1451" y="3424"/>
                <a:ext cx="9" cy="14"/>
              </a:xfrm>
              <a:custGeom>
                <a:avLst/>
                <a:gdLst>
                  <a:gd name="T0" fmla="*/ 9 w 10"/>
                  <a:gd name="T1" fmla="*/ 5 h 15"/>
                  <a:gd name="T2" fmla="*/ 7 w 10"/>
                  <a:gd name="T3" fmla="*/ 1 h 15"/>
                  <a:gd name="T4" fmla="*/ 2 w 10"/>
                  <a:gd name="T5" fmla="*/ 12 h 15"/>
                  <a:gd name="T6" fmla="*/ 9 w 10"/>
                  <a:gd name="T7" fmla="*/ 5 h 15"/>
                </a:gdLst>
                <a:ahLst/>
                <a:cxnLst>
                  <a:cxn ang="0">
                    <a:pos x="T0" y="T1"/>
                  </a:cxn>
                  <a:cxn ang="0">
                    <a:pos x="T2" y="T3"/>
                  </a:cxn>
                  <a:cxn ang="0">
                    <a:pos x="T4" y="T5"/>
                  </a:cxn>
                  <a:cxn ang="0">
                    <a:pos x="T6" y="T7"/>
                  </a:cxn>
                </a:cxnLst>
                <a:rect l="0" t="0" r="r" b="b"/>
                <a:pathLst>
                  <a:path w="10" h="15">
                    <a:moveTo>
                      <a:pt x="9" y="5"/>
                    </a:moveTo>
                    <a:cubicBezTo>
                      <a:pt x="10" y="2"/>
                      <a:pt x="9" y="0"/>
                      <a:pt x="7" y="1"/>
                    </a:cubicBezTo>
                    <a:cubicBezTo>
                      <a:pt x="4" y="2"/>
                      <a:pt x="3" y="10"/>
                      <a:pt x="2" y="12"/>
                    </a:cubicBezTo>
                    <a:cubicBezTo>
                      <a:pt x="0" y="15"/>
                      <a:pt x="8" y="8"/>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7" name="Freeform 531">
                <a:extLst>
                  <a:ext uri="{FF2B5EF4-FFF2-40B4-BE49-F238E27FC236}">
                    <a16:creationId xmlns:a16="http://schemas.microsoft.com/office/drawing/2014/main" xmlns="" id="{F19DA627-627E-4FB7-92C7-9C1329A04757}"/>
                  </a:ext>
                </a:extLst>
              </p:cNvPr>
              <p:cNvSpPr>
                <a:spLocks/>
              </p:cNvSpPr>
              <p:nvPr/>
            </p:nvSpPr>
            <p:spPr bwMode="auto">
              <a:xfrm>
                <a:off x="-1466" y="3436"/>
                <a:ext cx="7" cy="8"/>
              </a:xfrm>
              <a:custGeom>
                <a:avLst/>
                <a:gdLst>
                  <a:gd name="T0" fmla="*/ 1 w 8"/>
                  <a:gd name="T1" fmla="*/ 7 h 9"/>
                  <a:gd name="T2" fmla="*/ 6 w 8"/>
                  <a:gd name="T3" fmla="*/ 8 h 9"/>
                  <a:gd name="T4" fmla="*/ 7 w 8"/>
                  <a:gd name="T5" fmla="*/ 0 h 9"/>
                  <a:gd name="T6" fmla="*/ 2 w 8"/>
                  <a:gd name="T7" fmla="*/ 2 h 9"/>
                  <a:gd name="T8" fmla="*/ 1 w 8"/>
                  <a:gd name="T9" fmla="*/ 7 h 9"/>
                </a:gdLst>
                <a:ahLst/>
                <a:cxnLst>
                  <a:cxn ang="0">
                    <a:pos x="T0" y="T1"/>
                  </a:cxn>
                  <a:cxn ang="0">
                    <a:pos x="T2" y="T3"/>
                  </a:cxn>
                  <a:cxn ang="0">
                    <a:pos x="T4" y="T5"/>
                  </a:cxn>
                  <a:cxn ang="0">
                    <a:pos x="T6" y="T7"/>
                  </a:cxn>
                  <a:cxn ang="0">
                    <a:pos x="T8" y="T9"/>
                  </a:cxn>
                </a:cxnLst>
                <a:rect l="0" t="0" r="r" b="b"/>
                <a:pathLst>
                  <a:path w="8" h="9">
                    <a:moveTo>
                      <a:pt x="1" y="7"/>
                    </a:moveTo>
                    <a:cubicBezTo>
                      <a:pt x="0" y="9"/>
                      <a:pt x="5" y="9"/>
                      <a:pt x="6" y="8"/>
                    </a:cubicBezTo>
                    <a:cubicBezTo>
                      <a:pt x="8" y="8"/>
                      <a:pt x="8" y="2"/>
                      <a:pt x="7" y="0"/>
                    </a:cubicBezTo>
                    <a:cubicBezTo>
                      <a:pt x="7" y="0"/>
                      <a:pt x="4" y="2"/>
                      <a:pt x="2" y="2"/>
                    </a:cubicBezTo>
                    <a:cubicBezTo>
                      <a:pt x="1" y="3"/>
                      <a:pt x="1" y="5"/>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8" name="Freeform 532">
                <a:extLst>
                  <a:ext uri="{FF2B5EF4-FFF2-40B4-BE49-F238E27FC236}">
                    <a16:creationId xmlns:a16="http://schemas.microsoft.com/office/drawing/2014/main" xmlns="" id="{AC872772-6F80-461A-AE30-2F0C539CBD53}"/>
                  </a:ext>
                </a:extLst>
              </p:cNvPr>
              <p:cNvSpPr>
                <a:spLocks/>
              </p:cNvSpPr>
              <p:nvPr/>
            </p:nvSpPr>
            <p:spPr bwMode="auto">
              <a:xfrm>
                <a:off x="-1455" y="3443"/>
                <a:ext cx="7" cy="9"/>
              </a:xfrm>
              <a:custGeom>
                <a:avLst/>
                <a:gdLst>
                  <a:gd name="T0" fmla="*/ 1 w 7"/>
                  <a:gd name="T1" fmla="*/ 2 h 9"/>
                  <a:gd name="T2" fmla="*/ 1 w 7"/>
                  <a:gd name="T3" fmla="*/ 7 h 9"/>
                  <a:gd name="T4" fmla="*/ 7 w 7"/>
                  <a:gd name="T5" fmla="*/ 0 h 9"/>
                  <a:gd name="T6" fmla="*/ 1 w 7"/>
                  <a:gd name="T7" fmla="*/ 2 h 9"/>
                </a:gdLst>
                <a:ahLst/>
                <a:cxnLst>
                  <a:cxn ang="0">
                    <a:pos x="T0" y="T1"/>
                  </a:cxn>
                  <a:cxn ang="0">
                    <a:pos x="T2" y="T3"/>
                  </a:cxn>
                  <a:cxn ang="0">
                    <a:pos x="T4" y="T5"/>
                  </a:cxn>
                  <a:cxn ang="0">
                    <a:pos x="T6" y="T7"/>
                  </a:cxn>
                </a:cxnLst>
                <a:rect l="0" t="0" r="r" b="b"/>
                <a:pathLst>
                  <a:path w="7" h="9">
                    <a:moveTo>
                      <a:pt x="1" y="2"/>
                    </a:moveTo>
                    <a:cubicBezTo>
                      <a:pt x="1" y="3"/>
                      <a:pt x="0" y="9"/>
                      <a:pt x="1" y="7"/>
                    </a:cubicBezTo>
                    <a:cubicBezTo>
                      <a:pt x="2" y="5"/>
                      <a:pt x="7" y="0"/>
                      <a:pt x="7" y="0"/>
                    </a:cubicBezTo>
                    <a:cubicBezTo>
                      <a:pt x="5"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9" name="Freeform 533">
                <a:extLst>
                  <a:ext uri="{FF2B5EF4-FFF2-40B4-BE49-F238E27FC236}">
                    <a16:creationId xmlns:a16="http://schemas.microsoft.com/office/drawing/2014/main" xmlns="" id="{667F46CB-5874-421C-AEDF-69144F69236A}"/>
                  </a:ext>
                </a:extLst>
              </p:cNvPr>
              <p:cNvSpPr>
                <a:spLocks/>
              </p:cNvSpPr>
              <p:nvPr/>
            </p:nvSpPr>
            <p:spPr bwMode="auto">
              <a:xfrm>
                <a:off x="-1155" y="3430"/>
                <a:ext cx="21" cy="16"/>
              </a:xfrm>
              <a:custGeom>
                <a:avLst/>
                <a:gdLst>
                  <a:gd name="T0" fmla="*/ 21 w 22"/>
                  <a:gd name="T1" fmla="*/ 13 h 17"/>
                  <a:gd name="T2" fmla="*/ 17 w 22"/>
                  <a:gd name="T3" fmla="*/ 4 h 17"/>
                  <a:gd name="T4" fmla="*/ 14 w 22"/>
                  <a:gd name="T5" fmla="*/ 1 h 17"/>
                  <a:gd name="T6" fmla="*/ 6 w 22"/>
                  <a:gd name="T7" fmla="*/ 0 h 17"/>
                  <a:gd name="T8" fmla="*/ 2 w 22"/>
                  <a:gd name="T9" fmla="*/ 13 h 17"/>
                  <a:gd name="T10" fmla="*/ 8 w 22"/>
                  <a:gd name="T11" fmla="*/ 16 h 17"/>
                  <a:gd name="T12" fmla="*/ 18 w 22"/>
                  <a:gd name="T13" fmla="*/ 15 h 17"/>
                  <a:gd name="T14" fmla="*/ 21 w 22"/>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7">
                    <a:moveTo>
                      <a:pt x="21" y="13"/>
                    </a:moveTo>
                    <a:cubicBezTo>
                      <a:pt x="20" y="12"/>
                      <a:pt x="18" y="7"/>
                      <a:pt x="17" y="4"/>
                    </a:cubicBezTo>
                    <a:cubicBezTo>
                      <a:pt x="16" y="1"/>
                      <a:pt x="14" y="1"/>
                      <a:pt x="14" y="1"/>
                    </a:cubicBezTo>
                    <a:cubicBezTo>
                      <a:pt x="14" y="1"/>
                      <a:pt x="7" y="0"/>
                      <a:pt x="6" y="0"/>
                    </a:cubicBezTo>
                    <a:cubicBezTo>
                      <a:pt x="5" y="0"/>
                      <a:pt x="0" y="13"/>
                      <a:pt x="2" y="13"/>
                    </a:cubicBezTo>
                    <a:cubicBezTo>
                      <a:pt x="3" y="13"/>
                      <a:pt x="8" y="15"/>
                      <a:pt x="8" y="16"/>
                    </a:cubicBezTo>
                    <a:cubicBezTo>
                      <a:pt x="9" y="17"/>
                      <a:pt x="14" y="16"/>
                      <a:pt x="18" y="15"/>
                    </a:cubicBezTo>
                    <a:cubicBezTo>
                      <a:pt x="21" y="15"/>
                      <a:pt x="22" y="14"/>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0" name="Freeform 534">
                <a:extLst>
                  <a:ext uri="{FF2B5EF4-FFF2-40B4-BE49-F238E27FC236}">
                    <a16:creationId xmlns:a16="http://schemas.microsoft.com/office/drawing/2014/main" xmlns="" id="{2AC24054-EDF9-43E7-857B-C8E050CC6D73}"/>
                  </a:ext>
                </a:extLst>
              </p:cNvPr>
              <p:cNvSpPr>
                <a:spLocks/>
              </p:cNvSpPr>
              <p:nvPr/>
            </p:nvSpPr>
            <p:spPr bwMode="auto">
              <a:xfrm>
                <a:off x="-1091" y="3482"/>
                <a:ext cx="6" cy="8"/>
              </a:xfrm>
              <a:custGeom>
                <a:avLst/>
                <a:gdLst>
                  <a:gd name="T0" fmla="*/ 6 w 6"/>
                  <a:gd name="T1" fmla="*/ 1 h 9"/>
                  <a:gd name="T2" fmla="*/ 1 w 6"/>
                  <a:gd name="T3" fmla="*/ 0 h 9"/>
                  <a:gd name="T4" fmla="*/ 5 w 6"/>
                  <a:gd name="T5" fmla="*/ 7 h 9"/>
                  <a:gd name="T6" fmla="*/ 6 w 6"/>
                  <a:gd name="T7" fmla="*/ 1 h 9"/>
                </a:gdLst>
                <a:ahLst/>
                <a:cxnLst>
                  <a:cxn ang="0">
                    <a:pos x="T0" y="T1"/>
                  </a:cxn>
                  <a:cxn ang="0">
                    <a:pos x="T2" y="T3"/>
                  </a:cxn>
                  <a:cxn ang="0">
                    <a:pos x="T4" y="T5"/>
                  </a:cxn>
                  <a:cxn ang="0">
                    <a:pos x="T6" y="T7"/>
                  </a:cxn>
                </a:cxnLst>
                <a:rect l="0" t="0" r="r" b="b"/>
                <a:pathLst>
                  <a:path w="6" h="9">
                    <a:moveTo>
                      <a:pt x="6" y="1"/>
                    </a:moveTo>
                    <a:cubicBezTo>
                      <a:pt x="1" y="0"/>
                      <a:pt x="1" y="0"/>
                      <a:pt x="1" y="0"/>
                    </a:cubicBezTo>
                    <a:cubicBezTo>
                      <a:pt x="0" y="0"/>
                      <a:pt x="4" y="6"/>
                      <a:pt x="5" y="7"/>
                    </a:cubicBezTo>
                    <a:cubicBezTo>
                      <a:pt x="5" y="9"/>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1" name="Freeform 535">
                <a:extLst>
                  <a:ext uri="{FF2B5EF4-FFF2-40B4-BE49-F238E27FC236}">
                    <a16:creationId xmlns:a16="http://schemas.microsoft.com/office/drawing/2014/main" xmlns="" id="{46D2FEEA-5FBB-421B-B59F-E0F1F7935C32}"/>
                  </a:ext>
                </a:extLst>
              </p:cNvPr>
              <p:cNvSpPr>
                <a:spLocks/>
              </p:cNvSpPr>
              <p:nvPr/>
            </p:nvSpPr>
            <p:spPr bwMode="auto">
              <a:xfrm>
                <a:off x="-1535" y="3520"/>
                <a:ext cx="4" cy="6"/>
              </a:xfrm>
              <a:custGeom>
                <a:avLst/>
                <a:gdLst>
                  <a:gd name="T0" fmla="*/ 1 w 4"/>
                  <a:gd name="T1" fmla="*/ 6 h 6"/>
                  <a:gd name="T2" fmla="*/ 4 w 4"/>
                  <a:gd name="T3" fmla="*/ 0 h 6"/>
                  <a:gd name="T4" fmla="*/ 0 w 4"/>
                  <a:gd name="T5" fmla="*/ 1 h 6"/>
                  <a:gd name="T6" fmla="*/ 1 w 4"/>
                  <a:gd name="T7" fmla="*/ 6 h 6"/>
                </a:gdLst>
                <a:ahLst/>
                <a:cxnLst>
                  <a:cxn ang="0">
                    <a:pos x="T0" y="T1"/>
                  </a:cxn>
                  <a:cxn ang="0">
                    <a:pos x="T2" y="T3"/>
                  </a:cxn>
                  <a:cxn ang="0">
                    <a:pos x="T4" y="T5"/>
                  </a:cxn>
                  <a:cxn ang="0">
                    <a:pos x="T6" y="T7"/>
                  </a:cxn>
                </a:cxnLst>
                <a:rect l="0" t="0" r="r" b="b"/>
                <a:pathLst>
                  <a:path w="4" h="6">
                    <a:moveTo>
                      <a:pt x="1" y="6"/>
                    </a:moveTo>
                    <a:lnTo>
                      <a:pt x="4" y="0"/>
                    </a:lnTo>
                    <a:lnTo>
                      <a:pt x="0" y="1"/>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2" name="Freeform 536">
                <a:extLst>
                  <a:ext uri="{FF2B5EF4-FFF2-40B4-BE49-F238E27FC236}">
                    <a16:creationId xmlns:a16="http://schemas.microsoft.com/office/drawing/2014/main" xmlns="" id="{2337D899-794C-46D7-ADDA-BEB9E1622529}"/>
                  </a:ext>
                </a:extLst>
              </p:cNvPr>
              <p:cNvSpPr>
                <a:spLocks/>
              </p:cNvSpPr>
              <p:nvPr/>
            </p:nvSpPr>
            <p:spPr bwMode="auto">
              <a:xfrm>
                <a:off x="-1388" y="3502"/>
                <a:ext cx="6" cy="8"/>
              </a:xfrm>
              <a:custGeom>
                <a:avLst/>
                <a:gdLst>
                  <a:gd name="T0" fmla="*/ 6 w 6"/>
                  <a:gd name="T1" fmla="*/ 8 h 8"/>
                  <a:gd name="T2" fmla="*/ 6 w 6"/>
                  <a:gd name="T3" fmla="*/ 1 h 8"/>
                  <a:gd name="T4" fmla="*/ 1 w 6"/>
                  <a:gd name="T5" fmla="*/ 0 h 8"/>
                  <a:gd name="T6" fmla="*/ 0 w 6"/>
                  <a:gd name="T7" fmla="*/ 4 h 8"/>
                  <a:gd name="T8" fmla="*/ 6 w 6"/>
                  <a:gd name="T9" fmla="*/ 8 h 8"/>
                </a:gdLst>
                <a:ahLst/>
                <a:cxnLst>
                  <a:cxn ang="0">
                    <a:pos x="T0" y="T1"/>
                  </a:cxn>
                  <a:cxn ang="0">
                    <a:pos x="T2" y="T3"/>
                  </a:cxn>
                  <a:cxn ang="0">
                    <a:pos x="T4" y="T5"/>
                  </a:cxn>
                  <a:cxn ang="0">
                    <a:pos x="T6" y="T7"/>
                  </a:cxn>
                  <a:cxn ang="0">
                    <a:pos x="T8" y="T9"/>
                  </a:cxn>
                </a:cxnLst>
                <a:rect l="0" t="0" r="r" b="b"/>
                <a:pathLst>
                  <a:path w="6" h="8">
                    <a:moveTo>
                      <a:pt x="6" y="8"/>
                    </a:moveTo>
                    <a:lnTo>
                      <a:pt x="6" y="1"/>
                    </a:lnTo>
                    <a:lnTo>
                      <a:pt x="1" y="0"/>
                    </a:lnTo>
                    <a:lnTo>
                      <a:pt x="0" y="4"/>
                    </a:ln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3" name="Freeform 537">
                <a:extLst>
                  <a:ext uri="{FF2B5EF4-FFF2-40B4-BE49-F238E27FC236}">
                    <a16:creationId xmlns:a16="http://schemas.microsoft.com/office/drawing/2014/main" xmlns="" id="{273A7A98-E51E-4942-A5D2-4B94544EFCC2}"/>
                  </a:ext>
                </a:extLst>
              </p:cNvPr>
              <p:cNvSpPr>
                <a:spLocks/>
              </p:cNvSpPr>
              <p:nvPr/>
            </p:nvSpPr>
            <p:spPr bwMode="auto">
              <a:xfrm>
                <a:off x="-1748" y="3986"/>
                <a:ext cx="6" cy="19"/>
              </a:xfrm>
              <a:custGeom>
                <a:avLst/>
                <a:gdLst>
                  <a:gd name="T0" fmla="*/ 0 w 6"/>
                  <a:gd name="T1" fmla="*/ 20 h 20"/>
                  <a:gd name="T2" fmla="*/ 3 w 6"/>
                  <a:gd name="T3" fmla="*/ 11 h 20"/>
                  <a:gd name="T4" fmla="*/ 5 w 6"/>
                  <a:gd name="T5" fmla="*/ 6 h 20"/>
                  <a:gd name="T6" fmla="*/ 3 w 6"/>
                  <a:gd name="T7" fmla="*/ 0 h 20"/>
                  <a:gd name="T8" fmla="*/ 0 w 6"/>
                  <a:gd name="T9" fmla="*/ 20 h 20"/>
                </a:gdLst>
                <a:ahLst/>
                <a:cxnLst>
                  <a:cxn ang="0">
                    <a:pos x="T0" y="T1"/>
                  </a:cxn>
                  <a:cxn ang="0">
                    <a:pos x="T2" y="T3"/>
                  </a:cxn>
                  <a:cxn ang="0">
                    <a:pos x="T4" y="T5"/>
                  </a:cxn>
                  <a:cxn ang="0">
                    <a:pos x="T6" y="T7"/>
                  </a:cxn>
                  <a:cxn ang="0">
                    <a:pos x="T8" y="T9"/>
                  </a:cxn>
                </a:cxnLst>
                <a:rect l="0" t="0" r="r" b="b"/>
                <a:pathLst>
                  <a:path w="6" h="20">
                    <a:moveTo>
                      <a:pt x="0" y="20"/>
                    </a:moveTo>
                    <a:cubicBezTo>
                      <a:pt x="2" y="19"/>
                      <a:pt x="2" y="13"/>
                      <a:pt x="3" y="11"/>
                    </a:cubicBezTo>
                    <a:cubicBezTo>
                      <a:pt x="4" y="10"/>
                      <a:pt x="6" y="8"/>
                      <a:pt x="5" y="6"/>
                    </a:cubicBezTo>
                    <a:cubicBezTo>
                      <a:pt x="5" y="4"/>
                      <a:pt x="3" y="0"/>
                      <a:pt x="3" y="0"/>
                    </a:cubicBezTo>
                    <a:cubicBezTo>
                      <a:pt x="3" y="0"/>
                      <a:pt x="0" y="14"/>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4" name="Freeform 538">
                <a:extLst>
                  <a:ext uri="{FF2B5EF4-FFF2-40B4-BE49-F238E27FC236}">
                    <a16:creationId xmlns:a16="http://schemas.microsoft.com/office/drawing/2014/main" xmlns="" id="{DE1D7012-A8FB-4DB6-B7EE-1904D60CDA6A}"/>
                  </a:ext>
                </a:extLst>
              </p:cNvPr>
              <p:cNvSpPr>
                <a:spLocks/>
              </p:cNvSpPr>
              <p:nvPr/>
            </p:nvSpPr>
            <p:spPr bwMode="auto">
              <a:xfrm>
                <a:off x="-1742" y="3978"/>
                <a:ext cx="43" cy="52"/>
              </a:xfrm>
              <a:custGeom>
                <a:avLst/>
                <a:gdLst>
                  <a:gd name="T0" fmla="*/ 35 w 46"/>
                  <a:gd name="T1" fmla="*/ 44 h 56"/>
                  <a:gd name="T2" fmla="*/ 43 w 46"/>
                  <a:gd name="T3" fmla="*/ 45 h 56"/>
                  <a:gd name="T4" fmla="*/ 45 w 46"/>
                  <a:gd name="T5" fmla="*/ 40 h 56"/>
                  <a:gd name="T6" fmla="*/ 36 w 46"/>
                  <a:gd name="T7" fmla="*/ 31 h 56"/>
                  <a:gd name="T8" fmla="*/ 33 w 46"/>
                  <a:gd name="T9" fmla="*/ 26 h 56"/>
                  <a:gd name="T10" fmla="*/ 38 w 46"/>
                  <a:gd name="T11" fmla="*/ 18 h 56"/>
                  <a:gd name="T12" fmla="*/ 37 w 46"/>
                  <a:gd name="T13" fmla="*/ 11 h 56"/>
                  <a:gd name="T14" fmla="*/ 29 w 46"/>
                  <a:gd name="T15" fmla="*/ 11 h 56"/>
                  <a:gd name="T16" fmla="*/ 21 w 46"/>
                  <a:gd name="T17" fmla="*/ 11 h 56"/>
                  <a:gd name="T18" fmla="*/ 18 w 46"/>
                  <a:gd name="T19" fmla="*/ 0 h 56"/>
                  <a:gd name="T20" fmla="*/ 8 w 46"/>
                  <a:gd name="T21" fmla="*/ 2 h 56"/>
                  <a:gd name="T22" fmla="*/ 7 w 46"/>
                  <a:gd name="T23" fmla="*/ 11 h 56"/>
                  <a:gd name="T24" fmla="*/ 11 w 46"/>
                  <a:gd name="T25" fmla="*/ 4 h 56"/>
                  <a:gd name="T26" fmla="*/ 9 w 46"/>
                  <a:gd name="T27" fmla="*/ 10 h 56"/>
                  <a:gd name="T28" fmla="*/ 11 w 46"/>
                  <a:gd name="T29" fmla="*/ 14 h 56"/>
                  <a:gd name="T30" fmla="*/ 17 w 46"/>
                  <a:gd name="T31" fmla="*/ 10 h 56"/>
                  <a:gd name="T32" fmla="*/ 26 w 46"/>
                  <a:gd name="T33" fmla="*/ 18 h 56"/>
                  <a:gd name="T34" fmla="*/ 27 w 46"/>
                  <a:gd name="T35" fmla="*/ 24 h 56"/>
                  <a:gd name="T36" fmla="*/ 22 w 46"/>
                  <a:gd name="T37" fmla="*/ 23 h 56"/>
                  <a:gd name="T38" fmla="*/ 19 w 46"/>
                  <a:gd name="T39" fmla="*/ 18 h 56"/>
                  <a:gd name="T40" fmla="*/ 14 w 46"/>
                  <a:gd name="T41" fmla="*/ 15 h 56"/>
                  <a:gd name="T42" fmla="*/ 13 w 46"/>
                  <a:gd name="T43" fmla="*/ 20 h 56"/>
                  <a:gd name="T44" fmla="*/ 9 w 46"/>
                  <a:gd name="T45" fmla="*/ 18 h 56"/>
                  <a:gd name="T46" fmla="*/ 4 w 46"/>
                  <a:gd name="T47" fmla="*/ 17 h 56"/>
                  <a:gd name="T48" fmla="*/ 4 w 46"/>
                  <a:gd name="T49" fmla="*/ 20 h 56"/>
                  <a:gd name="T50" fmla="*/ 7 w 46"/>
                  <a:gd name="T51" fmla="*/ 23 h 56"/>
                  <a:gd name="T52" fmla="*/ 7 w 46"/>
                  <a:gd name="T53" fmla="*/ 32 h 56"/>
                  <a:gd name="T54" fmla="*/ 5 w 46"/>
                  <a:gd name="T55" fmla="*/ 39 h 56"/>
                  <a:gd name="T56" fmla="*/ 0 w 46"/>
                  <a:gd name="T57" fmla="*/ 44 h 56"/>
                  <a:gd name="T58" fmla="*/ 6 w 46"/>
                  <a:gd name="T59" fmla="*/ 51 h 56"/>
                  <a:gd name="T60" fmla="*/ 18 w 46"/>
                  <a:gd name="T61" fmla="*/ 56 h 56"/>
                  <a:gd name="T62" fmla="*/ 23 w 46"/>
                  <a:gd name="T63" fmla="*/ 55 h 56"/>
                  <a:gd name="T64" fmla="*/ 22 w 46"/>
                  <a:gd name="T65" fmla="*/ 49 h 56"/>
                  <a:gd name="T66" fmla="*/ 25 w 46"/>
                  <a:gd name="T67" fmla="*/ 44 h 56"/>
                  <a:gd name="T68" fmla="*/ 35 w 46"/>
                  <a:gd name="T6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56">
                    <a:moveTo>
                      <a:pt x="35" y="44"/>
                    </a:moveTo>
                    <a:cubicBezTo>
                      <a:pt x="38" y="45"/>
                      <a:pt x="40" y="45"/>
                      <a:pt x="43" y="45"/>
                    </a:cubicBezTo>
                    <a:cubicBezTo>
                      <a:pt x="46" y="46"/>
                      <a:pt x="45" y="43"/>
                      <a:pt x="45" y="40"/>
                    </a:cubicBezTo>
                    <a:cubicBezTo>
                      <a:pt x="45" y="37"/>
                      <a:pt x="39" y="32"/>
                      <a:pt x="36" y="31"/>
                    </a:cubicBezTo>
                    <a:cubicBezTo>
                      <a:pt x="34" y="30"/>
                      <a:pt x="34" y="28"/>
                      <a:pt x="33" y="26"/>
                    </a:cubicBezTo>
                    <a:cubicBezTo>
                      <a:pt x="32" y="24"/>
                      <a:pt x="36" y="20"/>
                      <a:pt x="38" y="18"/>
                    </a:cubicBezTo>
                    <a:cubicBezTo>
                      <a:pt x="40" y="17"/>
                      <a:pt x="38" y="13"/>
                      <a:pt x="37" y="11"/>
                    </a:cubicBezTo>
                    <a:cubicBezTo>
                      <a:pt x="35" y="9"/>
                      <a:pt x="29" y="11"/>
                      <a:pt x="29" y="11"/>
                    </a:cubicBezTo>
                    <a:cubicBezTo>
                      <a:pt x="26" y="12"/>
                      <a:pt x="25" y="12"/>
                      <a:pt x="21" y="11"/>
                    </a:cubicBezTo>
                    <a:cubicBezTo>
                      <a:pt x="16" y="9"/>
                      <a:pt x="17" y="2"/>
                      <a:pt x="18" y="0"/>
                    </a:cubicBezTo>
                    <a:cubicBezTo>
                      <a:pt x="18" y="0"/>
                      <a:pt x="11" y="1"/>
                      <a:pt x="8" y="2"/>
                    </a:cubicBezTo>
                    <a:cubicBezTo>
                      <a:pt x="6" y="4"/>
                      <a:pt x="5" y="6"/>
                      <a:pt x="7" y="11"/>
                    </a:cubicBezTo>
                    <a:cubicBezTo>
                      <a:pt x="7" y="10"/>
                      <a:pt x="11" y="4"/>
                      <a:pt x="11" y="4"/>
                    </a:cubicBezTo>
                    <a:cubicBezTo>
                      <a:pt x="9" y="10"/>
                      <a:pt x="9" y="10"/>
                      <a:pt x="9" y="10"/>
                    </a:cubicBezTo>
                    <a:cubicBezTo>
                      <a:pt x="11" y="14"/>
                      <a:pt x="11" y="14"/>
                      <a:pt x="11" y="14"/>
                    </a:cubicBezTo>
                    <a:cubicBezTo>
                      <a:pt x="11" y="14"/>
                      <a:pt x="14" y="12"/>
                      <a:pt x="17" y="10"/>
                    </a:cubicBezTo>
                    <a:cubicBezTo>
                      <a:pt x="17" y="12"/>
                      <a:pt x="24" y="17"/>
                      <a:pt x="26" y="18"/>
                    </a:cubicBezTo>
                    <a:cubicBezTo>
                      <a:pt x="28" y="19"/>
                      <a:pt x="27" y="22"/>
                      <a:pt x="27" y="24"/>
                    </a:cubicBezTo>
                    <a:cubicBezTo>
                      <a:pt x="26" y="25"/>
                      <a:pt x="24" y="24"/>
                      <a:pt x="22" y="23"/>
                    </a:cubicBezTo>
                    <a:cubicBezTo>
                      <a:pt x="20" y="23"/>
                      <a:pt x="20" y="20"/>
                      <a:pt x="19" y="18"/>
                    </a:cubicBezTo>
                    <a:cubicBezTo>
                      <a:pt x="19" y="16"/>
                      <a:pt x="16" y="17"/>
                      <a:pt x="14" y="15"/>
                    </a:cubicBezTo>
                    <a:cubicBezTo>
                      <a:pt x="13" y="14"/>
                      <a:pt x="13" y="17"/>
                      <a:pt x="13" y="20"/>
                    </a:cubicBezTo>
                    <a:cubicBezTo>
                      <a:pt x="13" y="23"/>
                      <a:pt x="11" y="20"/>
                      <a:pt x="9" y="18"/>
                    </a:cubicBezTo>
                    <a:cubicBezTo>
                      <a:pt x="7" y="15"/>
                      <a:pt x="5" y="16"/>
                      <a:pt x="4" y="17"/>
                    </a:cubicBezTo>
                    <a:cubicBezTo>
                      <a:pt x="2" y="17"/>
                      <a:pt x="2" y="19"/>
                      <a:pt x="4" y="20"/>
                    </a:cubicBezTo>
                    <a:cubicBezTo>
                      <a:pt x="7" y="22"/>
                      <a:pt x="7" y="22"/>
                      <a:pt x="7" y="23"/>
                    </a:cubicBezTo>
                    <a:cubicBezTo>
                      <a:pt x="6" y="25"/>
                      <a:pt x="6" y="29"/>
                      <a:pt x="7" y="32"/>
                    </a:cubicBezTo>
                    <a:cubicBezTo>
                      <a:pt x="7" y="35"/>
                      <a:pt x="6" y="36"/>
                      <a:pt x="5" y="39"/>
                    </a:cubicBezTo>
                    <a:cubicBezTo>
                      <a:pt x="4" y="41"/>
                      <a:pt x="0" y="44"/>
                      <a:pt x="0" y="44"/>
                    </a:cubicBezTo>
                    <a:cubicBezTo>
                      <a:pt x="6" y="51"/>
                      <a:pt x="6" y="51"/>
                      <a:pt x="6" y="51"/>
                    </a:cubicBezTo>
                    <a:cubicBezTo>
                      <a:pt x="18" y="56"/>
                      <a:pt x="18" y="56"/>
                      <a:pt x="18" y="56"/>
                    </a:cubicBezTo>
                    <a:cubicBezTo>
                      <a:pt x="18" y="56"/>
                      <a:pt x="21" y="55"/>
                      <a:pt x="23" y="55"/>
                    </a:cubicBezTo>
                    <a:cubicBezTo>
                      <a:pt x="24" y="54"/>
                      <a:pt x="23" y="51"/>
                      <a:pt x="22" y="49"/>
                    </a:cubicBezTo>
                    <a:cubicBezTo>
                      <a:pt x="22" y="48"/>
                      <a:pt x="23" y="47"/>
                      <a:pt x="25" y="44"/>
                    </a:cubicBezTo>
                    <a:cubicBezTo>
                      <a:pt x="28" y="42"/>
                      <a:pt x="32" y="42"/>
                      <a:pt x="3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5" name="Freeform 539">
                <a:extLst>
                  <a:ext uri="{FF2B5EF4-FFF2-40B4-BE49-F238E27FC236}">
                    <a16:creationId xmlns:a16="http://schemas.microsoft.com/office/drawing/2014/main" xmlns="" id="{FFD8369E-0D6A-4EB5-8B87-758AE5ADA22C}"/>
                  </a:ext>
                </a:extLst>
              </p:cNvPr>
              <p:cNvSpPr>
                <a:spLocks/>
              </p:cNvSpPr>
              <p:nvPr/>
            </p:nvSpPr>
            <p:spPr bwMode="auto">
              <a:xfrm>
                <a:off x="-1899" y="3807"/>
                <a:ext cx="115" cy="188"/>
              </a:xfrm>
              <a:custGeom>
                <a:avLst/>
                <a:gdLst>
                  <a:gd name="T0" fmla="*/ 85 w 122"/>
                  <a:gd name="T1" fmla="*/ 159 h 200"/>
                  <a:gd name="T2" fmla="*/ 75 w 122"/>
                  <a:gd name="T3" fmla="*/ 152 h 200"/>
                  <a:gd name="T4" fmla="*/ 82 w 122"/>
                  <a:gd name="T5" fmla="*/ 149 h 200"/>
                  <a:gd name="T6" fmla="*/ 92 w 122"/>
                  <a:gd name="T7" fmla="*/ 140 h 200"/>
                  <a:gd name="T8" fmla="*/ 85 w 122"/>
                  <a:gd name="T9" fmla="*/ 125 h 200"/>
                  <a:gd name="T10" fmla="*/ 95 w 122"/>
                  <a:gd name="T11" fmla="*/ 117 h 200"/>
                  <a:gd name="T12" fmla="*/ 113 w 122"/>
                  <a:gd name="T13" fmla="*/ 108 h 200"/>
                  <a:gd name="T14" fmla="*/ 94 w 122"/>
                  <a:gd name="T15" fmla="*/ 87 h 200"/>
                  <a:gd name="T16" fmla="*/ 119 w 122"/>
                  <a:gd name="T17" fmla="*/ 56 h 200"/>
                  <a:gd name="T18" fmla="*/ 119 w 122"/>
                  <a:gd name="T19" fmla="*/ 15 h 200"/>
                  <a:gd name="T20" fmla="*/ 106 w 122"/>
                  <a:gd name="T21" fmla="*/ 6 h 200"/>
                  <a:gd name="T22" fmla="*/ 70 w 122"/>
                  <a:gd name="T23" fmla="*/ 23 h 200"/>
                  <a:gd name="T24" fmla="*/ 84 w 122"/>
                  <a:gd name="T25" fmla="*/ 49 h 200"/>
                  <a:gd name="T26" fmla="*/ 79 w 122"/>
                  <a:gd name="T27" fmla="*/ 58 h 200"/>
                  <a:gd name="T28" fmla="*/ 80 w 122"/>
                  <a:gd name="T29" fmla="*/ 51 h 200"/>
                  <a:gd name="T30" fmla="*/ 77 w 122"/>
                  <a:gd name="T31" fmla="*/ 33 h 200"/>
                  <a:gd name="T32" fmla="*/ 74 w 122"/>
                  <a:gd name="T33" fmla="*/ 38 h 200"/>
                  <a:gd name="T34" fmla="*/ 68 w 122"/>
                  <a:gd name="T35" fmla="*/ 53 h 200"/>
                  <a:gd name="T36" fmla="*/ 63 w 122"/>
                  <a:gd name="T37" fmla="*/ 58 h 200"/>
                  <a:gd name="T38" fmla="*/ 60 w 122"/>
                  <a:gd name="T39" fmla="*/ 51 h 200"/>
                  <a:gd name="T40" fmla="*/ 58 w 122"/>
                  <a:gd name="T41" fmla="*/ 43 h 200"/>
                  <a:gd name="T42" fmla="*/ 58 w 122"/>
                  <a:gd name="T43" fmla="*/ 30 h 200"/>
                  <a:gd name="T44" fmla="*/ 41 w 122"/>
                  <a:gd name="T45" fmla="*/ 29 h 200"/>
                  <a:gd name="T46" fmla="*/ 35 w 122"/>
                  <a:gd name="T47" fmla="*/ 45 h 200"/>
                  <a:gd name="T48" fmla="*/ 21 w 122"/>
                  <a:gd name="T49" fmla="*/ 59 h 200"/>
                  <a:gd name="T50" fmla="*/ 14 w 122"/>
                  <a:gd name="T51" fmla="*/ 55 h 200"/>
                  <a:gd name="T52" fmla="*/ 2 w 122"/>
                  <a:gd name="T53" fmla="*/ 55 h 200"/>
                  <a:gd name="T54" fmla="*/ 8 w 122"/>
                  <a:gd name="T55" fmla="*/ 63 h 200"/>
                  <a:gd name="T56" fmla="*/ 18 w 122"/>
                  <a:gd name="T57" fmla="*/ 79 h 200"/>
                  <a:gd name="T58" fmla="*/ 17 w 122"/>
                  <a:gd name="T59" fmla="*/ 103 h 200"/>
                  <a:gd name="T60" fmla="*/ 23 w 122"/>
                  <a:gd name="T61" fmla="*/ 109 h 200"/>
                  <a:gd name="T62" fmla="*/ 28 w 122"/>
                  <a:gd name="T63" fmla="*/ 119 h 200"/>
                  <a:gd name="T64" fmla="*/ 39 w 122"/>
                  <a:gd name="T65" fmla="*/ 120 h 200"/>
                  <a:gd name="T66" fmla="*/ 62 w 122"/>
                  <a:gd name="T67" fmla="*/ 126 h 200"/>
                  <a:gd name="T68" fmla="*/ 63 w 122"/>
                  <a:gd name="T69" fmla="*/ 132 h 200"/>
                  <a:gd name="T70" fmla="*/ 55 w 122"/>
                  <a:gd name="T71" fmla="*/ 138 h 200"/>
                  <a:gd name="T72" fmla="*/ 70 w 122"/>
                  <a:gd name="T73" fmla="*/ 150 h 200"/>
                  <a:gd name="T74" fmla="*/ 64 w 122"/>
                  <a:gd name="T75" fmla="*/ 160 h 200"/>
                  <a:gd name="T76" fmla="*/ 74 w 122"/>
                  <a:gd name="T77" fmla="*/ 186 h 200"/>
                  <a:gd name="T78" fmla="*/ 82 w 122"/>
                  <a:gd name="T79" fmla="*/ 200 h 200"/>
                  <a:gd name="T80" fmla="*/ 93 w 122"/>
                  <a:gd name="T81" fmla="*/ 16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200">
                    <a:moveTo>
                      <a:pt x="91" y="160"/>
                    </a:moveTo>
                    <a:cubicBezTo>
                      <a:pt x="89" y="158"/>
                      <a:pt x="87" y="158"/>
                      <a:pt x="85" y="159"/>
                    </a:cubicBezTo>
                    <a:cubicBezTo>
                      <a:pt x="83" y="159"/>
                      <a:pt x="82" y="157"/>
                      <a:pt x="80" y="155"/>
                    </a:cubicBezTo>
                    <a:cubicBezTo>
                      <a:pt x="79" y="152"/>
                      <a:pt x="77" y="152"/>
                      <a:pt x="75" y="152"/>
                    </a:cubicBezTo>
                    <a:cubicBezTo>
                      <a:pt x="73" y="152"/>
                      <a:pt x="74" y="149"/>
                      <a:pt x="76" y="146"/>
                    </a:cubicBezTo>
                    <a:cubicBezTo>
                      <a:pt x="78" y="143"/>
                      <a:pt x="81" y="148"/>
                      <a:pt x="82" y="149"/>
                    </a:cubicBezTo>
                    <a:cubicBezTo>
                      <a:pt x="84" y="150"/>
                      <a:pt x="90" y="147"/>
                      <a:pt x="93" y="146"/>
                    </a:cubicBezTo>
                    <a:cubicBezTo>
                      <a:pt x="95" y="144"/>
                      <a:pt x="93" y="142"/>
                      <a:pt x="92" y="140"/>
                    </a:cubicBezTo>
                    <a:cubicBezTo>
                      <a:pt x="91" y="139"/>
                      <a:pt x="92" y="138"/>
                      <a:pt x="93" y="135"/>
                    </a:cubicBezTo>
                    <a:cubicBezTo>
                      <a:pt x="93" y="133"/>
                      <a:pt x="87" y="126"/>
                      <a:pt x="85" y="125"/>
                    </a:cubicBezTo>
                    <a:cubicBezTo>
                      <a:pt x="83" y="124"/>
                      <a:pt x="87" y="123"/>
                      <a:pt x="89" y="122"/>
                    </a:cubicBezTo>
                    <a:cubicBezTo>
                      <a:pt x="90" y="122"/>
                      <a:pt x="94" y="119"/>
                      <a:pt x="95" y="117"/>
                    </a:cubicBezTo>
                    <a:cubicBezTo>
                      <a:pt x="96" y="115"/>
                      <a:pt x="103" y="115"/>
                      <a:pt x="105" y="114"/>
                    </a:cubicBezTo>
                    <a:cubicBezTo>
                      <a:pt x="107" y="114"/>
                      <a:pt x="112" y="113"/>
                      <a:pt x="113" y="108"/>
                    </a:cubicBezTo>
                    <a:cubicBezTo>
                      <a:pt x="114" y="97"/>
                      <a:pt x="102" y="93"/>
                      <a:pt x="100" y="93"/>
                    </a:cubicBezTo>
                    <a:cubicBezTo>
                      <a:pt x="97" y="93"/>
                      <a:pt x="95" y="90"/>
                      <a:pt x="94" y="87"/>
                    </a:cubicBezTo>
                    <a:cubicBezTo>
                      <a:pt x="94" y="75"/>
                      <a:pt x="104" y="69"/>
                      <a:pt x="108" y="68"/>
                    </a:cubicBezTo>
                    <a:cubicBezTo>
                      <a:pt x="114" y="68"/>
                      <a:pt x="118" y="62"/>
                      <a:pt x="119" y="56"/>
                    </a:cubicBezTo>
                    <a:cubicBezTo>
                      <a:pt x="122" y="47"/>
                      <a:pt x="120" y="42"/>
                      <a:pt x="116" y="33"/>
                    </a:cubicBezTo>
                    <a:cubicBezTo>
                      <a:pt x="112" y="24"/>
                      <a:pt x="119" y="15"/>
                      <a:pt x="119" y="15"/>
                    </a:cubicBezTo>
                    <a:cubicBezTo>
                      <a:pt x="121" y="13"/>
                      <a:pt x="120" y="13"/>
                      <a:pt x="119" y="11"/>
                    </a:cubicBezTo>
                    <a:cubicBezTo>
                      <a:pt x="116" y="8"/>
                      <a:pt x="108" y="6"/>
                      <a:pt x="106" y="6"/>
                    </a:cubicBezTo>
                    <a:cubicBezTo>
                      <a:pt x="104" y="7"/>
                      <a:pt x="102" y="6"/>
                      <a:pt x="98" y="3"/>
                    </a:cubicBezTo>
                    <a:cubicBezTo>
                      <a:pt x="94" y="0"/>
                      <a:pt x="73" y="20"/>
                      <a:pt x="70" y="23"/>
                    </a:cubicBezTo>
                    <a:cubicBezTo>
                      <a:pt x="73" y="23"/>
                      <a:pt x="82" y="28"/>
                      <a:pt x="81" y="31"/>
                    </a:cubicBezTo>
                    <a:cubicBezTo>
                      <a:pt x="80" y="34"/>
                      <a:pt x="82" y="44"/>
                      <a:pt x="84" y="49"/>
                    </a:cubicBezTo>
                    <a:cubicBezTo>
                      <a:pt x="85" y="53"/>
                      <a:pt x="85" y="56"/>
                      <a:pt x="85" y="57"/>
                    </a:cubicBezTo>
                    <a:cubicBezTo>
                      <a:pt x="85" y="59"/>
                      <a:pt x="79" y="58"/>
                      <a:pt x="79" y="58"/>
                    </a:cubicBezTo>
                    <a:cubicBezTo>
                      <a:pt x="79" y="58"/>
                      <a:pt x="76" y="60"/>
                      <a:pt x="73" y="64"/>
                    </a:cubicBezTo>
                    <a:cubicBezTo>
                      <a:pt x="74" y="62"/>
                      <a:pt x="77" y="54"/>
                      <a:pt x="80" y="51"/>
                    </a:cubicBezTo>
                    <a:cubicBezTo>
                      <a:pt x="82" y="48"/>
                      <a:pt x="80" y="42"/>
                      <a:pt x="79" y="39"/>
                    </a:cubicBezTo>
                    <a:cubicBezTo>
                      <a:pt x="77" y="37"/>
                      <a:pt x="77" y="35"/>
                      <a:pt x="77" y="33"/>
                    </a:cubicBezTo>
                    <a:cubicBezTo>
                      <a:pt x="78" y="30"/>
                      <a:pt x="74" y="29"/>
                      <a:pt x="72" y="29"/>
                    </a:cubicBezTo>
                    <a:cubicBezTo>
                      <a:pt x="70" y="28"/>
                      <a:pt x="73" y="36"/>
                      <a:pt x="74" y="38"/>
                    </a:cubicBezTo>
                    <a:cubicBezTo>
                      <a:pt x="75" y="40"/>
                      <a:pt x="75" y="42"/>
                      <a:pt x="72" y="43"/>
                    </a:cubicBezTo>
                    <a:cubicBezTo>
                      <a:pt x="70" y="44"/>
                      <a:pt x="66" y="50"/>
                      <a:pt x="68" y="53"/>
                    </a:cubicBezTo>
                    <a:cubicBezTo>
                      <a:pt x="69" y="56"/>
                      <a:pt x="66" y="61"/>
                      <a:pt x="64" y="62"/>
                    </a:cubicBezTo>
                    <a:cubicBezTo>
                      <a:pt x="62" y="64"/>
                      <a:pt x="63" y="60"/>
                      <a:pt x="63" y="58"/>
                    </a:cubicBezTo>
                    <a:cubicBezTo>
                      <a:pt x="63" y="56"/>
                      <a:pt x="61" y="56"/>
                      <a:pt x="59" y="56"/>
                    </a:cubicBezTo>
                    <a:cubicBezTo>
                      <a:pt x="56" y="56"/>
                      <a:pt x="59" y="53"/>
                      <a:pt x="60" y="51"/>
                    </a:cubicBezTo>
                    <a:cubicBezTo>
                      <a:pt x="61" y="49"/>
                      <a:pt x="59" y="49"/>
                      <a:pt x="57" y="48"/>
                    </a:cubicBezTo>
                    <a:cubicBezTo>
                      <a:pt x="56" y="48"/>
                      <a:pt x="56" y="46"/>
                      <a:pt x="58" y="43"/>
                    </a:cubicBezTo>
                    <a:cubicBezTo>
                      <a:pt x="60" y="41"/>
                      <a:pt x="59" y="40"/>
                      <a:pt x="57" y="37"/>
                    </a:cubicBezTo>
                    <a:cubicBezTo>
                      <a:pt x="55" y="35"/>
                      <a:pt x="59" y="31"/>
                      <a:pt x="58" y="30"/>
                    </a:cubicBezTo>
                    <a:cubicBezTo>
                      <a:pt x="56" y="26"/>
                      <a:pt x="29" y="26"/>
                      <a:pt x="29" y="26"/>
                    </a:cubicBezTo>
                    <a:cubicBezTo>
                      <a:pt x="41" y="29"/>
                      <a:pt x="41" y="29"/>
                      <a:pt x="41" y="29"/>
                    </a:cubicBezTo>
                    <a:cubicBezTo>
                      <a:pt x="43" y="34"/>
                      <a:pt x="43" y="34"/>
                      <a:pt x="43" y="34"/>
                    </a:cubicBezTo>
                    <a:cubicBezTo>
                      <a:pt x="43" y="34"/>
                      <a:pt x="38" y="42"/>
                      <a:pt x="35" y="45"/>
                    </a:cubicBezTo>
                    <a:cubicBezTo>
                      <a:pt x="32" y="48"/>
                      <a:pt x="32" y="53"/>
                      <a:pt x="30" y="54"/>
                    </a:cubicBezTo>
                    <a:cubicBezTo>
                      <a:pt x="27" y="54"/>
                      <a:pt x="22" y="57"/>
                      <a:pt x="21" y="59"/>
                    </a:cubicBezTo>
                    <a:cubicBezTo>
                      <a:pt x="19" y="60"/>
                      <a:pt x="19" y="57"/>
                      <a:pt x="18" y="55"/>
                    </a:cubicBezTo>
                    <a:cubicBezTo>
                      <a:pt x="18" y="52"/>
                      <a:pt x="16" y="53"/>
                      <a:pt x="14" y="55"/>
                    </a:cubicBezTo>
                    <a:cubicBezTo>
                      <a:pt x="11" y="56"/>
                      <a:pt x="10" y="56"/>
                      <a:pt x="8" y="56"/>
                    </a:cubicBezTo>
                    <a:cubicBezTo>
                      <a:pt x="5" y="55"/>
                      <a:pt x="4" y="55"/>
                      <a:pt x="2" y="55"/>
                    </a:cubicBezTo>
                    <a:cubicBezTo>
                      <a:pt x="0" y="56"/>
                      <a:pt x="4" y="57"/>
                      <a:pt x="5" y="59"/>
                    </a:cubicBezTo>
                    <a:cubicBezTo>
                      <a:pt x="7" y="60"/>
                      <a:pt x="8" y="62"/>
                      <a:pt x="8" y="63"/>
                    </a:cubicBezTo>
                    <a:cubicBezTo>
                      <a:pt x="9" y="65"/>
                      <a:pt x="7" y="66"/>
                      <a:pt x="4" y="66"/>
                    </a:cubicBezTo>
                    <a:cubicBezTo>
                      <a:pt x="17" y="67"/>
                      <a:pt x="19" y="77"/>
                      <a:pt x="18" y="79"/>
                    </a:cubicBezTo>
                    <a:cubicBezTo>
                      <a:pt x="18" y="82"/>
                      <a:pt x="19" y="84"/>
                      <a:pt x="20" y="85"/>
                    </a:cubicBezTo>
                    <a:cubicBezTo>
                      <a:pt x="25" y="96"/>
                      <a:pt x="20" y="101"/>
                      <a:pt x="17" y="103"/>
                    </a:cubicBezTo>
                    <a:cubicBezTo>
                      <a:pt x="14" y="105"/>
                      <a:pt x="19" y="105"/>
                      <a:pt x="21" y="105"/>
                    </a:cubicBezTo>
                    <a:cubicBezTo>
                      <a:pt x="23" y="104"/>
                      <a:pt x="23" y="107"/>
                      <a:pt x="23" y="109"/>
                    </a:cubicBezTo>
                    <a:cubicBezTo>
                      <a:pt x="23" y="111"/>
                      <a:pt x="26" y="113"/>
                      <a:pt x="28" y="115"/>
                    </a:cubicBezTo>
                    <a:cubicBezTo>
                      <a:pt x="30" y="116"/>
                      <a:pt x="30" y="118"/>
                      <a:pt x="28" y="119"/>
                    </a:cubicBezTo>
                    <a:cubicBezTo>
                      <a:pt x="27" y="120"/>
                      <a:pt x="26" y="122"/>
                      <a:pt x="28" y="122"/>
                    </a:cubicBezTo>
                    <a:cubicBezTo>
                      <a:pt x="30" y="122"/>
                      <a:pt x="38" y="120"/>
                      <a:pt x="39" y="120"/>
                    </a:cubicBezTo>
                    <a:cubicBezTo>
                      <a:pt x="51" y="125"/>
                      <a:pt x="58" y="123"/>
                      <a:pt x="60" y="122"/>
                    </a:cubicBezTo>
                    <a:cubicBezTo>
                      <a:pt x="62" y="120"/>
                      <a:pt x="62" y="123"/>
                      <a:pt x="62" y="126"/>
                    </a:cubicBezTo>
                    <a:cubicBezTo>
                      <a:pt x="61" y="128"/>
                      <a:pt x="64" y="128"/>
                      <a:pt x="66" y="128"/>
                    </a:cubicBezTo>
                    <a:cubicBezTo>
                      <a:pt x="68" y="127"/>
                      <a:pt x="65" y="131"/>
                      <a:pt x="63" y="132"/>
                    </a:cubicBezTo>
                    <a:cubicBezTo>
                      <a:pt x="62" y="133"/>
                      <a:pt x="63" y="136"/>
                      <a:pt x="66" y="139"/>
                    </a:cubicBezTo>
                    <a:cubicBezTo>
                      <a:pt x="63" y="137"/>
                      <a:pt x="58" y="136"/>
                      <a:pt x="55" y="138"/>
                    </a:cubicBezTo>
                    <a:cubicBezTo>
                      <a:pt x="63" y="139"/>
                      <a:pt x="69" y="144"/>
                      <a:pt x="71" y="145"/>
                    </a:cubicBezTo>
                    <a:cubicBezTo>
                      <a:pt x="73" y="146"/>
                      <a:pt x="70" y="148"/>
                      <a:pt x="70" y="150"/>
                    </a:cubicBezTo>
                    <a:cubicBezTo>
                      <a:pt x="69" y="152"/>
                      <a:pt x="67" y="151"/>
                      <a:pt x="65" y="151"/>
                    </a:cubicBezTo>
                    <a:cubicBezTo>
                      <a:pt x="64" y="151"/>
                      <a:pt x="64" y="155"/>
                      <a:pt x="64" y="160"/>
                    </a:cubicBezTo>
                    <a:cubicBezTo>
                      <a:pt x="64" y="169"/>
                      <a:pt x="74" y="178"/>
                      <a:pt x="75" y="180"/>
                    </a:cubicBezTo>
                    <a:cubicBezTo>
                      <a:pt x="77" y="182"/>
                      <a:pt x="76" y="184"/>
                      <a:pt x="74" y="186"/>
                    </a:cubicBezTo>
                    <a:cubicBezTo>
                      <a:pt x="73" y="188"/>
                      <a:pt x="77" y="197"/>
                      <a:pt x="77" y="198"/>
                    </a:cubicBezTo>
                    <a:cubicBezTo>
                      <a:pt x="77" y="199"/>
                      <a:pt x="80" y="200"/>
                      <a:pt x="82" y="200"/>
                    </a:cubicBezTo>
                    <a:cubicBezTo>
                      <a:pt x="83" y="200"/>
                      <a:pt x="81" y="195"/>
                      <a:pt x="81" y="188"/>
                    </a:cubicBezTo>
                    <a:cubicBezTo>
                      <a:pt x="80" y="182"/>
                      <a:pt x="92" y="167"/>
                      <a:pt x="93" y="165"/>
                    </a:cubicBezTo>
                    <a:cubicBezTo>
                      <a:pt x="94" y="164"/>
                      <a:pt x="92" y="161"/>
                      <a:pt x="91"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6" name="Freeform 540">
                <a:extLst>
                  <a:ext uri="{FF2B5EF4-FFF2-40B4-BE49-F238E27FC236}">
                    <a16:creationId xmlns:a16="http://schemas.microsoft.com/office/drawing/2014/main" xmlns="" id="{0BBE2450-E9ED-49A0-867D-F45D5E3C9441}"/>
                  </a:ext>
                </a:extLst>
              </p:cNvPr>
              <p:cNvSpPr>
                <a:spLocks/>
              </p:cNvSpPr>
              <p:nvPr/>
            </p:nvSpPr>
            <p:spPr bwMode="auto">
              <a:xfrm>
                <a:off x="-1791" y="3863"/>
                <a:ext cx="12" cy="13"/>
              </a:xfrm>
              <a:custGeom>
                <a:avLst/>
                <a:gdLst>
                  <a:gd name="T0" fmla="*/ 6 w 12"/>
                  <a:gd name="T1" fmla="*/ 14 h 14"/>
                  <a:gd name="T2" fmla="*/ 12 w 12"/>
                  <a:gd name="T3" fmla="*/ 8 h 14"/>
                  <a:gd name="T4" fmla="*/ 9 w 12"/>
                  <a:gd name="T5" fmla="*/ 2 h 14"/>
                  <a:gd name="T6" fmla="*/ 5 w 12"/>
                  <a:gd name="T7" fmla="*/ 0 h 14"/>
                  <a:gd name="T8" fmla="*/ 1 w 12"/>
                  <a:gd name="T9" fmla="*/ 7 h 14"/>
                  <a:gd name="T10" fmla="*/ 6 w 12"/>
                  <a:gd name="T11" fmla="*/ 14 h 14"/>
                </a:gdLst>
                <a:ahLst/>
                <a:cxnLst>
                  <a:cxn ang="0">
                    <a:pos x="T0" y="T1"/>
                  </a:cxn>
                  <a:cxn ang="0">
                    <a:pos x="T2" y="T3"/>
                  </a:cxn>
                  <a:cxn ang="0">
                    <a:pos x="T4" y="T5"/>
                  </a:cxn>
                  <a:cxn ang="0">
                    <a:pos x="T6" y="T7"/>
                  </a:cxn>
                  <a:cxn ang="0">
                    <a:pos x="T8" y="T9"/>
                  </a:cxn>
                  <a:cxn ang="0">
                    <a:pos x="T10" y="T11"/>
                  </a:cxn>
                </a:cxnLst>
                <a:rect l="0" t="0" r="r" b="b"/>
                <a:pathLst>
                  <a:path w="12" h="14">
                    <a:moveTo>
                      <a:pt x="6" y="14"/>
                    </a:moveTo>
                    <a:cubicBezTo>
                      <a:pt x="12" y="8"/>
                      <a:pt x="12" y="8"/>
                      <a:pt x="12" y="8"/>
                    </a:cubicBezTo>
                    <a:cubicBezTo>
                      <a:pt x="9" y="2"/>
                      <a:pt x="9" y="2"/>
                      <a:pt x="9" y="2"/>
                    </a:cubicBezTo>
                    <a:cubicBezTo>
                      <a:pt x="5" y="0"/>
                      <a:pt x="5" y="0"/>
                      <a:pt x="5" y="0"/>
                    </a:cubicBezTo>
                    <a:cubicBezTo>
                      <a:pt x="5" y="0"/>
                      <a:pt x="3" y="5"/>
                      <a:pt x="1" y="7"/>
                    </a:cubicBezTo>
                    <a:cubicBezTo>
                      <a:pt x="0" y="8"/>
                      <a:pt x="6" y="14"/>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7" name="Freeform 541">
                <a:extLst>
                  <a:ext uri="{FF2B5EF4-FFF2-40B4-BE49-F238E27FC236}">
                    <a16:creationId xmlns:a16="http://schemas.microsoft.com/office/drawing/2014/main" xmlns="" id="{303A79E6-F7AE-43E4-A901-064604CB9134}"/>
                  </a:ext>
                </a:extLst>
              </p:cNvPr>
              <p:cNvSpPr>
                <a:spLocks/>
              </p:cNvSpPr>
              <p:nvPr/>
            </p:nvSpPr>
            <p:spPr bwMode="auto">
              <a:xfrm>
                <a:off x="-1927" y="3828"/>
                <a:ext cx="13" cy="28"/>
              </a:xfrm>
              <a:custGeom>
                <a:avLst/>
                <a:gdLst>
                  <a:gd name="T0" fmla="*/ 10 w 14"/>
                  <a:gd name="T1" fmla="*/ 13 h 30"/>
                  <a:gd name="T2" fmla="*/ 4 w 14"/>
                  <a:gd name="T3" fmla="*/ 0 h 30"/>
                  <a:gd name="T4" fmla="*/ 2 w 14"/>
                  <a:gd name="T5" fmla="*/ 5 h 30"/>
                  <a:gd name="T6" fmla="*/ 6 w 14"/>
                  <a:gd name="T7" fmla="*/ 10 h 30"/>
                  <a:gd name="T8" fmla="*/ 5 w 14"/>
                  <a:gd name="T9" fmla="*/ 16 h 30"/>
                  <a:gd name="T10" fmla="*/ 5 w 14"/>
                  <a:gd name="T11" fmla="*/ 29 h 30"/>
                  <a:gd name="T12" fmla="*/ 11 w 14"/>
                  <a:gd name="T13" fmla="*/ 23 h 30"/>
                  <a:gd name="T14" fmla="*/ 13 w 14"/>
                  <a:gd name="T15" fmla="*/ 13 h 30"/>
                  <a:gd name="T16" fmla="*/ 10 w 14"/>
                  <a:gd name="T17"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0">
                    <a:moveTo>
                      <a:pt x="10" y="13"/>
                    </a:moveTo>
                    <a:cubicBezTo>
                      <a:pt x="8" y="10"/>
                      <a:pt x="4" y="0"/>
                      <a:pt x="4" y="0"/>
                    </a:cubicBezTo>
                    <a:cubicBezTo>
                      <a:pt x="4" y="0"/>
                      <a:pt x="3" y="2"/>
                      <a:pt x="2" y="5"/>
                    </a:cubicBezTo>
                    <a:cubicBezTo>
                      <a:pt x="2" y="7"/>
                      <a:pt x="4" y="9"/>
                      <a:pt x="6" y="10"/>
                    </a:cubicBezTo>
                    <a:cubicBezTo>
                      <a:pt x="7" y="11"/>
                      <a:pt x="7" y="13"/>
                      <a:pt x="5" y="16"/>
                    </a:cubicBezTo>
                    <a:cubicBezTo>
                      <a:pt x="0" y="22"/>
                      <a:pt x="4" y="28"/>
                      <a:pt x="5" y="29"/>
                    </a:cubicBezTo>
                    <a:cubicBezTo>
                      <a:pt x="5" y="30"/>
                      <a:pt x="12" y="25"/>
                      <a:pt x="11" y="23"/>
                    </a:cubicBezTo>
                    <a:cubicBezTo>
                      <a:pt x="11" y="21"/>
                      <a:pt x="12" y="15"/>
                      <a:pt x="13" y="13"/>
                    </a:cubicBezTo>
                    <a:cubicBezTo>
                      <a:pt x="14" y="11"/>
                      <a:pt x="10" y="13"/>
                      <a:pt x="1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8" name="Freeform 542">
                <a:extLst>
                  <a:ext uri="{FF2B5EF4-FFF2-40B4-BE49-F238E27FC236}">
                    <a16:creationId xmlns:a16="http://schemas.microsoft.com/office/drawing/2014/main" xmlns="" id="{CD2C56EE-59B7-41B9-BC6E-20E2C3B6E8A2}"/>
                  </a:ext>
                </a:extLst>
              </p:cNvPr>
              <p:cNvSpPr>
                <a:spLocks/>
              </p:cNvSpPr>
              <p:nvPr/>
            </p:nvSpPr>
            <p:spPr bwMode="auto">
              <a:xfrm>
                <a:off x="-1978" y="3872"/>
                <a:ext cx="77" cy="71"/>
              </a:xfrm>
              <a:custGeom>
                <a:avLst/>
                <a:gdLst>
                  <a:gd name="T0" fmla="*/ 81 w 82"/>
                  <a:gd name="T1" fmla="*/ 52 h 75"/>
                  <a:gd name="T2" fmla="*/ 79 w 82"/>
                  <a:gd name="T3" fmla="*/ 44 h 75"/>
                  <a:gd name="T4" fmla="*/ 80 w 82"/>
                  <a:gd name="T5" fmla="*/ 38 h 75"/>
                  <a:gd name="T6" fmla="*/ 64 w 82"/>
                  <a:gd name="T7" fmla="*/ 21 h 75"/>
                  <a:gd name="T8" fmla="*/ 73 w 82"/>
                  <a:gd name="T9" fmla="*/ 18 h 75"/>
                  <a:gd name="T10" fmla="*/ 70 w 82"/>
                  <a:gd name="T11" fmla="*/ 7 h 75"/>
                  <a:gd name="T12" fmla="*/ 66 w 82"/>
                  <a:gd name="T13" fmla="*/ 1 h 75"/>
                  <a:gd name="T14" fmla="*/ 62 w 82"/>
                  <a:gd name="T15" fmla="*/ 12 h 75"/>
                  <a:gd name="T16" fmla="*/ 63 w 82"/>
                  <a:gd name="T17" fmla="*/ 18 h 75"/>
                  <a:gd name="T18" fmla="*/ 52 w 82"/>
                  <a:gd name="T19" fmla="*/ 22 h 75"/>
                  <a:gd name="T20" fmla="*/ 56 w 82"/>
                  <a:gd name="T21" fmla="*/ 17 h 75"/>
                  <a:gd name="T22" fmla="*/ 57 w 82"/>
                  <a:gd name="T23" fmla="*/ 11 h 75"/>
                  <a:gd name="T24" fmla="*/ 46 w 82"/>
                  <a:gd name="T25" fmla="*/ 2 h 75"/>
                  <a:gd name="T26" fmla="*/ 20 w 82"/>
                  <a:gd name="T27" fmla="*/ 11 h 75"/>
                  <a:gd name="T28" fmla="*/ 16 w 82"/>
                  <a:gd name="T29" fmla="*/ 15 h 75"/>
                  <a:gd name="T30" fmla="*/ 10 w 82"/>
                  <a:gd name="T31" fmla="*/ 11 h 75"/>
                  <a:gd name="T32" fmla="*/ 3 w 82"/>
                  <a:gd name="T33" fmla="*/ 13 h 75"/>
                  <a:gd name="T34" fmla="*/ 3 w 82"/>
                  <a:gd name="T35" fmla="*/ 23 h 75"/>
                  <a:gd name="T36" fmla="*/ 8 w 82"/>
                  <a:gd name="T37" fmla="*/ 28 h 75"/>
                  <a:gd name="T38" fmla="*/ 8 w 82"/>
                  <a:gd name="T39" fmla="*/ 33 h 75"/>
                  <a:gd name="T40" fmla="*/ 12 w 82"/>
                  <a:gd name="T41" fmla="*/ 39 h 75"/>
                  <a:gd name="T42" fmla="*/ 14 w 82"/>
                  <a:gd name="T43" fmla="*/ 45 h 75"/>
                  <a:gd name="T44" fmla="*/ 19 w 82"/>
                  <a:gd name="T45" fmla="*/ 52 h 75"/>
                  <a:gd name="T46" fmla="*/ 23 w 82"/>
                  <a:gd name="T47" fmla="*/ 64 h 75"/>
                  <a:gd name="T48" fmla="*/ 23 w 82"/>
                  <a:gd name="T49" fmla="*/ 55 h 75"/>
                  <a:gd name="T50" fmla="*/ 29 w 82"/>
                  <a:gd name="T51" fmla="*/ 56 h 75"/>
                  <a:gd name="T52" fmla="*/ 33 w 82"/>
                  <a:gd name="T53" fmla="*/ 62 h 75"/>
                  <a:gd name="T54" fmla="*/ 31 w 82"/>
                  <a:gd name="T55" fmla="*/ 67 h 75"/>
                  <a:gd name="T56" fmla="*/ 36 w 82"/>
                  <a:gd name="T57" fmla="*/ 67 h 75"/>
                  <a:gd name="T58" fmla="*/ 61 w 82"/>
                  <a:gd name="T59" fmla="*/ 75 h 75"/>
                  <a:gd name="T60" fmla="*/ 70 w 82"/>
                  <a:gd name="T61" fmla="*/ 70 h 75"/>
                  <a:gd name="T62" fmla="*/ 81 w 82"/>
                  <a:gd name="T63" fmla="*/ 5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75">
                    <a:moveTo>
                      <a:pt x="81" y="52"/>
                    </a:moveTo>
                    <a:cubicBezTo>
                      <a:pt x="81" y="52"/>
                      <a:pt x="80" y="47"/>
                      <a:pt x="79" y="44"/>
                    </a:cubicBezTo>
                    <a:cubicBezTo>
                      <a:pt x="78" y="42"/>
                      <a:pt x="78" y="40"/>
                      <a:pt x="80" y="38"/>
                    </a:cubicBezTo>
                    <a:cubicBezTo>
                      <a:pt x="82" y="33"/>
                      <a:pt x="71" y="23"/>
                      <a:pt x="64" y="21"/>
                    </a:cubicBezTo>
                    <a:cubicBezTo>
                      <a:pt x="68" y="21"/>
                      <a:pt x="72" y="19"/>
                      <a:pt x="73" y="18"/>
                    </a:cubicBezTo>
                    <a:cubicBezTo>
                      <a:pt x="75" y="17"/>
                      <a:pt x="72" y="9"/>
                      <a:pt x="70" y="7"/>
                    </a:cubicBezTo>
                    <a:cubicBezTo>
                      <a:pt x="69" y="4"/>
                      <a:pt x="66" y="1"/>
                      <a:pt x="66" y="1"/>
                    </a:cubicBezTo>
                    <a:cubicBezTo>
                      <a:pt x="62" y="12"/>
                      <a:pt x="62" y="12"/>
                      <a:pt x="62" y="12"/>
                    </a:cubicBezTo>
                    <a:cubicBezTo>
                      <a:pt x="63" y="18"/>
                      <a:pt x="63" y="18"/>
                      <a:pt x="63" y="18"/>
                    </a:cubicBezTo>
                    <a:cubicBezTo>
                      <a:pt x="52" y="22"/>
                      <a:pt x="52" y="22"/>
                      <a:pt x="52" y="22"/>
                    </a:cubicBezTo>
                    <a:cubicBezTo>
                      <a:pt x="52" y="22"/>
                      <a:pt x="55" y="18"/>
                      <a:pt x="56" y="17"/>
                    </a:cubicBezTo>
                    <a:cubicBezTo>
                      <a:pt x="57" y="16"/>
                      <a:pt x="56" y="14"/>
                      <a:pt x="57" y="11"/>
                    </a:cubicBezTo>
                    <a:cubicBezTo>
                      <a:pt x="57" y="9"/>
                      <a:pt x="50" y="4"/>
                      <a:pt x="46" y="2"/>
                    </a:cubicBezTo>
                    <a:cubicBezTo>
                      <a:pt x="43" y="0"/>
                      <a:pt x="20" y="11"/>
                      <a:pt x="20" y="11"/>
                    </a:cubicBezTo>
                    <a:cubicBezTo>
                      <a:pt x="20" y="11"/>
                      <a:pt x="17" y="13"/>
                      <a:pt x="16" y="15"/>
                    </a:cubicBezTo>
                    <a:cubicBezTo>
                      <a:pt x="14" y="16"/>
                      <a:pt x="12" y="13"/>
                      <a:pt x="10" y="11"/>
                    </a:cubicBezTo>
                    <a:cubicBezTo>
                      <a:pt x="9" y="9"/>
                      <a:pt x="6" y="11"/>
                      <a:pt x="3" y="13"/>
                    </a:cubicBezTo>
                    <a:cubicBezTo>
                      <a:pt x="0" y="15"/>
                      <a:pt x="2" y="21"/>
                      <a:pt x="3" y="23"/>
                    </a:cubicBezTo>
                    <a:cubicBezTo>
                      <a:pt x="3" y="25"/>
                      <a:pt x="7" y="27"/>
                      <a:pt x="8" y="28"/>
                    </a:cubicBezTo>
                    <a:cubicBezTo>
                      <a:pt x="10" y="29"/>
                      <a:pt x="8" y="31"/>
                      <a:pt x="8" y="33"/>
                    </a:cubicBezTo>
                    <a:cubicBezTo>
                      <a:pt x="8" y="35"/>
                      <a:pt x="11" y="38"/>
                      <a:pt x="12" y="39"/>
                    </a:cubicBezTo>
                    <a:cubicBezTo>
                      <a:pt x="14" y="40"/>
                      <a:pt x="14" y="43"/>
                      <a:pt x="14" y="45"/>
                    </a:cubicBezTo>
                    <a:cubicBezTo>
                      <a:pt x="14" y="47"/>
                      <a:pt x="15" y="48"/>
                      <a:pt x="19" y="52"/>
                    </a:cubicBezTo>
                    <a:cubicBezTo>
                      <a:pt x="19" y="56"/>
                      <a:pt x="22" y="62"/>
                      <a:pt x="23" y="64"/>
                    </a:cubicBezTo>
                    <a:cubicBezTo>
                      <a:pt x="23" y="66"/>
                      <a:pt x="23" y="57"/>
                      <a:pt x="23" y="55"/>
                    </a:cubicBezTo>
                    <a:cubicBezTo>
                      <a:pt x="22" y="53"/>
                      <a:pt x="27" y="56"/>
                      <a:pt x="29" y="56"/>
                    </a:cubicBezTo>
                    <a:cubicBezTo>
                      <a:pt x="32" y="56"/>
                      <a:pt x="33" y="62"/>
                      <a:pt x="33" y="62"/>
                    </a:cubicBezTo>
                    <a:cubicBezTo>
                      <a:pt x="33" y="62"/>
                      <a:pt x="33" y="65"/>
                      <a:pt x="31" y="67"/>
                    </a:cubicBezTo>
                    <a:cubicBezTo>
                      <a:pt x="29" y="69"/>
                      <a:pt x="34" y="67"/>
                      <a:pt x="36" y="67"/>
                    </a:cubicBezTo>
                    <a:cubicBezTo>
                      <a:pt x="38" y="67"/>
                      <a:pt x="60" y="75"/>
                      <a:pt x="61" y="75"/>
                    </a:cubicBezTo>
                    <a:cubicBezTo>
                      <a:pt x="64" y="72"/>
                      <a:pt x="67" y="71"/>
                      <a:pt x="70" y="70"/>
                    </a:cubicBezTo>
                    <a:cubicBezTo>
                      <a:pt x="81" y="66"/>
                      <a:pt x="81" y="52"/>
                      <a:pt x="81"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9" name="Freeform 543">
                <a:extLst>
                  <a:ext uri="{FF2B5EF4-FFF2-40B4-BE49-F238E27FC236}">
                    <a16:creationId xmlns:a16="http://schemas.microsoft.com/office/drawing/2014/main" xmlns="" id="{750608A5-C316-4C9B-B0BC-5BF5A9FF9DFF}"/>
                  </a:ext>
                </a:extLst>
              </p:cNvPr>
              <p:cNvSpPr>
                <a:spLocks/>
              </p:cNvSpPr>
              <p:nvPr/>
            </p:nvSpPr>
            <p:spPr bwMode="auto">
              <a:xfrm>
                <a:off x="-1860" y="4060"/>
                <a:ext cx="5" cy="7"/>
              </a:xfrm>
              <a:custGeom>
                <a:avLst/>
                <a:gdLst>
                  <a:gd name="T0" fmla="*/ 5 w 5"/>
                  <a:gd name="T1" fmla="*/ 7 h 7"/>
                  <a:gd name="T2" fmla="*/ 4 w 5"/>
                  <a:gd name="T3" fmla="*/ 0 h 7"/>
                  <a:gd name="T4" fmla="*/ 0 w 5"/>
                  <a:gd name="T5" fmla="*/ 6 h 7"/>
                  <a:gd name="T6" fmla="*/ 5 w 5"/>
                  <a:gd name="T7" fmla="*/ 7 h 7"/>
                </a:gdLst>
                <a:ahLst/>
                <a:cxnLst>
                  <a:cxn ang="0">
                    <a:pos x="T0" y="T1"/>
                  </a:cxn>
                  <a:cxn ang="0">
                    <a:pos x="T2" y="T3"/>
                  </a:cxn>
                  <a:cxn ang="0">
                    <a:pos x="T4" y="T5"/>
                  </a:cxn>
                  <a:cxn ang="0">
                    <a:pos x="T6" y="T7"/>
                  </a:cxn>
                </a:cxnLst>
                <a:rect l="0" t="0" r="r" b="b"/>
                <a:pathLst>
                  <a:path w="5" h="7">
                    <a:moveTo>
                      <a:pt x="5" y="7"/>
                    </a:moveTo>
                    <a:lnTo>
                      <a:pt x="4" y="0"/>
                    </a:lnTo>
                    <a:lnTo>
                      <a:pt x="0" y="6"/>
                    </a:lnTo>
                    <a:lnTo>
                      <a:pt x="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0" name="Freeform 544">
                <a:extLst>
                  <a:ext uri="{FF2B5EF4-FFF2-40B4-BE49-F238E27FC236}">
                    <a16:creationId xmlns:a16="http://schemas.microsoft.com/office/drawing/2014/main" xmlns="" id="{A55B8533-8A81-4554-B70B-3AF3323FA4AE}"/>
                  </a:ext>
                </a:extLst>
              </p:cNvPr>
              <p:cNvSpPr>
                <a:spLocks/>
              </p:cNvSpPr>
              <p:nvPr/>
            </p:nvSpPr>
            <p:spPr bwMode="auto">
              <a:xfrm>
                <a:off x="-1903" y="3668"/>
                <a:ext cx="18" cy="15"/>
              </a:xfrm>
              <a:custGeom>
                <a:avLst/>
                <a:gdLst>
                  <a:gd name="T0" fmla="*/ 3 w 20"/>
                  <a:gd name="T1" fmla="*/ 13 h 16"/>
                  <a:gd name="T2" fmla="*/ 8 w 20"/>
                  <a:gd name="T3" fmla="*/ 16 h 16"/>
                  <a:gd name="T4" fmla="*/ 13 w 20"/>
                  <a:gd name="T5" fmla="*/ 11 h 16"/>
                  <a:gd name="T6" fmla="*/ 14 w 20"/>
                  <a:gd name="T7" fmla="*/ 5 h 16"/>
                  <a:gd name="T8" fmla="*/ 20 w 20"/>
                  <a:gd name="T9" fmla="*/ 0 h 16"/>
                  <a:gd name="T10" fmla="*/ 2 w 20"/>
                  <a:gd name="T11" fmla="*/ 6 h 16"/>
                  <a:gd name="T12" fmla="*/ 3 w 20"/>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3" y="13"/>
                    </a:moveTo>
                    <a:cubicBezTo>
                      <a:pt x="6" y="15"/>
                      <a:pt x="8" y="16"/>
                      <a:pt x="8" y="16"/>
                    </a:cubicBezTo>
                    <a:cubicBezTo>
                      <a:pt x="13" y="11"/>
                      <a:pt x="13" y="11"/>
                      <a:pt x="13" y="11"/>
                    </a:cubicBezTo>
                    <a:cubicBezTo>
                      <a:pt x="14" y="5"/>
                      <a:pt x="14" y="5"/>
                      <a:pt x="14" y="5"/>
                    </a:cubicBezTo>
                    <a:cubicBezTo>
                      <a:pt x="20" y="0"/>
                      <a:pt x="20" y="0"/>
                      <a:pt x="20" y="0"/>
                    </a:cubicBezTo>
                    <a:cubicBezTo>
                      <a:pt x="2" y="6"/>
                      <a:pt x="2" y="6"/>
                      <a:pt x="2" y="6"/>
                    </a:cubicBezTo>
                    <a:cubicBezTo>
                      <a:pt x="2" y="6"/>
                      <a:pt x="0" y="11"/>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1" name="Freeform 545">
                <a:extLst>
                  <a:ext uri="{FF2B5EF4-FFF2-40B4-BE49-F238E27FC236}">
                    <a16:creationId xmlns:a16="http://schemas.microsoft.com/office/drawing/2014/main" xmlns="" id="{A33CFF45-6060-43B6-8916-9940D991ABF1}"/>
                  </a:ext>
                </a:extLst>
              </p:cNvPr>
              <p:cNvSpPr>
                <a:spLocks/>
              </p:cNvSpPr>
              <p:nvPr/>
            </p:nvSpPr>
            <p:spPr bwMode="auto">
              <a:xfrm>
                <a:off x="-1869" y="3554"/>
                <a:ext cx="25" cy="23"/>
              </a:xfrm>
              <a:custGeom>
                <a:avLst/>
                <a:gdLst>
                  <a:gd name="T0" fmla="*/ 25 w 25"/>
                  <a:gd name="T1" fmla="*/ 7 h 23"/>
                  <a:gd name="T2" fmla="*/ 20 w 25"/>
                  <a:gd name="T3" fmla="*/ 0 h 23"/>
                  <a:gd name="T4" fmla="*/ 3 w 25"/>
                  <a:gd name="T5" fmla="*/ 10 h 23"/>
                  <a:gd name="T6" fmla="*/ 0 w 25"/>
                  <a:gd name="T7" fmla="*/ 15 h 23"/>
                  <a:gd name="T8" fmla="*/ 3 w 25"/>
                  <a:gd name="T9" fmla="*/ 20 h 23"/>
                  <a:gd name="T10" fmla="*/ 9 w 25"/>
                  <a:gd name="T11" fmla="*/ 22 h 23"/>
                  <a:gd name="T12" fmla="*/ 14 w 25"/>
                  <a:gd name="T13" fmla="*/ 19 h 23"/>
                  <a:gd name="T14" fmla="*/ 14 w 25"/>
                  <a:gd name="T15" fmla="*/ 23 h 23"/>
                  <a:gd name="T16" fmla="*/ 25 w 25"/>
                  <a:gd name="T17" fmla="*/ 18 h 23"/>
                  <a:gd name="T18" fmla="*/ 25 w 25"/>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25" y="7"/>
                    </a:moveTo>
                    <a:lnTo>
                      <a:pt x="20" y="0"/>
                    </a:lnTo>
                    <a:lnTo>
                      <a:pt x="3" y="10"/>
                    </a:lnTo>
                    <a:lnTo>
                      <a:pt x="0" y="15"/>
                    </a:lnTo>
                    <a:lnTo>
                      <a:pt x="3" y="20"/>
                    </a:lnTo>
                    <a:lnTo>
                      <a:pt x="9" y="22"/>
                    </a:lnTo>
                    <a:lnTo>
                      <a:pt x="14" y="19"/>
                    </a:lnTo>
                    <a:lnTo>
                      <a:pt x="14" y="23"/>
                    </a:lnTo>
                    <a:lnTo>
                      <a:pt x="25" y="18"/>
                    </a:lnTo>
                    <a:lnTo>
                      <a:pt x="2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2" name="Freeform 546">
                <a:extLst>
                  <a:ext uri="{FF2B5EF4-FFF2-40B4-BE49-F238E27FC236}">
                    <a16:creationId xmlns:a16="http://schemas.microsoft.com/office/drawing/2014/main" xmlns="" id="{9935771F-3593-441C-8021-C475C2A4323A}"/>
                  </a:ext>
                </a:extLst>
              </p:cNvPr>
              <p:cNvSpPr>
                <a:spLocks/>
              </p:cNvSpPr>
              <p:nvPr/>
            </p:nvSpPr>
            <p:spPr bwMode="auto">
              <a:xfrm>
                <a:off x="-1862" y="3579"/>
                <a:ext cx="13" cy="13"/>
              </a:xfrm>
              <a:custGeom>
                <a:avLst/>
                <a:gdLst>
                  <a:gd name="T0" fmla="*/ 0 w 14"/>
                  <a:gd name="T1" fmla="*/ 3 h 14"/>
                  <a:gd name="T2" fmla="*/ 3 w 14"/>
                  <a:gd name="T3" fmla="*/ 8 h 14"/>
                  <a:gd name="T4" fmla="*/ 3 w 14"/>
                  <a:gd name="T5" fmla="*/ 14 h 14"/>
                  <a:gd name="T6" fmla="*/ 9 w 14"/>
                  <a:gd name="T7" fmla="*/ 12 h 14"/>
                  <a:gd name="T8" fmla="*/ 14 w 14"/>
                  <a:gd name="T9" fmla="*/ 0 h 14"/>
                  <a:gd name="T10" fmla="*/ 0 w 14"/>
                  <a:gd name="T11" fmla="*/ 3 h 14"/>
                </a:gdLst>
                <a:ahLst/>
                <a:cxnLst>
                  <a:cxn ang="0">
                    <a:pos x="T0" y="T1"/>
                  </a:cxn>
                  <a:cxn ang="0">
                    <a:pos x="T2" y="T3"/>
                  </a:cxn>
                  <a:cxn ang="0">
                    <a:pos x="T4" y="T5"/>
                  </a:cxn>
                  <a:cxn ang="0">
                    <a:pos x="T6" y="T7"/>
                  </a:cxn>
                  <a:cxn ang="0">
                    <a:pos x="T8" y="T9"/>
                  </a:cxn>
                  <a:cxn ang="0">
                    <a:pos x="T10" y="T11"/>
                  </a:cxn>
                </a:cxnLst>
                <a:rect l="0" t="0" r="r" b="b"/>
                <a:pathLst>
                  <a:path w="14" h="14">
                    <a:moveTo>
                      <a:pt x="0" y="3"/>
                    </a:moveTo>
                    <a:cubicBezTo>
                      <a:pt x="3" y="8"/>
                      <a:pt x="3" y="8"/>
                      <a:pt x="3" y="8"/>
                    </a:cubicBezTo>
                    <a:cubicBezTo>
                      <a:pt x="3" y="14"/>
                      <a:pt x="3" y="14"/>
                      <a:pt x="3" y="14"/>
                    </a:cubicBezTo>
                    <a:cubicBezTo>
                      <a:pt x="9" y="12"/>
                      <a:pt x="9" y="12"/>
                      <a:pt x="9" y="12"/>
                    </a:cubicBezTo>
                    <a:cubicBezTo>
                      <a:pt x="9" y="12"/>
                      <a:pt x="9" y="6"/>
                      <a:pt x="14"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3" name="Freeform 547">
                <a:extLst>
                  <a:ext uri="{FF2B5EF4-FFF2-40B4-BE49-F238E27FC236}">
                    <a16:creationId xmlns:a16="http://schemas.microsoft.com/office/drawing/2014/main" xmlns="" id="{EB6FE6B3-5EB9-49EC-985C-4BFE7E739A63}"/>
                  </a:ext>
                </a:extLst>
              </p:cNvPr>
              <p:cNvSpPr>
                <a:spLocks/>
              </p:cNvSpPr>
              <p:nvPr/>
            </p:nvSpPr>
            <p:spPr bwMode="auto">
              <a:xfrm>
                <a:off x="-1857" y="3598"/>
                <a:ext cx="2" cy="7"/>
              </a:xfrm>
              <a:custGeom>
                <a:avLst/>
                <a:gdLst>
                  <a:gd name="T0" fmla="*/ 0 w 2"/>
                  <a:gd name="T1" fmla="*/ 0 h 7"/>
                  <a:gd name="T2" fmla="*/ 0 w 2"/>
                  <a:gd name="T3" fmla="*/ 7 h 7"/>
                  <a:gd name="T4" fmla="*/ 2 w 2"/>
                  <a:gd name="T5" fmla="*/ 2 h 7"/>
                  <a:gd name="T6" fmla="*/ 0 w 2"/>
                  <a:gd name="T7" fmla="*/ 0 h 7"/>
                </a:gdLst>
                <a:ahLst/>
                <a:cxnLst>
                  <a:cxn ang="0">
                    <a:pos x="T0" y="T1"/>
                  </a:cxn>
                  <a:cxn ang="0">
                    <a:pos x="T2" y="T3"/>
                  </a:cxn>
                  <a:cxn ang="0">
                    <a:pos x="T4" y="T5"/>
                  </a:cxn>
                  <a:cxn ang="0">
                    <a:pos x="T6" y="T7"/>
                  </a:cxn>
                </a:cxnLst>
                <a:rect l="0" t="0" r="r" b="b"/>
                <a:pathLst>
                  <a:path w="2" h="7">
                    <a:moveTo>
                      <a:pt x="0" y="0"/>
                    </a:moveTo>
                    <a:lnTo>
                      <a:pt x="0" y="7"/>
                    </a:lnTo>
                    <a:lnTo>
                      <a:pt x="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4" name="Freeform 548">
                <a:extLst>
                  <a:ext uri="{FF2B5EF4-FFF2-40B4-BE49-F238E27FC236}">
                    <a16:creationId xmlns:a16="http://schemas.microsoft.com/office/drawing/2014/main" xmlns="" id="{C0630E7B-9FC9-43EE-B1FD-65AEA6BB62E4}"/>
                  </a:ext>
                </a:extLst>
              </p:cNvPr>
              <p:cNvSpPr>
                <a:spLocks/>
              </p:cNvSpPr>
              <p:nvPr/>
            </p:nvSpPr>
            <p:spPr bwMode="auto">
              <a:xfrm>
                <a:off x="-1853" y="3616"/>
                <a:ext cx="4" cy="7"/>
              </a:xfrm>
              <a:custGeom>
                <a:avLst/>
                <a:gdLst>
                  <a:gd name="T0" fmla="*/ 4 w 4"/>
                  <a:gd name="T1" fmla="*/ 1 h 7"/>
                  <a:gd name="T2" fmla="*/ 0 w 4"/>
                  <a:gd name="T3" fmla="*/ 0 h 7"/>
                  <a:gd name="T4" fmla="*/ 0 w 4"/>
                  <a:gd name="T5" fmla="*/ 7 h 7"/>
                  <a:gd name="T6" fmla="*/ 4 w 4"/>
                  <a:gd name="T7" fmla="*/ 1 h 7"/>
                </a:gdLst>
                <a:ahLst/>
                <a:cxnLst>
                  <a:cxn ang="0">
                    <a:pos x="T0" y="T1"/>
                  </a:cxn>
                  <a:cxn ang="0">
                    <a:pos x="T2" y="T3"/>
                  </a:cxn>
                  <a:cxn ang="0">
                    <a:pos x="T4" y="T5"/>
                  </a:cxn>
                  <a:cxn ang="0">
                    <a:pos x="T6" y="T7"/>
                  </a:cxn>
                </a:cxnLst>
                <a:rect l="0" t="0" r="r" b="b"/>
                <a:pathLst>
                  <a:path w="4" h="7">
                    <a:moveTo>
                      <a:pt x="4" y="1"/>
                    </a:moveTo>
                    <a:lnTo>
                      <a:pt x="0" y="0"/>
                    </a:lnTo>
                    <a:lnTo>
                      <a:pt x="0" y="7"/>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5" name="Freeform 549">
                <a:extLst>
                  <a:ext uri="{FF2B5EF4-FFF2-40B4-BE49-F238E27FC236}">
                    <a16:creationId xmlns:a16="http://schemas.microsoft.com/office/drawing/2014/main" xmlns="" id="{FD5827C4-E4F8-42D0-95F9-16A3769B5D0D}"/>
                  </a:ext>
                </a:extLst>
              </p:cNvPr>
              <p:cNvSpPr>
                <a:spLocks/>
              </p:cNvSpPr>
              <p:nvPr/>
            </p:nvSpPr>
            <p:spPr bwMode="auto">
              <a:xfrm>
                <a:off x="-3137" y="3426"/>
                <a:ext cx="593" cy="1004"/>
              </a:xfrm>
              <a:custGeom>
                <a:avLst/>
                <a:gdLst>
                  <a:gd name="T0" fmla="*/ 208 w 632"/>
                  <a:gd name="T1" fmla="*/ 147 h 1069"/>
                  <a:gd name="T2" fmla="*/ 189 w 632"/>
                  <a:gd name="T3" fmla="*/ 181 h 1069"/>
                  <a:gd name="T4" fmla="*/ 170 w 632"/>
                  <a:gd name="T5" fmla="*/ 218 h 1069"/>
                  <a:gd name="T6" fmla="*/ 162 w 632"/>
                  <a:gd name="T7" fmla="*/ 237 h 1069"/>
                  <a:gd name="T8" fmla="*/ 207 w 632"/>
                  <a:gd name="T9" fmla="*/ 234 h 1069"/>
                  <a:gd name="T10" fmla="*/ 194 w 632"/>
                  <a:gd name="T11" fmla="*/ 264 h 1069"/>
                  <a:gd name="T12" fmla="*/ 166 w 632"/>
                  <a:gd name="T13" fmla="*/ 299 h 1069"/>
                  <a:gd name="T14" fmla="*/ 135 w 632"/>
                  <a:gd name="T15" fmla="*/ 389 h 1069"/>
                  <a:gd name="T16" fmla="*/ 180 w 632"/>
                  <a:gd name="T17" fmla="*/ 316 h 1069"/>
                  <a:gd name="T18" fmla="*/ 183 w 632"/>
                  <a:gd name="T19" fmla="*/ 340 h 1069"/>
                  <a:gd name="T20" fmla="*/ 221 w 632"/>
                  <a:gd name="T21" fmla="*/ 310 h 1069"/>
                  <a:gd name="T22" fmla="*/ 217 w 632"/>
                  <a:gd name="T23" fmla="*/ 387 h 1069"/>
                  <a:gd name="T24" fmla="*/ 176 w 632"/>
                  <a:gd name="T25" fmla="*/ 453 h 1069"/>
                  <a:gd name="T26" fmla="*/ 181 w 632"/>
                  <a:gd name="T27" fmla="*/ 471 h 1069"/>
                  <a:gd name="T28" fmla="*/ 232 w 632"/>
                  <a:gd name="T29" fmla="*/ 487 h 1069"/>
                  <a:gd name="T30" fmla="*/ 289 w 632"/>
                  <a:gd name="T31" fmla="*/ 474 h 1069"/>
                  <a:gd name="T32" fmla="*/ 291 w 632"/>
                  <a:gd name="T33" fmla="*/ 486 h 1069"/>
                  <a:gd name="T34" fmla="*/ 289 w 632"/>
                  <a:gd name="T35" fmla="*/ 569 h 1069"/>
                  <a:gd name="T36" fmla="*/ 314 w 632"/>
                  <a:gd name="T37" fmla="*/ 590 h 1069"/>
                  <a:gd name="T38" fmla="*/ 286 w 632"/>
                  <a:gd name="T39" fmla="*/ 669 h 1069"/>
                  <a:gd name="T40" fmla="*/ 277 w 632"/>
                  <a:gd name="T41" fmla="*/ 688 h 1069"/>
                  <a:gd name="T42" fmla="*/ 162 w 632"/>
                  <a:gd name="T43" fmla="*/ 713 h 1069"/>
                  <a:gd name="T44" fmla="*/ 186 w 632"/>
                  <a:gd name="T45" fmla="*/ 762 h 1069"/>
                  <a:gd name="T46" fmla="*/ 116 w 632"/>
                  <a:gd name="T47" fmla="*/ 821 h 1069"/>
                  <a:gd name="T48" fmla="*/ 89 w 632"/>
                  <a:gd name="T49" fmla="*/ 854 h 1069"/>
                  <a:gd name="T50" fmla="*/ 133 w 632"/>
                  <a:gd name="T51" fmla="*/ 861 h 1069"/>
                  <a:gd name="T52" fmla="*/ 153 w 632"/>
                  <a:gd name="T53" fmla="*/ 890 h 1069"/>
                  <a:gd name="T54" fmla="*/ 250 w 632"/>
                  <a:gd name="T55" fmla="*/ 907 h 1069"/>
                  <a:gd name="T56" fmla="*/ 242 w 632"/>
                  <a:gd name="T57" fmla="*/ 934 h 1069"/>
                  <a:gd name="T58" fmla="*/ 133 w 632"/>
                  <a:gd name="T59" fmla="*/ 955 h 1069"/>
                  <a:gd name="T60" fmla="*/ 64 w 632"/>
                  <a:gd name="T61" fmla="*/ 1006 h 1069"/>
                  <a:gd name="T62" fmla="*/ 42 w 632"/>
                  <a:gd name="T63" fmla="*/ 1065 h 1069"/>
                  <a:gd name="T64" fmla="*/ 96 w 632"/>
                  <a:gd name="T65" fmla="*/ 1034 h 1069"/>
                  <a:gd name="T66" fmla="*/ 147 w 632"/>
                  <a:gd name="T67" fmla="*/ 1047 h 1069"/>
                  <a:gd name="T68" fmla="*/ 198 w 632"/>
                  <a:gd name="T69" fmla="*/ 1016 h 1069"/>
                  <a:gd name="T70" fmla="*/ 305 w 632"/>
                  <a:gd name="T71" fmla="*/ 1036 h 1069"/>
                  <a:gd name="T72" fmla="*/ 357 w 632"/>
                  <a:gd name="T73" fmla="*/ 1004 h 1069"/>
                  <a:gd name="T74" fmla="*/ 439 w 632"/>
                  <a:gd name="T75" fmla="*/ 1029 h 1069"/>
                  <a:gd name="T76" fmla="*/ 583 w 632"/>
                  <a:gd name="T77" fmla="*/ 999 h 1069"/>
                  <a:gd name="T78" fmla="*/ 527 w 632"/>
                  <a:gd name="T79" fmla="*/ 960 h 1069"/>
                  <a:gd name="T80" fmla="*/ 550 w 632"/>
                  <a:gd name="T81" fmla="*/ 927 h 1069"/>
                  <a:gd name="T82" fmla="*/ 580 w 632"/>
                  <a:gd name="T83" fmla="*/ 904 h 1069"/>
                  <a:gd name="T84" fmla="*/ 623 w 632"/>
                  <a:gd name="T85" fmla="*/ 853 h 1069"/>
                  <a:gd name="T86" fmla="*/ 526 w 632"/>
                  <a:gd name="T87" fmla="*/ 789 h 1069"/>
                  <a:gd name="T88" fmla="*/ 511 w 632"/>
                  <a:gd name="T89" fmla="*/ 694 h 1069"/>
                  <a:gd name="T90" fmla="*/ 499 w 632"/>
                  <a:gd name="T91" fmla="*/ 669 h 1069"/>
                  <a:gd name="T92" fmla="*/ 470 w 632"/>
                  <a:gd name="T93" fmla="*/ 556 h 1069"/>
                  <a:gd name="T94" fmla="*/ 430 w 632"/>
                  <a:gd name="T95" fmla="*/ 477 h 1069"/>
                  <a:gd name="T96" fmla="*/ 388 w 632"/>
                  <a:gd name="T97" fmla="*/ 368 h 1069"/>
                  <a:gd name="T98" fmla="*/ 304 w 632"/>
                  <a:gd name="T99" fmla="*/ 339 h 1069"/>
                  <a:gd name="T100" fmla="*/ 364 w 632"/>
                  <a:gd name="T101" fmla="*/ 305 h 1069"/>
                  <a:gd name="T102" fmla="*/ 405 w 632"/>
                  <a:gd name="T103" fmla="*/ 261 h 1069"/>
                  <a:gd name="T104" fmla="*/ 419 w 632"/>
                  <a:gd name="T105" fmla="*/ 152 h 1069"/>
                  <a:gd name="T106" fmla="*/ 312 w 632"/>
                  <a:gd name="T107" fmla="*/ 142 h 1069"/>
                  <a:gd name="T108" fmla="*/ 282 w 632"/>
                  <a:gd name="T109" fmla="*/ 137 h 1069"/>
                  <a:gd name="T110" fmla="*/ 304 w 632"/>
                  <a:gd name="T111" fmla="*/ 107 h 1069"/>
                  <a:gd name="T112" fmla="*/ 396 w 632"/>
                  <a:gd name="T113" fmla="*/ 27 h 1069"/>
                  <a:gd name="T114" fmla="*/ 320 w 632"/>
                  <a:gd name="T115" fmla="*/ 21 h 1069"/>
                  <a:gd name="T116" fmla="*/ 282 w 632"/>
                  <a:gd name="T117" fmla="*/ 8 h 1069"/>
                  <a:gd name="T118" fmla="*/ 257 w 632"/>
                  <a:gd name="T119" fmla="*/ 29 h 1069"/>
                  <a:gd name="T120" fmla="*/ 227 w 632"/>
                  <a:gd name="T121" fmla="*/ 69 h 1069"/>
                  <a:gd name="T122" fmla="*/ 209 w 632"/>
                  <a:gd name="T123" fmla="*/ 81 h 1069"/>
                  <a:gd name="T124" fmla="*/ 195 w 632"/>
                  <a:gd name="T125" fmla="*/ 120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2" h="1069">
                    <a:moveTo>
                      <a:pt x="195" y="120"/>
                    </a:moveTo>
                    <a:cubicBezTo>
                      <a:pt x="195" y="122"/>
                      <a:pt x="199" y="128"/>
                      <a:pt x="203" y="129"/>
                    </a:cubicBezTo>
                    <a:cubicBezTo>
                      <a:pt x="196" y="128"/>
                      <a:pt x="188" y="124"/>
                      <a:pt x="187" y="121"/>
                    </a:cubicBezTo>
                    <a:cubicBezTo>
                      <a:pt x="184" y="124"/>
                      <a:pt x="182" y="130"/>
                      <a:pt x="182" y="132"/>
                    </a:cubicBezTo>
                    <a:cubicBezTo>
                      <a:pt x="183" y="134"/>
                      <a:pt x="184" y="136"/>
                      <a:pt x="183" y="138"/>
                    </a:cubicBezTo>
                    <a:cubicBezTo>
                      <a:pt x="183" y="140"/>
                      <a:pt x="182" y="142"/>
                      <a:pt x="183" y="144"/>
                    </a:cubicBezTo>
                    <a:cubicBezTo>
                      <a:pt x="184" y="146"/>
                      <a:pt x="186" y="149"/>
                      <a:pt x="186" y="149"/>
                    </a:cubicBezTo>
                    <a:cubicBezTo>
                      <a:pt x="186" y="149"/>
                      <a:pt x="193" y="147"/>
                      <a:pt x="196" y="143"/>
                    </a:cubicBezTo>
                    <a:cubicBezTo>
                      <a:pt x="195" y="148"/>
                      <a:pt x="197" y="149"/>
                      <a:pt x="199" y="148"/>
                    </a:cubicBezTo>
                    <a:cubicBezTo>
                      <a:pt x="201" y="147"/>
                      <a:pt x="208" y="147"/>
                      <a:pt x="208" y="147"/>
                    </a:cubicBezTo>
                    <a:cubicBezTo>
                      <a:pt x="203" y="152"/>
                      <a:pt x="194" y="154"/>
                      <a:pt x="190" y="152"/>
                    </a:cubicBezTo>
                    <a:cubicBezTo>
                      <a:pt x="189" y="155"/>
                      <a:pt x="187" y="158"/>
                      <a:pt x="190" y="158"/>
                    </a:cubicBezTo>
                    <a:cubicBezTo>
                      <a:pt x="192" y="158"/>
                      <a:pt x="205" y="158"/>
                      <a:pt x="205" y="169"/>
                    </a:cubicBezTo>
                    <a:cubicBezTo>
                      <a:pt x="200" y="166"/>
                      <a:pt x="197" y="163"/>
                      <a:pt x="197" y="163"/>
                    </a:cubicBezTo>
                    <a:cubicBezTo>
                      <a:pt x="192" y="165"/>
                      <a:pt x="191" y="165"/>
                      <a:pt x="191" y="165"/>
                    </a:cubicBezTo>
                    <a:cubicBezTo>
                      <a:pt x="191" y="165"/>
                      <a:pt x="191" y="168"/>
                      <a:pt x="190" y="169"/>
                    </a:cubicBezTo>
                    <a:cubicBezTo>
                      <a:pt x="189" y="171"/>
                      <a:pt x="186" y="174"/>
                      <a:pt x="187" y="175"/>
                    </a:cubicBezTo>
                    <a:cubicBezTo>
                      <a:pt x="188" y="176"/>
                      <a:pt x="194" y="178"/>
                      <a:pt x="195" y="180"/>
                    </a:cubicBezTo>
                    <a:cubicBezTo>
                      <a:pt x="196" y="181"/>
                      <a:pt x="201" y="183"/>
                      <a:pt x="204" y="183"/>
                    </a:cubicBezTo>
                    <a:cubicBezTo>
                      <a:pt x="199" y="185"/>
                      <a:pt x="192" y="182"/>
                      <a:pt x="189" y="181"/>
                    </a:cubicBezTo>
                    <a:cubicBezTo>
                      <a:pt x="187" y="179"/>
                      <a:pt x="185" y="179"/>
                      <a:pt x="183" y="180"/>
                    </a:cubicBezTo>
                    <a:cubicBezTo>
                      <a:pt x="181" y="181"/>
                      <a:pt x="179" y="181"/>
                      <a:pt x="179" y="184"/>
                    </a:cubicBezTo>
                    <a:cubicBezTo>
                      <a:pt x="179" y="186"/>
                      <a:pt x="181" y="194"/>
                      <a:pt x="189" y="196"/>
                    </a:cubicBezTo>
                    <a:cubicBezTo>
                      <a:pt x="185" y="197"/>
                      <a:pt x="183" y="197"/>
                      <a:pt x="182" y="196"/>
                    </a:cubicBezTo>
                    <a:cubicBezTo>
                      <a:pt x="181" y="195"/>
                      <a:pt x="177" y="189"/>
                      <a:pt x="175" y="190"/>
                    </a:cubicBezTo>
                    <a:cubicBezTo>
                      <a:pt x="174" y="190"/>
                      <a:pt x="170" y="193"/>
                      <a:pt x="170" y="193"/>
                    </a:cubicBezTo>
                    <a:cubicBezTo>
                      <a:pt x="170" y="193"/>
                      <a:pt x="165" y="205"/>
                      <a:pt x="167" y="206"/>
                    </a:cubicBezTo>
                    <a:cubicBezTo>
                      <a:pt x="168" y="207"/>
                      <a:pt x="172" y="210"/>
                      <a:pt x="178" y="209"/>
                    </a:cubicBezTo>
                    <a:cubicBezTo>
                      <a:pt x="167" y="212"/>
                      <a:pt x="166" y="212"/>
                      <a:pt x="166" y="212"/>
                    </a:cubicBezTo>
                    <a:cubicBezTo>
                      <a:pt x="170" y="218"/>
                      <a:pt x="170" y="218"/>
                      <a:pt x="170" y="218"/>
                    </a:cubicBezTo>
                    <a:cubicBezTo>
                      <a:pt x="164" y="223"/>
                      <a:pt x="164" y="223"/>
                      <a:pt x="164" y="223"/>
                    </a:cubicBezTo>
                    <a:cubicBezTo>
                      <a:pt x="164" y="223"/>
                      <a:pt x="158" y="215"/>
                      <a:pt x="157" y="216"/>
                    </a:cubicBezTo>
                    <a:cubicBezTo>
                      <a:pt x="156" y="217"/>
                      <a:pt x="153" y="217"/>
                      <a:pt x="153" y="217"/>
                    </a:cubicBezTo>
                    <a:cubicBezTo>
                      <a:pt x="153" y="217"/>
                      <a:pt x="143" y="214"/>
                      <a:pt x="141" y="217"/>
                    </a:cubicBezTo>
                    <a:cubicBezTo>
                      <a:pt x="138" y="219"/>
                      <a:pt x="137" y="222"/>
                      <a:pt x="139" y="223"/>
                    </a:cubicBezTo>
                    <a:cubicBezTo>
                      <a:pt x="140" y="224"/>
                      <a:pt x="160" y="230"/>
                      <a:pt x="160" y="230"/>
                    </a:cubicBezTo>
                    <a:cubicBezTo>
                      <a:pt x="160" y="230"/>
                      <a:pt x="174" y="224"/>
                      <a:pt x="178" y="233"/>
                    </a:cubicBezTo>
                    <a:cubicBezTo>
                      <a:pt x="174" y="231"/>
                      <a:pt x="172" y="231"/>
                      <a:pt x="172" y="231"/>
                    </a:cubicBezTo>
                    <a:cubicBezTo>
                      <a:pt x="165" y="232"/>
                      <a:pt x="165" y="232"/>
                      <a:pt x="165" y="232"/>
                    </a:cubicBezTo>
                    <a:cubicBezTo>
                      <a:pt x="162" y="237"/>
                      <a:pt x="162" y="237"/>
                      <a:pt x="162" y="237"/>
                    </a:cubicBezTo>
                    <a:cubicBezTo>
                      <a:pt x="156" y="233"/>
                      <a:pt x="156" y="233"/>
                      <a:pt x="156" y="233"/>
                    </a:cubicBezTo>
                    <a:cubicBezTo>
                      <a:pt x="150" y="235"/>
                      <a:pt x="150" y="235"/>
                      <a:pt x="150" y="235"/>
                    </a:cubicBezTo>
                    <a:cubicBezTo>
                      <a:pt x="150" y="235"/>
                      <a:pt x="157" y="246"/>
                      <a:pt x="160" y="247"/>
                    </a:cubicBezTo>
                    <a:cubicBezTo>
                      <a:pt x="164" y="248"/>
                      <a:pt x="167" y="250"/>
                      <a:pt x="168" y="253"/>
                    </a:cubicBezTo>
                    <a:cubicBezTo>
                      <a:pt x="169" y="256"/>
                      <a:pt x="170" y="256"/>
                      <a:pt x="172" y="255"/>
                    </a:cubicBezTo>
                    <a:cubicBezTo>
                      <a:pt x="175" y="253"/>
                      <a:pt x="179" y="251"/>
                      <a:pt x="181" y="248"/>
                    </a:cubicBezTo>
                    <a:cubicBezTo>
                      <a:pt x="184" y="245"/>
                      <a:pt x="187" y="243"/>
                      <a:pt x="190" y="242"/>
                    </a:cubicBezTo>
                    <a:cubicBezTo>
                      <a:pt x="192" y="241"/>
                      <a:pt x="197" y="236"/>
                      <a:pt x="200" y="235"/>
                    </a:cubicBezTo>
                    <a:cubicBezTo>
                      <a:pt x="204" y="234"/>
                      <a:pt x="215" y="223"/>
                      <a:pt x="215" y="223"/>
                    </a:cubicBezTo>
                    <a:cubicBezTo>
                      <a:pt x="207" y="234"/>
                      <a:pt x="207" y="234"/>
                      <a:pt x="207" y="234"/>
                    </a:cubicBezTo>
                    <a:cubicBezTo>
                      <a:pt x="209" y="238"/>
                      <a:pt x="209" y="238"/>
                      <a:pt x="209" y="238"/>
                    </a:cubicBezTo>
                    <a:cubicBezTo>
                      <a:pt x="222" y="238"/>
                      <a:pt x="222" y="238"/>
                      <a:pt x="222" y="238"/>
                    </a:cubicBezTo>
                    <a:cubicBezTo>
                      <a:pt x="210" y="240"/>
                      <a:pt x="210" y="240"/>
                      <a:pt x="210" y="240"/>
                    </a:cubicBezTo>
                    <a:cubicBezTo>
                      <a:pt x="204" y="238"/>
                      <a:pt x="204" y="238"/>
                      <a:pt x="204" y="238"/>
                    </a:cubicBezTo>
                    <a:cubicBezTo>
                      <a:pt x="195" y="246"/>
                      <a:pt x="195" y="246"/>
                      <a:pt x="195" y="246"/>
                    </a:cubicBezTo>
                    <a:cubicBezTo>
                      <a:pt x="195" y="246"/>
                      <a:pt x="190" y="252"/>
                      <a:pt x="191" y="253"/>
                    </a:cubicBezTo>
                    <a:cubicBezTo>
                      <a:pt x="192" y="254"/>
                      <a:pt x="194" y="256"/>
                      <a:pt x="199" y="255"/>
                    </a:cubicBezTo>
                    <a:cubicBezTo>
                      <a:pt x="191" y="257"/>
                      <a:pt x="189" y="258"/>
                      <a:pt x="189" y="258"/>
                    </a:cubicBezTo>
                    <a:cubicBezTo>
                      <a:pt x="188" y="264"/>
                      <a:pt x="188" y="264"/>
                      <a:pt x="188" y="264"/>
                    </a:cubicBezTo>
                    <a:cubicBezTo>
                      <a:pt x="188" y="264"/>
                      <a:pt x="192" y="262"/>
                      <a:pt x="194" y="264"/>
                    </a:cubicBezTo>
                    <a:cubicBezTo>
                      <a:pt x="196" y="267"/>
                      <a:pt x="199" y="268"/>
                      <a:pt x="200" y="266"/>
                    </a:cubicBezTo>
                    <a:cubicBezTo>
                      <a:pt x="202" y="264"/>
                      <a:pt x="211" y="258"/>
                      <a:pt x="211" y="258"/>
                    </a:cubicBezTo>
                    <a:cubicBezTo>
                      <a:pt x="211" y="258"/>
                      <a:pt x="201" y="270"/>
                      <a:pt x="200" y="269"/>
                    </a:cubicBezTo>
                    <a:cubicBezTo>
                      <a:pt x="199" y="269"/>
                      <a:pt x="186" y="264"/>
                      <a:pt x="183" y="266"/>
                    </a:cubicBezTo>
                    <a:cubicBezTo>
                      <a:pt x="180" y="268"/>
                      <a:pt x="178" y="271"/>
                      <a:pt x="178" y="271"/>
                    </a:cubicBezTo>
                    <a:cubicBezTo>
                      <a:pt x="177" y="276"/>
                      <a:pt x="177" y="276"/>
                      <a:pt x="177" y="276"/>
                    </a:cubicBezTo>
                    <a:cubicBezTo>
                      <a:pt x="171" y="281"/>
                      <a:pt x="171" y="281"/>
                      <a:pt x="171" y="281"/>
                    </a:cubicBezTo>
                    <a:cubicBezTo>
                      <a:pt x="169" y="287"/>
                      <a:pt x="169" y="287"/>
                      <a:pt x="169" y="287"/>
                    </a:cubicBezTo>
                    <a:cubicBezTo>
                      <a:pt x="175" y="289"/>
                      <a:pt x="175" y="289"/>
                      <a:pt x="175" y="289"/>
                    </a:cubicBezTo>
                    <a:cubicBezTo>
                      <a:pt x="175" y="289"/>
                      <a:pt x="170" y="291"/>
                      <a:pt x="166" y="299"/>
                    </a:cubicBezTo>
                    <a:cubicBezTo>
                      <a:pt x="169" y="298"/>
                      <a:pt x="171" y="296"/>
                      <a:pt x="171" y="296"/>
                    </a:cubicBezTo>
                    <a:cubicBezTo>
                      <a:pt x="168" y="302"/>
                      <a:pt x="168" y="302"/>
                      <a:pt x="168" y="302"/>
                    </a:cubicBezTo>
                    <a:cubicBezTo>
                      <a:pt x="168" y="308"/>
                      <a:pt x="168" y="308"/>
                      <a:pt x="168" y="308"/>
                    </a:cubicBezTo>
                    <a:cubicBezTo>
                      <a:pt x="162" y="309"/>
                      <a:pt x="162" y="309"/>
                      <a:pt x="162" y="309"/>
                    </a:cubicBezTo>
                    <a:cubicBezTo>
                      <a:pt x="162" y="309"/>
                      <a:pt x="154" y="316"/>
                      <a:pt x="156" y="329"/>
                    </a:cubicBezTo>
                    <a:cubicBezTo>
                      <a:pt x="156" y="329"/>
                      <a:pt x="161" y="327"/>
                      <a:pt x="161" y="327"/>
                    </a:cubicBezTo>
                    <a:cubicBezTo>
                      <a:pt x="161" y="327"/>
                      <a:pt x="152" y="335"/>
                      <a:pt x="152" y="340"/>
                    </a:cubicBezTo>
                    <a:cubicBezTo>
                      <a:pt x="153" y="344"/>
                      <a:pt x="154" y="347"/>
                      <a:pt x="164" y="343"/>
                    </a:cubicBezTo>
                    <a:cubicBezTo>
                      <a:pt x="155" y="348"/>
                      <a:pt x="145" y="357"/>
                      <a:pt x="139" y="383"/>
                    </a:cubicBezTo>
                    <a:cubicBezTo>
                      <a:pt x="139" y="386"/>
                      <a:pt x="137" y="387"/>
                      <a:pt x="135" y="389"/>
                    </a:cubicBezTo>
                    <a:cubicBezTo>
                      <a:pt x="132" y="390"/>
                      <a:pt x="132" y="392"/>
                      <a:pt x="132" y="395"/>
                    </a:cubicBezTo>
                    <a:cubicBezTo>
                      <a:pt x="132" y="398"/>
                      <a:pt x="132" y="405"/>
                      <a:pt x="134" y="404"/>
                    </a:cubicBezTo>
                    <a:cubicBezTo>
                      <a:pt x="135" y="402"/>
                      <a:pt x="136" y="401"/>
                      <a:pt x="138" y="403"/>
                    </a:cubicBezTo>
                    <a:cubicBezTo>
                      <a:pt x="140" y="404"/>
                      <a:pt x="143" y="405"/>
                      <a:pt x="145" y="404"/>
                    </a:cubicBezTo>
                    <a:cubicBezTo>
                      <a:pt x="147" y="402"/>
                      <a:pt x="150" y="401"/>
                      <a:pt x="150" y="398"/>
                    </a:cubicBezTo>
                    <a:cubicBezTo>
                      <a:pt x="150" y="395"/>
                      <a:pt x="151" y="389"/>
                      <a:pt x="152" y="387"/>
                    </a:cubicBezTo>
                    <a:cubicBezTo>
                      <a:pt x="153" y="384"/>
                      <a:pt x="161" y="373"/>
                      <a:pt x="161" y="368"/>
                    </a:cubicBezTo>
                    <a:cubicBezTo>
                      <a:pt x="160" y="364"/>
                      <a:pt x="163" y="357"/>
                      <a:pt x="175" y="348"/>
                    </a:cubicBezTo>
                    <a:cubicBezTo>
                      <a:pt x="173" y="341"/>
                      <a:pt x="170" y="325"/>
                      <a:pt x="173" y="324"/>
                    </a:cubicBezTo>
                    <a:cubicBezTo>
                      <a:pt x="176" y="323"/>
                      <a:pt x="179" y="319"/>
                      <a:pt x="180" y="316"/>
                    </a:cubicBezTo>
                    <a:cubicBezTo>
                      <a:pt x="181" y="313"/>
                      <a:pt x="193" y="304"/>
                      <a:pt x="198" y="304"/>
                    </a:cubicBezTo>
                    <a:cubicBezTo>
                      <a:pt x="199" y="303"/>
                      <a:pt x="200" y="304"/>
                      <a:pt x="201" y="302"/>
                    </a:cubicBezTo>
                    <a:cubicBezTo>
                      <a:pt x="202" y="299"/>
                      <a:pt x="202" y="298"/>
                      <a:pt x="205" y="297"/>
                    </a:cubicBezTo>
                    <a:cubicBezTo>
                      <a:pt x="208" y="296"/>
                      <a:pt x="215" y="295"/>
                      <a:pt x="215" y="295"/>
                    </a:cubicBezTo>
                    <a:cubicBezTo>
                      <a:pt x="215" y="295"/>
                      <a:pt x="207" y="299"/>
                      <a:pt x="206" y="300"/>
                    </a:cubicBezTo>
                    <a:cubicBezTo>
                      <a:pt x="205" y="302"/>
                      <a:pt x="203" y="305"/>
                      <a:pt x="201" y="305"/>
                    </a:cubicBezTo>
                    <a:cubicBezTo>
                      <a:pt x="198" y="306"/>
                      <a:pt x="185" y="313"/>
                      <a:pt x="180" y="322"/>
                    </a:cubicBezTo>
                    <a:cubicBezTo>
                      <a:pt x="179" y="325"/>
                      <a:pt x="179" y="331"/>
                      <a:pt x="178" y="333"/>
                    </a:cubicBezTo>
                    <a:cubicBezTo>
                      <a:pt x="178" y="338"/>
                      <a:pt x="178" y="341"/>
                      <a:pt x="179" y="340"/>
                    </a:cubicBezTo>
                    <a:cubicBezTo>
                      <a:pt x="180" y="340"/>
                      <a:pt x="183" y="340"/>
                      <a:pt x="183" y="340"/>
                    </a:cubicBezTo>
                    <a:cubicBezTo>
                      <a:pt x="183" y="340"/>
                      <a:pt x="186" y="331"/>
                      <a:pt x="190" y="328"/>
                    </a:cubicBezTo>
                    <a:cubicBezTo>
                      <a:pt x="191" y="334"/>
                      <a:pt x="192" y="337"/>
                      <a:pt x="195" y="337"/>
                    </a:cubicBezTo>
                    <a:cubicBezTo>
                      <a:pt x="194" y="333"/>
                      <a:pt x="195" y="327"/>
                      <a:pt x="196" y="324"/>
                    </a:cubicBezTo>
                    <a:cubicBezTo>
                      <a:pt x="198" y="330"/>
                      <a:pt x="198" y="332"/>
                      <a:pt x="198" y="335"/>
                    </a:cubicBezTo>
                    <a:cubicBezTo>
                      <a:pt x="198" y="339"/>
                      <a:pt x="199" y="343"/>
                      <a:pt x="200" y="343"/>
                    </a:cubicBezTo>
                    <a:cubicBezTo>
                      <a:pt x="206" y="337"/>
                      <a:pt x="211" y="328"/>
                      <a:pt x="213" y="314"/>
                    </a:cubicBezTo>
                    <a:cubicBezTo>
                      <a:pt x="213" y="313"/>
                      <a:pt x="215" y="309"/>
                      <a:pt x="215" y="309"/>
                    </a:cubicBezTo>
                    <a:cubicBezTo>
                      <a:pt x="215" y="309"/>
                      <a:pt x="213" y="320"/>
                      <a:pt x="214" y="325"/>
                    </a:cubicBezTo>
                    <a:cubicBezTo>
                      <a:pt x="214" y="330"/>
                      <a:pt x="215" y="330"/>
                      <a:pt x="218" y="330"/>
                    </a:cubicBezTo>
                    <a:cubicBezTo>
                      <a:pt x="216" y="328"/>
                      <a:pt x="213" y="316"/>
                      <a:pt x="221" y="310"/>
                    </a:cubicBezTo>
                    <a:cubicBezTo>
                      <a:pt x="217" y="319"/>
                      <a:pt x="218" y="325"/>
                      <a:pt x="222" y="331"/>
                    </a:cubicBezTo>
                    <a:cubicBezTo>
                      <a:pt x="227" y="336"/>
                      <a:pt x="230" y="339"/>
                      <a:pt x="232" y="340"/>
                    </a:cubicBezTo>
                    <a:cubicBezTo>
                      <a:pt x="233" y="341"/>
                      <a:pt x="232" y="342"/>
                      <a:pt x="229" y="341"/>
                    </a:cubicBezTo>
                    <a:cubicBezTo>
                      <a:pt x="227" y="340"/>
                      <a:pt x="222" y="339"/>
                      <a:pt x="222" y="339"/>
                    </a:cubicBezTo>
                    <a:cubicBezTo>
                      <a:pt x="216" y="335"/>
                      <a:pt x="216" y="335"/>
                      <a:pt x="216" y="335"/>
                    </a:cubicBezTo>
                    <a:cubicBezTo>
                      <a:pt x="216" y="335"/>
                      <a:pt x="210" y="336"/>
                      <a:pt x="210" y="338"/>
                    </a:cubicBezTo>
                    <a:cubicBezTo>
                      <a:pt x="209" y="340"/>
                      <a:pt x="207" y="345"/>
                      <a:pt x="207" y="348"/>
                    </a:cubicBezTo>
                    <a:cubicBezTo>
                      <a:pt x="208" y="351"/>
                      <a:pt x="208" y="359"/>
                      <a:pt x="206" y="360"/>
                    </a:cubicBezTo>
                    <a:cubicBezTo>
                      <a:pt x="205" y="362"/>
                      <a:pt x="201" y="365"/>
                      <a:pt x="204" y="367"/>
                    </a:cubicBezTo>
                    <a:cubicBezTo>
                      <a:pt x="207" y="370"/>
                      <a:pt x="215" y="378"/>
                      <a:pt x="217" y="387"/>
                    </a:cubicBezTo>
                    <a:cubicBezTo>
                      <a:pt x="218" y="393"/>
                      <a:pt x="218" y="395"/>
                      <a:pt x="217" y="397"/>
                    </a:cubicBezTo>
                    <a:cubicBezTo>
                      <a:pt x="216" y="398"/>
                      <a:pt x="212" y="401"/>
                      <a:pt x="212" y="401"/>
                    </a:cubicBezTo>
                    <a:cubicBezTo>
                      <a:pt x="212" y="401"/>
                      <a:pt x="209" y="400"/>
                      <a:pt x="208" y="402"/>
                    </a:cubicBezTo>
                    <a:cubicBezTo>
                      <a:pt x="206" y="405"/>
                      <a:pt x="202" y="409"/>
                      <a:pt x="200" y="410"/>
                    </a:cubicBezTo>
                    <a:cubicBezTo>
                      <a:pt x="199" y="412"/>
                      <a:pt x="198" y="412"/>
                      <a:pt x="197" y="415"/>
                    </a:cubicBezTo>
                    <a:cubicBezTo>
                      <a:pt x="196" y="418"/>
                      <a:pt x="194" y="425"/>
                      <a:pt x="194" y="425"/>
                    </a:cubicBezTo>
                    <a:cubicBezTo>
                      <a:pt x="181" y="433"/>
                      <a:pt x="181" y="433"/>
                      <a:pt x="181" y="433"/>
                    </a:cubicBezTo>
                    <a:cubicBezTo>
                      <a:pt x="181" y="433"/>
                      <a:pt x="181" y="437"/>
                      <a:pt x="179" y="438"/>
                    </a:cubicBezTo>
                    <a:cubicBezTo>
                      <a:pt x="178" y="440"/>
                      <a:pt x="176" y="443"/>
                      <a:pt x="176" y="445"/>
                    </a:cubicBezTo>
                    <a:cubicBezTo>
                      <a:pt x="176" y="448"/>
                      <a:pt x="176" y="452"/>
                      <a:pt x="176" y="453"/>
                    </a:cubicBezTo>
                    <a:cubicBezTo>
                      <a:pt x="177" y="454"/>
                      <a:pt x="178" y="461"/>
                      <a:pt x="176" y="461"/>
                    </a:cubicBezTo>
                    <a:cubicBezTo>
                      <a:pt x="175" y="461"/>
                      <a:pt x="173" y="462"/>
                      <a:pt x="173" y="457"/>
                    </a:cubicBezTo>
                    <a:cubicBezTo>
                      <a:pt x="173" y="453"/>
                      <a:pt x="173" y="445"/>
                      <a:pt x="171" y="445"/>
                    </a:cubicBezTo>
                    <a:cubicBezTo>
                      <a:pt x="169" y="446"/>
                      <a:pt x="167" y="447"/>
                      <a:pt x="166" y="449"/>
                    </a:cubicBezTo>
                    <a:cubicBezTo>
                      <a:pt x="165" y="450"/>
                      <a:pt x="163" y="458"/>
                      <a:pt x="163" y="458"/>
                    </a:cubicBezTo>
                    <a:cubicBezTo>
                      <a:pt x="163" y="458"/>
                      <a:pt x="165" y="467"/>
                      <a:pt x="166" y="469"/>
                    </a:cubicBezTo>
                    <a:cubicBezTo>
                      <a:pt x="167" y="471"/>
                      <a:pt x="176" y="483"/>
                      <a:pt x="173" y="492"/>
                    </a:cubicBezTo>
                    <a:cubicBezTo>
                      <a:pt x="175" y="495"/>
                      <a:pt x="179" y="498"/>
                      <a:pt x="179" y="498"/>
                    </a:cubicBezTo>
                    <a:cubicBezTo>
                      <a:pt x="177" y="476"/>
                      <a:pt x="177" y="476"/>
                      <a:pt x="177" y="476"/>
                    </a:cubicBezTo>
                    <a:cubicBezTo>
                      <a:pt x="181" y="471"/>
                      <a:pt x="181" y="471"/>
                      <a:pt x="181" y="471"/>
                    </a:cubicBezTo>
                    <a:cubicBezTo>
                      <a:pt x="187" y="469"/>
                      <a:pt x="187" y="469"/>
                      <a:pt x="187" y="469"/>
                    </a:cubicBezTo>
                    <a:cubicBezTo>
                      <a:pt x="190" y="475"/>
                      <a:pt x="190" y="475"/>
                      <a:pt x="190" y="475"/>
                    </a:cubicBezTo>
                    <a:cubicBezTo>
                      <a:pt x="190" y="475"/>
                      <a:pt x="202" y="483"/>
                      <a:pt x="202" y="485"/>
                    </a:cubicBezTo>
                    <a:cubicBezTo>
                      <a:pt x="203" y="486"/>
                      <a:pt x="207" y="496"/>
                      <a:pt x="216" y="498"/>
                    </a:cubicBezTo>
                    <a:cubicBezTo>
                      <a:pt x="217" y="498"/>
                      <a:pt x="222" y="486"/>
                      <a:pt x="216" y="477"/>
                    </a:cubicBezTo>
                    <a:cubicBezTo>
                      <a:pt x="218" y="473"/>
                      <a:pt x="219" y="470"/>
                      <a:pt x="219" y="470"/>
                    </a:cubicBezTo>
                    <a:cubicBezTo>
                      <a:pt x="220" y="474"/>
                      <a:pt x="220" y="474"/>
                      <a:pt x="220" y="474"/>
                    </a:cubicBezTo>
                    <a:cubicBezTo>
                      <a:pt x="225" y="479"/>
                      <a:pt x="225" y="479"/>
                      <a:pt x="225" y="479"/>
                    </a:cubicBezTo>
                    <a:cubicBezTo>
                      <a:pt x="230" y="481"/>
                      <a:pt x="230" y="481"/>
                      <a:pt x="230" y="481"/>
                    </a:cubicBezTo>
                    <a:cubicBezTo>
                      <a:pt x="232" y="487"/>
                      <a:pt x="232" y="487"/>
                      <a:pt x="232" y="487"/>
                    </a:cubicBezTo>
                    <a:cubicBezTo>
                      <a:pt x="238" y="490"/>
                      <a:pt x="238" y="490"/>
                      <a:pt x="238" y="490"/>
                    </a:cubicBezTo>
                    <a:cubicBezTo>
                      <a:pt x="238" y="490"/>
                      <a:pt x="240" y="488"/>
                      <a:pt x="240" y="485"/>
                    </a:cubicBezTo>
                    <a:cubicBezTo>
                      <a:pt x="241" y="483"/>
                      <a:pt x="243" y="485"/>
                      <a:pt x="242" y="487"/>
                    </a:cubicBezTo>
                    <a:cubicBezTo>
                      <a:pt x="242" y="489"/>
                      <a:pt x="241" y="492"/>
                      <a:pt x="243" y="492"/>
                    </a:cubicBezTo>
                    <a:cubicBezTo>
                      <a:pt x="245" y="493"/>
                      <a:pt x="250" y="494"/>
                      <a:pt x="259" y="486"/>
                    </a:cubicBezTo>
                    <a:cubicBezTo>
                      <a:pt x="261" y="484"/>
                      <a:pt x="261" y="483"/>
                      <a:pt x="263" y="483"/>
                    </a:cubicBezTo>
                    <a:cubicBezTo>
                      <a:pt x="266" y="483"/>
                      <a:pt x="277" y="484"/>
                      <a:pt x="278" y="481"/>
                    </a:cubicBezTo>
                    <a:cubicBezTo>
                      <a:pt x="279" y="478"/>
                      <a:pt x="280" y="472"/>
                      <a:pt x="280" y="472"/>
                    </a:cubicBezTo>
                    <a:cubicBezTo>
                      <a:pt x="280" y="472"/>
                      <a:pt x="280" y="474"/>
                      <a:pt x="282" y="473"/>
                    </a:cubicBezTo>
                    <a:cubicBezTo>
                      <a:pt x="284" y="472"/>
                      <a:pt x="287" y="472"/>
                      <a:pt x="289" y="474"/>
                    </a:cubicBezTo>
                    <a:cubicBezTo>
                      <a:pt x="290" y="475"/>
                      <a:pt x="300" y="477"/>
                      <a:pt x="305" y="477"/>
                    </a:cubicBezTo>
                    <a:cubicBezTo>
                      <a:pt x="307" y="479"/>
                      <a:pt x="311" y="480"/>
                      <a:pt x="313" y="479"/>
                    </a:cubicBezTo>
                    <a:cubicBezTo>
                      <a:pt x="316" y="477"/>
                      <a:pt x="319" y="479"/>
                      <a:pt x="318" y="481"/>
                    </a:cubicBezTo>
                    <a:cubicBezTo>
                      <a:pt x="318" y="483"/>
                      <a:pt x="318" y="483"/>
                      <a:pt x="316" y="483"/>
                    </a:cubicBezTo>
                    <a:cubicBezTo>
                      <a:pt x="314" y="483"/>
                      <a:pt x="311" y="483"/>
                      <a:pt x="311" y="483"/>
                    </a:cubicBezTo>
                    <a:cubicBezTo>
                      <a:pt x="306" y="481"/>
                      <a:pt x="306" y="481"/>
                      <a:pt x="306" y="481"/>
                    </a:cubicBezTo>
                    <a:cubicBezTo>
                      <a:pt x="306" y="481"/>
                      <a:pt x="299" y="479"/>
                      <a:pt x="300" y="482"/>
                    </a:cubicBezTo>
                    <a:cubicBezTo>
                      <a:pt x="300" y="485"/>
                      <a:pt x="300" y="486"/>
                      <a:pt x="300" y="486"/>
                    </a:cubicBezTo>
                    <a:cubicBezTo>
                      <a:pt x="297" y="489"/>
                      <a:pt x="297" y="489"/>
                      <a:pt x="297" y="489"/>
                    </a:cubicBezTo>
                    <a:cubicBezTo>
                      <a:pt x="291" y="486"/>
                      <a:pt x="291" y="486"/>
                      <a:pt x="291" y="486"/>
                    </a:cubicBezTo>
                    <a:cubicBezTo>
                      <a:pt x="291" y="486"/>
                      <a:pt x="287" y="492"/>
                      <a:pt x="286" y="495"/>
                    </a:cubicBezTo>
                    <a:cubicBezTo>
                      <a:pt x="285" y="498"/>
                      <a:pt x="284" y="502"/>
                      <a:pt x="278" y="507"/>
                    </a:cubicBezTo>
                    <a:cubicBezTo>
                      <a:pt x="272" y="513"/>
                      <a:pt x="271" y="515"/>
                      <a:pt x="271" y="518"/>
                    </a:cubicBezTo>
                    <a:cubicBezTo>
                      <a:pt x="271" y="520"/>
                      <a:pt x="266" y="525"/>
                      <a:pt x="266" y="529"/>
                    </a:cubicBezTo>
                    <a:cubicBezTo>
                      <a:pt x="266" y="533"/>
                      <a:pt x="271" y="543"/>
                      <a:pt x="271" y="543"/>
                    </a:cubicBezTo>
                    <a:cubicBezTo>
                      <a:pt x="271" y="543"/>
                      <a:pt x="277" y="553"/>
                      <a:pt x="276" y="556"/>
                    </a:cubicBezTo>
                    <a:cubicBezTo>
                      <a:pt x="275" y="559"/>
                      <a:pt x="275" y="561"/>
                      <a:pt x="275" y="561"/>
                    </a:cubicBezTo>
                    <a:cubicBezTo>
                      <a:pt x="280" y="573"/>
                      <a:pt x="280" y="573"/>
                      <a:pt x="280" y="573"/>
                    </a:cubicBezTo>
                    <a:cubicBezTo>
                      <a:pt x="285" y="574"/>
                      <a:pt x="285" y="574"/>
                      <a:pt x="285" y="574"/>
                    </a:cubicBezTo>
                    <a:cubicBezTo>
                      <a:pt x="285" y="574"/>
                      <a:pt x="289" y="568"/>
                      <a:pt x="289" y="569"/>
                    </a:cubicBezTo>
                    <a:cubicBezTo>
                      <a:pt x="289" y="570"/>
                      <a:pt x="288" y="573"/>
                      <a:pt x="287" y="577"/>
                    </a:cubicBezTo>
                    <a:cubicBezTo>
                      <a:pt x="286" y="582"/>
                      <a:pt x="285" y="585"/>
                      <a:pt x="285" y="585"/>
                    </a:cubicBezTo>
                    <a:cubicBezTo>
                      <a:pt x="291" y="591"/>
                      <a:pt x="291" y="591"/>
                      <a:pt x="291" y="591"/>
                    </a:cubicBezTo>
                    <a:cubicBezTo>
                      <a:pt x="290" y="588"/>
                      <a:pt x="290" y="588"/>
                      <a:pt x="290" y="588"/>
                    </a:cubicBezTo>
                    <a:cubicBezTo>
                      <a:pt x="290" y="588"/>
                      <a:pt x="300" y="583"/>
                      <a:pt x="300" y="572"/>
                    </a:cubicBezTo>
                    <a:cubicBezTo>
                      <a:pt x="301" y="578"/>
                      <a:pt x="302" y="579"/>
                      <a:pt x="302" y="579"/>
                    </a:cubicBezTo>
                    <a:cubicBezTo>
                      <a:pt x="308" y="583"/>
                      <a:pt x="308" y="583"/>
                      <a:pt x="308" y="583"/>
                    </a:cubicBezTo>
                    <a:cubicBezTo>
                      <a:pt x="308" y="583"/>
                      <a:pt x="314" y="575"/>
                      <a:pt x="317" y="578"/>
                    </a:cubicBezTo>
                    <a:cubicBezTo>
                      <a:pt x="314" y="579"/>
                      <a:pt x="314" y="581"/>
                      <a:pt x="315" y="583"/>
                    </a:cubicBezTo>
                    <a:cubicBezTo>
                      <a:pt x="316" y="586"/>
                      <a:pt x="316" y="587"/>
                      <a:pt x="314" y="590"/>
                    </a:cubicBezTo>
                    <a:cubicBezTo>
                      <a:pt x="312" y="593"/>
                      <a:pt x="311" y="593"/>
                      <a:pt x="311" y="593"/>
                    </a:cubicBezTo>
                    <a:cubicBezTo>
                      <a:pt x="307" y="598"/>
                      <a:pt x="307" y="598"/>
                      <a:pt x="307" y="598"/>
                    </a:cubicBezTo>
                    <a:cubicBezTo>
                      <a:pt x="311" y="603"/>
                      <a:pt x="311" y="603"/>
                      <a:pt x="311" y="603"/>
                    </a:cubicBezTo>
                    <a:cubicBezTo>
                      <a:pt x="306" y="610"/>
                      <a:pt x="306" y="610"/>
                      <a:pt x="306" y="610"/>
                    </a:cubicBezTo>
                    <a:cubicBezTo>
                      <a:pt x="306" y="610"/>
                      <a:pt x="293" y="611"/>
                      <a:pt x="293" y="612"/>
                    </a:cubicBezTo>
                    <a:cubicBezTo>
                      <a:pt x="293" y="614"/>
                      <a:pt x="293" y="619"/>
                      <a:pt x="291" y="621"/>
                    </a:cubicBezTo>
                    <a:cubicBezTo>
                      <a:pt x="290" y="624"/>
                      <a:pt x="287" y="632"/>
                      <a:pt x="301" y="636"/>
                    </a:cubicBezTo>
                    <a:cubicBezTo>
                      <a:pt x="294" y="638"/>
                      <a:pt x="292" y="642"/>
                      <a:pt x="290" y="644"/>
                    </a:cubicBezTo>
                    <a:cubicBezTo>
                      <a:pt x="289" y="646"/>
                      <a:pt x="282" y="651"/>
                      <a:pt x="283" y="658"/>
                    </a:cubicBezTo>
                    <a:cubicBezTo>
                      <a:pt x="285" y="665"/>
                      <a:pt x="286" y="669"/>
                      <a:pt x="286" y="669"/>
                    </a:cubicBezTo>
                    <a:cubicBezTo>
                      <a:pt x="286" y="669"/>
                      <a:pt x="286" y="676"/>
                      <a:pt x="290" y="680"/>
                    </a:cubicBezTo>
                    <a:cubicBezTo>
                      <a:pt x="293" y="685"/>
                      <a:pt x="298" y="690"/>
                      <a:pt x="306" y="685"/>
                    </a:cubicBezTo>
                    <a:cubicBezTo>
                      <a:pt x="307" y="684"/>
                      <a:pt x="305" y="687"/>
                      <a:pt x="304" y="689"/>
                    </a:cubicBezTo>
                    <a:cubicBezTo>
                      <a:pt x="302" y="691"/>
                      <a:pt x="301" y="692"/>
                      <a:pt x="301" y="692"/>
                    </a:cubicBezTo>
                    <a:cubicBezTo>
                      <a:pt x="301" y="692"/>
                      <a:pt x="294" y="689"/>
                      <a:pt x="292" y="689"/>
                    </a:cubicBezTo>
                    <a:cubicBezTo>
                      <a:pt x="290" y="690"/>
                      <a:pt x="289" y="688"/>
                      <a:pt x="288" y="685"/>
                    </a:cubicBezTo>
                    <a:cubicBezTo>
                      <a:pt x="288" y="682"/>
                      <a:pt x="284" y="672"/>
                      <a:pt x="282" y="672"/>
                    </a:cubicBezTo>
                    <a:cubicBezTo>
                      <a:pt x="280" y="672"/>
                      <a:pt x="273" y="678"/>
                      <a:pt x="273" y="678"/>
                    </a:cubicBezTo>
                    <a:cubicBezTo>
                      <a:pt x="275" y="683"/>
                      <a:pt x="275" y="683"/>
                      <a:pt x="275" y="683"/>
                    </a:cubicBezTo>
                    <a:cubicBezTo>
                      <a:pt x="277" y="688"/>
                      <a:pt x="277" y="688"/>
                      <a:pt x="277" y="688"/>
                    </a:cubicBezTo>
                    <a:cubicBezTo>
                      <a:pt x="278" y="691"/>
                      <a:pt x="278" y="691"/>
                      <a:pt x="278" y="691"/>
                    </a:cubicBezTo>
                    <a:cubicBezTo>
                      <a:pt x="276" y="696"/>
                      <a:pt x="276" y="696"/>
                      <a:pt x="276" y="696"/>
                    </a:cubicBezTo>
                    <a:cubicBezTo>
                      <a:pt x="276" y="696"/>
                      <a:pt x="263" y="675"/>
                      <a:pt x="254" y="678"/>
                    </a:cubicBezTo>
                    <a:cubicBezTo>
                      <a:pt x="245" y="680"/>
                      <a:pt x="241" y="683"/>
                      <a:pt x="241" y="683"/>
                    </a:cubicBezTo>
                    <a:cubicBezTo>
                      <a:pt x="241" y="683"/>
                      <a:pt x="237" y="684"/>
                      <a:pt x="231" y="679"/>
                    </a:cubicBezTo>
                    <a:cubicBezTo>
                      <a:pt x="226" y="674"/>
                      <a:pt x="221" y="671"/>
                      <a:pt x="221" y="674"/>
                    </a:cubicBezTo>
                    <a:cubicBezTo>
                      <a:pt x="221" y="676"/>
                      <a:pt x="221" y="679"/>
                      <a:pt x="221" y="679"/>
                    </a:cubicBezTo>
                    <a:cubicBezTo>
                      <a:pt x="221" y="679"/>
                      <a:pt x="208" y="682"/>
                      <a:pt x="204" y="682"/>
                    </a:cubicBezTo>
                    <a:cubicBezTo>
                      <a:pt x="199" y="682"/>
                      <a:pt x="192" y="684"/>
                      <a:pt x="184" y="693"/>
                    </a:cubicBezTo>
                    <a:cubicBezTo>
                      <a:pt x="177" y="702"/>
                      <a:pt x="168" y="711"/>
                      <a:pt x="162" y="713"/>
                    </a:cubicBezTo>
                    <a:cubicBezTo>
                      <a:pt x="156" y="714"/>
                      <a:pt x="146" y="718"/>
                      <a:pt x="142" y="727"/>
                    </a:cubicBezTo>
                    <a:cubicBezTo>
                      <a:pt x="141" y="728"/>
                      <a:pt x="145" y="728"/>
                      <a:pt x="148" y="728"/>
                    </a:cubicBezTo>
                    <a:cubicBezTo>
                      <a:pt x="152" y="728"/>
                      <a:pt x="162" y="726"/>
                      <a:pt x="162" y="726"/>
                    </a:cubicBezTo>
                    <a:cubicBezTo>
                      <a:pt x="162" y="726"/>
                      <a:pt x="165" y="722"/>
                      <a:pt x="169" y="721"/>
                    </a:cubicBezTo>
                    <a:cubicBezTo>
                      <a:pt x="173" y="720"/>
                      <a:pt x="183" y="718"/>
                      <a:pt x="188" y="721"/>
                    </a:cubicBezTo>
                    <a:cubicBezTo>
                      <a:pt x="192" y="724"/>
                      <a:pt x="193" y="727"/>
                      <a:pt x="188" y="734"/>
                    </a:cubicBezTo>
                    <a:cubicBezTo>
                      <a:pt x="188" y="736"/>
                      <a:pt x="189" y="740"/>
                      <a:pt x="192" y="743"/>
                    </a:cubicBezTo>
                    <a:cubicBezTo>
                      <a:pt x="195" y="747"/>
                      <a:pt x="194" y="748"/>
                      <a:pt x="193" y="749"/>
                    </a:cubicBezTo>
                    <a:cubicBezTo>
                      <a:pt x="191" y="750"/>
                      <a:pt x="186" y="757"/>
                      <a:pt x="186" y="757"/>
                    </a:cubicBezTo>
                    <a:cubicBezTo>
                      <a:pt x="186" y="762"/>
                      <a:pt x="186" y="762"/>
                      <a:pt x="186" y="762"/>
                    </a:cubicBezTo>
                    <a:cubicBezTo>
                      <a:pt x="191" y="768"/>
                      <a:pt x="191" y="768"/>
                      <a:pt x="191" y="768"/>
                    </a:cubicBezTo>
                    <a:cubicBezTo>
                      <a:pt x="197" y="768"/>
                      <a:pt x="197" y="768"/>
                      <a:pt x="197" y="768"/>
                    </a:cubicBezTo>
                    <a:cubicBezTo>
                      <a:pt x="187" y="773"/>
                      <a:pt x="187" y="773"/>
                      <a:pt x="187" y="773"/>
                    </a:cubicBezTo>
                    <a:cubicBezTo>
                      <a:pt x="187" y="773"/>
                      <a:pt x="181" y="793"/>
                      <a:pt x="172" y="799"/>
                    </a:cubicBezTo>
                    <a:cubicBezTo>
                      <a:pt x="164" y="804"/>
                      <a:pt x="162" y="803"/>
                      <a:pt x="161" y="805"/>
                    </a:cubicBezTo>
                    <a:cubicBezTo>
                      <a:pt x="154" y="806"/>
                      <a:pt x="148" y="809"/>
                      <a:pt x="143" y="811"/>
                    </a:cubicBezTo>
                    <a:cubicBezTo>
                      <a:pt x="138" y="810"/>
                      <a:pt x="137" y="810"/>
                      <a:pt x="137" y="810"/>
                    </a:cubicBezTo>
                    <a:cubicBezTo>
                      <a:pt x="131" y="815"/>
                      <a:pt x="131" y="815"/>
                      <a:pt x="131" y="815"/>
                    </a:cubicBezTo>
                    <a:cubicBezTo>
                      <a:pt x="128" y="811"/>
                      <a:pt x="128" y="811"/>
                      <a:pt x="128" y="811"/>
                    </a:cubicBezTo>
                    <a:cubicBezTo>
                      <a:pt x="128" y="811"/>
                      <a:pt x="120" y="821"/>
                      <a:pt x="116" y="821"/>
                    </a:cubicBezTo>
                    <a:cubicBezTo>
                      <a:pt x="112" y="822"/>
                      <a:pt x="102" y="818"/>
                      <a:pt x="99" y="817"/>
                    </a:cubicBezTo>
                    <a:cubicBezTo>
                      <a:pt x="98" y="820"/>
                      <a:pt x="97" y="822"/>
                      <a:pt x="95" y="823"/>
                    </a:cubicBezTo>
                    <a:cubicBezTo>
                      <a:pt x="94" y="824"/>
                      <a:pt x="86" y="826"/>
                      <a:pt x="86" y="826"/>
                    </a:cubicBezTo>
                    <a:cubicBezTo>
                      <a:pt x="80" y="827"/>
                      <a:pt x="80" y="827"/>
                      <a:pt x="80" y="827"/>
                    </a:cubicBezTo>
                    <a:cubicBezTo>
                      <a:pt x="80" y="827"/>
                      <a:pt x="81" y="833"/>
                      <a:pt x="82" y="833"/>
                    </a:cubicBezTo>
                    <a:cubicBezTo>
                      <a:pt x="84" y="834"/>
                      <a:pt x="88" y="835"/>
                      <a:pt x="88" y="835"/>
                    </a:cubicBezTo>
                    <a:cubicBezTo>
                      <a:pt x="88" y="835"/>
                      <a:pt x="93" y="843"/>
                      <a:pt x="90" y="846"/>
                    </a:cubicBezTo>
                    <a:cubicBezTo>
                      <a:pt x="88" y="848"/>
                      <a:pt x="80" y="851"/>
                      <a:pt x="80" y="851"/>
                    </a:cubicBezTo>
                    <a:cubicBezTo>
                      <a:pt x="83" y="857"/>
                      <a:pt x="83" y="857"/>
                      <a:pt x="83" y="857"/>
                    </a:cubicBezTo>
                    <a:cubicBezTo>
                      <a:pt x="83" y="857"/>
                      <a:pt x="87" y="853"/>
                      <a:pt x="89" y="854"/>
                    </a:cubicBezTo>
                    <a:cubicBezTo>
                      <a:pt x="91" y="855"/>
                      <a:pt x="104" y="859"/>
                      <a:pt x="105" y="855"/>
                    </a:cubicBezTo>
                    <a:cubicBezTo>
                      <a:pt x="106" y="851"/>
                      <a:pt x="107" y="849"/>
                      <a:pt x="112" y="849"/>
                    </a:cubicBezTo>
                    <a:cubicBezTo>
                      <a:pt x="108" y="852"/>
                      <a:pt x="108" y="854"/>
                      <a:pt x="108" y="854"/>
                    </a:cubicBezTo>
                    <a:cubicBezTo>
                      <a:pt x="108" y="854"/>
                      <a:pt x="111" y="859"/>
                      <a:pt x="108" y="860"/>
                    </a:cubicBezTo>
                    <a:cubicBezTo>
                      <a:pt x="105" y="860"/>
                      <a:pt x="92" y="860"/>
                      <a:pt x="89" y="858"/>
                    </a:cubicBezTo>
                    <a:cubicBezTo>
                      <a:pt x="90" y="861"/>
                      <a:pt x="92" y="862"/>
                      <a:pt x="92" y="865"/>
                    </a:cubicBezTo>
                    <a:cubicBezTo>
                      <a:pt x="93" y="868"/>
                      <a:pt x="96" y="872"/>
                      <a:pt x="98" y="870"/>
                    </a:cubicBezTo>
                    <a:cubicBezTo>
                      <a:pt x="101" y="868"/>
                      <a:pt x="108" y="867"/>
                      <a:pt x="108" y="867"/>
                    </a:cubicBezTo>
                    <a:cubicBezTo>
                      <a:pt x="108" y="867"/>
                      <a:pt x="117" y="872"/>
                      <a:pt x="124" y="861"/>
                    </a:cubicBezTo>
                    <a:cubicBezTo>
                      <a:pt x="125" y="859"/>
                      <a:pt x="131" y="860"/>
                      <a:pt x="133" y="861"/>
                    </a:cubicBezTo>
                    <a:cubicBezTo>
                      <a:pt x="135" y="862"/>
                      <a:pt x="137" y="862"/>
                      <a:pt x="138" y="859"/>
                    </a:cubicBezTo>
                    <a:cubicBezTo>
                      <a:pt x="139" y="857"/>
                      <a:pt x="142" y="857"/>
                      <a:pt x="144" y="857"/>
                    </a:cubicBezTo>
                    <a:cubicBezTo>
                      <a:pt x="146" y="857"/>
                      <a:pt x="149" y="857"/>
                      <a:pt x="147" y="860"/>
                    </a:cubicBezTo>
                    <a:cubicBezTo>
                      <a:pt x="145" y="862"/>
                      <a:pt x="145" y="866"/>
                      <a:pt x="145" y="866"/>
                    </a:cubicBezTo>
                    <a:cubicBezTo>
                      <a:pt x="148" y="870"/>
                      <a:pt x="148" y="870"/>
                      <a:pt x="148" y="870"/>
                    </a:cubicBezTo>
                    <a:cubicBezTo>
                      <a:pt x="148" y="870"/>
                      <a:pt x="162" y="874"/>
                      <a:pt x="165" y="876"/>
                    </a:cubicBezTo>
                    <a:cubicBezTo>
                      <a:pt x="167" y="877"/>
                      <a:pt x="166" y="878"/>
                      <a:pt x="164" y="879"/>
                    </a:cubicBezTo>
                    <a:cubicBezTo>
                      <a:pt x="163" y="880"/>
                      <a:pt x="157" y="880"/>
                      <a:pt x="152" y="878"/>
                    </a:cubicBezTo>
                    <a:cubicBezTo>
                      <a:pt x="149" y="882"/>
                      <a:pt x="149" y="884"/>
                      <a:pt x="149" y="884"/>
                    </a:cubicBezTo>
                    <a:cubicBezTo>
                      <a:pt x="149" y="884"/>
                      <a:pt x="152" y="891"/>
                      <a:pt x="153" y="890"/>
                    </a:cubicBezTo>
                    <a:cubicBezTo>
                      <a:pt x="154" y="889"/>
                      <a:pt x="158" y="889"/>
                      <a:pt x="158" y="889"/>
                    </a:cubicBezTo>
                    <a:cubicBezTo>
                      <a:pt x="158" y="889"/>
                      <a:pt x="165" y="890"/>
                      <a:pt x="166" y="889"/>
                    </a:cubicBezTo>
                    <a:cubicBezTo>
                      <a:pt x="167" y="888"/>
                      <a:pt x="171" y="885"/>
                      <a:pt x="174" y="885"/>
                    </a:cubicBezTo>
                    <a:cubicBezTo>
                      <a:pt x="176" y="885"/>
                      <a:pt x="184" y="885"/>
                      <a:pt x="184" y="885"/>
                    </a:cubicBezTo>
                    <a:cubicBezTo>
                      <a:pt x="184" y="885"/>
                      <a:pt x="191" y="899"/>
                      <a:pt x="189" y="904"/>
                    </a:cubicBezTo>
                    <a:cubicBezTo>
                      <a:pt x="193" y="906"/>
                      <a:pt x="196" y="907"/>
                      <a:pt x="197" y="910"/>
                    </a:cubicBezTo>
                    <a:cubicBezTo>
                      <a:pt x="199" y="913"/>
                      <a:pt x="200" y="915"/>
                      <a:pt x="203" y="917"/>
                    </a:cubicBezTo>
                    <a:cubicBezTo>
                      <a:pt x="206" y="919"/>
                      <a:pt x="216" y="924"/>
                      <a:pt x="231" y="920"/>
                    </a:cubicBezTo>
                    <a:cubicBezTo>
                      <a:pt x="234" y="919"/>
                      <a:pt x="232" y="913"/>
                      <a:pt x="246" y="906"/>
                    </a:cubicBezTo>
                    <a:cubicBezTo>
                      <a:pt x="248" y="905"/>
                      <a:pt x="249" y="905"/>
                      <a:pt x="250" y="907"/>
                    </a:cubicBezTo>
                    <a:cubicBezTo>
                      <a:pt x="251" y="908"/>
                      <a:pt x="256" y="909"/>
                      <a:pt x="258" y="907"/>
                    </a:cubicBezTo>
                    <a:cubicBezTo>
                      <a:pt x="261" y="905"/>
                      <a:pt x="263" y="905"/>
                      <a:pt x="265" y="905"/>
                    </a:cubicBezTo>
                    <a:cubicBezTo>
                      <a:pt x="268" y="906"/>
                      <a:pt x="269" y="906"/>
                      <a:pt x="272" y="903"/>
                    </a:cubicBezTo>
                    <a:cubicBezTo>
                      <a:pt x="275" y="900"/>
                      <a:pt x="290" y="887"/>
                      <a:pt x="297" y="885"/>
                    </a:cubicBezTo>
                    <a:cubicBezTo>
                      <a:pt x="298" y="885"/>
                      <a:pt x="299" y="890"/>
                      <a:pt x="296" y="890"/>
                    </a:cubicBezTo>
                    <a:cubicBezTo>
                      <a:pt x="293" y="890"/>
                      <a:pt x="290" y="891"/>
                      <a:pt x="286" y="895"/>
                    </a:cubicBezTo>
                    <a:cubicBezTo>
                      <a:pt x="283" y="899"/>
                      <a:pt x="273" y="910"/>
                      <a:pt x="269" y="915"/>
                    </a:cubicBezTo>
                    <a:cubicBezTo>
                      <a:pt x="268" y="916"/>
                      <a:pt x="261" y="915"/>
                      <a:pt x="255" y="921"/>
                    </a:cubicBezTo>
                    <a:cubicBezTo>
                      <a:pt x="250" y="926"/>
                      <a:pt x="247" y="928"/>
                      <a:pt x="246" y="929"/>
                    </a:cubicBezTo>
                    <a:cubicBezTo>
                      <a:pt x="245" y="930"/>
                      <a:pt x="244" y="933"/>
                      <a:pt x="242" y="934"/>
                    </a:cubicBezTo>
                    <a:cubicBezTo>
                      <a:pt x="240" y="936"/>
                      <a:pt x="239" y="940"/>
                      <a:pt x="240" y="946"/>
                    </a:cubicBezTo>
                    <a:cubicBezTo>
                      <a:pt x="233" y="947"/>
                      <a:pt x="225" y="945"/>
                      <a:pt x="225" y="945"/>
                    </a:cubicBezTo>
                    <a:cubicBezTo>
                      <a:pt x="219" y="947"/>
                      <a:pt x="219" y="947"/>
                      <a:pt x="219" y="947"/>
                    </a:cubicBezTo>
                    <a:cubicBezTo>
                      <a:pt x="207" y="946"/>
                      <a:pt x="207" y="946"/>
                      <a:pt x="207" y="946"/>
                    </a:cubicBezTo>
                    <a:cubicBezTo>
                      <a:pt x="207" y="946"/>
                      <a:pt x="199" y="934"/>
                      <a:pt x="191" y="938"/>
                    </a:cubicBezTo>
                    <a:cubicBezTo>
                      <a:pt x="189" y="938"/>
                      <a:pt x="180" y="932"/>
                      <a:pt x="180" y="932"/>
                    </a:cubicBezTo>
                    <a:cubicBezTo>
                      <a:pt x="177" y="933"/>
                      <a:pt x="168" y="932"/>
                      <a:pt x="165" y="932"/>
                    </a:cubicBezTo>
                    <a:cubicBezTo>
                      <a:pt x="162" y="933"/>
                      <a:pt x="162" y="934"/>
                      <a:pt x="159" y="932"/>
                    </a:cubicBezTo>
                    <a:cubicBezTo>
                      <a:pt x="157" y="931"/>
                      <a:pt x="142" y="929"/>
                      <a:pt x="142" y="947"/>
                    </a:cubicBezTo>
                    <a:cubicBezTo>
                      <a:pt x="142" y="949"/>
                      <a:pt x="133" y="955"/>
                      <a:pt x="133" y="955"/>
                    </a:cubicBezTo>
                    <a:cubicBezTo>
                      <a:pt x="126" y="954"/>
                      <a:pt x="126" y="954"/>
                      <a:pt x="126" y="954"/>
                    </a:cubicBezTo>
                    <a:cubicBezTo>
                      <a:pt x="126" y="954"/>
                      <a:pt x="121" y="950"/>
                      <a:pt x="120" y="951"/>
                    </a:cubicBezTo>
                    <a:cubicBezTo>
                      <a:pt x="118" y="953"/>
                      <a:pt x="111" y="957"/>
                      <a:pt x="111" y="973"/>
                    </a:cubicBezTo>
                    <a:cubicBezTo>
                      <a:pt x="111" y="976"/>
                      <a:pt x="108" y="979"/>
                      <a:pt x="107" y="980"/>
                    </a:cubicBezTo>
                    <a:cubicBezTo>
                      <a:pt x="105" y="981"/>
                      <a:pt x="90" y="992"/>
                      <a:pt x="90" y="992"/>
                    </a:cubicBezTo>
                    <a:cubicBezTo>
                      <a:pt x="87" y="997"/>
                      <a:pt x="87" y="997"/>
                      <a:pt x="87" y="997"/>
                    </a:cubicBezTo>
                    <a:cubicBezTo>
                      <a:pt x="87" y="997"/>
                      <a:pt x="75" y="997"/>
                      <a:pt x="75" y="1000"/>
                    </a:cubicBezTo>
                    <a:cubicBezTo>
                      <a:pt x="75" y="1003"/>
                      <a:pt x="75" y="1007"/>
                      <a:pt x="73" y="1004"/>
                    </a:cubicBezTo>
                    <a:cubicBezTo>
                      <a:pt x="71" y="1002"/>
                      <a:pt x="68" y="999"/>
                      <a:pt x="67" y="1001"/>
                    </a:cubicBezTo>
                    <a:cubicBezTo>
                      <a:pt x="66" y="1003"/>
                      <a:pt x="64" y="1004"/>
                      <a:pt x="64" y="1006"/>
                    </a:cubicBezTo>
                    <a:cubicBezTo>
                      <a:pt x="64" y="1009"/>
                      <a:pt x="62" y="1015"/>
                      <a:pt x="52" y="1017"/>
                    </a:cubicBezTo>
                    <a:cubicBezTo>
                      <a:pt x="51" y="1019"/>
                      <a:pt x="48" y="1029"/>
                      <a:pt x="31" y="1032"/>
                    </a:cubicBezTo>
                    <a:cubicBezTo>
                      <a:pt x="27" y="1036"/>
                      <a:pt x="25" y="1037"/>
                      <a:pt x="25" y="1037"/>
                    </a:cubicBezTo>
                    <a:cubicBezTo>
                      <a:pt x="19" y="1033"/>
                      <a:pt x="19" y="1033"/>
                      <a:pt x="19" y="1033"/>
                    </a:cubicBezTo>
                    <a:cubicBezTo>
                      <a:pt x="19" y="1033"/>
                      <a:pt x="0" y="1037"/>
                      <a:pt x="0" y="1045"/>
                    </a:cubicBezTo>
                    <a:cubicBezTo>
                      <a:pt x="1" y="1052"/>
                      <a:pt x="4" y="1052"/>
                      <a:pt x="7" y="1052"/>
                    </a:cubicBezTo>
                    <a:cubicBezTo>
                      <a:pt x="10" y="1052"/>
                      <a:pt x="16" y="1048"/>
                      <a:pt x="19" y="1044"/>
                    </a:cubicBezTo>
                    <a:cubicBezTo>
                      <a:pt x="24" y="1047"/>
                      <a:pt x="33" y="1052"/>
                      <a:pt x="34" y="1059"/>
                    </a:cubicBezTo>
                    <a:cubicBezTo>
                      <a:pt x="34" y="1066"/>
                      <a:pt x="35" y="1069"/>
                      <a:pt x="37" y="1068"/>
                    </a:cubicBezTo>
                    <a:cubicBezTo>
                      <a:pt x="39" y="1066"/>
                      <a:pt x="40" y="1064"/>
                      <a:pt x="42" y="1065"/>
                    </a:cubicBezTo>
                    <a:cubicBezTo>
                      <a:pt x="44" y="1066"/>
                      <a:pt x="47" y="1066"/>
                      <a:pt x="48" y="1064"/>
                    </a:cubicBezTo>
                    <a:cubicBezTo>
                      <a:pt x="49" y="1063"/>
                      <a:pt x="52" y="1060"/>
                      <a:pt x="51" y="1058"/>
                    </a:cubicBezTo>
                    <a:cubicBezTo>
                      <a:pt x="49" y="1056"/>
                      <a:pt x="46" y="1054"/>
                      <a:pt x="49" y="1052"/>
                    </a:cubicBezTo>
                    <a:cubicBezTo>
                      <a:pt x="52" y="1051"/>
                      <a:pt x="54" y="1049"/>
                      <a:pt x="54" y="1049"/>
                    </a:cubicBezTo>
                    <a:cubicBezTo>
                      <a:pt x="57" y="1044"/>
                      <a:pt x="57" y="1044"/>
                      <a:pt x="57" y="1044"/>
                    </a:cubicBezTo>
                    <a:cubicBezTo>
                      <a:pt x="57" y="1044"/>
                      <a:pt x="58" y="1051"/>
                      <a:pt x="59" y="1050"/>
                    </a:cubicBezTo>
                    <a:cubicBezTo>
                      <a:pt x="60" y="1048"/>
                      <a:pt x="67" y="1040"/>
                      <a:pt x="75" y="1043"/>
                    </a:cubicBezTo>
                    <a:cubicBezTo>
                      <a:pt x="78" y="1044"/>
                      <a:pt x="81" y="1028"/>
                      <a:pt x="84" y="1031"/>
                    </a:cubicBezTo>
                    <a:cubicBezTo>
                      <a:pt x="87" y="1034"/>
                      <a:pt x="88" y="1035"/>
                      <a:pt x="91" y="1034"/>
                    </a:cubicBezTo>
                    <a:cubicBezTo>
                      <a:pt x="93" y="1033"/>
                      <a:pt x="94" y="1031"/>
                      <a:pt x="96" y="1034"/>
                    </a:cubicBezTo>
                    <a:cubicBezTo>
                      <a:pt x="98" y="1036"/>
                      <a:pt x="100" y="1037"/>
                      <a:pt x="102" y="1035"/>
                    </a:cubicBezTo>
                    <a:cubicBezTo>
                      <a:pt x="104" y="1034"/>
                      <a:pt x="113" y="1030"/>
                      <a:pt x="117" y="1034"/>
                    </a:cubicBezTo>
                    <a:cubicBezTo>
                      <a:pt x="121" y="1037"/>
                      <a:pt x="126" y="1036"/>
                      <a:pt x="126" y="1036"/>
                    </a:cubicBezTo>
                    <a:cubicBezTo>
                      <a:pt x="125" y="1030"/>
                      <a:pt x="125" y="1030"/>
                      <a:pt x="125" y="1030"/>
                    </a:cubicBezTo>
                    <a:cubicBezTo>
                      <a:pt x="129" y="1023"/>
                      <a:pt x="129" y="1023"/>
                      <a:pt x="129" y="1023"/>
                    </a:cubicBezTo>
                    <a:cubicBezTo>
                      <a:pt x="132" y="1024"/>
                      <a:pt x="132" y="1024"/>
                      <a:pt x="132" y="1024"/>
                    </a:cubicBezTo>
                    <a:cubicBezTo>
                      <a:pt x="132" y="1024"/>
                      <a:pt x="127" y="1031"/>
                      <a:pt x="130" y="1033"/>
                    </a:cubicBezTo>
                    <a:cubicBezTo>
                      <a:pt x="134" y="1036"/>
                      <a:pt x="134" y="1037"/>
                      <a:pt x="134" y="1039"/>
                    </a:cubicBezTo>
                    <a:cubicBezTo>
                      <a:pt x="134" y="1041"/>
                      <a:pt x="135" y="1043"/>
                      <a:pt x="137" y="1043"/>
                    </a:cubicBezTo>
                    <a:cubicBezTo>
                      <a:pt x="140" y="1044"/>
                      <a:pt x="147" y="1047"/>
                      <a:pt x="147" y="1047"/>
                    </a:cubicBezTo>
                    <a:cubicBezTo>
                      <a:pt x="157" y="1060"/>
                      <a:pt x="157" y="1060"/>
                      <a:pt x="157" y="1060"/>
                    </a:cubicBezTo>
                    <a:cubicBezTo>
                      <a:pt x="157" y="1060"/>
                      <a:pt x="162" y="1062"/>
                      <a:pt x="164" y="1062"/>
                    </a:cubicBezTo>
                    <a:cubicBezTo>
                      <a:pt x="165" y="1061"/>
                      <a:pt x="168" y="1055"/>
                      <a:pt x="168" y="1055"/>
                    </a:cubicBezTo>
                    <a:cubicBezTo>
                      <a:pt x="170" y="1051"/>
                      <a:pt x="170" y="1051"/>
                      <a:pt x="170" y="1051"/>
                    </a:cubicBezTo>
                    <a:cubicBezTo>
                      <a:pt x="182" y="1043"/>
                      <a:pt x="182" y="1043"/>
                      <a:pt x="182" y="1043"/>
                    </a:cubicBezTo>
                    <a:cubicBezTo>
                      <a:pt x="179" y="1036"/>
                      <a:pt x="179" y="1036"/>
                      <a:pt x="179" y="1036"/>
                    </a:cubicBezTo>
                    <a:cubicBezTo>
                      <a:pt x="184" y="1031"/>
                      <a:pt x="184" y="1031"/>
                      <a:pt x="184" y="1031"/>
                    </a:cubicBezTo>
                    <a:cubicBezTo>
                      <a:pt x="184" y="1031"/>
                      <a:pt x="185" y="1026"/>
                      <a:pt x="186" y="1024"/>
                    </a:cubicBezTo>
                    <a:cubicBezTo>
                      <a:pt x="188" y="1021"/>
                      <a:pt x="192" y="1016"/>
                      <a:pt x="192" y="1007"/>
                    </a:cubicBezTo>
                    <a:cubicBezTo>
                      <a:pt x="195" y="1017"/>
                      <a:pt x="197" y="1017"/>
                      <a:pt x="198" y="1016"/>
                    </a:cubicBezTo>
                    <a:cubicBezTo>
                      <a:pt x="199" y="1016"/>
                      <a:pt x="204" y="1014"/>
                      <a:pt x="204" y="1014"/>
                    </a:cubicBezTo>
                    <a:cubicBezTo>
                      <a:pt x="210" y="1010"/>
                      <a:pt x="210" y="1010"/>
                      <a:pt x="210" y="1010"/>
                    </a:cubicBezTo>
                    <a:cubicBezTo>
                      <a:pt x="210" y="1010"/>
                      <a:pt x="221" y="1008"/>
                      <a:pt x="223" y="1009"/>
                    </a:cubicBezTo>
                    <a:cubicBezTo>
                      <a:pt x="225" y="1010"/>
                      <a:pt x="225" y="1010"/>
                      <a:pt x="227" y="1010"/>
                    </a:cubicBezTo>
                    <a:cubicBezTo>
                      <a:pt x="229" y="1010"/>
                      <a:pt x="234" y="1008"/>
                      <a:pt x="235" y="1008"/>
                    </a:cubicBezTo>
                    <a:cubicBezTo>
                      <a:pt x="236" y="1008"/>
                      <a:pt x="266" y="1019"/>
                      <a:pt x="268" y="1040"/>
                    </a:cubicBezTo>
                    <a:cubicBezTo>
                      <a:pt x="269" y="1028"/>
                      <a:pt x="269" y="1027"/>
                      <a:pt x="272" y="1026"/>
                    </a:cubicBezTo>
                    <a:cubicBezTo>
                      <a:pt x="275" y="1026"/>
                      <a:pt x="276" y="1026"/>
                      <a:pt x="276" y="1026"/>
                    </a:cubicBezTo>
                    <a:cubicBezTo>
                      <a:pt x="293" y="1031"/>
                      <a:pt x="293" y="1031"/>
                      <a:pt x="293" y="1031"/>
                    </a:cubicBezTo>
                    <a:cubicBezTo>
                      <a:pt x="293" y="1031"/>
                      <a:pt x="300" y="1038"/>
                      <a:pt x="305" y="1036"/>
                    </a:cubicBezTo>
                    <a:cubicBezTo>
                      <a:pt x="310" y="1035"/>
                      <a:pt x="310" y="1032"/>
                      <a:pt x="310" y="1032"/>
                    </a:cubicBezTo>
                    <a:cubicBezTo>
                      <a:pt x="310" y="1032"/>
                      <a:pt x="305" y="1023"/>
                      <a:pt x="302" y="1021"/>
                    </a:cubicBezTo>
                    <a:cubicBezTo>
                      <a:pt x="306" y="1020"/>
                      <a:pt x="311" y="1022"/>
                      <a:pt x="315" y="1024"/>
                    </a:cubicBezTo>
                    <a:cubicBezTo>
                      <a:pt x="316" y="1025"/>
                      <a:pt x="321" y="1023"/>
                      <a:pt x="321" y="1023"/>
                    </a:cubicBezTo>
                    <a:cubicBezTo>
                      <a:pt x="326" y="1024"/>
                      <a:pt x="326" y="1024"/>
                      <a:pt x="326" y="1024"/>
                    </a:cubicBezTo>
                    <a:cubicBezTo>
                      <a:pt x="334" y="1023"/>
                      <a:pt x="334" y="1023"/>
                      <a:pt x="334" y="1023"/>
                    </a:cubicBezTo>
                    <a:cubicBezTo>
                      <a:pt x="340" y="1026"/>
                      <a:pt x="340" y="1026"/>
                      <a:pt x="340" y="1026"/>
                    </a:cubicBezTo>
                    <a:cubicBezTo>
                      <a:pt x="340" y="1026"/>
                      <a:pt x="344" y="1022"/>
                      <a:pt x="347" y="1023"/>
                    </a:cubicBezTo>
                    <a:cubicBezTo>
                      <a:pt x="350" y="1023"/>
                      <a:pt x="360" y="1019"/>
                      <a:pt x="363" y="1017"/>
                    </a:cubicBezTo>
                    <a:cubicBezTo>
                      <a:pt x="359" y="1013"/>
                      <a:pt x="357" y="1009"/>
                      <a:pt x="357" y="1004"/>
                    </a:cubicBezTo>
                    <a:cubicBezTo>
                      <a:pt x="363" y="1010"/>
                      <a:pt x="364" y="1011"/>
                      <a:pt x="365" y="1014"/>
                    </a:cubicBezTo>
                    <a:cubicBezTo>
                      <a:pt x="366" y="1018"/>
                      <a:pt x="372" y="1025"/>
                      <a:pt x="379" y="1021"/>
                    </a:cubicBezTo>
                    <a:cubicBezTo>
                      <a:pt x="379" y="1021"/>
                      <a:pt x="377" y="1015"/>
                      <a:pt x="379" y="1016"/>
                    </a:cubicBezTo>
                    <a:cubicBezTo>
                      <a:pt x="381" y="1017"/>
                      <a:pt x="383" y="1016"/>
                      <a:pt x="383" y="1018"/>
                    </a:cubicBezTo>
                    <a:cubicBezTo>
                      <a:pt x="383" y="1020"/>
                      <a:pt x="384" y="1025"/>
                      <a:pt x="385" y="1024"/>
                    </a:cubicBezTo>
                    <a:cubicBezTo>
                      <a:pt x="385" y="1023"/>
                      <a:pt x="388" y="1017"/>
                      <a:pt x="390" y="1018"/>
                    </a:cubicBezTo>
                    <a:cubicBezTo>
                      <a:pt x="392" y="1018"/>
                      <a:pt x="395" y="1018"/>
                      <a:pt x="395" y="1020"/>
                    </a:cubicBezTo>
                    <a:cubicBezTo>
                      <a:pt x="395" y="1022"/>
                      <a:pt x="398" y="1032"/>
                      <a:pt x="400" y="1031"/>
                    </a:cubicBezTo>
                    <a:cubicBezTo>
                      <a:pt x="408" y="1028"/>
                      <a:pt x="423" y="1027"/>
                      <a:pt x="431" y="1029"/>
                    </a:cubicBezTo>
                    <a:cubicBezTo>
                      <a:pt x="434" y="1030"/>
                      <a:pt x="439" y="1029"/>
                      <a:pt x="439" y="1029"/>
                    </a:cubicBezTo>
                    <a:cubicBezTo>
                      <a:pt x="443" y="1028"/>
                      <a:pt x="451" y="1027"/>
                      <a:pt x="457" y="1030"/>
                    </a:cubicBezTo>
                    <a:cubicBezTo>
                      <a:pt x="462" y="1033"/>
                      <a:pt x="469" y="1036"/>
                      <a:pt x="469" y="1036"/>
                    </a:cubicBezTo>
                    <a:cubicBezTo>
                      <a:pt x="469" y="1036"/>
                      <a:pt x="484" y="1045"/>
                      <a:pt x="485" y="1044"/>
                    </a:cubicBezTo>
                    <a:cubicBezTo>
                      <a:pt x="487" y="1043"/>
                      <a:pt x="496" y="1034"/>
                      <a:pt x="503" y="1034"/>
                    </a:cubicBezTo>
                    <a:cubicBezTo>
                      <a:pt x="510" y="1034"/>
                      <a:pt x="520" y="1033"/>
                      <a:pt x="521" y="1031"/>
                    </a:cubicBezTo>
                    <a:cubicBezTo>
                      <a:pt x="523" y="1029"/>
                      <a:pt x="530" y="1023"/>
                      <a:pt x="533" y="1025"/>
                    </a:cubicBezTo>
                    <a:cubicBezTo>
                      <a:pt x="537" y="1028"/>
                      <a:pt x="541" y="1030"/>
                      <a:pt x="545" y="1028"/>
                    </a:cubicBezTo>
                    <a:cubicBezTo>
                      <a:pt x="547" y="1027"/>
                      <a:pt x="546" y="1027"/>
                      <a:pt x="546" y="1025"/>
                    </a:cubicBezTo>
                    <a:cubicBezTo>
                      <a:pt x="545" y="1023"/>
                      <a:pt x="546" y="1014"/>
                      <a:pt x="558" y="1011"/>
                    </a:cubicBezTo>
                    <a:cubicBezTo>
                      <a:pt x="571" y="1009"/>
                      <a:pt x="582" y="1005"/>
                      <a:pt x="583" y="999"/>
                    </a:cubicBezTo>
                    <a:cubicBezTo>
                      <a:pt x="584" y="994"/>
                      <a:pt x="585" y="992"/>
                      <a:pt x="584" y="987"/>
                    </a:cubicBezTo>
                    <a:cubicBezTo>
                      <a:pt x="583" y="985"/>
                      <a:pt x="584" y="984"/>
                      <a:pt x="585" y="984"/>
                    </a:cubicBezTo>
                    <a:cubicBezTo>
                      <a:pt x="586" y="983"/>
                      <a:pt x="589" y="980"/>
                      <a:pt x="588" y="978"/>
                    </a:cubicBezTo>
                    <a:cubicBezTo>
                      <a:pt x="586" y="977"/>
                      <a:pt x="586" y="974"/>
                      <a:pt x="581" y="974"/>
                    </a:cubicBezTo>
                    <a:cubicBezTo>
                      <a:pt x="577" y="974"/>
                      <a:pt x="570" y="974"/>
                      <a:pt x="566" y="974"/>
                    </a:cubicBezTo>
                    <a:cubicBezTo>
                      <a:pt x="563" y="973"/>
                      <a:pt x="561" y="973"/>
                      <a:pt x="558" y="974"/>
                    </a:cubicBezTo>
                    <a:cubicBezTo>
                      <a:pt x="555" y="975"/>
                      <a:pt x="548" y="977"/>
                      <a:pt x="539" y="973"/>
                    </a:cubicBezTo>
                    <a:cubicBezTo>
                      <a:pt x="536" y="971"/>
                      <a:pt x="533" y="968"/>
                      <a:pt x="530" y="968"/>
                    </a:cubicBezTo>
                    <a:cubicBezTo>
                      <a:pt x="527" y="967"/>
                      <a:pt x="518" y="964"/>
                      <a:pt x="522" y="963"/>
                    </a:cubicBezTo>
                    <a:cubicBezTo>
                      <a:pt x="525" y="963"/>
                      <a:pt x="525" y="962"/>
                      <a:pt x="527" y="960"/>
                    </a:cubicBezTo>
                    <a:cubicBezTo>
                      <a:pt x="530" y="958"/>
                      <a:pt x="531" y="957"/>
                      <a:pt x="529" y="956"/>
                    </a:cubicBezTo>
                    <a:cubicBezTo>
                      <a:pt x="527" y="954"/>
                      <a:pt x="521" y="953"/>
                      <a:pt x="508" y="958"/>
                    </a:cubicBezTo>
                    <a:cubicBezTo>
                      <a:pt x="509" y="956"/>
                      <a:pt x="510" y="956"/>
                      <a:pt x="512" y="954"/>
                    </a:cubicBezTo>
                    <a:cubicBezTo>
                      <a:pt x="514" y="952"/>
                      <a:pt x="516" y="950"/>
                      <a:pt x="519" y="950"/>
                    </a:cubicBezTo>
                    <a:cubicBezTo>
                      <a:pt x="521" y="950"/>
                      <a:pt x="528" y="951"/>
                      <a:pt x="531" y="950"/>
                    </a:cubicBezTo>
                    <a:cubicBezTo>
                      <a:pt x="533" y="949"/>
                      <a:pt x="534" y="949"/>
                      <a:pt x="536" y="950"/>
                    </a:cubicBezTo>
                    <a:cubicBezTo>
                      <a:pt x="538" y="951"/>
                      <a:pt x="541" y="952"/>
                      <a:pt x="545" y="950"/>
                    </a:cubicBezTo>
                    <a:cubicBezTo>
                      <a:pt x="548" y="947"/>
                      <a:pt x="554" y="944"/>
                      <a:pt x="553" y="942"/>
                    </a:cubicBezTo>
                    <a:cubicBezTo>
                      <a:pt x="552" y="939"/>
                      <a:pt x="553" y="935"/>
                      <a:pt x="554" y="933"/>
                    </a:cubicBezTo>
                    <a:cubicBezTo>
                      <a:pt x="555" y="931"/>
                      <a:pt x="553" y="925"/>
                      <a:pt x="550" y="927"/>
                    </a:cubicBezTo>
                    <a:cubicBezTo>
                      <a:pt x="546" y="929"/>
                      <a:pt x="541" y="932"/>
                      <a:pt x="540" y="930"/>
                    </a:cubicBezTo>
                    <a:cubicBezTo>
                      <a:pt x="538" y="928"/>
                      <a:pt x="537" y="925"/>
                      <a:pt x="538" y="925"/>
                    </a:cubicBezTo>
                    <a:cubicBezTo>
                      <a:pt x="540" y="925"/>
                      <a:pt x="543" y="924"/>
                      <a:pt x="547" y="924"/>
                    </a:cubicBezTo>
                    <a:cubicBezTo>
                      <a:pt x="548" y="924"/>
                      <a:pt x="549" y="924"/>
                      <a:pt x="551" y="922"/>
                    </a:cubicBezTo>
                    <a:cubicBezTo>
                      <a:pt x="552" y="920"/>
                      <a:pt x="559" y="912"/>
                      <a:pt x="560" y="915"/>
                    </a:cubicBezTo>
                    <a:cubicBezTo>
                      <a:pt x="561" y="918"/>
                      <a:pt x="563" y="920"/>
                      <a:pt x="563" y="920"/>
                    </a:cubicBezTo>
                    <a:cubicBezTo>
                      <a:pt x="568" y="923"/>
                      <a:pt x="568" y="923"/>
                      <a:pt x="568" y="923"/>
                    </a:cubicBezTo>
                    <a:cubicBezTo>
                      <a:pt x="568" y="923"/>
                      <a:pt x="576" y="924"/>
                      <a:pt x="584" y="912"/>
                    </a:cubicBezTo>
                    <a:cubicBezTo>
                      <a:pt x="581" y="911"/>
                      <a:pt x="579" y="909"/>
                      <a:pt x="579" y="909"/>
                    </a:cubicBezTo>
                    <a:cubicBezTo>
                      <a:pt x="580" y="904"/>
                      <a:pt x="580" y="904"/>
                      <a:pt x="580" y="904"/>
                    </a:cubicBezTo>
                    <a:cubicBezTo>
                      <a:pt x="568" y="901"/>
                      <a:pt x="568" y="901"/>
                      <a:pt x="568" y="901"/>
                    </a:cubicBezTo>
                    <a:cubicBezTo>
                      <a:pt x="583" y="901"/>
                      <a:pt x="583" y="901"/>
                      <a:pt x="583" y="901"/>
                    </a:cubicBezTo>
                    <a:cubicBezTo>
                      <a:pt x="582" y="896"/>
                      <a:pt x="582" y="896"/>
                      <a:pt x="582" y="896"/>
                    </a:cubicBezTo>
                    <a:cubicBezTo>
                      <a:pt x="582" y="896"/>
                      <a:pt x="585" y="902"/>
                      <a:pt x="587" y="902"/>
                    </a:cubicBezTo>
                    <a:cubicBezTo>
                      <a:pt x="588" y="902"/>
                      <a:pt x="590" y="903"/>
                      <a:pt x="592" y="901"/>
                    </a:cubicBezTo>
                    <a:cubicBezTo>
                      <a:pt x="595" y="899"/>
                      <a:pt x="603" y="891"/>
                      <a:pt x="603" y="891"/>
                    </a:cubicBezTo>
                    <a:cubicBezTo>
                      <a:pt x="603" y="891"/>
                      <a:pt x="608" y="890"/>
                      <a:pt x="609" y="888"/>
                    </a:cubicBezTo>
                    <a:cubicBezTo>
                      <a:pt x="610" y="886"/>
                      <a:pt x="614" y="877"/>
                      <a:pt x="614" y="877"/>
                    </a:cubicBezTo>
                    <a:cubicBezTo>
                      <a:pt x="615" y="865"/>
                      <a:pt x="615" y="865"/>
                      <a:pt x="615" y="865"/>
                    </a:cubicBezTo>
                    <a:cubicBezTo>
                      <a:pt x="615" y="865"/>
                      <a:pt x="623" y="856"/>
                      <a:pt x="623" y="853"/>
                    </a:cubicBezTo>
                    <a:cubicBezTo>
                      <a:pt x="624" y="850"/>
                      <a:pt x="629" y="840"/>
                      <a:pt x="629" y="840"/>
                    </a:cubicBezTo>
                    <a:cubicBezTo>
                      <a:pt x="629" y="840"/>
                      <a:pt x="627" y="834"/>
                      <a:pt x="628" y="830"/>
                    </a:cubicBezTo>
                    <a:cubicBezTo>
                      <a:pt x="629" y="825"/>
                      <a:pt x="632" y="810"/>
                      <a:pt x="618" y="797"/>
                    </a:cubicBezTo>
                    <a:cubicBezTo>
                      <a:pt x="607" y="787"/>
                      <a:pt x="604" y="778"/>
                      <a:pt x="573" y="774"/>
                    </a:cubicBezTo>
                    <a:cubicBezTo>
                      <a:pt x="571" y="774"/>
                      <a:pt x="567" y="772"/>
                      <a:pt x="567" y="772"/>
                    </a:cubicBezTo>
                    <a:cubicBezTo>
                      <a:pt x="567" y="772"/>
                      <a:pt x="560" y="771"/>
                      <a:pt x="555" y="768"/>
                    </a:cubicBezTo>
                    <a:cubicBezTo>
                      <a:pt x="548" y="769"/>
                      <a:pt x="542" y="770"/>
                      <a:pt x="542" y="770"/>
                    </a:cubicBezTo>
                    <a:cubicBezTo>
                      <a:pt x="537" y="776"/>
                      <a:pt x="537" y="776"/>
                      <a:pt x="537" y="776"/>
                    </a:cubicBezTo>
                    <a:cubicBezTo>
                      <a:pt x="528" y="793"/>
                      <a:pt x="528" y="793"/>
                      <a:pt x="528" y="793"/>
                    </a:cubicBezTo>
                    <a:cubicBezTo>
                      <a:pt x="526" y="789"/>
                      <a:pt x="526" y="789"/>
                      <a:pt x="526" y="789"/>
                    </a:cubicBezTo>
                    <a:cubicBezTo>
                      <a:pt x="526" y="789"/>
                      <a:pt x="520" y="786"/>
                      <a:pt x="517" y="786"/>
                    </a:cubicBezTo>
                    <a:cubicBezTo>
                      <a:pt x="514" y="785"/>
                      <a:pt x="513" y="781"/>
                      <a:pt x="513" y="779"/>
                    </a:cubicBezTo>
                    <a:cubicBezTo>
                      <a:pt x="513" y="778"/>
                      <a:pt x="508" y="773"/>
                      <a:pt x="506" y="774"/>
                    </a:cubicBezTo>
                    <a:cubicBezTo>
                      <a:pt x="503" y="774"/>
                      <a:pt x="501" y="774"/>
                      <a:pt x="501" y="774"/>
                    </a:cubicBezTo>
                    <a:cubicBezTo>
                      <a:pt x="501" y="774"/>
                      <a:pt x="501" y="771"/>
                      <a:pt x="504" y="770"/>
                    </a:cubicBezTo>
                    <a:cubicBezTo>
                      <a:pt x="506" y="770"/>
                      <a:pt x="510" y="766"/>
                      <a:pt x="511" y="764"/>
                    </a:cubicBezTo>
                    <a:cubicBezTo>
                      <a:pt x="512" y="762"/>
                      <a:pt x="521" y="755"/>
                      <a:pt x="528" y="753"/>
                    </a:cubicBezTo>
                    <a:cubicBezTo>
                      <a:pt x="530" y="751"/>
                      <a:pt x="533" y="741"/>
                      <a:pt x="532" y="737"/>
                    </a:cubicBezTo>
                    <a:cubicBezTo>
                      <a:pt x="532" y="733"/>
                      <a:pt x="527" y="712"/>
                      <a:pt x="527" y="712"/>
                    </a:cubicBezTo>
                    <a:cubicBezTo>
                      <a:pt x="527" y="712"/>
                      <a:pt x="521" y="701"/>
                      <a:pt x="511" y="694"/>
                    </a:cubicBezTo>
                    <a:cubicBezTo>
                      <a:pt x="510" y="692"/>
                      <a:pt x="511" y="692"/>
                      <a:pt x="508" y="690"/>
                    </a:cubicBezTo>
                    <a:cubicBezTo>
                      <a:pt x="505" y="687"/>
                      <a:pt x="496" y="678"/>
                      <a:pt x="495" y="672"/>
                    </a:cubicBezTo>
                    <a:cubicBezTo>
                      <a:pt x="494" y="670"/>
                      <a:pt x="492" y="668"/>
                      <a:pt x="487" y="668"/>
                    </a:cubicBezTo>
                    <a:cubicBezTo>
                      <a:pt x="483" y="669"/>
                      <a:pt x="482" y="668"/>
                      <a:pt x="479" y="669"/>
                    </a:cubicBezTo>
                    <a:cubicBezTo>
                      <a:pt x="475" y="670"/>
                      <a:pt x="474" y="670"/>
                      <a:pt x="473" y="669"/>
                    </a:cubicBezTo>
                    <a:cubicBezTo>
                      <a:pt x="473" y="667"/>
                      <a:pt x="470" y="664"/>
                      <a:pt x="467" y="666"/>
                    </a:cubicBezTo>
                    <a:cubicBezTo>
                      <a:pt x="464" y="667"/>
                      <a:pt x="461" y="667"/>
                      <a:pt x="461" y="666"/>
                    </a:cubicBezTo>
                    <a:cubicBezTo>
                      <a:pt x="461" y="664"/>
                      <a:pt x="467" y="660"/>
                      <a:pt x="471" y="663"/>
                    </a:cubicBezTo>
                    <a:cubicBezTo>
                      <a:pt x="475" y="666"/>
                      <a:pt x="481" y="667"/>
                      <a:pt x="485" y="665"/>
                    </a:cubicBezTo>
                    <a:cubicBezTo>
                      <a:pt x="489" y="663"/>
                      <a:pt x="495" y="664"/>
                      <a:pt x="499" y="669"/>
                    </a:cubicBezTo>
                    <a:cubicBezTo>
                      <a:pt x="502" y="675"/>
                      <a:pt x="506" y="681"/>
                      <a:pt x="508" y="681"/>
                    </a:cubicBezTo>
                    <a:cubicBezTo>
                      <a:pt x="510" y="680"/>
                      <a:pt x="513" y="680"/>
                      <a:pt x="513" y="680"/>
                    </a:cubicBezTo>
                    <a:cubicBezTo>
                      <a:pt x="520" y="682"/>
                      <a:pt x="520" y="682"/>
                      <a:pt x="520" y="682"/>
                    </a:cubicBezTo>
                    <a:cubicBezTo>
                      <a:pt x="523" y="688"/>
                      <a:pt x="523" y="688"/>
                      <a:pt x="523" y="688"/>
                    </a:cubicBezTo>
                    <a:cubicBezTo>
                      <a:pt x="523" y="681"/>
                      <a:pt x="523" y="681"/>
                      <a:pt x="523" y="681"/>
                    </a:cubicBezTo>
                    <a:cubicBezTo>
                      <a:pt x="523" y="681"/>
                      <a:pt x="489" y="631"/>
                      <a:pt x="512" y="617"/>
                    </a:cubicBezTo>
                    <a:cubicBezTo>
                      <a:pt x="509" y="615"/>
                      <a:pt x="506" y="614"/>
                      <a:pt x="506" y="614"/>
                    </a:cubicBezTo>
                    <a:cubicBezTo>
                      <a:pt x="506" y="614"/>
                      <a:pt x="495" y="601"/>
                      <a:pt x="493" y="591"/>
                    </a:cubicBezTo>
                    <a:cubicBezTo>
                      <a:pt x="492" y="581"/>
                      <a:pt x="489" y="573"/>
                      <a:pt x="484" y="568"/>
                    </a:cubicBezTo>
                    <a:cubicBezTo>
                      <a:pt x="478" y="563"/>
                      <a:pt x="470" y="556"/>
                      <a:pt x="470" y="556"/>
                    </a:cubicBezTo>
                    <a:cubicBezTo>
                      <a:pt x="470" y="556"/>
                      <a:pt x="457" y="551"/>
                      <a:pt x="456" y="550"/>
                    </a:cubicBezTo>
                    <a:cubicBezTo>
                      <a:pt x="455" y="549"/>
                      <a:pt x="450" y="547"/>
                      <a:pt x="450" y="547"/>
                    </a:cubicBezTo>
                    <a:cubicBezTo>
                      <a:pt x="450" y="547"/>
                      <a:pt x="446" y="548"/>
                      <a:pt x="445" y="547"/>
                    </a:cubicBezTo>
                    <a:cubicBezTo>
                      <a:pt x="444" y="546"/>
                      <a:pt x="442" y="545"/>
                      <a:pt x="443" y="542"/>
                    </a:cubicBezTo>
                    <a:cubicBezTo>
                      <a:pt x="444" y="540"/>
                      <a:pt x="445" y="539"/>
                      <a:pt x="444" y="537"/>
                    </a:cubicBezTo>
                    <a:cubicBezTo>
                      <a:pt x="442" y="535"/>
                      <a:pt x="432" y="514"/>
                      <a:pt x="438" y="501"/>
                    </a:cubicBezTo>
                    <a:cubicBezTo>
                      <a:pt x="435" y="498"/>
                      <a:pt x="434" y="494"/>
                      <a:pt x="434" y="494"/>
                    </a:cubicBezTo>
                    <a:cubicBezTo>
                      <a:pt x="434" y="494"/>
                      <a:pt x="434" y="486"/>
                      <a:pt x="432" y="485"/>
                    </a:cubicBezTo>
                    <a:cubicBezTo>
                      <a:pt x="431" y="484"/>
                      <a:pt x="431" y="484"/>
                      <a:pt x="430" y="482"/>
                    </a:cubicBezTo>
                    <a:cubicBezTo>
                      <a:pt x="430" y="479"/>
                      <a:pt x="431" y="479"/>
                      <a:pt x="430" y="477"/>
                    </a:cubicBezTo>
                    <a:cubicBezTo>
                      <a:pt x="430" y="475"/>
                      <a:pt x="430" y="475"/>
                      <a:pt x="430" y="473"/>
                    </a:cubicBezTo>
                    <a:cubicBezTo>
                      <a:pt x="431" y="471"/>
                      <a:pt x="432" y="469"/>
                      <a:pt x="431" y="466"/>
                    </a:cubicBezTo>
                    <a:cubicBezTo>
                      <a:pt x="429" y="463"/>
                      <a:pt x="428" y="459"/>
                      <a:pt x="429" y="458"/>
                    </a:cubicBezTo>
                    <a:cubicBezTo>
                      <a:pt x="429" y="456"/>
                      <a:pt x="430" y="453"/>
                      <a:pt x="430" y="453"/>
                    </a:cubicBezTo>
                    <a:cubicBezTo>
                      <a:pt x="429" y="447"/>
                      <a:pt x="429" y="447"/>
                      <a:pt x="429" y="447"/>
                    </a:cubicBezTo>
                    <a:cubicBezTo>
                      <a:pt x="429" y="447"/>
                      <a:pt x="433" y="439"/>
                      <a:pt x="430" y="432"/>
                    </a:cubicBezTo>
                    <a:cubicBezTo>
                      <a:pt x="428" y="429"/>
                      <a:pt x="432" y="421"/>
                      <a:pt x="426" y="417"/>
                    </a:cubicBezTo>
                    <a:cubicBezTo>
                      <a:pt x="421" y="413"/>
                      <a:pt x="417" y="410"/>
                      <a:pt x="417" y="410"/>
                    </a:cubicBezTo>
                    <a:cubicBezTo>
                      <a:pt x="417" y="410"/>
                      <a:pt x="401" y="373"/>
                      <a:pt x="396" y="372"/>
                    </a:cubicBezTo>
                    <a:cubicBezTo>
                      <a:pt x="391" y="370"/>
                      <a:pt x="392" y="372"/>
                      <a:pt x="388" y="368"/>
                    </a:cubicBezTo>
                    <a:cubicBezTo>
                      <a:pt x="384" y="365"/>
                      <a:pt x="372" y="354"/>
                      <a:pt x="372" y="354"/>
                    </a:cubicBezTo>
                    <a:cubicBezTo>
                      <a:pt x="367" y="349"/>
                      <a:pt x="367" y="349"/>
                      <a:pt x="367" y="349"/>
                    </a:cubicBezTo>
                    <a:cubicBezTo>
                      <a:pt x="367" y="349"/>
                      <a:pt x="357" y="347"/>
                      <a:pt x="356" y="349"/>
                    </a:cubicBezTo>
                    <a:cubicBezTo>
                      <a:pt x="355" y="351"/>
                      <a:pt x="346" y="359"/>
                      <a:pt x="340" y="358"/>
                    </a:cubicBezTo>
                    <a:cubicBezTo>
                      <a:pt x="337" y="358"/>
                      <a:pt x="325" y="353"/>
                      <a:pt x="322" y="352"/>
                    </a:cubicBezTo>
                    <a:cubicBezTo>
                      <a:pt x="318" y="351"/>
                      <a:pt x="303" y="343"/>
                      <a:pt x="300" y="343"/>
                    </a:cubicBezTo>
                    <a:cubicBezTo>
                      <a:pt x="297" y="343"/>
                      <a:pt x="296" y="343"/>
                      <a:pt x="295" y="341"/>
                    </a:cubicBezTo>
                    <a:cubicBezTo>
                      <a:pt x="294" y="340"/>
                      <a:pt x="290" y="332"/>
                      <a:pt x="287" y="329"/>
                    </a:cubicBezTo>
                    <a:cubicBezTo>
                      <a:pt x="293" y="335"/>
                      <a:pt x="295" y="338"/>
                      <a:pt x="298" y="338"/>
                    </a:cubicBezTo>
                    <a:cubicBezTo>
                      <a:pt x="301" y="337"/>
                      <a:pt x="303" y="338"/>
                      <a:pt x="304" y="339"/>
                    </a:cubicBezTo>
                    <a:cubicBezTo>
                      <a:pt x="306" y="341"/>
                      <a:pt x="315" y="347"/>
                      <a:pt x="316" y="345"/>
                    </a:cubicBezTo>
                    <a:cubicBezTo>
                      <a:pt x="317" y="344"/>
                      <a:pt x="323" y="342"/>
                      <a:pt x="325" y="343"/>
                    </a:cubicBezTo>
                    <a:cubicBezTo>
                      <a:pt x="328" y="343"/>
                      <a:pt x="330" y="341"/>
                      <a:pt x="333" y="339"/>
                    </a:cubicBezTo>
                    <a:cubicBezTo>
                      <a:pt x="335" y="337"/>
                      <a:pt x="351" y="327"/>
                      <a:pt x="351" y="327"/>
                    </a:cubicBezTo>
                    <a:cubicBezTo>
                      <a:pt x="351" y="327"/>
                      <a:pt x="357" y="332"/>
                      <a:pt x="358" y="331"/>
                    </a:cubicBezTo>
                    <a:cubicBezTo>
                      <a:pt x="360" y="331"/>
                      <a:pt x="367" y="330"/>
                      <a:pt x="368" y="330"/>
                    </a:cubicBezTo>
                    <a:cubicBezTo>
                      <a:pt x="369" y="330"/>
                      <a:pt x="374" y="327"/>
                      <a:pt x="374" y="325"/>
                    </a:cubicBezTo>
                    <a:cubicBezTo>
                      <a:pt x="375" y="323"/>
                      <a:pt x="376" y="321"/>
                      <a:pt x="374" y="319"/>
                    </a:cubicBezTo>
                    <a:cubicBezTo>
                      <a:pt x="371" y="317"/>
                      <a:pt x="364" y="310"/>
                      <a:pt x="364" y="310"/>
                    </a:cubicBezTo>
                    <a:cubicBezTo>
                      <a:pt x="364" y="305"/>
                      <a:pt x="364" y="305"/>
                      <a:pt x="364" y="305"/>
                    </a:cubicBezTo>
                    <a:cubicBezTo>
                      <a:pt x="361" y="299"/>
                      <a:pt x="361" y="299"/>
                      <a:pt x="361" y="299"/>
                    </a:cubicBezTo>
                    <a:cubicBezTo>
                      <a:pt x="361" y="299"/>
                      <a:pt x="356" y="298"/>
                      <a:pt x="352" y="300"/>
                    </a:cubicBezTo>
                    <a:cubicBezTo>
                      <a:pt x="348" y="302"/>
                      <a:pt x="341" y="304"/>
                      <a:pt x="341" y="304"/>
                    </a:cubicBezTo>
                    <a:cubicBezTo>
                      <a:pt x="341" y="304"/>
                      <a:pt x="332" y="310"/>
                      <a:pt x="327" y="304"/>
                    </a:cubicBezTo>
                    <a:cubicBezTo>
                      <a:pt x="333" y="304"/>
                      <a:pt x="335" y="304"/>
                      <a:pt x="340" y="300"/>
                    </a:cubicBezTo>
                    <a:cubicBezTo>
                      <a:pt x="345" y="296"/>
                      <a:pt x="348" y="296"/>
                      <a:pt x="348" y="296"/>
                    </a:cubicBezTo>
                    <a:cubicBezTo>
                      <a:pt x="348" y="296"/>
                      <a:pt x="358" y="298"/>
                      <a:pt x="365" y="295"/>
                    </a:cubicBezTo>
                    <a:cubicBezTo>
                      <a:pt x="370" y="296"/>
                      <a:pt x="371" y="296"/>
                      <a:pt x="371" y="296"/>
                    </a:cubicBezTo>
                    <a:cubicBezTo>
                      <a:pt x="371" y="296"/>
                      <a:pt x="387" y="287"/>
                      <a:pt x="388" y="283"/>
                    </a:cubicBezTo>
                    <a:cubicBezTo>
                      <a:pt x="390" y="279"/>
                      <a:pt x="397" y="262"/>
                      <a:pt x="405" y="261"/>
                    </a:cubicBezTo>
                    <a:cubicBezTo>
                      <a:pt x="407" y="260"/>
                      <a:pt x="417" y="249"/>
                      <a:pt x="417" y="249"/>
                    </a:cubicBezTo>
                    <a:cubicBezTo>
                      <a:pt x="417" y="249"/>
                      <a:pt x="413" y="241"/>
                      <a:pt x="429" y="227"/>
                    </a:cubicBezTo>
                    <a:cubicBezTo>
                      <a:pt x="430" y="216"/>
                      <a:pt x="430" y="210"/>
                      <a:pt x="441" y="199"/>
                    </a:cubicBezTo>
                    <a:cubicBezTo>
                      <a:pt x="442" y="198"/>
                      <a:pt x="445" y="197"/>
                      <a:pt x="446" y="195"/>
                    </a:cubicBezTo>
                    <a:cubicBezTo>
                      <a:pt x="447" y="194"/>
                      <a:pt x="451" y="188"/>
                      <a:pt x="453" y="187"/>
                    </a:cubicBezTo>
                    <a:cubicBezTo>
                      <a:pt x="455" y="186"/>
                      <a:pt x="457" y="181"/>
                      <a:pt x="457" y="178"/>
                    </a:cubicBezTo>
                    <a:cubicBezTo>
                      <a:pt x="456" y="175"/>
                      <a:pt x="459" y="160"/>
                      <a:pt x="442" y="151"/>
                    </a:cubicBezTo>
                    <a:cubicBezTo>
                      <a:pt x="432" y="152"/>
                      <a:pt x="430" y="152"/>
                      <a:pt x="430" y="152"/>
                    </a:cubicBezTo>
                    <a:cubicBezTo>
                      <a:pt x="425" y="149"/>
                      <a:pt x="425" y="149"/>
                      <a:pt x="425" y="149"/>
                    </a:cubicBezTo>
                    <a:cubicBezTo>
                      <a:pt x="419" y="152"/>
                      <a:pt x="419" y="152"/>
                      <a:pt x="419" y="152"/>
                    </a:cubicBezTo>
                    <a:cubicBezTo>
                      <a:pt x="419" y="152"/>
                      <a:pt x="387" y="138"/>
                      <a:pt x="380" y="143"/>
                    </a:cubicBezTo>
                    <a:cubicBezTo>
                      <a:pt x="377" y="146"/>
                      <a:pt x="373" y="145"/>
                      <a:pt x="369" y="142"/>
                    </a:cubicBezTo>
                    <a:cubicBezTo>
                      <a:pt x="365" y="139"/>
                      <a:pt x="358" y="133"/>
                      <a:pt x="356" y="133"/>
                    </a:cubicBezTo>
                    <a:cubicBezTo>
                      <a:pt x="354" y="133"/>
                      <a:pt x="351" y="133"/>
                      <a:pt x="350" y="134"/>
                    </a:cubicBezTo>
                    <a:cubicBezTo>
                      <a:pt x="349" y="135"/>
                      <a:pt x="346" y="137"/>
                      <a:pt x="344" y="138"/>
                    </a:cubicBezTo>
                    <a:cubicBezTo>
                      <a:pt x="341" y="138"/>
                      <a:pt x="340" y="137"/>
                      <a:pt x="339" y="139"/>
                    </a:cubicBezTo>
                    <a:cubicBezTo>
                      <a:pt x="339" y="141"/>
                      <a:pt x="339" y="143"/>
                      <a:pt x="338" y="141"/>
                    </a:cubicBezTo>
                    <a:cubicBezTo>
                      <a:pt x="336" y="140"/>
                      <a:pt x="334" y="137"/>
                      <a:pt x="332" y="138"/>
                    </a:cubicBezTo>
                    <a:cubicBezTo>
                      <a:pt x="329" y="139"/>
                      <a:pt x="325" y="143"/>
                      <a:pt x="321" y="143"/>
                    </a:cubicBezTo>
                    <a:cubicBezTo>
                      <a:pt x="317" y="143"/>
                      <a:pt x="313" y="143"/>
                      <a:pt x="312" y="142"/>
                    </a:cubicBezTo>
                    <a:cubicBezTo>
                      <a:pt x="310" y="141"/>
                      <a:pt x="309" y="143"/>
                      <a:pt x="308" y="144"/>
                    </a:cubicBezTo>
                    <a:cubicBezTo>
                      <a:pt x="306" y="146"/>
                      <a:pt x="298" y="152"/>
                      <a:pt x="294" y="152"/>
                    </a:cubicBezTo>
                    <a:cubicBezTo>
                      <a:pt x="290" y="152"/>
                      <a:pt x="291" y="150"/>
                      <a:pt x="293" y="148"/>
                    </a:cubicBezTo>
                    <a:cubicBezTo>
                      <a:pt x="295" y="146"/>
                      <a:pt x="296" y="144"/>
                      <a:pt x="298" y="144"/>
                    </a:cubicBezTo>
                    <a:cubicBezTo>
                      <a:pt x="300" y="144"/>
                      <a:pt x="302" y="143"/>
                      <a:pt x="303" y="142"/>
                    </a:cubicBezTo>
                    <a:cubicBezTo>
                      <a:pt x="304" y="140"/>
                      <a:pt x="303" y="138"/>
                      <a:pt x="312" y="132"/>
                    </a:cubicBezTo>
                    <a:cubicBezTo>
                      <a:pt x="310" y="132"/>
                      <a:pt x="306" y="132"/>
                      <a:pt x="306" y="132"/>
                    </a:cubicBezTo>
                    <a:cubicBezTo>
                      <a:pt x="306" y="132"/>
                      <a:pt x="301" y="129"/>
                      <a:pt x="299" y="130"/>
                    </a:cubicBezTo>
                    <a:cubicBezTo>
                      <a:pt x="297" y="131"/>
                      <a:pt x="294" y="131"/>
                      <a:pt x="292" y="133"/>
                    </a:cubicBezTo>
                    <a:cubicBezTo>
                      <a:pt x="290" y="135"/>
                      <a:pt x="285" y="137"/>
                      <a:pt x="282" y="137"/>
                    </a:cubicBezTo>
                    <a:cubicBezTo>
                      <a:pt x="287" y="132"/>
                      <a:pt x="293" y="128"/>
                      <a:pt x="293" y="128"/>
                    </a:cubicBezTo>
                    <a:cubicBezTo>
                      <a:pt x="299" y="128"/>
                      <a:pt x="299" y="128"/>
                      <a:pt x="299" y="128"/>
                    </a:cubicBezTo>
                    <a:cubicBezTo>
                      <a:pt x="304" y="126"/>
                      <a:pt x="304" y="126"/>
                      <a:pt x="304" y="126"/>
                    </a:cubicBezTo>
                    <a:cubicBezTo>
                      <a:pt x="310" y="129"/>
                      <a:pt x="310" y="129"/>
                      <a:pt x="310" y="129"/>
                    </a:cubicBezTo>
                    <a:cubicBezTo>
                      <a:pt x="310" y="129"/>
                      <a:pt x="324" y="124"/>
                      <a:pt x="326" y="115"/>
                    </a:cubicBezTo>
                    <a:cubicBezTo>
                      <a:pt x="320" y="115"/>
                      <a:pt x="313" y="114"/>
                      <a:pt x="310" y="111"/>
                    </a:cubicBezTo>
                    <a:cubicBezTo>
                      <a:pt x="306" y="108"/>
                      <a:pt x="302" y="106"/>
                      <a:pt x="296" y="107"/>
                    </a:cubicBezTo>
                    <a:cubicBezTo>
                      <a:pt x="293" y="104"/>
                      <a:pt x="291" y="97"/>
                      <a:pt x="291" y="97"/>
                    </a:cubicBezTo>
                    <a:cubicBezTo>
                      <a:pt x="291" y="97"/>
                      <a:pt x="294" y="102"/>
                      <a:pt x="296" y="103"/>
                    </a:cubicBezTo>
                    <a:cubicBezTo>
                      <a:pt x="298" y="103"/>
                      <a:pt x="303" y="105"/>
                      <a:pt x="304" y="107"/>
                    </a:cubicBezTo>
                    <a:cubicBezTo>
                      <a:pt x="306" y="108"/>
                      <a:pt x="313" y="107"/>
                      <a:pt x="317" y="104"/>
                    </a:cubicBezTo>
                    <a:cubicBezTo>
                      <a:pt x="314" y="101"/>
                      <a:pt x="310" y="95"/>
                      <a:pt x="314" y="96"/>
                    </a:cubicBezTo>
                    <a:cubicBezTo>
                      <a:pt x="319" y="96"/>
                      <a:pt x="327" y="95"/>
                      <a:pt x="330" y="91"/>
                    </a:cubicBezTo>
                    <a:cubicBezTo>
                      <a:pt x="333" y="87"/>
                      <a:pt x="342" y="83"/>
                      <a:pt x="346" y="81"/>
                    </a:cubicBezTo>
                    <a:cubicBezTo>
                      <a:pt x="350" y="80"/>
                      <a:pt x="358" y="75"/>
                      <a:pt x="360" y="70"/>
                    </a:cubicBezTo>
                    <a:cubicBezTo>
                      <a:pt x="362" y="65"/>
                      <a:pt x="369" y="64"/>
                      <a:pt x="373" y="64"/>
                    </a:cubicBezTo>
                    <a:cubicBezTo>
                      <a:pt x="377" y="63"/>
                      <a:pt x="380" y="63"/>
                      <a:pt x="385" y="56"/>
                    </a:cubicBezTo>
                    <a:cubicBezTo>
                      <a:pt x="389" y="48"/>
                      <a:pt x="391" y="46"/>
                      <a:pt x="391" y="45"/>
                    </a:cubicBezTo>
                    <a:cubicBezTo>
                      <a:pt x="390" y="43"/>
                      <a:pt x="386" y="39"/>
                      <a:pt x="389" y="37"/>
                    </a:cubicBezTo>
                    <a:cubicBezTo>
                      <a:pt x="391" y="35"/>
                      <a:pt x="396" y="29"/>
                      <a:pt x="396" y="27"/>
                    </a:cubicBezTo>
                    <a:cubicBezTo>
                      <a:pt x="395" y="25"/>
                      <a:pt x="395" y="21"/>
                      <a:pt x="392" y="21"/>
                    </a:cubicBezTo>
                    <a:cubicBezTo>
                      <a:pt x="389" y="22"/>
                      <a:pt x="384" y="21"/>
                      <a:pt x="381" y="18"/>
                    </a:cubicBezTo>
                    <a:cubicBezTo>
                      <a:pt x="378" y="15"/>
                      <a:pt x="372" y="16"/>
                      <a:pt x="374" y="18"/>
                    </a:cubicBezTo>
                    <a:cubicBezTo>
                      <a:pt x="375" y="21"/>
                      <a:pt x="376" y="24"/>
                      <a:pt x="374" y="23"/>
                    </a:cubicBezTo>
                    <a:cubicBezTo>
                      <a:pt x="372" y="22"/>
                      <a:pt x="367" y="22"/>
                      <a:pt x="365" y="22"/>
                    </a:cubicBezTo>
                    <a:cubicBezTo>
                      <a:pt x="363" y="23"/>
                      <a:pt x="363" y="22"/>
                      <a:pt x="363" y="20"/>
                    </a:cubicBezTo>
                    <a:cubicBezTo>
                      <a:pt x="362" y="18"/>
                      <a:pt x="360" y="17"/>
                      <a:pt x="356" y="19"/>
                    </a:cubicBezTo>
                    <a:cubicBezTo>
                      <a:pt x="351" y="21"/>
                      <a:pt x="341" y="26"/>
                      <a:pt x="335" y="21"/>
                    </a:cubicBezTo>
                    <a:cubicBezTo>
                      <a:pt x="334" y="20"/>
                      <a:pt x="332" y="20"/>
                      <a:pt x="329" y="20"/>
                    </a:cubicBezTo>
                    <a:cubicBezTo>
                      <a:pt x="327" y="21"/>
                      <a:pt x="322" y="20"/>
                      <a:pt x="320" y="21"/>
                    </a:cubicBezTo>
                    <a:cubicBezTo>
                      <a:pt x="318" y="23"/>
                      <a:pt x="316" y="25"/>
                      <a:pt x="315" y="23"/>
                    </a:cubicBezTo>
                    <a:cubicBezTo>
                      <a:pt x="314" y="22"/>
                      <a:pt x="309" y="19"/>
                      <a:pt x="306" y="22"/>
                    </a:cubicBezTo>
                    <a:cubicBezTo>
                      <a:pt x="303" y="24"/>
                      <a:pt x="295" y="32"/>
                      <a:pt x="298" y="28"/>
                    </a:cubicBezTo>
                    <a:cubicBezTo>
                      <a:pt x="300" y="24"/>
                      <a:pt x="303" y="20"/>
                      <a:pt x="303" y="20"/>
                    </a:cubicBezTo>
                    <a:cubicBezTo>
                      <a:pt x="300" y="14"/>
                      <a:pt x="300" y="14"/>
                      <a:pt x="300" y="14"/>
                    </a:cubicBezTo>
                    <a:cubicBezTo>
                      <a:pt x="300" y="14"/>
                      <a:pt x="294" y="12"/>
                      <a:pt x="294" y="14"/>
                    </a:cubicBezTo>
                    <a:cubicBezTo>
                      <a:pt x="294" y="15"/>
                      <a:pt x="292" y="19"/>
                      <a:pt x="291" y="20"/>
                    </a:cubicBezTo>
                    <a:cubicBezTo>
                      <a:pt x="289" y="20"/>
                      <a:pt x="280" y="25"/>
                      <a:pt x="280" y="25"/>
                    </a:cubicBezTo>
                    <a:cubicBezTo>
                      <a:pt x="280" y="25"/>
                      <a:pt x="287" y="18"/>
                      <a:pt x="288" y="14"/>
                    </a:cubicBezTo>
                    <a:cubicBezTo>
                      <a:pt x="285" y="10"/>
                      <a:pt x="282" y="8"/>
                      <a:pt x="282" y="8"/>
                    </a:cubicBezTo>
                    <a:cubicBezTo>
                      <a:pt x="279" y="14"/>
                      <a:pt x="279" y="14"/>
                      <a:pt x="279" y="14"/>
                    </a:cubicBezTo>
                    <a:cubicBezTo>
                      <a:pt x="279" y="14"/>
                      <a:pt x="281" y="10"/>
                      <a:pt x="279" y="8"/>
                    </a:cubicBezTo>
                    <a:cubicBezTo>
                      <a:pt x="276" y="5"/>
                      <a:pt x="274" y="2"/>
                      <a:pt x="274" y="2"/>
                    </a:cubicBezTo>
                    <a:cubicBezTo>
                      <a:pt x="274" y="2"/>
                      <a:pt x="268" y="0"/>
                      <a:pt x="268" y="2"/>
                    </a:cubicBezTo>
                    <a:cubicBezTo>
                      <a:pt x="268" y="4"/>
                      <a:pt x="266" y="7"/>
                      <a:pt x="264" y="9"/>
                    </a:cubicBezTo>
                    <a:cubicBezTo>
                      <a:pt x="263" y="10"/>
                      <a:pt x="258" y="16"/>
                      <a:pt x="260" y="19"/>
                    </a:cubicBezTo>
                    <a:cubicBezTo>
                      <a:pt x="262" y="21"/>
                      <a:pt x="264" y="24"/>
                      <a:pt x="264" y="24"/>
                    </a:cubicBezTo>
                    <a:cubicBezTo>
                      <a:pt x="261" y="23"/>
                      <a:pt x="261" y="23"/>
                      <a:pt x="261" y="23"/>
                    </a:cubicBezTo>
                    <a:cubicBezTo>
                      <a:pt x="258" y="24"/>
                      <a:pt x="258" y="24"/>
                      <a:pt x="258" y="24"/>
                    </a:cubicBezTo>
                    <a:cubicBezTo>
                      <a:pt x="258" y="24"/>
                      <a:pt x="260" y="29"/>
                      <a:pt x="257" y="29"/>
                    </a:cubicBezTo>
                    <a:cubicBezTo>
                      <a:pt x="255" y="29"/>
                      <a:pt x="253" y="28"/>
                      <a:pt x="252" y="30"/>
                    </a:cubicBezTo>
                    <a:cubicBezTo>
                      <a:pt x="251" y="32"/>
                      <a:pt x="247" y="42"/>
                      <a:pt x="260" y="46"/>
                    </a:cubicBezTo>
                    <a:cubicBezTo>
                      <a:pt x="261" y="47"/>
                      <a:pt x="257" y="48"/>
                      <a:pt x="256" y="47"/>
                    </a:cubicBezTo>
                    <a:cubicBezTo>
                      <a:pt x="254" y="46"/>
                      <a:pt x="248" y="42"/>
                      <a:pt x="244" y="44"/>
                    </a:cubicBezTo>
                    <a:cubicBezTo>
                      <a:pt x="241" y="46"/>
                      <a:pt x="238" y="45"/>
                      <a:pt x="237" y="44"/>
                    </a:cubicBezTo>
                    <a:cubicBezTo>
                      <a:pt x="236" y="43"/>
                      <a:pt x="233" y="39"/>
                      <a:pt x="234" y="42"/>
                    </a:cubicBezTo>
                    <a:cubicBezTo>
                      <a:pt x="236" y="46"/>
                      <a:pt x="240" y="63"/>
                      <a:pt x="235" y="65"/>
                    </a:cubicBezTo>
                    <a:cubicBezTo>
                      <a:pt x="232" y="67"/>
                      <a:pt x="231" y="66"/>
                      <a:pt x="231" y="66"/>
                    </a:cubicBezTo>
                    <a:cubicBezTo>
                      <a:pt x="231" y="66"/>
                      <a:pt x="226" y="61"/>
                      <a:pt x="226" y="63"/>
                    </a:cubicBezTo>
                    <a:cubicBezTo>
                      <a:pt x="226" y="65"/>
                      <a:pt x="226" y="68"/>
                      <a:pt x="227" y="69"/>
                    </a:cubicBezTo>
                    <a:cubicBezTo>
                      <a:pt x="229" y="71"/>
                      <a:pt x="237" y="78"/>
                      <a:pt x="237" y="81"/>
                    </a:cubicBezTo>
                    <a:cubicBezTo>
                      <a:pt x="237" y="84"/>
                      <a:pt x="237" y="85"/>
                      <a:pt x="238" y="87"/>
                    </a:cubicBezTo>
                    <a:cubicBezTo>
                      <a:pt x="240" y="88"/>
                      <a:pt x="243" y="93"/>
                      <a:pt x="243" y="97"/>
                    </a:cubicBezTo>
                    <a:cubicBezTo>
                      <a:pt x="240" y="92"/>
                      <a:pt x="236" y="85"/>
                      <a:pt x="233" y="86"/>
                    </a:cubicBezTo>
                    <a:cubicBezTo>
                      <a:pt x="231" y="86"/>
                      <a:pt x="229" y="86"/>
                      <a:pt x="229" y="86"/>
                    </a:cubicBezTo>
                    <a:cubicBezTo>
                      <a:pt x="230" y="93"/>
                      <a:pt x="230" y="93"/>
                      <a:pt x="230" y="93"/>
                    </a:cubicBezTo>
                    <a:cubicBezTo>
                      <a:pt x="230" y="93"/>
                      <a:pt x="226" y="85"/>
                      <a:pt x="225" y="86"/>
                    </a:cubicBezTo>
                    <a:cubicBezTo>
                      <a:pt x="224" y="87"/>
                      <a:pt x="221" y="91"/>
                      <a:pt x="219" y="89"/>
                    </a:cubicBezTo>
                    <a:cubicBezTo>
                      <a:pt x="217" y="88"/>
                      <a:pt x="214" y="88"/>
                      <a:pt x="213" y="86"/>
                    </a:cubicBezTo>
                    <a:cubicBezTo>
                      <a:pt x="212" y="84"/>
                      <a:pt x="210" y="80"/>
                      <a:pt x="209" y="81"/>
                    </a:cubicBezTo>
                    <a:cubicBezTo>
                      <a:pt x="208" y="82"/>
                      <a:pt x="207" y="84"/>
                      <a:pt x="208" y="87"/>
                    </a:cubicBezTo>
                    <a:cubicBezTo>
                      <a:pt x="210" y="89"/>
                      <a:pt x="211" y="92"/>
                      <a:pt x="210" y="93"/>
                    </a:cubicBezTo>
                    <a:cubicBezTo>
                      <a:pt x="209" y="94"/>
                      <a:pt x="206" y="100"/>
                      <a:pt x="206" y="98"/>
                    </a:cubicBezTo>
                    <a:cubicBezTo>
                      <a:pt x="205" y="96"/>
                      <a:pt x="204" y="92"/>
                      <a:pt x="205" y="88"/>
                    </a:cubicBezTo>
                    <a:cubicBezTo>
                      <a:pt x="205" y="86"/>
                      <a:pt x="200" y="84"/>
                      <a:pt x="198" y="86"/>
                    </a:cubicBezTo>
                    <a:cubicBezTo>
                      <a:pt x="196" y="89"/>
                      <a:pt x="193" y="93"/>
                      <a:pt x="195" y="97"/>
                    </a:cubicBezTo>
                    <a:cubicBezTo>
                      <a:pt x="197" y="100"/>
                      <a:pt x="199" y="102"/>
                      <a:pt x="198" y="107"/>
                    </a:cubicBezTo>
                    <a:cubicBezTo>
                      <a:pt x="198" y="108"/>
                      <a:pt x="194" y="104"/>
                      <a:pt x="193" y="107"/>
                    </a:cubicBezTo>
                    <a:cubicBezTo>
                      <a:pt x="192" y="109"/>
                      <a:pt x="191" y="112"/>
                      <a:pt x="192" y="114"/>
                    </a:cubicBezTo>
                    <a:cubicBezTo>
                      <a:pt x="194" y="116"/>
                      <a:pt x="195" y="117"/>
                      <a:pt x="195"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6" name="Freeform 550">
                <a:extLst>
                  <a:ext uri="{FF2B5EF4-FFF2-40B4-BE49-F238E27FC236}">
                    <a16:creationId xmlns:a16="http://schemas.microsoft.com/office/drawing/2014/main" xmlns="" id="{FBC6E99C-EAFA-4741-BF1A-42799AD63319}"/>
                  </a:ext>
                </a:extLst>
              </p:cNvPr>
              <p:cNvSpPr>
                <a:spLocks/>
              </p:cNvSpPr>
              <p:nvPr/>
            </p:nvSpPr>
            <p:spPr bwMode="auto">
              <a:xfrm>
                <a:off x="-2759" y="3424"/>
                <a:ext cx="7" cy="13"/>
              </a:xfrm>
              <a:custGeom>
                <a:avLst/>
                <a:gdLst>
                  <a:gd name="T0" fmla="*/ 0 w 7"/>
                  <a:gd name="T1" fmla="*/ 2 h 14"/>
                  <a:gd name="T2" fmla="*/ 1 w 7"/>
                  <a:gd name="T3" fmla="*/ 11 h 14"/>
                  <a:gd name="T4" fmla="*/ 2 w 7"/>
                  <a:gd name="T5" fmla="*/ 14 h 14"/>
                  <a:gd name="T6" fmla="*/ 4 w 7"/>
                  <a:gd name="T7" fmla="*/ 9 h 14"/>
                  <a:gd name="T8" fmla="*/ 6 w 7"/>
                  <a:gd name="T9" fmla="*/ 2 h 14"/>
                  <a:gd name="T10" fmla="*/ 0 w 7"/>
                  <a:gd name="T11" fmla="*/ 2 h 14"/>
                </a:gdLst>
                <a:ahLst/>
                <a:cxnLst>
                  <a:cxn ang="0">
                    <a:pos x="T0" y="T1"/>
                  </a:cxn>
                  <a:cxn ang="0">
                    <a:pos x="T2" y="T3"/>
                  </a:cxn>
                  <a:cxn ang="0">
                    <a:pos x="T4" y="T5"/>
                  </a:cxn>
                  <a:cxn ang="0">
                    <a:pos x="T6" y="T7"/>
                  </a:cxn>
                  <a:cxn ang="0">
                    <a:pos x="T8" y="T9"/>
                  </a:cxn>
                  <a:cxn ang="0">
                    <a:pos x="T10" y="T11"/>
                  </a:cxn>
                </a:cxnLst>
                <a:rect l="0" t="0" r="r" b="b"/>
                <a:pathLst>
                  <a:path w="7" h="14">
                    <a:moveTo>
                      <a:pt x="0" y="2"/>
                    </a:moveTo>
                    <a:cubicBezTo>
                      <a:pt x="0" y="2"/>
                      <a:pt x="1" y="8"/>
                      <a:pt x="1" y="11"/>
                    </a:cubicBezTo>
                    <a:cubicBezTo>
                      <a:pt x="2" y="14"/>
                      <a:pt x="2" y="14"/>
                      <a:pt x="2" y="14"/>
                    </a:cubicBezTo>
                    <a:cubicBezTo>
                      <a:pt x="3" y="13"/>
                      <a:pt x="5" y="11"/>
                      <a:pt x="4" y="9"/>
                    </a:cubicBezTo>
                    <a:cubicBezTo>
                      <a:pt x="4" y="7"/>
                      <a:pt x="6" y="3"/>
                      <a:pt x="6" y="2"/>
                    </a:cubicBezTo>
                    <a:cubicBezTo>
                      <a:pt x="7" y="0"/>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7" name="Freeform 551">
                <a:extLst>
                  <a:ext uri="{FF2B5EF4-FFF2-40B4-BE49-F238E27FC236}">
                    <a16:creationId xmlns:a16="http://schemas.microsoft.com/office/drawing/2014/main" xmlns="" id="{95CED32B-92AB-47B9-8945-44635CAD5B69}"/>
                  </a:ext>
                </a:extLst>
              </p:cNvPr>
              <p:cNvSpPr>
                <a:spLocks/>
              </p:cNvSpPr>
              <p:nvPr/>
            </p:nvSpPr>
            <p:spPr bwMode="auto">
              <a:xfrm>
                <a:off x="-2734" y="3374"/>
                <a:ext cx="19" cy="15"/>
              </a:xfrm>
              <a:custGeom>
                <a:avLst/>
                <a:gdLst>
                  <a:gd name="T0" fmla="*/ 4 w 20"/>
                  <a:gd name="T1" fmla="*/ 12 h 16"/>
                  <a:gd name="T2" fmla="*/ 12 w 20"/>
                  <a:gd name="T3" fmla="*/ 10 h 16"/>
                  <a:gd name="T4" fmla="*/ 19 w 20"/>
                  <a:gd name="T5" fmla="*/ 3 h 16"/>
                  <a:gd name="T6" fmla="*/ 9 w 20"/>
                  <a:gd name="T7" fmla="*/ 2 h 16"/>
                  <a:gd name="T8" fmla="*/ 1 w 20"/>
                  <a:gd name="T9" fmla="*/ 13 h 16"/>
                  <a:gd name="T10" fmla="*/ 4 w 20"/>
                  <a:gd name="T11" fmla="*/ 12 h 16"/>
                </a:gdLst>
                <a:ahLst/>
                <a:cxnLst>
                  <a:cxn ang="0">
                    <a:pos x="T0" y="T1"/>
                  </a:cxn>
                  <a:cxn ang="0">
                    <a:pos x="T2" y="T3"/>
                  </a:cxn>
                  <a:cxn ang="0">
                    <a:pos x="T4" y="T5"/>
                  </a:cxn>
                  <a:cxn ang="0">
                    <a:pos x="T6" y="T7"/>
                  </a:cxn>
                  <a:cxn ang="0">
                    <a:pos x="T8" y="T9"/>
                  </a:cxn>
                  <a:cxn ang="0">
                    <a:pos x="T10" y="T11"/>
                  </a:cxn>
                </a:cxnLst>
                <a:rect l="0" t="0" r="r" b="b"/>
                <a:pathLst>
                  <a:path w="20" h="16">
                    <a:moveTo>
                      <a:pt x="4" y="12"/>
                    </a:moveTo>
                    <a:cubicBezTo>
                      <a:pt x="5" y="11"/>
                      <a:pt x="8" y="11"/>
                      <a:pt x="12" y="10"/>
                    </a:cubicBezTo>
                    <a:cubicBezTo>
                      <a:pt x="15" y="9"/>
                      <a:pt x="17" y="5"/>
                      <a:pt x="19" y="3"/>
                    </a:cubicBezTo>
                    <a:cubicBezTo>
                      <a:pt x="20" y="0"/>
                      <a:pt x="10" y="2"/>
                      <a:pt x="9" y="2"/>
                    </a:cubicBezTo>
                    <a:cubicBezTo>
                      <a:pt x="7" y="3"/>
                      <a:pt x="2" y="9"/>
                      <a:pt x="1" y="13"/>
                    </a:cubicBezTo>
                    <a:cubicBezTo>
                      <a:pt x="0" y="16"/>
                      <a:pt x="3" y="13"/>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8" name="Freeform 552">
                <a:extLst>
                  <a:ext uri="{FF2B5EF4-FFF2-40B4-BE49-F238E27FC236}">
                    <a16:creationId xmlns:a16="http://schemas.microsoft.com/office/drawing/2014/main" xmlns="" id="{5E9F091E-ED9D-41F8-8AE6-693DFD057A50}"/>
                  </a:ext>
                </a:extLst>
              </p:cNvPr>
              <p:cNvSpPr>
                <a:spLocks/>
              </p:cNvSpPr>
              <p:nvPr/>
            </p:nvSpPr>
            <p:spPr bwMode="auto">
              <a:xfrm>
                <a:off x="-2741" y="3381"/>
                <a:ext cx="4" cy="10"/>
              </a:xfrm>
              <a:custGeom>
                <a:avLst/>
                <a:gdLst>
                  <a:gd name="T0" fmla="*/ 1 w 4"/>
                  <a:gd name="T1" fmla="*/ 11 h 11"/>
                  <a:gd name="T2" fmla="*/ 4 w 4"/>
                  <a:gd name="T3" fmla="*/ 10 h 11"/>
                  <a:gd name="T4" fmla="*/ 3 w 4"/>
                  <a:gd name="T5" fmla="*/ 0 h 11"/>
                  <a:gd name="T6" fmla="*/ 0 w 4"/>
                  <a:gd name="T7" fmla="*/ 5 h 11"/>
                  <a:gd name="T8" fmla="*/ 1 w 4"/>
                  <a:gd name="T9" fmla="*/ 11 h 11"/>
                </a:gdLst>
                <a:ahLst/>
                <a:cxnLst>
                  <a:cxn ang="0">
                    <a:pos x="T0" y="T1"/>
                  </a:cxn>
                  <a:cxn ang="0">
                    <a:pos x="T2" y="T3"/>
                  </a:cxn>
                  <a:cxn ang="0">
                    <a:pos x="T4" y="T5"/>
                  </a:cxn>
                  <a:cxn ang="0">
                    <a:pos x="T6" y="T7"/>
                  </a:cxn>
                  <a:cxn ang="0">
                    <a:pos x="T8" y="T9"/>
                  </a:cxn>
                </a:cxnLst>
                <a:rect l="0" t="0" r="r" b="b"/>
                <a:pathLst>
                  <a:path w="4" h="11">
                    <a:moveTo>
                      <a:pt x="1" y="11"/>
                    </a:moveTo>
                    <a:cubicBezTo>
                      <a:pt x="2" y="11"/>
                      <a:pt x="4" y="11"/>
                      <a:pt x="4" y="10"/>
                    </a:cubicBezTo>
                    <a:cubicBezTo>
                      <a:pt x="4" y="9"/>
                      <a:pt x="3" y="0"/>
                      <a:pt x="3" y="0"/>
                    </a:cubicBezTo>
                    <a:cubicBezTo>
                      <a:pt x="3" y="0"/>
                      <a:pt x="0" y="5"/>
                      <a:pt x="0" y="5"/>
                    </a:cubicBezTo>
                    <a:cubicBezTo>
                      <a:pt x="0" y="6"/>
                      <a:pt x="1" y="11"/>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9" name="Freeform 553">
                <a:extLst>
                  <a:ext uri="{FF2B5EF4-FFF2-40B4-BE49-F238E27FC236}">
                    <a16:creationId xmlns:a16="http://schemas.microsoft.com/office/drawing/2014/main" xmlns="" id="{4A62AFA0-A7D2-4932-BB6C-1B7943CAE9B5}"/>
                  </a:ext>
                </a:extLst>
              </p:cNvPr>
              <p:cNvSpPr>
                <a:spLocks/>
              </p:cNvSpPr>
              <p:nvPr/>
            </p:nvSpPr>
            <p:spPr bwMode="auto">
              <a:xfrm>
                <a:off x="-2751" y="3363"/>
                <a:ext cx="9" cy="16"/>
              </a:xfrm>
              <a:custGeom>
                <a:avLst/>
                <a:gdLst>
                  <a:gd name="T0" fmla="*/ 6 w 9"/>
                  <a:gd name="T1" fmla="*/ 12 h 16"/>
                  <a:gd name="T2" fmla="*/ 8 w 9"/>
                  <a:gd name="T3" fmla="*/ 16 h 16"/>
                  <a:gd name="T4" fmla="*/ 9 w 9"/>
                  <a:gd name="T5" fmla="*/ 12 h 16"/>
                  <a:gd name="T6" fmla="*/ 4 w 9"/>
                  <a:gd name="T7" fmla="*/ 6 h 16"/>
                  <a:gd name="T8" fmla="*/ 4 w 9"/>
                  <a:gd name="T9" fmla="*/ 0 h 16"/>
                  <a:gd name="T10" fmla="*/ 0 w 9"/>
                  <a:gd name="T11" fmla="*/ 7 h 16"/>
                  <a:gd name="T12" fmla="*/ 0 w 9"/>
                  <a:gd name="T13" fmla="*/ 12 h 16"/>
                  <a:gd name="T14" fmla="*/ 6 w 9"/>
                  <a:gd name="T15" fmla="*/ 1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6" y="12"/>
                    </a:moveTo>
                    <a:lnTo>
                      <a:pt x="8" y="16"/>
                    </a:lnTo>
                    <a:lnTo>
                      <a:pt x="9" y="12"/>
                    </a:lnTo>
                    <a:lnTo>
                      <a:pt x="4" y="6"/>
                    </a:lnTo>
                    <a:lnTo>
                      <a:pt x="4" y="0"/>
                    </a:lnTo>
                    <a:lnTo>
                      <a:pt x="0" y="7"/>
                    </a:lnTo>
                    <a:lnTo>
                      <a:pt x="0" y="12"/>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0" name="Freeform 554">
                <a:extLst>
                  <a:ext uri="{FF2B5EF4-FFF2-40B4-BE49-F238E27FC236}">
                    <a16:creationId xmlns:a16="http://schemas.microsoft.com/office/drawing/2014/main" xmlns="" id="{95D9332D-9CE1-4F24-B1A0-8C78490B480C}"/>
                  </a:ext>
                </a:extLst>
              </p:cNvPr>
              <p:cNvSpPr>
                <a:spLocks/>
              </p:cNvSpPr>
              <p:nvPr/>
            </p:nvSpPr>
            <p:spPr bwMode="auto">
              <a:xfrm>
                <a:off x="-2732" y="3391"/>
                <a:ext cx="7" cy="6"/>
              </a:xfrm>
              <a:custGeom>
                <a:avLst/>
                <a:gdLst>
                  <a:gd name="T0" fmla="*/ 1 w 7"/>
                  <a:gd name="T1" fmla="*/ 6 h 6"/>
                  <a:gd name="T2" fmla="*/ 7 w 7"/>
                  <a:gd name="T3" fmla="*/ 5 h 6"/>
                  <a:gd name="T4" fmla="*/ 0 w 7"/>
                  <a:gd name="T5" fmla="*/ 0 h 6"/>
                  <a:gd name="T6" fmla="*/ 1 w 7"/>
                  <a:gd name="T7" fmla="*/ 6 h 6"/>
                </a:gdLst>
                <a:ahLst/>
                <a:cxnLst>
                  <a:cxn ang="0">
                    <a:pos x="T0" y="T1"/>
                  </a:cxn>
                  <a:cxn ang="0">
                    <a:pos x="T2" y="T3"/>
                  </a:cxn>
                  <a:cxn ang="0">
                    <a:pos x="T4" y="T5"/>
                  </a:cxn>
                  <a:cxn ang="0">
                    <a:pos x="T6" y="T7"/>
                  </a:cxn>
                </a:cxnLst>
                <a:rect l="0" t="0" r="r" b="b"/>
                <a:pathLst>
                  <a:path w="7" h="6">
                    <a:moveTo>
                      <a:pt x="1" y="6"/>
                    </a:moveTo>
                    <a:lnTo>
                      <a:pt x="7" y="5"/>
                    </a:lnTo>
                    <a:lnTo>
                      <a:pt x="0" y="0"/>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1" name="Freeform 555">
                <a:extLst>
                  <a:ext uri="{FF2B5EF4-FFF2-40B4-BE49-F238E27FC236}">
                    <a16:creationId xmlns:a16="http://schemas.microsoft.com/office/drawing/2014/main" xmlns="" id="{9F7503A8-ECD2-468F-8908-687F1B5DA8A0}"/>
                  </a:ext>
                </a:extLst>
              </p:cNvPr>
              <p:cNvSpPr>
                <a:spLocks/>
              </p:cNvSpPr>
              <p:nvPr/>
            </p:nvSpPr>
            <p:spPr bwMode="auto">
              <a:xfrm>
                <a:off x="-2759" y="3384"/>
                <a:ext cx="8" cy="7"/>
              </a:xfrm>
              <a:custGeom>
                <a:avLst/>
                <a:gdLst>
                  <a:gd name="T0" fmla="*/ 8 w 8"/>
                  <a:gd name="T1" fmla="*/ 6 h 7"/>
                  <a:gd name="T2" fmla="*/ 6 w 8"/>
                  <a:gd name="T3" fmla="*/ 0 h 7"/>
                  <a:gd name="T4" fmla="*/ 0 w 8"/>
                  <a:gd name="T5" fmla="*/ 2 h 7"/>
                  <a:gd name="T6" fmla="*/ 6 w 8"/>
                  <a:gd name="T7" fmla="*/ 7 h 7"/>
                  <a:gd name="T8" fmla="*/ 8 w 8"/>
                  <a:gd name="T9" fmla="*/ 6 h 7"/>
                </a:gdLst>
                <a:ahLst/>
                <a:cxnLst>
                  <a:cxn ang="0">
                    <a:pos x="T0" y="T1"/>
                  </a:cxn>
                  <a:cxn ang="0">
                    <a:pos x="T2" y="T3"/>
                  </a:cxn>
                  <a:cxn ang="0">
                    <a:pos x="T4" y="T5"/>
                  </a:cxn>
                  <a:cxn ang="0">
                    <a:pos x="T6" y="T7"/>
                  </a:cxn>
                  <a:cxn ang="0">
                    <a:pos x="T8" y="T9"/>
                  </a:cxn>
                </a:cxnLst>
                <a:rect l="0" t="0" r="r" b="b"/>
                <a:pathLst>
                  <a:path w="8" h="7">
                    <a:moveTo>
                      <a:pt x="8" y="6"/>
                    </a:moveTo>
                    <a:lnTo>
                      <a:pt x="6" y="0"/>
                    </a:lnTo>
                    <a:lnTo>
                      <a:pt x="0" y="2"/>
                    </a:lnTo>
                    <a:lnTo>
                      <a:pt x="6" y="7"/>
                    </a:ln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2" name="Freeform 556">
                <a:extLst>
                  <a:ext uri="{FF2B5EF4-FFF2-40B4-BE49-F238E27FC236}">
                    <a16:creationId xmlns:a16="http://schemas.microsoft.com/office/drawing/2014/main" xmlns="" id="{78AFE57C-D755-4760-9F48-9C3AD3652FD8}"/>
                  </a:ext>
                </a:extLst>
              </p:cNvPr>
              <p:cNvSpPr>
                <a:spLocks/>
              </p:cNvSpPr>
              <p:nvPr/>
            </p:nvSpPr>
            <p:spPr bwMode="auto">
              <a:xfrm>
                <a:off x="-2778" y="3386"/>
                <a:ext cx="39" cy="36"/>
              </a:xfrm>
              <a:custGeom>
                <a:avLst/>
                <a:gdLst>
                  <a:gd name="T0" fmla="*/ 6 w 41"/>
                  <a:gd name="T1" fmla="*/ 21 h 38"/>
                  <a:gd name="T2" fmla="*/ 10 w 41"/>
                  <a:gd name="T3" fmla="*/ 16 h 38"/>
                  <a:gd name="T4" fmla="*/ 8 w 41"/>
                  <a:gd name="T5" fmla="*/ 24 h 38"/>
                  <a:gd name="T6" fmla="*/ 13 w 41"/>
                  <a:gd name="T7" fmla="*/ 30 h 38"/>
                  <a:gd name="T8" fmla="*/ 19 w 41"/>
                  <a:gd name="T9" fmla="*/ 29 h 38"/>
                  <a:gd name="T10" fmla="*/ 25 w 41"/>
                  <a:gd name="T11" fmla="*/ 29 h 38"/>
                  <a:gd name="T12" fmla="*/ 29 w 41"/>
                  <a:gd name="T13" fmla="*/ 36 h 38"/>
                  <a:gd name="T14" fmla="*/ 33 w 41"/>
                  <a:gd name="T15" fmla="*/ 38 h 38"/>
                  <a:gd name="T16" fmla="*/ 35 w 41"/>
                  <a:gd name="T17" fmla="*/ 36 h 38"/>
                  <a:gd name="T18" fmla="*/ 41 w 41"/>
                  <a:gd name="T19" fmla="*/ 34 h 38"/>
                  <a:gd name="T20" fmla="*/ 40 w 41"/>
                  <a:gd name="T21" fmla="*/ 28 h 38"/>
                  <a:gd name="T22" fmla="*/ 34 w 41"/>
                  <a:gd name="T23" fmla="*/ 31 h 38"/>
                  <a:gd name="T24" fmla="*/ 36 w 41"/>
                  <a:gd name="T25" fmla="*/ 25 h 38"/>
                  <a:gd name="T26" fmla="*/ 25 w 41"/>
                  <a:gd name="T27" fmla="*/ 21 h 38"/>
                  <a:gd name="T28" fmla="*/ 21 w 41"/>
                  <a:gd name="T29" fmla="*/ 22 h 38"/>
                  <a:gd name="T30" fmla="*/ 22 w 41"/>
                  <a:gd name="T31" fmla="*/ 13 h 38"/>
                  <a:gd name="T32" fmla="*/ 21 w 41"/>
                  <a:gd name="T33" fmla="*/ 5 h 38"/>
                  <a:gd name="T34" fmla="*/ 10 w 41"/>
                  <a:gd name="T35" fmla="*/ 0 h 38"/>
                  <a:gd name="T36" fmla="*/ 3 w 41"/>
                  <a:gd name="T37" fmla="*/ 4 h 38"/>
                  <a:gd name="T38" fmla="*/ 3 w 41"/>
                  <a:gd name="T39" fmla="*/ 10 h 38"/>
                  <a:gd name="T40" fmla="*/ 0 w 41"/>
                  <a:gd name="T41" fmla="*/ 16 h 38"/>
                  <a:gd name="T42" fmla="*/ 1 w 41"/>
                  <a:gd name="T43" fmla="*/ 22 h 38"/>
                  <a:gd name="T44" fmla="*/ 6 w 41"/>
                  <a:gd name="T4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38">
                    <a:moveTo>
                      <a:pt x="6" y="21"/>
                    </a:moveTo>
                    <a:cubicBezTo>
                      <a:pt x="10" y="16"/>
                      <a:pt x="10" y="16"/>
                      <a:pt x="10" y="16"/>
                    </a:cubicBezTo>
                    <a:cubicBezTo>
                      <a:pt x="8" y="24"/>
                      <a:pt x="8" y="24"/>
                      <a:pt x="8" y="24"/>
                    </a:cubicBezTo>
                    <a:cubicBezTo>
                      <a:pt x="13" y="30"/>
                      <a:pt x="13" y="30"/>
                      <a:pt x="13" y="30"/>
                    </a:cubicBezTo>
                    <a:cubicBezTo>
                      <a:pt x="19" y="29"/>
                      <a:pt x="19" y="29"/>
                      <a:pt x="19" y="29"/>
                    </a:cubicBezTo>
                    <a:cubicBezTo>
                      <a:pt x="25" y="29"/>
                      <a:pt x="25" y="29"/>
                      <a:pt x="25" y="29"/>
                    </a:cubicBezTo>
                    <a:cubicBezTo>
                      <a:pt x="29" y="36"/>
                      <a:pt x="29" y="36"/>
                      <a:pt x="29" y="36"/>
                    </a:cubicBezTo>
                    <a:cubicBezTo>
                      <a:pt x="33" y="38"/>
                      <a:pt x="33" y="38"/>
                      <a:pt x="33" y="38"/>
                    </a:cubicBezTo>
                    <a:cubicBezTo>
                      <a:pt x="35" y="36"/>
                      <a:pt x="35" y="36"/>
                      <a:pt x="35" y="36"/>
                    </a:cubicBezTo>
                    <a:cubicBezTo>
                      <a:pt x="41" y="34"/>
                      <a:pt x="41" y="34"/>
                      <a:pt x="41" y="34"/>
                    </a:cubicBezTo>
                    <a:cubicBezTo>
                      <a:pt x="40" y="28"/>
                      <a:pt x="40" y="28"/>
                      <a:pt x="40" y="28"/>
                    </a:cubicBezTo>
                    <a:cubicBezTo>
                      <a:pt x="34" y="31"/>
                      <a:pt x="34" y="31"/>
                      <a:pt x="34" y="31"/>
                    </a:cubicBezTo>
                    <a:cubicBezTo>
                      <a:pt x="36" y="25"/>
                      <a:pt x="36" y="25"/>
                      <a:pt x="36" y="25"/>
                    </a:cubicBezTo>
                    <a:cubicBezTo>
                      <a:pt x="25" y="21"/>
                      <a:pt x="25" y="21"/>
                      <a:pt x="25" y="21"/>
                    </a:cubicBezTo>
                    <a:cubicBezTo>
                      <a:pt x="25" y="21"/>
                      <a:pt x="22" y="21"/>
                      <a:pt x="21" y="22"/>
                    </a:cubicBezTo>
                    <a:cubicBezTo>
                      <a:pt x="19" y="23"/>
                      <a:pt x="20" y="16"/>
                      <a:pt x="22" y="13"/>
                    </a:cubicBezTo>
                    <a:cubicBezTo>
                      <a:pt x="23" y="10"/>
                      <a:pt x="23" y="10"/>
                      <a:pt x="21" y="5"/>
                    </a:cubicBezTo>
                    <a:cubicBezTo>
                      <a:pt x="19" y="1"/>
                      <a:pt x="10" y="0"/>
                      <a:pt x="10" y="0"/>
                    </a:cubicBezTo>
                    <a:cubicBezTo>
                      <a:pt x="3" y="4"/>
                      <a:pt x="3" y="4"/>
                      <a:pt x="3" y="4"/>
                    </a:cubicBezTo>
                    <a:cubicBezTo>
                      <a:pt x="3" y="10"/>
                      <a:pt x="3" y="10"/>
                      <a:pt x="3" y="10"/>
                    </a:cubicBezTo>
                    <a:cubicBezTo>
                      <a:pt x="0" y="16"/>
                      <a:pt x="0" y="16"/>
                      <a:pt x="0" y="16"/>
                    </a:cubicBezTo>
                    <a:cubicBezTo>
                      <a:pt x="1" y="22"/>
                      <a:pt x="1" y="22"/>
                      <a:pt x="1" y="22"/>
                    </a:cubicBezTo>
                    <a:lnTo>
                      <a:pt x="6"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3" name="Freeform 557">
                <a:extLst>
                  <a:ext uri="{FF2B5EF4-FFF2-40B4-BE49-F238E27FC236}">
                    <a16:creationId xmlns:a16="http://schemas.microsoft.com/office/drawing/2014/main" xmlns="" id="{8DF4215F-2D69-4C94-927A-5B6ACCCB5AFB}"/>
                  </a:ext>
                </a:extLst>
              </p:cNvPr>
              <p:cNvSpPr>
                <a:spLocks/>
              </p:cNvSpPr>
              <p:nvPr/>
            </p:nvSpPr>
            <p:spPr bwMode="auto">
              <a:xfrm>
                <a:off x="-2782" y="3410"/>
                <a:ext cx="13" cy="20"/>
              </a:xfrm>
              <a:custGeom>
                <a:avLst/>
                <a:gdLst>
                  <a:gd name="T0" fmla="*/ 7 w 13"/>
                  <a:gd name="T1" fmla="*/ 20 h 20"/>
                  <a:gd name="T2" fmla="*/ 13 w 13"/>
                  <a:gd name="T3" fmla="*/ 16 h 20"/>
                  <a:gd name="T4" fmla="*/ 8 w 13"/>
                  <a:gd name="T5" fmla="*/ 16 h 20"/>
                  <a:gd name="T6" fmla="*/ 12 w 13"/>
                  <a:gd name="T7" fmla="*/ 12 h 20"/>
                  <a:gd name="T8" fmla="*/ 10 w 13"/>
                  <a:gd name="T9" fmla="*/ 6 h 20"/>
                  <a:gd name="T10" fmla="*/ 4 w 13"/>
                  <a:gd name="T11" fmla="*/ 0 h 20"/>
                  <a:gd name="T12" fmla="*/ 0 w 13"/>
                  <a:gd name="T13" fmla="*/ 2 h 20"/>
                  <a:gd name="T14" fmla="*/ 2 w 13"/>
                  <a:gd name="T15" fmla="*/ 13 h 20"/>
                  <a:gd name="T16" fmla="*/ 7 w 13"/>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7" y="20"/>
                    </a:moveTo>
                    <a:lnTo>
                      <a:pt x="13" y="16"/>
                    </a:lnTo>
                    <a:lnTo>
                      <a:pt x="8" y="16"/>
                    </a:lnTo>
                    <a:lnTo>
                      <a:pt x="12" y="12"/>
                    </a:lnTo>
                    <a:lnTo>
                      <a:pt x="10" y="6"/>
                    </a:lnTo>
                    <a:lnTo>
                      <a:pt x="4" y="0"/>
                    </a:lnTo>
                    <a:lnTo>
                      <a:pt x="0" y="2"/>
                    </a:lnTo>
                    <a:lnTo>
                      <a:pt x="2" y="13"/>
                    </a:lnTo>
                    <a:lnTo>
                      <a:pt x="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4" name="Freeform 558">
                <a:extLst>
                  <a:ext uri="{FF2B5EF4-FFF2-40B4-BE49-F238E27FC236}">
                    <a16:creationId xmlns:a16="http://schemas.microsoft.com/office/drawing/2014/main" xmlns="" id="{EC73FB54-9049-43D7-A0D5-D438D4DDA2D1}"/>
                  </a:ext>
                </a:extLst>
              </p:cNvPr>
              <p:cNvSpPr>
                <a:spLocks/>
              </p:cNvSpPr>
              <p:nvPr/>
            </p:nvSpPr>
            <p:spPr bwMode="auto">
              <a:xfrm>
                <a:off x="-3029" y="3424"/>
                <a:ext cx="69" cy="67"/>
              </a:xfrm>
              <a:custGeom>
                <a:avLst/>
                <a:gdLst>
                  <a:gd name="T0" fmla="*/ 16 w 74"/>
                  <a:gd name="T1" fmla="*/ 68 h 71"/>
                  <a:gd name="T2" fmla="*/ 25 w 74"/>
                  <a:gd name="T3" fmla="*/ 71 h 71"/>
                  <a:gd name="T4" fmla="*/ 25 w 74"/>
                  <a:gd name="T5" fmla="*/ 65 h 71"/>
                  <a:gd name="T6" fmla="*/ 23 w 74"/>
                  <a:gd name="T7" fmla="*/ 59 h 71"/>
                  <a:gd name="T8" fmla="*/ 26 w 74"/>
                  <a:gd name="T9" fmla="*/ 52 h 71"/>
                  <a:gd name="T10" fmla="*/ 32 w 74"/>
                  <a:gd name="T11" fmla="*/ 51 h 71"/>
                  <a:gd name="T12" fmla="*/ 27 w 74"/>
                  <a:gd name="T13" fmla="*/ 57 h 71"/>
                  <a:gd name="T14" fmla="*/ 27 w 74"/>
                  <a:gd name="T15" fmla="*/ 62 h 71"/>
                  <a:gd name="T16" fmla="*/ 29 w 74"/>
                  <a:gd name="T17" fmla="*/ 67 h 71"/>
                  <a:gd name="T18" fmla="*/ 42 w 74"/>
                  <a:gd name="T19" fmla="*/ 65 h 71"/>
                  <a:gd name="T20" fmla="*/ 41 w 74"/>
                  <a:gd name="T21" fmla="*/ 59 h 71"/>
                  <a:gd name="T22" fmla="*/ 47 w 74"/>
                  <a:gd name="T23" fmla="*/ 61 h 71"/>
                  <a:gd name="T24" fmla="*/ 50 w 74"/>
                  <a:gd name="T25" fmla="*/ 54 h 71"/>
                  <a:gd name="T26" fmla="*/ 45 w 74"/>
                  <a:gd name="T27" fmla="*/ 49 h 71"/>
                  <a:gd name="T28" fmla="*/ 34 w 74"/>
                  <a:gd name="T29" fmla="*/ 47 h 71"/>
                  <a:gd name="T30" fmla="*/ 46 w 74"/>
                  <a:gd name="T31" fmla="*/ 47 h 71"/>
                  <a:gd name="T32" fmla="*/ 52 w 74"/>
                  <a:gd name="T33" fmla="*/ 45 h 71"/>
                  <a:gd name="T34" fmla="*/ 55 w 74"/>
                  <a:gd name="T35" fmla="*/ 38 h 71"/>
                  <a:gd name="T36" fmla="*/ 61 w 74"/>
                  <a:gd name="T37" fmla="*/ 41 h 71"/>
                  <a:gd name="T38" fmla="*/ 68 w 74"/>
                  <a:gd name="T39" fmla="*/ 38 h 71"/>
                  <a:gd name="T40" fmla="*/ 68 w 74"/>
                  <a:gd name="T41" fmla="*/ 33 h 71"/>
                  <a:gd name="T42" fmla="*/ 63 w 74"/>
                  <a:gd name="T43" fmla="*/ 35 h 71"/>
                  <a:gd name="T44" fmla="*/ 58 w 74"/>
                  <a:gd name="T45" fmla="*/ 32 h 71"/>
                  <a:gd name="T46" fmla="*/ 68 w 74"/>
                  <a:gd name="T47" fmla="*/ 23 h 71"/>
                  <a:gd name="T48" fmla="*/ 69 w 74"/>
                  <a:gd name="T49" fmla="*/ 17 h 71"/>
                  <a:gd name="T50" fmla="*/ 72 w 74"/>
                  <a:gd name="T51" fmla="*/ 11 h 71"/>
                  <a:gd name="T52" fmla="*/ 70 w 74"/>
                  <a:gd name="T53" fmla="*/ 0 h 71"/>
                  <a:gd name="T54" fmla="*/ 65 w 74"/>
                  <a:gd name="T55" fmla="*/ 2 h 71"/>
                  <a:gd name="T56" fmla="*/ 47 w 74"/>
                  <a:gd name="T57" fmla="*/ 13 h 71"/>
                  <a:gd name="T58" fmla="*/ 35 w 74"/>
                  <a:gd name="T59" fmla="*/ 15 h 71"/>
                  <a:gd name="T60" fmla="*/ 28 w 74"/>
                  <a:gd name="T61" fmla="*/ 18 h 71"/>
                  <a:gd name="T62" fmla="*/ 27 w 74"/>
                  <a:gd name="T63" fmla="*/ 24 h 71"/>
                  <a:gd name="T64" fmla="*/ 29 w 74"/>
                  <a:gd name="T65" fmla="*/ 28 h 71"/>
                  <a:gd name="T66" fmla="*/ 29 w 74"/>
                  <a:gd name="T67" fmla="*/ 36 h 71"/>
                  <a:gd name="T68" fmla="*/ 25 w 74"/>
                  <a:gd name="T69" fmla="*/ 31 h 71"/>
                  <a:gd name="T70" fmla="*/ 26 w 74"/>
                  <a:gd name="T71" fmla="*/ 29 h 71"/>
                  <a:gd name="T72" fmla="*/ 21 w 74"/>
                  <a:gd name="T73" fmla="*/ 23 h 71"/>
                  <a:gd name="T74" fmla="*/ 23 w 74"/>
                  <a:gd name="T75" fmla="*/ 31 h 71"/>
                  <a:gd name="T76" fmla="*/ 18 w 74"/>
                  <a:gd name="T77" fmla="*/ 35 h 71"/>
                  <a:gd name="T78" fmla="*/ 16 w 74"/>
                  <a:gd name="T79" fmla="*/ 24 h 71"/>
                  <a:gd name="T80" fmla="*/ 10 w 74"/>
                  <a:gd name="T81" fmla="*/ 23 h 71"/>
                  <a:gd name="T82" fmla="*/ 10 w 74"/>
                  <a:gd name="T83" fmla="*/ 29 h 71"/>
                  <a:gd name="T84" fmla="*/ 5 w 74"/>
                  <a:gd name="T85" fmla="*/ 29 h 71"/>
                  <a:gd name="T86" fmla="*/ 5 w 74"/>
                  <a:gd name="T87" fmla="*/ 46 h 71"/>
                  <a:gd name="T88" fmla="*/ 11 w 74"/>
                  <a:gd name="T89" fmla="*/ 48 h 71"/>
                  <a:gd name="T90" fmla="*/ 0 w 74"/>
                  <a:gd name="T91" fmla="*/ 53 h 71"/>
                  <a:gd name="T92" fmla="*/ 11 w 74"/>
                  <a:gd name="T93" fmla="*/ 62 h 71"/>
                  <a:gd name="T94" fmla="*/ 16 w 74"/>
                  <a:gd name="T95"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71">
                    <a:moveTo>
                      <a:pt x="16" y="68"/>
                    </a:moveTo>
                    <a:cubicBezTo>
                      <a:pt x="25" y="71"/>
                      <a:pt x="25" y="71"/>
                      <a:pt x="25" y="71"/>
                    </a:cubicBezTo>
                    <a:cubicBezTo>
                      <a:pt x="25" y="65"/>
                      <a:pt x="25" y="65"/>
                      <a:pt x="25" y="65"/>
                    </a:cubicBezTo>
                    <a:cubicBezTo>
                      <a:pt x="23" y="59"/>
                      <a:pt x="23" y="59"/>
                      <a:pt x="23" y="59"/>
                    </a:cubicBezTo>
                    <a:cubicBezTo>
                      <a:pt x="26" y="52"/>
                      <a:pt x="26" y="52"/>
                      <a:pt x="26" y="52"/>
                    </a:cubicBezTo>
                    <a:cubicBezTo>
                      <a:pt x="32" y="51"/>
                      <a:pt x="32" y="51"/>
                      <a:pt x="32" y="51"/>
                    </a:cubicBezTo>
                    <a:cubicBezTo>
                      <a:pt x="27" y="57"/>
                      <a:pt x="27" y="57"/>
                      <a:pt x="27" y="57"/>
                    </a:cubicBezTo>
                    <a:cubicBezTo>
                      <a:pt x="27" y="62"/>
                      <a:pt x="27" y="62"/>
                      <a:pt x="27" y="62"/>
                    </a:cubicBezTo>
                    <a:cubicBezTo>
                      <a:pt x="29" y="67"/>
                      <a:pt x="29" y="67"/>
                      <a:pt x="29" y="67"/>
                    </a:cubicBezTo>
                    <a:cubicBezTo>
                      <a:pt x="42" y="65"/>
                      <a:pt x="42" y="65"/>
                      <a:pt x="42" y="65"/>
                    </a:cubicBezTo>
                    <a:cubicBezTo>
                      <a:pt x="41" y="59"/>
                      <a:pt x="41" y="59"/>
                      <a:pt x="41" y="59"/>
                    </a:cubicBezTo>
                    <a:cubicBezTo>
                      <a:pt x="47" y="61"/>
                      <a:pt x="47" y="61"/>
                      <a:pt x="47" y="61"/>
                    </a:cubicBezTo>
                    <a:cubicBezTo>
                      <a:pt x="50" y="54"/>
                      <a:pt x="50" y="54"/>
                      <a:pt x="50" y="54"/>
                    </a:cubicBezTo>
                    <a:cubicBezTo>
                      <a:pt x="45" y="49"/>
                      <a:pt x="45" y="49"/>
                      <a:pt x="45" y="49"/>
                    </a:cubicBezTo>
                    <a:cubicBezTo>
                      <a:pt x="34" y="47"/>
                      <a:pt x="34" y="47"/>
                      <a:pt x="34" y="47"/>
                    </a:cubicBezTo>
                    <a:cubicBezTo>
                      <a:pt x="46" y="47"/>
                      <a:pt x="46" y="47"/>
                      <a:pt x="46" y="47"/>
                    </a:cubicBezTo>
                    <a:cubicBezTo>
                      <a:pt x="52" y="45"/>
                      <a:pt x="52" y="45"/>
                      <a:pt x="52" y="45"/>
                    </a:cubicBezTo>
                    <a:cubicBezTo>
                      <a:pt x="55" y="38"/>
                      <a:pt x="55" y="38"/>
                      <a:pt x="55" y="38"/>
                    </a:cubicBezTo>
                    <a:cubicBezTo>
                      <a:pt x="61" y="41"/>
                      <a:pt x="61" y="41"/>
                      <a:pt x="61" y="41"/>
                    </a:cubicBezTo>
                    <a:cubicBezTo>
                      <a:pt x="68" y="38"/>
                      <a:pt x="68" y="38"/>
                      <a:pt x="68" y="38"/>
                    </a:cubicBezTo>
                    <a:cubicBezTo>
                      <a:pt x="68" y="33"/>
                      <a:pt x="68" y="33"/>
                      <a:pt x="68" y="33"/>
                    </a:cubicBezTo>
                    <a:cubicBezTo>
                      <a:pt x="63" y="35"/>
                      <a:pt x="63" y="35"/>
                      <a:pt x="63" y="35"/>
                    </a:cubicBezTo>
                    <a:cubicBezTo>
                      <a:pt x="58" y="32"/>
                      <a:pt x="58" y="32"/>
                      <a:pt x="58" y="32"/>
                    </a:cubicBezTo>
                    <a:cubicBezTo>
                      <a:pt x="58" y="32"/>
                      <a:pt x="66" y="24"/>
                      <a:pt x="68" y="23"/>
                    </a:cubicBezTo>
                    <a:cubicBezTo>
                      <a:pt x="70" y="22"/>
                      <a:pt x="69" y="17"/>
                      <a:pt x="69" y="17"/>
                    </a:cubicBezTo>
                    <a:cubicBezTo>
                      <a:pt x="69" y="17"/>
                      <a:pt x="71" y="13"/>
                      <a:pt x="72" y="11"/>
                    </a:cubicBezTo>
                    <a:cubicBezTo>
                      <a:pt x="74" y="10"/>
                      <a:pt x="70" y="0"/>
                      <a:pt x="70" y="0"/>
                    </a:cubicBezTo>
                    <a:cubicBezTo>
                      <a:pt x="65" y="2"/>
                      <a:pt x="65" y="2"/>
                      <a:pt x="65" y="2"/>
                    </a:cubicBezTo>
                    <a:cubicBezTo>
                      <a:pt x="65" y="2"/>
                      <a:pt x="55" y="8"/>
                      <a:pt x="47" y="13"/>
                    </a:cubicBezTo>
                    <a:cubicBezTo>
                      <a:pt x="40" y="17"/>
                      <a:pt x="35" y="15"/>
                      <a:pt x="35" y="15"/>
                    </a:cubicBezTo>
                    <a:cubicBezTo>
                      <a:pt x="28" y="18"/>
                      <a:pt x="28" y="18"/>
                      <a:pt x="28" y="18"/>
                    </a:cubicBezTo>
                    <a:cubicBezTo>
                      <a:pt x="27" y="24"/>
                      <a:pt x="27" y="24"/>
                      <a:pt x="27" y="24"/>
                    </a:cubicBezTo>
                    <a:cubicBezTo>
                      <a:pt x="27" y="24"/>
                      <a:pt x="27" y="26"/>
                      <a:pt x="29" y="28"/>
                    </a:cubicBezTo>
                    <a:cubicBezTo>
                      <a:pt x="31" y="30"/>
                      <a:pt x="29" y="34"/>
                      <a:pt x="29" y="36"/>
                    </a:cubicBezTo>
                    <a:cubicBezTo>
                      <a:pt x="29" y="37"/>
                      <a:pt x="25" y="31"/>
                      <a:pt x="25" y="31"/>
                    </a:cubicBezTo>
                    <a:cubicBezTo>
                      <a:pt x="26" y="29"/>
                      <a:pt x="26" y="29"/>
                      <a:pt x="26" y="29"/>
                    </a:cubicBezTo>
                    <a:cubicBezTo>
                      <a:pt x="21" y="23"/>
                      <a:pt x="21" y="23"/>
                      <a:pt x="21" y="23"/>
                    </a:cubicBezTo>
                    <a:cubicBezTo>
                      <a:pt x="23" y="31"/>
                      <a:pt x="23" y="31"/>
                      <a:pt x="23" y="31"/>
                    </a:cubicBezTo>
                    <a:cubicBezTo>
                      <a:pt x="23" y="31"/>
                      <a:pt x="21" y="33"/>
                      <a:pt x="18" y="35"/>
                    </a:cubicBezTo>
                    <a:cubicBezTo>
                      <a:pt x="17" y="33"/>
                      <a:pt x="16" y="24"/>
                      <a:pt x="16" y="24"/>
                    </a:cubicBezTo>
                    <a:cubicBezTo>
                      <a:pt x="10" y="23"/>
                      <a:pt x="10" y="23"/>
                      <a:pt x="10" y="23"/>
                    </a:cubicBezTo>
                    <a:cubicBezTo>
                      <a:pt x="10" y="29"/>
                      <a:pt x="10" y="29"/>
                      <a:pt x="10" y="29"/>
                    </a:cubicBezTo>
                    <a:cubicBezTo>
                      <a:pt x="10" y="29"/>
                      <a:pt x="6" y="28"/>
                      <a:pt x="5" y="29"/>
                    </a:cubicBezTo>
                    <a:cubicBezTo>
                      <a:pt x="0" y="37"/>
                      <a:pt x="5" y="46"/>
                      <a:pt x="5" y="46"/>
                    </a:cubicBezTo>
                    <a:cubicBezTo>
                      <a:pt x="5" y="46"/>
                      <a:pt x="8" y="47"/>
                      <a:pt x="11" y="48"/>
                    </a:cubicBezTo>
                    <a:cubicBezTo>
                      <a:pt x="3" y="48"/>
                      <a:pt x="0" y="53"/>
                      <a:pt x="0" y="53"/>
                    </a:cubicBezTo>
                    <a:cubicBezTo>
                      <a:pt x="11" y="62"/>
                      <a:pt x="11" y="62"/>
                      <a:pt x="11" y="62"/>
                    </a:cubicBezTo>
                    <a:lnTo>
                      <a:pt x="1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5" name="Freeform 559">
                <a:extLst>
                  <a:ext uri="{FF2B5EF4-FFF2-40B4-BE49-F238E27FC236}">
                    <a16:creationId xmlns:a16="http://schemas.microsoft.com/office/drawing/2014/main" xmlns="" id="{54815324-3EDB-416B-838A-349C40B43EEB}"/>
                  </a:ext>
                </a:extLst>
              </p:cNvPr>
              <p:cNvSpPr>
                <a:spLocks/>
              </p:cNvSpPr>
              <p:nvPr/>
            </p:nvSpPr>
            <p:spPr bwMode="auto">
              <a:xfrm>
                <a:off x="-3024" y="3520"/>
                <a:ext cx="63" cy="82"/>
              </a:xfrm>
              <a:custGeom>
                <a:avLst/>
                <a:gdLst>
                  <a:gd name="T0" fmla="*/ 3 w 67"/>
                  <a:gd name="T1" fmla="*/ 17 h 87"/>
                  <a:gd name="T2" fmla="*/ 0 w 67"/>
                  <a:gd name="T3" fmla="*/ 22 h 87"/>
                  <a:gd name="T4" fmla="*/ 5 w 67"/>
                  <a:gd name="T5" fmla="*/ 34 h 87"/>
                  <a:gd name="T6" fmla="*/ 11 w 67"/>
                  <a:gd name="T7" fmla="*/ 38 h 87"/>
                  <a:gd name="T8" fmla="*/ 13 w 67"/>
                  <a:gd name="T9" fmla="*/ 33 h 87"/>
                  <a:gd name="T10" fmla="*/ 26 w 67"/>
                  <a:gd name="T11" fmla="*/ 47 h 87"/>
                  <a:gd name="T12" fmla="*/ 20 w 67"/>
                  <a:gd name="T13" fmla="*/ 41 h 87"/>
                  <a:gd name="T14" fmla="*/ 18 w 67"/>
                  <a:gd name="T15" fmla="*/ 46 h 87"/>
                  <a:gd name="T16" fmla="*/ 23 w 67"/>
                  <a:gd name="T17" fmla="*/ 64 h 87"/>
                  <a:gd name="T18" fmla="*/ 35 w 67"/>
                  <a:gd name="T19" fmla="*/ 62 h 87"/>
                  <a:gd name="T20" fmla="*/ 41 w 67"/>
                  <a:gd name="T21" fmla="*/ 68 h 87"/>
                  <a:gd name="T22" fmla="*/ 44 w 67"/>
                  <a:gd name="T23" fmla="*/ 63 h 87"/>
                  <a:gd name="T24" fmla="*/ 49 w 67"/>
                  <a:gd name="T25" fmla="*/ 68 h 87"/>
                  <a:gd name="T26" fmla="*/ 55 w 67"/>
                  <a:gd name="T27" fmla="*/ 68 h 87"/>
                  <a:gd name="T28" fmla="*/ 44 w 67"/>
                  <a:gd name="T29" fmla="*/ 73 h 87"/>
                  <a:gd name="T30" fmla="*/ 40 w 67"/>
                  <a:gd name="T31" fmla="*/ 85 h 87"/>
                  <a:gd name="T32" fmla="*/ 57 w 67"/>
                  <a:gd name="T33" fmla="*/ 73 h 87"/>
                  <a:gd name="T34" fmla="*/ 63 w 67"/>
                  <a:gd name="T35" fmla="*/ 70 h 87"/>
                  <a:gd name="T36" fmla="*/ 67 w 67"/>
                  <a:gd name="T37" fmla="*/ 65 h 87"/>
                  <a:gd name="T38" fmla="*/ 66 w 67"/>
                  <a:gd name="T39" fmla="*/ 59 h 87"/>
                  <a:gd name="T40" fmla="*/ 54 w 67"/>
                  <a:gd name="T41" fmla="*/ 60 h 87"/>
                  <a:gd name="T42" fmla="*/ 43 w 67"/>
                  <a:gd name="T43" fmla="*/ 49 h 87"/>
                  <a:gd name="T44" fmla="*/ 37 w 67"/>
                  <a:gd name="T45" fmla="*/ 48 h 87"/>
                  <a:gd name="T46" fmla="*/ 42 w 67"/>
                  <a:gd name="T47" fmla="*/ 33 h 87"/>
                  <a:gd name="T48" fmla="*/ 45 w 67"/>
                  <a:gd name="T49" fmla="*/ 13 h 87"/>
                  <a:gd name="T50" fmla="*/ 41 w 67"/>
                  <a:gd name="T51" fmla="*/ 3 h 87"/>
                  <a:gd name="T52" fmla="*/ 35 w 67"/>
                  <a:gd name="T53" fmla="*/ 0 h 87"/>
                  <a:gd name="T54" fmla="*/ 29 w 67"/>
                  <a:gd name="T55" fmla="*/ 2 h 87"/>
                  <a:gd name="T56" fmla="*/ 29 w 67"/>
                  <a:gd name="T57" fmla="*/ 12 h 87"/>
                  <a:gd name="T58" fmla="*/ 31 w 67"/>
                  <a:gd name="T59" fmla="*/ 26 h 87"/>
                  <a:gd name="T60" fmla="*/ 27 w 67"/>
                  <a:gd name="T61" fmla="*/ 20 h 87"/>
                  <a:gd name="T62" fmla="*/ 22 w 67"/>
                  <a:gd name="T63" fmla="*/ 23 h 87"/>
                  <a:gd name="T64" fmla="*/ 13 w 67"/>
                  <a:gd name="T65" fmla="*/ 5 h 87"/>
                  <a:gd name="T66" fmla="*/ 11 w 67"/>
                  <a:gd name="T67" fmla="*/ 10 h 87"/>
                  <a:gd name="T68" fmla="*/ 14 w 67"/>
                  <a:gd name="T69" fmla="*/ 16 h 87"/>
                  <a:gd name="T70" fmla="*/ 8 w 67"/>
                  <a:gd name="T71" fmla="*/ 21 h 87"/>
                  <a:gd name="T72" fmla="*/ 3 w 67"/>
                  <a:gd name="T73"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87">
                    <a:moveTo>
                      <a:pt x="3" y="17"/>
                    </a:moveTo>
                    <a:cubicBezTo>
                      <a:pt x="0" y="22"/>
                      <a:pt x="0" y="22"/>
                      <a:pt x="0" y="22"/>
                    </a:cubicBezTo>
                    <a:cubicBezTo>
                      <a:pt x="5" y="34"/>
                      <a:pt x="5" y="34"/>
                      <a:pt x="5" y="34"/>
                    </a:cubicBezTo>
                    <a:cubicBezTo>
                      <a:pt x="11" y="38"/>
                      <a:pt x="11" y="38"/>
                      <a:pt x="11" y="38"/>
                    </a:cubicBezTo>
                    <a:cubicBezTo>
                      <a:pt x="11" y="38"/>
                      <a:pt x="13" y="35"/>
                      <a:pt x="13" y="33"/>
                    </a:cubicBezTo>
                    <a:cubicBezTo>
                      <a:pt x="23" y="35"/>
                      <a:pt x="26" y="47"/>
                      <a:pt x="26" y="47"/>
                    </a:cubicBezTo>
                    <a:cubicBezTo>
                      <a:pt x="20" y="41"/>
                      <a:pt x="20" y="41"/>
                      <a:pt x="20" y="41"/>
                    </a:cubicBezTo>
                    <a:cubicBezTo>
                      <a:pt x="20" y="41"/>
                      <a:pt x="20" y="42"/>
                      <a:pt x="18" y="46"/>
                    </a:cubicBezTo>
                    <a:cubicBezTo>
                      <a:pt x="16" y="49"/>
                      <a:pt x="23" y="64"/>
                      <a:pt x="23" y="64"/>
                    </a:cubicBezTo>
                    <a:cubicBezTo>
                      <a:pt x="35" y="62"/>
                      <a:pt x="35" y="62"/>
                      <a:pt x="35" y="62"/>
                    </a:cubicBezTo>
                    <a:cubicBezTo>
                      <a:pt x="41" y="68"/>
                      <a:pt x="41" y="68"/>
                      <a:pt x="41" y="68"/>
                    </a:cubicBezTo>
                    <a:cubicBezTo>
                      <a:pt x="44" y="63"/>
                      <a:pt x="44" y="63"/>
                      <a:pt x="44" y="63"/>
                    </a:cubicBezTo>
                    <a:cubicBezTo>
                      <a:pt x="49" y="68"/>
                      <a:pt x="49" y="68"/>
                      <a:pt x="49" y="68"/>
                    </a:cubicBezTo>
                    <a:cubicBezTo>
                      <a:pt x="55" y="68"/>
                      <a:pt x="55" y="68"/>
                      <a:pt x="55" y="68"/>
                    </a:cubicBezTo>
                    <a:cubicBezTo>
                      <a:pt x="55" y="68"/>
                      <a:pt x="47" y="71"/>
                      <a:pt x="44" y="73"/>
                    </a:cubicBezTo>
                    <a:cubicBezTo>
                      <a:pt x="41" y="75"/>
                      <a:pt x="38" y="85"/>
                      <a:pt x="40" y="85"/>
                    </a:cubicBezTo>
                    <a:cubicBezTo>
                      <a:pt x="47" y="87"/>
                      <a:pt x="57" y="73"/>
                      <a:pt x="57" y="73"/>
                    </a:cubicBezTo>
                    <a:cubicBezTo>
                      <a:pt x="63" y="70"/>
                      <a:pt x="63" y="70"/>
                      <a:pt x="63" y="70"/>
                    </a:cubicBezTo>
                    <a:cubicBezTo>
                      <a:pt x="67" y="65"/>
                      <a:pt x="67" y="65"/>
                      <a:pt x="67" y="65"/>
                    </a:cubicBezTo>
                    <a:cubicBezTo>
                      <a:pt x="66" y="59"/>
                      <a:pt x="66" y="59"/>
                      <a:pt x="66" y="59"/>
                    </a:cubicBezTo>
                    <a:cubicBezTo>
                      <a:pt x="66" y="59"/>
                      <a:pt x="58" y="60"/>
                      <a:pt x="54" y="60"/>
                    </a:cubicBezTo>
                    <a:cubicBezTo>
                      <a:pt x="50" y="61"/>
                      <a:pt x="43" y="49"/>
                      <a:pt x="43" y="49"/>
                    </a:cubicBezTo>
                    <a:cubicBezTo>
                      <a:pt x="37" y="48"/>
                      <a:pt x="37" y="48"/>
                      <a:pt x="37" y="48"/>
                    </a:cubicBezTo>
                    <a:cubicBezTo>
                      <a:pt x="41" y="42"/>
                      <a:pt x="42" y="33"/>
                      <a:pt x="42" y="33"/>
                    </a:cubicBezTo>
                    <a:cubicBezTo>
                      <a:pt x="42" y="37"/>
                      <a:pt x="45" y="13"/>
                      <a:pt x="45" y="13"/>
                    </a:cubicBezTo>
                    <a:cubicBezTo>
                      <a:pt x="41" y="3"/>
                      <a:pt x="41" y="3"/>
                      <a:pt x="41" y="3"/>
                    </a:cubicBezTo>
                    <a:cubicBezTo>
                      <a:pt x="35" y="0"/>
                      <a:pt x="35" y="0"/>
                      <a:pt x="35" y="0"/>
                    </a:cubicBezTo>
                    <a:cubicBezTo>
                      <a:pt x="29" y="2"/>
                      <a:pt x="29" y="2"/>
                      <a:pt x="29" y="2"/>
                    </a:cubicBezTo>
                    <a:cubicBezTo>
                      <a:pt x="30" y="3"/>
                      <a:pt x="30" y="8"/>
                      <a:pt x="29" y="12"/>
                    </a:cubicBezTo>
                    <a:cubicBezTo>
                      <a:pt x="28" y="16"/>
                      <a:pt x="31" y="26"/>
                      <a:pt x="31" y="26"/>
                    </a:cubicBezTo>
                    <a:cubicBezTo>
                      <a:pt x="27" y="20"/>
                      <a:pt x="27" y="20"/>
                      <a:pt x="27" y="20"/>
                    </a:cubicBezTo>
                    <a:cubicBezTo>
                      <a:pt x="27" y="20"/>
                      <a:pt x="25" y="21"/>
                      <a:pt x="22" y="23"/>
                    </a:cubicBezTo>
                    <a:cubicBezTo>
                      <a:pt x="23" y="16"/>
                      <a:pt x="13" y="5"/>
                      <a:pt x="13" y="5"/>
                    </a:cubicBezTo>
                    <a:cubicBezTo>
                      <a:pt x="11" y="10"/>
                      <a:pt x="11" y="10"/>
                      <a:pt x="11" y="10"/>
                    </a:cubicBezTo>
                    <a:cubicBezTo>
                      <a:pt x="14" y="16"/>
                      <a:pt x="14" y="16"/>
                      <a:pt x="14" y="16"/>
                    </a:cubicBezTo>
                    <a:cubicBezTo>
                      <a:pt x="8" y="21"/>
                      <a:pt x="8" y="21"/>
                      <a:pt x="8" y="21"/>
                    </a:cubicBezTo>
                    <a:lnTo>
                      <a:pt x="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6" name="Freeform 560">
                <a:extLst>
                  <a:ext uri="{FF2B5EF4-FFF2-40B4-BE49-F238E27FC236}">
                    <a16:creationId xmlns:a16="http://schemas.microsoft.com/office/drawing/2014/main" xmlns="" id="{EBC3AEC2-17E7-4ACB-8719-D64F93703B77}"/>
                  </a:ext>
                </a:extLst>
              </p:cNvPr>
              <p:cNvSpPr>
                <a:spLocks/>
              </p:cNvSpPr>
              <p:nvPr/>
            </p:nvSpPr>
            <p:spPr bwMode="auto">
              <a:xfrm>
                <a:off x="-3013" y="3592"/>
                <a:ext cx="13" cy="15"/>
              </a:xfrm>
              <a:custGeom>
                <a:avLst/>
                <a:gdLst>
                  <a:gd name="T0" fmla="*/ 0 w 14"/>
                  <a:gd name="T1" fmla="*/ 2 h 15"/>
                  <a:gd name="T2" fmla="*/ 6 w 14"/>
                  <a:gd name="T3" fmla="*/ 15 h 15"/>
                  <a:gd name="T4" fmla="*/ 12 w 14"/>
                  <a:gd name="T5" fmla="*/ 3 h 15"/>
                  <a:gd name="T6" fmla="*/ 6 w 14"/>
                  <a:gd name="T7" fmla="*/ 0 h 15"/>
                  <a:gd name="T8" fmla="*/ 0 w 14"/>
                  <a:gd name="T9" fmla="*/ 2 h 15"/>
                </a:gdLst>
                <a:ahLst/>
                <a:cxnLst>
                  <a:cxn ang="0">
                    <a:pos x="T0" y="T1"/>
                  </a:cxn>
                  <a:cxn ang="0">
                    <a:pos x="T2" y="T3"/>
                  </a:cxn>
                  <a:cxn ang="0">
                    <a:pos x="T4" y="T5"/>
                  </a:cxn>
                  <a:cxn ang="0">
                    <a:pos x="T6" y="T7"/>
                  </a:cxn>
                  <a:cxn ang="0">
                    <a:pos x="T8" y="T9"/>
                  </a:cxn>
                </a:cxnLst>
                <a:rect l="0" t="0" r="r" b="b"/>
                <a:pathLst>
                  <a:path w="14" h="15">
                    <a:moveTo>
                      <a:pt x="0" y="2"/>
                    </a:moveTo>
                    <a:cubicBezTo>
                      <a:pt x="0" y="2"/>
                      <a:pt x="4" y="12"/>
                      <a:pt x="6" y="15"/>
                    </a:cubicBezTo>
                    <a:cubicBezTo>
                      <a:pt x="14" y="13"/>
                      <a:pt x="12" y="3"/>
                      <a:pt x="12" y="3"/>
                    </a:cubicBezTo>
                    <a:cubicBezTo>
                      <a:pt x="6" y="0"/>
                      <a:pt x="6" y="0"/>
                      <a:pt x="6"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7" name="Freeform 561">
                <a:extLst>
                  <a:ext uri="{FF2B5EF4-FFF2-40B4-BE49-F238E27FC236}">
                    <a16:creationId xmlns:a16="http://schemas.microsoft.com/office/drawing/2014/main" xmlns="" id="{AAF824A7-A110-458B-B333-4DCD70EDF656}"/>
                  </a:ext>
                </a:extLst>
              </p:cNvPr>
              <p:cNvSpPr>
                <a:spLocks/>
              </p:cNvSpPr>
              <p:nvPr/>
            </p:nvSpPr>
            <p:spPr bwMode="auto">
              <a:xfrm>
                <a:off x="-3071" y="3537"/>
                <a:ext cx="16" cy="38"/>
              </a:xfrm>
              <a:custGeom>
                <a:avLst/>
                <a:gdLst>
                  <a:gd name="T0" fmla="*/ 11 w 18"/>
                  <a:gd name="T1" fmla="*/ 40 h 40"/>
                  <a:gd name="T2" fmla="*/ 11 w 18"/>
                  <a:gd name="T3" fmla="*/ 37 h 40"/>
                  <a:gd name="T4" fmla="*/ 5 w 18"/>
                  <a:gd name="T5" fmla="*/ 31 h 40"/>
                  <a:gd name="T6" fmla="*/ 11 w 18"/>
                  <a:gd name="T7" fmla="*/ 32 h 40"/>
                  <a:gd name="T8" fmla="*/ 11 w 18"/>
                  <a:gd name="T9" fmla="*/ 26 h 40"/>
                  <a:gd name="T10" fmla="*/ 8 w 18"/>
                  <a:gd name="T11" fmla="*/ 21 h 40"/>
                  <a:gd name="T12" fmla="*/ 13 w 18"/>
                  <a:gd name="T13" fmla="*/ 23 h 40"/>
                  <a:gd name="T14" fmla="*/ 18 w 18"/>
                  <a:gd name="T15" fmla="*/ 17 h 40"/>
                  <a:gd name="T16" fmla="*/ 11 w 18"/>
                  <a:gd name="T17" fmla="*/ 6 h 40"/>
                  <a:gd name="T18" fmla="*/ 17 w 18"/>
                  <a:gd name="T19" fmla="*/ 11 h 40"/>
                  <a:gd name="T20" fmla="*/ 16 w 18"/>
                  <a:gd name="T21" fmla="*/ 5 h 40"/>
                  <a:gd name="T22" fmla="*/ 11 w 18"/>
                  <a:gd name="T23" fmla="*/ 0 h 40"/>
                  <a:gd name="T24" fmla="*/ 6 w 18"/>
                  <a:gd name="T25" fmla="*/ 3 h 40"/>
                  <a:gd name="T26" fmla="*/ 7 w 18"/>
                  <a:gd name="T27" fmla="*/ 9 h 40"/>
                  <a:gd name="T28" fmla="*/ 1 w 18"/>
                  <a:gd name="T29" fmla="*/ 21 h 40"/>
                  <a:gd name="T30" fmla="*/ 0 w 18"/>
                  <a:gd name="T31" fmla="*/ 32 h 40"/>
                  <a:gd name="T32" fmla="*/ 5 w 18"/>
                  <a:gd name="T33" fmla="*/ 38 h 40"/>
                  <a:gd name="T34" fmla="*/ 11 w 18"/>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1" y="40"/>
                    </a:moveTo>
                    <a:cubicBezTo>
                      <a:pt x="11" y="37"/>
                      <a:pt x="11" y="37"/>
                      <a:pt x="11" y="37"/>
                    </a:cubicBezTo>
                    <a:cubicBezTo>
                      <a:pt x="5" y="31"/>
                      <a:pt x="5" y="31"/>
                      <a:pt x="5" y="31"/>
                    </a:cubicBezTo>
                    <a:cubicBezTo>
                      <a:pt x="11" y="32"/>
                      <a:pt x="11" y="32"/>
                      <a:pt x="11" y="32"/>
                    </a:cubicBezTo>
                    <a:cubicBezTo>
                      <a:pt x="11" y="26"/>
                      <a:pt x="11" y="26"/>
                      <a:pt x="11" y="26"/>
                    </a:cubicBezTo>
                    <a:cubicBezTo>
                      <a:pt x="8" y="21"/>
                      <a:pt x="8" y="21"/>
                      <a:pt x="8" y="21"/>
                    </a:cubicBezTo>
                    <a:cubicBezTo>
                      <a:pt x="13" y="23"/>
                      <a:pt x="13" y="23"/>
                      <a:pt x="13" y="23"/>
                    </a:cubicBezTo>
                    <a:cubicBezTo>
                      <a:pt x="18" y="17"/>
                      <a:pt x="18" y="17"/>
                      <a:pt x="18" y="17"/>
                    </a:cubicBezTo>
                    <a:cubicBezTo>
                      <a:pt x="18" y="17"/>
                      <a:pt x="11" y="9"/>
                      <a:pt x="11" y="6"/>
                    </a:cubicBezTo>
                    <a:cubicBezTo>
                      <a:pt x="15" y="10"/>
                      <a:pt x="17" y="11"/>
                      <a:pt x="17" y="11"/>
                    </a:cubicBezTo>
                    <a:cubicBezTo>
                      <a:pt x="16" y="5"/>
                      <a:pt x="16" y="5"/>
                      <a:pt x="16" y="5"/>
                    </a:cubicBezTo>
                    <a:cubicBezTo>
                      <a:pt x="11" y="0"/>
                      <a:pt x="11" y="0"/>
                      <a:pt x="11" y="0"/>
                    </a:cubicBezTo>
                    <a:cubicBezTo>
                      <a:pt x="6" y="3"/>
                      <a:pt x="6" y="3"/>
                      <a:pt x="6" y="3"/>
                    </a:cubicBezTo>
                    <a:cubicBezTo>
                      <a:pt x="7" y="9"/>
                      <a:pt x="7" y="9"/>
                      <a:pt x="7" y="9"/>
                    </a:cubicBezTo>
                    <a:cubicBezTo>
                      <a:pt x="1" y="21"/>
                      <a:pt x="1" y="21"/>
                      <a:pt x="1" y="21"/>
                    </a:cubicBezTo>
                    <a:cubicBezTo>
                      <a:pt x="0" y="32"/>
                      <a:pt x="0" y="32"/>
                      <a:pt x="0" y="32"/>
                    </a:cubicBezTo>
                    <a:cubicBezTo>
                      <a:pt x="5" y="38"/>
                      <a:pt x="5" y="38"/>
                      <a:pt x="5" y="38"/>
                    </a:cubicBezTo>
                    <a:lnTo>
                      <a:pt x="1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8" name="Freeform 562">
                <a:extLst>
                  <a:ext uri="{FF2B5EF4-FFF2-40B4-BE49-F238E27FC236}">
                    <a16:creationId xmlns:a16="http://schemas.microsoft.com/office/drawing/2014/main" xmlns="" id="{0304A527-FCDE-4A3A-89C7-61EE4FB8A7A5}"/>
                  </a:ext>
                </a:extLst>
              </p:cNvPr>
              <p:cNvSpPr>
                <a:spLocks/>
              </p:cNvSpPr>
              <p:nvPr/>
            </p:nvSpPr>
            <p:spPr bwMode="auto">
              <a:xfrm>
                <a:off x="-3086" y="3577"/>
                <a:ext cx="12" cy="12"/>
              </a:xfrm>
              <a:custGeom>
                <a:avLst/>
                <a:gdLst>
                  <a:gd name="T0" fmla="*/ 12 w 12"/>
                  <a:gd name="T1" fmla="*/ 6 h 12"/>
                  <a:gd name="T2" fmla="*/ 10 w 12"/>
                  <a:gd name="T3" fmla="*/ 0 h 12"/>
                  <a:gd name="T4" fmla="*/ 0 w 12"/>
                  <a:gd name="T5" fmla="*/ 9 h 12"/>
                  <a:gd name="T6" fmla="*/ 6 w 12"/>
                  <a:gd name="T7" fmla="*/ 12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0" y="0"/>
                      <a:pt x="10" y="0"/>
                      <a:pt x="10" y="0"/>
                    </a:cubicBezTo>
                    <a:cubicBezTo>
                      <a:pt x="7" y="1"/>
                      <a:pt x="0" y="9"/>
                      <a:pt x="0" y="9"/>
                    </a:cubicBezTo>
                    <a:cubicBezTo>
                      <a:pt x="6" y="12"/>
                      <a:pt x="6" y="12"/>
                      <a:pt x="6" y="12"/>
                    </a:cubicBezTo>
                    <a:lnTo>
                      <a:pt x="1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9" name="Freeform 563">
                <a:extLst>
                  <a:ext uri="{FF2B5EF4-FFF2-40B4-BE49-F238E27FC236}">
                    <a16:creationId xmlns:a16="http://schemas.microsoft.com/office/drawing/2014/main" xmlns="" id="{02D26473-CBBA-4035-8B71-CC3C5AF5E6BE}"/>
                  </a:ext>
                </a:extLst>
              </p:cNvPr>
              <p:cNvSpPr>
                <a:spLocks/>
              </p:cNvSpPr>
              <p:nvPr/>
            </p:nvSpPr>
            <p:spPr bwMode="auto">
              <a:xfrm>
                <a:off x="-3067" y="3499"/>
                <a:ext cx="28" cy="22"/>
              </a:xfrm>
              <a:custGeom>
                <a:avLst/>
                <a:gdLst>
                  <a:gd name="T0" fmla="*/ 12 w 30"/>
                  <a:gd name="T1" fmla="*/ 23 h 23"/>
                  <a:gd name="T2" fmla="*/ 19 w 30"/>
                  <a:gd name="T3" fmla="*/ 23 h 23"/>
                  <a:gd name="T4" fmla="*/ 25 w 30"/>
                  <a:gd name="T5" fmla="*/ 19 h 23"/>
                  <a:gd name="T6" fmla="*/ 24 w 30"/>
                  <a:gd name="T7" fmla="*/ 14 h 23"/>
                  <a:gd name="T8" fmla="*/ 30 w 30"/>
                  <a:gd name="T9" fmla="*/ 18 h 23"/>
                  <a:gd name="T10" fmla="*/ 3 w 30"/>
                  <a:gd name="T11" fmla="*/ 10 h 23"/>
                  <a:gd name="T12" fmla="*/ 0 w 30"/>
                  <a:gd name="T13" fmla="*/ 15 h 23"/>
                  <a:gd name="T14" fmla="*/ 12 w 30"/>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3">
                    <a:moveTo>
                      <a:pt x="12" y="23"/>
                    </a:moveTo>
                    <a:cubicBezTo>
                      <a:pt x="19" y="23"/>
                      <a:pt x="19" y="23"/>
                      <a:pt x="19" y="23"/>
                    </a:cubicBezTo>
                    <a:cubicBezTo>
                      <a:pt x="25" y="19"/>
                      <a:pt x="25" y="19"/>
                      <a:pt x="25" y="19"/>
                    </a:cubicBezTo>
                    <a:cubicBezTo>
                      <a:pt x="24" y="14"/>
                      <a:pt x="24" y="14"/>
                      <a:pt x="24" y="14"/>
                    </a:cubicBezTo>
                    <a:cubicBezTo>
                      <a:pt x="24" y="14"/>
                      <a:pt x="28" y="16"/>
                      <a:pt x="30" y="18"/>
                    </a:cubicBezTo>
                    <a:cubicBezTo>
                      <a:pt x="24" y="0"/>
                      <a:pt x="3" y="10"/>
                      <a:pt x="3" y="10"/>
                    </a:cubicBezTo>
                    <a:cubicBezTo>
                      <a:pt x="0" y="15"/>
                      <a:pt x="0" y="15"/>
                      <a:pt x="0" y="15"/>
                    </a:cubicBezTo>
                    <a:cubicBezTo>
                      <a:pt x="7" y="16"/>
                      <a:pt x="12" y="23"/>
                      <a:pt x="1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0" name="Freeform 564">
                <a:extLst>
                  <a:ext uri="{FF2B5EF4-FFF2-40B4-BE49-F238E27FC236}">
                    <a16:creationId xmlns:a16="http://schemas.microsoft.com/office/drawing/2014/main" xmlns="" id="{6D13E92F-E89B-4DA1-A03B-C3F6681765AD}"/>
                  </a:ext>
                </a:extLst>
              </p:cNvPr>
              <p:cNvSpPr>
                <a:spLocks/>
              </p:cNvSpPr>
              <p:nvPr/>
            </p:nvSpPr>
            <p:spPr bwMode="auto">
              <a:xfrm>
                <a:off x="-3056" y="3523"/>
                <a:ext cx="13" cy="5"/>
              </a:xfrm>
              <a:custGeom>
                <a:avLst/>
                <a:gdLst>
                  <a:gd name="T0" fmla="*/ 13 w 13"/>
                  <a:gd name="T1" fmla="*/ 1 h 5"/>
                  <a:gd name="T2" fmla="*/ 0 w 13"/>
                  <a:gd name="T3" fmla="*/ 0 h 5"/>
                  <a:gd name="T4" fmla="*/ 0 w 13"/>
                  <a:gd name="T5" fmla="*/ 3 h 5"/>
                  <a:gd name="T6" fmla="*/ 5 w 13"/>
                  <a:gd name="T7" fmla="*/ 5 h 5"/>
                  <a:gd name="T8" fmla="*/ 13 w 13"/>
                  <a:gd name="T9" fmla="*/ 1 h 5"/>
                </a:gdLst>
                <a:ahLst/>
                <a:cxnLst>
                  <a:cxn ang="0">
                    <a:pos x="T0" y="T1"/>
                  </a:cxn>
                  <a:cxn ang="0">
                    <a:pos x="T2" y="T3"/>
                  </a:cxn>
                  <a:cxn ang="0">
                    <a:pos x="T4" y="T5"/>
                  </a:cxn>
                  <a:cxn ang="0">
                    <a:pos x="T6" y="T7"/>
                  </a:cxn>
                  <a:cxn ang="0">
                    <a:pos x="T8" y="T9"/>
                  </a:cxn>
                </a:cxnLst>
                <a:rect l="0" t="0" r="r" b="b"/>
                <a:pathLst>
                  <a:path w="13" h="5">
                    <a:moveTo>
                      <a:pt x="13" y="1"/>
                    </a:moveTo>
                    <a:lnTo>
                      <a:pt x="0" y="0"/>
                    </a:lnTo>
                    <a:lnTo>
                      <a:pt x="0" y="3"/>
                    </a:lnTo>
                    <a:lnTo>
                      <a:pt x="5" y="5"/>
                    </a:lnTo>
                    <a:lnTo>
                      <a:pt x="1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1" name="Freeform 565">
                <a:extLst>
                  <a:ext uri="{FF2B5EF4-FFF2-40B4-BE49-F238E27FC236}">
                    <a16:creationId xmlns:a16="http://schemas.microsoft.com/office/drawing/2014/main" xmlns="" id="{894DEEB3-6DDA-4587-8C84-E91C10AF4CCC}"/>
                  </a:ext>
                </a:extLst>
              </p:cNvPr>
              <p:cNvSpPr>
                <a:spLocks/>
              </p:cNvSpPr>
              <p:nvPr/>
            </p:nvSpPr>
            <p:spPr bwMode="auto">
              <a:xfrm>
                <a:off x="-3062" y="3529"/>
                <a:ext cx="11" cy="10"/>
              </a:xfrm>
              <a:custGeom>
                <a:avLst/>
                <a:gdLst>
                  <a:gd name="T0" fmla="*/ 0 w 11"/>
                  <a:gd name="T1" fmla="*/ 1 h 10"/>
                  <a:gd name="T2" fmla="*/ 0 w 11"/>
                  <a:gd name="T3" fmla="*/ 6 h 10"/>
                  <a:gd name="T4" fmla="*/ 6 w 11"/>
                  <a:gd name="T5" fmla="*/ 10 h 10"/>
                  <a:gd name="T6" fmla="*/ 11 w 11"/>
                  <a:gd name="T7" fmla="*/ 6 h 10"/>
                  <a:gd name="T8" fmla="*/ 10 w 11"/>
                  <a:gd name="T9" fmla="*/ 2 h 10"/>
                  <a:gd name="T10" fmla="*/ 5 w 11"/>
                  <a:gd name="T11" fmla="*/ 0 h 10"/>
                  <a:gd name="T12" fmla="*/ 0 w 11"/>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0" y="1"/>
                    </a:moveTo>
                    <a:lnTo>
                      <a:pt x="0" y="6"/>
                    </a:lnTo>
                    <a:lnTo>
                      <a:pt x="6" y="10"/>
                    </a:lnTo>
                    <a:lnTo>
                      <a:pt x="11" y="6"/>
                    </a:lnTo>
                    <a:lnTo>
                      <a:pt x="10" y="2"/>
                    </a:lnTo>
                    <a:lnTo>
                      <a:pt x="5"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2" name="Freeform 566">
                <a:extLst>
                  <a:ext uri="{FF2B5EF4-FFF2-40B4-BE49-F238E27FC236}">
                    <a16:creationId xmlns:a16="http://schemas.microsoft.com/office/drawing/2014/main" xmlns="" id="{3E75B60E-FC1B-4951-B4B2-3E33DD2B64B4}"/>
                  </a:ext>
                </a:extLst>
              </p:cNvPr>
              <p:cNvSpPr>
                <a:spLocks/>
              </p:cNvSpPr>
              <p:nvPr/>
            </p:nvSpPr>
            <p:spPr bwMode="auto">
              <a:xfrm>
                <a:off x="-3026" y="3642"/>
                <a:ext cx="49" cy="43"/>
              </a:xfrm>
              <a:custGeom>
                <a:avLst/>
                <a:gdLst>
                  <a:gd name="T0" fmla="*/ 4 w 52"/>
                  <a:gd name="T1" fmla="*/ 46 h 46"/>
                  <a:gd name="T2" fmla="*/ 6 w 52"/>
                  <a:gd name="T3" fmla="*/ 44 h 46"/>
                  <a:gd name="T4" fmla="*/ 18 w 52"/>
                  <a:gd name="T5" fmla="*/ 45 h 46"/>
                  <a:gd name="T6" fmla="*/ 30 w 52"/>
                  <a:gd name="T7" fmla="*/ 42 h 46"/>
                  <a:gd name="T8" fmla="*/ 36 w 52"/>
                  <a:gd name="T9" fmla="*/ 46 h 46"/>
                  <a:gd name="T10" fmla="*/ 41 w 52"/>
                  <a:gd name="T11" fmla="*/ 43 h 46"/>
                  <a:gd name="T12" fmla="*/ 43 w 52"/>
                  <a:gd name="T13" fmla="*/ 38 h 46"/>
                  <a:gd name="T14" fmla="*/ 48 w 52"/>
                  <a:gd name="T15" fmla="*/ 39 h 46"/>
                  <a:gd name="T16" fmla="*/ 51 w 52"/>
                  <a:gd name="T17" fmla="*/ 32 h 46"/>
                  <a:gd name="T18" fmla="*/ 39 w 52"/>
                  <a:gd name="T19" fmla="*/ 21 h 46"/>
                  <a:gd name="T20" fmla="*/ 31 w 52"/>
                  <a:gd name="T21" fmla="*/ 13 h 46"/>
                  <a:gd name="T22" fmla="*/ 23 w 52"/>
                  <a:gd name="T23" fmla="*/ 0 h 46"/>
                  <a:gd name="T24" fmla="*/ 17 w 52"/>
                  <a:gd name="T25" fmla="*/ 1 h 46"/>
                  <a:gd name="T26" fmla="*/ 11 w 52"/>
                  <a:gd name="T27" fmla="*/ 7 h 46"/>
                  <a:gd name="T28" fmla="*/ 10 w 52"/>
                  <a:gd name="T29" fmla="*/ 12 h 46"/>
                  <a:gd name="T30" fmla="*/ 16 w 52"/>
                  <a:gd name="T31" fmla="*/ 15 h 46"/>
                  <a:gd name="T32" fmla="*/ 21 w 52"/>
                  <a:gd name="T33" fmla="*/ 22 h 46"/>
                  <a:gd name="T34" fmla="*/ 27 w 52"/>
                  <a:gd name="T35" fmla="*/ 24 h 46"/>
                  <a:gd name="T36" fmla="*/ 21 w 52"/>
                  <a:gd name="T37" fmla="*/ 26 h 46"/>
                  <a:gd name="T38" fmla="*/ 16 w 52"/>
                  <a:gd name="T39" fmla="*/ 30 h 46"/>
                  <a:gd name="T40" fmla="*/ 17 w 52"/>
                  <a:gd name="T41" fmla="*/ 36 h 46"/>
                  <a:gd name="T42" fmla="*/ 23 w 52"/>
                  <a:gd name="T43" fmla="*/ 37 h 46"/>
                  <a:gd name="T44" fmla="*/ 10 w 52"/>
                  <a:gd name="T45" fmla="*/ 38 h 46"/>
                  <a:gd name="T46" fmla="*/ 6 w 52"/>
                  <a:gd name="T47" fmla="*/ 36 h 46"/>
                  <a:gd name="T48" fmla="*/ 0 w 52"/>
                  <a:gd name="T49" fmla="*/ 40 h 46"/>
                  <a:gd name="T50" fmla="*/ 4 w 52"/>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46">
                    <a:moveTo>
                      <a:pt x="4" y="46"/>
                    </a:moveTo>
                    <a:cubicBezTo>
                      <a:pt x="6" y="44"/>
                      <a:pt x="6" y="44"/>
                      <a:pt x="6" y="44"/>
                    </a:cubicBezTo>
                    <a:cubicBezTo>
                      <a:pt x="6" y="44"/>
                      <a:pt x="16" y="46"/>
                      <a:pt x="18" y="45"/>
                    </a:cubicBezTo>
                    <a:cubicBezTo>
                      <a:pt x="20" y="45"/>
                      <a:pt x="30" y="41"/>
                      <a:pt x="30" y="42"/>
                    </a:cubicBezTo>
                    <a:cubicBezTo>
                      <a:pt x="31" y="43"/>
                      <a:pt x="35" y="46"/>
                      <a:pt x="36" y="46"/>
                    </a:cubicBezTo>
                    <a:cubicBezTo>
                      <a:pt x="37" y="45"/>
                      <a:pt x="41" y="45"/>
                      <a:pt x="41" y="43"/>
                    </a:cubicBezTo>
                    <a:cubicBezTo>
                      <a:pt x="41" y="42"/>
                      <a:pt x="43" y="38"/>
                      <a:pt x="43" y="38"/>
                    </a:cubicBezTo>
                    <a:cubicBezTo>
                      <a:pt x="48" y="39"/>
                      <a:pt x="48" y="39"/>
                      <a:pt x="48" y="39"/>
                    </a:cubicBezTo>
                    <a:cubicBezTo>
                      <a:pt x="48" y="39"/>
                      <a:pt x="52" y="34"/>
                      <a:pt x="51" y="32"/>
                    </a:cubicBezTo>
                    <a:cubicBezTo>
                      <a:pt x="50" y="30"/>
                      <a:pt x="45" y="22"/>
                      <a:pt x="39" y="21"/>
                    </a:cubicBezTo>
                    <a:cubicBezTo>
                      <a:pt x="32" y="19"/>
                      <a:pt x="31" y="15"/>
                      <a:pt x="31" y="13"/>
                    </a:cubicBezTo>
                    <a:cubicBezTo>
                      <a:pt x="31" y="11"/>
                      <a:pt x="29" y="1"/>
                      <a:pt x="23" y="0"/>
                    </a:cubicBezTo>
                    <a:cubicBezTo>
                      <a:pt x="20" y="0"/>
                      <a:pt x="17" y="1"/>
                      <a:pt x="17" y="1"/>
                    </a:cubicBezTo>
                    <a:cubicBezTo>
                      <a:pt x="11" y="7"/>
                      <a:pt x="11" y="7"/>
                      <a:pt x="11" y="7"/>
                    </a:cubicBezTo>
                    <a:cubicBezTo>
                      <a:pt x="10" y="12"/>
                      <a:pt x="10" y="12"/>
                      <a:pt x="10" y="12"/>
                    </a:cubicBezTo>
                    <a:cubicBezTo>
                      <a:pt x="16" y="15"/>
                      <a:pt x="16" y="15"/>
                      <a:pt x="16" y="15"/>
                    </a:cubicBezTo>
                    <a:cubicBezTo>
                      <a:pt x="21" y="22"/>
                      <a:pt x="21" y="22"/>
                      <a:pt x="21" y="22"/>
                    </a:cubicBezTo>
                    <a:cubicBezTo>
                      <a:pt x="27" y="24"/>
                      <a:pt x="27" y="24"/>
                      <a:pt x="27" y="24"/>
                    </a:cubicBezTo>
                    <a:cubicBezTo>
                      <a:pt x="21" y="26"/>
                      <a:pt x="21" y="26"/>
                      <a:pt x="21" y="26"/>
                    </a:cubicBezTo>
                    <a:cubicBezTo>
                      <a:pt x="16" y="30"/>
                      <a:pt x="16" y="30"/>
                      <a:pt x="16" y="30"/>
                    </a:cubicBezTo>
                    <a:cubicBezTo>
                      <a:pt x="17" y="36"/>
                      <a:pt x="17" y="36"/>
                      <a:pt x="17" y="36"/>
                    </a:cubicBezTo>
                    <a:cubicBezTo>
                      <a:pt x="23" y="37"/>
                      <a:pt x="23" y="37"/>
                      <a:pt x="23" y="37"/>
                    </a:cubicBezTo>
                    <a:cubicBezTo>
                      <a:pt x="10" y="38"/>
                      <a:pt x="10" y="38"/>
                      <a:pt x="10" y="38"/>
                    </a:cubicBezTo>
                    <a:cubicBezTo>
                      <a:pt x="6" y="36"/>
                      <a:pt x="6" y="36"/>
                      <a:pt x="6" y="36"/>
                    </a:cubicBezTo>
                    <a:cubicBezTo>
                      <a:pt x="0" y="40"/>
                      <a:pt x="0" y="40"/>
                      <a:pt x="0" y="40"/>
                    </a:cubicBezTo>
                    <a:lnTo>
                      <a:pt x="4"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3" name="Freeform 567">
                <a:extLst>
                  <a:ext uri="{FF2B5EF4-FFF2-40B4-BE49-F238E27FC236}">
                    <a16:creationId xmlns:a16="http://schemas.microsoft.com/office/drawing/2014/main" xmlns="" id="{B2CE34E4-F0AB-4698-BA98-8FBF694953B4}"/>
                  </a:ext>
                </a:extLst>
              </p:cNvPr>
              <p:cNvSpPr>
                <a:spLocks/>
              </p:cNvSpPr>
              <p:nvPr/>
            </p:nvSpPr>
            <p:spPr bwMode="auto">
              <a:xfrm>
                <a:off x="-3025" y="3703"/>
                <a:ext cx="5" cy="11"/>
              </a:xfrm>
              <a:custGeom>
                <a:avLst/>
                <a:gdLst>
                  <a:gd name="T0" fmla="*/ 1 w 5"/>
                  <a:gd name="T1" fmla="*/ 11 h 11"/>
                  <a:gd name="T2" fmla="*/ 5 w 5"/>
                  <a:gd name="T3" fmla="*/ 6 h 11"/>
                  <a:gd name="T4" fmla="*/ 5 w 5"/>
                  <a:gd name="T5" fmla="*/ 0 h 11"/>
                  <a:gd name="T6" fmla="*/ 0 w 5"/>
                  <a:gd name="T7" fmla="*/ 5 h 11"/>
                  <a:gd name="T8" fmla="*/ 1 w 5"/>
                  <a:gd name="T9" fmla="*/ 11 h 11"/>
                </a:gdLst>
                <a:ahLst/>
                <a:cxnLst>
                  <a:cxn ang="0">
                    <a:pos x="T0" y="T1"/>
                  </a:cxn>
                  <a:cxn ang="0">
                    <a:pos x="T2" y="T3"/>
                  </a:cxn>
                  <a:cxn ang="0">
                    <a:pos x="T4" y="T5"/>
                  </a:cxn>
                  <a:cxn ang="0">
                    <a:pos x="T6" y="T7"/>
                  </a:cxn>
                  <a:cxn ang="0">
                    <a:pos x="T8" y="T9"/>
                  </a:cxn>
                </a:cxnLst>
                <a:rect l="0" t="0" r="r" b="b"/>
                <a:pathLst>
                  <a:path w="5" h="11">
                    <a:moveTo>
                      <a:pt x="1" y="11"/>
                    </a:moveTo>
                    <a:lnTo>
                      <a:pt x="5" y="6"/>
                    </a:lnTo>
                    <a:lnTo>
                      <a:pt x="5" y="0"/>
                    </a:lnTo>
                    <a:lnTo>
                      <a:pt x="0" y="5"/>
                    </a:lnTo>
                    <a:lnTo>
                      <a:pt x="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4" name="Freeform 568">
                <a:extLst>
                  <a:ext uri="{FF2B5EF4-FFF2-40B4-BE49-F238E27FC236}">
                    <a16:creationId xmlns:a16="http://schemas.microsoft.com/office/drawing/2014/main" xmlns="" id="{45D47CE8-5680-49CE-8772-83BEA0239F8C}"/>
                  </a:ext>
                </a:extLst>
              </p:cNvPr>
              <p:cNvSpPr>
                <a:spLocks/>
              </p:cNvSpPr>
              <p:nvPr/>
            </p:nvSpPr>
            <p:spPr bwMode="auto">
              <a:xfrm>
                <a:off x="-3052" y="3725"/>
                <a:ext cx="31" cy="40"/>
              </a:xfrm>
              <a:custGeom>
                <a:avLst/>
                <a:gdLst>
                  <a:gd name="T0" fmla="*/ 28 w 33"/>
                  <a:gd name="T1" fmla="*/ 36 h 43"/>
                  <a:gd name="T2" fmla="*/ 33 w 33"/>
                  <a:gd name="T3" fmla="*/ 30 h 43"/>
                  <a:gd name="T4" fmla="*/ 32 w 33"/>
                  <a:gd name="T5" fmla="*/ 18 h 43"/>
                  <a:gd name="T6" fmla="*/ 32 w 33"/>
                  <a:gd name="T7" fmla="*/ 1 h 43"/>
                  <a:gd name="T8" fmla="*/ 16 w 33"/>
                  <a:gd name="T9" fmla="*/ 11 h 43"/>
                  <a:gd name="T10" fmla="*/ 14 w 33"/>
                  <a:gd name="T11" fmla="*/ 5 h 43"/>
                  <a:gd name="T12" fmla="*/ 7 w 33"/>
                  <a:gd name="T13" fmla="*/ 8 h 43"/>
                  <a:gd name="T14" fmla="*/ 6 w 33"/>
                  <a:gd name="T15" fmla="*/ 14 h 43"/>
                  <a:gd name="T16" fmla="*/ 2 w 33"/>
                  <a:gd name="T17" fmla="*/ 19 h 43"/>
                  <a:gd name="T18" fmla="*/ 4 w 33"/>
                  <a:gd name="T19" fmla="*/ 26 h 43"/>
                  <a:gd name="T20" fmla="*/ 14 w 33"/>
                  <a:gd name="T21" fmla="*/ 16 h 43"/>
                  <a:gd name="T22" fmla="*/ 19 w 33"/>
                  <a:gd name="T23" fmla="*/ 19 h 43"/>
                  <a:gd name="T24" fmla="*/ 14 w 33"/>
                  <a:gd name="T25" fmla="*/ 21 h 43"/>
                  <a:gd name="T26" fmla="*/ 16 w 33"/>
                  <a:gd name="T27" fmla="*/ 28 h 43"/>
                  <a:gd name="T28" fmla="*/ 16 w 33"/>
                  <a:gd name="T29" fmla="*/ 33 h 43"/>
                  <a:gd name="T30" fmla="*/ 10 w 33"/>
                  <a:gd name="T31" fmla="*/ 36 h 43"/>
                  <a:gd name="T32" fmla="*/ 13 w 33"/>
                  <a:gd name="T33" fmla="*/ 43 h 43"/>
                  <a:gd name="T34" fmla="*/ 28 w 33"/>
                  <a:gd name="T35"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28" y="36"/>
                    </a:moveTo>
                    <a:cubicBezTo>
                      <a:pt x="33" y="30"/>
                      <a:pt x="33" y="30"/>
                      <a:pt x="33" y="30"/>
                    </a:cubicBezTo>
                    <a:cubicBezTo>
                      <a:pt x="33" y="30"/>
                      <a:pt x="32" y="20"/>
                      <a:pt x="32" y="18"/>
                    </a:cubicBezTo>
                    <a:cubicBezTo>
                      <a:pt x="31" y="17"/>
                      <a:pt x="32" y="7"/>
                      <a:pt x="32" y="1"/>
                    </a:cubicBezTo>
                    <a:cubicBezTo>
                      <a:pt x="23" y="0"/>
                      <a:pt x="16" y="11"/>
                      <a:pt x="16" y="11"/>
                    </a:cubicBezTo>
                    <a:cubicBezTo>
                      <a:pt x="14" y="5"/>
                      <a:pt x="14" y="5"/>
                      <a:pt x="14" y="5"/>
                    </a:cubicBezTo>
                    <a:cubicBezTo>
                      <a:pt x="7" y="8"/>
                      <a:pt x="7" y="8"/>
                      <a:pt x="7" y="8"/>
                    </a:cubicBezTo>
                    <a:cubicBezTo>
                      <a:pt x="6" y="14"/>
                      <a:pt x="6" y="14"/>
                      <a:pt x="6" y="14"/>
                    </a:cubicBezTo>
                    <a:cubicBezTo>
                      <a:pt x="6" y="14"/>
                      <a:pt x="4" y="18"/>
                      <a:pt x="2" y="19"/>
                    </a:cubicBezTo>
                    <a:cubicBezTo>
                      <a:pt x="0" y="21"/>
                      <a:pt x="2" y="22"/>
                      <a:pt x="4" y="26"/>
                    </a:cubicBezTo>
                    <a:cubicBezTo>
                      <a:pt x="8" y="24"/>
                      <a:pt x="14" y="16"/>
                      <a:pt x="14" y="16"/>
                    </a:cubicBezTo>
                    <a:cubicBezTo>
                      <a:pt x="19" y="19"/>
                      <a:pt x="19" y="19"/>
                      <a:pt x="19" y="19"/>
                    </a:cubicBezTo>
                    <a:cubicBezTo>
                      <a:pt x="14" y="21"/>
                      <a:pt x="14" y="21"/>
                      <a:pt x="14" y="21"/>
                    </a:cubicBezTo>
                    <a:cubicBezTo>
                      <a:pt x="16" y="28"/>
                      <a:pt x="16" y="28"/>
                      <a:pt x="16" y="28"/>
                    </a:cubicBezTo>
                    <a:cubicBezTo>
                      <a:pt x="16" y="28"/>
                      <a:pt x="16" y="31"/>
                      <a:pt x="16" y="33"/>
                    </a:cubicBezTo>
                    <a:cubicBezTo>
                      <a:pt x="16" y="35"/>
                      <a:pt x="10" y="36"/>
                      <a:pt x="10" y="36"/>
                    </a:cubicBezTo>
                    <a:cubicBezTo>
                      <a:pt x="10" y="36"/>
                      <a:pt x="11" y="39"/>
                      <a:pt x="13" y="43"/>
                    </a:cubicBezTo>
                    <a:cubicBezTo>
                      <a:pt x="15" y="40"/>
                      <a:pt x="28" y="36"/>
                      <a:pt x="2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5" name="Freeform 569">
                <a:extLst>
                  <a:ext uri="{FF2B5EF4-FFF2-40B4-BE49-F238E27FC236}">
                    <a16:creationId xmlns:a16="http://schemas.microsoft.com/office/drawing/2014/main" xmlns="" id="{21664E50-4F01-407B-96EB-820B6133BF0F}"/>
                  </a:ext>
                </a:extLst>
              </p:cNvPr>
              <p:cNvSpPr>
                <a:spLocks/>
              </p:cNvSpPr>
              <p:nvPr/>
            </p:nvSpPr>
            <p:spPr bwMode="auto">
              <a:xfrm>
                <a:off x="-2963" y="3742"/>
                <a:ext cx="14" cy="23"/>
              </a:xfrm>
              <a:custGeom>
                <a:avLst/>
                <a:gdLst>
                  <a:gd name="T0" fmla="*/ 4 w 15"/>
                  <a:gd name="T1" fmla="*/ 0 h 25"/>
                  <a:gd name="T2" fmla="*/ 0 w 15"/>
                  <a:gd name="T3" fmla="*/ 2 h 25"/>
                  <a:gd name="T4" fmla="*/ 3 w 15"/>
                  <a:gd name="T5" fmla="*/ 14 h 25"/>
                  <a:gd name="T6" fmla="*/ 9 w 15"/>
                  <a:gd name="T7" fmla="*/ 25 h 25"/>
                  <a:gd name="T8" fmla="*/ 4 w 15"/>
                  <a:gd name="T9" fmla="*/ 0 h 25"/>
                </a:gdLst>
                <a:ahLst/>
                <a:cxnLst>
                  <a:cxn ang="0">
                    <a:pos x="T0" y="T1"/>
                  </a:cxn>
                  <a:cxn ang="0">
                    <a:pos x="T2" y="T3"/>
                  </a:cxn>
                  <a:cxn ang="0">
                    <a:pos x="T4" y="T5"/>
                  </a:cxn>
                  <a:cxn ang="0">
                    <a:pos x="T6" y="T7"/>
                  </a:cxn>
                  <a:cxn ang="0">
                    <a:pos x="T8" y="T9"/>
                  </a:cxn>
                </a:cxnLst>
                <a:rect l="0" t="0" r="r" b="b"/>
                <a:pathLst>
                  <a:path w="15" h="25">
                    <a:moveTo>
                      <a:pt x="4" y="0"/>
                    </a:moveTo>
                    <a:cubicBezTo>
                      <a:pt x="0" y="2"/>
                      <a:pt x="0" y="2"/>
                      <a:pt x="0" y="2"/>
                    </a:cubicBezTo>
                    <a:cubicBezTo>
                      <a:pt x="3" y="14"/>
                      <a:pt x="3" y="14"/>
                      <a:pt x="3" y="14"/>
                    </a:cubicBezTo>
                    <a:cubicBezTo>
                      <a:pt x="3" y="14"/>
                      <a:pt x="7" y="21"/>
                      <a:pt x="9" y="25"/>
                    </a:cubicBezTo>
                    <a:cubicBezTo>
                      <a:pt x="15" y="8"/>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6" name="Freeform 570">
                <a:extLst>
                  <a:ext uri="{FF2B5EF4-FFF2-40B4-BE49-F238E27FC236}">
                    <a16:creationId xmlns:a16="http://schemas.microsoft.com/office/drawing/2014/main" xmlns="" id="{5A66673A-4D94-4916-ABFF-4D5BF4C611DB}"/>
                  </a:ext>
                </a:extLst>
              </p:cNvPr>
              <p:cNvSpPr>
                <a:spLocks/>
              </p:cNvSpPr>
              <p:nvPr/>
            </p:nvSpPr>
            <p:spPr bwMode="auto">
              <a:xfrm>
                <a:off x="-2981" y="3763"/>
                <a:ext cx="19" cy="33"/>
              </a:xfrm>
              <a:custGeom>
                <a:avLst/>
                <a:gdLst>
                  <a:gd name="T0" fmla="*/ 18 w 21"/>
                  <a:gd name="T1" fmla="*/ 6 h 35"/>
                  <a:gd name="T2" fmla="*/ 14 w 21"/>
                  <a:gd name="T3" fmla="*/ 0 h 35"/>
                  <a:gd name="T4" fmla="*/ 9 w 21"/>
                  <a:gd name="T5" fmla="*/ 0 h 35"/>
                  <a:gd name="T6" fmla="*/ 3 w 21"/>
                  <a:gd name="T7" fmla="*/ 3 h 35"/>
                  <a:gd name="T8" fmla="*/ 0 w 21"/>
                  <a:gd name="T9" fmla="*/ 9 h 35"/>
                  <a:gd name="T10" fmla="*/ 1 w 21"/>
                  <a:gd name="T11" fmla="*/ 26 h 35"/>
                  <a:gd name="T12" fmla="*/ 11 w 21"/>
                  <a:gd name="T13" fmla="*/ 35 h 35"/>
                  <a:gd name="T14" fmla="*/ 17 w 21"/>
                  <a:gd name="T15" fmla="*/ 35 h 35"/>
                  <a:gd name="T16" fmla="*/ 18 w 21"/>
                  <a:gd name="T17" fmla="*/ 29 h 35"/>
                  <a:gd name="T18" fmla="*/ 17 w 21"/>
                  <a:gd name="T19" fmla="*/ 24 h 35"/>
                  <a:gd name="T20" fmla="*/ 18 w 21"/>
                  <a:gd name="T2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5">
                    <a:moveTo>
                      <a:pt x="18" y="6"/>
                    </a:moveTo>
                    <a:cubicBezTo>
                      <a:pt x="14" y="0"/>
                      <a:pt x="14" y="0"/>
                      <a:pt x="14" y="0"/>
                    </a:cubicBezTo>
                    <a:cubicBezTo>
                      <a:pt x="9" y="0"/>
                      <a:pt x="9" y="0"/>
                      <a:pt x="9" y="0"/>
                    </a:cubicBezTo>
                    <a:cubicBezTo>
                      <a:pt x="3" y="3"/>
                      <a:pt x="3" y="3"/>
                      <a:pt x="3" y="3"/>
                    </a:cubicBezTo>
                    <a:cubicBezTo>
                      <a:pt x="3" y="3"/>
                      <a:pt x="1" y="5"/>
                      <a:pt x="0" y="9"/>
                    </a:cubicBezTo>
                    <a:cubicBezTo>
                      <a:pt x="1" y="14"/>
                      <a:pt x="1" y="22"/>
                      <a:pt x="1" y="26"/>
                    </a:cubicBezTo>
                    <a:cubicBezTo>
                      <a:pt x="1" y="31"/>
                      <a:pt x="11" y="35"/>
                      <a:pt x="11" y="35"/>
                    </a:cubicBezTo>
                    <a:cubicBezTo>
                      <a:pt x="17" y="35"/>
                      <a:pt x="17" y="35"/>
                      <a:pt x="17" y="35"/>
                    </a:cubicBezTo>
                    <a:cubicBezTo>
                      <a:pt x="18" y="29"/>
                      <a:pt x="18" y="29"/>
                      <a:pt x="18" y="29"/>
                    </a:cubicBezTo>
                    <a:cubicBezTo>
                      <a:pt x="17" y="24"/>
                      <a:pt x="17" y="24"/>
                      <a:pt x="17" y="24"/>
                    </a:cubicBezTo>
                    <a:cubicBezTo>
                      <a:pt x="21" y="11"/>
                      <a:pt x="18" y="6"/>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7" name="Freeform 571">
                <a:extLst>
                  <a:ext uri="{FF2B5EF4-FFF2-40B4-BE49-F238E27FC236}">
                    <a16:creationId xmlns:a16="http://schemas.microsoft.com/office/drawing/2014/main" xmlns="" id="{E1CD0EF3-5706-4540-AF54-45383155C6B2}"/>
                  </a:ext>
                </a:extLst>
              </p:cNvPr>
              <p:cNvSpPr>
                <a:spLocks/>
              </p:cNvSpPr>
              <p:nvPr/>
            </p:nvSpPr>
            <p:spPr bwMode="auto">
              <a:xfrm>
                <a:off x="-2976" y="3924"/>
                <a:ext cx="36" cy="42"/>
              </a:xfrm>
              <a:custGeom>
                <a:avLst/>
                <a:gdLst>
                  <a:gd name="T0" fmla="*/ 24 w 38"/>
                  <a:gd name="T1" fmla="*/ 32 h 45"/>
                  <a:gd name="T2" fmla="*/ 36 w 38"/>
                  <a:gd name="T3" fmla="*/ 20 h 45"/>
                  <a:gd name="T4" fmla="*/ 34 w 38"/>
                  <a:gd name="T5" fmla="*/ 2 h 45"/>
                  <a:gd name="T6" fmla="*/ 20 w 38"/>
                  <a:gd name="T7" fmla="*/ 11 h 45"/>
                  <a:gd name="T8" fmla="*/ 8 w 38"/>
                  <a:gd name="T9" fmla="*/ 23 h 45"/>
                  <a:gd name="T10" fmla="*/ 0 w 38"/>
                  <a:gd name="T11" fmla="*/ 40 h 45"/>
                  <a:gd name="T12" fmla="*/ 24 w 38"/>
                  <a:gd name="T13" fmla="*/ 32 h 45"/>
                </a:gdLst>
                <a:ahLst/>
                <a:cxnLst>
                  <a:cxn ang="0">
                    <a:pos x="T0" y="T1"/>
                  </a:cxn>
                  <a:cxn ang="0">
                    <a:pos x="T2" y="T3"/>
                  </a:cxn>
                  <a:cxn ang="0">
                    <a:pos x="T4" y="T5"/>
                  </a:cxn>
                  <a:cxn ang="0">
                    <a:pos x="T6" y="T7"/>
                  </a:cxn>
                  <a:cxn ang="0">
                    <a:pos x="T8" y="T9"/>
                  </a:cxn>
                  <a:cxn ang="0">
                    <a:pos x="T10" y="T11"/>
                  </a:cxn>
                  <a:cxn ang="0">
                    <a:pos x="T12" y="T13"/>
                  </a:cxn>
                </a:cxnLst>
                <a:rect l="0" t="0" r="r" b="b"/>
                <a:pathLst>
                  <a:path w="38" h="45">
                    <a:moveTo>
                      <a:pt x="24" y="32"/>
                    </a:moveTo>
                    <a:cubicBezTo>
                      <a:pt x="26" y="28"/>
                      <a:pt x="34" y="23"/>
                      <a:pt x="36" y="20"/>
                    </a:cubicBezTo>
                    <a:cubicBezTo>
                      <a:pt x="38" y="17"/>
                      <a:pt x="34" y="2"/>
                      <a:pt x="34" y="2"/>
                    </a:cubicBezTo>
                    <a:cubicBezTo>
                      <a:pt x="33" y="0"/>
                      <a:pt x="21" y="8"/>
                      <a:pt x="20" y="11"/>
                    </a:cubicBezTo>
                    <a:cubicBezTo>
                      <a:pt x="20" y="15"/>
                      <a:pt x="11" y="21"/>
                      <a:pt x="8" y="23"/>
                    </a:cubicBezTo>
                    <a:cubicBezTo>
                      <a:pt x="5" y="25"/>
                      <a:pt x="2" y="35"/>
                      <a:pt x="0" y="40"/>
                    </a:cubicBezTo>
                    <a:cubicBezTo>
                      <a:pt x="10" y="45"/>
                      <a:pt x="22" y="35"/>
                      <a:pt x="2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8" name="Freeform 572">
                <a:extLst>
                  <a:ext uri="{FF2B5EF4-FFF2-40B4-BE49-F238E27FC236}">
                    <a16:creationId xmlns:a16="http://schemas.microsoft.com/office/drawing/2014/main" xmlns="" id="{69EDD686-950A-4BDF-ACB0-B4C97EA0B41D}"/>
                  </a:ext>
                </a:extLst>
              </p:cNvPr>
              <p:cNvSpPr>
                <a:spLocks/>
              </p:cNvSpPr>
              <p:nvPr/>
            </p:nvSpPr>
            <p:spPr bwMode="auto">
              <a:xfrm>
                <a:off x="-3048" y="3796"/>
                <a:ext cx="7" cy="7"/>
              </a:xfrm>
              <a:custGeom>
                <a:avLst/>
                <a:gdLst>
                  <a:gd name="T0" fmla="*/ 7 w 7"/>
                  <a:gd name="T1" fmla="*/ 7 h 7"/>
                  <a:gd name="T2" fmla="*/ 7 w 7"/>
                  <a:gd name="T3" fmla="*/ 0 h 7"/>
                  <a:gd name="T4" fmla="*/ 0 w 7"/>
                  <a:gd name="T5" fmla="*/ 0 h 7"/>
                  <a:gd name="T6" fmla="*/ 7 w 7"/>
                  <a:gd name="T7" fmla="*/ 7 h 7"/>
                </a:gdLst>
                <a:ahLst/>
                <a:cxnLst>
                  <a:cxn ang="0">
                    <a:pos x="T0" y="T1"/>
                  </a:cxn>
                  <a:cxn ang="0">
                    <a:pos x="T2" y="T3"/>
                  </a:cxn>
                  <a:cxn ang="0">
                    <a:pos x="T4" y="T5"/>
                  </a:cxn>
                  <a:cxn ang="0">
                    <a:pos x="T6" y="T7"/>
                  </a:cxn>
                </a:cxnLst>
                <a:rect l="0" t="0" r="r" b="b"/>
                <a:pathLst>
                  <a:path w="7" h="7">
                    <a:moveTo>
                      <a:pt x="7" y="7"/>
                    </a:moveTo>
                    <a:lnTo>
                      <a:pt x="7" y="0"/>
                    </a:lnTo>
                    <a:lnTo>
                      <a:pt x="0" y="0"/>
                    </a:lnTo>
                    <a:lnTo>
                      <a:pt x="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9" name="Freeform 573">
                <a:extLst>
                  <a:ext uri="{FF2B5EF4-FFF2-40B4-BE49-F238E27FC236}">
                    <a16:creationId xmlns:a16="http://schemas.microsoft.com/office/drawing/2014/main" xmlns="" id="{C8A86312-3986-49D1-9283-010351619F05}"/>
                  </a:ext>
                </a:extLst>
              </p:cNvPr>
              <p:cNvSpPr>
                <a:spLocks/>
              </p:cNvSpPr>
              <p:nvPr/>
            </p:nvSpPr>
            <p:spPr bwMode="auto">
              <a:xfrm>
                <a:off x="-2980" y="4040"/>
                <a:ext cx="36" cy="35"/>
              </a:xfrm>
              <a:custGeom>
                <a:avLst/>
                <a:gdLst>
                  <a:gd name="T0" fmla="*/ 3 w 38"/>
                  <a:gd name="T1" fmla="*/ 5 h 38"/>
                  <a:gd name="T2" fmla="*/ 0 w 38"/>
                  <a:gd name="T3" fmla="*/ 18 h 38"/>
                  <a:gd name="T4" fmla="*/ 3 w 38"/>
                  <a:gd name="T5" fmla="*/ 30 h 38"/>
                  <a:gd name="T6" fmla="*/ 10 w 38"/>
                  <a:gd name="T7" fmla="*/ 33 h 38"/>
                  <a:gd name="T8" fmla="*/ 12 w 38"/>
                  <a:gd name="T9" fmla="*/ 38 h 38"/>
                  <a:gd name="T10" fmla="*/ 18 w 38"/>
                  <a:gd name="T11" fmla="*/ 36 h 38"/>
                  <a:gd name="T12" fmla="*/ 32 w 38"/>
                  <a:gd name="T13" fmla="*/ 27 h 38"/>
                  <a:gd name="T14" fmla="*/ 38 w 38"/>
                  <a:gd name="T15" fmla="*/ 20 h 38"/>
                  <a:gd name="T16" fmla="*/ 32 w 38"/>
                  <a:gd name="T17" fmla="*/ 20 h 38"/>
                  <a:gd name="T18" fmla="*/ 26 w 38"/>
                  <a:gd name="T19" fmla="*/ 14 h 38"/>
                  <a:gd name="T20" fmla="*/ 20 w 38"/>
                  <a:gd name="T21" fmla="*/ 3 h 38"/>
                  <a:gd name="T22" fmla="*/ 14 w 38"/>
                  <a:gd name="T23" fmla="*/ 0 h 38"/>
                  <a:gd name="T24" fmla="*/ 3 w 38"/>
                  <a:gd name="T25"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3" y="5"/>
                    </a:moveTo>
                    <a:cubicBezTo>
                      <a:pt x="1" y="7"/>
                      <a:pt x="0" y="18"/>
                      <a:pt x="0" y="18"/>
                    </a:cubicBezTo>
                    <a:cubicBezTo>
                      <a:pt x="0" y="18"/>
                      <a:pt x="4" y="27"/>
                      <a:pt x="3" y="30"/>
                    </a:cubicBezTo>
                    <a:cubicBezTo>
                      <a:pt x="7" y="32"/>
                      <a:pt x="10" y="33"/>
                      <a:pt x="10" y="33"/>
                    </a:cubicBezTo>
                    <a:cubicBezTo>
                      <a:pt x="12" y="38"/>
                      <a:pt x="12" y="38"/>
                      <a:pt x="12" y="38"/>
                    </a:cubicBezTo>
                    <a:cubicBezTo>
                      <a:pt x="18" y="36"/>
                      <a:pt x="18" y="36"/>
                      <a:pt x="18" y="36"/>
                    </a:cubicBezTo>
                    <a:cubicBezTo>
                      <a:pt x="18" y="36"/>
                      <a:pt x="24" y="27"/>
                      <a:pt x="32" y="27"/>
                    </a:cubicBezTo>
                    <a:cubicBezTo>
                      <a:pt x="34" y="26"/>
                      <a:pt x="38" y="20"/>
                      <a:pt x="38" y="20"/>
                    </a:cubicBezTo>
                    <a:cubicBezTo>
                      <a:pt x="32" y="20"/>
                      <a:pt x="32" y="20"/>
                      <a:pt x="32" y="20"/>
                    </a:cubicBezTo>
                    <a:cubicBezTo>
                      <a:pt x="26" y="14"/>
                      <a:pt x="26" y="14"/>
                      <a:pt x="26" y="14"/>
                    </a:cubicBezTo>
                    <a:cubicBezTo>
                      <a:pt x="20" y="3"/>
                      <a:pt x="20" y="3"/>
                      <a:pt x="20" y="3"/>
                    </a:cubicBezTo>
                    <a:cubicBezTo>
                      <a:pt x="14" y="0"/>
                      <a:pt x="14" y="0"/>
                      <a:pt x="14" y="0"/>
                    </a:cubicBezTo>
                    <a:cubicBezTo>
                      <a:pt x="14" y="0"/>
                      <a:pt x="4" y="2"/>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0" name="Freeform 574">
                <a:extLst>
                  <a:ext uri="{FF2B5EF4-FFF2-40B4-BE49-F238E27FC236}">
                    <a16:creationId xmlns:a16="http://schemas.microsoft.com/office/drawing/2014/main" xmlns="" id="{54A71C3B-71F0-43D0-9C8C-101A927DA375}"/>
                  </a:ext>
                </a:extLst>
              </p:cNvPr>
              <p:cNvSpPr>
                <a:spLocks/>
              </p:cNvSpPr>
              <p:nvPr/>
            </p:nvSpPr>
            <p:spPr bwMode="auto">
              <a:xfrm>
                <a:off x="-2986" y="4048"/>
                <a:ext cx="6" cy="12"/>
              </a:xfrm>
              <a:custGeom>
                <a:avLst/>
                <a:gdLst>
                  <a:gd name="T0" fmla="*/ 6 w 6"/>
                  <a:gd name="T1" fmla="*/ 12 h 12"/>
                  <a:gd name="T2" fmla="*/ 5 w 6"/>
                  <a:gd name="T3" fmla="*/ 4 h 12"/>
                  <a:gd name="T4" fmla="*/ 0 w 6"/>
                  <a:gd name="T5" fmla="*/ 0 h 12"/>
                  <a:gd name="T6" fmla="*/ 1 w 6"/>
                  <a:gd name="T7" fmla="*/ 6 h 12"/>
                  <a:gd name="T8" fmla="*/ 6 w 6"/>
                  <a:gd name="T9" fmla="*/ 12 h 12"/>
                </a:gdLst>
                <a:ahLst/>
                <a:cxnLst>
                  <a:cxn ang="0">
                    <a:pos x="T0" y="T1"/>
                  </a:cxn>
                  <a:cxn ang="0">
                    <a:pos x="T2" y="T3"/>
                  </a:cxn>
                  <a:cxn ang="0">
                    <a:pos x="T4" y="T5"/>
                  </a:cxn>
                  <a:cxn ang="0">
                    <a:pos x="T6" y="T7"/>
                  </a:cxn>
                  <a:cxn ang="0">
                    <a:pos x="T8" y="T9"/>
                  </a:cxn>
                </a:cxnLst>
                <a:rect l="0" t="0" r="r" b="b"/>
                <a:pathLst>
                  <a:path w="6" h="12">
                    <a:moveTo>
                      <a:pt x="6" y="12"/>
                    </a:moveTo>
                    <a:lnTo>
                      <a:pt x="5" y="4"/>
                    </a:lnTo>
                    <a:lnTo>
                      <a:pt x="0" y="0"/>
                    </a:lnTo>
                    <a:lnTo>
                      <a:pt x="1" y="6"/>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1" name="Freeform 575">
                <a:extLst>
                  <a:ext uri="{FF2B5EF4-FFF2-40B4-BE49-F238E27FC236}">
                    <a16:creationId xmlns:a16="http://schemas.microsoft.com/office/drawing/2014/main" xmlns="" id="{5C5F491D-2F40-4D49-A439-AD6E7F350E8B}"/>
                  </a:ext>
                </a:extLst>
              </p:cNvPr>
              <p:cNvSpPr>
                <a:spLocks/>
              </p:cNvSpPr>
              <p:nvPr/>
            </p:nvSpPr>
            <p:spPr bwMode="auto">
              <a:xfrm>
                <a:off x="-3348" y="3881"/>
                <a:ext cx="20" cy="18"/>
              </a:xfrm>
              <a:custGeom>
                <a:avLst/>
                <a:gdLst>
                  <a:gd name="T0" fmla="*/ 15 w 22"/>
                  <a:gd name="T1" fmla="*/ 19 h 19"/>
                  <a:gd name="T2" fmla="*/ 19 w 22"/>
                  <a:gd name="T3" fmla="*/ 16 h 19"/>
                  <a:gd name="T4" fmla="*/ 19 w 22"/>
                  <a:gd name="T5" fmla="*/ 4 h 19"/>
                  <a:gd name="T6" fmla="*/ 7 w 22"/>
                  <a:gd name="T7" fmla="*/ 0 h 19"/>
                  <a:gd name="T8" fmla="*/ 0 w 22"/>
                  <a:gd name="T9" fmla="*/ 4 h 19"/>
                  <a:gd name="T10" fmla="*/ 11 w 22"/>
                  <a:gd name="T11" fmla="*/ 11 h 19"/>
                  <a:gd name="T12" fmla="*/ 15 w 2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15" y="19"/>
                    </a:moveTo>
                    <a:cubicBezTo>
                      <a:pt x="15" y="19"/>
                      <a:pt x="17" y="18"/>
                      <a:pt x="19" y="16"/>
                    </a:cubicBezTo>
                    <a:cubicBezTo>
                      <a:pt x="22" y="14"/>
                      <a:pt x="20" y="8"/>
                      <a:pt x="19" y="4"/>
                    </a:cubicBezTo>
                    <a:cubicBezTo>
                      <a:pt x="18" y="1"/>
                      <a:pt x="7" y="0"/>
                      <a:pt x="7" y="0"/>
                    </a:cubicBezTo>
                    <a:cubicBezTo>
                      <a:pt x="0" y="4"/>
                      <a:pt x="0" y="4"/>
                      <a:pt x="0" y="4"/>
                    </a:cubicBezTo>
                    <a:cubicBezTo>
                      <a:pt x="0" y="4"/>
                      <a:pt x="9" y="9"/>
                      <a:pt x="11" y="11"/>
                    </a:cubicBezTo>
                    <a:cubicBezTo>
                      <a:pt x="14" y="12"/>
                      <a:pt x="15" y="19"/>
                      <a:pt x="1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2" name="Freeform 576">
                <a:extLst>
                  <a:ext uri="{FF2B5EF4-FFF2-40B4-BE49-F238E27FC236}">
                    <a16:creationId xmlns:a16="http://schemas.microsoft.com/office/drawing/2014/main" xmlns="" id="{88BBE7CF-CBC6-4904-994E-72DFC65BF1EE}"/>
                  </a:ext>
                </a:extLst>
              </p:cNvPr>
              <p:cNvSpPr>
                <a:spLocks/>
              </p:cNvSpPr>
              <p:nvPr/>
            </p:nvSpPr>
            <p:spPr bwMode="auto">
              <a:xfrm>
                <a:off x="-2635" y="4328"/>
                <a:ext cx="11" cy="12"/>
              </a:xfrm>
              <a:custGeom>
                <a:avLst/>
                <a:gdLst>
                  <a:gd name="T0" fmla="*/ 0 w 12"/>
                  <a:gd name="T1" fmla="*/ 6 h 13"/>
                  <a:gd name="T2" fmla="*/ 4 w 12"/>
                  <a:gd name="T3" fmla="*/ 11 h 13"/>
                  <a:gd name="T4" fmla="*/ 10 w 12"/>
                  <a:gd name="T5" fmla="*/ 13 h 13"/>
                  <a:gd name="T6" fmla="*/ 12 w 12"/>
                  <a:gd name="T7" fmla="*/ 7 h 13"/>
                  <a:gd name="T8" fmla="*/ 1 w 12"/>
                  <a:gd name="T9" fmla="*/ 0 h 13"/>
                  <a:gd name="T10" fmla="*/ 0 w 12"/>
                  <a:gd name="T11" fmla="*/ 6 h 13"/>
                </a:gdLst>
                <a:ahLst/>
                <a:cxnLst>
                  <a:cxn ang="0">
                    <a:pos x="T0" y="T1"/>
                  </a:cxn>
                  <a:cxn ang="0">
                    <a:pos x="T2" y="T3"/>
                  </a:cxn>
                  <a:cxn ang="0">
                    <a:pos x="T4" y="T5"/>
                  </a:cxn>
                  <a:cxn ang="0">
                    <a:pos x="T6" y="T7"/>
                  </a:cxn>
                  <a:cxn ang="0">
                    <a:pos x="T8" y="T9"/>
                  </a:cxn>
                  <a:cxn ang="0">
                    <a:pos x="T10" y="T11"/>
                  </a:cxn>
                </a:cxnLst>
                <a:rect l="0" t="0" r="r" b="b"/>
                <a:pathLst>
                  <a:path w="12" h="13">
                    <a:moveTo>
                      <a:pt x="0" y="6"/>
                    </a:moveTo>
                    <a:cubicBezTo>
                      <a:pt x="4" y="11"/>
                      <a:pt x="4" y="11"/>
                      <a:pt x="4" y="11"/>
                    </a:cubicBezTo>
                    <a:cubicBezTo>
                      <a:pt x="4" y="11"/>
                      <a:pt x="9" y="12"/>
                      <a:pt x="10" y="13"/>
                    </a:cubicBezTo>
                    <a:cubicBezTo>
                      <a:pt x="12" y="13"/>
                      <a:pt x="12" y="7"/>
                      <a:pt x="12" y="7"/>
                    </a:cubicBezTo>
                    <a:cubicBezTo>
                      <a:pt x="1" y="0"/>
                      <a:pt x="1" y="0"/>
                      <a:pt x="1" y="0"/>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3" name="Freeform 577">
                <a:extLst>
                  <a:ext uri="{FF2B5EF4-FFF2-40B4-BE49-F238E27FC236}">
                    <a16:creationId xmlns:a16="http://schemas.microsoft.com/office/drawing/2014/main" xmlns="" id="{EE4A16ED-A757-4499-A6B4-CD3559B077E2}"/>
                  </a:ext>
                </a:extLst>
              </p:cNvPr>
              <p:cNvSpPr>
                <a:spLocks/>
              </p:cNvSpPr>
              <p:nvPr/>
            </p:nvSpPr>
            <p:spPr bwMode="auto">
              <a:xfrm>
                <a:off x="-2814" y="4387"/>
                <a:ext cx="34" cy="24"/>
              </a:xfrm>
              <a:custGeom>
                <a:avLst/>
                <a:gdLst>
                  <a:gd name="T0" fmla="*/ 25 w 37"/>
                  <a:gd name="T1" fmla="*/ 4 h 25"/>
                  <a:gd name="T2" fmla="*/ 19 w 37"/>
                  <a:gd name="T3" fmla="*/ 1 h 25"/>
                  <a:gd name="T4" fmla="*/ 12 w 37"/>
                  <a:gd name="T5" fmla="*/ 5 h 25"/>
                  <a:gd name="T6" fmla="*/ 6 w 37"/>
                  <a:gd name="T7" fmla="*/ 6 h 25"/>
                  <a:gd name="T8" fmla="*/ 0 w 37"/>
                  <a:gd name="T9" fmla="*/ 11 h 25"/>
                  <a:gd name="T10" fmla="*/ 17 w 37"/>
                  <a:gd name="T11" fmla="*/ 25 h 25"/>
                  <a:gd name="T12" fmla="*/ 26 w 37"/>
                  <a:gd name="T13" fmla="*/ 23 h 25"/>
                  <a:gd name="T14" fmla="*/ 29 w 37"/>
                  <a:gd name="T15" fmla="*/ 17 h 25"/>
                  <a:gd name="T16" fmla="*/ 35 w 37"/>
                  <a:gd name="T17" fmla="*/ 15 h 25"/>
                  <a:gd name="T18" fmla="*/ 35 w 37"/>
                  <a:gd name="T19" fmla="*/ 9 h 25"/>
                  <a:gd name="T20" fmla="*/ 25 w 37"/>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5">
                    <a:moveTo>
                      <a:pt x="25" y="4"/>
                    </a:moveTo>
                    <a:cubicBezTo>
                      <a:pt x="24" y="2"/>
                      <a:pt x="21" y="1"/>
                      <a:pt x="19" y="1"/>
                    </a:cubicBezTo>
                    <a:cubicBezTo>
                      <a:pt x="17" y="0"/>
                      <a:pt x="12" y="5"/>
                      <a:pt x="12" y="5"/>
                    </a:cubicBezTo>
                    <a:cubicBezTo>
                      <a:pt x="6" y="6"/>
                      <a:pt x="6" y="6"/>
                      <a:pt x="6" y="6"/>
                    </a:cubicBezTo>
                    <a:cubicBezTo>
                      <a:pt x="6" y="6"/>
                      <a:pt x="3" y="8"/>
                      <a:pt x="0" y="11"/>
                    </a:cubicBezTo>
                    <a:cubicBezTo>
                      <a:pt x="8" y="14"/>
                      <a:pt x="17" y="25"/>
                      <a:pt x="17" y="25"/>
                    </a:cubicBezTo>
                    <a:cubicBezTo>
                      <a:pt x="17" y="25"/>
                      <a:pt x="23" y="24"/>
                      <a:pt x="26" y="23"/>
                    </a:cubicBezTo>
                    <a:cubicBezTo>
                      <a:pt x="29" y="22"/>
                      <a:pt x="29" y="19"/>
                      <a:pt x="29" y="17"/>
                    </a:cubicBezTo>
                    <a:cubicBezTo>
                      <a:pt x="30" y="15"/>
                      <a:pt x="33" y="15"/>
                      <a:pt x="35" y="15"/>
                    </a:cubicBezTo>
                    <a:cubicBezTo>
                      <a:pt x="36" y="14"/>
                      <a:pt x="37" y="9"/>
                      <a:pt x="35" y="9"/>
                    </a:cubicBezTo>
                    <a:cubicBezTo>
                      <a:pt x="34" y="8"/>
                      <a:pt x="26" y="6"/>
                      <a:pt x="2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4" name="Freeform 578">
                <a:extLst>
                  <a:ext uri="{FF2B5EF4-FFF2-40B4-BE49-F238E27FC236}">
                    <a16:creationId xmlns:a16="http://schemas.microsoft.com/office/drawing/2014/main" xmlns="" id="{52B2F8B3-253F-41EA-B917-D5E69343113D}"/>
                  </a:ext>
                </a:extLst>
              </p:cNvPr>
              <p:cNvSpPr>
                <a:spLocks/>
              </p:cNvSpPr>
              <p:nvPr/>
            </p:nvSpPr>
            <p:spPr bwMode="auto">
              <a:xfrm>
                <a:off x="-1481" y="5889"/>
                <a:ext cx="7" cy="10"/>
              </a:xfrm>
              <a:custGeom>
                <a:avLst/>
                <a:gdLst>
                  <a:gd name="T0" fmla="*/ 0 w 7"/>
                  <a:gd name="T1" fmla="*/ 4 h 10"/>
                  <a:gd name="T2" fmla="*/ 6 w 7"/>
                  <a:gd name="T3" fmla="*/ 10 h 10"/>
                  <a:gd name="T4" fmla="*/ 7 w 7"/>
                  <a:gd name="T5" fmla="*/ 6 h 10"/>
                  <a:gd name="T6" fmla="*/ 7 w 7"/>
                  <a:gd name="T7" fmla="*/ 0 h 10"/>
                  <a:gd name="T8" fmla="*/ 0 w 7"/>
                  <a:gd name="T9" fmla="*/ 4 h 10"/>
                </a:gdLst>
                <a:ahLst/>
                <a:cxnLst>
                  <a:cxn ang="0">
                    <a:pos x="T0" y="T1"/>
                  </a:cxn>
                  <a:cxn ang="0">
                    <a:pos x="T2" y="T3"/>
                  </a:cxn>
                  <a:cxn ang="0">
                    <a:pos x="T4" y="T5"/>
                  </a:cxn>
                  <a:cxn ang="0">
                    <a:pos x="T6" y="T7"/>
                  </a:cxn>
                  <a:cxn ang="0">
                    <a:pos x="T8" y="T9"/>
                  </a:cxn>
                </a:cxnLst>
                <a:rect l="0" t="0" r="r" b="b"/>
                <a:pathLst>
                  <a:path w="7" h="10">
                    <a:moveTo>
                      <a:pt x="0" y="4"/>
                    </a:moveTo>
                    <a:lnTo>
                      <a:pt x="6" y="10"/>
                    </a:lnTo>
                    <a:lnTo>
                      <a:pt x="7" y="6"/>
                    </a:lnTo>
                    <a:lnTo>
                      <a:pt x="7"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5" name="Freeform 579">
                <a:extLst>
                  <a:ext uri="{FF2B5EF4-FFF2-40B4-BE49-F238E27FC236}">
                    <a16:creationId xmlns:a16="http://schemas.microsoft.com/office/drawing/2014/main" xmlns="" id="{82A423E4-BAF9-40B9-913A-91BC1E0FE709}"/>
                  </a:ext>
                </a:extLst>
              </p:cNvPr>
              <p:cNvSpPr>
                <a:spLocks/>
              </p:cNvSpPr>
              <p:nvPr/>
            </p:nvSpPr>
            <p:spPr bwMode="auto">
              <a:xfrm>
                <a:off x="-1475" y="5903"/>
                <a:ext cx="5" cy="6"/>
              </a:xfrm>
              <a:custGeom>
                <a:avLst/>
                <a:gdLst>
                  <a:gd name="T0" fmla="*/ 3 w 5"/>
                  <a:gd name="T1" fmla="*/ 6 h 6"/>
                  <a:gd name="T2" fmla="*/ 5 w 5"/>
                  <a:gd name="T3" fmla="*/ 1 h 6"/>
                  <a:gd name="T4" fmla="*/ 0 w 5"/>
                  <a:gd name="T5" fmla="*/ 0 h 6"/>
                  <a:gd name="T6" fmla="*/ 3 w 5"/>
                  <a:gd name="T7" fmla="*/ 6 h 6"/>
                </a:gdLst>
                <a:ahLst/>
                <a:cxnLst>
                  <a:cxn ang="0">
                    <a:pos x="T0" y="T1"/>
                  </a:cxn>
                  <a:cxn ang="0">
                    <a:pos x="T2" y="T3"/>
                  </a:cxn>
                  <a:cxn ang="0">
                    <a:pos x="T4" y="T5"/>
                  </a:cxn>
                  <a:cxn ang="0">
                    <a:pos x="T6" y="T7"/>
                  </a:cxn>
                </a:cxnLst>
                <a:rect l="0" t="0" r="r" b="b"/>
                <a:pathLst>
                  <a:path w="5" h="6">
                    <a:moveTo>
                      <a:pt x="3" y="6"/>
                    </a:moveTo>
                    <a:lnTo>
                      <a:pt x="5" y="1"/>
                    </a:lnTo>
                    <a:lnTo>
                      <a:pt x="0" y="0"/>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6" name="Freeform 580">
                <a:extLst>
                  <a:ext uri="{FF2B5EF4-FFF2-40B4-BE49-F238E27FC236}">
                    <a16:creationId xmlns:a16="http://schemas.microsoft.com/office/drawing/2014/main" xmlns="" id="{FB537194-30D1-4B59-9936-02D15A8F7323}"/>
                  </a:ext>
                </a:extLst>
              </p:cNvPr>
              <p:cNvSpPr>
                <a:spLocks/>
              </p:cNvSpPr>
              <p:nvPr/>
            </p:nvSpPr>
            <p:spPr bwMode="auto">
              <a:xfrm>
                <a:off x="-1489" y="5884"/>
                <a:ext cx="5" cy="4"/>
              </a:xfrm>
              <a:custGeom>
                <a:avLst/>
                <a:gdLst>
                  <a:gd name="T0" fmla="*/ 0 w 5"/>
                  <a:gd name="T1" fmla="*/ 2 h 4"/>
                  <a:gd name="T2" fmla="*/ 5 w 5"/>
                  <a:gd name="T3" fmla="*/ 4 h 4"/>
                  <a:gd name="T4" fmla="*/ 5 w 5"/>
                  <a:gd name="T5" fmla="*/ 0 h 4"/>
                  <a:gd name="T6" fmla="*/ 0 w 5"/>
                  <a:gd name="T7" fmla="*/ 2 h 4"/>
                </a:gdLst>
                <a:ahLst/>
                <a:cxnLst>
                  <a:cxn ang="0">
                    <a:pos x="T0" y="T1"/>
                  </a:cxn>
                  <a:cxn ang="0">
                    <a:pos x="T2" y="T3"/>
                  </a:cxn>
                  <a:cxn ang="0">
                    <a:pos x="T4" y="T5"/>
                  </a:cxn>
                  <a:cxn ang="0">
                    <a:pos x="T6" y="T7"/>
                  </a:cxn>
                </a:cxnLst>
                <a:rect l="0" t="0" r="r" b="b"/>
                <a:pathLst>
                  <a:path w="5" h="4">
                    <a:moveTo>
                      <a:pt x="0" y="2"/>
                    </a:moveTo>
                    <a:lnTo>
                      <a:pt x="5" y="4"/>
                    </a:lnTo>
                    <a:lnTo>
                      <a:pt x="5"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7" name="Freeform 581">
                <a:extLst>
                  <a:ext uri="{FF2B5EF4-FFF2-40B4-BE49-F238E27FC236}">
                    <a16:creationId xmlns:a16="http://schemas.microsoft.com/office/drawing/2014/main" xmlns="" id="{0C4B47CF-79FD-4367-8388-60E673C00F8F}"/>
                  </a:ext>
                </a:extLst>
              </p:cNvPr>
              <p:cNvSpPr>
                <a:spLocks/>
              </p:cNvSpPr>
              <p:nvPr/>
            </p:nvSpPr>
            <p:spPr bwMode="auto">
              <a:xfrm>
                <a:off x="-1595" y="5627"/>
                <a:ext cx="9" cy="8"/>
              </a:xfrm>
              <a:custGeom>
                <a:avLst/>
                <a:gdLst>
                  <a:gd name="T0" fmla="*/ 9 w 9"/>
                  <a:gd name="T1" fmla="*/ 6 h 8"/>
                  <a:gd name="T2" fmla="*/ 6 w 9"/>
                  <a:gd name="T3" fmla="*/ 0 h 8"/>
                  <a:gd name="T4" fmla="*/ 0 w 9"/>
                  <a:gd name="T5" fmla="*/ 2 h 8"/>
                  <a:gd name="T6" fmla="*/ 3 w 9"/>
                  <a:gd name="T7" fmla="*/ 8 h 8"/>
                  <a:gd name="T8" fmla="*/ 9 w 9"/>
                  <a:gd name="T9" fmla="*/ 6 h 8"/>
                </a:gdLst>
                <a:ahLst/>
                <a:cxnLst>
                  <a:cxn ang="0">
                    <a:pos x="T0" y="T1"/>
                  </a:cxn>
                  <a:cxn ang="0">
                    <a:pos x="T2" y="T3"/>
                  </a:cxn>
                  <a:cxn ang="0">
                    <a:pos x="T4" y="T5"/>
                  </a:cxn>
                  <a:cxn ang="0">
                    <a:pos x="T6" y="T7"/>
                  </a:cxn>
                  <a:cxn ang="0">
                    <a:pos x="T8" y="T9"/>
                  </a:cxn>
                </a:cxnLst>
                <a:rect l="0" t="0" r="r" b="b"/>
                <a:pathLst>
                  <a:path w="9" h="8">
                    <a:moveTo>
                      <a:pt x="9" y="6"/>
                    </a:moveTo>
                    <a:lnTo>
                      <a:pt x="6" y="0"/>
                    </a:lnTo>
                    <a:lnTo>
                      <a:pt x="0" y="2"/>
                    </a:lnTo>
                    <a:lnTo>
                      <a:pt x="3" y="8"/>
                    </a:lnTo>
                    <a:lnTo>
                      <a:pt x="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8" name="Freeform 582">
                <a:extLst>
                  <a:ext uri="{FF2B5EF4-FFF2-40B4-BE49-F238E27FC236}">
                    <a16:creationId xmlns:a16="http://schemas.microsoft.com/office/drawing/2014/main" xmlns="" id="{B226A62F-B0BF-43DD-B1A1-1B4A6203CC2F}"/>
                  </a:ext>
                </a:extLst>
              </p:cNvPr>
              <p:cNvSpPr>
                <a:spLocks/>
              </p:cNvSpPr>
              <p:nvPr/>
            </p:nvSpPr>
            <p:spPr bwMode="auto">
              <a:xfrm>
                <a:off x="-1872" y="5442"/>
                <a:ext cx="8" cy="9"/>
              </a:xfrm>
              <a:custGeom>
                <a:avLst/>
                <a:gdLst>
                  <a:gd name="T0" fmla="*/ 2 w 9"/>
                  <a:gd name="T1" fmla="*/ 1 h 10"/>
                  <a:gd name="T2" fmla="*/ 0 w 9"/>
                  <a:gd name="T3" fmla="*/ 1 h 10"/>
                  <a:gd name="T4" fmla="*/ 0 w 9"/>
                  <a:gd name="T5" fmla="*/ 3 h 10"/>
                  <a:gd name="T6" fmla="*/ 5 w 9"/>
                  <a:gd name="T7" fmla="*/ 9 h 10"/>
                  <a:gd name="T8" fmla="*/ 5 w 9"/>
                  <a:gd name="T9" fmla="*/ 9 h 10"/>
                  <a:gd name="T10" fmla="*/ 5 w 9"/>
                  <a:gd name="T11" fmla="*/ 9 h 10"/>
                  <a:gd name="T12" fmla="*/ 5 w 9"/>
                  <a:gd name="T13" fmla="*/ 9 h 10"/>
                  <a:gd name="T14" fmla="*/ 7 w 9"/>
                  <a:gd name="T15" fmla="*/ 9 h 10"/>
                  <a:gd name="T16" fmla="*/ 7 w 9"/>
                  <a:gd name="T17" fmla="*/ 9 h 10"/>
                  <a:gd name="T18" fmla="*/ 7 w 9"/>
                  <a:gd name="T19" fmla="*/ 9 h 10"/>
                  <a:gd name="T20" fmla="*/ 9 w 9"/>
                  <a:gd name="T21" fmla="*/ 7 h 10"/>
                  <a:gd name="T22" fmla="*/ 9 w 9"/>
                  <a:gd name="T23" fmla="*/ 6 h 10"/>
                  <a:gd name="T24" fmla="*/ 9 w 9"/>
                  <a:gd name="T25" fmla="*/ 5 h 10"/>
                  <a:gd name="T26" fmla="*/ 2 w 9"/>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1"/>
                    </a:moveTo>
                    <a:cubicBezTo>
                      <a:pt x="2" y="0"/>
                      <a:pt x="1" y="0"/>
                      <a:pt x="0" y="1"/>
                    </a:cubicBezTo>
                    <a:cubicBezTo>
                      <a:pt x="0" y="3"/>
                      <a:pt x="0" y="3"/>
                      <a:pt x="0" y="3"/>
                    </a:cubicBezTo>
                    <a:cubicBezTo>
                      <a:pt x="5" y="9"/>
                      <a:pt x="5" y="9"/>
                      <a:pt x="5" y="9"/>
                    </a:cubicBezTo>
                    <a:cubicBezTo>
                      <a:pt x="5" y="9"/>
                      <a:pt x="5" y="9"/>
                      <a:pt x="5" y="9"/>
                    </a:cubicBezTo>
                    <a:cubicBezTo>
                      <a:pt x="5" y="9"/>
                      <a:pt x="5" y="9"/>
                      <a:pt x="5" y="9"/>
                    </a:cubicBezTo>
                    <a:cubicBezTo>
                      <a:pt x="5" y="9"/>
                      <a:pt x="5" y="9"/>
                      <a:pt x="5" y="9"/>
                    </a:cubicBezTo>
                    <a:cubicBezTo>
                      <a:pt x="6" y="10"/>
                      <a:pt x="6" y="10"/>
                      <a:pt x="7" y="9"/>
                    </a:cubicBezTo>
                    <a:cubicBezTo>
                      <a:pt x="7" y="9"/>
                      <a:pt x="7" y="9"/>
                      <a:pt x="7" y="9"/>
                    </a:cubicBezTo>
                    <a:cubicBezTo>
                      <a:pt x="7" y="9"/>
                      <a:pt x="7" y="9"/>
                      <a:pt x="7" y="9"/>
                    </a:cubicBezTo>
                    <a:cubicBezTo>
                      <a:pt x="9" y="7"/>
                      <a:pt x="9" y="7"/>
                      <a:pt x="9" y="7"/>
                    </a:cubicBezTo>
                    <a:cubicBezTo>
                      <a:pt x="9" y="6"/>
                      <a:pt x="9" y="6"/>
                      <a:pt x="9" y="6"/>
                    </a:cubicBezTo>
                    <a:cubicBezTo>
                      <a:pt x="9" y="5"/>
                      <a:pt x="9" y="5"/>
                      <a:pt x="9" y="5"/>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9" name="Freeform 583">
                <a:extLst>
                  <a:ext uri="{FF2B5EF4-FFF2-40B4-BE49-F238E27FC236}">
                    <a16:creationId xmlns:a16="http://schemas.microsoft.com/office/drawing/2014/main" xmlns="" id="{A8FB8475-150F-4576-BF56-80DB6F29DA30}"/>
                  </a:ext>
                </a:extLst>
              </p:cNvPr>
              <p:cNvSpPr>
                <a:spLocks/>
              </p:cNvSpPr>
              <p:nvPr/>
            </p:nvSpPr>
            <p:spPr bwMode="auto">
              <a:xfrm>
                <a:off x="-1584" y="5153"/>
                <a:ext cx="19" cy="27"/>
              </a:xfrm>
              <a:custGeom>
                <a:avLst/>
                <a:gdLst>
                  <a:gd name="T0" fmla="*/ 11 w 21"/>
                  <a:gd name="T1" fmla="*/ 17 h 29"/>
                  <a:gd name="T2" fmla="*/ 20 w 21"/>
                  <a:gd name="T3" fmla="*/ 28 h 29"/>
                  <a:gd name="T4" fmla="*/ 20 w 21"/>
                  <a:gd name="T5" fmla="*/ 23 h 29"/>
                  <a:gd name="T6" fmla="*/ 6 w 21"/>
                  <a:gd name="T7" fmla="*/ 2 h 29"/>
                  <a:gd name="T8" fmla="*/ 2 w 21"/>
                  <a:gd name="T9" fmla="*/ 0 h 29"/>
                  <a:gd name="T10" fmla="*/ 6 w 21"/>
                  <a:gd name="T11" fmla="*/ 12 h 29"/>
                  <a:gd name="T12" fmla="*/ 5 w 21"/>
                  <a:gd name="T13" fmla="*/ 18 h 29"/>
                  <a:gd name="T14" fmla="*/ 11 w 21"/>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9">
                    <a:moveTo>
                      <a:pt x="11" y="17"/>
                    </a:moveTo>
                    <a:cubicBezTo>
                      <a:pt x="11" y="17"/>
                      <a:pt x="16" y="27"/>
                      <a:pt x="20" y="28"/>
                    </a:cubicBezTo>
                    <a:cubicBezTo>
                      <a:pt x="21" y="29"/>
                      <a:pt x="21" y="24"/>
                      <a:pt x="20" y="23"/>
                    </a:cubicBezTo>
                    <a:cubicBezTo>
                      <a:pt x="7" y="16"/>
                      <a:pt x="6" y="2"/>
                      <a:pt x="6" y="2"/>
                    </a:cubicBezTo>
                    <a:cubicBezTo>
                      <a:pt x="2" y="0"/>
                      <a:pt x="2" y="0"/>
                      <a:pt x="2" y="0"/>
                    </a:cubicBezTo>
                    <a:cubicBezTo>
                      <a:pt x="0" y="3"/>
                      <a:pt x="6" y="12"/>
                      <a:pt x="6" y="12"/>
                    </a:cubicBezTo>
                    <a:cubicBezTo>
                      <a:pt x="5" y="18"/>
                      <a:pt x="5" y="18"/>
                      <a:pt x="5" y="18"/>
                    </a:cubicBezTo>
                    <a:cubicBezTo>
                      <a:pt x="5" y="18"/>
                      <a:pt x="9" y="17"/>
                      <a:pt x="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0" name="Freeform 584">
                <a:extLst>
                  <a:ext uri="{FF2B5EF4-FFF2-40B4-BE49-F238E27FC236}">
                    <a16:creationId xmlns:a16="http://schemas.microsoft.com/office/drawing/2014/main" xmlns="" id="{687AE4F4-7594-4460-920B-6BF548F5B977}"/>
                  </a:ext>
                </a:extLst>
              </p:cNvPr>
              <p:cNvSpPr>
                <a:spLocks/>
              </p:cNvSpPr>
              <p:nvPr/>
            </p:nvSpPr>
            <p:spPr bwMode="auto">
              <a:xfrm>
                <a:off x="-1577" y="5087"/>
                <a:ext cx="31" cy="35"/>
              </a:xfrm>
              <a:custGeom>
                <a:avLst/>
                <a:gdLst>
                  <a:gd name="T0" fmla="*/ 17 w 33"/>
                  <a:gd name="T1" fmla="*/ 34 h 37"/>
                  <a:gd name="T2" fmla="*/ 23 w 33"/>
                  <a:gd name="T3" fmla="*/ 37 h 37"/>
                  <a:gd name="T4" fmla="*/ 28 w 33"/>
                  <a:gd name="T5" fmla="*/ 35 h 37"/>
                  <a:gd name="T6" fmla="*/ 33 w 33"/>
                  <a:gd name="T7" fmla="*/ 30 h 37"/>
                  <a:gd name="T8" fmla="*/ 29 w 33"/>
                  <a:gd name="T9" fmla="*/ 27 h 37"/>
                  <a:gd name="T10" fmla="*/ 25 w 33"/>
                  <a:gd name="T11" fmla="*/ 21 h 37"/>
                  <a:gd name="T12" fmla="*/ 20 w 33"/>
                  <a:gd name="T13" fmla="*/ 17 h 37"/>
                  <a:gd name="T14" fmla="*/ 18 w 33"/>
                  <a:gd name="T15" fmla="*/ 12 h 37"/>
                  <a:gd name="T16" fmla="*/ 13 w 33"/>
                  <a:gd name="T17" fmla="*/ 12 h 37"/>
                  <a:gd name="T18" fmla="*/ 13 w 33"/>
                  <a:gd name="T19" fmla="*/ 6 h 37"/>
                  <a:gd name="T20" fmla="*/ 8 w 33"/>
                  <a:gd name="T21" fmla="*/ 0 h 37"/>
                  <a:gd name="T22" fmla="*/ 6 w 33"/>
                  <a:gd name="T23" fmla="*/ 6 h 37"/>
                  <a:gd name="T24" fmla="*/ 7 w 33"/>
                  <a:gd name="T25" fmla="*/ 12 h 37"/>
                  <a:gd name="T26" fmla="*/ 1 w 33"/>
                  <a:gd name="T27" fmla="*/ 18 h 37"/>
                  <a:gd name="T28" fmla="*/ 0 w 33"/>
                  <a:gd name="T29" fmla="*/ 23 h 37"/>
                  <a:gd name="T30" fmla="*/ 6 w 33"/>
                  <a:gd name="T31" fmla="*/ 28 h 37"/>
                  <a:gd name="T32" fmla="*/ 16 w 33"/>
                  <a:gd name="T33" fmla="*/ 31 h 37"/>
                  <a:gd name="T34" fmla="*/ 17 w 33"/>
                  <a:gd name="T35"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7">
                    <a:moveTo>
                      <a:pt x="17" y="34"/>
                    </a:moveTo>
                    <a:cubicBezTo>
                      <a:pt x="17" y="36"/>
                      <a:pt x="23" y="37"/>
                      <a:pt x="23" y="37"/>
                    </a:cubicBezTo>
                    <a:cubicBezTo>
                      <a:pt x="28" y="35"/>
                      <a:pt x="28" y="35"/>
                      <a:pt x="28" y="35"/>
                    </a:cubicBezTo>
                    <a:cubicBezTo>
                      <a:pt x="33" y="30"/>
                      <a:pt x="33" y="30"/>
                      <a:pt x="33" y="30"/>
                    </a:cubicBezTo>
                    <a:cubicBezTo>
                      <a:pt x="29" y="27"/>
                      <a:pt x="29" y="27"/>
                      <a:pt x="29" y="27"/>
                    </a:cubicBezTo>
                    <a:cubicBezTo>
                      <a:pt x="25" y="21"/>
                      <a:pt x="25" y="21"/>
                      <a:pt x="25" y="21"/>
                    </a:cubicBezTo>
                    <a:cubicBezTo>
                      <a:pt x="20" y="17"/>
                      <a:pt x="20" y="17"/>
                      <a:pt x="20" y="17"/>
                    </a:cubicBezTo>
                    <a:cubicBezTo>
                      <a:pt x="18" y="12"/>
                      <a:pt x="18" y="12"/>
                      <a:pt x="18" y="12"/>
                    </a:cubicBezTo>
                    <a:cubicBezTo>
                      <a:pt x="13" y="12"/>
                      <a:pt x="13" y="12"/>
                      <a:pt x="13" y="12"/>
                    </a:cubicBezTo>
                    <a:cubicBezTo>
                      <a:pt x="13" y="6"/>
                      <a:pt x="13" y="6"/>
                      <a:pt x="13" y="6"/>
                    </a:cubicBezTo>
                    <a:cubicBezTo>
                      <a:pt x="8" y="0"/>
                      <a:pt x="8" y="0"/>
                      <a:pt x="8" y="0"/>
                    </a:cubicBezTo>
                    <a:cubicBezTo>
                      <a:pt x="6" y="6"/>
                      <a:pt x="6" y="6"/>
                      <a:pt x="6" y="6"/>
                    </a:cubicBezTo>
                    <a:cubicBezTo>
                      <a:pt x="6" y="6"/>
                      <a:pt x="6" y="10"/>
                      <a:pt x="7" y="12"/>
                    </a:cubicBezTo>
                    <a:cubicBezTo>
                      <a:pt x="7" y="14"/>
                      <a:pt x="1" y="18"/>
                      <a:pt x="1" y="18"/>
                    </a:cubicBezTo>
                    <a:cubicBezTo>
                      <a:pt x="0" y="23"/>
                      <a:pt x="0" y="23"/>
                      <a:pt x="0" y="23"/>
                    </a:cubicBezTo>
                    <a:cubicBezTo>
                      <a:pt x="0" y="23"/>
                      <a:pt x="4" y="27"/>
                      <a:pt x="6" y="28"/>
                    </a:cubicBezTo>
                    <a:cubicBezTo>
                      <a:pt x="10" y="28"/>
                      <a:pt x="16" y="31"/>
                      <a:pt x="16" y="31"/>
                    </a:cubicBezTo>
                    <a:cubicBezTo>
                      <a:pt x="16" y="31"/>
                      <a:pt x="17" y="32"/>
                      <a:pt x="1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1" name="Freeform 585">
                <a:extLst>
                  <a:ext uri="{FF2B5EF4-FFF2-40B4-BE49-F238E27FC236}">
                    <a16:creationId xmlns:a16="http://schemas.microsoft.com/office/drawing/2014/main" xmlns="" id="{4A19C668-D36C-4689-B5B2-5A9279A9BB1A}"/>
                  </a:ext>
                </a:extLst>
              </p:cNvPr>
              <p:cNvSpPr>
                <a:spLocks/>
              </p:cNvSpPr>
              <p:nvPr/>
            </p:nvSpPr>
            <p:spPr bwMode="auto">
              <a:xfrm>
                <a:off x="-1556" y="5136"/>
                <a:ext cx="17" cy="12"/>
              </a:xfrm>
              <a:custGeom>
                <a:avLst/>
                <a:gdLst>
                  <a:gd name="T0" fmla="*/ 11 w 17"/>
                  <a:gd name="T1" fmla="*/ 11 h 12"/>
                  <a:gd name="T2" fmla="*/ 17 w 17"/>
                  <a:gd name="T3" fmla="*/ 12 h 12"/>
                  <a:gd name="T4" fmla="*/ 14 w 17"/>
                  <a:gd name="T5" fmla="*/ 6 h 12"/>
                  <a:gd name="T6" fmla="*/ 3 w 17"/>
                  <a:gd name="T7" fmla="*/ 0 h 12"/>
                  <a:gd name="T8" fmla="*/ 0 w 17"/>
                  <a:gd name="T9" fmla="*/ 5 h 12"/>
                  <a:gd name="T10" fmla="*/ 6 w 17"/>
                  <a:gd name="T11" fmla="*/ 6 h 12"/>
                  <a:gd name="T12" fmla="*/ 11 w 17"/>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1" y="11"/>
                    </a:moveTo>
                    <a:lnTo>
                      <a:pt x="17" y="12"/>
                    </a:lnTo>
                    <a:lnTo>
                      <a:pt x="14" y="6"/>
                    </a:lnTo>
                    <a:lnTo>
                      <a:pt x="3" y="0"/>
                    </a:lnTo>
                    <a:lnTo>
                      <a:pt x="0" y="5"/>
                    </a:lnTo>
                    <a:lnTo>
                      <a:pt x="6" y="6"/>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2" name="Freeform 586">
                <a:extLst>
                  <a:ext uri="{FF2B5EF4-FFF2-40B4-BE49-F238E27FC236}">
                    <a16:creationId xmlns:a16="http://schemas.microsoft.com/office/drawing/2014/main" xmlns="" id="{4A24F865-91CC-40BD-AD43-3E3DC03348CD}"/>
                  </a:ext>
                </a:extLst>
              </p:cNvPr>
              <p:cNvSpPr>
                <a:spLocks/>
              </p:cNvSpPr>
              <p:nvPr/>
            </p:nvSpPr>
            <p:spPr bwMode="auto">
              <a:xfrm>
                <a:off x="-1547" y="5156"/>
                <a:ext cx="45" cy="38"/>
              </a:xfrm>
              <a:custGeom>
                <a:avLst/>
                <a:gdLst>
                  <a:gd name="T0" fmla="*/ 24 w 48"/>
                  <a:gd name="T1" fmla="*/ 26 h 41"/>
                  <a:gd name="T2" fmla="*/ 29 w 48"/>
                  <a:gd name="T3" fmla="*/ 33 h 41"/>
                  <a:gd name="T4" fmla="*/ 34 w 48"/>
                  <a:gd name="T5" fmla="*/ 34 h 41"/>
                  <a:gd name="T6" fmla="*/ 35 w 48"/>
                  <a:gd name="T7" fmla="*/ 39 h 41"/>
                  <a:gd name="T8" fmla="*/ 45 w 48"/>
                  <a:gd name="T9" fmla="*/ 41 h 41"/>
                  <a:gd name="T10" fmla="*/ 41 w 48"/>
                  <a:gd name="T11" fmla="*/ 35 h 41"/>
                  <a:gd name="T12" fmla="*/ 48 w 48"/>
                  <a:gd name="T13" fmla="*/ 38 h 41"/>
                  <a:gd name="T14" fmla="*/ 28 w 48"/>
                  <a:gd name="T15" fmla="*/ 21 h 41"/>
                  <a:gd name="T16" fmla="*/ 23 w 48"/>
                  <a:gd name="T17" fmla="*/ 21 h 41"/>
                  <a:gd name="T18" fmla="*/ 17 w 48"/>
                  <a:gd name="T19" fmla="*/ 13 h 41"/>
                  <a:gd name="T20" fmla="*/ 29 w 48"/>
                  <a:gd name="T21" fmla="*/ 18 h 41"/>
                  <a:gd name="T22" fmla="*/ 22 w 48"/>
                  <a:gd name="T23" fmla="*/ 13 h 41"/>
                  <a:gd name="T24" fmla="*/ 18 w 48"/>
                  <a:gd name="T25" fmla="*/ 8 h 41"/>
                  <a:gd name="T26" fmla="*/ 12 w 48"/>
                  <a:gd name="T27" fmla="*/ 11 h 41"/>
                  <a:gd name="T28" fmla="*/ 7 w 48"/>
                  <a:gd name="T29" fmla="*/ 4 h 41"/>
                  <a:gd name="T30" fmla="*/ 0 w 48"/>
                  <a:gd name="T31" fmla="*/ 0 h 41"/>
                  <a:gd name="T32" fmla="*/ 17 w 48"/>
                  <a:gd name="T33" fmla="*/ 24 h 41"/>
                  <a:gd name="T34" fmla="*/ 24 w 48"/>
                  <a:gd name="T3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1">
                    <a:moveTo>
                      <a:pt x="24" y="26"/>
                    </a:moveTo>
                    <a:cubicBezTo>
                      <a:pt x="29" y="33"/>
                      <a:pt x="29" y="33"/>
                      <a:pt x="29" y="33"/>
                    </a:cubicBezTo>
                    <a:cubicBezTo>
                      <a:pt x="34" y="34"/>
                      <a:pt x="34" y="34"/>
                      <a:pt x="34" y="34"/>
                    </a:cubicBezTo>
                    <a:cubicBezTo>
                      <a:pt x="35" y="39"/>
                      <a:pt x="35" y="39"/>
                      <a:pt x="35" y="39"/>
                    </a:cubicBezTo>
                    <a:cubicBezTo>
                      <a:pt x="45" y="41"/>
                      <a:pt x="45" y="41"/>
                      <a:pt x="45" y="41"/>
                    </a:cubicBezTo>
                    <a:cubicBezTo>
                      <a:pt x="41" y="35"/>
                      <a:pt x="41" y="35"/>
                      <a:pt x="41" y="35"/>
                    </a:cubicBezTo>
                    <a:cubicBezTo>
                      <a:pt x="48" y="38"/>
                      <a:pt x="48" y="38"/>
                      <a:pt x="48" y="38"/>
                    </a:cubicBezTo>
                    <a:cubicBezTo>
                      <a:pt x="28" y="21"/>
                      <a:pt x="28" y="21"/>
                      <a:pt x="28" y="21"/>
                    </a:cubicBezTo>
                    <a:cubicBezTo>
                      <a:pt x="23" y="21"/>
                      <a:pt x="23" y="21"/>
                      <a:pt x="23" y="21"/>
                    </a:cubicBezTo>
                    <a:cubicBezTo>
                      <a:pt x="17" y="13"/>
                      <a:pt x="17" y="13"/>
                      <a:pt x="17" y="13"/>
                    </a:cubicBezTo>
                    <a:cubicBezTo>
                      <a:pt x="29" y="18"/>
                      <a:pt x="29" y="18"/>
                      <a:pt x="29" y="18"/>
                    </a:cubicBezTo>
                    <a:cubicBezTo>
                      <a:pt x="22" y="13"/>
                      <a:pt x="22" y="13"/>
                      <a:pt x="22" y="13"/>
                    </a:cubicBezTo>
                    <a:cubicBezTo>
                      <a:pt x="18" y="8"/>
                      <a:pt x="18" y="8"/>
                      <a:pt x="18" y="8"/>
                    </a:cubicBezTo>
                    <a:cubicBezTo>
                      <a:pt x="12" y="11"/>
                      <a:pt x="12" y="11"/>
                      <a:pt x="12" y="11"/>
                    </a:cubicBezTo>
                    <a:cubicBezTo>
                      <a:pt x="7" y="4"/>
                      <a:pt x="7" y="4"/>
                      <a:pt x="7" y="4"/>
                    </a:cubicBezTo>
                    <a:cubicBezTo>
                      <a:pt x="0" y="0"/>
                      <a:pt x="0" y="0"/>
                      <a:pt x="0" y="0"/>
                    </a:cubicBezTo>
                    <a:cubicBezTo>
                      <a:pt x="9" y="10"/>
                      <a:pt x="17" y="24"/>
                      <a:pt x="17" y="24"/>
                    </a:cubicBezTo>
                    <a:lnTo>
                      <a:pt x="2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3" name="Freeform 587">
                <a:extLst>
                  <a:ext uri="{FF2B5EF4-FFF2-40B4-BE49-F238E27FC236}">
                    <a16:creationId xmlns:a16="http://schemas.microsoft.com/office/drawing/2014/main" xmlns="" id="{F023EEE4-D04F-47F1-B993-C7480492D421}"/>
                  </a:ext>
                </a:extLst>
              </p:cNvPr>
              <p:cNvSpPr>
                <a:spLocks/>
              </p:cNvSpPr>
              <p:nvPr/>
            </p:nvSpPr>
            <p:spPr bwMode="auto">
              <a:xfrm>
                <a:off x="-1498" y="5230"/>
                <a:ext cx="14" cy="11"/>
              </a:xfrm>
              <a:custGeom>
                <a:avLst/>
                <a:gdLst>
                  <a:gd name="T0" fmla="*/ 14 w 14"/>
                  <a:gd name="T1" fmla="*/ 9 h 11"/>
                  <a:gd name="T2" fmla="*/ 10 w 14"/>
                  <a:gd name="T3" fmla="*/ 4 h 11"/>
                  <a:gd name="T4" fmla="*/ 0 w 14"/>
                  <a:gd name="T5" fmla="*/ 0 h 11"/>
                  <a:gd name="T6" fmla="*/ 2 w 14"/>
                  <a:gd name="T7" fmla="*/ 3 h 11"/>
                  <a:gd name="T8" fmla="*/ 9 w 14"/>
                  <a:gd name="T9" fmla="*/ 11 h 11"/>
                  <a:gd name="T10" fmla="*/ 14 w 14"/>
                  <a:gd name="T11" fmla="*/ 9 h 11"/>
                </a:gdLst>
                <a:ahLst/>
                <a:cxnLst>
                  <a:cxn ang="0">
                    <a:pos x="T0" y="T1"/>
                  </a:cxn>
                  <a:cxn ang="0">
                    <a:pos x="T2" y="T3"/>
                  </a:cxn>
                  <a:cxn ang="0">
                    <a:pos x="T4" y="T5"/>
                  </a:cxn>
                  <a:cxn ang="0">
                    <a:pos x="T6" y="T7"/>
                  </a:cxn>
                  <a:cxn ang="0">
                    <a:pos x="T8" y="T9"/>
                  </a:cxn>
                  <a:cxn ang="0">
                    <a:pos x="T10" y="T11"/>
                  </a:cxn>
                </a:cxnLst>
                <a:rect l="0" t="0" r="r" b="b"/>
                <a:pathLst>
                  <a:path w="14" h="11">
                    <a:moveTo>
                      <a:pt x="14" y="9"/>
                    </a:moveTo>
                    <a:lnTo>
                      <a:pt x="10" y="4"/>
                    </a:lnTo>
                    <a:lnTo>
                      <a:pt x="0" y="0"/>
                    </a:lnTo>
                    <a:lnTo>
                      <a:pt x="2" y="3"/>
                    </a:lnTo>
                    <a:lnTo>
                      <a:pt x="9" y="11"/>
                    </a:lnTo>
                    <a:lnTo>
                      <a:pt x="1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4" name="Freeform 588">
                <a:extLst>
                  <a:ext uri="{FF2B5EF4-FFF2-40B4-BE49-F238E27FC236}">
                    <a16:creationId xmlns:a16="http://schemas.microsoft.com/office/drawing/2014/main" xmlns="" id="{648DB777-B773-447B-BD49-1A3F33D30A09}"/>
                  </a:ext>
                </a:extLst>
              </p:cNvPr>
              <p:cNvSpPr>
                <a:spLocks/>
              </p:cNvSpPr>
              <p:nvPr/>
            </p:nvSpPr>
            <p:spPr bwMode="auto">
              <a:xfrm>
                <a:off x="-1516" y="5216"/>
                <a:ext cx="16" cy="14"/>
              </a:xfrm>
              <a:custGeom>
                <a:avLst/>
                <a:gdLst>
                  <a:gd name="T0" fmla="*/ 16 w 16"/>
                  <a:gd name="T1" fmla="*/ 10 h 14"/>
                  <a:gd name="T2" fmla="*/ 6 w 16"/>
                  <a:gd name="T3" fmla="*/ 2 h 14"/>
                  <a:gd name="T4" fmla="*/ 0 w 16"/>
                  <a:gd name="T5" fmla="*/ 0 h 14"/>
                  <a:gd name="T6" fmla="*/ 10 w 16"/>
                  <a:gd name="T7" fmla="*/ 10 h 14"/>
                  <a:gd name="T8" fmla="*/ 16 w 16"/>
                  <a:gd name="T9" fmla="*/ 14 h 14"/>
                  <a:gd name="T10" fmla="*/ 16 w 16"/>
                  <a:gd name="T11" fmla="*/ 10 h 14"/>
                </a:gdLst>
                <a:ahLst/>
                <a:cxnLst>
                  <a:cxn ang="0">
                    <a:pos x="T0" y="T1"/>
                  </a:cxn>
                  <a:cxn ang="0">
                    <a:pos x="T2" y="T3"/>
                  </a:cxn>
                  <a:cxn ang="0">
                    <a:pos x="T4" y="T5"/>
                  </a:cxn>
                  <a:cxn ang="0">
                    <a:pos x="T6" y="T7"/>
                  </a:cxn>
                  <a:cxn ang="0">
                    <a:pos x="T8" y="T9"/>
                  </a:cxn>
                  <a:cxn ang="0">
                    <a:pos x="T10" y="T11"/>
                  </a:cxn>
                </a:cxnLst>
                <a:rect l="0" t="0" r="r" b="b"/>
                <a:pathLst>
                  <a:path w="16" h="14">
                    <a:moveTo>
                      <a:pt x="16" y="10"/>
                    </a:moveTo>
                    <a:lnTo>
                      <a:pt x="6" y="2"/>
                    </a:lnTo>
                    <a:lnTo>
                      <a:pt x="0" y="0"/>
                    </a:lnTo>
                    <a:lnTo>
                      <a:pt x="10" y="10"/>
                    </a:lnTo>
                    <a:lnTo>
                      <a:pt x="16" y="14"/>
                    </a:ln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5" name="Freeform 589">
                <a:extLst>
                  <a:ext uri="{FF2B5EF4-FFF2-40B4-BE49-F238E27FC236}">
                    <a16:creationId xmlns:a16="http://schemas.microsoft.com/office/drawing/2014/main" xmlns="" id="{4DFFA849-4981-42AC-A0A1-A375A59D8F54}"/>
                  </a:ext>
                </a:extLst>
              </p:cNvPr>
              <p:cNvSpPr>
                <a:spLocks/>
              </p:cNvSpPr>
              <p:nvPr/>
            </p:nvSpPr>
            <p:spPr bwMode="auto">
              <a:xfrm>
                <a:off x="-1500" y="5246"/>
                <a:ext cx="16" cy="12"/>
              </a:xfrm>
              <a:custGeom>
                <a:avLst/>
                <a:gdLst>
                  <a:gd name="T0" fmla="*/ 16 w 16"/>
                  <a:gd name="T1" fmla="*/ 12 h 12"/>
                  <a:gd name="T2" fmla="*/ 0 w 16"/>
                  <a:gd name="T3" fmla="*/ 0 h 12"/>
                  <a:gd name="T4" fmla="*/ 0 w 16"/>
                  <a:gd name="T5" fmla="*/ 2 h 12"/>
                  <a:gd name="T6" fmla="*/ 11 w 16"/>
                  <a:gd name="T7" fmla="*/ 10 h 12"/>
                  <a:gd name="T8" fmla="*/ 16 w 16"/>
                  <a:gd name="T9" fmla="*/ 12 h 12"/>
                </a:gdLst>
                <a:ahLst/>
                <a:cxnLst>
                  <a:cxn ang="0">
                    <a:pos x="T0" y="T1"/>
                  </a:cxn>
                  <a:cxn ang="0">
                    <a:pos x="T2" y="T3"/>
                  </a:cxn>
                  <a:cxn ang="0">
                    <a:pos x="T4" y="T5"/>
                  </a:cxn>
                  <a:cxn ang="0">
                    <a:pos x="T6" y="T7"/>
                  </a:cxn>
                  <a:cxn ang="0">
                    <a:pos x="T8" y="T9"/>
                  </a:cxn>
                </a:cxnLst>
                <a:rect l="0" t="0" r="r" b="b"/>
                <a:pathLst>
                  <a:path w="16" h="12">
                    <a:moveTo>
                      <a:pt x="16" y="12"/>
                    </a:moveTo>
                    <a:lnTo>
                      <a:pt x="0" y="0"/>
                    </a:lnTo>
                    <a:lnTo>
                      <a:pt x="0" y="2"/>
                    </a:lnTo>
                    <a:lnTo>
                      <a:pt x="11" y="10"/>
                    </a:ln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6" name="Freeform 590">
                <a:extLst>
                  <a:ext uri="{FF2B5EF4-FFF2-40B4-BE49-F238E27FC236}">
                    <a16:creationId xmlns:a16="http://schemas.microsoft.com/office/drawing/2014/main" xmlns="" id="{F4BD4F9E-3A55-4C4D-B176-CD2F3F663344}"/>
                  </a:ext>
                </a:extLst>
              </p:cNvPr>
              <p:cNvSpPr>
                <a:spLocks/>
              </p:cNvSpPr>
              <p:nvPr/>
            </p:nvSpPr>
            <p:spPr bwMode="auto">
              <a:xfrm>
                <a:off x="-1537" y="5215"/>
                <a:ext cx="34" cy="31"/>
              </a:xfrm>
              <a:custGeom>
                <a:avLst/>
                <a:gdLst>
                  <a:gd name="T0" fmla="*/ 25 w 37"/>
                  <a:gd name="T1" fmla="*/ 24 h 33"/>
                  <a:gd name="T2" fmla="*/ 30 w 37"/>
                  <a:gd name="T3" fmla="*/ 31 h 33"/>
                  <a:gd name="T4" fmla="*/ 37 w 37"/>
                  <a:gd name="T5" fmla="*/ 33 h 33"/>
                  <a:gd name="T6" fmla="*/ 31 w 37"/>
                  <a:gd name="T7" fmla="*/ 27 h 33"/>
                  <a:gd name="T8" fmla="*/ 36 w 37"/>
                  <a:gd name="T9" fmla="*/ 28 h 33"/>
                  <a:gd name="T10" fmla="*/ 28 w 37"/>
                  <a:gd name="T11" fmla="*/ 22 h 33"/>
                  <a:gd name="T12" fmla="*/ 17 w 37"/>
                  <a:gd name="T13" fmla="*/ 8 h 33"/>
                  <a:gd name="T14" fmla="*/ 6 w 37"/>
                  <a:gd name="T15" fmla="*/ 0 h 33"/>
                  <a:gd name="T16" fmla="*/ 0 w 37"/>
                  <a:gd name="T17" fmla="*/ 1 h 33"/>
                  <a:gd name="T18" fmla="*/ 11 w 37"/>
                  <a:gd name="T19" fmla="*/ 9 h 33"/>
                  <a:gd name="T20" fmla="*/ 25 w 37"/>
                  <a:gd name="T21"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3">
                    <a:moveTo>
                      <a:pt x="25" y="24"/>
                    </a:moveTo>
                    <a:cubicBezTo>
                      <a:pt x="26" y="27"/>
                      <a:pt x="30" y="31"/>
                      <a:pt x="30" y="31"/>
                    </a:cubicBezTo>
                    <a:cubicBezTo>
                      <a:pt x="37" y="33"/>
                      <a:pt x="37" y="33"/>
                      <a:pt x="37" y="33"/>
                    </a:cubicBezTo>
                    <a:cubicBezTo>
                      <a:pt x="31" y="27"/>
                      <a:pt x="31" y="27"/>
                      <a:pt x="31" y="27"/>
                    </a:cubicBezTo>
                    <a:cubicBezTo>
                      <a:pt x="36" y="28"/>
                      <a:pt x="36" y="28"/>
                      <a:pt x="36" y="28"/>
                    </a:cubicBezTo>
                    <a:cubicBezTo>
                      <a:pt x="36" y="28"/>
                      <a:pt x="36" y="26"/>
                      <a:pt x="28" y="22"/>
                    </a:cubicBezTo>
                    <a:cubicBezTo>
                      <a:pt x="20" y="18"/>
                      <a:pt x="17" y="8"/>
                      <a:pt x="17" y="8"/>
                    </a:cubicBezTo>
                    <a:cubicBezTo>
                      <a:pt x="6" y="0"/>
                      <a:pt x="6" y="0"/>
                      <a:pt x="6" y="0"/>
                    </a:cubicBezTo>
                    <a:cubicBezTo>
                      <a:pt x="0" y="1"/>
                      <a:pt x="0" y="1"/>
                      <a:pt x="0" y="1"/>
                    </a:cubicBezTo>
                    <a:cubicBezTo>
                      <a:pt x="0" y="1"/>
                      <a:pt x="6" y="5"/>
                      <a:pt x="11" y="9"/>
                    </a:cubicBezTo>
                    <a:cubicBezTo>
                      <a:pt x="17" y="13"/>
                      <a:pt x="24" y="22"/>
                      <a:pt x="2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7" name="Freeform 591">
                <a:extLst>
                  <a:ext uri="{FF2B5EF4-FFF2-40B4-BE49-F238E27FC236}">
                    <a16:creationId xmlns:a16="http://schemas.microsoft.com/office/drawing/2014/main" xmlns="" id="{85A5D204-7A63-4F99-913E-A8D2C35159A7}"/>
                  </a:ext>
                </a:extLst>
              </p:cNvPr>
              <p:cNvSpPr>
                <a:spLocks/>
              </p:cNvSpPr>
              <p:nvPr/>
            </p:nvSpPr>
            <p:spPr bwMode="auto">
              <a:xfrm>
                <a:off x="-1466" y="5266"/>
                <a:ext cx="11" cy="6"/>
              </a:xfrm>
              <a:custGeom>
                <a:avLst/>
                <a:gdLst>
                  <a:gd name="T0" fmla="*/ 1 w 11"/>
                  <a:gd name="T1" fmla="*/ 3 h 6"/>
                  <a:gd name="T2" fmla="*/ 6 w 11"/>
                  <a:gd name="T3" fmla="*/ 6 h 6"/>
                  <a:gd name="T4" fmla="*/ 11 w 11"/>
                  <a:gd name="T5" fmla="*/ 5 h 6"/>
                  <a:gd name="T6" fmla="*/ 0 w 11"/>
                  <a:gd name="T7" fmla="*/ 0 h 6"/>
                  <a:gd name="T8" fmla="*/ 1 w 11"/>
                  <a:gd name="T9" fmla="*/ 3 h 6"/>
                </a:gdLst>
                <a:ahLst/>
                <a:cxnLst>
                  <a:cxn ang="0">
                    <a:pos x="T0" y="T1"/>
                  </a:cxn>
                  <a:cxn ang="0">
                    <a:pos x="T2" y="T3"/>
                  </a:cxn>
                  <a:cxn ang="0">
                    <a:pos x="T4" y="T5"/>
                  </a:cxn>
                  <a:cxn ang="0">
                    <a:pos x="T6" y="T7"/>
                  </a:cxn>
                  <a:cxn ang="0">
                    <a:pos x="T8" y="T9"/>
                  </a:cxn>
                </a:cxnLst>
                <a:rect l="0" t="0" r="r" b="b"/>
                <a:pathLst>
                  <a:path w="11" h="6">
                    <a:moveTo>
                      <a:pt x="1" y="3"/>
                    </a:moveTo>
                    <a:lnTo>
                      <a:pt x="6" y="6"/>
                    </a:lnTo>
                    <a:lnTo>
                      <a:pt x="11" y="5"/>
                    </a:lnTo>
                    <a:lnTo>
                      <a:pt x="0" y="0"/>
                    </a:ln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8" name="Freeform 592">
                <a:extLst>
                  <a:ext uri="{FF2B5EF4-FFF2-40B4-BE49-F238E27FC236}">
                    <a16:creationId xmlns:a16="http://schemas.microsoft.com/office/drawing/2014/main" xmlns="" id="{F0297658-1BB5-4DBD-B3FD-673AA1A8175B}"/>
                  </a:ext>
                </a:extLst>
              </p:cNvPr>
              <p:cNvSpPr>
                <a:spLocks/>
              </p:cNvSpPr>
              <p:nvPr/>
            </p:nvSpPr>
            <p:spPr bwMode="auto">
              <a:xfrm>
                <a:off x="-1407" y="5295"/>
                <a:ext cx="12" cy="8"/>
              </a:xfrm>
              <a:custGeom>
                <a:avLst/>
                <a:gdLst>
                  <a:gd name="T0" fmla="*/ 12 w 12"/>
                  <a:gd name="T1" fmla="*/ 8 h 8"/>
                  <a:gd name="T2" fmla="*/ 11 w 12"/>
                  <a:gd name="T3" fmla="*/ 4 h 8"/>
                  <a:gd name="T4" fmla="*/ 6 w 12"/>
                  <a:gd name="T5" fmla="*/ 0 h 8"/>
                  <a:gd name="T6" fmla="*/ 0 w 12"/>
                  <a:gd name="T7" fmla="*/ 3 h 8"/>
                  <a:gd name="T8" fmla="*/ 5 w 12"/>
                  <a:gd name="T9" fmla="*/ 5 h 8"/>
                  <a:gd name="T10" fmla="*/ 12 w 12"/>
                  <a:gd name="T11" fmla="*/ 8 h 8"/>
                </a:gdLst>
                <a:ahLst/>
                <a:cxnLst>
                  <a:cxn ang="0">
                    <a:pos x="T0" y="T1"/>
                  </a:cxn>
                  <a:cxn ang="0">
                    <a:pos x="T2" y="T3"/>
                  </a:cxn>
                  <a:cxn ang="0">
                    <a:pos x="T4" y="T5"/>
                  </a:cxn>
                  <a:cxn ang="0">
                    <a:pos x="T6" y="T7"/>
                  </a:cxn>
                  <a:cxn ang="0">
                    <a:pos x="T8" y="T9"/>
                  </a:cxn>
                  <a:cxn ang="0">
                    <a:pos x="T10" y="T11"/>
                  </a:cxn>
                </a:cxnLst>
                <a:rect l="0" t="0" r="r" b="b"/>
                <a:pathLst>
                  <a:path w="12" h="8">
                    <a:moveTo>
                      <a:pt x="12" y="8"/>
                    </a:moveTo>
                    <a:lnTo>
                      <a:pt x="11" y="4"/>
                    </a:lnTo>
                    <a:lnTo>
                      <a:pt x="6" y="0"/>
                    </a:lnTo>
                    <a:lnTo>
                      <a:pt x="0" y="3"/>
                    </a:lnTo>
                    <a:lnTo>
                      <a:pt x="5" y="5"/>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9" name="Freeform 593">
                <a:extLst>
                  <a:ext uri="{FF2B5EF4-FFF2-40B4-BE49-F238E27FC236}">
                    <a16:creationId xmlns:a16="http://schemas.microsoft.com/office/drawing/2014/main" xmlns="" id="{149B8B2D-318C-445C-9305-0681F73E2C44}"/>
                  </a:ext>
                </a:extLst>
              </p:cNvPr>
              <p:cNvSpPr>
                <a:spLocks/>
              </p:cNvSpPr>
              <p:nvPr/>
            </p:nvSpPr>
            <p:spPr bwMode="auto">
              <a:xfrm>
                <a:off x="-1390" y="5295"/>
                <a:ext cx="37" cy="14"/>
              </a:xfrm>
              <a:custGeom>
                <a:avLst/>
                <a:gdLst>
                  <a:gd name="T0" fmla="*/ 33 w 40"/>
                  <a:gd name="T1" fmla="*/ 12 h 15"/>
                  <a:gd name="T2" fmla="*/ 40 w 40"/>
                  <a:gd name="T3" fmla="*/ 9 h 15"/>
                  <a:gd name="T4" fmla="*/ 36 w 40"/>
                  <a:gd name="T5" fmla="*/ 3 h 15"/>
                  <a:gd name="T6" fmla="*/ 23 w 40"/>
                  <a:gd name="T7" fmla="*/ 0 h 15"/>
                  <a:gd name="T8" fmla="*/ 13 w 40"/>
                  <a:gd name="T9" fmla="*/ 0 h 15"/>
                  <a:gd name="T10" fmla="*/ 6 w 40"/>
                  <a:gd name="T11" fmla="*/ 0 h 15"/>
                  <a:gd name="T12" fmla="*/ 1 w 40"/>
                  <a:gd name="T13" fmla="*/ 5 h 15"/>
                  <a:gd name="T14" fmla="*/ 1 w 40"/>
                  <a:gd name="T15" fmla="*/ 11 h 15"/>
                  <a:gd name="T16" fmla="*/ 19 w 40"/>
                  <a:gd name="T17" fmla="*/ 15 h 15"/>
                  <a:gd name="T18" fmla="*/ 33 w 40"/>
                  <a:gd name="T1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5">
                    <a:moveTo>
                      <a:pt x="33" y="12"/>
                    </a:moveTo>
                    <a:cubicBezTo>
                      <a:pt x="40" y="9"/>
                      <a:pt x="40" y="9"/>
                      <a:pt x="40" y="9"/>
                    </a:cubicBezTo>
                    <a:cubicBezTo>
                      <a:pt x="40" y="9"/>
                      <a:pt x="38" y="4"/>
                      <a:pt x="36" y="3"/>
                    </a:cubicBezTo>
                    <a:cubicBezTo>
                      <a:pt x="35" y="1"/>
                      <a:pt x="27" y="0"/>
                      <a:pt x="23" y="0"/>
                    </a:cubicBezTo>
                    <a:cubicBezTo>
                      <a:pt x="19" y="1"/>
                      <a:pt x="13" y="0"/>
                      <a:pt x="13" y="0"/>
                    </a:cubicBezTo>
                    <a:cubicBezTo>
                      <a:pt x="6" y="0"/>
                      <a:pt x="6" y="0"/>
                      <a:pt x="6" y="0"/>
                    </a:cubicBezTo>
                    <a:cubicBezTo>
                      <a:pt x="1" y="5"/>
                      <a:pt x="1" y="5"/>
                      <a:pt x="1" y="5"/>
                    </a:cubicBezTo>
                    <a:cubicBezTo>
                      <a:pt x="1" y="5"/>
                      <a:pt x="0" y="10"/>
                      <a:pt x="1" y="11"/>
                    </a:cubicBezTo>
                    <a:cubicBezTo>
                      <a:pt x="6" y="14"/>
                      <a:pt x="15" y="15"/>
                      <a:pt x="19" y="15"/>
                    </a:cubicBezTo>
                    <a:cubicBezTo>
                      <a:pt x="23" y="15"/>
                      <a:pt x="33" y="12"/>
                      <a:pt x="3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170" name="Freeform 595">
              <a:extLst>
                <a:ext uri="{FF2B5EF4-FFF2-40B4-BE49-F238E27FC236}">
                  <a16:creationId xmlns:a16="http://schemas.microsoft.com/office/drawing/2014/main" xmlns="" id="{040B18C4-A969-4921-B13E-5DEFE18DE95E}"/>
                </a:ext>
              </a:extLst>
            </p:cNvPr>
            <p:cNvSpPr>
              <a:spLocks/>
            </p:cNvSpPr>
            <p:nvPr/>
          </p:nvSpPr>
          <p:spPr bwMode="auto">
            <a:xfrm>
              <a:off x="-1421" y="5333"/>
              <a:ext cx="16" cy="9"/>
            </a:xfrm>
            <a:custGeom>
              <a:avLst/>
              <a:gdLst>
                <a:gd name="T0" fmla="*/ 0 w 16"/>
                <a:gd name="T1" fmla="*/ 4 h 9"/>
                <a:gd name="T2" fmla="*/ 5 w 16"/>
                <a:gd name="T3" fmla="*/ 9 h 9"/>
                <a:gd name="T4" fmla="*/ 11 w 16"/>
                <a:gd name="T5" fmla="*/ 9 h 9"/>
                <a:gd name="T6" fmla="*/ 16 w 16"/>
                <a:gd name="T7" fmla="*/ 6 h 9"/>
                <a:gd name="T8" fmla="*/ 15 w 16"/>
                <a:gd name="T9" fmla="*/ 1 h 9"/>
                <a:gd name="T10" fmla="*/ 10 w 16"/>
                <a:gd name="T11" fmla="*/ 0 h 9"/>
                <a:gd name="T12" fmla="*/ 0 w 16"/>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0" y="4"/>
                  </a:moveTo>
                  <a:lnTo>
                    <a:pt x="5" y="9"/>
                  </a:lnTo>
                  <a:lnTo>
                    <a:pt x="11" y="9"/>
                  </a:lnTo>
                  <a:lnTo>
                    <a:pt x="16" y="6"/>
                  </a:lnTo>
                  <a:lnTo>
                    <a:pt x="15" y="1"/>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1" name="Freeform 596">
              <a:extLst>
                <a:ext uri="{FF2B5EF4-FFF2-40B4-BE49-F238E27FC236}">
                  <a16:creationId xmlns:a16="http://schemas.microsoft.com/office/drawing/2014/main" xmlns="" id="{0FEC14DD-9465-4BA1-B642-6ECA5B71FEAE}"/>
                </a:ext>
              </a:extLst>
            </p:cNvPr>
            <p:cNvSpPr>
              <a:spLocks/>
            </p:cNvSpPr>
            <p:nvPr/>
          </p:nvSpPr>
          <p:spPr bwMode="auto">
            <a:xfrm>
              <a:off x="-1389" y="5313"/>
              <a:ext cx="65" cy="12"/>
            </a:xfrm>
            <a:custGeom>
              <a:avLst/>
              <a:gdLst>
                <a:gd name="T0" fmla="*/ 23 w 69"/>
                <a:gd name="T1" fmla="*/ 12 h 12"/>
                <a:gd name="T2" fmla="*/ 31 w 69"/>
                <a:gd name="T3" fmla="*/ 10 h 12"/>
                <a:gd name="T4" fmla="*/ 58 w 69"/>
                <a:gd name="T5" fmla="*/ 10 h 12"/>
                <a:gd name="T6" fmla="*/ 69 w 69"/>
                <a:gd name="T7" fmla="*/ 5 h 12"/>
                <a:gd name="T8" fmla="*/ 35 w 69"/>
                <a:gd name="T9" fmla="*/ 6 h 12"/>
                <a:gd name="T10" fmla="*/ 25 w 69"/>
                <a:gd name="T11" fmla="*/ 5 h 12"/>
                <a:gd name="T12" fmla="*/ 15 w 69"/>
                <a:gd name="T13" fmla="*/ 0 h 12"/>
                <a:gd name="T14" fmla="*/ 10 w 69"/>
                <a:gd name="T15" fmla="*/ 4 h 12"/>
                <a:gd name="T16" fmla="*/ 3 w 69"/>
                <a:gd name="T17" fmla="*/ 3 h 12"/>
                <a:gd name="T18" fmla="*/ 0 w 69"/>
                <a:gd name="T19" fmla="*/ 8 h 12"/>
                <a:gd name="T20" fmla="*/ 7 w 69"/>
                <a:gd name="T21" fmla="*/ 9 h 12"/>
                <a:gd name="T22" fmla="*/ 23 w 69"/>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2">
                  <a:moveTo>
                    <a:pt x="23" y="12"/>
                  </a:moveTo>
                  <a:cubicBezTo>
                    <a:pt x="23" y="12"/>
                    <a:pt x="29" y="11"/>
                    <a:pt x="31" y="10"/>
                  </a:cubicBezTo>
                  <a:cubicBezTo>
                    <a:pt x="35" y="10"/>
                    <a:pt x="54" y="10"/>
                    <a:pt x="58" y="10"/>
                  </a:cubicBezTo>
                  <a:cubicBezTo>
                    <a:pt x="62" y="10"/>
                    <a:pt x="69" y="5"/>
                    <a:pt x="69" y="5"/>
                  </a:cubicBezTo>
                  <a:cubicBezTo>
                    <a:pt x="60" y="9"/>
                    <a:pt x="41" y="5"/>
                    <a:pt x="35" y="6"/>
                  </a:cubicBezTo>
                  <a:cubicBezTo>
                    <a:pt x="30" y="7"/>
                    <a:pt x="28" y="7"/>
                    <a:pt x="25" y="5"/>
                  </a:cubicBezTo>
                  <a:cubicBezTo>
                    <a:pt x="22" y="2"/>
                    <a:pt x="15" y="0"/>
                    <a:pt x="15" y="0"/>
                  </a:cubicBezTo>
                  <a:cubicBezTo>
                    <a:pt x="10" y="4"/>
                    <a:pt x="10" y="4"/>
                    <a:pt x="10" y="4"/>
                  </a:cubicBezTo>
                  <a:cubicBezTo>
                    <a:pt x="3" y="3"/>
                    <a:pt x="3" y="3"/>
                    <a:pt x="3" y="3"/>
                  </a:cubicBezTo>
                  <a:cubicBezTo>
                    <a:pt x="0" y="8"/>
                    <a:pt x="0" y="8"/>
                    <a:pt x="0" y="8"/>
                  </a:cubicBezTo>
                  <a:cubicBezTo>
                    <a:pt x="0" y="8"/>
                    <a:pt x="5" y="8"/>
                    <a:pt x="7" y="9"/>
                  </a:cubicBezTo>
                  <a:cubicBezTo>
                    <a:pt x="9" y="10"/>
                    <a:pt x="23"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2" name="Freeform 597">
              <a:extLst>
                <a:ext uri="{FF2B5EF4-FFF2-40B4-BE49-F238E27FC236}">
                  <a16:creationId xmlns:a16="http://schemas.microsoft.com/office/drawing/2014/main" xmlns="" id="{EDB5E6C6-1BBD-42BC-8AEE-6ACBC0F9262F}"/>
                </a:ext>
              </a:extLst>
            </p:cNvPr>
            <p:cNvSpPr>
              <a:spLocks/>
            </p:cNvSpPr>
            <p:nvPr/>
          </p:nvSpPr>
          <p:spPr bwMode="auto">
            <a:xfrm>
              <a:off x="-1369" y="5337"/>
              <a:ext cx="48" cy="17"/>
            </a:xfrm>
            <a:custGeom>
              <a:avLst/>
              <a:gdLst>
                <a:gd name="T0" fmla="*/ 52 w 52"/>
                <a:gd name="T1" fmla="*/ 8 h 18"/>
                <a:gd name="T2" fmla="*/ 47 w 52"/>
                <a:gd name="T3" fmla="*/ 3 h 18"/>
                <a:gd name="T4" fmla="*/ 25 w 52"/>
                <a:gd name="T5" fmla="*/ 4 h 18"/>
                <a:gd name="T6" fmla="*/ 12 w 52"/>
                <a:gd name="T7" fmla="*/ 5 h 18"/>
                <a:gd name="T8" fmla="*/ 6 w 52"/>
                <a:gd name="T9" fmla="*/ 4 h 18"/>
                <a:gd name="T10" fmla="*/ 0 w 52"/>
                <a:gd name="T11" fmla="*/ 5 h 18"/>
                <a:gd name="T12" fmla="*/ 6 w 52"/>
                <a:gd name="T13" fmla="*/ 6 h 18"/>
                <a:gd name="T14" fmla="*/ 5 w 52"/>
                <a:gd name="T15" fmla="*/ 11 h 18"/>
                <a:gd name="T16" fmla="*/ 35 w 52"/>
                <a:gd name="T17" fmla="*/ 8 h 18"/>
                <a:gd name="T18" fmla="*/ 52 w 52"/>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8">
                  <a:moveTo>
                    <a:pt x="52" y="8"/>
                  </a:moveTo>
                  <a:cubicBezTo>
                    <a:pt x="50" y="4"/>
                    <a:pt x="47" y="3"/>
                    <a:pt x="47" y="3"/>
                  </a:cubicBezTo>
                  <a:cubicBezTo>
                    <a:pt x="47" y="3"/>
                    <a:pt x="32" y="0"/>
                    <a:pt x="25" y="4"/>
                  </a:cubicBezTo>
                  <a:cubicBezTo>
                    <a:pt x="21" y="6"/>
                    <a:pt x="17" y="7"/>
                    <a:pt x="12" y="5"/>
                  </a:cubicBezTo>
                  <a:cubicBezTo>
                    <a:pt x="7" y="4"/>
                    <a:pt x="6" y="4"/>
                    <a:pt x="6" y="4"/>
                  </a:cubicBezTo>
                  <a:cubicBezTo>
                    <a:pt x="0" y="5"/>
                    <a:pt x="0" y="5"/>
                    <a:pt x="0" y="5"/>
                  </a:cubicBezTo>
                  <a:cubicBezTo>
                    <a:pt x="6" y="6"/>
                    <a:pt x="6" y="6"/>
                    <a:pt x="6" y="6"/>
                  </a:cubicBezTo>
                  <a:cubicBezTo>
                    <a:pt x="5" y="11"/>
                    <a:pt x="5" y="11"/>
                    <a:pt x="5" y="11"/>
                  </a:cubicBezTo>
                  <a:cubicBezTo>
                    <a:pt x="5" y="11"/>
                    <a:pt x="20" y="18"/>
                    <a:pt x="35" y="8"/>
                  </a:cubicBezTo>
                  <a:cubicBezTo>
                    <a:pt x="35" y="8"/>
                    <a:pt x="45" y="12"/>
                    <a:pt x="5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3" name="Freeform 598">
              <a:extLst>
                <a:ext uri="{FF2B5EF4-FFF2-40B4-BE49-F238E27FC236}">
                  <a16:creationId xmlns:a16="http://schemas.microsoft.com/office/drawing/2014/main" xmlns="" id="{23A9D2B3-D440-468F-9F5E-429FA7B72568}"/>
                </a:ext>
              </a:extLst>
            </p:cNvPr>
            <p:cNvSpPr>
              <a:spLocks/>
            </p:cNvSpPr>
            <p:nvPr/>
          </p:nvSpPr>
          <p:spPr bwMode="auto">
            <a:xfrm>
              <a:off x="-1351" y="5364"/>
              <a:ext cx="11" cy="7"/>
            </a:xfrm>
            <a:custGeom>
              <a:avLst/>
              <a:gdLst>
                <a:gd name="T0" fmla="*/ 1 w 11"/>
                <a:gd name="T1" fmla="*/ 7 h 7"/>
                <a:gd name="T2" fmla="*/ 7 w 11"/>
                <a:gd name="T3" fmla="*/ 7 h 7"/>
                <a:gd name="T4" fmla="*/ 11 w 11"/>
                <a:gd name="T5" fmla="*/ 0 h 7"/>
                <a:gd name="T6" fmla="*/ 4 w 11"/>
                <a:gd name="T7" fmla="*/ 0 h 7"/>
                <a:gd name="T8" fmla="*/ 0 w 11"/>
                <a:gd name="T9" fmla="*/ 1 h 7"/>
                <a:gd name="T10" fmla="*/ 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 y="7"/>
                  </a:moveTo>
                  <a:cubicBezTo>
                    <a:pt x="1" y="7"/>
                    <a:pt x="4" y="7"/>
                    <a:pt x="7" y="7"/>
                  </a:cubicBezTo>
                  <a:cubicBezTo>
                    <a:pt x="10" y="7"/>
                    <a:pt x="11" y="0"/>
                    <a:pt x="11" y="0"/>
                  </a:cubicBezTo>
                  <a:cubicBezTo>
                    <a:pt x="4" y="0"/>
                    <a:pt x="4" y="0"/>
                    <a:pt x="4" y="0"/>
                  </a:cubicBezTo>
                  <a:cubicBezTo>
                    <a:pt x="0" y="1"/>
                    <a:pt x="0" y="1"/>
                    <a:pt x="0" y="1"/>
                  </a:cubicBezTo>
                  <a:lnTo>
                    <a:pt x="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4" name="Freeform 599">
              <a:extLst>
                <a:ext uri="{FF2B5EF4-FFF2-40B4-BE49-F238E27FC236}">
                  <a16:creationId xmlns:a16="http://schemas.microsoft.com/office/drawing/2014/main" xmlns="" id="{AEA83806-F546-4498-B1AA-E261FBF4316D}"/>
                </a:ext>
              </a:extLst>
            </p:cNvPr>
            <p:cNvSpPr>
              <a:spLocks/>
            </p:cNvSpPr>
            <p:nvPr/>
          </p:nvSpPr>
          <p:spPr bwMode="auto">
            <a:xfrm>
              <a:off x="-1307" y="5355"/>
              <a:ext cx="37" cy="10"/>
            </a:xfrm>
            <a:custGeom>
              <a:avLst/>
              <a:gdLst>
                <a:gd name="T0" fmla="*/ 27 w 39"/>
                <a:gd name="T1" fmla="*/ 6 h 11"/>
                <a:gd name="T2" fmla="*/ 16 w 39"/>
                <a:gd name="T3" fmla="*/ 4 h 11"/>
                <a:gd name="T4" fmla="*/ 4 w 39"/>
                <a:gd name="T5" fmla="*/ 0 h 11"/>
                <a:gd name="T6" fmla="*/ 8 w 39"/>
                <a:gd name="T7" fmla="*/ 8 h 11"/>
                <a:gd name="T8" fmla="*/ 15 w 39"/>
                <a:gd name="T9" fmla="*/ 7 h 11"/>
                <a:gd name="T10" fmla="*/ 20 w 39"/>
                <a:gd name="T11" fmla="*/ 9 h 11"/>
                <a:gd name="T12" fmla="*/ 26 w 39"/>
                <a:gd name="T13" fmla="*/ 9 h 11"/>
                <a:gd name="T14" fmla="*/ 33 w 39"/>
                <a:gd name="T15" fmla="*/ 11 h 11"/>
                <a:gd name="T16" fmla="*/ 39 w 39"/>
                <a:gd name="T17" fmla="*/ 8 h 11"/>
                <a:gd name="T18" fmla="*/ 32 w 39"/>
                <a:gd name="T19" fmla="*/ 8 h 11"/>
                <a:gd name="T20" fmla="*/ 27 w 39"/>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1">
                  <a:moveTo>
                    <a:pt x="27" y="6"/>
                  </a:moveTo>
                  <a:cubicBezTo>
                    <a:pt x="25" y="5"/>
                    <a:pt x="16" y="4"/>
                    <a:pt x="16" y="4"/>
                  </a:cubicBezTo>
                  <a:cubicBezTo>
                    <a:pt x="4" y="0"/>
                    <a:pt x="4" y="0"/>
                    <a:pt x="4" y="0"/>
                  </a:cubicBezTo>
                  <a:cubicBezTo>
                    <a:pt x="0" y="4"/>
                    <a:pt x="8" y="8"/>
                    <a:pt x="8" y="8"/>
                  </a:cubicBezTo>
                  <a:cubicBezTo>
                    <a:pt x="15" y="7"/>
                    <a:pt x="15" y="7"/>
                    <a:pt x="15" y="7"/>
                  </a:cubicBezTo>
                  <a:cubicBezTo>
                    <a:pt x="20" y="9"/>
                    <a:pt x="20" y="9"/>
                    <a:pt x="20" y="9"/>
                  </a:cubicBezTo>
                  <a:cubicBezTo>
                    <a:pt x="26" y="9"/>
                    <a:pt x="26" y="9"/>
                    <a:pt x="26" y="9"/>
                  </a:cubicBezTo>
                  <a:cubicBezTo>
                    <a:pt x="33" y="11"/>
                    <a:pt x="33" y="11"/>
                    <a:pt x="33" y="11"/>
                  </a:cubicBezTo>
                  <a:cubicBezTo>
                    <a:pt x="39" y="8"/>
                    <a:pt x="39" y="8"/>
                    <a:pt x="39" y="8"/>
                  </a:cubicBezTo>
                  <a:cubicBezTo>
                    <a:pt x="32" y="8"/>
                    <a:pt x="32" y="8"/>
                    <a:pt x="32" y="8"/>
                  </a:cubicBezTo>
                  <a:cubicBezTo>
                    <a:pt x="32" y="8"/>
                    <a:pt x="30" y="8"/>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5" name="Freeform 600">
              <a:extLst>
                <a:ext uri="{FF2B5EF4-FFF2-40B4-BE49-F238E27FC236}">
                  <a16:creationId xmlns:a16="http://schemas.microsoft.com/office/drawing/2014/main" xmlns="" id="{31981BA2-0606-44D9-833E-46CD852D097B}"/>
                </a:ext>
              </a:extLst>
            </p:cNvPr>
            <p:cNvSpPr>
              <a:spLocks/>
            </p:cNvSpPr>
            <p:nvPr/>
          </p:nvSpPr>
          <p:spPr bwMode="auto">
            <a:xfrm>
              <a:off x="-598" y="6109"/>
              <a:ext cx="279" cy="78"/>
            </a:xfrm>
            <a:custGeom>
              <a:avLst/>
              <a:gdLst>
                <a:gd name="T0" fmla="*/ 291 w 297"/>
                <a:gd name="T1" fmla="*/ 0 h 83"/>
                <a:gd name="T2" fmla="*/ 283 w 297"/>
                <a:gd name="T3" fmla="*/ 11 h 83"/>
                <a:gd name="T4" fmla="*/ 265 w 297"/>
                <a:gd name="T5" fmla="*/ 16 h 83"/>
                <a:gd name="T6" fmla="*/ 246 w 297"/>
                <a:gd name="T7" fmla="*/ 35 h 83"/>
                <a:gd name="T8" fmla="*/ 232 w 297"/>
                <a:gd name="T9" fmla="*/ 16 h 83"/>
                <a:gd name="T10" fmla="*/ 214 w 297"/>
                <a:gd name="T11" fmla="*/ 14 h 83"/>
                <a:gd name="T12" fmla="*/ 195 w 297"/>
                <a:gd name="T13" fmla="*/ 17 h 83"/>
                <a:gd name="T14" fmla="*/ 158 w 297"/>
                <a:gd name="T15" fmla="*/ 17 h 83"/>
                <a:gd name="T16" fmla="*/ 147 w 297"/>
                <a:gd name="T17" fmla="*/ 18 h 83"/>
                <a:gd name="T18" fmla="*/ 122 w 297"/>
                <a:gd name="T19" fmla="*/ 21 h 83"/>
                <a:gd name="T20" fmla="*/ 97 w 297"/>
                <a:gd name="T21" fmla="*/ 34 h 83"/>
                <a:gd name="T22" fmla="*/ 78 w 297"/>
                <a:gd name="T23" fmla="*/ 38 h 83"/>
                <a:gd name="T24" fmla="*/ 58 w 297"/>
                <a:gd name="T25" fmla="*/ 23 h 83"/>
                <a:gd name="T26" fmla="*/ 66 w 297"/>
                <a:gd name="T27" fmla="*/ 17 h 83"/>
                <a:gd name="T28" fmla="*/ 55 w 297"/>
                <a:gd name="T29" fmla="*/ 12 h 83"/>
                <a:gd name="T30" fmla="*/ 19 w 297"/>
                <a:gd name="T31" fmla="*/ 14 h 83"/>
                <a:gd name="T32" fmla="*/ 12 w 297"/>
                <a:gd name="T33" fmla="*/ 13 h 83"/>
                <a:gd name="T34" fmla="*/ 16 w 297"/>
                <a:gd name="T35" fmla="*/ 31 h 83"/>
                <a:gd name="T36" fmla="*/ 5 w 297"/>
                <a:gd name="T37" fmla="*/ 30 h 83"/>
                <a:gd name="T38" fmla="*/ 0 w 297"/>
                <a:gd name="T39" fmla="*/ 30 h 83"/>
                <a:gd name="T40" fmla="*/ 1 w 297"/>
                <a:gd name="T41" fmla="*/ 42 h 83"/>
                <a:gd name="T42" fmla="*/ 1 w 297"/>
                <a:gd name="T43" fmla="*/ 53 h 83"/>
                <a:gd name="T44" fmla="*/ 4 w 297"/>
                <a:gd name="T45" fmla="*/ 65 h 83"/>
                <a:gd name="T46" fmla="*/ 44 w 297"/>
                <a:gd name="T47" fmla="*/ 64 h 83"/>
                <a:gd name="T48" fmla="*/ 64 w 297"/>
                <a:gd name="T49" fmla="*/ 64 h 83"/>
                <a:gd name="T50" fmla="*/ 80 w 297"/>
                <a:gd name="T51" fmla="*/ 62 h 83"/>
                <a:gd name="T52" fmla="*/ 103 w 297"/>
                <a:gd name="T53" fmla="*/ 61 h 83"/>
                <a:gd name="T54" fmla="*/ 115 w 297"/>
                <a:gd name="T55" fmla="*/ 65 h 83"/>
                <a:gd name="T56" fmla="*/ 132 w 297"/>
                <a:gd name="T57" fmla="*/ 63 h 83"/>
                <a:gd name="T58" fmla="*/ 138 w 297"/>
                <a:gd name="T59" fmla="*/ 77 h 83"/>
                <a:gd name="T60" fmla="*/ 148 w 297"/>
                <a:gd name="T61" fmla="*/ 80 h 83"/>
                <a:gd name="T62" fmla="*/ 176 w 297"/>
                <a:gd name="T63" fmla="*/ 75 h 83"/>
                <a:gd name="T64" fmla="*/ 188 w 297"/>
                <a:gd name="T65" fmla="*/ 70 h 83"/>
                <a:gd name="T66" fmla="*/ 219 w 297"/>
                <a:gd name="T67" fmla="*/ 59 h 83"/>
                <a:gd name="T68" fmla="*/ 253 w 297"/>
                <a:gd name="T69" fmla="*/ 48 h 83"/>
                <a:gd name="T70" fmla="*/ 283 w 297"/>
                <a:gd name="T71" fmla="*/ 42 h 83"/>
                <a:gd name="T72" fmla="*/ 293 w 297"/>
                <a:gd name="T73" fmla="*/ 20 h 83"/>
                <a:gd name="T74" fmla="*/ 288 w 297"/>
                <a:gd name="T75"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7" h="83">
                  <a:moveTo>
                    <a:pt x="288" y="6"/>
                  </a:moveTo>
                  <a:cubicBezTo>
                    <a:pt x="288" y="6"/>
                    <a:pt x="288" y="5"/>
                    <a:pt x="291" y="0"/>
                  </a:cubicBezTo>
                  <a:cubicBezTo>
                    <a:pt x="288" y="1"/>
                    <a:pt x="285" y="5"/>
                    <a:pt x="285" y="5"/>
                  </a:cubicBezTo>
                  <a:cubicBezTo>
                    <a:pt x="283" y="11"/>
                    <a:pt x="283" y="11"/>
                    <a:pt x="283" y="11"/>
                  </a:cubicBezTo>
                  <a:cubicBezTo>
                    <a:pt x="283" y="11"/>
                    <a:pt x="279" y="18"/>
                    <a:pt x="277" y="17"/>
                  </a:cubicBezTo>
                  <a:cubicBezTo>
                    <a:pt x="271" y="15"/>
                    <a:pt x="266" y="15"/>
                    <a:pt x="265" y="16"/>
                  </a:cubicBezTo>
                  <a:cubicBezTo>
                    <a:pt x="264" y="17"/>
                    <a:pt x="261" y="21"/>
                    <a:pt x="259" y="22"/>
                  </a:cubicBezTo>
                  <a:cubicBezTo>
                    <a:pt x="245" y="28"/>
                    <a:pt x="248" y="35"/>
                    <a:pt x="246" y="35"/>
                  </a:cubicBezTo>
                  <a:cubicBezTo>
                    <a:pt x="232" y="36"/>
                    <a:pt x="232" y="26"/>
                    <a:pt x="233" y="24"/>
                  </a:cubicBezTo>
                  <a:cubicBezTo>
                    <a:pt x="234" y="21"/>
                    <a:pt x="233" y="18"/>
                    <a:pt x="232" y="16"/>
                  </a:cubicBezTo>
                  <a:cubicBezTo>
                    <a:pt x="231" y="14"/>
                    <a:pt x="232" y="10"/>
                    <a:pt x="232" y="10"/>
                  </a:cubicBezTo>
                  <a:cubicBezTo>
                    <a:pt x="227" y="8"/>
                    <a:pt x="218" y="12"/>
                    <a:pt x="214" y="14"/>
                  </a:cubicBezTo>
                  <a:cubicBezTo>
                    <a:pt x="210" y="17"/>
                    <a:pt x="204" y="20"/>
                    <a:pt x="203" y="21"/>
                  </a:cubicBezTo>
                  <a:cubicBezTo>
                    <a:pt x="201" y="22"/>
                    <a:pt x="198" y="20"/>
                    <a:pt x="195" y="17"/>
                  </a:cubicBezTo>
                  <a:cubicBezTo>
                    <a:pt x="178" y="23"/>
                    <a:pt x="159" y="23"/>
                    <a:pt x="159" y="23"/>
                  </a:cubicBezTo>
                  <a:cubicBezTo>
                    <a:pt x="158" y="17"/>
                    <a:pt x="158" y="17"/>
                    <a:pt x="158" y="17"/>
                  </a:cubicBezTo>
                  <a:cubicBezTo>
                    <a:pt x="153" y="16"/>
                    <a:pt x="153" y="16"/>
                    <a:pt x="153" y="16"/>
                  </a:cubicBezTo>
                  <a:cubicBezTo>
                    <a:pt x="147" y="18"/>
                    <a:pt x="147" y="18"/>
                    <a:pt x="147" y="18"/>
                  </a:cubicBezTo>
                  <a:cubicBezTo>
                    <a:pt x="147" y="18"/>
                    <a:pt x="137" y="21"/>
                    <a:pt x="132" y="21"/>
                  </a:cubicBezTo>
                  <a:cubicBezTo>
                    <a:pt x="128" y="21"/>
                    <a:pt x="125" y="21"/>
                    <a:pt x="122" y="21"/>
                  </a:cubicBezTo>
                  <a:cubicBezTo>
                    <a:pt x="120" y="21"/>
                    <a:pt x="111" y="28"/>
                    <a:pt x="110" y="29"/>
                  </a:cubicBezTo>
                  <a:cubicBezTo>
                    <a:pt x="108" y="30"/>
                    <a:pt x="97" y="34"/>
                    <a:pt x="97" y="34"/>
                  </a:cubicBezTo>
                  <a:cubicBezTo>
                    <a:pt x="84" y="39"/>
                    <a:pt x="84" y="39"/>
                    <a:pt x="84" y="39"/>
                  </a:cubicBezTo>
                  <a:cubicBezTo>
                    <a:pt x="78" y="38"/>
                    <a:pt x="78" y="38"/>
                    <a:pt x="78" y="38"/>
                  </a:cubicBezTo>
                  <a:cubicBezTo>
                    <a:pt x="78" y="38"/>
                    <a:pt x="76" y="33"/>
                    <a:pt x="74" y="26"/>
                  </a:cubicBezTo>
                  <a:cubicBezTo>
                    <a:pt x="64" y="32"/>
                    <a:pt x="58" y="23"/>
                    <a:pt x="58" y="23"/>
                  </a:cubicBezTo>
                  <a:cubicBezTo>
                    <a:pt x="63" y="23"/>
                    <a:pt x="63" y="23"/>
                    <a:pt x="63" y="23"/>
                  </a:cubicBezTo>
                  <a:cubicBezTo>
                    <a:pt x="66" y="17"/>
                    <a:pt x="66" y="17"/>
                    <a:pt x="66" y="17"/>
                  </a:cubicBezTo>
                  <a:cubicBezTo>
                    <a:pt x="61" y="11"/>
                    <a:pt x="61" y="11"/>
                    <a:pt x="61" y="11"/>
                  </a:cubicBezTo>
                  <a:cubicBezTo>
                    <a:pt x="61" y="11"/>
                    <a:pt x="59" y="11"/>
                    <a:pt x="55" y="12"/>
                  </a:cubicBezTo>
                  <a:cubicBezTo>
                    <a:pt x="54" y="26"/>
                    <a:pt x="39" y="26"/>
                    <a:pt x="30" y="27"/>
                  </a:cubicBezTo>
                  <a:cubicBezTo>
                    <a:pt x="22" y="27"/>
                    <a:pt x="19" y="14"/>
                    <a:pt x="19" y="14"/>
                  </a:cubicBezTo>
                  <a:cubicBezTo>
                    <a:pt x="19" y="14"/>
                    <a:pt x="18" y="13"/>
                    <a:pt x="16" y="10"/>
                  </a:cubicBezTo>
                  <a:cubicBezTo>
                    <a:pt x="14" y="8"/>
                    <a:pt x="13" y="10"/>
                    <a:pt x="12" y="13"/>
                  </a:cubicBezTo>
                  <a:cubicBezTo>
                    <a:pt x="11" y="19"/>
                    <a:pt x="17" y="26"/>
                    <a:pt x="17" y="26"/>
                  </a:cubicBezTo>
                  <a:cubicBezTo>
                    <a:pt x="16" y="31"/>
                    <a:pt x="16" y="31"/>
                    <a:pt x="16" y="31"/>
                  </a:cubicBezTo>
                  <a:cubicBezTo>
                    <a:pt x="11" y="34"/>
                    <a:pt x="11" y="34"/>
                    <a:pt x="11" y="34"/>
                  </a:cubicBezTo>
                  <a:cubicBezTo>
                    <a:pt x="5" y="30"/>
                    <a:pt x="5" y="30"/>
                    <a:pt x="5" y="30"/>
                  </a:cubicBezTo>
                  <a:cubicBezTo>
                    <a:pt x="1" y="24"/>
                    <a:pt x="1" y="24"/>
                    <a:pt x="1" y="24"/>
                  </a:cubicBezTo>
                  <a:cubicBezTo>
                    <a:pt x="0" y="30"/>
                    <a:pt x="0" y="30"/>
                    <a:pt x="0" y="30"/>
                  </a:cubicBezTo>
                  <a:cubicBezTo>
                    <a:pt x="2" y="36"/>
                    <a:pt x="2" y="36"/>
                    <a:pt x="2" y="36"/>
                  </a:cubicBezTo>
                  <a:cubicBezTo>
                    <a:pt x="1" y="42"/>
                    <a:pt x="1" y="42"/>
                    <a:pt x="1" y="42"/>
                  </a:cubicBezTo>
                  <a:cubicBezTo>
                    <a:pt x="2" y="47"/>
                    <a:pt x="2" y="47"/>
                    <a:pt x="2" y="47"/>
                  </a:cubicBezTo>
                  <a:cubicBezTo>
                    <a:pt x="1" y="53"/>
                    <a:pt x="1" y="53"/>
                    <a:pt x="1" y="53"/>
                  </a:cubicBezTo>
                  <a:cubicBezTo>
                    <a:pt x="4" y="59"/>
                    <a:pt x="4" y="59"/>
                    <a:pt x="4" y="59"/>
                  </a:cubicBezTo>
                  <a:cubicBezTo>
                    <a:pt x="4" y="59"/>
                    <a:pt x="4" y="63"/>
                    <a:pt x="4" y="65"/>
                  </a:cubicBezTo>
                  <a:cubicBezTo>
                    <a:pt x="9" y="72"/>
                    <a:pt x="19" y="69"/>
                    <a:pt x="28" y="65"/>
                  </a:cubicBezTo>
                  <a:cubicBezTo>
                    <a:pt x="37" y="61"/>
                    <a:pt x="44" y="64"/>
                    <a:pt x="44" y="64"/>
                  </a:cubicBezTo>
                  <a:cubicBezTo>
                    <a:pt x="44" y="64"/>
                    <a:pt x="46" y="63"/>
                    <a:pt x="51" y="62"/>
                  </a:cubicBezTo>
                  <a:cubicBezTo>
                    <a:pt x="57" y="66"/>
                    <a:pt x="62" y="65"/>
                    <a:pt x="64" y="64"/>
                  </a:cubicBezTo>
                  <a:cubicBezTo>
                    <a:pt x="69" y="61"/>
                    <a:pt x="74" y="61"/>
                    <a:pt x="74" y="61"/>
                  </a:cubicBezTo>
                  <a:cubicBezTo>
                    <a:pt x="80" y="62"/>
                    <a:pt x="80" y="62"/>
                    <a:pt x="80" y="62"/>
                  </a:cubicBezTo>
                  <a:cubicBezTo>
                    <a:pt x="92" y="59"/>
                    <a:pt x="92" y="59"/>
                    <a:pt x="92" y="59"/>
                  </a:cubicBezTo>
                  <a:cubicBezTo>
                    <a:pt x="103" y="61"/>
                    <a:pt x="103" y="61"/>
                    <a:pt x="103" y="61"/>
                  </a:cubicBezTo>
                  <a:cubicBezTo>
                    <a:pt x="109" y="61"/>
                    <a:pt x="109" y="61"/>
                    <a:pt x="109" y="61"/>
                  </a:cubicBezTo>
                  <a:cubicBezTo>
                    <a:pt x="109" y="61"/>
                    <a:pt x="113" y="64"/>
                    <a:pt x="115" y="65"/>
                  </a:cubicBezTo>
                  <a:cubicBezTo>
                    <a:pt x="116" y="66"/>
                    <a:pt x="119" y="66"/>
                    <a:pt x="122" y="65"/>
                  </a:cubicBezTo>
                  <a:cubicBezTo>
                    <a:pt x="126" y="63"/>
                    <a:pt x="132" y="63"/>
                    <a:pt x="132" y="63"/>
                  </a:cubicBezTo>
                  <a:cubicBezTo>
                    <a:pt x="137" y="68"/>
                    <a:pt x="137" y="68"/>
                    <a:pt x="137" y="68"/>
                  </a:cubicBezTo>
                  <a:cubicBezTo>
                    <a:pt x="138" y="77"/>
                    <a:pt x="138" y="77"/>
                    <a:pt x="138" y="77"/>
                  </a:cubicBezTo>
                  <a:cubicBezTo>
                    <a:pt x="142" y="83"/>
                    <a:pt x="142" y="83"/>
                    <a:pt x="142" y="83"/>
                  </a:cubicBezTo>
                  <a:cubicBezTo>
                    <a:pt x="142" y="83"/>
                    <a:pt x="144" y="82"/>
                    <a:pt x="148" y="80"/>
                  </a:cubicBezTo>
                  <a:cubicBezTo>
                    <a:pt x="154" y="82"/>
                    <a:pt x="170" y="76"/>
                    <a:pt x="170" y="76"/>
                  </a:cubicBezTo>
                  <a:cubicBezTo>
                    <a:pt x="176" y="75"/>
                    <a:pt x="176" y="75"/>
                    <a:pt x="176" y="75"/>
                  </a:cubicBezTo>
                  <a:cubicBezTo>
                    <a:pt x="182" y="71"/>
                    <a:pt x="182" y="71"/>
                    <a:pt x="182" y="71"/>
                  </a:cubicBezTo>
                  <a:cubicBezTo>
                    <a:pt x="182" y="71"/>
                    <a:pt x="184" y="70"/>
                    <a:pt x="188" y="70"/>
                  </a:cubicBezTo>
                  <a:cubicBezTo>
                    <a:pt x="194" y="64"/>
                    <a:pt x="206" y="59"/>
                    <a:pt x="211" y="59"/>
                  </a:cubicBezTo>
                  <a:cubicBezTo>
                    <a:pt x="217" y="59"/>
                    <a:pt x="217" y="60"/>
                    <a:pt x="219" y="59"/>
                  </a:cubicBezTo>
                  <a:cubicBezTo>
                    <a:pt x="225" y="54"/>
                    <a:pt x="237" y="51"/>
                    <a:pt x="242" y="51"/>
                  </a:cubicBezTo>
                  <a:cubicBezTo>
                    <a:pt x="247" y="51"/>
                    <a:pt x="250" y="50"/>
                    <a:pt x="253" y="48"/>
                  </a:cubicBezTo>
                  <a:cubicBezTo>
                    <a:pt x="261" y="40"/>
                    <a:pt x="276" y="42"/>
                    <a:pt x="278" y="42"/>
                  </a:cubicBezTo>
                  <a:cubicBezTo>
                    <a:pt x="280" y="43"/>
                    <a:pt x="281" y="43"/>
                    <a:pt x="283" y="42"/>
                  </a:cubicBezTo>
                  <a:cubicBezTo>
                    <a:pt x="284" y="42"/>
                    <a:pt x="287" y="40"/>
                    <a:pt x="290" y="37"/>
                  </a:cubicBezTo>
                  <a:cubicBezTo>
                    <a:pt x="296" y="31"/>
                    <a:pt x="293" y="20"/>
                    <a:pt x="293" y="20"/>
                  </a:cubicBezTo>
                  <a:cubicBezTo>
                    <a:pt x="293" y="20"/>
                    <a:pt x="295" y="17"/>
                    <a:pt x="297" y="14"/>
                  </a:cubicBezTo>
                  <a:cubicBezTo>
                    <a:pt x="289" y="13"/>
                    <a:pt x="288" y="6"/>
                    <a:pt x="28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6" name="Freeform 601">
              <a:extLst>
                <a:ext uri="{FF2B5EF4-FFF2-40B4-BE49-F238E27FC236}">
                  <a16:creationId xmlns:a16="http://schemas.microsoft.com/office/drawing/2014/main" xmlns="" id="{C6096D22-E522-470D-9908-37765EC25358}"/>
                </a:ext>
              </a:extLst>
            </p:cNvPr>
            <p:cNvSpPr>
              <a:spLocks/>
            </p:cNvSpPr>
            <p:nvPr/>
          </p:nvSpPr>
          <p:spPr bwMode="auto">
            <a:xfrm>
              <a:off x="-272" y="6077"/>
              <a:ext cx="10" cy="14"/>
            </a:xfrm>
            <a:custGeom>
              <a:avLst/>
              <a:gdLst>
                <a:gd name="T0" fmla="*/ 1 w 10"/>
                <a:gd name="T1" fmla="*/ 14 h 14"/>
                <a:gd name="T2" fmla="*/ 9 w 10"/>
                <a:gd name="T3" fmla="*/ 6 h 14"/>
                <a:gd name="T4" fmla="*/ 10 w 10"/>
                <a:gd name="T5" fmla="*/ 0 h 14"/>
                <a:gd name="T6" fmla="*/ 0 w 10"/>
                <a:gd name="T7" fmla="*/ 8 h 14"/>
                <a:gd name="T8" fmla="*/ 1 w 10"/>
                <a:gd name="T9" fmla="*/ 14 h 14"/>
              </a:gdLst>
              <a:ahLst/>
              <a:cxnLst>
                <a:cxn ang="0">
                  <a:pos x="T0" y="T1"/>
                </a:cxn>
                <a:cxn ang="0">
                  <a:pos x="T2" y="T3"/>
                </a:cxn>
                <a:cxn ang="0">
                  <a:pos x="T4" y="T5"/>
                </a:cxn>
                <a:cxn ang="0">
                  <a:pos x="T6" y="T7"/>
                </a:cxn>
                <a:cxn ang="0">
                  <a:pos x="T8" y="T9"/>
                </a:cxn>
              </a:cxnLst>
              <a:rect l="0" t="0" r="r" b="b"/>
              <a:pathLst>
                <a:path w="10" h="14">
                  <a:moveTo>
                    <a:pt x="1" y="14"/>
                  </a:moveTo>
                  <a:lnTo>
                    <a:pt x="9" y="6"/>
                  </a:lnTo>
                  <a:lnTo>
                    <a:pt x="10" y="0"/>
                  </a:lnTo>
                  <a:lnTo>
                    <a:pt x="0" y="8"/>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7" name="Freeform 602">
              <a:extLst>
                <a:ext uri="{FF2B5EF4-FFF2-40B4-BE49-F238E27FC236}">
                  <a16:creationId xmlns:a16="http://schemas.microsoft.com/office/drawing/2014/main" xmlns="" id="{C366A4A9-7300-4B51-8E13-668A214C3659}"/>
                </a:ext>
              </a:extLst>
            </p:cNvPr>
            <p:cNvSpPr>
              <a:spLocks/>
            </p:cNvSpPr>
            <p:nvPr/>
          </p:nvSpPr>
          <p:spPr bwMode="auto">
            <a:xfrm>
              <a:off x="-258" y="6026"/>
              <a:ext cx="17" cy="51"/>
            </a:xfrm>
            <a:custGeom>
              <a:avLst/>
              <a:gdLst>
                <a:gd name="T0" fmla="*/ 14 w 19"/>
                <a:gd name="T1" fmla="*/ 31 h 54"/>
                <a:gd name="T2" fmla="*/ 8 w 19"/>
                <a:gd name="T3" fmla="*/ 28 h 54"/>
                <a:gd name="T4" fmla="*/ 8 w 19"/>
                <a:gd name="T5" fmla="*/ 17 h 54"/>
                <a:gd name="T6" fmla="*/ 10 w 19"/>
                <a:gd name="T7" fmla="*/ 9 h 54"/>
                <a:gd name="T8" fmla="*/ 7 w 19"/>
                <a:gd name="T9" fmla="*/ 0 h 54"/>
                <a:gd name="T10" fmla="*/ 3 w 19"/>
                <a:gd name="T11" fmla="*/ 4 h 54"/>
                <a:gd name="T12" fmla="*/ 1 w 19"/>
                <a:gd name="T13" fmla="*/ 24 h 54"/>
                <a:gd name="T14" fmla="*/ 2 w 19"/>
                <a:gd name="T15" fmla="*/ 35 h 54"/>
                <a:gd name="T16" fmla="*/ 8 w 19"/>
                <a:gd name="T17" fmla="*/ 45 h 54"/>
                <a:gd name="T18" fmla="*/ 7 w 19"/>
                <a:gd name="T19" fmla="*/ 50 h 54"/>
                <a:gd name="T20" fmla="*/ 14 w 19"/>
                <a:gd name="T21" fmla="*/ 54 h 54"/>
                <a:gd name="T22" fmla="*/ 14 w 19"/>
                <a:gd name="T23" fmla="*/ 47 h 54"/>
                <a:gd name="T24" fmla="*/ 19 w 19"/>
                <a:gd name="T25" fmla="*/ 42 h 54"/>
                <a:gd name="T26" fmla="*/ 15 w 19"/>
                <a:gd name="T27" fmla="*/ 37 h 54"/>
                <a:gd name="T28" fmla="*/ 14 w 19"/>
                <a:gd name="T29"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54">
                  <a:moveTo>
                    <a:pt x="14" y="31"/>
                  </a:moveTo>
                  <a:cubicBezTo>
                    <a:pt x="14" y="31"/>
                    <a:pt x="10" y="30"/>
                    <a:pt x="8" y="28"/>
                  </a:cubicBezTo>
                  <a:cubicBezTo>
                    <a:pt x="6" y="26"/>
                    <a:pt x="7" y="21"/>
                    <a:pt x="8" y="17"/>
                  </a:cubicBezTo>
                  <a:cubicBezTo>
                    <a:pt x="9" y="13"/>
                    <a:pt x="11" y="12"/>
                    <a:pt x="10" y="9"/>
                  </a:cubicBezTo>
                  <a:cubicBezTo>
                    <a:pt x="8" y="7"/>
                    <a:pt x="7" y="0"/>
                    <a:pt x="7" y="0"/>
                  </a:cubicBezTo>
                  <a:cubicBezTo>
                    <a:pt x="7" y="0"/>
                    <a:pt x="5" y="2"/>
                    <a:pt x="3" y="4"/>
                  </a:cubicBezTo>
                  <a:cubicBezTo>
                    <a:pt x="6" y="13"/>
                    <a:pt x="3" y="22"/>
                    <a:pt x="1" y="24"/>
                  </a:cubicBezTo>
                  <a:cubicBezTo>
                    <a:pt x="0" y="27"/>
                    <a:pt x="0" y="33"/>
                    <a:pt x="2" y="35"/>
                  </a:cubicBezTo>
                  <a:cubicBezTo>
                    <a:pt x="5" y="38"/>
                    <a:pt x="8" y="43"/>
                    <a:pt x="8" y="45"/>
                  </a:cubicBezTo>
                  <a:cubicBezTo>
                    <a:pt x="8" y="46"/>
                    <a:pt x="7" y="49"/>
                    <a:pt x="7" y="50"/>
                  </a:cubicBezTo>
                  <a:cubicBezTo>
                    <a:pt x="7" y="51"/>
                    <a:pt x="14" y="54"/>
                    <a:pt x="14" y="54"/>
                  </a:cubicBezTo>
                  <a:cubicBezTo>
                    <a:pt x="14" y="47"/>
                    <a:pt x="14" y="47"/>
                    <a:pt x="14" y="47"/>
                  </a:cubicBezTo>
                  <a:cubicBezTo>
                    <a:pt x="19" y="42"/>
                    <a:pt x="19" y="42"/>
                    <a:pt x="19" y="42"/>
                  </a:cubicBezTo>
                  <a:cubicBezTo>
                    <a:pt x="15" y="37"/>
                    <a:pt x="15" y="37"/>
                    <a:pt x="15" y="37"/>
                  </a:cubicBezTo>
                  <a:lnTo>
                    <a:pt x="14"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8" name="Freeform 603">
              <a:extLst>
                <a:ext uri="{FF2B5EF4-FFF2-40B4-BE49-F238E27FC236}">
                  <a16:creationId xmlns:a16="http://schemas.microsoft.com/office/drawing/2014/main" xmlns="" id="{909C006E-D73E-48A8-BEFE-DD1BC7B2A03C}"/>
                </a:ext>
              </a:extLst>
            </p:cNvPr>
            <p:cNvSpPr>
              <a:spLocks/>
            </p:cNvSpPr>
            <p:nvPr/>
          </p:nvSpPr>
          <p:spPr bwMode="auto">
            <a:xfrm>
              <a:off x="-213" y="5927"/>
              <a:ext cx="45" cy="77"/>
            </a:xfrm>
            <a:custGeom>
              <a:avLst/>
              <a:gdLst>
                <a:gd name="T0" fmla="*/ 41 w 48"/>
                <a:gd name="T1" fmla="*/ 0 h 82"/>
                <a:gd name="T2" fmla="*/ 36 w 48"/>
                <a:gd name="T3" fmla="*/ 6 h 82"/>
                <a:gd name="T4" fmla="*/ 31 w 48"/>
                <a:gd name="T5" fmla="*/ 7 h 82"/>
                <a:gd name="T6" fmla="*/ 19 w 48"/>
                <a:gd name="T7" fmla="*/ 18 h 82"/>
                <a:gd name="T8" fmla="*/ 13 w 48"/>
                <a:gd name="T9" fmla="*/ 23 h 82"/>
                <a:gd name="T10" fmla="*/ 10 w 48"/>
                <a:gd name="T11" fmla="*/ 29 h 82"/>
                <a:gd name="T12" fmla="*/ 5 w 48"/>
                <a:gd name="T13" fmla="*/ 34 h 82"/>
                <a:gd name="T14" fmla="*/ 3 w 48"/>
                <a:gd name="T15" fmla="*/ 41 h 82"/>
                <a:gd name="T16" fmla="*/ 0 w 48"/>
                <a:gd name="T17" fmla="*/ 52 h 82"/>
                <a:gd name="T18" fmla="*/ 7 w 48"/>
                <a:gd name="T19" fmla="*/ 68 h 82"/>
                <a:gd name="T20" fmla="*/ 9 w 48"/>
                <a:gd name="T21" fmla="*/ 79 h 82"/>
                <a:gd name="T22" fmla="*/ 15 w 48"/>
                <a:gd name="T23" fmla="*/ 82 h 82"/>
                <a:gd name="T24" fmla="*/ 25 w 48"/>
                <a:gd name="T25" fmla="*/ 65 h 82"/>
                <a:gd name="T26" fmla="*/ 35 w 48"/>
                <a:gd name="T27" fmla="*/ 52 h 82"/>
                <a:gd name="T28" fmla="*/ 41 w 48"/>
                <a:gd name="T29" fmla="*/ 52 h 82"/>
                <a:gd name="T30" fmla="*/ 42 w 48"/>
                <a:gd name="T31" fmla="*/ 35 h 82"/>
                <a:gd name="T32" fmla="*/ 42 w 48"/>
                <a:gd name="T33" fmla="*/ 22 h 82"/>
                <a:gd name="T34" fmla="*/ 41 w 48"/>
                <a:gd name="T3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2">
                  <a:moveTo>
                    <a:pt x="41" y="0"/>
                  </a:moveTo>
                  <a:cubicBezTo>
                    <a:pt x="36" y="6"/>
                    <a:pt x="36" y="6"/>
                    <a:pt x="36" y="6"/>
                  </a:cubicBezTo>
                  <a:cubicBezTo>
                    <a:pt x="31" y="7"/>
                    <a:pt x="31" y="7"/>
                    <a:pt x="31" y="7"/>
                  </a:cubicBezTo>
                  <a:cubicBezTo>
                    <a:pt x="19" y="18"/>
                    <a:pt x="19" y="18"/>
                    <a:pt x="19" y="18"/>
                  </a:cubicBezTo>
                  <a:cubicBezTo>
                    <a:pt x="13" y="23"/>
                    <a:pt x="13" y="23"/>
                    <a:pt x="13" y="23"/>
                  </a:cubicBezTo>
                  <a:cubicBezTo>
                    <a:pt x="10" y="29"/>
                    <a:pt x="10" y="29"/>
                    <a:pt x="10" y="29"/>
                  </a:cubicBezTo>
                  <a:cubicBezTo>
                    <a:pt x="10" y="29"/>
                    <a:pt x="8" y="32"/>
                    <a:pt x="5" y="34"/>
                  </a:cubicBezTo>
                  <a:cubicBezTo>
                    <a:pt x="5" y="37"/>
                    <a:pt x="4" y="40"/>
                    <a:pt x="3" y="41"/>
                  </a:cubicBezTo>
                  <a:cubicBezTo>
                    <a:pt x="2" y="43"/>
                    <a:pt x="0" y="47"/>
                    <a:pt x="0" y="52"/>
                  </a:cubicBezTo>
                  <a:cubicBezTo>
                    <a:pt x="7" y="56"/>
                    <a:pt x="9" y="62"/>
                    <a:pt x="7" y="68"/>
                  </a:cubicBezTo>
                  <a:cubicBezTo>
                    <a:pt x="6" y="74"/>
                    <a:pt x="8" y="78"/>
                    <a:pt x="9" y="79"/>
                  </a:cubicBezTo>
                  <a:cubicBezTo>
                    <a:pt x="10" y="81"/>
                    <a:pt x="12" y="82"/>
                    <a:pt x="15" y="82"/>
                  </a:cubicBezTo>
                  <a:cubicBezTo>
                    <a:pt x="18" y="81"/>
                    <a:pt x="23" y="74"/>
                    <a:pt x="25" y="65"/>
                  </a:cubicBezTo>
                  <a:cubicBezTo>
                    <a:pt x="28" y="57"/>
                    <a:pt x="35" y="52"/>
                    <a:pt x="35" y="52"/>
                  </a:cubicBezTo>
                  <a:cubicBezTo>
                    <a:pt x="41" y="52"/>
                    <a:pt x="41" y="52"/>
                    <a:pt x="41" y="52"/>
                  </a:cubicBezTo>
                  <a:cubicBezTo>
                    <a:pt x="31" y="43"/>
                    <a:pt x="42" y="35"/>
                    <a:pt x="42" y="35"/>
                  </a:cubicBezTo>
                  <a:cubicBezTo>
                    <a:pt x="42" y="35"/>
                    <a:pt x="43" y="31"/>
                    <a:pt x="42" y="22"/>
                  </a:cubicBezTo>
                  <a:cubicBezTo>
                    <a:pt x="48" y="11"/>
                    <a:pt x="41"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9" name="Freeform 604">
              <a:extLst>
                <a:ext uri="{FF2B5EF4-FFF2-40B4-BE49-F238E27FC236}">
                  <a16:creationId xmlns:a16="http://schemas.microsoft.com/office/drawing/2014/main" xmlns="" id="{807A9394-E925-45A1-A8F6-778F5D35B778}"/>
                </a:ext>
              </a:extLst>
            </p:cNvPr>
            <p:cNvSpPr>
              <a:spLocks/>
            </p:cNvSpPr>
            <p:nvPr/>
          </p:nvSpPr>
          <p:spPr bwMode="auto">
            <a:xfrm>
              <a:off x="-262" y="5945"/>
              <a:ext cx="15" cy="11"/>
            </a:xfrm>
            <a:custGeom>
              <a:avLst/>
              <a:gdLst>
                <a:gd name="T0" fmla="*/ 11 w 15"/>
                <a:gd name="T1" fmla="*/ 11 h 11"/>
                <a:gd name="T2" fmla="*/ 15 w 15"/>
                <a:gd name="T3" fmla="*/ 5 h 11"/>
                <a:gd name="T4" fmla="*/ 9 w 15"/>
                <a:gd name="T5" fmla="*/ 4 h 11"/>
                <a:gd name="T6" fmla="*/ 5 w 15"/>
                <a:gd name="T7" fmla="*/ 0 h 11"/>
                <a:gd name="T8" fmla="*/ 0 w 15"/>
                <a:gd name="T9" fmla="*/ 1 h 11"/>
                <a:gd name="T10" fmla="*/ 2 w 15"/>
                <a:gd name="T11" fmla="*/ 7 h 11"/>
                <a:gd name="T12" fmla="*/ 6 w 15"/>
                <a:gd name="T13" fmla="*/ 6 h 11"/>
                <a:gd name="T14" fmla="*/ 11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11" y="11"/>
                  </a:moveTo>
                  <a:lnTo>
                    <a:pt x="15" y="5"/>
                  </a:lnTo>
                  <a:lnTo>
                    <a:pt x="9" y="4"/>
                  </a:lnTo>
                  <a:lnTo>
                    <a:pt x="5" y="0"/>
                  </a:lnTo>
                  <a:lnTo>
                    <a:pt x="0" y="1"/>
                  </a:lnTo>
                  <a:lnTo>
                    <a:pt x="2" y="7"/>
                  </a:lnTo>
                  <a:lnTo>
                    <a:pt x="6" y="6"/>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0" name="Freeform 605">
              <a:extLst>
                <a:ext uri="{FF2B5EF4-FFF2-40B4-BE49-F238E27FC236}">
                  <a16:creationId xmlns:a16="http://schemas.microsoft.com/office/drawing/2014/main" xmlns="" id="{50A2F5A1-AA10-4700-8707-F0724BB9AA54}"/>
                </a:ext>
              </a:extLst>
            </p:cNvPr>
            <p:cNvSpPr>
              <a:spLocks/>
            </p:cNvSpPr>
            <p:nvPr/>
          </p:nvSpPr>
          <p:spPr bwMode="auto">
            <a:xfrm>
              <a:off x="-220" y="5914"/>
              <a:ext cx="13" cy="14"/>
            </a:xfrm>
            <a:custGeom>
              <a:avLst/>
              <a:gdLst>
                <a:gd name="T0" fmla="*/ 8 w 14"/>
                <a:gd name="T1" fmla="*/ 14 h 15"/>
                <a:gd name="T2" fmla="*/ 3 w 14"/>
                <a:gd name="T3" fmla="*/ 0 h 15"/>
                <a:gd name="T4" fmla="*/ 0 w 14"/>
                <a:gd name="T5" fmla="*/ 6 h 15"/>
                <a:gd name="T6" fmla="*/ 2 w 14"/>
                <a:gd name="T7" fmla="*/ 11 h 15"/>
                <a:gd name="T8" fmla="*/ 8 w 14"/>
                <a:gd name="T9" fmla="*/ 14 h 15"/>
              </a:gdLst>
              <a:ahLst/>
              <a:cxnLst>
                <a:cxn ang="0">
                  <a:pos x="T0" y="T1"/>
                </a:cxn>
                <a:cxn ang="0">
                  <a:pos x="T2" y="T3"/>
                </a:cxn>
                <a:cxn ang="0">
                  <a:pos x="T4" y="T5"/>
                </a:cxn>
                <a:cxn ang="0">
                  <a:pos x="T6" y="T7"/>
                </a:cxn>
                <a:cxn ang="0">
                  <a:pos x="T8" y="T9"/>
                </a:cxn>
              </a:cxnLst>
              <a:rect l="0" t="0" r="r" b="b"/>
              <a:pathLst>
                <a:path w="14" h="15">
                  <a:moveTo>
                    <a:pt x="8" y="14"/>
                  </a:moveTo>
                  <a:cubicBezTo>
                    <a:pt x="14" y="4"/>
                    <a:pt x="3" y="0"/>
                    <a:pt x="3" y="0"/>
                  </a:cubicBezTo>
                  <a:cubicBezTo>
                    <a:pt x="0" y="6"/>
                    <a:pt x="0" y="6"/>
                    <a:pt x="0" y="6"/>
                  </a:cubicBezTo>
                  <a:cubicBezTo>
                    <a:pt x="2" y="11"/>
                    <a:pt x="2" y="11"/>
                    <a:pt x="2" y="11"/>
                  </a:cubicBezTo>
                  <a:cubicBezTo>
                    <a:pt x="2" y="11"/>
                    <a:pt x="7" y="15"/>
                    <a:pt x="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1" name="Freeform 606">
              <a:extLst>
                <a:ext uri="{FF2B5EF4-FFF2-40B4-BE49-F238E27FC236}">
                  <a16:creationId xmlns:a16="http://schemas.microsoft.com/office/drawing/2014/main" xmlns="" id="{A1E7524B-966B-4A84-9AB6-B86F59C8E671}"/>
                </a:ext>
              </a:extLst>
            </p:cNvPr>
            <p:cNvSpPr>
              <a:spLocks/>
            </p:cNvSpPr>
            <p:nvPr/>
          </p:nvSpPr>
          <p:spPr bwMode="auto">
            <a:xfrm>
              <a:off x="-307" y="5896"/>
              <a:ext cx="34" cy="34"/>
            </a:xfrm>
            <a:custGeom>
              <a:avLst/>
              <a:gdLst>
                <a:gd name="T0" fmla="*/ 30 w 37"/>
                <a:gd name="T1" fmla="*/ 0 h 37"/>
                <a:gd name="T2" fmla="*/ 20 w 37"/>
                <a:gd name="T3" fmla="*/ 6 h 37"/>
                <a:gd name="T4" fmla="*/ 7 w 37"/>
                <a:gd name="T5" fmla="*/ 24 h 37"/>
                <a:gd name="T6" fmla="*/ 0 w 37"/>
                <a:gd name="T7" fmla="*/ 28 h 37"/>
                <a:gd name="T8" fmla="*/ 2 w 37"/>
                <a:gd name="T9" fmla="*/ 33 h 37"/>
                <a:gd name="T10" fmla="*/ 7 w 37"/>
                <a:gd name="T11" fmla="*/ 37 h 37"/>
                <a:gd name="T12" fmla="*/ 11 w 37"/>
                <a:gd name="T13" fmla="*/ 24 h 37"/>
                <a:gd name="T14" fmla="*/ 22 w 37"/>
                <a:gd name="T15" fmla="*/ 20 h 37"/>
                <a:gd name="T16" fmla="*/ 37 w 37"/>
                <a:gd name="T17" fmla="*/ 7 h 37"/>
                <a:gd name="T18" fmla="*/ 36 w 37"/>
                <a:gd name="T19" fmla="*/ 2 h 37"/>
                <a:gd name="T20" fmla="*/ 30 w 37"/>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30" y="0"/>
                  </a:moveTo>
                  <a:cubicBezTo>
                    <a:pt x="30" y="0"/>
                    <a:pt x="22" y="6"/>
                    <a:pt x="20" y="6"/>
                  </a:cubicBezTo>
                  <a:cubicBezTo>
                    <a:pt x="19" y="7"/>
                    <a:pt x="11" y="15"/>
                    <a:pt x="7" y="24"/>
                  </a:cubicBezTo>
                  <a:cubicBezTo>
                    <a:pt x="5" y="25"/>
                    <a:pt x="0" y="28"/>
                    <a:pt x="0" y="28"/>
                  </a:cubicBezTo>
                  <a:cubicBezTo>
                    <a:pt x="2" y="33"/>
                    <a:pt x="2" y="33"/>
                    <a:pt x="2" y="33"/>
                  </a:cubicBezTo>
                  <a:cubicBezTo>
                    <a:pt x="7" y="37"/>
                    <a:pt x="7" y="37"/>
                    <a:pt x="7" y="37"/>
                  </a:cubicBezTo>
                  <a:cubicBezTo>
                    <a:pt x="7" y="37"/>
                    <a:pt x="8" y="25"/>
                    <a:pt x="11" y="24"/>
                  </a:cubicBezTo>
                  <a:cubicBezTo>
                    <a:pt x="14" y="23"/>
                    <a:pt x="21" y="22"/>
                    <a:pt x="22" y="20"/>
                  </a:cubicBezTo>
                  <a:cubicBezTo>
                    <a:pt x="23" y="18"/>
                    <a:pt x="29" y="10"/>
                    <a:pt x="37" y="7"/>
                  </a:cubicBezTo>
                  <a:cubicBezTo>
                    <a:pt x="36" y="2"/>
                    <a:pt x="36" y="2"/>
                    <a:pt x="36" y="2"/>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2" name="Freeform 607">
              <a:extLst>
                <a:ext uri="{FF2B5EF4-FFF2-40B4-BE49-F238E27FC236}">
                  <a16:creationId xmlns:a16="http://schemas.microsoft.com/office/drawing/2014/main" xmlns="" id="{6A8CC432-C9E1-477C-90BE-D3BF56D56C64}"/>
                </a:ext>
              </a:extLst>
            </p:cNvPr>
            <p:cNvSpPr>
              <a:spLocks/>
            </p:cNvSpPr>
            <p:nvPr/>
          </p:nvSpPr>
          <p:spPr bwMode="auto">
            <a:xfrm>
              <a:off x="-318" y="5884"/>
              <a:ext cx="16" cy="16"/>
            </a:xfrm>
            <a:custGeom>
              <a:avLst/>
              <a:gdLst>
                <a:gd name="T0" fmla="*/ 17 w 17"/>
                <a:gd name="T1" fmla="*/ 11 h 17"/>
                <a:gd name="T2" fmla="*/ 6 w 17"/>
                <a:gd name="T3" fmla="*/ 0 h 17"/>
                <a:gd name="T4" fmla="*/ 0 w 17"/>
                <a:gd name="T5" fmla="*/ 1 h 17"/>
                <a:gd name="T6" fmla="*/ 6 w 17"/>
                <a:gd name="T7" fmla="*/ 5 h 17"/>
                <a:gd name="T8" fmla="*/ 6 w 17"/>
                <a:gd name="T9" fmla="*/ 15 h 17"/>
                <a:gd name="T10" fmla="*/ 12 w 17"/>
                <a:gd name="T11" fmla="*/ 17 h 17"/>
                <a:gd name="T12" fmla="*/ 17 w 17"/>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7" y="11"/>
                  </a:moveTo>
                  <a:cubicBezTo>
                    <a:pt x="6" y="0"/>
                    <a:pt x="6" y="0"/>
                    <a:pt x="6" y="0"/>
                  </a:cubicBezTo>
                  <a:cubicBezTo>
                    <a:pt x="0" y="1"/>
                    <a:pt x="0" y="1"/>
                    <a:pt x="0" y="1"/>
                  </a:cubicBezTo>
                  <a:cubicBezTo>
                    <a:pt x="0" y="1"/>
                    <a:pt x="3" y="3"/>
                    <a:pt x="6" y="5"/>
                  </a:cubicBezTo>
                  <a:cubicBezTo>
                    <a:pt x="5" y="9"/>
                    <a:pt x="6" y="13"/>
                    <a:pt x="6" y="15"/>
                  </a:cubicBezTo>
                  <a:cubicBezTo>
                    <a:pt x="6" y="16"/>
                    <a:pt x="12" y="17"/>
                    <a:pt x="12" y="17"/>
                  </a:cubicBezTo>
                  <a:lnTo>
                    <a:pt x="1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3" name="Freeform 608">
              <a:extLst>
                <a:ext uri="{FF2B5EF4-FFF2-40B4-BE49-F238E27FC236}">
                  <a16:creationId xmlns:a16="http://schemas.microsoft.com/office/drawing/2014/main" xmlns="" id="{181E3735-22FF-4B4D-AF93-E60CFB09BA1E}"/>
                </a:ext>
              </a:extLst>
            </p:cNvPr>
            <p:cNvSpPr>
              <a:spLocks/>
            </p:cNvSpPr>
            <p:nvPr/>
          </p:nvSpPr>
          <p:spPr bwMode="auto">
            <a:xfrm>
              <a:off x="-364" y="5948"/>
              <a:ext cx="19" cy="15"/>
            </a:xfrm>
            <a:custGeom>
              <a:avLst/>
              <a:gdLst>
                <a:gd name="T0" fmla="*/ 0 w 21"/>
                <a:gd name="T1" fmla="*/ 9 h 16"/>
                <a:gd name="T2" fmla="*/ 4 w 21"/>
                <a:gd name="T3" fmla="*/ 16 h 16"/>
                <a:gd name="T4" fmla="*/ 15 w 21"/>
                <a:gd name="T5" fmla="*/ 8 h 16"/>
                <a:gd name="T6" fmla="*/ 21 w 21"/>
                <a:gd name="T7" fmla="*/ 5 h 16"/>
                <a:gd name="T8" fmla="*/ 15 w 21"/>
                <a:gd name="T9" fmla="*/ 0 h 16"/>
                <a:gd name="T10" fmla="*/ 10 w 21"/>
                <a:gd name="T11" fmla="*/ 0 h 16"/>
                <a:gd name="T12" fmla="*/ 11 w 21"/>
                <a:gd name="T13" fmla="*/ 5 h 16"/>
                <a:gd name="T14" fmla="*/ 6 w 21"/>
                <a:gd name="T15" fmla="*/ 8 h 16"/>
                <a:gd name="T16" fmla="*/ 0 w 21"/>
                <a:gd name="T1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6">
                  <a:moveTo>
                    <a:pt x="0" y="9"/>
                  </a:moveTo>
                  <a:cubicBezTo>
                    <a:pt x="0" y="9"/>
                    <a:pt x="1" y="12"/>
                    <a:pt x="4" y="16"/>
                  </a:cubicBezTo>
                  <a:cubicBezTo>
                    <a:pt x="6" y="15"/>
                    <a:pt x="15" y="8"/>
                    <a:pt x="15" y="8"/>
                  </a:cubicBezTo>
                  <a:cubicBezTo>
                    <a:pt x="21" y="5"/>
                    <a:pt x="21" y="5"/>
                    <a:pt x="21" y="5"/>
                  </a:cubicBezTo>
                  <a:cubicBezTo>
                    <a:pt x="15" y="0"/>
                    <a:pt x="15" y="0"/>
                    <a:pt x="15" y="0"/>
                  </a:cubicBezTo>
                  <a:cubicBezTo>
                    <a:pt x="10" y="0"/>
                    <a:pt x="10" y="0"/>
                    <a:pt x="10" y="0"/>
                  </a:cubicBezTo>
                  <a:cubicBezTo>
                    <a:pt x="11" y="5"/>
                    <a:pt x="11" y="5"/>
                    <a:pt x="11" y="5"/>
                  </a:cubicBezTo>
                  <a:cubicBezTo>
                    <a:pt x="6" y="8"/>
                    <a:pt x="6" y="8"/>
                    <a:pt x="6" y="8"/>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4" name="Freeform 609">
              <a:extLst>
                <a:ext uri="{FF2B5EF4-FFF2-40B4-BE49-F238E27FC236}">
                  <a16:creationId xmlns:a16="http://schemas.microsoft.com/office/drawing/2014/main" xmlns="" id="{2B0CB670-32AE-4C89-A095-DD60E8D1C3B1}"/>
                </a:ext>
              </a:extLst>
            </p:cNvPr>
            <p:cNvSpPr>
              <a:spLocks/>
            </p:cNvSpPr>
            <p:nvPr/>
          </p:nvSpPr>
          <p:spPr bwMode="auto">
            <a:xfrm>
              <a:off x="-409" y="5990"/>
              <a:ext cx="10" cy="5"/>
            </a:xfrm>
            <a:custGeom>
              <a:avLst/>
              <a:gdLst>
                <a:gd name="T0" fmla="*/ 0 w 10"/>
                <a:gd name="T1" fmla="*/ 3 h 5"/>
                <a:gd name="T2" fmla="*/ 5 w 10"/>
                <a:gd name="T3" fmla="*/ 5 h 5"/>
                <a:gd name="T4" fmla="*/ 10 w 10"/>
                <a:gd name="T5" fmla="*/ 2 h 5"/>
                <a:gd name="T6" fmla="*/ 5 w 10"/>
                <a:gd name="T7" fmla="*/ 0 h 5"/>
                <a:gd name="T8" fmla="*/ 0 w 10"/>
                <a:gd name="T9" fmla="*/ 3 h 5"/>
              </a:gdLst>
              <a:ahLst/>
              <a:cxnLst>
                <a:cxn ang="0">
                  <a:pos x="T0" y="T1"/>
                </a:cxn>
                <a:cxn ang="0">
                  <a:pos x="T2" y="T3"/>
                </a:cxn>
                <a:cxn ang="0">
                  <a:pos x="T4" y="T5"/>
                </a:cxn>
                <a:cxn ang="0">
                  <a:pos x="T6" y="T7"/>
                </a:cxn>
                <a:cxn ang="0">
                  <a:pos x="T8" y="T9"/>
                </a:cxn>
              </a:cxnLst>
              <a:rect l="0" t="0" r="r" b="b"/>
              <a:pathLst>
                <a:path w="10" h="5">
                  <a:moveTo>
                    <a:pt x="0" y="3"/>
                  </a:moveTo>
                  <a:lnTo>
                    <a:pt x="5" y="5"/>
                  </a:lnTo>
                  <a:lnTo>
                    <a:pt x="10" y="2"/>
                  </a:lnTo>
                  <a:lnTo>
                    <a:pt x="5"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5" name="Freeform 610">
              <a:extLst>
                <a:ext uri="{FF2B5EF4-FFF2-40B4-BE49-F238E27FC236}">
                  <a16:creationId xmlns:a16="http://schemas.microsoft.com/office/drawing/2014/main" xmlns="" id="{3B75AD78-996D-4078-A5FC-2A6EC19CAACA}"/>
                </a:ext>
              </a:extLst>
            </p:cNvPr>
            <p:cNvSpPr>
              <a:spLocks/>
            </p:cNvSpPr>
            <p:nvPr/>
          </p:nvSpPr>
          <p:spPr bwMode="auto">
            <a:xfrm>
              <a:off x="-446" y="5989"/>
              <a:ext cx="13" cy="16"/>
            </a:xfrm>
            <a:custGeom>
              <a:avLst/>
              <a:gdLst>
                <a:gd name="T0" fmla="*/ 11 w 13"/>
                <a:gd name="T1" fmla="*/ 16 h 16"/>
                <a:gd name="T2" fmla="*/ 13 w 13"/>
                <a:gd name="T3" fmla="*/ 9 h 16"/>
                <a:gd name="T4" fmla="*/ 10 w 13"/>
                <a:gd name="T5" fmla="*/ 3 h 16"/>
                <a:gd name="T6" fmla="*/ 5 w 13"/>
                <a:gd name="T7" fmla="*/ 0 h 16"/>
                <a:gd name="T8" fmla="*/ 0 w 13"/>
                <a:gd name="T9" fmla="*/ 1 h 16"/>
                <a:gd name="T10" fmla="*/ 4 w 13"/>
                <a:gd name="T11" fmla="*/ 4 h 16"/>
                <a:gd name="T12" fmla="*/ 7 w 13"/>
                <a:gd name="T13" fmla="*/ 10 h 16"/>
                <a:gd name="T14" fmla="*/ 6 w 13"/>
                <a:gd name="T15" fmla="*/ 15 h 16"/>
                <a:gd name="T16" fmla="*/ 11 w 13"/>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1" y="16"/>
                  </a:moveTo>
                  <a:lnTo>
                    <a:pt x="13" y="9"/>
                  </a:lnTo>
                  <a:lnTo>
                    <a:pt x="10" y="3"/>
                  </a:lnTo>
                  <a:lnTo>
                    <a:pt x="5" y="0"/>
                  </a:lnTo>
                  <a:lnTo>
                    <a:pt x="0" y="1"/>
                  </a:lnTo>
                  <a:lnTo>
                    <a:pt x="4" y="4"/>
                  </a:lnTo>
                  <a:lnTo>
                    <a:pt x="7" y="10"/>
                  </a:lnTo>
                  <a:lnTo>
                    <a:pt x="6" y="15"/>
                  </a:ln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6" name="Freeform 611">
              <a:extLst>
                <a:ext uri="{FF2B5EF4-FFF2-40B4-BE49-F238E27FC236}">
                  <a16:creationId xmlns:a16="http://schemas.microsoft.com/office/drawing/2014/main" xmlns="" id="{F7B814E4-7AE2-44DC-B386-2BEB53F3DACA}"/>
                </a:ext>
              </a:extLst>
            </p:cNvPr>
            <p:cNvSpPr>
              <a:spLocks/>
            </p:cNvSpPr>
            <p:nvPr/>
          </p:nvSpPr>
          <p:spPr bwMode="auto">
            <a:xfrm>
              <a:off x="-465" y="5954"/>
              <a:ext cx="14" cy="15"/>
            </a:xfrm>
            <a:custGeom>
              <a:avLst/>
              <a:gdLst>
                <a:gd name="T0" fmla="*/ 1 w 14"/>
                <a:gd name="T1" fmla="*/ 7 h 15"/>
                <a:gd name="T2" fmla="*/ 12 w 14"/>
                <a:gd name="T3" fmla="*/ 15 h 15"/>
                <a:gd name="T4" fmla="*/ 14 w 14"/>
                <a:gd name="T5" fmla="*/ 9 h 15"/>
                <a:gd name="T6" fmla="*/ 11 w 14"/>
                <a:gd name="T7" fmla="*/ 4 h 15"/>
                <a:gd name="T8" fmla="*/ 6 w 14"/>
                <a:gd name="T9" fmla="*/ 0 h 15"/>
                <a:gd name="T10" fmla="*/ 0 w 14"/>
                <a:gd name="T11" fmla="*/ 3 h 15"/>
                <a:gd name="T12" fmla="*/ 1 w 1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 y="7"/>
                  </a:moveTo>
                  <a:lnTo>
                    <a:pt x="12" y="15"/>
                  </a:lnTo>
                  <a:lnTo>
                    <a:pt x="14" y="9"/>
                  </a:lnTo>
                  <a:lnTo>
                    <a:pt x="11" y="4"/>
                  </a:lnTo>
                  <a:lnTo>
                    <a:pt x="6" y="0"/>
                  </a:lnTo>
                  <a:lnTo>
                    <a:pt x="0" y="3"/>
                  </a:lnTo>
                  <a:lnTo>
                    <a:pt x="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7" name="Freeform 612">
              <a:extLst>
                <a:ext uri="{FF2B5EF4-FFF2-40B4-BE49-F238E27FC236}">
                  <a16:creationId xmlns:a16="http://schemas.microsoft.com/office/drawing/2014/main" xmlns="" id="{42231203-8844-4F3B-BD1C-F97CF48AFC5C}"/>
                </a:ext>
              </a:extLst>
            </p:cNvPr>
            <p:cNvSpPr>
              <a:spLocks/>
            </p:cNvSpPr>
            <p:nvPr/>
          </p:nvSpPr>
          <p:spPr bwMode="auto">
            <a:xfrm>
              <a:off x="-479" y="5966"/>
              <a:ext cx="5" cy="11"/>
            </a:xfrm>
            <a:custGeom>
              <a:avLst/>
              <a:gdLst>
                <a:gd name="T0" fmla="*/ 0 w 5"/>
                <a:gd name="T1" fmla="*/ 5 h 11"/>
                <a:gd name="T2" fmla="*/ 0 w 5"/>
                <a:gd name="T3" fmla="*/ 11 h 11"/>
                <a:gd name="T4" fmla="*/ 5 w 5"/>
                <a:gd name="T5" fmla="*/ 5 h 11"/>
                <a:gd name="T6" fmla="*/ 4 w 5"/>
                <a:gd name="T7" fmla="*/ 0 h 11"/>
                <a:gd name="T8" fmla="*/ 4 w 5"/>
                <a:gd name="T9" fmla="*/ 0 h 11"/>
                <a:gd name="T10" fmla="*/ 0 w 5"/>
                <a:gd name="T11" fmla="*/ 5 h 11"/>
              </a:gdLst>
              <a:ahLst/>
              <a:cxnLst>
                <a:cxn ang="0">
                  <a:pos x="T0" y="T1"/>
                </a:cxn>
                <a:cxn ang="0">
                  <a:pos x="T2" y="T3"/>
                </a:cxn>
                <a:cxn ang="0">
                  <a:pos x="T4" y="T5"/>
                </a:cxn>
                <a:cxn ang="0">
                  <a:pos x="T6" y="T7"/>
                </a:cxn>
                <a:cxn ang="0">
                  <a:pos x="T8" y="T9"/>
                </a:cxn>
                <a:cxn ang="0">
                  <a:pos x="T10" y="T11"/>
                </a:cxn>
              </a:cxnLst>
              <a:rect l="0" t="0" r="r" b="b"/>
              <a:pathLst>
                <a:path w="5" h="11">
                  <a:moveTo>
                    <a:pt x="0" y="5"/>
                  </a:moveTo>
                  <a:lnTo>
                    <a:pt x="0" y="11"/>
                  </a:lnTo>
                  <a:lnTo>
                    <a:pt x="5" y="5"/>
                  </a:lnTo>
                  <a:lnTo>
                    <a:pt x="4" y="0"/>
                  </a:lnTo>
                  <a:lnTo>
                    <a:pt x="4"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8" name="Freeform 613">
              <a:extLst>
                <a:ext uri="{FF2B5EF4-FFF2-40B4-BE49-F238E27FC236}">
                  <a16:creationId xmlns:a16="http://schemas.microsoft.com/office/drawing/2014/main" xmlns="" id="{99799089-E71A-46C0-84A8-7AFF9022B037}"/>
                </a:ext>
              </a:extLst>
            </p:cNvPr>
            <p:cNvSpPr>
              <a:spLocks/>
            </p:cNvSpPr>
            <p:nvPr/>
          </p:nvSpPr>
          <p:spPr bwMode="auto">
            <a:xfrm>
              <a:off x="-501" y="5978"/>
              <a:ext cx="11" cy="7"/>
            </a:xfrm>
            <a:custGeom>
              <a:avLst/>
              <a:gdLst>
                <a:gd name="T0" fmla="*/ 11 w 11"/>
                <a:gd name="T1" fmla="*/ 2 h 7"/>
                <a:gd name="T2" fmla="*/ 5 w 11"/>
                <a:gd name="T3" fmla="*/ 0 h 7"/>
                <a:gd name="T4" fmla="*/ 0 w 11"/>
                <a:gd name="T5" fmla="*/ 1 h 7"/>
                <a:gd name="T6" fmla="*/ 11 w 11"/>
                <a:gd name="T7" fmla="*/ 7 h 7"/>
                <a:gd name="T8" fmla="*/ 11 w 11"/>
                <a:gd name="T9" fmla="*/ 2 h 7"/>
              </a:gdLst>
              <a:ahLst/>
              <a:cxnLst>
                <a:cxn ang="0">
                  <a:pos x="T0" y="T1"/>
                </a:cxn>
                <a:cxn ang="0">
                  <a:pos x="T2" y="T3"/>
                </a:cxn>
                <a:cxn ang="0">
                  <a:pos x="T4" y="T5"/>
                </a:cxn>
                <a:cxn ang="0">
                  <a:pos x="T6" y="T7"/>
                </a:cxn>
                <a:cxn ang="0">
                  <a:pos x="T8" y="T9"/>
                </a:cxn>
              </a:cxnLst>
              <a:rect l="0" t="0" r="r" b="b"/>
              <a:pathLst>
                <a:path w="11" h="7">
                  <a:moveTo>
                    <a:pt x="11" y="2"/>
                  </a:moveTo>
                  <a:lnTo>
                    <a:pt x="5" y="0"/>
                  </a:lnTo>
                  <a:lnTo>
                    <a:pt x="0" y="1"/>
                  </a:lnTo>
                  <a:lnTo>
                    <a:pt x="11" y="7"/>
                  </a:lnTo>
                  <a:lnTo>
                    <a:pt x="1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9" name="Freeform 614">
              <a:extLst>
                <a:ext uri="{FF2B5EF4-FFF2-40B4-BE49-F238E27FC236}">
                  <a16:creationId xmlns:a16="http://schemas.microsoft.com/office/drawing/2014/main" xmlns="" id="{86EC48E5-9A21-4293-B471-2A46176080A7}"/>
                </a:ext>
              </a:extLst>
            </p:cNvPr>
            <p:cNvSpPr>
              <a:spLocks/>
            </p:cNvSpPr>
            <p:nvPr/>
          </p:nvSpPr>
          <p:spPr bwMode="auto">
            <a:xfrm>
              <a:off x="-528" y="5968"/>
              <a:ext cx="6" cy="4"/>
            </a:xfrm>
            <a:custGeom>
              <a:avLst/>
              <a:gdLst>
                <a:gd name="T0" fmla="*/ 6 w 6"/>
                <a:gd name="T1" fmla="*/ 4 h 4"/>
                <a:gd name="T2" fmla="*/ 6 w 6"/>
                <a:gd name="T3" fmla="*/ 0 h 4"/>
                <a:gd name="T4" fmla="*/ 0 w 6"/>
                <a:gd name="T5" fmla="*/ 0 h 4"/>
                <a:gd name="T6" fmla="*/ 6 w 6"/>
                <a:gd name="T7" fmla="*/ 4 h 4"/>
              </a:gdLst>
              <a:ahLst/>
              <a:cxnLst>
                <a:cxn ang="0">
                  <a:pos x="T0" y="T1"/>
                </a:cxn>
                <a:cxn ang="0">
                  <a:pos x="T2" y="T3"/>
                </a:cxn>
                <a:cxn ang="0">
                  <a:pos x="T4" y="T5"/>
                </a:cxn>
                <a:cxn ang="0">
                  <a:pos x="T6" y="T7"/>
                </a:cxn>
              </a:cxnLst>
              <a:rect l="0" t="0" r="r" b="b"/>
              <a:pathLst>
                <a:path w="6" h="4">
                  <a:moveTo>
                    <a:pt x="6" y="4"/>
                  </a:moveTo>
                  <a:lnTo>
                    <a:pt x="6" y="0"/>
                  </a:lnTo>
                  <a:lnTo>
                    <a:pt x="0" y="0"/>
                  </a:ln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0" name="Freeform 615">
              <a:extLst>
                <a:ext uri="{FF2B5EF4-FFF2-40B4-BE49-F238E27FC236}">
                  <a16:creationId xmlns:a16="http://schemas.microsoft.com/office/drawing/2014/main" xmlns="" id="{C9F67DBB-4433-4B5B-B8D8-E2F5A9EAEF90}"/>
                </a:ext>
              </a:extLst>
            </p:cNvPr>
            <p:cNvSpPr>
              <a:spLocks/>
            </p:cNvSpPr>
            <p:nvPr/>
          </p:nvSpPr>
          <p:spPr bwMode="auto">
            <a:xfrm>
              <a:off x="-536" y="5962"/>
              <a:ext cx="5" cy="8"/>
            </a:xfrm>
            <a:custGeom>
              <a:avLst/>
              <a:gdLst>
                <a:gd name="T0" fmla="*/ 5 w 5"/>
                <a:gd name="T1" fmla="*/ 0 h 8"/>
                <a:gd name="T2" fmla="*/ 0 w 5"/>
                <a:gd name="T3" fmla="*/ 2 h 8"/>
                <a:gd name="T4" fmla="*/ 3 w 5"/>
                <a:gd name="T5" fmla="*/ 8 h 8"/>
                <a:gd name="T6" fmla="*/ 5 w 5"/>
                <a:gd name="T7" fmla="*/ 6 h 8"/>
                <a:gd name="T8" fmla="*/ 5 w 5"/>
                <a:gd name="T9" fmla="*/ 0 h 8"/>
              </a:gdLst>
              <a:ahLst/>
              <a:cxnLst>
                <a:cxn ang="0">
                  <a:pos x="T0" y="T1"/>
                </a:cxn>
                <a:cxn ang="0">
                  <a:pos x="T2" y="T3"/>
                </a:cxn>
                <a:cxn ang="0">
                  <a:pos x="T4" y="T5"/>
                </a:cxn>
                <a:cxn ang="0">
                  <a:pos x="T6" y="T7"/>
                </a:cxn>
                <a:cxn ang="0">
                  <a:pos x="T8" y="T9"/>
                </a:cxn>
              </a:cxnLst>
              <a:rect l="0" t="0" r="r" b="b"/>
              <a:pathLst>
                <a:path w="5" h="8">
                  <a:moveTo>
                    <a:pt x="5" y="0"/>
                  </a:moveTo>
                  <a:lnTo>
                    <a:pt x="0" y="2"/>
                  </a:lnTo>
                  <a:lnTo>
                    <a:pt x="3" y="8"/>
                  </a:lnTo>
                  <a:lnTo>
                    <a:pt x="5" y="6"/>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1" name="Freeform 616">
              <a:extLst>
                <a:ext uri="{FF2B5EF4-FFF2-40B4-BE49-F238E27FC236}">
                  <a16:creationId xmlns:a16="http://schemas.microsoft.com/office/drawing/2014/main" xmlns="" id="{5945755A-A5A3-411B-B950-2D0CA6342E17}"/>
                </a:ext>
              </a:extLst>
            </p:cNvPr>
            <p:cNvSpPr>
              <a:spLocks/>
            </p:cNvSpPr>
            <p:nvPr/>
          </p:nvSpPr>
          <p:spPr bwMode="auto">
            <a:xfrm>
              <a:off x="-553" y="5973"/>
              <a:ext cx="23" cy="17"/>
            </a:xfrm>
            <a:custGeom>
              <a:avLst/>
              <a:gdLst>
                <a:gd name="T0" fmla="*/ 20 w 25"/>
                <a:gd name="T1" fmla="*/ 12 h 18"/>
                <a:gd name="T2" fmla="*/ 21 w 25"/>
                <a:gd name="T3" fmla="*/ 0 h 18"/>
                <a:gd name="T4" fmla="*/ 14 w 25"/>
                <a:gd name="T5" fmla="*/ 3 h 18"/>
                <a:gd name="T6" fmla="*/ 10 w 25"/>
                <a:gd name="T7" fmla="*/ 4 h 18"/>
                <a:gd name="T8" fmla="*/ 13 w 25"/>
                <a:gd name="T9" fmla="*/ 9 h 18"/>
                <a:gd name="T10" fmla="*/ 8 w 25"/>
                <a:gd name="T11" fmla="*/ 6 h 18"/>
                <a:gd name="T12" fmla="*/ 1 w 25"/>
                <a:gd name="T13" fmla="*/ 6 h 18"/>
                <a:gd name="T14" fmla="*/ 2 w 25"/>
                <a:gd name="T15" fmla="*/ 18 h 18"/>
                <a:gd name="T16" fmla="*/ 20 w 25"/>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8">
                  <a:moveTo>
                    <a:pt x="20" y="12"/>
                  </a:moveTo>
                  <a:cubicBezTo>
                    <a:pt x="25" y="9"/>
                    <a:pt x="21" y="0"/>
                    <a:pt x="21" y="0"/>
                  </a:cubicBezTo>
                  <a:cubicBezTo>
                    <a:pt x="14" y="3"/>
                    <a:pt x="14" y="3"/>
                    <a:pt x="14" y="3"/>
                  </a:cubicBezTo>
                  <a:cubicBezTo>
                    <a:pt x="10" y="4"/>
                    <a:pt x="10" y="4"/>
                    <a:pt x="10" y="4"/>
                  </a:cubicBezTo>
                  <a:cubicBezTo>
                    <a:pt x="13" y="9"/>
                    <a:pt x="13" y="9"/>
                    <a:pt x="13" y="9"/>
                  </a:cubicBezTo>
                  <a:cubicBezTo>
                    <a:pt x="8" y="6"/>
                    <a:pt x="8" y="6"/>
                    <a:pt x="8" y="6"/>
                  </a:cubicBezTo>
                  <a:cubicBezTo>
                    <a:pt x="8" y="6"/>
                    <a:pt x="5" y="5"/>
                    <a:pt x="1" y="6"/>
                  </a:cubicBezTo>
                  <a:cubicBezTo>
                    <a:pt x="0" y="10"/>
                    <a:pt x="2" y="18"/>
                    <a:pt x="2" y="18"/>
                  </a:cubicBezTo>
                  <a:cubicBezTo>
                    <a:pt x="2" y="18"/>
                    <a:pt x="15" y="14"/>
                    <a:pt x="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2" name="Freeform 617">
              <a:extLst>
                <a:ext uri="{FF2B5EF4-FFF2-40B4-BE49-F238E27FC236}">
                  <a16:creationId xmlns:a16="http://schemas.microsoft.com/office/drawing/2014/main" xmlns="" id="{4FEF363D-8A98-455C-81E9-E41F5F8F6B80}"/>
                </a:ext>
              </a:extLst>
            </p:cNvPr>
            <p:cNvSpPr>
              <a:spLocks/>
            </p:cNvSpPr>
            <p:nvPr/>
          </p:nvSpPr>
          <p:spPr bwMode="auto">
            <a:xfrm>
              <a:off x="-527" y="5939"/>
              <a:ext cx="10" cy="13"/>
            </a:xfrm>
            <a:custGeom>
              <a:avLst/>
              <a:gdLst>
                <a:gd name="T0" fmla="*/ 10 w 10"/>
                <a:gd name="T1" fmla="*/ 4 h 13"/>
                <a:gd name="T2" fmla="*/ 4 w 10"/>
                <a:gd name="T3" fmla="*/ 0 h 13"/>
                <a:gd name="T4" fmla="*/ 0 w 10"/>
                <a:gd name="T5" fmla="*/ 2 h 13"/>
                <a:gd name="T6" fmla="*/ 7 w 10"/>
                <a:gd name="T7" fmla="*/ 13 h 13"/>
                <a:gd name="T8" fmla="*/ 10 w 10"/>
                <a:gd name="T9" fmla="*/ 4 h 13"/>
              </a:gdLst>
              <a:ahLst/>
              <a:cxnLst>
                <a:cxn ang="0">
                  <a:pos x="T0" y="T1"/>
                </a:cxn>
                <a:cxn ang="0">
                  <a:pos x="T2" y="T3"/>
                </a:cxn>
                <a:cxn ang="0">
                  <a:pos x="T4" y="T5"/>
                </a:cxn>
                <a:cxn ang="0">
                  <a:pos x="T6" y="T7"/>
                </a:cxn>
                <a:cxn ang="0">
                  <a:pos x="T8" y="T9"/>
                </a:cxn>
              </a:cxnLst>
              <a:rect l="0" t="0" r="r" b="b"/>
              <a:pathLst>
                <a:path w="10" h="13">
                  <a:moveTo>
                    <a:pt x="10" y="4"/>
                  </a:moveTo>
                  <a:lnTo>
                    <a:pt x="4" y="0"/>
                  </a:lnTo>
                  <a:lnTo>
                    <a:pt x="0" y="2"/>
                  </a:lnTo>
                  <a:lnTo>
                    <a:pt x="7" y="13"/>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3" name="Freeform 618">
              <a:extLst>
                <a:ext uri="{FF2B5EF4-FFF2-40B4-BE49-F238E27FC236}">
                  <a16:creationId xmlns:a16="http://schemas.microsoft.com/office/drawing/2014/main" xmlns="" id="{952433F0-C8CF-406B-9660-39B5FDA3C1E4}"/>
                </a:ext>
              </a:extLst>
            </p:cNvPr>
            <p:cNvSpPr>
              <a:spLocks/>
            </p:cNvSpPr>
            <p:nvPr/>
          </p:nvSpPr>
          <p:spPr bwMode="auto">
            <a:xfrm>
              <a:off x="-553" y="5920"/>
              <a:ext cx="8" cy="11"/>
            </a:xfrm>
            <a:custGeom>
              <a:avLst/>
              <a:gdLst>
                <a:gd name="T0" fmla="*/ 7 w 8"/>
                <a:gd name="T1" fmla="*/ 11 h 11"/>
                <a:gd name="T2" fmla="*/ 8 w 8"/>
                <a:gd name="T3" fmla="*/ 6 h 11"/>
                <a:gd name="T4" fmla="*/ 5 w 8"/>
                <a:gd name="T5" fmla="*/ 0 h 11"/>
                <a:gd name="T6" fmla="*/ 0 w 8"/>
                <a:gd name="T7" fmla="*/ 4 h 11"/>
                <a:gd name="T8" fmla="*/ 2 w 8"/>
                <a:gd name="T9" fmla="*/ 10 h 11"/>
                <a:gd name="T10" fmla="*/ 7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7" y="11"/>
                  </a:moveTo>
                  <a:lnTo>
                    <a:pt x="8" y="6"/>
                  </a:lnTo>
                  <a:lnTo>
                    <a:pt x="5" y="0"/>
                  </a:lnTo>
                  <a:lnTo>
                    <a:pt x="0" y="4"/>
                  </a:lnTo>
                  <a:lnTo>
                    <a:pt x="2" y="10"/>
                  </a:lnTo>
                  <a:lnTo>
                    <a:pt x="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4" name="Freeform 619">
              <a:extLst>
                <a:ext uri="{FF2B5EF4-FFF2-40B4-BE49-F238E27FC236}">
                  <a16:creationId xmlns:a16="http://schemas.microsoft.com/office/drawing/2014/main" xmlns="" id="{C5B8C816-452F-45D0-89D5-F1802317DFB0}"/>
                </a:ext>
              </a:extLst>
            </p:cNvPr>
            <p:cNvSpPr>
              <a:spLocks/>
            </p:cNvSpPr>
            <p:nvPr/>
          </p:nvSpPr>
          <p:spPr bwMode="auto">
            <a:xfrm>
              <a:off x="-420" y="5921"/>
              <a:ext cx="27" cy="25"/>
            </a:xfrm>
            <a:custGeom>
              <a:avLst/>
              <a:gdLst>
                <a:gd name="T0" fmla="*/ 22 w 29"/>
                <a:gd name="T1" fmla="*/ 0 h 26"/>
                <a:gd name="T2" fmla="*/ 21 w 29"/>
                <a:gd name="T3" fmla="*/ 4 h 26"/>
                <a:gd name="T4" fmla="*/ 8 w 29"/>
                <a:gd name="T5" fmla="*/ 15 h 26"/>
                <a:gd name="T6" fmla="*/ 5 w 29"/>
                <a:gd name="T7" fmla="*/ 22 h 26"/>
                <a:gd name="T8" fmla="*/ 0 w 29"/>
                <a:gd name="T9" fmla="*/ 25 h 26"/>
                <a:gd name="T10" fmla="*/ 6 w 29"/>
                <a:gd name="T11" fmla="*/ 26 h 26"/>
                <a:gd name="T12" fmla="*/ 15 w 29"/>
                <a:gd name="T13" fmla="*/ 19 h 26"/>
                <a:gd name="T14" fmla="*/ 17 w 29"/>
                <a:gd name="T15" fmla="*/ 14 h 26"/>
                <a:gd name="T16" fmla="*/ 29 w 29"/>
                <a:gd name="T17" fmla="*/ 3 h 26"/>
                <a:gd name="T18" fmla="*/ 22 w 29"/>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6">
                  <a:moveTo>
                    <a:pt x="22" y="0"/>
                  </a:moveTo>
                  <a:cubicBezTo>
                    <a:pt x="21" y="4"/>
                    <a:pt x="21" y="4"/>
                    <a:pt x="21" y="4"/>
                  </a:cubicBezTo>
                  <a:cubicBezTo>
                    <a:pt x="8" y="15"/>
                    <a:pt x="8" y="15"/>
                    <a:pt x="8" y="15"/>
                  </a:cubicBezTo>
                  <a:cubicBezTo>
                    <a:pt x="5" y="22"/>
                    <a:pt x="5" y="22"/>
                    <a:pt x="5" y="22"/>
                  </a:cubicBezTo>
                  <a:cubicBezTo>
                    <a:pt x="0" y="25"/>
                    <a:pt x="0" y="25"/>
                    <a:pt x="0" y="25"/>
                  </a:cubicBezTo>
                  <a:cubicBezTo>
                    <a:pt x="6" y="26"/>
                    <a:pt x="6" y="26"/>
                    <a:pt x="6" y="26"/>
                  </a:cubicBezTo>
                  <a:cubicBezTo>
                    <a:pt x="15" y="19"/>
                    <a:pt x="15" y="19"/>
                    <a:pt x="15" y="19"/>
                  </a:cubicBezTo>
                  <a:cubicBezTo>
                    <a:pt x="15" y="19"/>
                    <a:pt x="17" y="17"/>
                    <a:pt x="17" y="14"/>
                  </a:cubicBezTo>
                  <a:cubicBezTo>
                    <a:pt x="20" y="8"/>
                    <a:pt x="29" y="3"/>
                    <a:pt x="29" y="3"/>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5" name="Freeform 620">
              <a:extLst>
                <a:ext uri="{FF2B5EF4-FFF2-40B4-BE49-F238E27FC236}">
                  <a16:creationId xmlns:a16="http://schemas.microsoft.com/office/drawing/2014/main" xmlns="" id="{1DCEBEC1-449B-4D9E-ABF2-7818710EA5CF}"/>
                </a:ext>
              </a:extLst>
            </p:cNvPr>
            <p:cNvSpPr>
              <a:spLocks/>
            </p:cNvSpPr>
            <p:nvPr/>
          </p:nvSpPr>
          <p:spPr bwMode="auto">
            <a:xfrm>
              <a:off x="-425" y="5903"/>
              <a:ext cx="7" cy="4"/>
            </a:xfrm>
            <a:custGeom>
              <a:avLst/>
              <a:gdLst>
                <a:gd name="T0" fmla="*/ 7 w 7"/>
                <a:gd name="T1" fmla="*/ 0 h 4"/>
                <a:gd name="T2" fmla="*/ 0 w 7"/>
                <a:gd name="T3" fmla="*/ 0 h 4"/>
                <a:gd name="T4" fmla="*/ 6 w 7"/>
                <a:gd name="T5" fmla="*/ 4 h 4"/>
                <a:gd name="T6" fmla="*/ 7 w 7"/>
                <a:gd name="T7" fmla="*/ 0 h 4"/>
              </a:gdLst>
              <a:ahLst/>
              <a:cxnLst>
                <a:cxn ang="0">
                  <a:pos x="T0" y="T1"/>
                </a:cxn>
                <a:cxn ang="0">
                  <a:pos x="T2" y="T3"/>
                </a:cxn>
                <a:cxn ang="0">
                  <a:pos x="T4" y="T5"/>
                </a:cxn>
                <a:cxn ang="0">
                  <a:pos x="T6" y="T7"/>
                </a:cxn>
              </a:cxnLst>
              <a:rect l="0" t="0" r="r" b="b"/>
              <a:pathLst>
                <a:path w="7" h="4">
                  <a:moveTo>
                    <a:pt x="7" y="0"/>
                  </a:moveTo>
                  <a:lnTo>
                    <a:pt x="0" y="0"/>
                  </a:lnTo>
                  <a:lnTo>
                    <a:pt x="6" y="4"/>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6" name="Freeform 621">
              <a:extLst>
                <a:ext uri="{FF2B5EF4-FFF2-40B4-BE49-F238E27FC236}">
                  <a16:creationId xmlns:a16="http://schemas.microsoft.com/office/drawing/2014/main" xmlns="" id="{19260645-99C3-4ED5-B6D5-390CA9BA9C39}"/>
                </a:ext>
              </a:extLst>
            </p:cNvPr>
            <p:cNvSpPr>
              <a:spLocks/>
            </p:cNvSpPr>
            <p:nvPr/>
          </p:nvSpPr>
          <p:spPr bwMode="auto">
            <a:xfrm>
              <a:off x="-434" y="5932"/>
              <a:ext cx="6" cy="3"/>
            </a:xfrm>
            <a:custGeom>
              <a:avLst/>
              <a:gdLst>
                <a:gd name="T0" fmla="*/ 6 w 6"/>
                <a:gd name="T1" fmla="*/ 0 h 3"/>
                <a:gd name="T2" fmla="*/ 0 w 6"/>
                <a:gd name="T3" fmla="*/ 3 h 3"/>
                <a:gd name="T4" fmla="*/ 6 w 6"/>
                <a:gd name="T5" fmla="*/ 3 h 3"/>
                <a:gd name="T6" fmla="*/ 6 w 6"/>
                <a:gd name="T7" fmla="*/ 0 h 3"/>
              </a:gdLst>
              <a:ahLst/>
              <a:cxnLst>
                <a:cxn ang="0">
                  <a:pos x="T0" y="T1"/>
                </a:cxn>
                <a:cxn ang="0">
                  <a:pos x="T2" y="T3"/>
                </a:cxn>
                <a:cxn ang="0">
                  <a:pos x="T4" y="T5"/>
                </a:cxn>
                <a:cxn ang="0">
                  <a:pos x="T6" y="T7"/>
                </a:cxn>
              </a:cxnLst>
              <a:rect l="0" t="0" r="r" b="b"/>
              <a:pathLst>
                <a:path w="6" h="3">
                  <a:moveTo>
                    <a:pt x="6" y="0"/>
                  </a:moveTo>
                  <a:lnTo>
                    <a:pt x="0" y="3"/>
                  </a:lnTo>
                  <a:lnTo>
                    <a:pt x="6" y="3"/>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7" name="Freeform 622">
              <a:extLst>
                <a:ext uri="{FF2B5EF4-FFF2-40B4-BE49-F238E27FC236}">
                  <a16:creationId xmlns:a16="http://schemas.microsoft.com/office/drawing/2014/main" xmlns="" id="{BF0AA650-EA87-48FE-A20E-70595F1C84E2}"/>
                </a:ext>
              </a:extLst>
            </p:cNvPr>
            <p:cNvSpPr>
              <a:spLocks/>
            </p:cNvSpPr>
            <p:nvPr/>
          </p:nvSpPr>
          <p:spPr bwMode="auto">
            <a:xfrm>
              <a:off x="-451" y="5940"/>
              <a:ext cx="6" cy="6"/>
            </a:xfrm>
            <a:custGeom>
              <a:avLst/>
              <a:gdLst>
                <a:gd name="T0" fmla="*/ 3 w 6"/>
                <a:gd name="T1" fmla="*/ 0 h 6"/>
                <a:gd name="T2" fmla="*/ 0 w 6"/>
                <a:gd name="T3" fmla="*/ 6 h 6"/>
                <a:gd name="T4" fmla="*/ 6 w 6"/>
                <a:gd name="T5" fmla="*/ 2 h 6"/>
                <a:gd name="T6" fmla="*/ 3 w 6"/>
                <a:gd name="T7" fmla="*/ 0 h 6"/>
              </a:gdLst>
              <a:ahLst/>
              <a:cxnLst>
                <a:cxn ang="0">
                  <a:pos x="T0" y="T1"/>
                </a:cxn>
                <a:cxn ang="0">
                  <a:pos x="T2" y="T3"/>
                </a:cxn>
                <a:cxn ang="0">
                  <a:pos x="T4" y="T5"/>
                </a:cxn>
                <a:cxn ang="0">
                  <a:pos x="T6" y="T7"/>
                </a:cxn>
              </a:cxnLst>
              <a:rect l="0" t="0" r="r" b="b"/>
              <a:pathLst>
                <a:path w="6" h="6">
                  <a:moveTo>
                    <a:pt x="3" y="0"/>
                  </a:moveTo>
                  <a:lnTo>
                    <a:pt x="0" y="6"/>
                  </a:lnTo>
                  <a:lnTo>
                    <a:pt x="6" y="2"/>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8" name="Freeform 623">
              <a:extLst>
                <a:ext uri="{FF2B5EF4-FFF2-40B4-BE49-F238E27FC236}">
                  <a16:creationId xmlns:a16="http://schemas.microsoft.com/office/drawing/2014/main" xmlns="" id="{E0FED5E0-6398-4B13-9848-6DFBB164C66E}"/>
                </a:ext>
              </a:extLst>
            </p:cNvPr>
            <p:cNvSpPr>
              <a:spLocks/>
            </p:cNvSpPr>
            <p:nvPr/>
          </p:nvSpPr>
          <p:spPr bwMode="auto">
            <a:xfrm>
              <a:off x="-493" y="5929"/>
              <a:ext cx="6" cy="11"/>
            </a:xfrm>
            <a:custGeom>
              <a:avLst/>
              <a:gdLst>
                <a:gd name="T0" fmla="*/ 2 w 6"/>
                <a:gd name="T1" fmla="*/ 0 h 11"/>
                <a:gd name="T2" fmla="*/ 0 w 6"/>
                <a:gd name="T3" fmla="*/ 6 h 11"/>
                <a:gd name="T4" fmla="*/ 6 w 6"/>
                <a:gd name="T5" fmla="*/ 11 h 11"/>
                <a:gd name="T6" fmla="*/ 2 w 6"/>
                <a:gd name="T7" fmla="*/ 0 h 11"/>
              </a:gdLst>
              <a:ahLst/>
              <a:cxnLst>
                <a:cxn ang="0">
                  <a:pos x="T0" y="T1"/>
                </a:cxn>
                <a:cxn ang="0">
                  <a:pos x="T2" y="T3"/>
                </a:cxn>
                <a:cxn ang="0">
                  <a:pos x="T4" y="T5"/>
                </a:cxn>
                <a:cxn ang="0">
                  <a:pos x="T6" y="T7"/>
                </a:cxn>
              </a:cxnLst>
              <a:rect l="0" t="0" r="r" b="b"/>
              <a:pathLst>
                <a:path w="6" h="11">
                  <a:moveTo>
                    <a:pt x="2" y="0"/>
                  </a:moveTo>
                  <a:lnTo>
                    <a:pt x="0" y="6"/>
                  </a:lnTo>
                  <a:lnTo>
                    <a:pt x="6" y="1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9" name="Freeform 624">
              <a:extLst>
                <a:ext uri="{FF2B5EF4-FFF2-40B4-BE49-F238E27FC236}">
                  <a16:creationId xmlns:a16="http://schemas.microsoft.com/office/drawing/2014/main" xmlns="" id="{2A98C3BF-F155-4C65-9E4F-994E37B97AC1}"/>
                </a:ext>
              </a:extLst>
            </p:cNvPr>
            <p:cNvSpPr>
              <a:spLocks/>
            </p:cNvSpPr>
            <p:nvPr/>
          </p:nvSpPr>
          <p:spPr bwMode="auto">
            <a:xfrm>
              <a:off x="-486" y="5912"/>
              <a:ext cx="15" cy="21"/>
            </a:xfrm>
            <a:custGeom>
              <a:avLst/>
              <a:gdLst>
                <a:gd name="T0" fmla="*/ 9 w 16"/>
                <a:gd name="T1" fmla="*/ 1 h 23"/>
                <a:gd name="T2" fmla="*/ 4 w 16"/>
                <a:gd name="T3" fmla="*/ 4 h 23"/>
                <a:gd name="T4" fmla="*/ 3 w 16"/>
                <a:gd name="T5" fmla="*/ 10 h 23"/>
                <a:gd name="T6" fmla="*/ 0 w 16"/>
                <a:gd name="T7" fmla="*/ 15 h 23"/>
                <a:gd name="T8" fmla="*/ 4 w 16"/>
                <a:gd name="T9" fmla="*/ 22 h 23"/>
                <a:gd name="T10" fmla="*/ 9 w 16"/>
                <a:gd name="T11" fmla="*/ 23 h 23"/>
                <a:gd name="T12" fmla="*/ 13 w 16"/>
                <a:gd name="T13" fmla="*/ 18 h 23"/>
                <a:gd name="T14" fmla="*/ 14 w 16"/>
                <a:gd name="T15" fmla="*/ 5 h 23"/>
                <a:gd name="T16" fmla="*/ 16 w 16"/>
                <a:gd name="T17" fmla="*/ 0 h 23"/>
                <a:gd name="T18" fmla="*/ 9 w 16"/>
                <a:gd name="T1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3">
                  <a:moveTo>
                    <a:pt x="9" y="1"/>
                  </a:moveTo>
                  <a:cubicBezTo>
                    <a:pt x="4" y="4"/>
                    <a:pt x="4" y="4"/>
                    <a:pt x="4" y="4"/>
                  </a:cubicBezTo>
                  <a:cubicBezTo>
                    <a:pt x="3" y="10"/>
                    <a:pt x="3" y="10"/>
                    <a:pt x="3" y="10"/>
                  </a:cubicBezTo>
                  <a:cubicBezTo>
                    <a:pt x="0" y="15"/>
                    <a:pt x="0" y="15"/>
                    <a:pt x="0" y="15"/>
                  </a:cubicBezTo>
                  <a:cubicBezTo>
                    <a:pt x="4" y="22"/>
                    <a:pt x="4" y="22"/>
                    <a:pt x="4" y="22"/>
                  </a:cubicBezTo>
                  <a:cubicBezTo>
                    <a:pt x="9" y="23"/>
                    <a:pt x="9" y="23"/>
                    <a:pt x="9" y="23"/>
                  </a:cubicBezTo>
                  <a:cubicBezTo>
                    <a:pt x="9" y="23"/>
                    <a:pt x="11" y="21"/>
                    <a:pt x="13" y="18"/>
                  </a:cubicBezTo>
                  <a:cubicBezTo>
                    <a:pt x="16" y="15"/>
                    <a:pt x="14" y="5"/>
                    <a:pt x="14" y="5"/>
                  </a:cubicBezTo>
                  <a:cubicBezTo>
                    <a:pt x="16" y="0"/>
                    <a:pt x="16" y="0"/>
                    <a:pt x="16" y="0"/>
                  </a:cubicBezTo>
                  <a:lnTo>
                    <a:pt x="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0" name="Freeform 625">
              <a:extLst>
                <a:ext uri="{FF2B5EF4-FFF2-40B4-BE49-F238E27FC236}">
                  <a16:creationId xmlns:a16="http://schemas.microsoft.com/office/drawing/2014/main" xmlns="" id="{593DAB97-B960-4609-AEC1-0771CE938B55}"/>
                </a:ext>
              </a:extLst>
            </p:cNvPr>
            <p:cNvSpPr>
              <a:spLocks/>
            </p:cNvSpPr>
            <p:nvPr/>
          </p:nvSpPr>
          <p:spPr bwMode="auto">
            <a:xfrm>
              <a:off x="-464" y="5900"/>
              <a:ext cx="23" cy="35"/>
            </a:xfrm>
            <a:custGeom>
              <a:avLst/>
              <a:gdLst>
                <a:gd name="T0" fmla="*/ 22 w 24"/>
                <a:gd name="T1" fmla="*/ 6 h 37"/>
                <a:gd name="T2" fmla="*/ 16 w 24"/>
                <a:gd name="T3" fmla="*/ 0 h 37"/>
                <a:gd name="T4" fmla="*/ 10 w 24"/>
                <a:gd name="T5" fmla="*/ 2 h 37"/>
                <a:gd name="T6" fmla="*/ 8 w 24"/>
                <a:gd name="T7" fmla="*/ 8 h 37"/>
                <a:gd name="T8" fmla="*/ 3 w 24"/>
                <a:gd name="T9" fmla="*/ 13 h 37"/>
                <a:gd name="T10" fmla="*/ 0 w 24"/>
                <a:gd name="T11" fmla="*/ 18 h 37"/>
                <a:gd name="T12" fmla="*/ 3 w 24"/>
                <a:gd name="T13" fmla="*/ 25 h 37"/>
                <a:gd name="T14" fmla="*/ 14 w 24"/>
                <a:gd name="T15" fmla="*/ 37 h 37"/>
                <a:gd name="T16" fmla="*/ 24 w 24"/>
                <a:gd name="T17" fmla="*/ 28 h 37"/>
                <a:gd name="T18" fmla="*/ 24 w 24"/>
                <a:gd name="T19" fmla="*/ 17 h 37"/>
                <a:gd name="T20" fmla="*/ 22 w 2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7">
                  <a:moveTo>
                    <a:pt x="22" y="6"/>
                  </a:moveTo>
                  <a:cubicBezTo>
                    <a:pt x="16" y="0"/>
                    <a:pt x="16" y="0"/>
                    <a:pt x="16" y="0"/>
                  </a:cubicBezTo>
                  <a:cubicBezTo>
                    <a:pt x="10" y="2"/>
                    <a:pt x="10" y="2"/>
                    <a:pt x="10" y="2"/>
                  </a:cubicBezTo>
                  <a:cubicBezTo>
                    <a:pt x="8" y="8"/>
                    <a:pt x="8" y="8"/>
                    <a:pt x="8" y="8"/>
                  </a:cubicBezTo>
                  <a:cubicBezTo>
                    <a:pt x="3" y="13"/>
                    <a:pt x="3" y="13"/>
                    <a:pt x="3" y="13"/>
                  </a:cubicBezTo>
                  <a:cubicBezTo>
                    <a:pt x="0" y="18"/>
                    <a:pt x="0" y="18"/>
                    <a:pt x="0" y="18"/>
                  </a:cubicBezTo>
                  <a:cubicBezTo>
                    <a:pt x="3" y="25"/>
                    <a:pt x="3" y="25"/>
                    <a:pt x="3" y="25"/>
                  </a:cubicBezTo>
                  <a:cubicBezTo>
                    <a:pt x="14" y="37"/>
                    <a:pt x="14" y="37"/>
                    <a:pt x="14" y="37"/>
                  </a:cubicBezTo>
                  <a:cubicBezTo>
                    <a:pt x="14" y="37"/>
                    <a:pt x="18" y="34"/>
                    <a:pt x="24" y="28"/>
                  </a:cubicBezTo>
                  <a:cubicBezTo>
                    <a:pt x="23" y="26"/>
                    <a:pt x="24" y="21"/>
                    <a:pt x="24" y="17"/>
                  </a:cubicBezTo>
                  <a:cubicBezTo>
                    <a:pt x="24" y="13"/>
                    <a:pt x="22" y="6"/>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1" name="Freeform 626">
              <a:extLst>
                <a:ext uri="{FF2B5EF4-FFF2-40B4-BE49-F238E27FC236}">
                  <a16:creationId xmlns:a16="http://schemas.microsoft.com/office/drawing/2014/main" xmlns="" id="{7F33A0C5-60D0-46B7-9343-D999F17C27EE}"/>
                </a:ext>
              </a:extLst>
            </p:cNvPr>
            <p:cNvSpPr>
              <a:spLocks/>
            </p:cNvSpPr>
            <p:nvPr/>
          </p:nvSpPr>
          <p:spPr bwMode="auto">
            <a:xfrm>
              <a:off x="-519" y="5877"/>
              <a:ext cx="9" cy="17"/>
            </a:xfrm>
            <a:custGeom>
              <a:avLst/>
              <a:gdLst>
                <a:gd name="T0" fmla="*/ 10 w 10"/>
                <a:gd name="T1" fmla="*/ 12 h 18"/>
                <a:gd name="T2" fmla="*/ 6 w 10"/>
                <a:gd name="T3" fmla="*/ 0 h 18"/>
                <a:gd name="T4" fmla="*/ 0 w 10"/>
                <a:gd name="T5" fmla="*/ 0 h 18"/>
                <a:gd name="T6" fmla="*/ 2 w 10"/>
                <a:gd name="T7" fmla="*/ 6 h 18"/>
                <a:gd name="T8" fmla="*/ 0 w 10"/>
                <a:gd name="T9" fmla="*/ 11 h 18"/>
                <a:gd name="T10" fmla="*/ 4 w 10"/>
                <a:gd name="T11" fmla="*/ 18 h 18"/>
                <a:gd name="T12" fmla="*/ 10 w 10"/>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0" y="12"/>
                  </a:moveTo>
                  <a:cubicBezTo>
                    <a:pt x="10" y="12"/>
                    <a:pt x="6" y="5"/>
                    <a:pt x="6" y="0"/>
                  </a:cubicBezTo>
                  <a:cubicBezTo>
                    <a:pt x="3" y="0"/>
                    <a:pt x="0" y="0"/>
                    <a:pt x="0" y="0"/>
                  </a:cubicBezTo>
                  <a:cubicBezTo>
                    <a:pt x="2" y="6"/>
                    <a:pt x="2" y="6"/>
                    <a:pt x="2" y="6"/>
                  </a:cubicBezTo>
                  <a:cubicBezTo>
                    <a:pt x="0" y="11"/>
                    <a:pt x="0" y="11"/>
                    <a:pt x="0" y="11"/>
                  </a:cubicBezTo>
                  <a:cubicBezTo>
                    <a:pt x="4" y="18"/>
                    <a:pt x="4" y="18"/>
                    <a:pt x="4" y="18"/>
                  </a:cubicBezTo>
                  <a:lnTo>
                    <a:pt x="1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2" name="Freeform 627">
              <a:extLst>
                <a:ext uri="{FF2B5EF4-FFF2-40B4-BE49-F238E27FC236}">
                  <a16:creationId xmlns:a16="http://schemas.microsoft.com/office/drawing/2014/main" xmlns="" id="{BD232C63-E7DF-4715-8F61-141A3976F5E3}"/>
                </a:ext>
              </a:extLst>
            </p:cNvPr>
            <p:cNvSpPr>
              <a:spLocks/>
            </p:cNvSpPr>
            <p:nvPr/>
          </p:nvSpPr>
          <p:spPr bwMode="auto">
            <a:xfrm>
              <a:off x="-479" y="5868"/>
              <a:ext cx="12" cy="11"/>
            </a:xfrm>
            <a:custGeom>
              <a:avLst/>
              <a:gdLst>
                <a:gd name="T0" fmla="*/ 11 w 12"/>
                <a:gd name="T1" fmla="*/ 0 h 11"/>
                <a:gd name="T2" fmla="*/ 6 w 12"/>
                <a:gd name="T3" fmla="*/ 2 h 11"/>
                <a:gd name="T4" fmla="*/ 0 w 12"/>
                <a:gd name="T5" fmla="*/ 2 h 11"/>
                <a:gd name="T6" fmla="*/ 0 w 12"/>
                <a:gd name="T7" fmla="*/ 9 h 11"/>
                <a:gd name="T8" fmla="*/ 7 w 12"/>
                <a:gd name="T9" fmla="*/ 11 h 11"/>
                <a:gd name="T10" fmla="*/ 12 w 12"/>
                <a:gd name="T11" fmla="*/ 5 h 11"/>
                <a:gd name="T12" fmla="*/ 11 w 1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1" y="0"/>
                  </a:moveTo>
                  <a:lnTo>
                    <a:pt x="6" y="2"/>
                  </a:lnTo>
                  <a:lnTo>
                    <a:pt x="0" y="2"/>
                  </a:lnTo>
                  <a:lnTo>
                    <a:pt x="0" y="9"/>
                  </a:lnTo>
                  <a:lnTo>
                    <a:pt x="7" y="11"/>
                  </a:lnTo>
                  <a:lnTo>
                    <a:pt x="12" y="5"/>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3" name="Freeform 628">
              <a:extLst>
                <a:ext uri="{FF2B5EF4-FFF2-40B4-BE49-F238E27FC236}">
                  <a16:creationId xmlns:a16="http://schemas.microsoft.com/office/drawing/2014/main" xmlns="" id="{61825D7A-FEDB-45AE-8C70-CF63EDDDD10D}"/>
                </a:ext>
              </a:extLst>
            </p:cNvPr>
            <p:cNvSpPr>
              <a:spLocks/>
            </p:cNvSpPr>
            <p:nvPr/>
          </p:nvSpPr>
          <p:spPr bwMode="auto">
            <a:xfrm>
              <a:off x="-566" y="5889"/>
              <a:ext cx="10" cy="17"/>
            </a:xfrm>
            <a:custGeom>
              <a:avLst/>
              <a:gdLst>
                <a:gd name="T0" fmla="*/ 0 w 11"/>
                <a:gd name="T1" fmla="*/ 6 h 18"/>
                <a:gd name="T2" fmla="*/ 8 w 11"/>
                <a:gd name="T3" fmla="*/ 18 h 18"/>
                <a:gd name="T4" fmla="*/ 10 w 11"/>
                <a:gd name="T5" fmla="*/ 6 h 18"/>
                <a:gd name="T6" fmla="*/ 5 w 11"/>
                <a:gd name="T7" fmla="*/ 0 h 18"/>
                <a:gd name="T8" fmla="*/ 0 w 11"/>
                <a:gd name="T9" fmla="*/ 6 h 18"/>
              </a:gdLst>
              <a:ahLst/>
              <a:cxnLst>
                <a:cxn ang="0">
                  <a:pos x="T0" y="T1"/>
                </a:cxn>
                <a:cxn ang="0">
                  <a:pos x="T2" y="T3"/>
                </a:cxn>
                <a:cxn ang="0">
                  <a:pos x="T4" y="T5"/>
                </a:cxn>
                <a:cxn ang="0">
                  <a:pos x="T6" y="T7"/>
                </a:cxn>
                <a:cxn ang="0">
                  <a:pos x="T8" y="T9"/>
                </a:cxn>
              </a:cxnLst>
              <a:rect l="0" t="0" r="r" b="b"/>
              <a:pathLst>
                <a:path w="11" h="18">
                  <a:moveTo>
                    <a:pt x="0" y="6"/>
                  </a:moveTo>
                  <a:cubicBezTo>
                    <a:pt x="0" y="6"/>
                    <a:pt x="5" y="14"/>
                    <a:pt x="8" y="18"/>
                  </a:cubicBezTo>
                  <a:cubicBezTo>
                    <a:pt x="11" y="13"/>
                    <a:pt x="10" y="6"/>
                    <a:pt x="10" y="6"/>
                  </a:cubicBezTo>
                  <a:cubicBezTo>
                    <a:pt x="5" y="0"/>
                    <a:pt x="5" y="0"/>
                    <a:pt x="5" y="0"/>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4" name="Freeform 629">
              <a:extLst>
                <a:ext uri="{FF2B5EF4-FFF2-40B4-BE49-F238E27FC236}">
                  <a16:creationId xmlns:a16="http://schemas.microsoft.com/office/drawing/2014/main" xmlns="" id="{72A24212-6346-4876-A270-C1BF5CF521DD}"/>
                </a:ext>
              </a:extLst>
            </p:cNvPr>
            <p:cNvSpPr>
              <a:spLocks/>
            </p:cNvSpPr>
            <p:nvPr/>
          </p:nvSpPr>
          <p:spPr bwMode="auto">
            <a:xfrm>
              <a:off x="-579" y="5865"/>
              <a:ext cx="11" cy="21"/>
            </a:xfrm>
            <a:custGeom>
              <a:avLst/>
              <a:gdLst>
                <a:gd name="T0" fmla="*/ 1 w 11"/>
                <a:gd name="T1" fmla="*/ 4 h 21"/>
                <a:gd name="T2" fmla="*/ 0 w 11"/>
                <a:gd name="T3" fmla="*/ 10 h 21"/>
                <a:gd name="T4" fmla="*/ 2 w 11"/>
                <a:gd name="T5" fmla="*/ 21 h 21"/>
                <a:gd name="T6" fmla="*/ 9 w 11"/>
                <a:gd name="T7" fmla="*/ 12 h 21"/>
                <a:gd name="T8" fmla="*/ 11 w 11"/>
                <a:gd name="T9" fmla="*/ 5 h 21"/>
                <a:gd name="T10" fmla="*/ 6 w 11"/>
                <a:gd name="T11" fmla="*/ 0 h 21"/>
                <a:gd name="T12" fmla="*/ 1 w 1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11" h="21">
                  <a:moveTo>
                    <a:pt x="1" y="4"/>
                  </a:moveTo>
                  <a:lnTo>
                    <a:pt x="0" y="10"/>
                  </a:lnTo>
                  <a:lnTo>
                    <a:pt x="2" y="21"/>
                  </a:lnTo>
                  <a:lnTo>
                    <a:pt x="9" y="12"/>
                  </a:lnTo>
                  <a:lnTo>
                    <a:pt x="11" y="5"/>
                  </a:lnTo>
                  <a:lnTo>
                    <a:pt x="6" y="0"/>
                  </a:ln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5" name="Freeform 630">
              <a:extLst>
                <a:ext uri="{FF2B5EF4-FFF2-40B4-BE49-F238E27FC236}">
                  <a16:creationId xmlns:a16="http://schemas.microsoft.com/office/drawing/2014/main" xmlns="" id="{0CF3EBC6-D96B-4726-9A61-BD43F10A4301}"/>
                </a:ext>
              </a:extLst>
            </p:cNvPr>
            <p:cNvSpPr>
              <a:spLocks/>
            </p:cNvSpPr>
            <p:nvPr/>
          </p:nvSpPr>
          <p:spPr bwMode="auto">
            <a:xfrm>
              <a:off x="-513" y="5853"/>
              <a:ext cx="26" cy="15"/>
            </a:xfrm>
            <a:custGeom>
              <a:avLst/>
              <a:gdLst>
                <a:gd name="T0" fmla="*/ 19 w 26"/>
                <a:gd name="T1" fmla="*/ 15 h 15"/>
                <a:gd name="T2" fmla="*/ 25 w 26"/>
                <a:gd name="T3" fmla="*/ 14 h 15"/>
                <a:gd name="T4" fmla="*/ 26 w 26"/>
                <a:gd name="T5" fmla="*/ 7 h 15"/>
                <a:gd name="T6" fmla="*/ 22 w 26"/>
                <a:gd name="T7" fmla="*/ 2 h 15"/>
                <a:gd name="T8" fmla="*/ 12 w 26"/>
                <a:gd name="T9" fmla="*/ 1 h 15"/>
                <a:gd name="T10" fmla="*/ 5 w 26"/>
                <a:gd name="T11" fmla="*/ 0 h 15"/>
                <a:gd name="T12" fmla="*/ 0 w 26"/>
                <a:gd name="T13" fmla="*/ 0 h 15"/>
                <a:gd name="T14" fmla="*/ 1 w 26"/>
                <a:gd name="T15" fmla="*/ 5 h 15"/>
                <a:gd name="T16" fmla="*/ 13 w 26"/>
                <a:gd name="T17" fmla="*/ 13 h 15"/>
                <a:gd name="T18" fmla="*/ 19 w 2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19" y="15"/>
                  </a:moveTo>
                  <a:lnTo>
                    <a:pt x="25" y="14"/>
                  </a:lnTo>
                  <a:lnTo>
                    <a:pt x="26" y="7"/>
                  </a:lnTo>
                  <a:lnTo>
                    <a:pt x="22" y="2"/>
                  </a:lnTo>
                  <a:lnTo>
                    <a:pt x="12" y="1"/>
                  </a:lnTo>
                  <a:lnTo>
                    <a:pt x="5" y="0"/>
                  </a:lnTo>
                  <a:lnTo>
                    <a:pt x="0" y="0"/>
                  </a:lnTo>
                  <a:lnTo>
                    <a:pt x="1" y="5"/>
                  </a:lnTo>
                  <a:lnTo>
                    <a:pt x="13" y="13"/>
                  </a:lnTo>
                  <a:lnTo>
                    <a:pt x="1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6" name="Freeform 631">
              <a:extLst>
                <a:ext uri="{FF2B5EF4-FFF2-40B4-BE49-F238E27FC236}">
                  <a16:creationId xmlns:a16="http://schemas.microsoft.com/office/drawing/2014/main" xmlns="" id="{F63236A9-6E72-4058-AE53-230F5043143B}"/>
                </a:ext>
              </a:extLst>
            </p:cNvPr>
            <p:cNvSpPr>
              <a:spLocks/>
            </p:cNvSpPr>
            <p:nvPr/>
          </p:nvSpPr>
          <p:spPr bwMode="auto">
            <a:xfrm>
              <a:off x="-548" y="5821"/>
              <a:ext cx="32" cy="32"/>
            </a:xfrm>
            <a:custGeom>
              <a:avLst/>
              <a:gdLst>
                <a:gd name="T0" fmla="*/ 31 w 32"/>
                <a:gd name="T1" fmla="*/ 30 h 32"/>
                <a:gd name="T2" fmla="*/ 32 w 32"/>
                <a:gd name="T3" fmla="*/ 23 h 32"/>
                <a:gd name="T4" fmla="*/ 26 w 32"/>
                <a:gd name="T5" fmla="*/ 13 h 32"/>
                <a:gd name="T6" fmla="*/ 25 w 32"/>
                <a:gd name="T7" fmla="*/ 7 h 32"/>
                <a:gd name="T8" fmla="*/ 14 w 32"/>
                <a:gd name="T9" fmla="*/ 8 h 32"/>
                <a:gd name="T10" fmla="*/ 11 w 32"/>
                <a:gd name="T11" fmla="*/ 2 h 32"/>
                <a:gd name="T12" fmla="*/ 5 w 32"/>
                <a:gd name="T13" fmla="*/ 0 h 32"/>
                <a:gd name="T14" fmla="*/ 0 w 32"/>
                <a:gd name="T15" fmla="*/ 3 h 32"/>
                <a:gd name="T16" fmla="*/ 0 w 32"/>
                <a:gd name="T17" fmla="*/ 9 h 32"/>
                <a:gd name="T18" fmla="*/ 4 w 32"/>
                <a:gd name="T19" fmla="*/ 15 h 32"/>
                <a:gd name="T20" fmla="*/ 9 w 32"/>
                <a:gd name="T21" fmla="*/ 16 h 32"/>
                <a:gd name="T22" fmla="*/ 31 w 32"/>
                <a:gd name="T23" fmla="*/ 32 h 32"/>
                <a:gd name="T24" fmla="*/ 31 w 32"/>
                <a:gd name="T2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2">
                  <a:moveTo>
                    <a:pt x="31" y="30"/>
                  </a:moveTo>
                  <a:lnTo>
                    <a:pt x="32" y="23"/>
                  </a:lnTo>
                  <a:lnTo>
                    <a:pt x="26" y="13"/>
                  </a:lnTo>
                  <a:lnTo>
                    <a:pt x="25" y="7"/>
                  </a:lnTo>
                  <a:lnTo>
                    <a:pt x="14" y="8"/>
                  </a:lnTo>
                  <a:lnTo>
                    <a:pt x="11" y="2"/>
                  </a:lnTo>
                  <a:lnTo>
                    <a:pt x="5" y="0"/>
                  </a:lnTo>
                  <a:lnTo>
                    <a:pt x="0" y="3"/>
                  </a:lnTo>
                  <a:lnTo>
                    <a:pt x="0" y="9"/>
                  </a:lnTo>
                  <a:lnTo>
                    <a:pt x="4" y="15"/>
                  </a:lnTo>
                  <a:lnTo>
                    <a:pt x="9" y="16"/>
                  </a:lnTo>
                  <a:lnTo>
                    <a:pt x="31" y="32"/>
                  </a:lnTo>
                  <a:lnTo>
                    <a:pt x="3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7" name="Freeform 632">
              <a:extLst>
                <a:ext uri="{FF2B5EF4-FFF2-40B4-BE49-F238E27FC236}">
                  <a16:creationId xmlns:a16="http://schemas.microsoft.com/office/drawing/2014/main" xmlns="" id="{4AD9C4C2-6701-406F-830F-044D11561CD2}"/>
                </a:ext>
              </a:extLst>
            </p:cNvPr>
            <p:cNvSpPr>
              <a:spLocks/>
            </p:cNvSpPr>
            <p:nvPr/>
          </p:nvSpPr>
          <p:spPr bwMode="auto">
            <a:xfrm>
              <a:off x="-655" y="5917"/>
              <a:ext cx="15" cy="13"/>
            </a:xfrm>
            <a:custGeom>
              <a:avLst/>
              <a:gdLst>
                <a:gd name="T0" fmla="*/ 0 w 16"/>
                <a:gd name="T1" fmla="*/ 13 h 13"/>
                <a:gd name="T2" fmla="*/ 11 w 16"/>
                <a:gd name="T3" fmla="*/ 7 h 13"/>
                <a:gd name="T4" fmla="*/ 16 w 16"/>
                <a:gd name="T5" fmla="*/ 0 h 13"/>
                <a:gd name="T6" fmla="*/ 0 w 16"/>
                <a:gd name="T7" fmla="*/ 13 h 13"/>
              </a:gdLst>
              <a:ahLst/>
              <a:cxnLst>
                <a:cxn ang="0">
                  <a:pos x="T0" y="T1"/>
                </a:cxn>
                <a:cxn ang="0">
                  <a:pos x="T2" y="T3"/>
                </a:cxn>
                <a:cxn ang="0">
                  <a:pos x="T4" y="T5"/>
                </a:cxn>
                <a:cxn ang="0">
                  <a:pos x="T6" y="T7"/>
                </a:cxn>
              </a:cxnLst>
              <a:rect l="0" t="0" r="r" b="b"/>
              <a:pathLst>
                <a:path w="16" h="13">
                  <a:moveTo>
                    <a:pt x="0" y="13"/>
                  </a:moveTo>
                  <a:cubicBezTo>
                    <a:pt x="7" y="9"/>
                    <a:pt x="11" y="7"/>
                    <a:pt x="11" y="7"/>
                  </a:cubicBezTo>
                  <a:cubicBezTo>
                    <a:pt x="16" y="0"/>
                    <a:pt x="16" y="0"/>
                    <a:pt x="16" y="0"/>
                  </a:cubicBezTo>
                  <a:cubicBezTo>
                    <a:pt x="16" y="0"/>
                    <a:pt x="6" y="2"/>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8" name="Freeform 633">
              <a:extLst>
                <a:ext uri="{FF2B5EF4-FFF2-40B4-BE49-F238E27FC236}">
                  <a16:creationId xmlns:a16="http://schemas.microsoft.com/office/drawing/2014/main" xmlns="" id="{A9A570D0-F8D9-4E1D-8E18-A919366032A9}"/>
                </a:ext>
              </a:extLst>
            </p:cNvPr>
            <p:cNvSpPr>
              <a:spLocks/>
            </p:cNvSpPr>
            <p:nvPr/>
          </p:nvSpPr>
          <p:spPr bwMode="auto">
            <a:xfrm>
              <a:off x="-658" y="5899"/>
              <a:ext cx="6" cy="4"/>
            </a:xfrm>
            <a:custGeom>
              <a:avLst/>
              <a:gdLst>
                <a:gd name="T0" fmla="*/ 5 w 6"/>
                <a:gd name="T1" fmla="*/ 0 h 4"/>
                <a:gd name="T2" fmla="*/ 0 w 6"/>
                <a:gd name="T3" fmla="*/ 2 h 4"/>
                <a:gd name="T4" fmla="*/ 6 w 6"/>
                <a:gd name="T5" fmla="*/ 4 h 4"/>
                <a:gd name="T6" fmla="*/ 5 w 6"/>
                <a:gd name="T7" fmla="*/ 0 h 4"/>
              </a:gdLst>
              <a:ahLst/>
              <a:cxnLst>
                <a:cxn ang="0">
                  <a:pos x="T0" y="T1"/>
                </a:cxn>
                <a:cxn ang="0">
                  <a:pos x="T2" y="T3"/>
                </a:cxn>
                <a:cxn ang="0">
                  <a:pos x="T4" y="T5"/>
                </a:cxn>
                <a:cxn ang="0">
                  <a:pos x="T6" y="T7"/>
                </a:cxn>
              </a:cxnLst>
              <a:rect l="0" t="0" r="r" b="b"/>
              <a:pathLst>
                <a:path w="6" h="4">
                  <a:moveTo>
                    <a:pt x="5" y="0"/>
                  </a:moveTo>
                  <a:lnTo>
                    <a:pt x="0" y="2"/>
                  </a:lnTo>
                  <a:lnTo>
                    <a:pt x="6" y="4"/>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9" name="Freeform 634">
              <a:extLst>
                <a:ext uri="{FF2B5EF4-FFF2-40B4-BE49-F238E27FC236}">
                  <a16:creationId xmlns:a16="http://schemas.microsoft.com/office/drawing/2014/main" xmlns="" id="{9910BA3C-3A5E-4DC5-A2EB-A8D2E95D82AD}"/>
                </a:ext>
              </a:extLst>
            </p:cNvPr>
            <p:cNvSpPr>
              <a:spLocks/>
            </p:cNvSpPr>
            <p:nvPr/>
          </p:nvSpPr>
          <p:spPr bwMode="auto">
            <a:xfrm>
              <a:off x="-662" y="5871"/>
              <a:ext cx="9" cy="12"/>
            </a:xfrm>
            <a:custGeom>
              <a:avLst/>
              <a:gdLst>
                <a:gd name="T0" fmla="*/ 9 w 9"/>
                <a:gd name="T1" fmla="*/ 6 h 12"/>
                <a:gd name="T2" fmla="*/ 6 w 9"/>
                <a:gd name="T3" fmla="*/ 0 h 12"/>
                <a:gd name="T4" fmla="*/ 1 w 9"/>
                <a:gd name="T5" fmla="*/ 1 h 12"/>
                <a:gd name="T6" fmla="*/ 0 w 9"/>
                <a:gd name="T7" fmla="*/ 6 h 12"/>
                <a:gd name="T8" fmla="*/ 7 w 9"/>
                <a:gd name="T9" fmla="*/ 12 h 12"/>
                <a:gd name="T10" fmla="*/ 9 w 9"/>
                <a:gd name="T11" fmla="*/ 6 h 12"/>
              </a:gdLst>
              <a:ahLst/>
              <a:cxnLst>
                <a:cxn ang="0">
                  <a:pos x="T0" y="T1"/>
                </a:cxn>
                <a:cxn ang="0">
                  <a:pos x="T2" y="T3"/>
                </a:cxn>
                <a:cxn ang="0">
                  <a:pos x="T4" y="T5"/>
                </a:cxn>
                <a:cxn ang="0">
                  <a:pos x="T6" y="T7"/>
                </a:cxn>
                <a:cxn ang="0">
                  <a:pos x="T8" y="T9"/>
                </a:cxn>
                <a:cxn ang="0">
                  <a:pos x="T10" y="T11"/>
                </a:cxn>
              </a:cxnLst>
              <a:rect l="0" t="0" r="r" b="b"/>
              <a:pathLst>
                <a:path w="9" h="12">
                  <a:moveTo>
                    <a:pt x="9" y="6"/>
                  </a:moveTo>
                  <a:lnTo>
                    <a:pt x="6" y="0"/>
                  </a:lnTo>
                  <a:lnTo>
                    <a:pt x="1" y="1"/>
                  </a:lnTo>
                  <a:lnTo>
                    <a:pt x="0" y="6"/>
                  </a:lnTo>
                  <a:lnTo>
                    <a:pt x="7" y="12"/>
                  </a:lnTo>
                  <a:lnTo>
                    <a:pt x="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0" name="Freeform 635">
              <a:extLst>
                <a:ext uri="{FF2B5EF4-FFF2-40B4-BE49-F238E27FC236}">
                  <a16:creationId xmlns:a16="http://schemas.microsoft.com/office/drawing/2014/main" xmlns="" id="{897DFB86-7371-4643-8316-11DF87A2D4CB}"/>
                </a:ext>
              </a:extLst>
            </p:cNvPr>
            <p:cNvSpPr>
              <a:spLocks/>
            </p:cNvSpPr>
            <p:nvPr/>
          </p:nvSpPr>
          <p:spPr bwMode="auto">
            <a:xfrm>
              <a:off x="-668" y="5844"/>
              <a:ext cx="12" cy="15"/>
            </a:xfrm>
            <a:custGeom>
              <a:avLst/>
              <a:gdLst>
                <a:gd name="T0" fmla="*/ 6 w 12"/>
                <a:gd name="T1" fmla="*/ 15 h 15"/>
                <a:gd name="T2" fmla="*/ 10 w 12"/>
                <a:gd name="T3" fmla="*/ 9 h 15"/>
                <a:gd name="T4" fmla="*/ 12 w 12"/>
                <a:gd name="T5" fmla="*/ 4 h 15"/>
                <a:gd name="T6" fmla="*/ 6 w 12"/>
                <a:gd name="T7" fmla="*/ 0 h 15"/>
                <a:gd name="T8" fmla="*/ 0 w 12"/>
                <a:gd name="T9" fmla="*/ 4 h 15"/>
                <a:gd name="T10" fmla="*/ 2 w 12"/>
                <a:gd name="T11" fmla="*/ 9 h 15"/>
                <a:gd name="T12" fmla="*/ 0 w 12"/>
                <a:gd name="T13" fmla="*/ 14 h 15"/>
                <a:gd name="T14" fmla="*/ 6 w 1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6" y="15"/>
                  </a:moveTo>
                  <a:lnTo>
                    <a:pt x="10" y="9"/>
                  </a:lnTo>
                  <a:lnTo>
                    <a:pt x="12" y="4"/>
                  </a:lnTo>
                  <a:lnTo>
                    <a:pt x="6" y="0"/>
                  </a:lnTo>
                  <a:lnTo>
                    <a:pt x="0" y="4"/>
                  </a:lnTo>
                  <a:lnTo>
                    <a:pt x="2" y="9"/>
                  </a:lnTo>
                  <a:lnTo>
                    <a:pt x="0" y="14"/>
                  </a:ln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1" name="Freeform 636">
              <a:extLst>
                <a:ext uri="{FF2B5EF4-FFF2-40B4-BE49-F238E27FC236}">
                  <a16:creationId xmlns:a16="http://schemas.microsoft.com/office/drawing/2014/main" xmlns="" id="{4403EEE2-B455-4560-8D6E-095865F6A7E8}"/>
                </a:ext>
              </a:extLst>
            </p:cNvPr>
            <p:cNvSpPr>
              <a:spLocks/>
            </p:cNvSpPr>
            <p:nvPr/>
          </p:nvSpPr>
          <p:spPr bwMode="auto">
            <a:xfrm>
              <a:off x="-417" y="5826"/>
              <a:ext cx="29" cy="27"/>
            </a:xfrm>
            <a:custGeom>
              <a:avLst/>
              <a:gdLst>
                <a:gd name="T0" fmla="*/ 28 w 31"/>
                <a:gd name="T1" fmla="*/ 0 h 29"/>
                <a:gd name="T2" fmla="*/ 16 w 31"/>
                <a:gd name="T3" fmla="*/ 9 h 29"/>
                <a:gd name="T4" fmla="*/ 5 w 31"/>
                <a:gd name="T5" fmla="*/ 12 h 29"/>
                <a:gd name="T6" fmla="*/ 0 w 31"/>
                <a:gd name="T7" fmla="*/ 23 h 29"/>
                <a:gd name="T8" fmla="*/ 1 w 31"/>
                <a:gd name="T9" fmla="*/ 29 h 29"/>
                <a:gd name="T10" fmla="*/ 6 w 31"/>
                <a:gd name="T11" fmla="*/ 27 h 29"/>
                <a:gd name="T12" fmla="*/ 16 w 31"/>
                <a:gd name="T13" fmla="*/ 19 h 29"/>
                <a:gd name="T14" fmla="*/ 22 w 31"/>
                <a:gd name="T15" fmla="*/ 17 h 29"/>
                <a:gd name="T16" fmla="*/ 31 w 31"/>
                <a:gd name="T17" fmla="*/ 5 h 29"/>
                <a:gd name="T18" fmla="*/ 28 w 31"/>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9">
                  <a:moveTo>
                    <a:pt x="28" y="0"/>
                  </a:moveTo>
                  <a:cubicBezTo>
                    <a:pt x="28" y="0"/>
                    <a:pt x="23" y="5"/>
                    <a:pt x="16" y="9"/>
                  </a:cubicBezTo>
                  <a:cubicBezTo>
                    <a:pt x="13" y="9"/>
                    <a:pt x="9" y="10"/>
                    <a:pt x="5" y="12"/>
                  </a:cubicBezTo>
                  <a:cubicBezTo>
                    <a:pt x="5" y="15"/>
                    <a:pt x="0" y="23"/>
                    <a:pt x="0" y="23"/>
                  </a:cubicBezTo>
                  <a:cubicBezTo>
                    <a:pt x="1" y="29"/>
                    <a:pt x="1" y="29"/>
                    <a:pt x="1" y="29"/>
                  </a:cubicBezTo>
                  <a:cubicBezTo>
                    <a:pt x="1" y="29"/>
                    <a:pt x="4" y="28"/>
                    <a:pt x="6" y="27"/>
                  </a:cubicBezTo>
                  <a:cubicBezTo>
                    <a:pt x="10" y="22"/>
                    <a:pt x="16" y="19"/>
                    <a:pt x="16" y="19"/>
                  </a:cubicBezTo>
                  <a:cubicBezTo>
                    <a:pt x="22" y="17"/>
                    <a:pt x="22" y="17"/>
                    <a:pt x="22" y="17"/>
                  </a:cubicBezTo>
                  <a:cubicBezTo>
                    <a:pt x="31" y="5"/>
                    <a:pt x="31" y="5"/>
                    <a:pt x="31" y="5"/>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2" name="Freeform 637">
              <a:extLst>
                <a:ext uri="{FF2B5EF4-FFF2-40B4-BE49-F238E27FC236}">
                  <a16:creationId xmlns:a16="http://schemas.microsoft.com/office/drawing/2014/main" xmlns="" id="{43A65FC6-789D-41FD-9D63-8FCFE7777CB1}"/>
                </a:ext>
              </a:extLst>
            </p:cNvPr>
            <p:cNvSpPr>
              <a:spLocks/>
            </p:cNvSpPr>
            <p:nvPr/>
          </p:nvSpPr>
          <p:spPr bwMode="auto">
            <a:xfrm>
              <a:off x="-367" y="5790"/>
              <a:ext cx="44" cy="30"/>
            </a:xfrm>
            <a:custGeom>
              <a:avLst/>
              <a:gdLst>
                <a:gd name="T0" fmla="*/ 33 w 47"/>
                <a:gd name="T1" fmla="*/ 30 h 32"/>
                <a:gd name="T2" fmla="*/ 36 w 47"/>
                <a:gd name="T3" fmla="*/ 24 h 32"/>
                <a:gd name="T4" fmla="*/ 47 w 47"/>
                <a:gd name="T5" fmla="*/ 14 h 32"/>
                <a:gd name="T6" fmla="*/ 45 w 47"/>
                <a:gd name="T7" fmla="*/ 9 h 32"/>
                <a:gd name="T8" fmla="*/ 40 w 47"/>
                <a:gd name="T9" fmla="*/ 8 h 32"/>
                <a:gd name="T10" fmla="*/ 38 w 47"/>
                <a:gd name="T11" fmla="*/ 14 h 32"/>
                <a:gd name="T12" fmla="*/ 0 w 47"/>
                <a:gd name="T13" fmla="*/ 26 h 32"/>
                <a:gd name="T14" fmla="*/ 4 w 47"/>
                <a:gd name="T15" fmla="*/ 32 h 32"/>
                <a:gd name="T16" fmla="*/ 27 w 47"/>
                <a:gd name="T17" fmla="*/ 31 h 32"/>
                <a:gd name="T18" fmla="*/ 33 w 47"/>
                <a:gd name="T19"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2">
                  <a:moveTo>
                    <a:pt x="33" y="30"/>
                  </a:moveTo>
                  <a:cubicBezTo>
                    <a:pt x="36" y="24"/>
                    <a:pt x="36" y="24"/>
                    <a:pt x="36" y="24"/>
                  </a:cubicBezTo>
                  <a:cubicBezTo>
                    <a:pt x="47" y="14"/>
                    <a:pt x="47" y="14"/>
                    <a:pt x="47" y="14"/>
                  </a:cubicBezTo>
                  <a:cubicBezTo>
                    <a:pt x="45" y="9"/>
                    <a:pt x="45" y="9"/>
                    <a:pt x="45" y="9"/>
                  </a:cubicBezTo>
                  <a:cubicBezTo>
                    <a:pt x="40" y="8"/>
                    <a:pt x="40" y="8"/>
                    <a:pt x="40" y="8"/>
                  </a:cubicBezTo>
                  <a:cubicBezTo>
                    <a:pt x="38" y="14"/>
                    <a:pt x="38" y="14"/>
                    <a:pt x="38" y="14"/>
                  </a:cubicBezTo>
                  <a:cubicBezTo>
                    <a:pt x="38" y="14"/>
                    <a:pt x="12" y="0"/>
                    <a:pt x="0" y="26"/>
                  </a:cubicBezTo>
                  <a:cubicBezTo>
                    <a:pt x="2" y="28"/>
                    <a:pt x="4" y="32"/>
                    <a:pt x="4" y="32"/>
                  </a:cubicBezTo>
                  <a:cubicBezTo>
                    <a:pt x="4" y="32"/>
                    <a:pt x="11" y="20"/>
                    <a:pt x="27" y="31"/>
                  </a:cubicBezTo>
                  <a:cubicBezTo>
                    <a:pt x="30" y="31"/>
                    <a:pt x="33" y="30"/>
                    <a:pt x="33"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4" name="Freeform 638">
              <a:extLst>
                <a:ext uri="{FF2B5EF4-FFF2-40B4-BE49-F238E27FC236}">
                  <a16:creationId xmlns:a16="http://schemas.microsoft.com/office/drawing/2014/main" xmlns="" id="{C09DE7F8-8C91-4F49-83E8-3D30C712497C}"/>
                </a:ext>
              </a:extLst>
            </p:cNvPr>
            <p:cNvSpPr>
              <a:spLocks/>
            </p:cNvSpPr>
            <p:nvPr/>
          </p:nvSpPr>
          <p:spPr bwMode="auto">
            <a:xfrm>
              <a:off x="-458" y="5722"/>
              <a:ext cx="35" cy="54"/>
            </a:xfrm>
            <a:custGeom>
              <a:avLst/>
              <a:gdLst>
                <a:gd name="T0" fmla="*/ 36 w 38"/>
                <a:gd name="T1" fmla="*/ 39 h 58"/>
                <a:gd name="T2" fmla="*/ 38 w 38"/>
                <a:gd name="T3" fmla="*/ 33 h 58"/>
                <a:gd name="T4" fmla="*/ 34 w 38"/>
                <a:gd name="T5" fmla="*/ 21 h 58"/>
                <a:gd name="T6" fmla="*/ 34 w 38"/>
                <a:gd name="T7" fmla="*/ 16 h 58"/>
                <a:gd name="T8" fmla="*/ 31 w 38"/>
                <a:gd name="T9" fmla="*/ 4 h 58"/>
                <a:gd name="T10" fmla="*/ 25 w 38"/>
                <a:gd name="T11" fmla="*/ 5 h 58"/>
                <a:gd name="T12" fmla="*/ 12 w 38"/>
                <a:gd name="T13" fmla="*/ 3 h 58"/>
                <a:gd name="T14" fmla="*/ 3 w 38"/>
                <a:gd name="T15" fmla="*/ 5 h 58"/>
                <a:gd name="T16" fmla="*/ 0 w 38"/>
                <a:gd name="T17" fmla="*/ 12 h 58"/>
                <a:gd name="T18" fmla="*/ 4 w 38"/>
                <a:gd name="T19" fmla="*/ 18 h 58"/>
                <a:gd name="T20" fmla="*/ 19 w 38"/>
                <a:gd name="T21" fmla="*/ 41 h 58"/>
                <a:gd name="T22" fmla="*/ 12 w 38"/>
                <a:gd name="T23" fmla="*/ 45 h 58"/>
                <a:gd name="T24" fmla="*/ 11 w 38"/>
                <a:gd name="T25" fmla="*/ 50 h 58"/>
                <a:gd name="T26" fmla="*/ 21 w 38"/>
                <a:gd name="T27" fmla="*/ 56 h 58"/>
                <a:gd name="T28" fmla="*/ 29 w 38"/>
                <a:gd name="T29" fmla="*/ 58 h 58"/>
                <a:gd name="T30" fmla="*/ 36 w 38"/>
                <a:gd name="T31" fmla="*/ 45 h 58"/>
                <a:gd name="T32" fmla="*/ 36 w 38"/>
                <a:gd name="T33"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8">
                  <a:moveTo>
                    <a:pt x="36" y="39"/>
                  </a:moveTo>
                  <a:cubicBezTo>
                    <a:pt x="38" y="33"/>
                    <a:pt x="38" y="33"/>
                    <a:pt x="38" y="33"/>
                  </a:cubicBezTo>
                  <a:cubicBezTo>
                    <a:pt x="34" y="21"/>
                    <a:pt x="34" y="21"/>
                    <a:pt x="34" y="21"/>
                  </a:cubicBezTo>
                  <a:cubicBezTo>
                    <a:pt x="34" y="16"/>
                    <a:pt x="34" y="16"/>
                    <a:pt x="34" y="16"/>
                  </a:cubicBezTo>
                  <a:cubicBezTo>
                    <a:pt x="31" y="4"/>
                    <a:pt x="31" y="4"/>
                    <a:pt x="31" y="4"/>
                  </a:cubicBezTo>
                  <a:cubicBezTo>
                    <a:pt x="25" y="5"/>
                    <a:pt x="25" y="5"/>
                    <a:pt x="25" y="5"/>
                  </a:cubicBezTo>
                  <a:cubicBezTo>
                    <a:pt x="25" y="5"/>
                    <a:pt x="17" y="0"/>
                    <a:pt x="12" y="3"/>
                  </a:cubicBezTo>
                  <a:cubicBezTo>
                    <a:pt x="7" y="6"/>
                    <a:pt x="5" y="5"/>
                    <a:pt x="3" y="5"/>
                  </a:cubicBezTo>
                  <a:cubicBezTo>
                    <a:pt x="0" y="9"/>
                    <a:pt x="0" y="12"/>
                    <a:pt x="0" y="12"/>
                  </a:cubicBezTo>
                  <a:cubicBezTo>
                    <a:pt x="4" y="18"/>
                    <a:pt x="4" y="18"/>
                    <a:pt x="4" y="18"/>
                  </a:cubicBezTo>
                  <a:cubicBezTo>
                    <a:pt x="4" y="18"/>
                    <a:pt x="26" y="22"/>
                    <a:pt x="19" y="41"/>
                  </a:cubicBezTo>
                  <a:cubicBezTo>
                    <a:pt x="15" y="43"/>
                    <a:pt x="12" y="45"/>
                    <a:pt x="12" y="45"/>
                  </a:cubicBezTo>
                  <a:cubicBezTo>
                    <a:pt x="11" y="50"/>
                    <a:pt x="11" y="50"/>
                    <a:pt x="11" y="50"/>
                  </a:cubicBezTo>
                  <a:cubicBezTo>
                    <a:pt x="11" y="50"/>
                    <a:pt x="19" y="53"/>
                    <a:pt x="21" y="56"/>
                  </a:cubicBezTo>
                  <a:cubicBezTo>
                    <a:pt x="22" y="58"/>
                    <a:pt x="29" y="58"/>
                    <a:pt x="29" y="58"/>
                  </a:cubicBezTo>
                  <a:cubicBezTo>
                    <a:pt x="36" y="45"/>
                    <a:pt x="36" y="45"/>
                    <a:pt x="36" y="45"/>
                  </a:cubicBezTo>
                  <a:lnTo>
                    <a:pt x="36"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5" name="Freeform 639">
              <a:extLst>
                <a:ext uri="{FF2B5EF4-FFF2-40B4-BE49-F238E27FC236}">
                  <a16:creationId xmlns:a16="http://schemas.microsoft.com/office/drawing/2014/main" xmlns="" id="{B23A19B7-D6F2-4906-9B6A-92044423A575}"/>
                </a:ext>
              </a:extLst>
            </p:cNvPr>
            <p:cNvSpPr>
              <a:spLocks/>
            </p:cNvSpPr>
            <p:nvPr/>
          </p:nvSpPr>
          <p:spPr bwMode="auto">
            <a:xfrm>
              <a:off x="-486" y="5732"/>
              <a:ext cx="7" cy="10"/>
            </a:xfrm>
            <a:custGeom>
              <a:avLst/>
              <a:gdLst>
                <a:gd name="T0" fmla="*/ 0 w 7"/>
                <a:gd name="T1" fmla="*/ 3 h 10"/>
                <a:gd name="T2" fmla="*/ 3 w 7"/>
                <a:gd name="T3" fmla="*/ 10 h 10"/>
                <a:gd name="T4" fmla="*/ 7 w 7"/>
                <a:gd name="T5" fmla="*/ 6 h 10"/>
                <a:gd name="T6" fmla="*/ 5 w 7"/>
                <a:gd name="T7" fmla="*/ 0 h 10"/>
                <a:gd name="T8" fmla="*/ 0 w 7"/>
                <a:gd name="T9" fmla="*/ 3 h 10"/>
              </a:gdLst>
              <a:ahLst/>
              <a:cxnLst>
                <a:cxn ang="0">
                  <a:pos x="T0" y="T1"/>
                </a:cxn>
                <a:cxn ang="0">
                  <a:pos x="T2" y="T3"/>
                </a:cxn>
                <a:cxn ang="0">
                  <a:pos x="T4" y="T5"/>
                </a:cxn>
                <a:cxn ang="0">
                  <a:pos x="T6" y="T7"/>
                </a:cxn>
                <a:cxn ang="0">
                  <a:pos x="T8" y="T9"/>
                </a:cxn>
              </a:cxnLst>
              <a:rect l="0" t="0" r="r" b="b"/>
              <a:pathLst>
                <a:path w="7" h="10">
                  <a:moveTo>
                    <a:pt x="0" y="3"/>
                  </a:moveTo>
                  <a:lnTo>
                    <a:pt x="3" y="10"/>
                  </a:lnTo>
                  <a:lnTo>
                    <a:pt x="7" y="6"/>
                  </a:lnTo>
                  <a:lnTo>
                    <a:pt x="5"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6" name="Freeform 640">
              <a:extLst>
                <a:ext uri="{FF2B5EF4-FFF2-40B4-BE49-F238E27FC236}">
                  <a16:creationId xmlns:a16="http://schemas.microsoft.com/office/drawing/2014/main" xmlns="" id="{3283B811-75ED-496F-B5DF-60E7AF1BE25E}"/>
                </a:ext>
              </a:extLst>
            </p:cNvPr>
            <p:cNvSpPr>
              <a:spLocks/>
            </p:cNvSpPr>
            <p:nvPr/>
          </p:nvSpPr>
          <p:spPr bwMode="auto">
            <a:xfrm>
              <a:off x="-741" y="5725"/>
              <a:ext cx="182" cy="106"/>
            </a:xfrm>
            <a:custGeom>
              <a:avLst/>
              <a:gdLst>
                <a:gd name="T0" fmla="*/ 155 w 194"/>
                <a:gd name="T1" fmla="*/ 101 h 113"/>
                <a:gd name="T2" fmla="*/ 168 w 194"/>
                <a:gd name="T3" fmla="*/ 111 h 113"/>
                <a:gd name="T4" fmla="*/ 173 w 194"/>
                <a:gd name="T5" fmla="*/ 113 h 113"/>
                <a:gd name="T6" fmla="*/ 174 w 194"/>
                <a:gd name="T7" fmla="*/ 107 h 113"/>
                <a:gd name="T8" fmla="*/ 180 w 194"/>
                <a:gd name="T9" fmla="*/ 107 h 113"/>
                <a:gd name="T10" fmla="*/ 186 w 194"/>
                <a:gd name="T11" fmla="*/ 113 h 113"/>
                <a:gd name="T12" fmla="*/ 191 w 194"/>
                <a:gd name="T13" fmla="*/ 104 h 113"/>
                <a:gd name="T14" fmla="*/ 187 w 194"/>
                <a:gd name="T15" fmla="*/ 87 h 113"/>
                <a:gd name="T16" fmla="*/ 175 w 194"/>
                <a:gd name="T17" fmla="*/ 90 h 113"/>
                <a:gd name="T18" fmla="*/ 169 w 194"/>
                <a:gd name="T19" fmla="*/ 88 h 113"/>
                <a:gd name="T20" fmla="*/ 164 w 194"/>
                <a:gd name="T21" fmla="*/ 90 h 113"/>
                <a:gd name="T22" fmla="*/ 152 w 194"/>
                <a:gd name="T23" fmla="*/ 79 h 113"/>
                <a:gd name="T24" fmla="*/ 144 w 194"/>
                <a:gd name="T25" fmla="*/ 66 h 113"/>
                <a:gd name="T26" fmla="*/ 142 w 194"/>
                <a:gd name="T27" fmla="*/ 46 h 113"/>
                <a:gd name="T28" fmla="*/ 128 w 194"/>
                <a:gd name="T29" fmla="*/ 31 h 113"/>
                <a:gd name="T30" fmla="*/ 121 w 194"/>
                <a:gd name="T31" fmla="*/ 30 h 113"/>
                <a:gd name="T32" fmla="*/ 112 w 194"/>
                <a:gd name="T33" fmla="*/ 33 h 113"/>
                <a:gd name="T34" fmla="*/ 93 w 194"/>
                <a:gd name="T35" fmla="*/ 32 h 113"/>
                <a:gd name="T36" fmla="*/ 86 w 194"/>
                <a:gd name="T37" fmla="*/ 27 h 113"/>
                <a:gd name="T38" fmla="*/ 73 w 194"/>
                <a:gd name="T39" fmla="*/ 27 h 113"/>
                <a:gd name="T40" fmla="*/ 58 w 194"/>
                <a:gd name="T41" fmla="*/ 18 h 113"/>
                <a:gd name="T42" fmla="*/ 55 w 194"/>
                <a:gd name="T43" fmla="*/ 11 h 113"/>
                <a:gd name="T44" fmla="*/ 43 w 194"/>
                <a:gd name="T45" fmla="*/ 1 h 113"/>
                <a:gd name="T46" fmla="*/ 37 w 194"/>
                <a:gd name="T47" fmla="*/ 0 h 113"/>
                <a:gd name="T48" fmla="*/ 26 w 194"/>
                <a:gd name="T49" fmla="*/ 6 h 113"/>
                <a:gd name="T50" fmla="*/ 20 w 194"/>
                <a:gd name="T51" fmla="*/ 11 h 113"/>
                <a:gd name="T52" fmla="*/ 2 w 194"/>
                <a:gd name="T53" fmla="*/ 27 h 113"/>
                <a:gd name="T54" fmla="*/ 0 w 194"/>
                <a:gd name="T55" fmla="*/ 33 h 113"/>
                <a:gd name="T56" fmla="*/ 11 w 194"/>
                <a:gd name="T57" fmla="*/ 31 h 113"/>
                <a:gd name="T58" fmla="*/ 11 w 194"/>
                <a:gd name="T59" fmla="*/ 25 h 113"/>
                <a:gd name="T60" fmla="*/ 22 w 194"/>
                <a:gd name="T61" fmla="*/ 29 h 113"/>
                <a:gd name="T62" fmla="*/ 29 w 194"/>
                <a:gd name="T63" fmla="*/ 26 h 113"/>
                <a:gd name="T64" fmla="*/ 64 w 194"/>
                <a:gd name="T65" fmla="*/ 47 h 113"/>
                <a:gd name="T66" fmla="*/ 80 w 194"/>
                <a:gd name="T67" fmla="*/ 54 h 113"/>
                <a:gd name="T68" fmla="*/ 85 w 194"/>
                <a:gd name="T69" fmla="*/ 60 h 113"/>
                <a:gd name="T70" fmla="*/ 83 w 194"/>
                <a:gd name="T71" fmla="*/ 66 h 113"/>
                <a:gd name="T72" fmla="*/ 89 w 194"/>
                <a:gd name="T73" fmla="*/ 73 h 113"/>
                <a:gd name="T74" fmla="*/ 95 w 194"/>
                <a:gd name="T75" fmla="*/ 70 h 113"/>
                <a:gd name="T76" fmla="*/ 101 w 194"/>
                <a:gd name="T77" fmla="*/ 72 h 113"/>
                <a:gd name="T78" fmla="*/ 106 w 194"/>
                <a:gd name="T79" fmla="*/ 70 h 113"/>
                <a:gd name="T80" fmla="*/ 123 w 194"/>
                <a:gd name="T81" fmla="*/ 66 h 113"/>
                <a:gd name="T82" fmla="*/ 129 w 194"/>
                <a:gd name="T83" fmla="*/ 69 h 113"/>
                <a:gd name="T84" fmla="*/ 130 w 194"/>
                <a:gd name="T85" fmla="*/ 75 h 113"/>
                <a:gd name="T86" fmla="*/ 136 w 194"/>
                <a:gd name="T87" fmla="*/ 75 h 113"/>
                <a:gd name="T88" fmla="*/ 137 w 194"/>
                <a:gd name="T89" fmla="*/ 81 h 113"/>
                <a:gd name="T90" fmla="*/ 143 w 194"/>
                <a:gd name="T91" fmla="*/ 80 h 113"/>
                <a:gd name="T92" fmla="*/ 143 w 194"/>
                <a:gd name="T93" fmla="*/ 86 h 113"/>
                <a:gd name="T94" fmla="*/ 148 w 194"/>
                <a:gd name="T95" fmla="*/ 89 h 113"/>
                <a:gd name="T96" fmla="*/ 150 w 194"/>
                <a:gd name="T97" fmla="*/ 95 h 113"/>
                <a:gd name="T98" fmla="*/ 155 w 194"/>
                <a:gd name="T99" fmla="*/ 10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113">
                  <a:moveTo>
                    <a:pt x="155" y="101"/>
                  </a:moveTo>
                  <a:cubicBezTo>
                    <a:pt x="163" y="98"/>
                    <a:pt x="168" y="111"/>
                    <a:pt x="168" y="111"/>
                  </a:cubicBezTo>
                  <a:cubicBezTo>
                    <a:pt x="173" y="113"/>
                    <a:pt x="173" y="113"/>
                    <a:pt x="173" y="113"/>
                  </a:cubicBezTo>
                  <a:cubicBezTo>
                    <a:pt x="174" y="107"/>
                    <a:pt x="174" y="107"/>
                    <a:pt x="174" y="107"/>
                  </a:cubicBezTo>
                  <a:cubicBezTo>
                    <a:pt x="180" y="107"/>
                    <a:pt x="180" y="107"/>
                    <a:pt x="180" y="107"/>
                  </a:cubicBezTo>
                  <a:cubicBezTo>
                    <a:pt x="186" y="113"/>
                    <a:pt x="186" y="113"/>
                    <a:pt x="186" y="113"/>
                  </a:cubicBezTo>
                  <a:cubicBezTo>
                    <a:pt x="186" y="113"/>
                    <a:pt x="190" y="108"/>
                    <a:pt x="191" y="104"/>
                  </a:cubicBezTo>
                  <a:cubicBezTo>
                    <a:pt x="194" y="97"/>
                    <a:pt x="187" y="87"/>
                    <a:pt x="187" y="87"/>
                  </a:cubicBezTo>
                  <a:cubicBezTo>
                    <a:pt x="175" y="90"/>
                    <a:pt x="175" y="90"/>
                    <a:pt x="175" y="90"/>
                  </a:cubicBezTo>
                  <a:cubicBezTo>
                    <a:pt x="169" y="88"/>
                    <a:pt x="169" y="88"/>
                    <a:pt x="169" y="88"/>
                  </a:cubicBezTo>
                  <a:cubicBezTo>
                    <a:pt x="169" y="88"/>
                    <a:pt x="166" y="89"/>
                    <a:pt x="164" y="90"/>
                  </a:cubicBezTo>
                  <a:cubicBezTo>
                    <a:pt x="163" y="91"/>
                    <a:pt x="154" y="83"/>
                    <a:pt x="152" y="79"/>
                  </a:cubicBezTo>
                  <a:cubicBezTo>
                    <a:pt x="151" y="75"/>
                    <a:pt x="147" y="70"/>
                    <a:pt x="144" y="66"/>
                  </a:cubicBezTo>
                  <a:cubicBezTo>
                    <a:pt x="140" y="62"/>
                    <a:pt x="140" y="51"/>
                    <a:pt x="142" y="46"/>
                  </a:cubicBezTo>
                  <a:cubicBezTo>
                    <a:pt x="130" y="40"/>
                    <a:pt x="128" y="31"/>
                    <a:pt x="128" y="31"/>
                  </a:cubicBezTo>
                  <a:cubicBezTo>
                    <a:pt x="121" y="30"/>
                    <a:pt x="121" y="30"/>
                    <a:pt x="121" y="30"/>
                  </a:cubicBezTo>
                  <a:cubicBezTo>
                    <a:pt x="121" y="30"/>
                    <a:pt x="120" y="30"/>
                    <a:pt x="112" y="33"/>
                  </a:cubicBezTo>
                  <a:cubicBezTo>
                    <a:pt x="104" y="37"/>
                    <a:pt x="93" y="32"/>
                    <a:pt x="93" y="32"/>
                  </a:cubicBezTo>
                  <a:cubicBezTo>
                    <a:pt x="93" y="32"/>
                    <a:pt x="90" y="30"/>
                    <a:pt x="86" y="27"/>
                  </a:cubicBezTo>
                  <a:cubicBezTo>
                    <a:pt x="80" y="29"/>
                    <a:pt x="75" y="30"/>
                    <a:pt x="73" y="27"/>
                  </a:cubicBezTo>
                  <a:cubicBezTo>
                    <a:pt x="70" y="25"/>
                    <a:pt x="58" y="18"/>
                    <a:pt x="58" y="18"/>
                  </a:cubicBezTo>
                  <a:cubicBezTo>
                    <a:pt x="55" y="11"/>
                    <a:pt x="55" y="11"/>
                    <a:pt x="55" y="11"/>
                  </a:cubicBezTo>
                  <a:cubicBezTo>
                    <a:pt x="43" y="1"/>
                    <a:pt x="43" y="1"/>
                    <a:pt x="43" y="1"/>
                  </a:cubicBezTo>
                  <a:cubicBezTo>
                    <a:pt x="43" y="1"/>
                    <a:pt x="41" y="0"/>
                    <a:pt x="37" y="0"/>
                  </a:cubicBezTo>
                  <a:cubicBezTo>
                    <a:pt x="35" y="2"/>
                    <a:pt x="26" y="6"/>
                    <a:pt x="26" y="6"/>
                  </a:cubicBezTo>
                  <a:cubicBezTo>
                    <a:pt x="26" y="6"/>
                    <a:pt x="20" y="8"/>
                    <a:pt x="20" y="11"/>
                  </a:cubicBezTo>
                  <a:cubicBezTo>
                    <a:pt x="19" y="18"/>
                    <a:pt x="4" y="26"/>
                    <a:pt x="2" y="27"/>
                  </a:cubicBezTo>
                  <a:cubicBezTo>
                    <a:pt x="1" y="28"/>
                    <a:pt x="0" y="29"/>
                    <a:pt x="0" y="33"/>
                  </a:cubicBezTo>
                  <a:cubicBezTo>
                    <a:pt x="4" y="34"/>
                    <a:pt x="11" y="31"/>
                    <a:pt x="11" y="31"/>
                  </a:cubicBezTo>
                  <a:cubicBezTo>
                    <a:pt x="11" y="31"/>
                    <a:pt x="11" y="28"/>
                    <a:pt x="11" y="25"/>
                  </a:cubicBezTo>
                  <a:cubicBezTo>
                    <a:pt x="17" y="23"/>
                    <a:pt x="22" y="29"/>
                    <a:pt x="22" y="29"/>
                  </a:cubicBezTo>
                  <a:cubicBezTo>
                    <a:pt x="22" y="29"/>
                    <a:pt x="25" y="27"/>
                    <a:pt x="29" y="26"/>
                  </a:cubicBezTo>
                  <a:cubicBezTo>
                    <a:pt x="36" y="26"/>
                    <a:pt x="59" y="41"/>
                    <a:pt x="64" y="47"/>
                  </a:cubicBezTo>
                  <a:cubicBezTo>
                    <a:pt x="70" y="52"/>
                    <a:pt x="80" y="54"/>
                    <a:pt x="80" y="54"/>
                  </a:cubicBezTo>
                  <a:cubicBezTo>
                    <a:pt x="85" y="60"/>
                    <a:pt x="85" y="60"/>
                    <a:pt x="85" y="60"/>
                  </a:cubicBezTo>
                  <a:cubicBezTo>
                    <a:pt x="83" y="66"/>
                    <a:pt x="83" y="66"/>
                    <a:pt x="83" y="66"/>
                  </a:cubicBezTo>
                  <a:cubicBezTo>
                    <a:pt x="89" y="73"/>
                    <a:pt x="89" y="73"/>
                    <a:pt x="89" y="73"/>
                  </a:cubicBezTo>
                  <a:cubicBezTo>
                    <a:pt x="95" y="70"/>
                    <a:pt x="95" y="70"/>
                    <a:pt x="95" y="70"/>
                  </a:cubicBezTo>
                  <a:cubicBezTo>
                    <a:pt x="101" y="72"/>
                    <a:pt x="101" y="72"/>
                    <a:pt x="101" y="72"/>
                  </a:cubicBezTo>
                  <a:cubicBezTo>
                    <a:pt x="101" y="72"/>
                    <a:pt x="103" y="71"/>
                    <a:pt x="106" y="70"/>
                  </a:cubicBezTo>
                  <a:cubicBezTo>
                    <a:pt x="115" y="72"/>
                    <a:pt x="123" y="66"/>
                    <a:pt x="123" y="66"/>
                  </a:cubicBezTo>
                  <a:cubicBezTo>
                    <a:pt x="129" y="69"/>
                    <a:pt x="129" y="69"/>
                    <a:pt x="129" y="69"/>
                  </a:cubicBezTo>
                  <a:cubicBezTo>
                    <a:pt x="130" y="75"/>
                    <a:pt x="130" y="75"/>
                    <a:pt x="130" y="75"/>
                  </a:cubicBezTo>
                  <a:cubicBezTo>
                    <a:pt x="136" y="75"/>
                    <a:pt x="136" y="75"/>
                    <a:pt x="136" y="75"/>
                  </a:cubicBezTo>
                  <a:cubicBezTo>
                    <a:pt x="137" y="81"/>
                    <a:pt x="137" y="81"/>
                    <a:pt x="137" y="81"/>
                  </a:cubicBezTo>
                  <a:cubicBezTo>
                    <a:pt x="143" y="80"/>
                    <a:pt x="143" y="80"/>
                    <a:pt x="143" y="80"/>
                  </a:cubicBezTo>
                  <a:cubicBezTo>
                    <a:pt x="143" y="86"/>
                    <a:pt x="143" y="86"/>
                    <a:pt x="143" y="86"/>
                  </a:cubicBezTo>
                  <a:cubicBezTo>
                    <a:pt x="148" y="89"/>
                    <a:pt x="148" y="89"/>
                    <a:pt x="148" y="89"/>
                  </a:cubicBezTo>
                  <a:cubicBezTo>
                    <a:pt x="150" y="95"/>
                    <a:pt x="150" y="95"/>
                    <a:pt x="150" y="95"/>
                  </a:cubicBezTo>
                  <a:cubicBezTo>
                    <a:pt x="150" y="95"/>
                    <a:pt x="153" y="101"/>
                    <a:pt x="15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7" name="Freeform 641">
              <a:extLst>
                <a:ext uri="{FF2B5EF4-FFF2-40B4-BE49-F238E27FC236}">
                  <a16:creationId xmlns:a16="http://schemas.microsoft.com/office/drawing/2014/main" xmlns="" id="{A81515CA-523A-4B75-AE65-7FE7C8594F7B}"/>
                </a:ext>
              </a:extLst>
            </p:cNvPr>
            <p:cNvSpPr>
              <a:spLocks/>
            </p:cNvSpPr>
            <p:nvPr/>
          </p:nvSpPr>
          <p:spPr bwMode="auto">
            <a:xfrm>
              <a:off x="-594" y="5711"/>
              <a:ext cx="22" cy="23"/>
            </a:xfrm>
            <a:custGeom>
              <a:avLst/>
              <a:gdLst>
                <a:gd name="T0" fmla="*/ 11 w 24"/>
                <a:gd name="T1" fmla="*/ 3 h 25"/>
                <a:gd name="T2" fmla="*/ 0 w 24"/>
                <a:gd name="T3" fmla="*/ 0 h 25"/>
                <a:gd name="T4" fmla="*/ 2 w 24"/>
                <a:gd name="T5" fmla="*/ 12 h 25"/>
                <a:gd name="T6" fmla="*/ 13 w 24"/>
                <a:gd name="T7" fmla="*/ 18 h 25"/>
                <a:gd name="T8" fmla="*/ 14 w 24"/>
                <a:gd name="T9" fmla="*/ 25 h 25"/>
                <a:gd name="T10" fmla="*/ 18 w 24"/>
                <a:gd name="T11" fmla="*/ 20 h 25"/>
                <a:gd name="T12" fmla="*/ 24 w 24"/>
                <a:gd name="T13" fmla="*/ 21 h 25"/>
                <a:gd name="T14" fmla="*/ 24 w 24"/>
                <a:gd name="T15" fmla="*/ 16 h 25"/>
                <a:gd name="T16" fmla="*/ 12 w 24"/>
                <a:gd name="T17" fmla="*/ 8 h 25"/>
                <a:gd name="T18" fmla="*/ 11 w 24"/>
                <a:gd name="T1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1" y="3"/>
                  </a:moveTo>
                  <a:cubicBezTo>
                    <a:pt x="6" y="0"/>
                    <a:pt x="0" y="0"/>
                    <a:pt x="0" y="0"/>
                  </a:cubicBezTo>
                  <a:cubicBezTo>
                    <a:pt x="0" y="0"/>
                    <a:pt x="0" y="6"/>
                    <a:pt x="2" y="12"/>
                  </a:cubicBezTo>
                  <a:cubicBezTo>
                    <a:pt x="10" y="14"/>
                    <a:pt x="13" y="18"/>
                    <a:pt x="13" y="18"/>
                  </a:cubicBezTo>
                  <a:cubicBezTo>
                    <a:pt x="14" y="25"/>
                    <a:pt x="14" y="25"/>
                    <a:pt x="14" y="25"/>
                  </a:cubicBezTo>
                  <a:cubicBezTo>
                    <a:pt x="18" y="20"/>
                    <a:pt x="18" y="20"/>
                    <a:pt x="18" y="20"/>
                  </a:cubicBezTo>
                  <a:cubicBezTo>
                    <a:pt x="24" y="21"/>
                    <a:pt x="24" y="21"/>
                    <a:pt x="24" y="21"/>
                  </a:cubicBezTo>
                  <a:cubicBezTo>
                    <a:pt x="24" y="16"/>
                    <a:pt x="24" y="16"/>
                    <a:pt x="24" y="16"/>
                  </a:cubicBezTo>
                  <a:cubicBezTo>
                    <a:pt x="12" y="8"/>
                    <a:pt x="12" y="8"/>
                    <a:pt x="12" y="8"/>
                  </a:cubicBezTo>
                  <a:cubicBezTo>
                    <a:pt x="12" y="8"/>
                    <a:pt x="11"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8" name="Freeform 642">
              <a:extLst>
                <a:ext uri="{FF2B5EF4-FFF2-40B4-BE49-F238E27FC236}">
                  <a16:creationId xmlns:a16="http://schemas.microsoft.com/office/drawing/2014/main" xmlns="" id="{7549934D-CDB9-44BC-82DD-612F72F91583}"/>
                </a:ext>
              </a:extLst>
            </p:cNvPr>
            <p:cNvSpPr>
              <a:spLocks/>
            </p:cNvSpPr>
            <p:nvPr/>
          </p:nvSpPr>
          <p:spPr bwMode="auto">
            <a:xfrm>
              <a:off x="-655" y="5682"/>
              <a:ext cx="7" cy="17"/>
            </a:xfrm>
            <a:custGeom>
              <a:avLst/>
              <a:gdLst>
                <a:gd name="T0" fmla="*/ 2 w 8"/>
                <a:gd name="T1" fmla="*/ 18 h 18"/>
                <a:gd name="T2" fmla="*/ 8 w 8"/>
                <a:gd name="T3" fmla="*/ 6 h 18"/>
                <a:gd name="T4" fmla="*/ 6 w 8"/>
                <a:gd name="T5" fmla="*/ 0 h 18"/>
                <a:gd name="T6" fmla="*/ 0 w 8"/>
                <a:gd name="T7" fmla="*/ 12 h 18"/>
                <a:gd name="T8" fmla="*/ 2 w 8"/>
                <a:gd name="T9" fmla="*/ 18 h 18"/>
              </a:gdLst>
              <a:ahLst/>
              <a:cxnLst>
                <a:cxn ang="0">
                  <a:pos x="T0" y="T1"/>
                </a:cxn>
                <a:cxn ang="0">
                  <a:pos x="T2" y="T3"/>
                </a:cxn>
                <a:cxn ang="0">
                  <a:pos x="T4" y="T5"/>
                </a:cxn>
                <a:cxn ang="0">
                  <a:pos x="T6" y="T7"/>
                </a:cxn>
                <a:cxn ang="0">
                  <a:pos x="T8" y="T9"/>
                </a:cxn>
              </a:cxnLst>
              <a:rect l="0" t="0" r="r" b="b"/>
              <a:pathLst>
                <a:path w="8" h="18">
                  <a:moveTo>
                    <a:pt x="2" y="18"/>
                  </a:moveTo>
                  <a:cubicBezTo>
                    <a:pt x="8" y="6"/>
                    <a:pt x="8" y="6"/>
                    <a:pt x="8" y="6"/>
                  </a:cubicBezTo>
                  <a:cubicBezTo>
                    <a:pt x="6" y="0"/>
                    <a:pt x="6" y="0"/>
                    <a:pt x="6" y="0"/>
                  </a:cubicBezTo>
                  <a:cubicBezTo>
                    <a:pt x="5" y="3"/>
                    <a:pt x="0" y="12"/>
                    <a:pt x="0" y="12"/>
                  </a:cubicBezTo>
                  <a:lnTo>
                    <a:pt x="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9" name="Freeform 643">
              <a:extLst>
                <a:ext uri="{FF2B5EF4-FFF2-40B4-BE49-F238E27FC236}">
                  <a16:creationId xmlns:a16="http://schemas.microsoft.com/office/drawing/2014/main" xmlns="" id="{4459FB98-D41A-4C93-AB0F-2DD21165287A}"/>
                </a:ext>
              </a:extLst>
            </p:cNvPr>
            <p:cNvSpPr>
              <a:spLocks/>
            </p:cNvSpPr>
            <p:nvPr/>
          </p:nvSpPr>
          <p:spPr bwMode="auto">
            <a:xfrm>
              <a:off x="-679" y="5700"/>
              <a:ext cx="16" cy="13"/>
            </a:xfrm>
            <a:custGeom>
              <a:avLst/>
              <a:gdLst>
                <a:gd name="T0" fmla="*/ 7 w 17"/>
                <a:gd name="T1" fmla="*/ 12 h 14"/>
                <a:gd name="T2" fmla="*/ 14 w 17"/>
                <a:gd name="T3" fmla="*/ 13 h 14"/>
                <a:gd name="T4" fmla="*/ 17 w 17"/>
                <a:gd name="T5" fmla="*/ 5 h 14"/>
                <a:gd name="T6" fmla="*/ 0 w 17"/>
                <a:gd name="T7" fmla="*/ 0 h 14"/>
                <a:gd name="T8" fmla="*/ 7 w 17"/>
                <a:gd name="T9" fmla="*/ 12 h 14"/>
              </a:gdLst>
              <a:ahLst/>
              <a:cxnLst>
                <a:cxn ang="0">
                  <a:pos x="T0" y="T1"/>
                </a:cxn>
                <a:cxn ang="0">
                  <a:pos x="T2" y="T3"/>
                </a:cxn>
                <a:cxn ang="0">
                  <a:pos x="T4" y="T5"/>
                </a:cxn>
                <a:cxn ang="0">
                  <a:pos x="T6" y="T7"/>
                </a:cxn>
                <a:cxn ang="0">
                  <a:pos x="T8" y="T9"/>
                </a:cxn>
              </a:cxnLst>
              <a:rect l="0" t="0" r="r" b="b"/>
              <a:pathLst>
                <a:path w="17" h="14">
                  <a:moveTo>
                    <a:pt x="7" y="12"/>
                  </a:moveTo>
                  <a:cubicBezTo>
                    <a:pt x="7" y="12"/>
                    <a:pt x="11" y="14"/>
                    <a:pt x="14" y="13"/>
                  </a:cubicBezTo>
                  <a:cubicBezTo>
                    <a:pt x="16" y="13"/>
                    <a:pt x="17" y="5"/>
                    <a:pt x="17" y="5"/>
                  </a:cubicBezTo>
                  <a:cubicBezTo>
                    <a:pt x="0" y="0"/>
                    <a:pt x="0" y="0"/>
                    <a:pt x="0" y="0"/>
                  </a:cubicBezTo>
                  <a:cubicBezTo>
                    <a:pt x="4" y="3"/>
                    <a:pt x="7" y="12"/>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0" name="Freeform 644">
              <a:extLst>
                <a:ext uri="{FF2B5EF4-FFF2-40B4-BE49-F238E27FC236}">
                  <a16:creationId xmlns:a16="http://schemas.microsoft.com/office/drawing/2014/main" xmlns="" id="{E596102D-EC0C-4E0C-8FD5-8CCAB869EDFB}"/>
                </a:ext>
              </a:extLst>
            </p:cNvPr>
            <p:cNvSpPr>
              <a:spLocks/>
            </p:cNvSpPr>
            <p:nvPr/>
          </p:nvSpPr>
          <p:spPr bwMode="auto">
            <a:xfrm>
              <a:off x="-697" y="5702"/>
              <a:ext cx="8" cy="10"/>
            </a:xfrm>
            <a:custGeom>
              <a:avLst/>
              <a:gdLst>
                <a:gd name="T0" fmla="*/ 8 w 8"/>
                <a:gd name="T1" fmla="*/ 0 h 10"/>
                <a:gd name="T2" fmla="*/ 1 w 8"/>
                <a:gd name="T3" fmla="*/ 0 h 10"/>
                <a:gd name="T4" fmla="*/ 0 w 8"/>
                <a:gd name="T5" fmla="*/ 6 h 10"/>
                <a:gd name="T6" fmla="*/ 5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lnTo>
                    <a:pt x="1" y="0"/>
                  </a:lnTo>
                  <a:lnTo>
                    <a:pt x="0" y="6"/>
                  </a:lnTo>
                  <a:lnTo>
                    <a:pt x="5" y="1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1" name="Freeform 645">
              <a:extLst>
                <a:ext uri="{FF2B5EF4-FFF2-40B4-BE49-F238E27FC236}">
                  <a16:creationId xmlns:a16="http://schemas.microsoft.com/office/drawing/2014/main" xmlns="" id="{A629A710-A141-4C77-8A33-05C4FA5792F6}"/>
                </a:ext>
              </a:extLst>
            </p:cNvPr>
            <p:cNvSpPr>
              <a:spLocks/>
            </p:cNvSpPr>
            <p:nvPr/>
          </p:nvSpPr>
          <p:spPr bwMode="auto">
            <a:xfrm>
              <a:off x="-475" y="5624"/>
              <a:ext cx="76" cy="48"/>
            </a:xfrm>
            <a:custGeom>
              <a:avLst/>
              <a:gdLst>
                <a:gd name="T0" fmla="*/ 69 w 81"/>
                <a:gd name="T1" fmla="*/ 36 h 51"/>
                <a:gd name="T2" fmla="*/ 75 w 81"/>
                <a:gd name="T3" fmla="*/ 41 h 51"/>
                <a:gd name="T4" fmla="*/ 81 w 81"/>
                <a:gd name="T5" fmla="*/ 39 h 51"/>
                <a:gd name="T6" fmla="*/ 71 w 81"/>
                <a:gd name="T7" fmla="*/ 29 h 51"/>
                <a:gd name="T8" fmla="*/ 68 w 81"/>
                <a:gd name="T9" fmla="*/ 22 h 51"/>
                <a:gd name="T10" fmla="*/ 56 w 81"/>
                <a:gd name="T11" fmla="*/ 16 h 51"/>
                <a:gd name="T12" fmla="*/ 51 w 81"/>
                <a:gd name="T13" fmla="*/ 10 h 51"/>
                <a:gd name="T14" fmla="*/ 49 w 81"/>
                <a:gd name="T15" fmla="*/ 4 h 51"/>
                <a:gd name="T16" fmla="*/ 43 w 81"/>
                <a:gd name="T17" fmla="*/ 0 h 51"/>
                <a:gd name="T18" fmla="*/ 36 w 81"/>
                <a:gd name="T19" fmla="*/ 3 h 51"/>
                <a:gd name="T20" fmla="*/ 31 w 81"/>
                <a:gd name="T21" fmla="*/ 3 h 51"/>
                <a:gd name="T22" fmla="*/ 8 w 81"/>
                <a:gd name="T23" fmla="*/ 22 h 51"/>
                <a:gd name="T24" fmla="*/ 1 w 81"/>
                <a:gd name="T25" fmla="*/ 32 h 51"/>
                <a:gd name="T26" fmla="*/ 3 w 81"/>
                <a:gd name="T27" fmla="*/ 38 h 51"/>
                <a:gd name="T28" fmla="*/ 14 w 81"/>
                <a:gd name="T29" fmla="*/ 44 h 51"/>
                <a:gd name="T30" fmla="*/ 25 w 81"/>
                <a:gd name="T31" fmla="*/ 43 h 51"/>
                <a:gd name="T32" fmla="*/ 41 w 81"/>
                <a:gd name="T33" fmla="*/ 24 h 51"/>
                <a:gd name="T34" fmla="*/ 42 w 81"/>
                <a:gd name="T35" fmla="*/ 31 h 51"/>
                <a:gd name="T36" fmla="*/ 37 w 81"/>
                <a:gd name="T37" fmla="*/ 35 h 51"/>
                <a:gd name="T38" fmla="*/ 34 w 81"/>
                <a:gd name="T39" fmla="*/ 41 h 51"/>
                <a:gd name="T40" fmla="*/ 28 w 81"/>
                <a:gd name="T41" fmla="*/ 45 h 51"/>
                <a:gd name="T42" fmla="*/ 40 w 81"/>
                <a:gd name="T43" fmla="*/ 49 h 51"/>
                <a:gd name="T44" fmla="*/ 62 w 81"/>
                <a:gd name="T45" fmla="*/ 51 h 51"/>
                <a:gd name="T46" fmla="*/ 70 w 81"/>
                <a:gd name="T47" fmla="*/ 48 h 51"/>
                <a:gd name="T48" fmla="*/ 74 w 81"/>
                <a:gd name="T49" fmla="*/ 42 h 51"/>
                <a:gd name="T50" fmla="*/ 67 w 81"/>
                <a:gd name="T51" fmla="*/ 38 h 51"/>
                <a:gd name="T52" fmla="*/ 62 w 81"/>
                <a:gd name="T53" fmla="*/ 31 h 51"/>
                <a:gd name="T54" fmla="*/ 67 w 81"/>
                <a:gd name="T55" fmla="*/ 31 h 51"/>
                <a:gd name="T56" fmla="*/ 69 w 81"/>
                <a:gd name="T5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51">
                  <a:moveTo>
                    <a:pt x="69" y="36"/>
                  </a:moveTo>
                  <a:cubicBezTo>
                    <a:pt x="75" y="41"/>
                    <a:pt x="75" y="41"/>
                    <a:pt x="75" y="41"/>
                  </a:cubicBezTo>
                  <a:cubicBezTo>
                    <a:pt x="81" y="39"/>
                    <a:pt x="81" y="39"/>
                    <a:pt x="81" y="39"/>
                  </a:cubicBezTo>
                  <a:cubicBezTo>
                    <a:pt x="81" y="39"/>
                    <a:pt x="75" y="31"/>
                    <a:pt x="71" y="29"/>
                  </a:cubicBezTo>
                  <a:cubicBezTo>
                    <a:pt x="69" y="25"/>
                    <a:pt x="68" y="22"/>
                    <a:pt x="68" y="22"/>
                  </a:cubicBezTo>
                  <a:cubicBezTo>
                    <a:pt x="56" y="16"/>
                    <a:pt x="56" y="16"/>
                    <a:pt x="56" y="16"/>
                  </a:cubicBezTo>
                  <a:cubicBezTo>
                    <a:pt x="51" y="10"/>
                    <a:pt x="51" y="10"/>
                    <a:pt x="51" y="10"/>
                  </a:cubicBezTo>
                  <a:cubicBezTo>
                    <a:pt x="49" y="4"/>
                    <a:pt x="49" y="4"/>
                    <a:pt x="49" y="4"/>
                  </a:cubicBezTo>
                  <a:cubicBezTo>
                    <a:pt x="43" y="0"/>
                    <a:pt x="43" y="0"/>
                    <a:pt x="43" y="0"/>
                  </a:cubicBezTo>
                  <a:cubicBezTo>
                    <a:pt x="36" y="3"/>
                    <a:pt x="36" y="3"/>
                    <a:pt x="36" y="3"/>
                  </a:cubicBezTo>
                  <a:cubicBezTo>
                    <a:pt x="31" y="3"/>
                    <a:pt x="31" y="3"/>
                    <a:pt x="31" y="3"/>
                  </a:cubicBezTo>
                  <a:cubicBezTo>
                    <a:pt x="31" y="3"/>
                    <a:pt x="26" y="19"/>
                    <a:pt x="8" y="22"/>
                  </a:cubicBezTo>
                  <a:cubicBezTo>
                    <a:pt x="2" y="24"/>
                    <a:pt x="0" y="27"/>
                    <a:pt x="1" y="32"/>
                  </a:cubicBezTo>
                  <a:cubicBezTo>
                    <a:pt x="2" y="37"/>
                    <a:pt x="3" y="38"/>
                    <a:pt x="3" y="38"/>
                  </a:cubicBezTo>
                  <a:cubicBezTo>
                    <a:pt x="14" y="44"/>
                    <a:pt x="14" y="44"/>
                    <a:pt x="14" y="44"/>
                  </a:cubicBezTo>
                  <a:cubicBezTo>
                    <a:pt x="14" y="44"/>
                    <a:pt x="22" y="41"/>
                    <a:pt x="25" y="43"/>
                  </a:cubicBezTo>
                  <a:cubicBezTo>
                    <a:pt x="29" y="36"/>
                    <a:pt x="33" y="23"/>
                    <a:pt x="41" y="24"/>
                  </a:cubicBezTo>
                  <a:cubicBezTo>
                    <a:pt x="42" y="27"/>
                    <a:pt x="42" y="31"/>
                    <a:pt x="42" y="31"/>
                  </a:cubicBezTo>
                  <a:cubicBezTo>
                    <a:pt x="37" y="35"/>
                    <a:pt x="37" y="35"/>
                    <a:pt x="37" y="35"/>
                  </a:cubicBezTo>
                  <a:cubicBezTo>
                    <a:pt x="34" y="41"/>
                    <a:pt x="34" y="41"/>
                    <a:pt x="34" y="41"/>
                  </a:cubicBezTo>
                  <a:cubicBezTo>
                    <a:pt x="28" y="45"/>
                    <a:pt x="28" y="45"/>
                    <a:pt x="28" y="45"/>
                  </a:cubicBezTo>
                  <a:cubicBezTo>
                    <a:pt x="28" y="45"/>
                    <a:pt x="35" y="50"/>
                    <a:pt x="40" y="49"/>
                  </a:cubicBezTo>
                  <a:cubicBezTo>
                    <a:pt x="45" y="48"/>
                    <a:pt x="50" y="49"/>
                    <a:pt x="62" y="51"/>
                  </a:cubicBezTo>
                  <a:cubicBezTo>
                    <a:pt x="67" y="50"/>
                    <a:pt x="70" y="48"/>
                    <a:pt x="70" y="48"/>
                  </a:cubicBezTo>
                  <a:cubicBezTo>
                    <a:pt x="74" y="42"/>
                    <a:pt x="74" y="42"/>
                    <a:pt x="74" y="42"/>
                  </a:cubicBezTo>
                  <a:cubicBezTo>
                    <a:pt x="67" y="38"/>
                    <a:pt x="67" y="38"/>
                    <a:pt x="67" y="38"/>
                  </a:cubicBezTo>
                  <a:cubicBezTo>
                    <a:pt x="62" y="31"/>
                    <a:pt x="62" y="31"/>
                    <a:pt x="62" y="31"/>
                  </a:cubicBezTo>
                  <a:cubicBezTo>
                    <a:pt x="67" y="31"/>
                    <a:pt x="67" y="31"/>
                    <a:pt x="67" y="31"/>
                  </a:cubicBezTo>
                  <a:lnTo>
                    <a:pt x="6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2" name="Freeform 646">
              <a:extLst>
                <a:ext uri="{FF2B5EF4-FFF2-40B4-BE49-F238E27FC236}">
                  <a16:creationId xmlns:a16="http://schemas.microsoft.com/office/drawing/2014/main" xmlns="" id="{87514CEE-204A-4C97-A0CF-EAA2A078F581}"/>
                </a:ext>
              </a:extLst>
            </p:cNvPr>
            <p:cNvSpPr>
              <a:spLocks/>
            </p:cNvSpPr>
            <p:nvPr/>
          </p:nvSpPr>
          <p:spPr bwMode="auto">
            <a:xfrm>
              <a:off x="-562" y="5631"/>
              <a:ext cx="6" cy="9"/>
            </a:xfrm>
            <a:custGeom>
              <a:avLst/>
              <a:gdLst>
                <a:gd name="T0" fmla="*/ 0 w 6"/>
                <a:gd name="T1" fmla="*/ 0 h 9"/>
                <a:gd name="T2" fmla="*/ 0 w 6"/>
                <a:gd name="T3" fmla="*/ 4 h 9"/>
                <a:gd name="T4" fmla="*/ 3 w 6"/>
                <a:gd name="T5" fmla="*/ 9 h 9"/>
                <a:gd name="T6" fmla="*/ 6 w 6"/>
                <a:gd name="T7" fmla="*/ 2 h 9"/>
                <a:gd name="T8" fmla="*/ 0 w 6"/>
                <a:gd name="T9" fmla="*/ 0 h 9"/>
              </a:gdLst>
              <a:ahLst/>
              <a:cxnLst>
                <a:cxn ang="0">
                  <a:pos x="T0" y="T1"/>
                </a:cxn>
                <a:cxn ang="0">
                  <a:pos x="T2" y="T3"/>
                </a:cxn>
                <a:cxn ang="0">
                  <a:pos x="T4" y="T5"/>
                </a:cxn>
                <a:cxn ang="0">
                  <a:pos x="T6" y="T7"/>
                </a:cxn>
                <a:cxn ang="0">
                  <a:pos x="T8" y="T9"/>
                </a:cxn>
              </a:cxnLst>
              <a:rect l="0" t="0" r="r" b="b"/>
              <a:pathLst>
                <a:path w="6" h="9">
                  <a:moveTo>
                    <a:pt x="0" y="0"/>
                  </a:moveTo>
                  <a:lnTo>
                    <a:pt x="0" y="4"/>
                  </a:lnTo>
                  <a:lnTo>
                    <a:pt x="3" y="9"/>
                  </a:lnTo>
                  <a:lnTo>
                    <a:pt x="6"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3" name="Freeform 647">
              <a:extLst>
                <a:ext uri="{FF2B5EF4-FFF2-40B4-BE49-F238E27FC236}">
                  <a16:creationId xmlns:a16="http://schemas.microsoft.com/office/drawing/2014/main" xmlns="" id="{74D2CD36-169D-4249-84DC-17F18B411BB8}"/>
                </a:ext>
              </a:extLst>
            </p:cNvPr>
            <p:cNvSpPr>
              <a:spLocks/>
            </p:cNvSpPr>
            <p:nvPr/>
          </p:nvSpPr>
          <p:spPr bwMode="auto">
            <a:xfrm>
              <a:off x="-480" y="5576"/>
              <a:ext cx="10" cy="7"/>
            </a:xfrm>
            <a:custGeom>
              <a:avLst/>
              <a:gdLst>
                <a:gd name="T0" fmla="*/ 6 w 10"/>
                <a:gd name="T1" fmla="*/ 0 h 7"/>
                <a:gd name="T2" fmla="*/ 0 w 10"/>
                <a:gd name="T3" fmla="*/ 3 h 7"/>
                <a:gd name="T4" fmla="*/ 10 w 10"/>
                <a:gd name="T5" fmla="*/ 7 h 7"/>
                <a:gd name="T6" fmla="*/ 6 w 10"/>
                <a:gd name="T7" fmla="*/ 0 h 7"/>
              </a:gdLst>
              <a:ahLst/>
              <a:cxnLst>
                <a:cxn ang="0">
                  <a:pos x="T0" y="T1"/>
                </a:cxn>
                <a:cxn ang="0">
                  <a:pos x="T2" y="T3"/>
                </a:cxn>
                <a:cxn ang="0">
                  <a:pos x="T4" y="T5"/>
                </a:cxn>
                <a:cxn ang="0">
                  <a:pos x="T6" y="T7"/>
                </a:cxn>
              </a:cxnLst>
              <a:rect l="0" t="0" r="r" b="b"/>
              <a:pathLst>
                <a:path w="10" h="7">
                  <a:moveTo>
                    <a:pt x="6" y="0"/>
                  </a:moveTo>
                  <a:lnTo>
                    <a:pt x="0" y="3"/>
                  </a:lnTo>
                  <a:lnTo>
                    <a:pt x="10" y="7"/>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4" name="Freeform 648">
              <a:extLst>
                <a:ext uri="{FF2B5EF4-FFF2-40B4-BE49-F238E27FC236}">
                  <a16:creationId xmlns:a16="http://schemas.microsoft.com/office/drawing/2014/main" xmlns="" id="{4AC55E2F-DA80-4E27-ACA2-2E104DFC0B6E}"/>
                </a:ext>
              </a:extLst>
            </p:cNvPr>
            <p:cNvSpPr>
              <a:spLocks/>
            </p:cNvSpPr>
            <p:nvPr/>
          </p:nvSpPr>
          <p:spPr bwMode="auto">
            <a:xfrm>
              <a:off x="-567" y="5568"/>
              <a:ext cx="35" cy="30"/>
            </a:xfrm>
            <a:custGeom>
              <a:avLst/>
              <a:gdLst>
                <a:gd name="T0" fmla="*/ 14 w 35"/>
                <a:gd name="T1" fmla="*/ 30 h 30"/>
                <a:gd name="T2" fmla="*/ 20 w 35"/>
                <a:gd name="T3" fmla="*/ 29 h 30"/>
                <a:gd name="T4" fmla="*/ 16 w 35"/>
                <a:gd name="T5" fmla="*/ 23 h 30"/>
                <a:gd name="T6" fmla="*/ 18 w 35"/>
                <a:gd name="T7" fmla="*/ 18 h 30"/>
                <a:gd name="T8" fmla="*/ 22 w 35"/>
                <a:gd name="T9" fmla="*/ 19 h 30"/>
                <a:gd name="T10" fmla="*/ 21 w 35"/>
                <a:gd name="T11" fmla="*/ 23 h 30"/>
                <a:gd name="T12" fmla="*/ 25 w 35"/>
                <a:gd name="T13" fmla="*/ 29 h 30"/>
                <a:gd name="T14" fmla="*/ 32 w 35"/>
                <a:gd name="T15" fmla="*/ 24 h 30"/>
                <a:gd name="T16" fmla="*/ 28 w 35"/>
                <a:gd name="T17" fmla="*/ 19 h 30"/>
                <a:gd name="T18" fmla="*/ 32 w 35"/>
                <a:gd name="T19" fmla="*/ 12 h 30"/>
                <a:gd name="T20" fmla="*/ 33 w 35"/>
                <a:gd name="T21" fmla="*/ 7 h 30"/>
                <a:gd name="T22" fmla="*/ 35 w 35"/>
                <a:gd name="T23" fmla="*/ 2 h 30"/>
                <a:gd name="T24" fmla="*/ 32 w 35"/>
                <a:gd name="T25" fmla="*/ 0 h 30"/>
                <a:gd name="T26" fmla="*/ 27 w 35"/>
                <a:gd name="T27" fmla="*/ 4 h 30"/>
                <a:gd name="T28" fmla="*/ 27 w 35"/>
                <a:gd name="T29" fmla="*/ 7 h 30"/>
                <a:gd name="T30" fmla="*/ 21 w 35"/>
                <a:gd name="T31" fmla="*/ 11 h 30"/>
                <a:gd name="T32" fmla="*/ 16 w 35"/>
                <a:gd name="T33" fmla="*/ 6 h 30"/>
                <a:gd name="T34" fmla="*/ 4 w 35"/>
                <a:gd name="T35" fmla="*/ 9 h 30"/>
                <a:gd name="T36" fmla="*/ 0 w 35"/>
                <a:gd name="T37" fmla="*/ 12 h 30"/>
                <a:gd name="T38" fmla="*/ 3 w 35"/>
                <a:gd name="T39" fmla="*/ 18 h 30"/>
                <a:gd name="T40" fmla="*/ 3 w 35"/>
                <a:gd name="T41" fmla="*/ 30 h 30"/>
                <a:gd name="T42" fmla="*/ 8 w 35"/>
                <a:gd name="T43" fmla="*/ 26 h 30"/>
                <a:gd name="T44" fmla="*/ 14 w 35"/>
                <a:gd name="T45" fmla="*/ 24 h 30"/>
                <a:gd name="T46" fmla="*/ 14 w 35"/>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30">
                  <a:moveTo>
                    <a:pt x="14" y="30"/>
                  </a:moveTo>
                  <a:lnTo>
                    <a:pt x="20" y="29"/>
                  </a:lnTo>
                  <a:lnTo>
                    <a:pt x="16" y="23"/>
                  </a:lnTo>
                  <a:lnTo>
                    <a:pt x="18" y="18"/>
                  </a:lnTo>
                  <a:lnTo>
                    <a:pt x="22" y="19"/>
                  </a:lnTo>
                  <a:lnTo>
                    <a:pt x="21" y="23"/>
                  </a:lnTo>
                  <a:lnTo>
                    <a:pt x="25" y="29"/>
                  </a:lnTo>
                  <a:lnTo>
                    <a:pt x="32" y="24"/>
                  </a:lnTo>
                  <a:lnTo>
                    <a:pt x="28" y="19"/>
                  </a:lnTo>
                  <a:lnTo>
                    <a:pt x="32" y="12"/>
                  </a:lnTo>
                  <a:lnTo>
                    <a:pt x="33" y="7"/>
                  </a:lnTo>
                  <a:lnTo>
                    <a:pt x="35" y="2"/>
                  </a:lnTo>
                  <a:lnTo>
                    <a:pt x="32" y="0"/>
                  </a:lnTo>
                  <a:lnTo>
                    <a:pt x="27" y="4"/>
                  </a:lnTo>
                  <a:lnTo>
                    <a:pt x="27" y="7"/>
                  </a:lnTo>
                  <a:lnTo>
                    <a:pt x="21" y="11"/>
                  </a:lnTo>
                  <a:lnTo>
                    <a:pt x="16" y="6"/>
                  </a:lnTo>
                  <a:lnTo>
                    <a:pt x="4" y="9"/>
                  </a:lnTo>
                  <a:lnTo>
                    <a:pt x="0" y="12"/>
                  </a:lnTo>
                  <a:lnTo>
                    <a:pt x="3" y="18"/>
                  </a:lnTo>
                  <a:lnTo>
                    <a:pt x="3" y="30"/>
                  </a:lnTo>
                  <a:lnTo>
                    <a:pt x="8" y="26"/>
                  </a:lnTo>
                  <a:lnTo>
                    <a:pt x="14" y="24"/>
                  </a:lnTo>
                  <a:lnTo>
                    <a:pt x="1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5" name="Freeform 649">
              <a:extLst>
                <a:ext uri="{FF2B5EF4-FFF2-40B4-BE49-F238E27FC236}">
                  <a16:creationId xmlns:a16="http://schemas.microsoft.com/office/drawing/2014/main" xmlns="" id="{4285EBE6-A916-4657-9CCF-B3FAF3C0FF75}"/>
                </a:ext>
              </a:extLst>
            </p:cNvPr>
            <p:cNvSpPr>
              <a:spLocks/>
            </p:cNvSpPr>
            <p:nvPr/>
          </p:nvSpPr>
          <p:spPr bwMode="auto">
            <a:xfrm>
              <a:off x="-516" y="5532"/>
              <a:ext cx="28" cy="21"/>
            </a:xfrm>
            <a:custGeom>
              <a:avLst/>
              <a:gdLst>
                <a:gd name="T0" fmla="*/ 30 w 30"/>
                <a:gd name="T1" fmla="*/ 11 h 22"/>
                <a:gd name="T2" fmla="*/ 29 w 30"/>
                <a:gd name="T3" fmla="*/ 5 h 22"/>
                <a:gd name="T4" fmla="*/ 24 w 30"/>
                <a:gd name="T5" fmla="*/ 0 h 22"/>
                <a:gd name="T6" fmla="*/ 15 w 30"/>
                <a:gd name="T7" fmla="*/ 5 h 22"/>
                <a:gd name="T8" fmla="*/ 9 w 30"/>
                <a:gd name="T9" fmla="*/ 7 h 22"/>
                <a:gd name="T10" fmla="*/ 2 w 30"/>
                <a:gd name="T11" fmla="*/ 14 h 22"/>
                <a:gd name="T12" fmla="*/ 0 w 30"/>
                <a:gd name="T13" fmla="*/ 20 h 22"/>
                <a:gd name="T14" fmla="*/ 8 w 30"/>
                <a:gd name="T15" fmla="*/ 22 h 22"/>
                <a:gd name="T16" fmla="*/ 30 w 30"/>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30" y="11"/>
                  </a:moveTo>
                  <a:cubicBezTo>
                    <a:pt x="29" y="5"/>
                    <a:pt x="29" y="5"/>
                    <a:pt x="29" y="5"/>
                  </a:cubicBezTo>
                  <a:cubicBezTo>
                    <a:pt x="24" y="0"/>
                    <a:pt x="24" y="0"/>
                    <a:pt x="24" y="0"/>
                  </a:cubicBezTo>
                  <a:cubicBezTo>
                    <a:pt x="15" y="5"/>
                    <a:pt x="15" y="5"/>
                    <a:pt x="15" y="5"/>
                  </a:cubicBezTo>
                  <a:cubicBezTo>
                    <a:pt x="15" y="5"/>
                    <a:pt x="9" y="6"/>
                    <a:pt x="9" y="7"/>
                  </a:cubicBezTo>
                  <a:cubicBezTo>
                    <a:pt x="9" y="7"/>
                    <a:pt x="2" y="14"/>
                    <a:pt x="2" y="14"/>
                  </a:cubicBezTo>
                  <a:cubicBezTo>
                    <a:pt x="0" y="20"/>
                    <a:pt x="0" y="20"/>
                    <a:pt x="0" y="20"/>
                  </a:cubicBezTo>
                  <a:cubicBezTo>
                    <a:pt x="0" y="20"/>
                    <a:pt x="5" y="22"/>
                    <a:pt x="8" y="22"/>
                  </a:cubicBezTo>
                  <a:cubicBezTo>
                    <a:pt x="20" y="19"/>
                    <a:pt x="30" y="11"/>
                    <a:pt x="3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6" name="Freeform 650">
              <a:extLst>
                <a:ext uri="{FF2B5EF4-FFF2-40B4-BE49-F238E27FC236}">
                  <a16:creationId xmlns:a16="http://schemas.microsoft.com/office/drawing/2014/main" xmlns="" id="{8C30E8A4-2EDE-4E24-863B-151AE7EE8F2E}"/>
                </a:ext>
              </a:extLst>
            </p:cNvPr>
            <p:cNvSpPr>
              <a:spLocks/>
            </p:cNvSpPr>
            <p:nvPr/>
          </p:nvSpPr>
          <p:spPr bwMode="auto">
            <a:xfrm>
              <a:off x="-544" y="5499"/>
              <a:ext cx="22" cy="22"/>
            </a:xfrm>
            <a:custGeom>
              <a:avLst/>
              <a:gdLst>
                <a:gd name="T0" fmla="*/ 18 w 23"/>
                <a:gd name="T1" fmla="*/ 21 h 23"/>
                <a:gd name="T2" fmla="*/ 23 w 23"/>
                <a:gd name="T3" fmla="*/ 14 h 23"/>
                <a:gd name="T4" fmla="*/ 0 w 23"/>
                <a:gd name="T5" fmla="*/ 16 h 23"/>
                <a:gd name="T6" fmla="*/ 11 w 23"/>
                <a:gd name="T7" fmla="*/ 23 h 23"/>
                <a:gd name="T8" fmla="*/ 18 w 23"/>
                <a:gd name="T9" fmla="*/ 21 h 23"/>
              </a:gdLst>
              <a:ahLst/>
              <a:cxnLst>
                <a:cxn ang="0">
                  <a:pos x="T0" y="T1"/>
                </a:cxn>
                <a:cxn ang="0">
                  <a:pos x="T2" y="T3"/>
                </a:cxn>
                <a:cxn ang="0">
                  <a:pos x="T4" y="T5"/>
                </a:cxn>
                <a:cxn ang="0">
                  <a:pos x="T6" y="T7"/>
                </a:cxn>
                <a:cxn ang="0">
                  <a:pos x="T8" y="T9"/>
                </a:cxn>
              </a:cxnLst>
              <a:rect l="0" t="0" r="r" b="b"/>
              <a:pathLst>
                <a:path w="23" h="23">
                  <a:moveTo>
                    <a:pt x="18" y="21"/>
                  </a:moveTo>
                  <a:cubicBezTo>
                    <a:pt x="23" y="14"/>
                    <a:pt x="23" y="14"/>
                    <a:pt x="23" y="14"/>
                  </a:cubicBezTo>
                  <a:cubicBezTo>
                    <a:pt x="23" y="14"/>
                    <a:pt x="15" y="0"/>
                    <a:pt x="0" y="16"/>
                  </a:cubicBezTo>
                  <a:cubicBezTo>
                    <a:pt x="4" y="19"/>
                    <a:pt x="11" y="23"/>
                    <a:pt x="11" y="23"/>
                  </a:cubicBez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7" name="Freeform 651">
              <a:extLst>
                <a:ext uri="{FF2B5EF4-FFF2-40B4-BE49-F238E27FC236}">
                  <a16:creationId xmlns:a16="http://schemas.microsoft.com/office/drawing/2014/main" xmlns="" id="{EF072879-D959-432A-A549-CFD41A250981}"/>
                </a:ext>
              </a:extLst>
            </p:cNvPr>
            <p:cNvSpPr>
              <a:spLocks/>
            </p:cNvSpPr>
            <p:nvPr/>
          </p:nvSpPr>
          <p:spPr bwMode="auto">
            <a:xfrm>
              <a:off x="-637" y="5492"/>
              <a:ext cx="29" cy="26"/>
            </a:xfrm>
            <a:custGeom>
              <a:avLst/>
              <a:gdLst>
                <a:gd name="T0" fmla="*/ 13 w 30"/>
                <a:gd name="T1" fmla="*/ 0 h 28"/>
                <a:gd name="T2" fmla="*/ 7 w 30"/>
                <a:gd name="T3" fmla="*/ 5 h 28"/>
                <a:gd name="T4" fmla="*/ 9 w 30"/>
                <a:gd name="T5" fmla="*/ 24 h 28"/>
                <a:gd name="T6" fmla="*/ 14 w 30"/>
                <a:gd name="T7" fmla="*/ 24 h 28"/>
                <a:gd name="T8" fmla="*/ 19 w 30"/>
                <a:gd name="T9" fmla="*/ 28 h 28"/>
                <a:gd name="T10" fmla="*/ 30 w 30"/>
                <a:gd name="T11" fmla="*/ 20 h 28"/>
                <a:gd name="T12" fmla="*/ 26 w 30"/>
                <a:gd name="T13" fmla="*/ 8 h 28"/>
                <a:gd name="T14" fmla="*/ 13 w 3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13" y="0"/>
                  </a:moveTo>
                  <a:cubicBezTo>
                    <a:pt x="9" y="2"/>
                    <a:pt x="7" y="5"/>
                    <a:pt x="7" y="5"/>
                  </a:cubicBezTo>
                  <a:cubicBezTo>
                    <a:pt x="7" y="5"/>
                    <a:pt x="0" y="21"/>
                    <a:pt x="9" y="24"/>
                  </a:cubicBezTo>
                  <a:cubicBezTo>
                    <a:pt x="12" y="24"/>
                    <a:pt x="14" y="24"/>
                    <a:pt x="14" y="24"/>
                  </a:cubicBezTo>
                  <a:cubicBezTo>
                    <a:pt x="19" y="28"/>
                    <a:pt x="19" y="28"/>
                    <a:pt x="19" y="28"/>
                  </a:cubicBezTo>
                  <a:cubicBezTo>
                    <a:pt x="19" y="28"/>
                    <a:pt x="27" y="21"/>
                    <a:pt x="30" y="20"/>
                  </a:cubicBezTo>
                  <a:cubicBezTo>
                    <a:pt x="28" y="15"/>
                    <a:pt x="27" y="12"/>
                    <a:pt x="26" y="8"/>
                  </a:cubicBezTo>
                  <a:cubicBezTo>
                    <a:pt x="26" y="5"/>
                    <a:pt x="2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8" name="Freeform 652">
              <a:extLst>
                <a:ext uri="{FF2B5EF4-FFF2-40B4-BE49-F238E27FC236}">
                  <a16:creationId xmlns:a16="http://schemas.microsoft.com/office/drawing/2014/main" xmlns="" id="{A64FA39B-7939-48BF-903C-B4C59B111CD8}"/>
                </a:ext>
              </a:extLst>
            </p:cNvPr>
            <p:cNvSpPr>
              <a:spLocks/>
            </p:cNvSpPr>
            <p:nvPr/>
          </p:nvSpPr>
          <p:spPr bwMode="auto">
            <a:xfrm>
              <a:off x="-364" y="5447"/>
              <a:ext cx="16" cy="10"/>
            </a:xfrm>
            <a:custGeom>
              <a:avLst/>
              <a:gdLst>
                <a:gd name="T0" fmla="*/ 0 w 16"/>
                <a:gd name="T1" fmla="*/ 3 h 10"/>
                <a:gd name="T2" fmla="*/ 2 w 16"/>
                <a:gd name="T3" fmla="*/ 9 h 10"/>
                <a:gd name="T4" fmla="*/ 9 w 16"/>
                <a:gd name="T5" fmla="*/ 10 h 10"/>
                <a:gd name="T6" fmla="*/ 15 w 16"/>
                <a:gd name="T7" fmla="*/ 5 h 10"/>
                <a:gd name="T8" fmla="*/ 16 w 16"/>
                <a:gd name="T9" fmla="*/ 0 h 10"/>
                <a:gd name="T10" fmla="*/ 5 w 16"/>
                <a:gd name="T11" fmla="*/ 0 h 10"/>
                <a:gd name="T12" fmla="*/ 0 w 16"/>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0" y="3"/>
                  </a:moveTo>
                  <a:lnTo>
                    <a:pt x="2" y="9"/>
                  </a:lnTo>
                  <a:lnTo>
                    <a:pt x="9" y="10"/>
                  </a:lnTo>
                  <a:lnTo>
                    <a:pt x="15" y="5"/>
                  </a:lnTo>
                  <a:lnTo>
                    <a:pt x="16" y="0"/>
                  </a:lnTo>
                  <a:lnTo>
                    <a:pt x="5"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9" name="Freeform 653">
              <a:extLst>
                <a:ext uri="{FF2B5EF4-FFF2-40B4-BE49-F238E27FC236}">
                  <a16:creationId xmlns:a16="http://schemas.microsoft.com/office/drawing/2014/main" xmlns="" id="{54E42FE4-D5ED-46F0-9E1D-B4A1F9E53E1E}"/>
                </a:ext>
              </a:extLst>
            </p:cNvPr>
            <p:cNvSpPr>
              <a:spLocks/>
            </p:cNvSpPr>
            <p:nvPr/>
          </p:nvSpPr>
          <p:spPr bwMode="auto">
            <a:xfrm>
              <a:off x="-1123" y="2017"/>
              <a:ext cx="14" cy="18"/>
            </a:xfrm>
            <a:custGeom>
              <a:avLst/>
              <a:gdLst>
                <a:gd name="T0" fmla="*/ 7 w 14"/>
                <a:gd name="T1" fmla="*/ 19 h 19"/>
                <a:gd name="T2" fmla="*/ 14 w 14"/>
                <a:gd name="T3" fmla="*/ 6 h 19"/>
                <a:gd name="T4" fmla="*/ 8 w 14"/>
                <a:gd name="T5" fmla="*/ 9 h 19"/>
                <a:gd name="T6" fmla="*/ 10 w 14"/>
                <a:gd name="T7" fmla="*/ 5 h 19"/>
                <a:gd name="T8" fmla="*/ 6 w 14"/>
                <a:gd name="T9" fmla="*/ 0 h 19"/>
                <a:gd name="T10" fmla="*/ 1 w 14"/>
                <a:gd name="T11" fmla="*/ 0 h 19"/>
                <a:gd name="T12" fmla="*/ 2 w 14"/>
                <a:gd name="T13" fmla="*/ 13 h 19"/>
                <a:gd name="T14" fmla="*/ 0 w 14"/>
                <a:gd name="T15" fmla="*/ 18 h 19"/>
                <a:gd name="T16" fmla="*/ 7 w 1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7" y="19"/>
                  </a:moveTo>
                  <a:cubicBezTo>
                    <a:pt x="14" y="6"/>
                    <a:pt x="14" y="6"/>
                    <a:pt x="14" y="6"/>
                  </a:cubicBezTo>
                  <a:cubicBezTo>
                    <a:pt x="8" y="9"/>
                    <a:pt x="8" y="9"/>
                    <a:pt x="8" y="9"/>
                  </a:cubicBezTo>
                  <a:cubicBezTo>
                    <a:pt x="10" y="5"/>
                    <a:pt x="10" y="5"/>
                    <a:pt x="10" y="5"/>
                  </a:cubicBezTo>
                  <a:cubicBezTo>
                    <a:pt x="6" y="0"/>
                    <a:pt x="6" y="0"/>
                    <a:pt x="6" y="0"/>
                  </a:cubicBezTo>
                  <a:cubicBezTo>
                    <a:pt x="1" y="0"/>
                    <a:pt x="1" y="0"/>
                    <a:pt x="1" y="0"/>
                  </a:cubicBezTo>
                  <a:cubicBezTo>
                    <a:pt x="0" y="1"/>
                    <a:pt x="2" y="13"/>
                    <a:pt x="2" y="13"/>
                  </a:cubicBezTo>
                  <a:cubicBezTo>
                    <a:pt x="0" y="18"/>
                    <a:pt x="0" y="18"/>
                    <a:pt x="0" y="18"/>
                  </a:cubicBezTo>
                  <a:lnTo>
                    <a:pt x="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0" name="Freeform 654">
              <a:extLst>
                <a:ext uri="{FF2B5EF4-FFF2-40B4-BE49-F238E27FC236}">
                  <a16:creationId xmlns:a16="http://schemas.microsoft.com/office/drawing/2014/main" xmlns="" id="{A21DBD45-C33B-422A-98C6-E7F498996B54}"/>
                </a:ext>
              </a:extLst>
            </p:cNvPr>
            <p:cNvSpPr>
              <a:spLocks/>
            </p:cNvSpPr>
            <p:nvPr/>
          </p:nvSpPr>
          <p:spPr bwMode="auto">
            <a:xfrm>
              <a:off x="-2888" y="4943"/>
              <a:ext cx="18" cy="27"/>
            </a:xfrm>
            <a:custGeom>
              <a:avLst/>
              <a:gdLst>
                <a:gd name="T0" fmla="*/ 2 w 19"/>
                <a:gd name="T1" fmla="*/ 0 h 29"/>
                <a:gd name="T2" fmla="*/ 6 w 19"/>
                <a:gd name="T3" fmla="*/ 14 h 29"/>
                <a:gd name="T4" fmla="*/ 13 w 19"/>
                <a:gd name="T5" fmla="*/ 29 h 29"/>
                <a:gd name="T6" fmla="*/ 16 w 19"/>
                <a:gd name="T7" fmla="*/ 12 h 29"/>
                <a:gd name="T8" fmla="*/ 13 w 19"/>
                <a:gd name="T9" fmla="*/ 5 h 29"/>
                <a:gd name="T10" fmla="*/ 2 w 19"/>
                <a:gd name="T11" fmla="*/ 0 h 29"/>
              </a:gdLst>
              <a:ahLst/>
              <a:cxnLst>
                <a:cxn ang="0">
                  <a:pos x="T0" y="T1"/>
                </a:cxn>
                <a:cxn ang="0">
                  <a:pos x="T2" y="T3"/>
                </a:cxn>
                <a:cxn ang="0">
                  <a:pos x="T4" y="T5"/>
                </a:cxn>
                <a:cxn ang="0">
                  <a:pos x="T6" y="T7"/>
                </a:cxn>
                <a:cxn ang="0">
                  <a:pos x="T8" y="T9"/>
                </a:cxn>
                <a:cxn ang="0">
                  <a:pos x="T10" y="T11"/>
                </a:cxn>
              </a:cxnLst>
              <a:rect l="0" t="0" r="r" b="b"/>
              <a:pathLst>
                <a:path w="19" h="29">
                  <a:moveTo>
                    <a:pt x="2" y="0"/>
                  </a:moveTo>
                  <a:cubicBezTo>
                    <a:pt x="0" y="3"/>
                    <a:pt x="3" y="10"/>
                    <a:pt x="6" y="14"/>
                  </a:cubicBezTo>
                  <a:cubicBezTo>
                    <a:pt x="9" y="17"/>
                    <a:pt x="13" y="21"/>
                    <a:pt x="13" y="29"/>
                  </a:cubicBezTo>
                  <a:cubicBezTo>
                    <a:pt x="19" y="26"/>
                    <a:pt x="17" y="14"/>
                    <a:pt x="16" y="12"/>
                  </a:cubicBezTo>
                  <a:cubicBezTo>
                    <a:pt x="15" y="11"/>
                    <a:pt x="13" y="7"/>
                    <a:pt x="13" y="5"/>
                  </a:cubicBezTo>
                  <a:cubicBezTo>
                    <a:pt x="12" y="2"/>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1" name="Freeform 655">
              <a:extLst>
                <a:ext uri="{FF2B5EF4-FFF2-40B4-BE49-F238E27FC236}">
                  <a16:creationId xmlns:a16="http://schemas.microsoft.com/office/drawing/2014/main" xmlns="" id="{DCA0341E-B833-4961-A47F-5CD324EA8024}"/>
                </a:ext>
              </a:extLst>
            </p:cNvPr>
            <p:cNvSpPr>
              <a:spLocks/>
            </p:cNvSpPr>
            <p:nvPr/>
          </p:nvSpPr>
          <p:spPr bwMode="auto">
            <a:xfrm>
              <a:off x="-2895" y="4914"/>
              <a:ext cx="22" cy="15"/>
            </a:xfrm>
            <a:custGeom>
              <a:avLst/>
              <a:gdLst>
                <a:gd name="T0" fmla="*/ 0 w 23"/>
                <a:gd name="T1" fmla="*/ 0 h 16"/>
                <a:gd name="T2" fmla="*/ 4 w 23"/>
                <a:gd name="T3" fmla="*/ 6 h 16"/>
                <a:gd name="T4" fmla="*/ 11 w 23"/>
                <a:gd name="T5" fmla="*/ 8 h 16"/>
                <a:gd name="T6" fmla="*/ 21 w 23"/>
                <a:gd name="T7" fmla="*/ 16 h 16"/>
                <a:gd name="T8" fmla="*/ 23 w 23"/>
                <a:gd name="T9" fmla="*/ 13 h 16"/>
                <a:gd name="T10" fmla="*/ 7 w 23"/>
                <a:gd name="T11" fmla="*/ 0 h 16"/>
                <a:gd name="T12" fmla="*/ 0 w 2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0" y="0"/>
                  </a:moveTo>
                  <a:cubicBezTo>
                    <a:pt x="4" y="6"/>
                    <a:pt x="4" y="6"/>
                    <a:pt x="4" y="6"/>
                  </a:cubicBezTo>
                  <a:cubicBezTo>
                    <a:pt x="11" y="8"/>
                    <a:pt x="11" y="8"/>
                    <a:pt x="11" y="8"/>
                  </a:cubicBezTo>
                  <a:cubicBezTo>
                    <a:pt x="11" y="8"/>
                    <a:pt x="21" y="16"/>
                    <a:pt x="21" y="16"/>
                  </a:cubicBezTo>
                  <a:cubicBezTo>
                    <a:pt x="22" y="16"/>
                    <a:pt x="23" y="13"/>
                    <a:pt x="23" y="13"/>
                  </a:cubicBezTo>
                  <a:cubicBezTo>
                    <a:pt x="7" y="0"/>
                    <a:pt x="7" y="0"/>
                    <a:pt x="7"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2" name="Freeform 656">
              <a:extLst>
                <a:ext uri="{FF2B5EF4-FFF2-40B4-BE49-F238E27FC236}">
                  <a16:creationId xmlns:a16="http://schemas.microsoft.com/office/drawing/2014/main" xmlns="" id="{75994AEE-9AFA-403E-AF2B-5F8328403F74}"/>
                </a:ext>
              </a:extLst>
            </p:cNvPr>
            <p:cNvSpPr>
              <a:spLocks/>
            </p:cNvSpPr>
            <p:nvPr/>
          </p:nvSpPr>
          <p:spPr bwMode="auto">
            <a:xfrm>
              <a:off x="-2939" y="4815"/>
              <a:ext cx="9" cy="16"/>
            </a:xfrm>
            <a:custGeom>
              <a:avLst/>
              <a:gdLst>
                <a:gd name="T0" fmla="*/ 9 w 9"/>
                <a:gd name="T1" fmla="*/ 16 h 16"/>
                <a:gd name="T2" fmla="*/ 9 w 9"/>
                <a:gd name="T3" fmla="*/ 11 h 16"/>
                <a:gd name="T4" fmla="*/ 5 w 9"/>
                <a:gd name="T5" fmla="*/ 6 h 16"/>
                <a:gd name="T6" fmla="*/ 5 w 9"/>
                <a:gd name="T7" fmla="*/ 0 h 16"/>
                <a:gd name="T8" fmla="*/ 0 w 9"/>
                <a:gd name="T9" fmla="*/ 0 h 16"/>
                <a:gd name="T10" fmla="*/ 0 w 9"/>
                <a:gd name="T11" fmla="*/ 6 h 16"/>
                <a:gd name="T12" fmla="*/ 5 w 9"/>
                <a:gd name="T13" fmla="*/ 9 h 16"/>
                <a:gd name="T14" fmla="*/ 9 w 9"/>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16"/>
                  </a:moveTo>
                  <a:lnTo>
                    <a:pt x="9" y="11"/>
                  </a:lnTo>
                  <a:lnTo>
                    <a:pt x="5" y="6"/>
                  </a:lnTo>
                  <a:lnTo>
                    <a:pt x="5" y="0"/>
                  </a:lnTo>
                  <a:lnTo>
                    <a:pt x="0" y="0"/>
                  </a:lnTo>
                  <a:lnTo>
                    <a:pt x="0" y="6"/>
                  </a:lnTo>
                  <a:lnTo>
                    <a:pt x="5" y="9"/>
                  </a:lnTo>
                  <a:lnTo>
                    <a:pt x="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3" name="Freeform 657">
              <a:extLst>
                <a:ext uri="{FF2B5EF4-FFF2-40B4-BE49-F238E27FC236}">
                  <a16:creationId xmlns:a16="http://schemas.microsoft.com/office/drawing/2014/main" xmlns="" id="{36C1C88C-8BDB-4ED7-90E0-45B124FE72C9}"/>
                </a:ext>
              </a:extLst>
            </p:cNvPr>
            <p:cNvSpPr>
              <a:spLocks/>
            </p:cNvSpPr>
            <p:nvPr/>
          </p:nvSpPr>
          <p:spPr bwMode="auto">
            <a:xfrm>
              <a:off x="-3010" y="4762"/>
              <a:ext cx="13" cy="11"/>
            </a:xfrm>
            <a:custGeom>
              <a:avLst/>
              <a:gdLst>
                <a:gd name="T0" fmla="*/ 11 w 13"/>
                <a:gd name="T1" fmla="*/ 5 h 11"/>
                <a:gd name="T2" fmla="*/ 5 w 13"/>
                <a:gd name="T3" fmla="*/ 0 h 11"/>
                <a:gd name="T4" fmla="*/ 0 w 13"/>
                <a:gd name="T5" fmla="*/ 0 h 11"/>
                <a:gd name="T6" fmla="*/ 0 w 13"/>
                <a:gd name="T7" fmla="*/ 5 h 11"/>
                <a:gd name="T8" fmla="*/ 13 w 13"/>
                <a:gd name="T9" fmla="*/ 11 h 11"/>
                <a:gd name="T10" fmla="*/ 11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1" y="5"/>
                  </a:moveTo>
                  <a:lnTo>
                    <a:pt x="5" y="0"/>
                  </a:lnTo>
                  <a:lnTo>
                    <a:pt x="0" y="0"/>
                  </a:lnTo>
                  <a:lnTo>
                    <a:pt x="0" y="5"/>
                  </a:lnTo>
                  <a:lnTo>
                    <a:pt x="13" y="11"/>
                  </a:ln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4" name="Freeform 658">
              <a:extLst>
                <a:ext uri="{FF2B5EF4-FFF2-40B4-BE49-F238E27FC236}">
                  <a16:creationId xmlns:a16="http://schemas.microsoft.com/office/drawing/2014/main" xmlns="" id="{826ABFF5-47D4-42C5-A101-BE32F5453605}"/>
                </a:ext>
              </a:extLst>
            </p:cNvPr>
            <p:cNvSpPr>
              <a:spLocks/>
            </p:cNvSpPr>
            <p:nvPr/>
          </p:nvSpPr>
          <p:spPr bwMode="auto">
            <a:xfrm>
              <a:off x="-2894" y="4553"/>
              <a:ext cx="17" cy="14"/>
            </a:xfrm>
            <a:custGeom>
              <a:avLst/>
              <a:gdLst>
                <a:gd name="T0" fmla="*/ 6 w 17"/>
                <a:gd name="T1" fmla="*/ 0 h 14"/>
                <a:gd name="T2" fmla="*/ 0 w 17"/>
                <a:gd name="T3" fmla="*/ 3 h 14"/>
                <a:gd name="T4" fmla="*/ 0 w 17"/>
                <a:gd name="T5" fmla="*/ 10 h 14"/>
                <a:gd name="T6" fmla="*/ 6 w 17"/>
                <a:gd name="T7" fmla="*/ 8 h 14"/>
                <a:gd name="T8" fmla="*/ 10 w 17"/>
                <a:gd name="T9" fmla="*/ 14 h 14"/>
                <a:gd name="T10" fmla="*/ 16 w 17"/>
                <a:gd name="T11" fmla="*/ 13 h 14"/>
                <a:gd name="T12" fmla="*/ 17 w 17"/>
                <a:gd name="T13" fmla="*/ 8 h 14"/>
                <a:gd name="T14" fmla="*/ 12 w 17"/>
                <a:gd name="T15" fmla="*/ 3 h 14"/>
                <a:gd name="T16" fmla="*/ 6 w 17"/>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4">
                  <a:moveTo>
                    <a:pt x="6" y="0"/>
                  </a:moveTo>
                  <a:lnTo>
                    <a:pt x="0" y="3"/>
                  </a:lnTo>
                  <a:lnTo>
                    <a:pt x="0" y="10"/>
                  </a:lnTo>
                  <a:lnTo>
                    <a:pt x="6" y="8"/>
                  </a:lnTo>
                  <a:lnTo>
                    <a:pt x="10" y="14"/>
                  </a:lnTo>
                  <a:lnTo>
                    <a:pt x="16" y="13"/>
                  </a:lnTo>
                  <a:lnTo>
                    <a:pt x="17" y="8"/>
                  </a:lnTo>
                  <a:lnTo>
                    <a:pt x="12" y="3"/>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5" name="Freeform 659">
              <a:extLst>
                <a:ext uri="{FF2B5EF4-FFF2-40B4-BE49-F238E27FC236}">
                  <a16:creationId xmlns:a16="http://schemas.microsoft.com/office/drawing/2014/main" xmlns="" id="{F324095F-9CE6-4791-9940-F57420C7F8DC}"/>
                </a:ext>
              </a:extLst>
            </p:cNvPr>
            <p:cNvSpPr>
              <a:spLocks/>
            </p:cNvSpPr>
            <p:nvPr/>
          </p:nvSpPr>
          <p:spPr bwMode="auto">
            <a:xfrm>
              <a:off x="-2923" y="4521"/>
              <a:ext cx="11" cy="9"/>
            </a:xfrm>
            <a:custGeom>
              <a:avLst/>
              <a:gdLst>
                <a:gd name="T0" fmla="*/ 0 w 11"/>
                <a:gd name="T1" fmla="*/ 7 h 9"/>
                <a:gd name="T2" fmla="*/ 6 w 11"/>
                <a:gd name="T3" fmla="*/ 9 h 9"/>
                <a:gd name="T4" fmla="*/ 11 w 11"/>
                <a:gd name="T5" fmla="*/ 6 h 9"/>
                <a:gd name="T6" fmla="*/ 11 w 11"/>
                <a:gd name="T7" fmla="*/ 0 h 9"/>
                <a:gd name="T8" fmla="*/ 5 w 11"/>
                <a:gd name="T9" fmla="*/ 2 h 9"/>
                <a:gd name="T10" fmla="*/ 0 w 11"/>
                <a:gd name="T11" fmla="*/ 7 h 9"/>
              </a:gdLst>
              <a:ahLst/>
              <a:cxnLst>
                <a:cxn ang="0">
                  <a:pos x="T0" y="T1"/>
                </a:cxn>
                <a:cxn ang="0">
                  <a:pos x="T2" y="T3"/>
                </a:cxn>
                <a:cxn ang="0">
                  <a:pos x="T4" y="T5"/>
                </a:cxn>
                <a:cxn ang="0">
                  <a:pos x="T6" y="T7"/>
                </a:cxn>
                <a:cxn ang="0">
                  <a:pos x="T8" y="T9"/>
                </a:cxn>
                <a:cxn ang="0">
                  <a:pos x="T10" y="T11"/>
                </a:cxn>
              </a:cxnLst>
              <a:rect l="0" t="0" r="r" b="b"/>
              <a:pathLst>
                <a:path w="11" h="9">
                  <a:moveTo>
                    <a:pt x="0" y="7"/>
                  </a:moveTo>
                  <a:lnTo>
                    <a:pt x="6" y="9"/>
                  </a:lnTo>
                  <a:lnTo>
                    <a:pt x="11" y="6"/>
                  </a:lnTo>
                  <a:lnTo>
                    <a:pt x="11" y="0"/>
                  </a:lnTo>
                  <a:lnTo>
                    <a:pt x="5" y="2"/>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6" name="Freeform 660">
              <a:extLst>
                <a:ext uri="{FF2B5EF4-FFF2-40B4-BE49-F238E27FC236}">
                  <a16:creationId xmlns:a16="http://schemas.microsoft.com/office/drawing/2014/main" xmlns="" id="{E6D3D95A-9BAC-438E-A38D-7C79AA50D0F7}"/>
                </a:ext>
              </a:extLst>
            </p:cNvPr>
            <p:cNvSpPr>
              <a:spLocks/>
            </p:cNvSpPr>
            <p:nvPr/>
          </p:nvSpPr>
          <p:spPr bwMode="auto">
            <a:xfrm>
              <a:off x="-2402" y="4304"/>
              <a:ext cx="33" cy="24"/>
            </a:xfrm>
            <a:custGeom>
              <a:avLst/>
              <a:gdLst>
                <a:gd name="T0" fmla="*/ 16 w 36"/>
                <a:gd name="T1" fmla="*/ 18 h 25"/>
                <a:gd name="T2" fmla="*/ 22 w 36"/>
                <a:gd name="T3" fmla="*/ 20 h 25"/>
                <a:gd name="T4" fmla="*/ 23 w 36"/>
                <a:gd name="T5" fmla="*/ 22 h 25"/>
                <a:gd name="T6" fmla="*/ 30 w 36"/>
                <a:gd name="T7" fmla="*/ 25 h 25"/>
                <a:gd name="T8" fmla="*/ 36 w 36"/>
                <a:gd name="T9" fmla="*/ 20 h 25"/>
                <a:gd name="T10" fmla="*/ 12 w 36"/>
                <a:gd name="T11" fmla="*/ 1 h 25"/>
                <a:gd name="T12" fmla="*/ 6 w 36"/>
                <a:gd name="T13" fmla="*/ 0 h 25"/>
                <a:gd name="T14" fmla="*/ 0 w 36"/>
                <a:gd name="T15" fmla="*/ 6 h 25"/>
                <a:gd name="T16" fmla="*/ 10 w 36"/>
                <a:gd name="T17" fmla="*/ 7 h 25"/>
                <a:gd name="T18" fmla="*/ 16 w 3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5">
                  <a:moveTo>
                    <a:pt x="16" y="18"/>
                  </a:moveTo>
                  <a:cubicBezTo>
                    <a:pt x="22" y="20"/>
                    <a:pt x="22" y="20"/>
                    <a:pt x="22" y="20"/>
                  </a:cubicBezTo>
                  <a:cubicBezTo>
                    <a:pt x="23" y="22"/>
                    <a:pt x="23" y="22"/>
                    <a:pt x="23" y="22"/>
                  </a:cubicBezTo>
                  <a:cubicBezTo>
                    <a:pt x="30" y="25"/>
                    <a:pt x="30" y="25"/>
                    <a:pt x="30" y="25"/>
                  </a:cubicBezTo>
                  <a:cubicBezTo>
                    <a:pt x="36" y="20"/>
                    <a:pt x="36" y="20"/>
                    <a:pt x="36" y="20"/>
                  </a:cubicBezTo>
                  <a:cubicBezTo>
                    <a:pt x="12" y="1"/>
                    <a:pt x="12" y="1"/>
                    <a:pt x="12" y="1"/>
                  </a:cubicBezTo>
                  <a:cubicBezTo>
                    <a:pt x="6" y="0"/>
                    <a:pt x="6" y="0"/>
                    <a:pt x="6" y="0"/>
                  </a:cubicBezTo>
                  <a:cubicBezTo>
                    <a:pt x="0" y="6"/>
                    <a:pt x="0" y="6"/>
                    <a:pt x="0" y="6"/>
                  </a:cubicBezTo>
                  <a:cubicBezTo>
                    <a:pt x="0" y="6"/>
                    <a:pt x="7" y="7"/>
                    <a:pt x="10" y="7"/>
                  </a:cubicBezTo>
                  <a:cubicBezTo>
                    <a:pt x="13" y="7"/>
                    <a:pt x="16" y="18"/>
                    <a:pt x="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7" name="Freeform 661">
              <a:extLst>
                <a:ext uri="{FF2B5EF4-FFF2-40B4-BE49-F238E27FC236}">
                  <a16:creationId xmlns:a16="http://schemas.microsoft.com/office/drawing/2014/main" xmlns="" id="{E6844D18-D1AF-4D42-AAD5-F2CB40354900}"/>
                </a:ext>
              </a:extLst>
            </p:cNvPr>
            <p:cNvSpPr>
              <a:spLocks/>
            </p:cNvSpPr>
            <p:nvPr/>
          </p:nvSpPr>
          <p:spPr bwMode="auto">
            <a:xfrm>
              <a:off x="-2416" y="4316"/>
              <a:ext cx="30" cy="16"/>
            </a:xfrm>
            <a:custGeom>
              <a:avLst/>
              <a:gdLst>
                <a:gd name="T0" fmla="*/ 10 w 32"/>
                <a:gd name="T1" fmla="*/ 8 h 17"/>
                <a:gd name="T2" fmla="*/ 22 w 32"/>
                <a:gd name="T3" fmla="*/ 16 h 17"/>
                <a:gd name="T4" fmla="*/ 31 w 32"/>
                <a:gd name="T5" fmla="*/ 14 h 17"/>
                <a:gd name="T6" fmla="*/ 24 w 32"/>
                <a:gd name="T7" fmla="*/ 8 h 17"/>
                <a:gd name="T8" fmla="*/ 18 w 32"/>
                <a:gd name="T9" fmla="*/ 2 h 17"/>
                <a:gd name="T10" fmla="*/ 10 w 32"/>
                <a:gd name="T11" fmla="*/ 0 h 17"/>
                <a:gd name="T12" fmla="*/ 4 w 32"/>
                <a:gd name="T13" fmla="*/ 0 h 17"/>
                <a:gd name="T14" fmla="*/ 0 w 32"/>
                <a:gd name="T15" fmla="*/ 6 h 17"/>
                <a:gd name="T16" fmla="*/ 4 w 32"/>
                <a:gd name="T17" fmla="*/ 8 h 17"/>
                <a:gd name="T18" fmla="*/ 10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0" y="8"/>
                  </a:moveTo>
                  <a:cubicBezTo>
                    <a:pt x="15" y="15"/>
                    <a:pt x="21" y="16"/>
                    <a:pt x="22" y="16"/>
                  </a:cubicBezTo>
                  <a:cubicBezTo>
                    <a:pt x="24" y="17"/>
                    <a:pt x="30" y="15"/>
                    <a:pt x="31" y="14"/>
                  </a:cubicBezTo>
                  <a:cubicBezTo>
                    <a:pt x="32" y="12"/>
                    <a:pt x="24" y="8"/>
                    <a:pt x="24" y="8"/>
                  </a:cubicBezTo>
                  <a:cubicBezTo>
                    <a:pt x="18" y="2"/>
                    <a:pt x="18" y="2"/>
                    <a:pt x="18" y="2"/>
                  </a:cubicBezTo>
                  <a:cubicBezTo>
                    <a:pt x="10" y="0"/>
                    <a:pt x="10" y="0"/>
                    <a:pt x="10" y="0"/>
                  </a:cubicBezTo>
                  <a:cubicBezTo>
                    <a:pt x="4" y="0"/>
                    <a:pt x="4" y="0"/>
                    <a:pt x="4" y="0"/>
                  </a:cubicBezTo>
                  <a:cubicBezTo>
                    <a:pt x="0" y="6"/>
                    <a:pt x="0" y="6"/>
                    <a:pt x="0" y="6"/>
                  </a:cubicBezTo>
                  <a:cubicBezTo>
                    <a:pt x="4" y="8"/>
                    <a:pt x="4" y="8"/>
                    <a:pt x="4" y="8"/>
                  </a:cubicBezTo>
                  <a:cubicBezTo>
                    <a:pt x="4" y="8"/>
                    <a:pt x="5"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8" name="Freeform 662">
              <a:extLst>
                <a:ext uri="{FF2B5EF4-FFF2-40B4-BE49-F238E27FC236}">
                  <a16:creationId xmlns:a16="http://schemas.microsoft.com/office/drawing/2014/main" xmlns="" id="{94E5D389-18EB-4D1E-A4FD-7D8A429D4723}"/>
                </a:ext>
              </a:extLst>
            </p:cNvPr>
            <p:cNvSpPr>
              <a:spLocks/>
            </p:cNvSpPr>
            <p:nvPr/>
          </p:nvSpPr>
          <p:spPr bwMode="auto">
            <a:xfrm>
              <a:off x="-2332" y="4151"/>
              <a:ext cx="16" cy="22"/>
            </a:xfrm>
            <a:custGeom>
              <a:avLst/>
              <a:gdLst>
                <a:gd name="T0" fmla="*/ 4 w 17"/>
                <a:gd name="T1" fmla="*/ 23 h 23"/>
                <a:gd name="T2" fmla="*/ 16 w 17"/>
                <a:gd name="T3" fmla="*/ 7 h 23"/>
                <a:gd name="T4" fmla="*/ 11 w 17"/>
                <a:gd name="T5" fmla="*/ 0 h 23"/>
                <a:gd name="T6" fmla="*/ 2 w 17"/>
                <a:gd name="T7" fmla="*/ 13 h 23"/>
                <a:gd name="T8" fmla="*/ 0 w 17"/>
                <a:gd name="T9" fmla="*/ 18 h 23"/>
                <a:gd name="T10" fmla="*/ 4 w 17"/>
                <a:gd name="T11" fmla="*/ 23 h 23"/>
              </a:gdLst>
              <a:ahLst/>
              <a:cxnLst>
                <a:cxn ang="0">
                  <a:pos x="T0" y="T1"/>
                </a:cxn>
                <a:cxn ang="0">
                  <a:pos x="T2" y="T3"/>
                </a:cxn>
                <a:cxn ang="0">
                  <a:pos x="T4" y="T5"/>
                </a:cxn>
                <a:cxn ang="0">
                  <a:pos x="T6" y="T7"/>
                </a:cxn>
                <a:cxn ang="0">
                  <a:pos x="T8" y="T9"/>
                </a:cxn>
                <a:cxn ang="0">
                  <a:pos x="T10" y="T11"/>
                </a:cxn>
              </a:cxnLst>
              <a:rect l="0" t="0" r="r" b="b"/>
              <a:pathLst>
                <a:path w="17" h="23">
                  <a:moveTo>
                    <a:pt x="4" y="23"/>
                  </a:moveTo>
                  <a:cubicBezTo>
                    <a:pt x="17" y="16"/>
                    <a:pt x="16" y="7"/>
                    <a:pt x="16" y="7"/>
                  </a:cubicBezTo>
                  <a:cubicBezTo>
                    <a:pt x="11" y="0"/>
                    <a:pt x="11" y="0"/>
                    <a:pt x="11" y="0"/>
                  </a:cubicBezTo>
                  <a:cubicBezTo>
                    <a:pt x="2" y="13"/>
                    <a:pt x="2" y="13"/>
                    <a:pt x="2" y="13"/>
                  </a:cubicBezTo>
                  <a:cubicBezTo>
                    <a:pt x="0" y="18"/>
                    <a:pt x="0" y="18"/>
                    <a:pt x="0" y="18"/>
                  </a:cubicBezTo>
                  <a:cubicBezTo>
                    <a:pt x="0" y="18"/>
                    <a:pt x="2" y="22"/>
                    <a:pt x="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9" name="Freeform 663">
              <a:extLst>
                <a:ext uri="{FF2B5EF4-FFF2-40B4-BE49-F238E27FC236}">
                  <a16:creationId xmlns:a16="http://schemas.microsoft.com/office/drawing/2014/main" xmlns="" id="{EA0B1AF9-D5CB-4109-A518-D2563153C717}"/>
                </a:ext>
              </a:extLst>
            </p:cNvPr>
            <p:cNvSpPr>
              <a:spLocks/>
            </p:cNvSpPr>
            <p:nvPr/>
          </p:nvSpPr>
          <p:spPr bwMode="auto">
            <a:xfrm>
              <a:off x="-2314" y="4136"/>
              <a:ext cx="11" cy="11"/>
            </a:xfrm>
            <a:custGeom>
              <a:avLst/>
              <a:gdLst>
                <a:gd name="T0" fmla="*/ 12 w 12"/>
                <a:gd name="T1" fmla="*/ 0 h 11"/>
                <a:gd name="T2" fmla="*/ 0 w 12"/>
                <a:gd name="T3" fmla="*/ 11 h 11"/>
                <a:gd name="T4" fmla="*/ 5 w 12"/>
                <a:gd name="T5" fmla="*/ 5 h 11"/>
                <a:gd name="T6" fmla="*/ 12 w 12"/>
                <a:gd name="T7" fmla="*/ 0 h 11"/>
              </a:gdLst>
              <a:ahLst/>
              <a:cxnLst>
                <a:cxn ang="0">
                  <a:pos x="T0" y="T1"/>
                </a:cxn>
                <a:cxn ang="0">
                  <a:pos x="T2" y="T3"/>
                </a:cxn>
                <a:cxn ang="0">
                  <a:pos x="T4" y="T5"/>
                </a:cxn>
                <a:cxn ang="0">
                  <a:pos x="T6" y="T7"/>
                </a:cxn>
              </a:cxnLst>
              <a:rect l="0" t="0" r="r" b="b"/>
              <a:pathLst>
                <a:path w="12" h="11">
                  <a:moveTo>
                    <a:pt x="12" y="0"/>
                  </a:moveTo>
                  <a:cubicBezTo>
                    <a:pt x="1" y="2"/>
                    <a:pt x="0" y="11"/>
                    <a:pt x="0" y="11"/>
                  </a:cubicBezTo>
                  <a:cubicBezTo>
                    <a:pt x="5" y="5"/>
                    <a:pt x="5" y="5"/>
                    <a:pt x="5" y="5"/>
                  </a:cubicBezTo>
                  <a:cubicBezTo>
                    <a:pt x="5" y="5"/>
                    <a:pt x="6"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0" name="Freeform 664">
              <a:extLst>
                <a:ext uri="{FF2B5EF4-FFF2-40B4-BE49-F238E27FC236}">
                  <a16:creationId xmlns:a16="http://schemas.microsoft.com/office/drawing/2014/main" xmlns="" id="{C73CA8A7-4F20-45EA-9AFF-243B5B075A71}"/>
                </a:ext>
              </a:extLst>
            </p:cNvPr>
            <p:cNvSpPr>
              <a:spLocks/>
            </p:cNvSpPr>
            <p:nvPr/>
          </p:nvSpPr>
          <p:spPr bwMode="auto">
            <a:xfrm>
              <a:off x="-2295" y="4122"/>
              <a:ext cx="24" cy="12"/>
            </a:xfrm>
            <a:custGeom>
              <a:avLst/>
              <a:gdLst>
                <a:gd name="T0" fmla="*/ 19 w 25"/>
                <a:gd name="T1" fmla="*/ 6 h 12"/>
                <a:gd name="T2" fmla="*/ 25 w 25"/>
                <a:gd name="T3" fmla="*/ 0 h 12"/>
                <a:gd name="T4" fmla="*/ 19 w 25"/>
                <a:gd name="T5" fmla="*/ 1 h 12"/>
                <a:gd name="T6" fmla="*/ 11 w 25"/>
                <a:gd name="T7" fmla="*/ 4 h 12"/>
                <a:gd name="T8" fmla="*/ 2 w 25"/>
                <a:gd name="T9" fmla="*/ 6 h 12"/>
                <a:gd name="T10" fmla="*/ 0 w 25"/>
                <a:gd name="T11" fmla="*/ 12 h 12"/>
                <a:gd name="T12" fmla="*/ 14 w 25"/>
                <a:gd name="T13" fmla="*/ 6 h 12"/>
                <a:gd name="T14" fmla="*/ 19 w 25"/>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
                  <a:moveTo>
                    <a:pt x="19" y="6"/>
                  </a:moveTo>
                  <a:cubicBezTo>
                    <a:pt x="25" y="0"/>
                    <a:pt x="25" y="0"/>
                    <a:pt x="25" y="0"/>
                  </a:cubicBezTo>
                  <a:cubicBezTo>
                    <a:pt x="19" y="1"/>
                    <a:pt x="19" y="1"/>
                    <a:pt x="19" y="1"/>
                  </a:cubicBezTo>
                  <a:cubicBezTo>
                    <a:pt x="19" y="1"/>
                    <a:pt x="14" y="3"/>
                    <a:pt x="11" y="4"/>
                  </a:cubicBezTo>
                  <a:cubicBezTo>
                    <a:pt x="9" y="6"/>
                    <a:pt x="2" y="6"/>
                    <a:pt x="2" y="6"/>
                  </a:cubicBezTo>
                  <a:cubicBezTo>
                    <a:pt x="0" y="12"/>
                    <a:pt x="0" y="12"/>
                    <a:pt x="0" y="12"/>
                  </a:cubicBezTo>
                  <a:cubicBezTo>
                    <a:pt x="14" y="6"/>
                    <a:pt x="14" y="6"/>
                    <a:pt x="14" y="6"/>
                  </a:cubicBezTo>
                  <a:lnTo>
                    <a:pt x="1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1" name="Freeform 665">
              <a:extLst>
                <a:ext uri="{FF2B5EF4-FFF2-40B4-BE49-F238E27FC236}">
                  <a16:creationId xmlns:a16="http://schemas.microsoft.com/office/drawing/2014/main" xmlns="" id="{8F4254A0-5B4A-4D0F-B38B-424EC3BDE202}"/>
                </a:ext>
              </a:extLst>
            </p:cNvPr>
            <p:cNvSpPr>
              <a:spLocks/>
            </p:cNvSpPr>
            <p:nvPr/>
          </p:nvSpPr>
          <p:spPr bwMode="auto">
            <a:xfrm>
              <a:off x="-2262" y="4119"/>
              <a:ext cx="17" cy="7"/>
            </a:xfrm>
            <a:custGeom>
              <a:avLst/>
              <a:gdLst>
                <a:gd name="T0" fmla="*/ 5 w 17"/>
                <a:gd name="T1" fmla="*/ 4 h 7"/>
                <a:gd name="T2" fmla="*/ 12 w 17"/>
                <a:gd name="T3" fmla="*/ 6 h 7"/>
                <a:gd name="T4" fmla="*/ 17 w 17"/>
                <a:gd name="T5" fmla="*/ 2 h 7"/>
                <a:gd name="T6" fmla="*/ 6 w 17"/>
                <a:gd name="T7" fmla="*/ 2 h 7"/>
                <a:gd name="T8" fmla="*/ 0 w 17"/>
                <a:gd name="T9" fmla="*/ 0 h 7"/>
                <a:gd name="T10" fmla="*/ 1 w 17"/>
                <a:gd name="T11" fmla="*/ 7 h 7"/>
                <a:gd name="T12" fmla="*/ 5 w 1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5" y="4"/>
                  </a:moveTo>
                  <a:lnTo>
                    <a:pt x="12" y="6"/>
                  </a:lnTo>
                  <a:lnTo>
                    <a:pt x="17" y="2"/>
                  </a:lnTo>
                  <a:lnTo>
                    <a:pt x="6" y="2"/>
                  </a:lnTo>
                  <a:lnTo>
                    <a:pt x="0" y="0"/>
                  </a:lnTo>
                  <a:lnTo>
                    <a:pt x="1" y="7"/>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2" name="Freeform 666">
              <a:extLst>
                <a:ext uri="{FF2B5EF4-FFF2-40B4-BE49-F238E27FC236}">
                  <a16:creationId xmlns:a16="http://schemas.microsoft.com/office/drawing/2014/main" xmlns="" id="{49EE6222-CBEC-4802-B7D8-9F68126E7383}"/>
                </a:ext>
              </a:extLst>
            </p:cNvPr>
            <p:cNvSpPr>
              <a:spLocks/>
            </p:cNvSpPr>
            <p:nvPr/>
          </p:nvSpPr>
          <p:spPr bwMode="auto">
            <a:xfrm>
              <a:off x="-2229" y="4118"/>
              <a:ext cx="13" cy="6"/>
            </a:xfrm>
            <a:custGeom>
              <a:avLst/>
              <a:gdLst>
                <a:gd name="T0" fmla="*/ 0 w 13"/>
                <a:gd name="T1" fmla="*/ 6 h 6"/>
                <a:gd name="T2" fmla="*/ 3 w 13"/>
                <a:gd name="T3" fmla="*/ 4 h 6"/>
                <a:gd name="T4" fmla="*/ 8 w 13"/>
                <a:gd name="T5" fmla="*/ 3 h 6"/>
                <a:gd name="T6" fmla="*/ 13 w 13"/>
                <a:gd name="T7" fmla="*/ 0 h 6"/>
                <a:gd name="T8" fmla="*/ 2 w 13"/>
                <a:gd name="T9" fmla="*/ 0 h 6"/>
                <a:gd name="T10" fmla="*/ 0 w 13"/>
                <a:gd name="T11" fmla="*/ 6 h 6"/>
              </a:gdLst>
              <a:ahLst/>
              <a:cxnLst>
                <a:cxn ang="0">
                  <a:pos x="T0" y="T1"/>
                </a:cxn>
                <a:cxn ang="0">
                  <a:pos x="T2" y="T3"/>
                </a:cxn>
                <a:cxn ang="0">
                  <a:pos x="T4" y="T5"/>
                </a:cxn>
                <a:cxn ang="0">
                  <a:pos x="T6" y="T7"/>
                </a:cxn>
                <a:cxn ang="0">
                  <a:pos x="T8" y="T9"/>
                </a:cxn>
                <a:cxn ang="0">
                  <a:pos x="T10" y="T11"/>
                </a:cxn>
              </a:cxnLst>
              <a:rect l="0" t="0" r="r" b="b"/>
              <a:pathLst>
                <a:path w="13" h="6">
                  <a:moveTo>
                    <a:pt x="0" y="6"/>
                  </a:moveTo>
                  <a:lnTo>
                    <a:pt x="3" y="4"/>
                  </a:lnTo>
                  <a:lnTo>
                    <a:pt x="8" y="3"/>
                  </a:lnTo>
                  <a:lnTo>
                    <a:pt x="13" y="0"/>
                  </a:lnTo>
                  <a:lnTo>
                    <a:pt x="2"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3" name="Freeform 667">
              <a:extLst>
                <a:ext uri="{FF2B5EF4-FFF2-40B4-BE49-F238E27FC236}">
                  <a16:creationId xmlns:a16="http://schemas.microsoft.com/office/drawing/2014/main" xmlns="" id="{71B75FFE-3548-46D6-93B1-5AEB1D1D8E16}"/>
                </a:ext>
              </a:extLst>
            </p:cNvPr>
            <p:cNvSpPr>
              <a:spLocks/>
            </p:cNvSpPr>
            <p:nvPr/>
          </p:nvSpPr>
          <p:spPr bwMode="auto">
            <a:xfrm>
              <a:off x="-2190" y="4106"/>
              <a:ext cx="5" cy="8"/>
            </a:xfrm>
            <a:custGeom>
              <a:avLst/>
              <a:gdLst>
                <a:gd name="T0" fmla="*/ 5 w 5"/>
                <a:gd name="T1" fmla="*/ 8 h 8"/>
                <a:gd name="T2" fmla="*/ 5 w 5"/>
                <a:gd name="T3" fmla="*/ 0 h 8"/>
                <a:gd name="T4" fmla="*/ 0 w 5"/>
                <a:gd name="T5" fmla="*/ 5 h 8"/>
                <a:gd name="T6" fmla="*/ 5 w 5"/>
                <a:gd name="T7" fmla="*/ 8 h 8"/>
              </a:gdLst>
              <a:ahLst/>
              <a:cxnLst>
                <a:cxn ang="0">
                  <a:pos x="T0" y="T1"/>
                </a:cxn>
                <a:cxn ang="0">
                  <a:pos x="T2" y="T3"/>
                </a:cxn>
                <a:cxn ang="0">
                  <a:pos x="T4" y="T5"/>
                </a:cxn>
                <a:cxn ang="0">
                  <a:pos x="T6" y="T7"/>
                </a:cxn>
              </a:cxnLst>
              <a:rect l="0" t="0" r="r" b="b"/>
              <a:pathLst>
                <a:path w="5" h="8">
                  <a:moveTo>
                    <a:pt x="5" y="8"/>
                  </a:moveTo>
                  <a:lnTo>
                    <a:pt x="5" y="0"/>
                  </a:lnTo>
                  <a:lnTo>
                    <a:pt x="0" y="5"/>
                  </a:lnTo>
                  <a:lnTo>
                    <a:pt x="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4" name="Freeform 668">
              <a:extLst>
                <a:ext uri="{FF2B5EF4-FFF2-40B4-BE49-F238E27FC236}">
                  <a16:creationId xmlns:a16="http://schemas.microsoft.com/office/drawing/2014/main" xmlns="" id="{C471682F-D045-470D-8B79-0D7E19B60ACF}"/>
                </a:ext>
              </a:extLst>
            </p:cNvPr>
            <p:cNvSpPr>
              <a:spLocks/>
            </p:cNvSpPr>
            <p:nvPr/>
          </p:nvSpPr>
          <p:spPr bwMode="auto">
            <a:xfrm>
              <a:off x="-2157" y="4095"/>
              <a:ext cx="13" cy="3"/>
            </a:xfrm>
            <a:custGeom>
              <a:avLst/>
              <a:gdLst>
                <a:gd name="T0" fmla="*/ 0 w 13"/>
                <a:gd name="T1" fmla="*/ 3 h 3"/>
                <a:gd name="T2" fmla="*/ 7 w 13"/>
                <a:gd name="T3" fmla="*/ 3 h 3"/>
                <a:gd name="T4" fmla="*/ 13 w 13"/>
                <a:gd name="T5" fmla="*/ 0 h 3"/>
                <a:gd name="T6" fmla="*/ 7 w 13"/>
                <a:gd name="T7" fmla="*/ 0 h 3"/>
                <a:gd name="T8" fmla="*/ 0 w 13"/>
                <a:gd name="T9" fmla="*/ 3 h 3"/>
              </a:gdLst>
              <a:ahLst/>
              <a:cxnLst>
                <a:cxn ang="0">
                  <a:pos x="T0" y="T1"/>
                </a:cxn>
                <a:cxn ang="0">
                  <a:pos x="T2" y="T3"/>
                </a:cxn>
                <a:cxn ang="0">
                  <a:pos x="T4" y="T5"/>
                </a:cxn>
                <a:cxn ang="0">
                  <a:pos x="T6" y="T7"/>
                </a:cxn>
                <a:cxn ang="0">
                  <a:pos x="T8" y="T9"/>
                </a:cxn>
              </a:cxnLst>
              <a:rect l="0" t="0" r="r" b="b"/>
              <a:pathLst>
                <a:path w="13" h="3">
                  <a:moveTo>
                    <a:pt x="0" y="3"/>
                  </a:moveTo>
                  <a:lnTo>
                    <a:pt x="7" y="3"/>
                  </a:lnTo>
                  <a:lnTo>
                    <a:pt x="13" y="0"/>
                  </a:lnTo>
                  <a:lnTo>
                    <a:pt x="7"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5" name="Freeform 669">
              <a:extLst>
                <a:ext uri="{FF2B5EF4-FFF2-40B4-BE49-F238E27FC236}">
                  <a16:creationId xmlns:a16="http://schemas.microsoft.com/office/drawing/2014/main" xmlns="" id="{08F6CB4A-576C-48E1-BEC0-973AB5B3576A}"/>
                </a:ext>
              </a:extLst>
            </p:cNvPr>
            <p:cNvSpPr>
              <a:spLocks/>
            </p:cNvSpPr>
            <p:nvPr/>
          </p:nvSpPr>
          <p:spPr bwMode="auto">
            <a:xfrm>
              <a:off x="-2038" y="4003"/>
              <a:ext cx="9" cy="7"/>
            </a:xfrm>
            <a:custGeom>
              <a:avLst/>
              <a:gdLst>
                <a:gd name="T0" fmla="*/ 9 w 9"/>
                <a:gd name="T1" fmla="*/ 1 h 7"/>
                <a:gd name="T2" fmla="*/ 5 w 9"/>
                <a:gd name="T3" fmla="*/ 0 h 7"/>
                <a:gd name="T4" fmla="*/ 0 w 9"/>
                <a:gd name="T5" fmla="*/ 1 h 7"/>
                <a:gd name="T6" fmla="*/ 1 w 9"/>
                <a:gd name="T7" fmla="*/ 7 h 7"/>
                <a:gd name="T8" fmla="*/ 8 w 9"/>
                <a:gd name="T9" fmla="*/ 6 h 7"/>
                <a:gd name="T10" fmla="*/ 9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9" y="1"/>
                  </a:moveTo>
                  <a:lnTo>
                    <a:pt x="5" y="0"/>
                  </a:lnTo>
                  <a:lnTo>
                    <a:pt x="0" y="1"/>
                  </a:lnTo>
                  <a:lnTo>
                    <a:pt x="1" y="7"/>
                  </a:lnTo>
                  <a:lnTo>
                    <a:pt x="8" y="6"/>
                  </a:lnTo>
                  <a:lnTo>
                    <a:pt x="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6" name="Freeform 670">
              <a:extLst>
                <a:ext uri="{FF2B5EF4-FFF2-40B4-BE49-F238E27FC236}">
                  <a16:creationId xmlns:a16="http://schemas.microsoft.com/office/drawing/2014/main" xmlns="" id="{7828F528-CA45-46FF-B9DE-F83993FC4609}"/>
                </a:ext>
              </a:extLst>
            </p:cNvPr>
            <p:cNvSpPr>
              <a:spLocks/>
            </p:cNvSpPr>
            <p:nvPr/>
          </p:nvSpPr>
          <p:spPr bwMode="auto">
            <a:xfrm>
              <a:off x="-2067" y="3975"/>
              <a:ext cx="13" cy="8"/>
            </a:xfrm>
            <a:custGeom>
              <a:avLst/>
              <a:gdLst>
                <a:gd name="T0" fmla="*/ 0 w 13"/>
                <a:gd name="T1" fmla="*/ 5 h 8"/>
                <a:gd name="T2" fmla="*/ 6 w 13"/>
                <a:gd name="T3" fmla="*/ 8 h 8"/>
                <a:gd name="T4" fmla="*/ 11 w 13"/>
                <a:gd name="T5" fmla="*/ 8 h 8"/>
                <a:gd name="T6" fmla="*/ 13 w 13"/>
                <a:gd name="T7" fmla="*/ 5 h 8"/>
                <a:gd name="T8" fmla="*/ 10 w 13"/>
                <a:gd name="T9" fmla="*/ 1 h 8"/>
                <a:gd name="T10" fmla="*/ 3 w 13"/>
                <a:gd name="T11" fmla="*/ 0 h 8"/>
                <a:gd name="T12" fmla="*/ 0 w 13"/>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0" y="5"/>
                  </a:moveTo>
                  <a:lnTo>
                    <a:pt x="6" y="8"/>
                  </a:lnTo>
                  <a:lnTo>
                    <a:pt x="11" y="8"/>
                  </a:lnTo>
                  <a:lnTo>
                    <a:pt x="13" y="5"/>
                  </a:lnTo>
                  <a:lnTo>
                    <a:pt x="10" y="1"/>
                  </a:lnTo>
                  <a:lnTo>
                    <a:pt x="3"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7" name="Freeform 671">
              <a:extLst>
                <a:ext uri="{FF2B5EF4-FFF2-40B4-BE49-F238E27FC236}">
                  <a16:creationId xmlns:a16="http://schemas.microsoft.com/office/drawing/2014/main" xmlns="" id="{3DBC3720-C44E-4708-8D70-1B212E401707}"/>
                </a:ext>
              </a:extLst>
            </p:cNvPr>
            <p:cNvSpPr>
              <a:spLocks/>
            </p:cNvSpPr>
            <p:nvPr/>
          </p:nvSpPr>
          <p:spPr bwMode="auto">
            <a:xfrm>
              <a:off x="-2074" y="3980"/>
              <a:ext cx="5" cy="13"/>
            </a:xfrm>
            <a:custGeom>
              <a:avLst/>
              <a:gdLst>
                <a:gd name="T0" fmla="*/ 5 w 5"/>
                <a:gd name="T1" fmla="*/ 13 h 13"/>
                <a:gd name="T2" fmla="*/ 4 w 5"/>
                <a:gd name="T3" fmla="*/ 5 h 13"/>
                <a:gd name="T4" fmla="*/ 3 w 5"/>
                <a:gd name="T5" fmla="*/ 0 h 13"/>
                <a:gd name="T6" fmla="*/ 0 w 5"/>
                <a:gd name="T7" fmla="*/ 7 h 13"/>
                <a:gd name="T8" fmla="*/ 5 w 5"/>
                <a:gd name="T9" fmla="*/ 13 h 13"/>
              </a:gdLst>
              <a:ahLst/>
              <a:cxnLst>
                <a:cxn ang="0">
                  <a:pos x="T0" y="T1"/>
                </a:cxn>
                <a:cxn ang="0">
                  <a:pos x="T2" y="T3"/>
                </a:cxn>
                <a:cxn ang="0">
                  <a:pos x="T4" y="T5"/>
                </a:cxn>
                <a:cxn ang="0">
                  <a:pos x="T6" y="T7"/>
                </a:cxn>
                <a:cxn ang="0">
                  <a:pos x="T8" y="T9"/>
                </a:cxn>
              </a:cxnLst>
              <a:rect l="0" t="0" r="r" b="b"/>
              <a:pathLst>
                <a:path w="5" h="13">
                  <a:moveTo>
                    <a:pt x="5" y="13"/>
                  </a:moveTo>
                  <a:lnTo>
                    <a:pt x="4" y="5"/>
                  </a:lnTo>
                  <a:lnTo>
                    <a:pt x="3" y="0"/>
                  </a:lnTo>
                  <a:lnTo>
                    <a:pt x="0" y="7"/>
                  </a:lnTo>
                  <a:lnTo>
                    <a:pt x="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8" name="Freeform 672">
              <a:extLst>
                <a:ext uri="{FF2B5EF4-FFF2-40B4-BE49-F238E27FC236}">
                  <a16:creationId xmlns:a16="http://schemas.microsoft.com/office/drawing/2014/main" xmlns="" id="{8334896E-83CA-4037-A1F1-74207D586611}"/>
                </a:ext>
              </a:extLst>
            </p:cNvPr>
            <p:cNvSpPr>
              <a:spLocks/>
            </p:cNvSpPr>
            <p:nvPr/>
          </p:nvSpPr>
          <p:spPr bwMode="auto">
            <a:xfrm>
              <a:off x="-2067" y="3895"/>
              <a:ext cx="6" cy="12"/>
            </a:xfrm>
            <a:custGeom>
              <a:avLst/>
              <a:gdLst>
                <a:gd name="T0" fmla="*/ 0 w 6"/>
                <a:gd name="T1" fmla="*/ 0 h 12"/>
                <a:gd name="T2" fmla="*/ 6 w 6"/>
                <a:gd name="T3" fmla="*/ 12 h 12"/>
                <a:gd name="T4" fmla="*/ 5 w 6"/>
                <a:gd name="T5" fmla="*/ 6 h 12"/>
                <a:gd name="T6" fmla="*/ 5 w 6"/>
                <a:gd name="T7" fmla="*/ 0 h 12"/>
                <a:gd name="T8" fmla="*/ 0 w 6"/>
                <a:gd name="T9" fmla="*/ 0 h 12"/>
              </a:gdLst>
              <a:ahLst/>
              <a:cxnLst>
                <a:cxn ang="0">
                  <a:pos x="T0" y="T1"/>
                </a:cxn>
                <a:cxn ang="0">
                  <a:pos x="T2" y="T3"/>
                </a:cxn>
                <a:cxn ang="0">
                  <a:pos x="T4" y="T5"/>
                </a:cxn>
                <a:cxn ang="0">
                  <a:pos x="T6" y="T7"/>
                </a:cxn>
                <a:cxn ang="0">
                  <a:pos x="T8" y="T9"/>
                </a:cxn>
              </a:cxnLst>
              <a:rect l="0" t="0" r="r" b="b"/>
              <a:pathLst>
                <a:path w="6" h="12">
                  <a:moveTo>
                    <a:pt x="0" y="0"/>
                  </a:moveTo>
                  <a:lnTo>
                    <a:pt x="6" y="12"/>
                  </a:lnTo>
                  <a:lnTo>
                    <a:pt x="5" y="6"/>
                  </a:lnTo>
                  <a:lnTo>
                    <a:pt x="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9" name="Freeform 673">
              <a:extLst>
                <a:ext uri="{FF2B5EF4-FFF2-40B4-BE49-F238E27FC236}">
                  <a16:creationId xmlns:a16="http://schemas.microsoft.com/office/drawing/2014/main" xmlns="" id="{59049831-D353-4344-AA92-B72F10A6FB7C}"/>
                </a:ext>
              </a:extLst>
            </p:cNvPr>
            <p:cNvSpPr>
              <a:spLocks/>
            </p:cNvSpPr>
            <p:nvPr/>
          </p:nvSpPr>
          <p:spPr bwMode="auto">
            <a:xfrm>
              <a:off x="-2887" y="2971"/>
              <a:ext cx="12" cy="21"/>
            </a:xfrm>
            <a:custGeom>
              <a:avLst/>
              <a:gdLst>
                <a:gd name="T0" fmla="*/ 8 w 12"/>
                <a:gd name="T1" fmla="*/ 7 h 23"/>
                <a:gd name="T2" fmla="*/ 4 w 12"/>
                <a:gd name="T3" fmla="*/ 0 h 23"/>
                <a:gd name="T4" fmla="*/ 0 w 12"/>
                <a:gd name="T5" fmla="*/ 17 h 23"/>
                <a:gd name="T6" fmla="*/ 3 w 12"/>
                <a:gd name="T7" fmla="*/ 23 h 23"/>
                <a:gd name="T8" fmla="*/ 8 w 12"/>
                <a:gd name="T9" fmla="*/ 7 h 23"/>
              </a:gdLst>
              <a:ahLst/>
              <a:cxnLst>
                <a:cxn ang="0">
                  <a:pos x="T0" y="T1"/>
                </a:cxn>
                <a:cxn ang="0">
                  <a:pos x="T2" y="T3"/>
                </a:cxn>
                <a:cxn ang="0">
                  <a:pos x="T4" y="T5"/>
                </a:cxn>
                <a:cxn ang="0">
                  <a:pos x="T6" y="T7"/>
                </a:cxn>
                <a:cxn ang="0">
                  <a:pos x="T8" y="T9"/>
                </a:cxn>
              </a:cxnLst>
              <a:rect l="0" t="0" r="r" b="b"/>
              <a:pathLst>
                <a:path w="12" h="23">
                  <a:moveTo>
                    <a:pt x="8" y="7"/>
                  </a:moveTo>
                  <a:cubicBezTo>
                    <a:pt x="6" y="6"/>
                    <a:pt x="4" y="0"/>
                    <a:pt x="4" y="0"/>
                  </a:cubicBezTo>
                  <a:cubicBezTo>
                    <a:pt x="5" y="10"/>
                    <a:pt x="1" y="16"/>
                    <a:pt x="0" y="17"/>
                  </a:cubicBezTo>
                  <a:cubicBezTo>
                    <a:pt x="0" y="18"/>
                    <a:pt x="1" y="20"/>
                    <a:pt x="3" y="23"/>
                  </a:cubicBezTo>
                  <a:cubicBezTo>
                    <a:pt x="12" y="14"/>
                    <a:pt x="9" y="8"/>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0" name="Freeform 674">
              <a:extLst>
                <a:ext uri="{FF2B5EF4-FFF2-40B4-BE49-F238E27FC236}">
                  <a16:creationId xmlns:a16="http://schemas.microsoft.com/office/drawing/2014/main" xmlns="" id="{F0F6CB47-F17E-415C-A53F-364BDD953DC7}"/>
                </a:ext>
              </a:extLst>
            </p:cNvPr>
            <p:cNvSpPr>
              <a:spLocks/>
            </p:cNvSpPr>
            <p:nvPr/>
          </p:nvSpPr>
          <p:spPr bwMode="auto">
            <a:xfrm>
              <a:off x="-2913" y="3021"/>
              <a:ext cx="14" cy="20"/>
            </a:xfrm>
            <a:custGeom>
              <a:avLst/>
              <a:gdLst>
                <a:gd name="T0" fmla="*/ 9 w 14"/>
                <a:gd name="T1" fmla="*/ 20 h 20"/>
                <a:gd name="T2" fmla="*/ 14 w 14"/>
                <a:gd name="T3" fmla="*/ 11 h 20"/>
                <a:gd name="T4" fmla="*/ 6 w 14"/>
                <a:gd name="T5" fmla="*/ 0 h 20"/>
                <a:gd name="T6" fmla="*/ 0 w 14"/>
                <a:gd name="T7" fmla="*/ 0 h 20"/>
                <a:gd name="T8" fmla="*/ 0 w 14"/>
                <a:gd name="T9" fmla="*/ 6 h 20"/>
                <a:gd name="T10" fmla="*/ 6 w 14"/>
                <a:gd name="T11" fmla="*/ 10 h 20"/>
                <a:gd name="T12" fmla="*/ 9 w 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9" y="20"/>
                  </a:moveTo>
                  <a:lnTo>
                    <a:pt x="14" y="11"/>
                  </a:lnTo>
                  <a:lnTo>
                    <a:pt x="6" y="0"/>
                  </a:lnTo>
                  <a:lnTo>
                    <a:pt x="0" y="0"/>
                  </a:lnTo>
                  <a:lnTo>
                    <a:pt x="0" y="6"/>
                  </a:lnTo>
                  <a:lnTo>
                    <a:pt x="6" y="10"/>
                  </a:lnTo>
                  <a:lnTo>
                    <a:pt x="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1" name="Freeform 675">
              <a:extLst>
                <a:ext uri="{FF2B5EF4-FFF2-40B4-BE49-F238E27FC236}">
                  <a16:creationId xmlns:a16="http://schemas.microsoft.com/office/drawing/2014/main" xmlns="" id="{68D22C3C-381A-49F6-922F-46EA3BDDD1A0}"/>
                </a:ext>
              </a:extLst>
            </p:cNvPr>
            <p:cNvSpPr>
              <a:spLocks/>
            </p:cNvSpPr>
            <p:nvPr/>
          </p:nvSpPr>
          <p:spPr bwMode="auto">
            <a:xfrm>
              <a:off x="-2924" y="3050"/>
              <a:ext cx="13" cy="33"/>
            </a:xfrm>
            <a:custGeom>
              <a:avLst/>
              <a:gdLst>
                <a:gd name="T0" fmla="*/ 9 w 14"/>
                <a:gd name="T1" fmla="*/ 9 h 36"/>
                <a:gd name="T2" fmla="*/ 4 w 14"/>
                <a:gd name="T3" fmla="*/ 6 h 36"/>
                <a:gd name="T4" fmla="*/ 5 w 14"/>
                <a:gd name="T5" fmla="*/ 0 h 36"/>
                <a:gd name="T6" fmla="*/ 0 w 14"/>
                <a:gd name="T7" fmla="*/ 6 h 36"/>
                <a:gd name="T8" fmla="*/ 2 w 14"/>
                <a:gd name="T9" fmla="*/ 16 h 36"/>
                <a:gd name="T10" fmla="*/ 12 w 14"/>
                <a:gd name="T11" fmla="*/ 36 h 36"/>
                <a:gd name="T12" fmla="*/ 13 w 14"/>
                <a:gd name="T13" fmla="*/ 28 h 36"/>
                <a:gd name="T14" fmla="*/ 8 w 14"/>
                <a:gd name="T15" fmla="*/ 25 h 36"/>
                <a:gd name="T16" fmla="*/ 14 w 14"/>
                <a:gd name="T17" fmla="*/ 24 h 36"/>
                <a:gd name="T18" fmla="*/ 12 w 14"/>
                <a:gd name="T19" fmla="*/ 18 h 36"/>
                <a:gd name="T20" fmla="*/ 8 w 14"/>
                <a:gd name="T21" fmla="*/ 12 h 36"/>
                <a:gd name="T22" fmla="*/ 14 w 14"/>
                <a:gd name="T23" fmla="*/ 14 h 36"/>
                <a:gd name="T24" fmla="*/ 9 w 14"/>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6">
                  <a:moveTo>
                    <a:pt x="9" y="9"/>
                  </a:moveTo>
                  <a:cubicBezTo>
                    <a:pt x="4" y="6"/>
                    <a:pt x="4" y="6"/>
                    <a:pt x="4" y="6"/>
                  </a:cubicBezTo>
                  <a:cubicBezTo>
                    <a:pt x="5" y="0"/>
                    <a:pt x="5" y="0"/>
                    <a:pt x="5" y="0"/>
                  </a:cubicBezTo>
                  <a:cubicBezTo>
                    <a:pt x="0" y="6"/>
                    <a:pt x="0" y="6"/>
                    <a:pt x="0" y="6"/>
                  </a:cubicBezTo>
                  <a:cubicBezTo>
                    <a:pt x="0" y="6"/>
                    <a:pt x="2" y="14"/>
                    <a:pt x="2" y="16"/>
                  </a:cubicBezTo>
                  <a:cubicBezTo>
                    <a:pt x="2" y="19"/>
                    <a:pt x="3" y="27"/>
                    <a:pt x="12" y="36"/>
                  </a:cubicBezTo>
                  <a:cubicBezTo>
                    <a:pt x="13" y="33"/>
                    <a:pt x="13" y="28"/>
                    <a:pt x="13" y="28"/>
                  </a:cubicBezTo>
                  <a:cubicBezTo>
                    <a:pt x="8" y="25"/>
                    <a:pt x="8" y="25"/>
                    <a:pt x="8" y="25"/>
                  </a:cubicBezTo>
                  <a:cubicBezTo>
                    <a:pt x="14" y="24"/>
                    <a:pt x="14" y="24"/>
                    <a:pt x="14" y="24"/>
                  </a:cubicBezTo>
                  <a:cubicBezTo>
                    <a:pt x="12" y="18"/>
                    <a:pt x="12" y="18"/>
                    <a:pt x="12" y="18"/>
                  </a:cubicBezTo>
                  <a:cubicBezTo>
                    <a:pt x="8" y="12"/>
                    <a:pt x="8" y="12"/>
                    <a:pt x="8" y="12"/>
                  </a:cubicBezTo>
                  <a:cubicBezTo>
                    <a:pt x="14" y="14"/>
                    <a:pt x="14" y="14"/>
                    <a:pt x="14" y="14"/>
                  </a:cubicBez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2" name="Freeform 676">
              <a:extLst>
                <a:ext uri="{FF2B5EF4-FFF2-40B4-BE49-F238E27FC236}">
                  <a16:creationId xmlns:a16="http://schemas.microsoft.com/office/drawing/2014/main" xmlns="" id="{6D1A74C6-69D6-405C-8D57-0DAB73756D68}"/>
                </a:ext>
              </a:extLst>
            </p:cNvPr>
            <p:cNvSpPr>
              <a:spLocks/>
            </p:cNvSpPr>
            <p:nvPr/>
          </p:nvSpPr>
          <p:spPr bwMode="auto">
            <a:xfrm>
              <a:off x="-2936" y="2985"/>
              <a:ext cx="20" cy="17"/>
            </a:xfrm>
            <a:custGeom>
              <a:avLst/>
              <a:gdLst>
                <a:gd name="T0" fmla="*/ 4 w 22"/>
                <a:gd name="T1" fmla="*/ 13 h 18"/>
                <a:gd name="T2" fmla="*/ 11 w 22"/>
                <a:gd name="T3" fmla="*/ 12 h 18"/>
                <a:gd name="T4" fmla="*/ 10 w 22"/>
                <a:gd name="T5" fmla="*/ 18 h 18"/>
                <a:gd name="T6" fmla="*/ 22 w 22"/>
                <a:gd name="T7" fmla="*/ 12 h 18"/>
                <a:gd name="T8" fmla="*/ 12 w 22"/>
                <a:gd name="T9" fmla="*/ 0 h 18"/>
                <a:gd name="T10" fmla="*/ 6 w 22"/>
                <a:gd name="T11" fmla="*/ 3 h 18"/>
                <a:gd name="T12" fmla="*/ 0 w 22"/>
                <a:gd name="T13" fmla="*/ 1 h 18"/>
                <a:gd name="T14" fmla="*/ 4 w 22"/>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13"/>
                  </a:moveTo>
                  <a:cubicBezTo>
                    <a:pt x="10" y="12"/>
                    <a:pt x="11" y="12"/>
                    <a:pt x="11" y="12"/>
                  </a:cubicBezTo>
                  <a:cubicBezTo>
                    <a:pt x="10" y="18"/>
                    <a:pt x="10" y="18"/>
                    <a:pt x="10" y="18"/>
                  </a:cubicBezTo>
                  <a:cubicBezTo>
                    <a:pt x="10" y="18"/>
                    <a:pt x="21" y="13"/>
                    <a:pt x="22" y="12"/>
                  </a:cubicBezTo>
                  <a:cubicBezTo>
                    <a:pt x="16" y="6"/>
                    <a:pt x="12" y="0"/>
                    <a:pt x="12" y="0"/>
                  </a:cubicBezTo>
                  <a:cubicBezTo>
                    <a:pt x="6" y="3"/>
                    <a:pt x="6" y="3"/>
                    <a:pt x="6" y="3"/>
                  </a:cubicBezTo>
                  <a:cubicBezTo>
                    <a:pt x="0" y="1"/>
                    <a:pt x="0" y="1"/>
                    <a:pt x="0" y="1"/>
                  </a:cubicBezTo>
                  <a:cubicBezTo>
                    <a:pt x="0" y="1"/>
                    <a:pt x="5" y="10"/>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3" name="Freeform 677">
              <a:extLst>
                <a:ext uri="{FF2B5EF4-FFF2-40B4-BE49-F238E27FC236}">
                  <a16:creationId xmlns:a16="http://schemas.microsoft.com/office/drawing/2014/main" xmlns="" id="{D0391F45-8C85-40EF-910F-427E65F27CE0}"/>
                </a:ext>
              </a:extLst>
            </p:cNvPr>
            <p:cNvSpPr>
              <a:spLocks/>
            </p:cNvSpPr>
            <p:nvPr/>
          </p:nvSpPr>
          <p:spPr bwMode="auto">
            <a:xfrm>
              <a:off x="-2923" y="2970"/>
              <a:ext cx="22" cy="48"/>
            </a:xfrm>
            <a:custGeom>
              <a:avLst/>
              <a:gdLst>
                <a:gd name="T0" fmla="*/ 6 w 24"/>
                <a:gd name="T1" fmla="*/ 23 h 51"/>
                <a:gd name="T2" fmla="*/ 11 w 24"/>
                <a:gd name="T3" fmla="*/ 27 h 51"/>
                <a:gd name="T4" fmla="*/ 11 w 24"/>
                <a:gd name="T5" fmla="*/ 34 h 51"/>
                <a:gd name="T6" fmla="*/ 22 w 24"/>
                <a:gd name="T7" fmla="*/ 51 h 51"/>
                <a:gd name="T8" fmla="*/ 24 w 24"/>
                <a:gd name="T9" fmla="*/ 48 h 51"/>
                <a:gd name="T10" fmla="*/ 23 w 24"/>
                <a:gd name="T11" fmla="*/ 35 h 51"/>
                <a:gd name="T12" fmla="*/ 20 w 24"/>
                <a:gd name="T13" fmla="*/ 24 h 51"/>
                <a:gd name="T14" fmla="*/ 13 w 24"/>
                <a:gd name="T15" fmla="*/ 11 h 51"/>
                <a:gd name="T16" fmla="*/ 10 w 24"/>
                <a:gd name="T17" fmla="*/ 1 h 51"/>
                <a:gd name="T18" fmla="*/ 4 w 24"/>
                <a:gd name="T19" fmla="*/ 0 h 51"/>
                <a:gd name="T20" fmla="*/ 0 w 24"/>
                <a:gd name="T21" fmla="*/ 11 h 51"/>
                <a:gd name="T22" fmla="*/ 5 w 24"/>
                <a:gd name="T23" fmla="*/ 17 h 51"/>
                <a:gd name="T24" fmla="*/ 6 w 24"/>
                <a:gd name="T25"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51">
                  <a:moveTo>
                    <a:pt x="6" y="23"/>
                  </a:moveTo>
                  <a:cubicBezTo>
                    <a:pt x="11" y="27"/>
                    <a:pt x="11" y="27"/>
                    <a:pt x="11" y="27"/>
                  </a:cubicBezTo>
                  <a:cubicBezTo>
                    <a:pt x="11" y="34"/>
                    <a:pt x="11" y="34"/>
                    <a:pt x="11" y="34"/>
                  </a:cubicBezTo>
                  <a:cubicBezTo>
                    <a:pt x="22" y="51"/>
                    <a:pt x="22" y="51"/>
                    <a:pt x="22" y="51"/>
                  </a:cubicBezTo>
                  <a:cubicBezTo>
                    <a:pt x="24" y="48"/>
                    <a:pt x="24" y="48"/>
                    <a:pt x="24" y="48"/>
                  </a:cubicBezTo>
                  <a:cubicBezTo>
                    <a:pt x="23" y="35"/>
                    <a:pt x="23" y="35"/>
                    <a:pt x="23" y="35"/>
                  </a:cubicBezTo>
                  <a:cubicBezTo>
                    <a:pt x="23" y="35"/>
                    <a:pt x="22" y="28"/>
                    <a:pt x="20" y="24"/>
                  </a:cubicBezTo>
                  <a:cubicBezTo>
                    <a:pt x="15" y="21"/>
                    <a:pt x="13" y="15"/>
                    <a:pt x="13" y="11"/>
                  </a:cubicBezTo>
                  <a:cubicBezTo>
                    <a:pt x="12" y="8"/>
                    <a:pt x="10" y="1"/>
                    <a:pt x="10" y="1"/>
                  </a:cubicBezTo>
                  <a:cubicBezTo>
                    <a:pt x="10" y="1"/>
                    <a:pt x="8" y="1"/>
                    <a:pt x="4" y="0"/>
                  </a:cubicBezTo>
                  <a:cubicBezTo>
                    <a:pt x="5" y="4"/>
                    <a:pt x="0" y="11"/>
                    <a:pt x="0" y="11"/>
                  </a:cubicBezTo>
                  <a:cubicBezTo>
                    <a:pt x="5" y="17"/>
                    <a:pt x="5" y="17"/>
                    <a:pt x="5" y="17"/>
                  </a:cubicBezTo>
                  <a:lnTo>
                    <a:pt x="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4" name="Freeform 678">
              <a:extLst>
                <a:ext uri="{FF2B5EF4-FFF2-40B4-BE49-F238E27FC236}">
                  <a16:creationId xmlns:a16="http://schemas.microsoft.com/office/drawing/2014/main" xmlns="" id="{5FDD1898-F036-4CCE-9F5B-0C83DAC55BE1}"/>
                </a:ext>
              </a:extLst>
            </p:cNvPr>
            <p:cNvSpPr>
              <a:spLocks/>
            </p:cNvSpPr>
            <p:nvPr/>
          </p:nvSpPr>
          <p:spPr bwMode="auto">
            <a:xfrm>
              <a:off x="-2913" y="2967"/>
              <a:ext cx="24" cy="38"/>
            </a:xfrm>
            <a:custGeom>
              <a:avLst/>
              <a:gdLst>
                <a:gd name="T0" fmla="*/ 7 w 26"/>
                <a:gd name="T1" fmla="*/ 22 h 41"/>
                <a:gd name="T2" fmla="*/ 13 w 26"/>
                <a:gd name="T3" fmla="*/ 30 h 41"/>
                <a:gd name="T4" fmla="*/ 15 w 26"/>
                <a:gd name="T5" fmla="*/ 25 h 41"/>
                <a:gd name="T6" fmla="*/ 19 w 26"/>
                <a:gd name="T7" fmla="*/ 31 h 41"/>
                <a:gd name="T8" fmla="*/ 17 w 26"/>
                <a:gd name="T9" fmla="*/ 37 h 41"/>
                <a:gd name="T10" fmla="*/ 18 w 26"/>
                <a:gd name="T11" fmla="*/ 41 h 41"/>
                <a:gd name="T12" fmla="*/ 21 w 26"/>
                <a:gd name="T13" fmla="*/ 34 h 41"/>
                <a:gd name="T14" fmla="*/ 26 w 26"/>
                <a:gd name="T15" fmla="*/ 31 h 41"/>
                <a:gd name="T16" fmla="*/ 21 w 26"/>
                <a:gd name="T17" fmla="*/ 26 h 41"/>
                <a:gd name="T18" fmla="*/ 21 w 26"/>
                <a:gd name="T19" fmla="*/ 19 h 41"/>
                <a:gd name="T20" fmla="*/ 19 w 26"/>
                <a:gd name="T21" fmla="*/ 14 h 41"/>
                <a:gd name="T22" fmla="*/ 14 w 26"/>
                <a:gd name="T23" fmla="*/ 8 h 41"/>
                <a:gd name="T24" fmla="*/ 7 w 26"/>
                <a:gd name="T25" fmla="*/ 11 h 41"/>
                <a:gd name="T26" fmla="*/ 12 w 26"/>
                <a:gd name="T27" fmla="*/ 5 h 41"/>
                <a:gd name="T28" fmla="*/ 6 w 26"/>
                <a:gd name="T29" fmla="*/ 0 h 41"/>
                <a:gd name="T30" fmla="*/ 2 w 26"/>
                <a:gd name="T31" fmla="*/ 1 h 41"/>
                <a:gd name="T32" fmla="*/ 3 w 26"/>
                <a:gd name="T33" fmla="*/ 9 h 41"/>
                <a:gd name="T34" fmla="*/ 7 w 26"/>
                <a:gd name="T35"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1">
                  <a:moveTo>
                    <a:pt x="7" y="22"/>
                  </a:moveTo>
                  <a:cubicBezTo>
                    <a:pt x="11" y="25"/>
                    <a:pt x="13" y="30"/>
                    <a:pt x="13" y="30"/>
                  </a:cubicBezTo>
                  <a:cubicBezTo>
                    <a:pt x="15" y="25"/>
                    <a:pt x="15" y="25"/>
                    <a:pt x="15" y="25"/>
                  </a:cubicBezTo>
                  <a:cubicBezTo>
                    <a:pt x="19" y="31"/>
                    <a:pt x="19" y="31"/>
                    <a:pt x="19" y="31"/>
                  </a:cubicBezTo>
                  <a:cubicBezTo>
                    <a:pt x="17" y="37"/>
                    <a:pt x="17" y="37"/>
                    <a:pt x="17" y="37"/>
                  </a:cubicBezTo>
                  <a:cubicBezTo>
                    <a:pt x="18" y="41"/>
                    <a:pt x="18" y="41"/>
                    <a:pt x="18" y="41"/>
                  </a:cubicBezTo>
                  <a:cubicBezTo>
                    <a:pt x="21" y="34"/>
                    <a:pt x="21" y="34"/>
                    <a:pt x="21" y="34"/>
                  </a:cubicBezTo>
                  <a:cubicBezTo>
                    <a:pt x="26" y="31"/>
                    <a:pt x="26" y="31"/>
                    <a:pt x="26" y="31"/>
                  </a:cubicBezTo>
                  <a:cubicBezTo>
                    <a:pt x="21" y="26"/>
                    <a:pt x="21" y="26"/>
                    <a:pt x="21" y="26"/>
                  </a:cubicBezTo>
                  <a:cubicBezTo>
                    <a:pt x="21" y="19"/>
                    <a:pt x="21" y="19"/>
                    <a:pt x="21" y="19"/>
                  </a:cubicBezTo>
                  <a:cubicBezTo>
                    <a:pt x="19" y="14"/>
                    <a:pt x="19" y="14"/>
                    <a:pt x="19" y="14"/>
                  </a:cubicBezTo>
                  <a:cubicBezTo>
                    <a:pt x="14" y="8"/>
                    <a:pt x="14" y="8"/>
                    <a:pt x="14" y="8"/>
                  </a:cubicBezTo>
                  <a:cubicBezTo>
                    <a:pt x="7" y="11"/>
                    <a:pt x="7" y="11"/>
                    <a:pt x="7" y="11"/>
                  </a:cubicBezTo>
                  <a:cubicBezTo>
                    <a:pt x="12" y="5"/>
                    <a:pt x="12" y="5"/>
                    <a:pt x="12" y="5"/>
                  </a:cubicBezTo>
                  <a:cubicBezTo>
                    <a:pt x="6" y="0"/>
                    <a:pt x="6" y="0"/>
                    <a:pt x="6" y="0"/>
                  </a:cubicBezTo>
                  <a:cubicBezTo>
                    <a:pt x="2" y="1"/>
                    <a:pt x="2" y="1"/>
                    <a:pt x="2" y="1"/>
                  </a:cubicBezTo>
                  <a:cubicBezTo>
                    <a:pt x="0" y="2"/>
                    <a:pt x="3" y="7"/>
                    <a:pt x="3" y="9"/>
                  </a:cubicBezTo>
                  <a:cubicBezTo>
                    <a:pt x="3" y="11"/>
                    <a:pt x="4" y="18"/>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5" name="Freeform 679">
              <a:extLst>
                <a:ext uri="{FF2B5EF4-FFF2-40B4-BE49-F238E27FC236}">
                  <a16:creationId xmlns:a16="http://schemas.microsoft.com/office/drawing/2014/main" xmlns="" id="{EE86E667-C500-4C50-B3EF-DEB0521784DF}"/>
                </a:ext>
              </a:extLst>
            </p:cNvPr>
            <p:cNvSpPr>
              <a:spLocks/>
            </p:cNvSpPr>
            <p:nvPr/>
          </p:nvSpPr>
          <p:spPr bwMode="auto">
            <a:xfrm>
              <a:off x="-3668" y="2222"/>
              <a:ext cx="524" cy="433"/>
            </a:xfrm>
            <a:custGeom>
              <a:avLst/>
              <a:gdLst>
                <a:gd name="T0" fmla="*/ 58 w 559"/>
                <a:gd name="T1" fmla="*/ 199 h 461"/>
                <a:gd name="T2" fmla="*/ 70 w 559"/>
                <a:gd name="T3" fmla="*/ 224 h 461"/>
                <a:gd name="T4" fmla="*/ 106 w 559"/>
                <a:gd name="T5" fmla="*/ 243 h 461"/>
                <a:gd name="T6" fmla="*/ 76 w 559"/>
                <a:gd name="T7" fmla="*/ 262 h 461"/>
                <a:gd name="T8" fmla="*/ 110 w 559"/>
                <a:gd name="T9" fmla="*/ 279 h 461"/>
                <a:gd name="T10" fmla="*/ 64 w 559"/>
                <a:gd name="T11" fmla="*/ 291 h 461"/>
                <a:gd name="T12" fmla="*/ 23 w 559"/>
                <a:gd name="T13" fmla="*/ 285 h 461"/>
                <a:gd name="T14" fmla="*/ 68 w 559"/>
                <a:gd name="T15" fmla="*/ 339 h 461"/>
                <a:gd name="T16" fmla="*/ 92 w 559"/>
                <a:gd name="T17" fmla="*/ 345 h 461"/>
                <a:gd name="T18" fmla="*/ 109 w 559"/>
                <a:gd name="T19" fmla="*/ 369 h 461"/>
                <a:gd name="T20" fmla="*/ 121 w 559"/>
                <a:gd name="T21" fmla="*/ 395 h 461"/>
                <a:gd name="T22" fmla="*/ 194 w 559"/>
                <a:gd name="T23" fmla="*/ 456 h 461"/>
                <a:gd name="T24" fmla="*/ 253 w 559"/>
                <a:gd name="T25" fmla="*/ 449 h 461"/>
                <a:gd name="T26" fmla="*/ 281 w 559"/>
                <a:gd name="T27" fmla="*/ 440 h 461"/>
                <a:gd name="T28" fmla="*/ 312 w 559"/>
                <a:gd name="T29" fmla="*/ 447 h 461"/>
                <a:gd name="T30" fmla="*/ 360 w 559"/>
                <a:gd name="T31" fmla="*/ 433 h 461"/>
                <a:gd name="T32" fmla="*/ 438 w 559"/>
                <a:gd name="T33" fmla="*/ 428 h 461"/>
                <a:gd name="T34" fmla="*/ 479 w 559"/>
                <a:gd name="T35" fmla="*/ 387 h 461"/>
                <a:gd name="T36" fmla="*/ 521 w 559"/>
                <a:gd name="T37" fmla="*/ 369 h 461"/>
                <a:gd name="T38" fmla="*/ 528 w 559"/>
                <a:gd name="T39" fmla="*/ 359 h 461"/>
                <a:gd name="T40" fmla="*/ 526 w 559"/>
                <a:gd name="T41" fmla="*/ 332 h 461"/>
                <a:gd name="T42" fmla="*/ 554 w 559"/>
                <a:gd name="T43" fmla="*/ 308 h 461"/>
                <a:gd name="T44" fmla="*/ 528 w 559"/>
                <a:gd name="T45" fmla="*/ 270 h 461"/>
                <a:gd name="T46" fmla="*/ 506 w 559"/>
                <a:gd name="T47" fmla="*/ 245 h 461"/>
                <a:gd name="T48" fmla="*/ 516 w 559"/>
                <a:gd name="T49" fmla="*/ 193 h 461"/>
                <a:gd name="T50" fmla="*/ 515 w 559"/>
                <a:gd name="T51" fmla="*/ 178 h 461"/>
                <a:gd name="T52" fmla="*/ 483 w 559"/>
                <a:gd name="T53" fmla="*/ 139 h 461"/>
                <a:gd name="T54" fmla="*/ 450 w 559"/>
                <a:gd name="T55" fmla="*/ 139 h 461"/>
                <a:gd name="T56" fmla="*/ 430 w 559"/>
                <a:gd name="T57" fmla="*/ 168 h 461"/>
                <a:gd name="T58" fmla="*/ 381 w 559"/>
                <a:gd name="T59" fmla="*/ 171 h 461"/>
                <a:gd name="T60" fmla="*/ 345 w 559"/>
                <a:gd name="T61" fmla="*/ 154 h 461"/>
                <a:gd name="T62" fmla="*/ 343 w 559"/>
                <a:gd name="T63" fmla="*/ 171 h 461"/>
                <a:gd name="T64" fmla="*/ 315 w 559"/>
                <a:gd name="T65" fmla="*/ 118 h 461"/>
                <a:gd name="T66" fmla="*/ 276 w 559"/>
                <a:gd name="T67" fmla="*/ 159 h 461"/>
                <a:gd name="T68" fmla="*/ 245 w 559"/>
                <a:gd name="T69" fmla="*/ 100 h 461"/>
                <a:gd name="T70" fmla="*/ 227 w 559"/>
                <a:gd name="T71" fmla="*/ 154 h 461"/>
                <a:gd name="T72" fmla="*/ 211 w 559"/>
                <a:gd name="T73" fmla="*/ 147 h 461"/>
                <a:gd name="T74" fmla="*/ 168 w 559"/>
                <a:gd name="T75" fmla="*/ 188 h 461"/>
                <a:gd name="T76" fmla="*/ 173 w 559"/>
                <a:gd name="T77" fmla="*/ 137 h 461"/>
                <a:gd name="T78" fmla="*/ 182 w 559"/>
                <a:gd name="T79" fmla="*/ 120 h 461"/>
                <a:gd name="T80" fmla="*/ 197 w 559"/>
                <a:gd name="T81" fmla="*/ 90 h 461"/>
                <a:gd name="T82" fmla="*/ 181 w 559"/>
                <a:gd name="T83" fmla="*/ 44 h 461"/>
                <a:gd name="T84" fmla="*/ 141 w 559"/>
                <a:gd name="T85" fmla="*/ 0 h 461"/>
                <a:gd name="T86" fmla="*/ 150 w 559"/>
                <a:gd name="T87" fmla="*/ 19 h 461"/>
                <a:gd name="T88" fmla="*/ 141 w 559"/>
                <a:gd name="T89" fmla="*/ 48 h 461"/>
                <a:gd name="T90" fmla="*/ 123 w 559"/>
                <a:gd name="T91" fmla="*/ 81 h 461"/>
                <a:gd name="T92" fmla="*/ 114 w 559"/>
                <a:gd name="T93" fmla="*/ 52 h 461"/>
                <a:gd name="T94" fmla="*/ 100 w 559"/>
                <a:gd name="T95" fmla="*/ 23 h 461"/>
                <a:gd name="T96" fmla="*/ 78 w 559"/>
                <a:gd name="T97" fmla="*/ 32 h 461"/>
                <a:gd name="T98" fmla="*/ 69 w 559"/>
                <a:gd name="T99" fmla="*/ 44 h 461"/>
                <a:gd name="T100" fmla="*/ 70 w 559"/>
                <a:gd name="T101" fmla="*/ 79 h 461"/>
                <a:gd name="T102" fmla="*/ 44 w 559"/>
                <a:gd name="T103" fmla="*/ 71 h 461"/>
                <a:gd name="T104" fmla="*/ 19 w 559"/>
                <a:gd name="T105" fmla="*/ 78 h 461"/>
                <a:gd name="T106" fmla="*/ 73 w 559"/>
                <a:gd name="T107" fmla="*/ 106 h 461"/>
                <a:gd name="T108" fmla="*/ 103 w 559"/>
                <a:gd name="T109" fmla="*/ 115 h 461"/>
                <a:gd name="T110" fmla="*/ 120 w 559"/>
                <a:gd name="T111" fmla="*/ 120 h 461"/>
                <a:gd name="T112" fmla="*/ 133 w 559"/>
                <a:gd name="T113" fmla="*/ 131 h 461"/>
                <a:gd name="T114" fmla="*/ 94 w 559"/>
                <a:gd name="T115" fmla="*/ 158 h 461"/>
                <a:gd name="T116" fmla="*/ 101 w 559"/>
                <a:gd name="T117" fmla="*/ 184 h 461"/>
                <a:gd name="T118" fmla="*/ 61 w 559"/>
                <a:gd name="T119" fmla="*/ 169 h 461"/>
                <a:gd name="T120" fmla="*/ 12 w 559"/>
                <a:gd name="T121" fmla="*/ 1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9" h="461">
                  <a:moveTo>
                    <a:pt x="3" y="180"/>
                  </a:moveTo>
                  <a:cubicBezTo>
                    <a:pt x="13" y="185"/>
                    <a:pt x="13" y="185"/>
                    <a:pt x="13" y="185"/>
                  </a:cubicBezTo>
                  <a:cubicBezTo>
                    <a:pt x="20" y="179"/>
                    <a:pt x="20" y="179"/>
                    <a:pt x="20" y="179"/>
                  </a:cubicBezTo>
                  <a:cubicBezTo>
                    <a:pt x="26" y="183"/>
                    <a:pt x="26" y="183"/>
                    <a:pt x="26" y="183"/>
                  </a:cubicBezTo>
                  <a:cubicBezTo>
                    <a:pt x="32" y="181"/>
                    <a:pt x="32" y="181"/>
                    <a:pt x="32" y="181"/>
                  </a:cubicBezTo>
                  <a:cubicBezTo>
                    <a:pt x="37" y="184"/>
                    <a:pt x="37" y="184"/>
                    <a:pt x="37" y="184"/>
                  </a:cubicBezTo>
                  <a:cubicBezTo>
                    <a:pt x="41" y="190"/>
                    <a:pt x="41" y="190"/>
                    <a:pt x="41" y="190"/>
                  </a:cubicBezTo>
                  <a:cubicBezTo>
                    <a:pt x="58" y="199"/>
                    <a:pt x="58" y="199"/>
                    <a:pt x="58" y="199"/>
                  </a:cubicBezTo>
                  <a:cubicBezTo>
                    <a:pt x="65" y="200"/>
                    <a:pt x="65" y="200"/>
                    <a:pt x="65" y="200"/>
                  </a:cubicBezTo>
                  <a:cubicBezTo>
                    <a:pt x="68" y="206"/>
                    <a:pt x="68" y="206"/>
                    <a:pt x="68" y="206"/>
                  </a:cubicBezTo>
                  <a:cubicBezTo>
                    <a:pt x="73" y="203"/>
                    <a:pt x="73" y="203"/>
                    <a:pt x="73" y="203"/>
                  </a:cubicBezTo>
                  <a:cubicBezTo>
                    <a:pt x="73" y="203"/>
                    <a:pt x="73" y="209"/>
                    <a:pt x="80" y="216"/>
                  </a:cubicBezTo>
                  <a:cubicBezTo>
                    <a:pt x="76" y="219"/>
                    <a:pt x="75" y="220"/>
                    <a:pt x="75" y="220"/>
                  </a:cubicBezTo>
                  <a:cubicBezTo>
                    <a:pt x="86" y="220"/>
                    <a:pt x="86" y="220"/>
                    <a:pt x="86" y="220"/>
                  </a:cubicBezTo>
                  <a:cubicBezTo>
                    <a:pt x="86" y="220"/>
                    <a:pt x="75" y="225"/>
                    <a:pt x="75" y="225"/>
                  </a:cubicBezTo>
                  <a:cubicBezTo>
                    <a:pt x="74" y="225"/>
                    <a:pt x="70" y="224"/>
                    <a:pt x="70" y="224"/>
                  </a:cubicBezTo>
                  <a:cubicBezTo>
                    <a:pt x="71" y="229"/>
                    <a:pt x="71" y="229"/>
                    <a:pt x="71" y="229"/>
                  </a:cubicBezTo>
                  <a:cubicBezTo>
                    <a:pt x="68" y="236"/>
                    <a:pt x="68" y="236"/>
                    <a:pt x="68" y="236"/>
                  </a:cubicBezTo>
                  <a:cubicBezTo>
                    <a:pt x="73" y="242"/>
                    <a:pt x="73" y="242"/>
                    <a:pt x="73" y="242"/>
                  </a:cubicBezTo>
                  <a:cubicBezTo>
                    <a:pt x="73" y="242"/>
                    <a:pt x="70" y="249"/>
                    <a:pt x="72" y="253"/>
                  </a:cubicBezTo>
                  <a:cubicBezTo>
                    <a:pt x="76" y="251"/>
                    <a:pt x="81" y="251"/>
                    <a:pt x="85" y="243"/>
                  </a:cubicBezTo>
                  <a:cubicBezTo>
                    <a:pt x="84" y="248"/>
                    <a:pt x="84" y="249"/>
                    <a:pt x="84" y="249"/>
                  </a:cubicBezTo>
                  <a:cubicBezTo>
                    <a:pt x="84" y="249"/>
                    <a:pt x="93" y="246"/>
                    <a:pt x="96" y="246"/>
                  </a:cubicBezTo>
                  <a:cubicBezTo>
                    <a:pt x="98" y="246"/>
                    <a:pt x="105" y="244"/>
                    <a:pt x="106" y="243"/>
                  </a:cubicBezTo>
                  <a:cubicBezTo>
                    <a:pt x="107" y="243"/>
                    <a:pt x="114" y="244"/>
                    <a:pt x="115" y="246"/>
                  </a:cubicBezTo>
                  <a:cubicBezTo>
                    <a:pt x="109" y="245"/>
                    <a:pt x="107" y="245"/>
                    <a:pt x="107" y="245"/>
                  </a:cubicBezTo>
                  <a:cubicBezTo>
                    <a:pt x="107" y="245"/>
                    <a:pt x="108" y="251"/>
                    <a:pt x="108" y="251"/>
                  </a:cubicBezTo>
                  <a:cubicBezTo>
                    <a:pt x="108" y="251"/>
                    <a:pt x="102" y="247"/>
                    <a:pt x="102" y="247"/>
                  </a:cubicBezTo>
                  <a:cubicBezTo>
                    <a:pt x="96" y="252"/>
                    <a:pt x="96" y="252"/>
                    <a:pt x="96" y="252"/>
                  </a:cubicBezTo>
                  <a:cubicBezTo>
                    <a:pt x="84" y="252"/>
                    <a:pt x="84" y="252"/>
                    <a:pt x="84" y="252"/>
                  </a:cubicBezTo>
                  <a:cubicBezTo>
                    <a:pt x="79" y="257"/>
                    <a:pt x="79" y="257"/>
                    <a:pt x="79" y="257"/>
                  </a:cubicBezTo>
                  <a:cubicBezTo>
                    <a:pt x="76" y="262"/>
                    <a:pt x="76" y="262"/>
                    <a:pt x="76" y="262"/>
                  </a:cubicBezTo>
                  <a:cubicBezTo>
                    <a:pt x="81" y="269"/>
                    <a:pt x="81" y="269"/>
                    <a:pt x="81" y="269"/>
                  </a:cubicBezTo>
                  <a:cubicBezTo>
                    <a:pt x="75" y="268"/>
                    <a:pt x="75" y="268"/>
                    <a:pt x="75" y="268"/>
                  </a:cubicBezTo>
                  <a:cubicBezTo>
                    <a:pt x="70" y="274"/>
                    <a:pt x="70" y="274"/>
                    <a:pt x="70" y="274"/>
                  </a:cubicBezTo>
                  <a:cubicBezTo>
                    <a:pt x="77" y="277"/>
                    <a:pt x="77" y="277"/>
                    <a:pt x="77" y="277"/>
                  </a:cubicBezTo>
                  <a:cubicBezTo>
                    <a:pt x="77" y="277"/>
                    <a:pt x="80" y="277"/>
                    <a:pt x="85" y="273"/>
                  </a:cubicBezTo>
                  <a:cubicBezTo>
                    <a:pt x="89" y="270"/>
                    <a:pt x="95" y="271"/>
                    <a:pt x="98" y="274"/>
                  </a:cubicBezTo>
                  <a:cubicBezTo>
                    <a:pt x="102" y="277"/>
                    <a:pt x="104" y="279"/>
                    <a:pt x="104" y="279"/>
                  </a:cubicBezTo>
                  <a:cubicBezTo>
                    <a:pt x="110" y="279"/>
                    <a:pt x="110" y="279"/>
                    <a:pt x="110" y="279"/>
                  </a:cubicBezTo>
                  <a:cubicBezTo>
                    <a:pt x="102" y="281"/>
                    <a:pt x="102" y="281"/>
                    <a:pt x="102" y="281"/>
                  </a:cubicBezTo>
                  <a:cubicBezTo>
                    <a:pt x="95" y="276"/>
                    <a:pt x="95" y="276"/>
                    <a:pt x="95" y="276"/>
                  </a:cubicBezTo>
                  <a:cubicBezTo>
                    <a:pt x="95" y="276"/>
                    <a:pt x="91" y="278"/>
                    <a:pt x="88" y="278"/>
                  </a:cubicBezTo>
                  <a:cubicBezTo>
                    <a:pt x="85" y="278"/>
                    <a:pt x="77" y="280"/>
                    <a:pt x="74" y="285"/>
                  </a:cubicBezTo>
                  <a:cubicBezTo>
                    <a:pt x="77" y="289"/>
                    <a:pt x="79" y="291"/>
                    <a:pt x="79" y="291"/>
                  </a:cubicBezTo>
                  <a:cubicBezTo>
                    <a:pt x="79" y="296"/>
                    <a:pt x="79" y="296"/>
                    <a:pt x="79" y="296"/>
                  </a:cubicBezTo>
                  <a:cubicBezTo>
                    <a:pt x="71" y="295"/>
                    <a:pt x="71" y="295"/>
                    <a:pt x="71" y="295"/>
                  </a:cubicBezTo>
                  <a:cubicBezTo>
                    <a:pt x="64" y="291"/>
                    <a:pt x="64" y="291"/>
                    <a:pt x="64" y="291"/>
                  </a:cubicBezTo>
                  <a:cubicBezTo>
                    <a:pt x="65" y="300"/>
                    <a:pt x="65" y="300"/>
                    <a:pt x="65" y="300"/>
                  </a:cubicBezTo>
                  <a:cubicBezTo>
                    <a:pt x="60" y="297"/>
                    <a:pt x="60" y="297"/>
                    <a:pt x="60" y="297"/>
                  </a:cubicBezTo>
                  <a:cubicBezTo>
                    <a:pt x="60" y="302"/>
                    <a:pt x="60" y="302"/>
                    <a:pt x="60" y="302"/>
                  </a:cubicBezTo>
                  <a:cubicBezTo>
                    <a:pt x="48" y="304"/>
                    <a:pt x="48" y="304"/>
                    <a:pt x="48" y="304"/>
                  </a:cubicBezTo>
                  <a:cubicBezTo>
                    <a:pt x="48" y="304"/>
                    <a:pt x="41" y="299"/>
                    <a:pt x="32" y="303"/>
                  </a:cubicBezTo>
                  <a:cubicBezTo>
                    <a:pt x="29" y="298"/>
                    <a:pt x="28" y="297"/>
                    <a:pt x="28" y="297"/>
                  </a:cubicBezTo>
                  <a:cubicBezTo>
                    <a:pt x="28" y="291"/>
                    <a:pt x="28" y="291"/>
                    <a:pt x="28" y="291"/>
                  </a:cubicBezTo>
                  <a:cubicBezTo>
                    <a:pt x="23" y="285"/>
                    <a:pt x="23" y="285"/>
                    <a:pt x="23" y="285"/>
                  </a:cubicBezTo>
                  <a:cubicBezTo>
                    <a:pt x="17" y="296"/>
                    <a:pt x="17" y="296"/>
                    <a:pt x="17" y="296"/>
                  </a:cubicBezTo>
                  <a:cubicBezTo>
                    <a:pt x="16" y="302"/>
                    <a:pt x="16" y="302"/>
                    <a:pt x="16" y="302"/>
                  </a:cubicBezTo>
                  <a:cubicBezTo>
                    <a:pt x="10" y="314"/>
                    <a:pt x="10" y="314"/>
                    <a:pt x="10" y="314"/>
                  </a:cubicBezTo>
                  <a:cubicBezTo>
                    <a:pt x="27" y="321"/>
                    <a:pt x="27" y="321"/>
                    <a:pt x="27" y="321"/>
                  </a:cubicBezTo>
                  <a:cubicBezTo>
                    <a:pt x="33" y="321"/>
                    <a:pt x="33" y="321"/>
                    <a:pt x="33" y="321"/>
                  </a:cubicBezTo>
                  <a:cubicBezTo>
                    <a:pt x="38" y="326"/>
                    <a:pt x="38" y="326"/>
                    <a:pt x="38" y="326"/>
                  </a:cubicBezTo>
                  <a:cubicBezTo>
                    <a:pt x="38" y="326"/>
                    <a:pt x="51" y="333"/>
                    <a:pt x="60" y="331"/>
                  </a:cubicBezTo>
                  <a:cubicBezTo>
                    <a:pt x="64" y="338"/>
                    <a:pt x="66" y="339"/>
                    <a:pt x="68" y="339"/>
                  </a:cubicBezTo>
                  <a:cubicBezTo>
                    <a:pt x="70" y="340"/>
                    <a:pt x="79" y="342"/>
                    <a:pt x="80" y="343"/>
                  </a:cubicBezTo>
                  <a:cubicBezTo>
                    <a:pt x="85" y="340"/>
                    <a:pt x="85" y="340"/>
                    <a:pt x="85" y="340"/>
                  </a:cubicBezTo>
                  <a:cubicBezTo>
                    <a:pt x="91" y="341"/>
                    <a:pt x="91" y="341"/>
                    <a:pt x="91" y="341"/>
                  </a:cubicBezTo>
                  <a:cubicBezTo>
                    <a:pt x="91" y="335"/>
                    <a:pt x="91" y="335"/>
                    <a:pt x="91" y="335"/>
                  </a:cubicBezTo>
                  <a:cubicBezTo>
                    <a:pt x="97" y="335"/>
                    <a:pt x="97" y="335"/>
                    <a:pt x="97" y="335"/>
                  </a:cubicBezTo>
                  <a:cubicBezTo>
                    <a:pt x="102" y="341"/>
                    <a:pt x="102" y="341"/>
                    <a:pt x="102" y="341"/>
                  </a:cubicBezTo>
                  <a:cubicBezTo>
                    <a:pt x="93" y="340"/>
                    <a:pt x="93" y="340"/>
                    <a:pt x="93" y="340"/>
                  </a:cubicBezTo>
                  <a:cubicBezTo>
                    <a:pt x="92" y="345"/>
                    <a:pt x="92" y="345"/>
                    <a:pt x="92" y="345"/>
                  </a:cubicBezTo>
                  <a:cubicBezTo>
                    <a:pt x="92" y="345"/>
                    <a:pt x="95" y="351"/>
                    <a:pt x="97" y="352"/>
                  </a:cubicBezTo>
                  <a:cubicBezTo>
                    <a:pt x="99" y="354"/>
                    <a:pt x="107" y="362"/>
                    <a:pt x="107" y="363"/>
                  </a:cubicBezTo>
                  <a:cubicBezTo>
                    <a:pt x="110" y="362"/>
                    <a:pt x="111" y="362"/>
                    <a:pt x="111" y="362"/>
                  </a:cubicBezTo>
                  <a:cubicBezTo>
                    <a:pt x="116" y="356"/>
                    <a:pt x="116" y="356"/>
                    <a:pt x="116" y="356"/>
                  </a:cubicBezTo>
                  <a:cubicBezTo>
                    <a:pt x="117" y="360"/>
                    <a:pt x="117" y="360"/>
                    <a:pt x="117" y="360"/>
                  </a:cubicBezTo>
                  <a:cubicBezTo>
                    <a:pt x="113" y="365"/>
                    <a:pt x="113" y="365"/>
                    <a:pt x="113" y="365"/>
                  </a:cubicBezTo>
                  <a:cubicBezTo>
                    <a:pt x="115" y="371"/>
                    <a:pt x="115" y="371"/>
                    <a:pt x="115" y="371"/>
                  </a:cubicBezTo>
                  <a:cubicBezTo>
                    <a:pt x="109" y="369"/>
                    <a:pt x="109" y="369"/>
                    <a:pt x="109" y="369"/>
                  </a:cubicBezTo>
                  <a:cubicBezTo>
                    <a:pt x="112" y="375"/>
                    <a:pt x="112" y="375"/>
                    <a:pt x="112" y="375"/>
                  </a:cubicBezTo>
                  <a:cubicBezTo>
                    <a:pt x="124" y="371"/>
                    <a:pt x="124" y="371"/>
                    <a:pt x="124" y="371"/>
                  </a:cubicBezTo>
                  <a:cubicBezTo>
                    <a:pt x="130" y="367"/>
                    <a:pt x="130" y="367"/>
                    <a:pt x="130" y="367"/>
                  </a:cubicBezTo>
                  <a:cubicBezTo>
                    <a:pt x="128" y="374"/>
                    <a:pt x="128" y="374"/>
                    <a:pt x="128" y="374"/>
                  </a:cubicBezTo>
                  <a:cubicBezTo>
                    <a:pt x="129" y="383"/>
                    <a:pt x="129" y="383"/>
                    <a:pt x="129" y="383"/>
                  </a:cubicBezTo>
                  <a:cubicBezTo>
                    <a:pt x="123" y="374"/>
                    <a:pt x="123" y="374"/>
                    <a:pt x="123" y="374"/>
                  </a:cubicBezTo>
                  <a:cubicBezTo>
                    <a:pt x="117" y="378"/>
                    <a:pt x="117" y="378"/>
                    <a:pt x="117" y="378"/>
                  </a:cubicBezTo>
                  <a:cubicBezTo>
                    <a:pt x="117" y="378"/>
                    <a:pt x="122" y="388"/>
                    <a:pt x="121" y="395"/>
                  </a:cubicBezTo>
                  <a:cubicBezTo>
                    <a:pt x="124" y="403"/>
                    <a:pt x="127" y="408"/>
                    <a:pt x="127" y="408"/>
                  </a:cubicBezTo>
                  <a:cubicBezTo>
                    <a:pt x="133" y="408"/>
                    <a:pt x="133" y="408"/>
                    <a:pt x="133" y="408"/>
                  </a:cubicBezTo>
                  <a:cubicBezTo>
                    <a:pt x="136" y="411"/>
                    <a:pt x="136" y="411"/>
                    <a:pt x="136" y="411"/>
                  </a:cubicBezTo>
                  <a:cubicBezTo>
                    <a:pt x="151" y="416"/>
                    <a:pt x="151" y="416"/>
                    <a:pt x="151" y="416"/>
                  </a:cubicBezTo>
                  <a:cubicBezTo>
                    <a:pt x="153" y="423"/>
                    <a:pt x="153" y="423"/>
                    <a:pt x="153" y="423"/>
                  </a:cubicBezTo>
                  <a:cubicBezTo>
                    <a:pt x="171" y="441"/>
                    <a:pt x="171" y="441"/>
                    <a:pt x="171" y="441"/>
                  </a:cubicBezTo>
                  <a:cubicBezTo>
                    <a:pt x="177" y="444"/>
                    <a:pt x="177" y="444"/>
                    <a:pt x="177" y="444"/>
                  </a:cubicBezTo>
                  <a:cubicBezTo>
                    <a:pt x="194" y="456"/>
                    <a:pt x="194" y="456"/>
                    <a:pt x="194" y="456"/>
                  </a:cubicBezTo>
                  <a:cubicBezTo>
                    <a:pt x="211" y="457"/>
                    <a:pt x="211" y="457"/>
                    <a:pt x="211" y="457"/>
                  </a:cubicBezTo>
                  <a:cubicBezTo>
                    <a:pt x="211" y="457"/>
                    <a:pt x="227" y="460"/>
                    <a:pt x="228" y="461"/>
                  </a:cubicBezTo>
                  <a:cubicBezTo>
                    <a:pt x="226" y="456"/>
                    <a:pt x="226" y="454"/>
                    <a:pt x="226" y="454"/>
                  </a:cubicBezTo>
                  <a:cubicBezTo>
                    <a:pt x="226" y="449"/>
                    <a:pt x="226" y="449"/>
                    <a:pt x="226" y="449"/>
                  </a:cubicBezTo>
                  <a:cubicBezTo>
                    <a:pt x="233" y="453"/>
                    <a:pt x="233" y="453"/>
                    <a:pt x="233" y="453"/>
                  </a:cubicBezTo>
                  <a:cubicBezTo>
                    <a:pt x="230" y="460"/>
                    <a:pt x="230" y="460"/>
                    <a:pt x="230" y="460"/>
                  </a:cubicBezTo>
                  <a:cubicBezTo>
                    <a:pt x="230" y="460"/>
                    <a:pt x="244" y="459"/>
                    <a:pt x="247" y="456"/>
                  </a:cubicBezTo>
                  <a:cubicBezTo>
                    <a:pt x="251" y="453"/>
                    <a:pt x="253" y="449"/>
                    <a:pt x="253" y="449"/>
                  </a:cubicBezTo>
                  <a:cubicBezTo>
                    <a:pt x="249" y="445"/>
                    <a:pt x="249" y="445"/>
                    <a:pt x="249" y="445"/>
                  </a:cubicBezTo>
                  <a:cubicBezTo>
                    <a:pt x="258" y="444"/>
                    <a:pt x="258" y="444"/>
                    <a:pt x="258" y="444"/>
                  </a:cubicBezTo>
                  <a:cubicBezTo>
                    <a:pt x="252" y="440"/>
                    <a:pt x="252" y="440"/>
                    <a:pt x="252" y="440"/>
                  </a:cubicBezTo>
                  <a:cubicBezTo>
                    <a:pt x="258" y="435"/>
                    <a:pt x="258" y="435"/>
                    <a:pt x="258" y="435"/>
                  </a:cubicBezTo>
                  <a:cubicBezTo>
                    <a:pt x="258" y="435"/>
                    <a:pt x="269" y="433"/>
                    <a:pt x="269" y="435"/>
                  </a:cubicBezTo>
                  <a:cubicBezTo>
                    <a:pt x="268" y="437"/>
                    <a:pt x="269" y="440"/>
                    <a:pt x="269" y="440"/>
                  </a:cubicBezTo>
                  <a:cubicBezTo>
                    <a:pt x="275" y="438"/>
                    <a:pt x="275" y="438"/>
                    <a:pt x="275" y="438"/>
                  </a:cubicBezTo>
                  <a:cubicBezTo>
                    <a:pt x="281" y="440"/>
                    <a:pt x="281" y="440"/>
                    <a:pt x="281" y="440"/>
                  </a:cubicBezTo>
                  <a:cubicBezTo>
                    <a:pt x="291" y="440"/>
                    <a:pt x="291" y="440"/>
                    <a:pt x="291" y="440"/>
                  </a:cubicBezTo>
                  <a:cubicBezTo>
                    <a:pt x="297" y="439"/>
                    <a:pt x="297" y="439"/>
                    <a:pt x="297" y="439"/>
                  </a:cubicBezTo>
                  <a:cubicBezTo>
                    <a:pt x="303" y="444"/>
                    <a:pt x="303" y="444"/>
                    <a:pt x="303" y="444"/>
                  </a:cubicBezTo>
                  <a:cubicBezTo>
                    <a:pt x="310" y="442"/>
                    <a:pt x="310" y="442"/>
                    <a:pt x="310" y="442"/>
                  </a:cubicBezTo>
                  <a:cubicBezTo>
                    <a:pt x="310" y="442"/>
                    <a:pt x="315" y="434"/>
                    <a:pt x="315" y="431"/>
                  </a:cubicBezTo>
                  <a:cubicBezTo>
                    <a:pt x="316" y="434"/>
                    <a:pt x="316" y="436"/>
                    <a:pt x="316" y="436"/>
                  </a:cubicBezTo>
                  <a:cubicBezTo>
                    <a:pt x="312" y="442"/>
                    <a:pt x="312" y="442"/>
                    <a:pt x="312" y="442"/>
                  </a:cubicBezTo>
                  <a:cubicBezTo>
                    <a:pt x="312" y="447"/>
                    <a:pt x="312" y="447"/>
                    <a:pt x="312" y="447"/>
                  </a:cubicBezTo>
                  <a:cubicBezTo>
                    <a:pt x="319" y="443"/>
                    <a:pt x="319" y="443"/>
                    <a:pt x="319" y="443"/>
                  </a:cubicBezTo>
                  <a:cubicBezTo>
                    <a:pt x="320" y="449"/>
                    <a:pt x="320" y="449"/>
                    <a:pt x="320" y="449"/>
                  </a:cubicBezTo>
                  <a:cubicBezTo>
                    <a:pt x="324" y="443"/>
                    <a:pt x="324" y="443"/>
                    <a:pt x="324" y="443"/>
                  </a:cubicBezTo>
                  <a:cubicBezTo>
                    <a:pt x="330" y="444"/>
                    <a:pt x="330" y="444"/>
                    <a:pt x="330" y="444"/>
                  </a:cubicBezTo>
                  <a:cubicBezTo>
                    <a:pt x="341" y="443"/>
                    <a:pt x="341" y="443"/>
                    <a:pt x="341" y="443"/>
                  </a:cubicBezTo>
                  <a:cubicBezTo>
                    <a:pt x="353" y="436"/>
                    <a:pt x="353" y="436"/>
                    <a:pt x="353" y="436"/>
                  </a:cubicBezTo>
                  <a:cubicBezTo>
                    <a:pt x="354" y="433"/>
                    <a:pt x="354" y="433"/>
                    <a:pt x="354" y="433"/>
                  </a:cubicBezTo>
                  <a:cubicBezTo>
                    <a:pt x="360" y="433"/>
                    <a:pt x="360" y="433"/>
                    <a:pt x="360" y="433"/>
                  </a:cubicBezTo>
                  <a:cubicBezTo>
                    <a:pt x="371" y="428"/>
                    <a:pt x="371" y="428"/>
                    <a:pt x="371" y="428"/>
                  </a:cubicBezTo>
                  <a:cubicBezTo>
                    <a:pt x="377" y="422"/>
                    <a:pt x="377" y="422"/>
                    <a:pt x="377" y="422"/>
                  </a:cubicBezTo>
                  <a:cubicBezTo>
                    <a:pt x="377" y="422"/>
                    <a:pt x="386" y="424"/>
                    <a:pt x="390" y="422"/>
                  </a:cubicBezTo>
                  <a:cubicBezTo>
                    <a:pt x="395" y="419"/>
                    <a:pt x="401" y="419"/>
                    <a:pt x="403" y="419"/>
                  </a:cubicBezTo>
                  <a:cubicBezTo>
                    <a:pt x="406" y="419"/>
                    <a:pt x="424" y="418"/>
                    <a:pt x="417" y="403"/>
                  </a:cubicBezTo>
                  <a:cubicBezTo>
                    <a:pt x="423" y="414"/>
                    <a:pt x="427" y="421"/>
                    <a:pt x="427" y="421"/>
                  </a:cubicBezTo>
                  <a:cubicBezTo>
                    <a:pt x="432" y="422"/>
                    <a:pt x="432" y="422"/>
                    <a:pt x="432" y="422"/>
                  </a:cubicBezTo>
                  <a:cubicBezTo>
                    <a:pt x="438" y="428"/>
                    <a:pt x="438" y="428"/>
                    <a:pt x="438" y="428"/>
                  </a:cubicBezTo>
                  <a:cubicBezTo>
                    <a:pt x="439" y="423"/>
                    <a:pt x="439" y="423"/>
                    <a:pt x="439" y="423"/>
                  </a:cubicBezTo>
                  <a:cubicBezTo>
                    <a:pt x="454" y="416"/>
                    <a:pt x="454" y="416"/>
                    <a:pt x="454" y="416"/>
                  </a:cubicBezTo>
                  <a:cubicBezTo>
                    <a:pt x="463" y="418"/>
                    <a:pt x="463" y="418"/>
                    <a:pt x="463" y="418"/>
                  </a:cubicBezTo>
                  <a:cubicBezTo>
                    <a:pt x="463" y="418"/>
                    <a:pt x="475" y="407"/>
                    <a:pt x="475" y="403"/>
                  </a:cubicBezTo>
                  <a:cubicBezTo>
                    <a:pt x="478" y="400"/>
                    <a:pt x="481" y="398"/>
                    <a:pt x="481" y="398"/>
                  </a:cubicBezTo>
                  <a:cubicBezTo>
                    <a:pt x="475" y="396"/>
                    <a:pt x="475" y="396"/>
                    <a:pt x="475" y="396"/>
                  </a:cubicBezTo>
                  <a:cubicBezTo>
                    <a:pt x="482" y="394"/>
                    <a:pt x="482" y="394"/>
                    <a:pt x="482" y="394"/>
                  </a:cubicBezTo>
                  <a:cubicBezTo>
                    <a:pt x="479" y="387"/>
                    <a:pt x="479" y="387"/>
                    <a:pt x="479" y="387"/>
                  </a:cubicBezTo>
                  <a:cubicBezTo>
                    <a:pt x="479" y="387"/>
                    <a:pt x="488" y="388"/>
                    <a:pt x="490" y="391"/>
                  </a:cubicBezTo>
                  <a:cubicBezTo>
                    <a:pt x="484" y="383"/>
                    <a:pt x="487" y="377"/>
                    <a:pt x="487" y="373"/>
                  </a:cubicBezTo>
                  <a:cubicBezTo>
                    <a:pt x="491" y="386"/>
                    <a:pt x="494" y="394"/>
                    <a:pt x="508" y="385"/>
                  </a:cubicBezTo>
                  <a:cubicBezTo>
                    <a:pt x="508" y="382"/>
                    <a:pt x="508" y="379"/>
                    <a:pt x="508" y="379"/>
                  </a:cubicBezTo>
                  <a:cubicBezTo>
                    <a:pt x="518" y="383"/>
                    <a:pt x="518" y="383"/>
                    <a:pt x="518" y="383"/>
                  </a:cubicBezTo>
                  <a:cubicBezTo>
                    <a:pt x="519" y="378"/>
                    <a:pt x="519" y="378"/>
                    <a:pt x="519" y="378"/>
                  </a:cubicBezTo>
                  <a:cubicBezTo>
                    <a:pt x="525" y="374"/>
                    <a:pt x="525" y="374"/>
                    <a:pt x="525" y="374"/>
                  </a:cubicBezTo>
                  <a:cubicBezTo>
                    <a:pt x="525" y="374"/>
                    <a:pt x="522" y="369"/>
                    <a:pt x="521" y="369"/>
                  </a:cubicBezTo>
                  <a:cubicBezTo>
                    <a:pt x="521" y="369"/>
                    <a:pt x="516" y="364"/>
                    <a:pt x="516" y="364"/>
                  </a:cubicBezTo>
                  <a:cubicBezTo>
                    <a:pt x="516" y="364"/>
                    <a:pt x="525" y="366"/>
                    <a:pt x="528" y="365"/>
                  </a:cubicBezTo>
                  <a:cubicBezTo>
                    <a:pt x="524" y="361"/>
                    <a:pt x="523" y="357"/>
                    <a:pt x="523" y="354"/>
                  </a:cubicBezTo>
                  <a:cubicBezTo>
                    <a:pt x="518" y="351"/>
                    <a:pt x="510" y="348"/>
                    <a:pt x="510" y="348"/>
                  </a:cubicBezTo>
                  <a:cubicBezTo>
                    <a:pt x="517" y="348"/>
                    <a:pt x="517" y="348"/>
                    <a:pt x="517" y="348"/>
                  </a:cubicBezTo>
                  <a:cubicBezTo>
                    <a:pt x="522" y="347"/>
                    <a:pt x="522" y="347"/>
                    <a:pt x="522" y="347"/>
                  </a:cubicBezTo>
                  <a:cubicBezTo>
                    <a:pt x="528" y="354"/>
                    <a:pt x="528" y="354"/>
                    <a:pt x="528" y="354"/>
                  </a:cubicBezTo>
                  <a:cubicBezTo>
                    <a:pt x="528" y="359"/>
                    <a:pt x="528" y="359"/>
                    <a:pt x="528" y="359"/>
                  </a:cubicBezTo>
                  <a:cubicBezTo>
                    <a:pt x="535" y="362"/>
                    <a:pt x="535" y="362"/>
                    <a:pt x="535" y="362"/>
                  </a:cubicBezTo>
                  <a:cubicBezTo>
                    <a:pt x="541" y="356"/>
                    <a:pt x="541" y="356"/>
                    <a:pt x="541" y="356"/>
                  </a:cubicBezTo>
                  <a:cubicBezTo>
                    <a:pt x="546" y="355"/>
                    <a:pt x="546" y="355"/>
                    <a:pt x="546" y="355"/>
                  </a:cubicBezTo>
                  <a:cubicBezTo>
                    <a:pt x="546" y="355"/>
                    <a:pt x="549" y="348"/>
                    <a:pt x="548" y="344"/>
                  </a:cubicBezTo>
                  <a:cubicBezTo>
                    <a:pt x="544" y="347"/>
                    <a:pt x="542" y="348"/>
                    <a:pt x="542" y="348"/>
                  </a:cubicBezTo>
                  <a:cubicBezTo>
                    <a:pt x="538" y="341"/>
                    <a:pt x="538" y="341"/>
                    <a:pt x="538" y="341"/>
                  </a:cubicBezTo>
                  <a:cubicBezTo>
                    <a:pt x="542" y="336"/>
                    <a:pt x="542" y="336"/>
                    <a:pt x="542" y="336"/>
                  </a:cubicBezTo>
                  <a:cubicBezTo>
                    <a:pt x="542" y="336"/>
                    <a:pt x="531" y="332"/>
                    <a:pt x="526" y="332"/>
                  </a:cubicBezTo>
                  <a:cubicBezTo>
                    <a:pt x="533" y="331"/>
                    <a:pt x="536" y="332"/>
                    <a:pt x="539" y="333"/>
                  </a:cubicBezTo>
                  <a:cubicBezTo>
                    <a:pt x="542" y="334"/>
                    <a:pt x="545" y="334"/>
                    <a:pt x="546" y="333"/>
                  </a:cubicBezTo>
                  <a:cubicBezTo>
                    <a:pt x="548" y="332"/>
                    <a:pt x="551" y="328"/>
                    <a:pt x="551" y="328"/>
                  </a:cubicBezTo>
                  <a:cubicBezTo>
                    <a:pt x="551" y="328"/>
                    <a:pt x="547" y="319"/>
                    <a:pt x="534" y="320"/>
                  </a:cubicBezTo>
                  <a:cubicBezTo>
                    <a:pt x="540" y="319"/>
                    <a:pt x="546" y="318"/>
                    <a:pt x="546" y="318"/>
                  </a:cubicBezTo>
                  <a:cubicBezTo>
                    <a:pt x="545" y="313"/>
                    <a:pt x="545" y="313"/>
                    <a:pt x="545" y="313"/>
                  </a:cubicBezTo>
                  <a:cubicBezTo>
                    <a:pt x="550" y="314"/>
                    <a:pt x="550" y="314"/>
                    <a:pt x="550" y="314"/>
                  </a:cubicBezTo>
                  <a:cubicBezTo>
                    <a:pt x="554" y="308"/>
                    <a:pt x="554" y="308"/>
                    <a:pt x="554" y="308"/>
                  </a:cubicBezTo>
                  <a:cubicBezTo>
                    <a:pt x="559" y="297"/>
                    <a:pt x="559" y="297"/>
                    <a:pt x="559" y="297"/>
                  </a:cubicBezTo>
                  <a:cubicBezTo>
                    <a:pt x="555" y="291"/>
                    <a:pt x="555" y="291"/>
                    <a:pt x="555" y="291"/>
                  </a:cubicBezTo>
                  <a:cubicBezTo>
                    <a:pt x="550" y="291"/>
                    <a:pt x="550" y="291"/>
                    <a:pt x="550" y="291"/>
                  </a:cubicBezTo>
                  <a:cubicBezTo>
                    <a:pt x="549" y="286"/>
                    <a:pt x="549" y="286"/>
                    <a:pt x="549" y="286"/>
                  </a:cubicBezTo>
                  <a:cubicBezTo>
                    <a:pt x="545" y="279"/>
                    <a:pt x="545" y="279"/>
                    <a:pt x="545" y="279"/>
                  </a:cubicBezTo>
                  <a:cubicBezTo>
                    <a:pt x="539" y="277"/>
                    <a:pt x="539" y="277"/>
                    <a:pt x="539" y="277"/>
                  </a:cubicBezTo>
                  <a:cubicBezTo>
                    <a:pt x="533" y="272"/>
                    <a:pt x="533" y="272"/>
                    <a:pt x="533" y="272"/>
                  </a:cubicBezTo>
                  <a:cubicBezTo>
                    <a:pt x="528" y="270"/>
                    <a:pt x="528" y="270"/>
                    <a:pt x="528" y="270"/>
                  </a:cubicBezTo>
                  <a:cubicBezTo>
                    <a:pt x="510" y="284"/>
                    <a:pt x="510" y="284"/>
                    <a:pt x="510" y="284"/>
                  </a:cubicBezTo>
                  <a:cubicBezTo>
                    <a:pt x="514" y="278"/>
                    <a:pt x="514" y="278"/>
                    <a:pt x="514" y="278"/>
                  </a:cubicBezTo>
                  <a:cubicBezTo>
                    <a:pt x="527" y="267"/>
                    <a:pt x="527" y="267"/>
                    <a:pt x="527" y="267"/>
                  </a:cubicBezTo>
                  <a:cubicBezTo>
                    <a:pt x="530" y="257"/>
                    <a:pt x="530" y="257"/>
                    <a:pt x="530" y="257"/>
                  </a:cubicBezTo>
                  <a:cubicBezTo>
                    <a:pt x="528" y="249"/>
                    <a:pt x="528" y="249"/>
                    <a:pt x="528" y="249"/>
                  </a:cubicBezTo>
                  <a:cubicBezTo>
                    <a:pt x="506" y="249"/>
                    <a:pt x="506" y="249"/>
                    <a:pt x="506" y="249"/>
                  </a:cubicBezTo>
                  <a:cubicBezTo>
                    <a:pt x="506" y="249"/>
                    <a:pt x="511" y="244"/>
                    <a:pt x="510" y="244"/>
                  </a:cubicBezTo>
                  <a:cubicBezTo>
                    <a:pt x="509" y="244"/>
                    <a:pt x="506" y="245"/>
                    <a:pt x="506" y="245"/>
                  </a:cubicBezTo>
                  <a:cubicBezTo>
                    <a:pt x="511" y="238"/>
                    <a:pt x="511" y="238"/>
                    <a:pt x="511" y="238"/>
                  </a:cubicBezTo>
                  <a:cubicBezTo>
                    <a:pt x="511" y="238"/>
                    <a:pt x="523" y="236"/>
                    <a:pt x="526" y="229"/>
                  </a:cubicBezTo>
                  <a:cubicBezTo>
                    <a:pt x="529" y="221"/>
                    <a:pt x="528" y="216"/>
                    <a:pt x="528" y="216"/>
                  </a:cubicBezTo>
                  <a:cubicBezTo>
                    <a:pt x="524" y="210"/>
                    <a:pt x="524" y="210"/>
                    <a:pt x="524" y="210"/>
                  </a:cubicBezTo>
                  <a:cubicBezTo>
                    <a:pt x="518" y="213"/>
                    <a:pt x="518" y="213"/>
                    <a:pt x="518" y="213"/>
                  </a:cubicBezTo>
                  <a:cubicBezTo>
                    <a:pt x="507" y="206"/>
                    <a:pt x="507" y="206"/>
                    <a:pt x="507" y="206"/>
                  </a:cubicBezTo>
                  <a:cubicBezTo>
                    <a:pt x="507" y="206"/>
                    <a:pt x="510" y="199"/>
                    <a:pt x="510" y="195"/>
                  </a:cubicBezTo>
                  <a:cubicBezTo>
                    <a:pt x="514" y="194"/>
                    <a:pt x="516" y="193"/>
                    <a:pt x="516" y="193"/>
                  </a:cubicBezTo>
                  <a:cubicBezTo>
                    <a:pt x="521" y="189"/>
                    <a:pt x="521" y="189"/>
                    <a:pt x="521" y="189"/>
                  </a:cubicBezTo>
                  <a:cubicBezTo>
                    <a:pt x="522" y="183"/>
                    <a:pt x="522" y="183"/>
                    <a:pt x="522" y="183"/>
                  </a:cubicBezTo>
                  <a:cubicBezTo>
                    <a:pt x="525" y="178"/>
                    <a:pt x="525" y="178"/>
                    <a:pt x="525" y="178"/>
                  </a:cubicBezTo>
                  <a:cubicBezTo>
                    <a:pt x="525" y="178"/>
                    <a:pt x="540" y="177"/>
                    <a:pt x="544" y="173"/>
                  </a:cubicBezTo>
                  <a:cubicBezTo>
                    <a:pt x="540" y="174"/>
                    <a:pt x="538" y="172"/>
                    <a:pt x="538" y="172"/>
                  </a:cubicBezTo>
                  <a:cubicBezTo>
                    <a:pt x="532" y="168"/>
                    <a:pt x="532" y="168"/>
                    <a:pt x="532" y="168"/>
                  </a:cubicBezTo>
                  <a:cubicBezTo>
                    <a:pt x="526" y="169"/>
                    <a:pt x="526" y="169"/>
                    <a:pt x="526" y="169"/>
                  </a:cubicBezTo>
                  <a:cubicBezTo>
                    <a:pt x="526" y="169"/>
                    <a:pt x="519" y="178"/>
                    <a:pt x="515" y="178"/>
                  </a:cubicBezTo>
                  <a:cubicBezTo>
                    <a:pt x="511" y="178"/>
                    <a:pt x="503" y="176"/>
                    <a:pt x="503" y="178"/>
                  </a:cubicBezTo>
                  <a:cubicBezTo>
                    <a:pt x="503" y="179"/>
                    <a:pt x="501" y="183"/>
                    <a:pt x="501" y="183"/>
                  </a:cubicBezTo>
                  <a:cubicBezTo>
                    <a:pt x="496" y="189"/>
                    <a:pt x="496" y="189"/>
                    <a:pt x="496" y="189"/>
                  </a:cubicBezTo>
                  <a:cubicBezTo>
                    <a:pt x="496" y="189"/>
                    <a:pt x="493" y="180"/>
                    <a:pt x="490" y="177"/>
                  </a:cubicBezTo>
                  <a:cubicBezTo>
                    <a:pt x="487" y="174"/>
                    <a:pt x="484" y="162"/>
                    <a:pt x="491" y="157"/>
                  </a:cubicBezTo>
                  <a:cubicBezTo>
                    <a:pt x="490" y="151"/>
                    <a:pt x="490" y="151"/>
                    <a:pt x="490" y="151"/>
                  </a:cubicBezTo>
                  <a:cubicBezTo>
                    <a:pt x="484" y="146"/>
                    <a:pt x="484" y="146"/>
                    <a:pt x="484" y="146"/>
                  </a:cubicBezTo>
                  <a:cubicBezTo>
                    <a:pt x="484" y="146"/>
                    <a:pt x="483" y="141"/>
                    <a:pt x="483" y="139"/>
                  </a:cubicBezTo>
                  <a:cubicBezTo>
                    <a:pt x="484" y="137"/>
                    <a:pt x="484" y="135"/>
                    <a:pt x="484" y="135"/>
                  </a:cubicBezTo>
                  <a:cubicBezTo>
                    <a:pt x="484" y="135"/>
                    <a:pt x="483" y="129"/>
                    <a:pt x="481" y="128"/>
                  </a:cubicBezTo>
                  <a:cubicBezTo>
                    <a:pt x="479" y="128"/>
                    <a:pt x="476" y="128"/>
                    <a:pt x="476" y="128"/>
                  </a:cubicBezTo>
                  <a:cubicBezTo>
                    <a:pt x="470" y="129"/>
                    <a:pt x="470" y="129"/>
                    <a:pt x="470" y="129"/>
                  </a:cubicBezTo>
                  <a:cubicBezTo>
                    <a:pt x="458" y="124"/>
                    <a:pt x="458" y="124"/>
                    <a:pt x="458" y="124"/>
                  </a:cubicBezTo>
                  <a:cubicBezTo>
                    <a:pt x="453" y="128"/>
                    <a:pt x="453" y="128"/>
                    <a:pt x="453" y="128"/>
                  </a:cubicBezTo>
                  <a:cubicBezTo>
                    <a:pt x="453" y="128"/>
                    <a:pt x="454" y="132"/>
                    <a:pt x="453" y="134"/>
                  </a:cubicBezTo>
                  <a:cubicBezTo>
                    <a:pt x="452" y="136"/>
                    <a:pt x="450" y="139"/>
                    <a:pt x="450" y="139"/>
                  </a:cubicBezTo>
                  <a:cubicBezTo>
                    <a:pt x="451" y="151"/>
                    <a:pt x="451" y="151"/>
                    <a:pt x="451" y="151"/>
                  </a:cubicBezTo>
                  <a:cubicBezTo>
                    <a:pt x="450" y="156"/>
                    <a:pt x="450" y="156"/>
                    <a:pt x="450" y="156"/>
                  </a:cubicBezTo>
                  <a:cubicBezTo>
                    <a:pt x="444" y="163"/>
                    <a:pt x="444" y="163"/>
                    <a:pt x="444" y="163"/>
                  </a:cubicBezTo>
                  <a:cubicBezTo>
                    <a:pt x="443" y="168"/>
                    <a:pt x="443" y="168"/>
                    <a:pt x="443" y="168"/>
                  </a:cubicBezTo>
                  <a:cubicBezTo>
                    <a:pt x="438" y="163"/>
                    <a:pt x="438" y="163"/>
                    <a:pt x="438" y="163"/>
                  </a:cubicBezTo>
                  <a:cubicBezTo>
                    <a:pt x="433" y="168"/>
                    <a:pt x="433" y="168"/>
                    <a:pt x="433" y="168"/>
                  </a:cubicBezTo>
                  <a:cubicBezTo>
                    <a:pt x="434" y="174"/>
                    <a:pt x="434" y="174"/>
                    <a:pt x="434" y="174"/>
                  </a:cubicBezTo>
                  <a:cubicBezTo>
                    <a:pt x="434" y="174"/>
                    <a:pt x="431" y="170"/>
                    <a:pt x="430" y="168"/>
                  </a:cubicBezTo>
                  <a:cubicBezTo>
                    <a:pt x="430" y="165"/>
                    <a:pt x="425" y="163"/>
                    <a:pt x="418" y="166"/>
                  </a:cubicBezTo>
                  <a:cubicBezTo>
                    <a:pt x="420" y="159"/>
                    <a:pt x="419" y="151"/>
                    <a:pt x="416" y="151"/>
                  </a:cubicBezTo>
                  <a:cubicBezTo>
                    <a:pt x="413" y="151"/>
                    <a:pt x="410" y="150"/>
                    <a:pt x="410" y="150"/>
                  </a:cubicBezTo>
                  <a:cubicBezTo>
                    <a:pt x="404" y="152"/>
                    <a:pt x="404" y="152"/>
                    <a:pt x="404" y="152"/>
                  </a:cubicBezTo>
                  <a:cubicBezTo>
                    <a:pt x="400" y="158"/>
                    <a:pt x="400" y="158"/>
                    <a:pt x="400" y="158"/>
                  </a:cubicBezTo>
                  <a:cubicBezTo>
                    <a:pt x="394" y="162"/>
                    <a:pt x="394" y="162"/>
                    <a:pt x="394" y="162"/>
                  </a:cubicBezTo>
                  <a:cubicBezTo>
                    <a:pt x="392" y="168"/>
                    <a:pt x="392" y="168"/>
                    <a:pt x="392" y="168"/>
                  </a:cubicBezTo>
                  <a:cubicBezTo>
                    <a:pt x="392" y="168"/>
                    <a:pt x="381" y="169"/>
                    <a:pt x="381" y="171"/>
                  </a:cubicBezTo>
                  <a:cubicBezTo>
                    <a:pt x="380" y="173"/>
                    <a:pt x="378" y="177"/>
                    <a:pt x="378" y="177"/>
                  </a:cubicBezTo>
                  <a:cubicBezTo>
                    <a:pt x="378" y="177"/>
                    <a:pt x="377" y="175"/>
                    <a:pt x="378" y="172"/>
                  </a:cubicBezTo>
                  <a:cubicBezTo>
                    <a:pt x="378" y="170"/>
                    <a:pt x="378" y="167"/>
                    <a:pt x="377" y="166"/>
                  </a:cubicBezTo>
                  <a:cubicBezTo>
                    <a:pt x="376" y="164"/>
                    <a:pt x="378" y="155"/>
                    <a:pt x="375" y="151"/>
                  </a:cubicBezTo>
                  <a:cubicBezTo>
                    <a:pt x="371" y="148"/>
                    <a:pt x="370" y="141"/>
                    <a:pt x="367" y="139"/>
                  </a:cubicBezTo>
                  <a:cubicBezTo>
                    <a:pt x="365" y="137"/>
                    <a:pt x="355" y="132"/>
                    <a:pt x="355" y="132"/>
                  </a:cubicBezTo>
                  <a:cubicBezTo>
                    <a:pt x="350" y="136"/>
                    <a:pt x="350" y="136"/>
                    <a:pt x="350" y="136"/>
                  </a:cubicBezTo>
                  <a:cubicBezTo>
                    <a:pt x="345" y="154"/>
                    <a:pt x="345" y="154"/>
                    <a:pt x="345" y="154"/>
                  </a:cubicBezTo>
                  <a:cubicBezTo>
                    <a:pt x="347" y="160"/>
                    <a:pt x="347" y="160"/>
                    <a:pt x="347" y="160"/>
                  </a:cubicBezTo>
                  <a:cubicBezTo>
                    <a:pt x="349" y="165"/>
                    <a:pt x="349" y="165"/>
                    <a:pt x="349" y="165"/>
                  </a:cubicBezTo>
                  <a:cubicBezTo>
                    <a:pt x="349" y="177"/>
                    <a:pt x="349" y="177"/>
                    <a:pt x="349" y="177"/>
                  </a:cubicBezTo>
                  <a:cubicBezTo>
                    <a:pt x="342" y="189"/>
                    <a:pt x="342" y="189"/>
                    <a:pt x="342" y="189"/>
                  </a:cubicBezTo>
                  <a:cubicBezTo>
                    <a:pt x="342" y="196"/>
                    <a:pt x="342" y="196"/>
                    <a:pt x="342" y="196"/>
                  </a:cubicBezTo>
                  <a:cubicBezTo>
                    <a:pt x="339" y="200"/>
                    <a:pt x="339" y="200"/>
                    <a:pt x="339" y="200"/>
                  </a:cubicBezTo>
                  <a:cubicBezTo>
                    <a:pt x="339" y="200"/>
                    <a:pt x="339" y="182"/>
                    <a:pt x="341" y="177"/>
                  </a:cubicBezTo>
                  <a:cubicBezTo>
                    <a:pt x="343" y="172"/>
                    <a:pt x="343" y="171"/>
                    <a:pt x="343" y="171"/>
                  </a:cubicBezTo>
                  <a:cubicBezTo>
                    <a:pt x="343" y="171"/>
                    <a:pt x="340" y="165"/>
                    <a:pt x="340" y="159"/>
                  </a:cubicBezTo>
                  <a:cubicBezTo>
                    <a:pt x="336" y="155"/>
                    <a:pt x="333" y="150"/>
                    <a:pt x="334" y="147"/>
                  </a:cubicBezTo>
                  <a:cubicBezTo>
                    <a:pt x="335" y="145"/>
                    <a:pt x="339" y="141"/>
                    <a:pt x="335" y="125"/>
                  </a:cubicBezTo>
                  <a:cubicBezTo>
                    <a:pt x="331" y="124"/>
                    <a:pt x="328" y="122"/>
                    <a:pt x="328" y="122"/>
                  </a:cubicBezTo>
                  <a:cubicBezTo>
                    <a:pt x="327" y="117"/>
                    <a:pt x="327" y="117"/>
                    <a:pt x="327" y="117"/>
                  </a:cubicBezTo>
                  <a:cubicBezTo>
                    <a:pt x="322" y="123"/>
                    <a:pt x="322" y="123"/>
                    <a:pt x="322" y="123"/>
                  </a:cubicBezTo>
                  <a:cubicBezTo>
                    <a:pt x="323" y="117"/>
                    <a:pt x="323" y="117"/>
                    <a:pt x="323" y="117"/>
                  </a:cubicBezTo>
                  <a:cubicBezTo>
                    <a:pt x="323" y="117"/>
                    <a:pt x="318" y="116"/>
                    <a:pt x="315" y="118"/>
                  </a:cubicBezTo>
                  <a:cubicBezTo>
                    <a:pt x="312" y="120"/>
                    <a:pt x="308" y="124"/>
                    <a:pt x="308" y="124"/>
                  </a:cubicBezTo>
                  <a:cubicBezTo>
                    <a:pt x="308" y="124"/>
                    <a:pt x="298" y="119"/>
                    <a:pt x="295" y="121"/>
                  </a:cubicBezTo>
                  <a:cubicBezTo>
                    <a:pt x="293" y="123"/>
                    <a:pt x="291" y="125"/>
                    <a:pt x="291" y="125"/>
                  </a:cubicBezTo>
                  <a:cubicBezTo>
                    <a:pt x="289" y="130"/>
                    <a:pt x="289" y="130"/>
                    <a:pt x="289" y="130"/>
                  </a:cubicBezTo>
                  <a:cubicBezTo>
                    <a:pt x="284" y="133"/>
                    <a:pt x="284" y="133"/>
                    <a:pt x="284" y="133"/>
                  </a:cubicBezTo>
                  <a:cubicBezTo>
                    <a:pt x="284" y="133"/>
                    <a:pt x="290" y="145"/>
                    <a:pt x="276" y="162"/>
                  </a:cubicBezTo>
                  <a:cubicBezTo>
                    <a:pt x="275" y="163"/>
                    <a:pt x="274" y="161"/>
                    <a:pt x="274" y="161"/>
                  </a:cubicBezTo>
                  <a:cubicBezTo>
                    <a:pt x="276" y="159"/>
                    <a:pt x="276" y="159"/>
                    <a:pt x="276" y="159"/>
                  </a:cubicBezTo>
                  <a:cubicBezTo>
                    <a:pt x="270" y="158"/>
                    <a:pt x="270" y="158"/>
                    <a:pt x="270" y="158"/>
                  </a:cubicBezTo>
                  <a:cubicBezTo>
                    <a:pt x="267" y="153"/>
                    <a:pt x="267" y="153"/>
                    <a:pt x="267" y="153"/>
                  </a:cubicBezTo>
                  <a:cubicBezTo>
                    <a:pt x="267" y="153"/>
                    <a:pt x="271" y="143"/>
                    <a:pt x="266" y="134"/>
                  </a:cubicBezTo>
                  <a:cubicBezTo>
                    <a:pt x="261" y="126"/>
                    <a:pt x="262" y="124"/>
                    <a:pt x="263" y="122"/>
                  </a:cubicBezTo>
                  <a:cubicBezTo>
                    <a:pt x="264" y="120"/>
                    <a:pt x="264" y="118"/>
                    <a:pt x="264" y="118"/>
                  </a:cubicBezTo>
                  <a:cubicBezTo>
                    <a:pt x="264" y="118"/>
                    <a:pt x="263" y="110"/>
                    <a:pt x="263" y="108"/>
                  </a:cubicBezTo>
                  <a:cubicBezTo>
                    <a:pt x="264" y="106"/>
                    <a:pt x="263" y="100"/>
                    <a:pt x="259" y="100"/>
                  </a:cubicBezTo>
                  <a:cubicBezTo>
                    <a:pt x="255" y="99"/>
                    <a:pt x="247" y="99"/>
                    <a:pt x="245" y="100"/>
                  </a:cubicBezTo>
                  <a:cubicBezTo>
                    <a:pt x="243" y="102"/>
                    <a:pt x="241" y="105"/>
                    <a:pt x="241" y="105"/>
                  </a:cubicBezTo>
                  <a:cubicBezTo>
                    <a:pt x="241" y="111"/>
                    <a:pt x="241" y="111"/>
                    <a:pt x="241" y="111"/>
                  </a:cubicBezTo>
                  <a:cubicBezTo>
                    <a:pt x="239" y="117"/>
                    <a:pt x="239" y="117"/>
                    <a:pt x="239" y="117"/>
                  </a:cubicBezTo>
                  <a:cubicBezTo>
                    <a:pt x="239" y="129"/>
                    <a:pt x="239" y="129"/>
                    <a:pt x="239" y="129"/>
                  </a:cubicBezTo>
                  <a:cubicBezTo>
                    <a:pt x="236" y="134"/>
                    <a:pt x="236" y="134"/>
                    <a:pt x="236" y="134"/>
                  </a:cubicBezTo>
                  <a:cubicBezTo>
                    <a:pt x="236" y="141"/>
                    <a:pt x="236" y="141"/>
                    <a:pt x="236" y="141"/>
                  </a:cubicBezTo>
                  <a:cubicBezTo>
                    <a:pt x="231" y="153"/>
                    <a:pt x="231" y="153"/>
                    <a:pt x="231" y="153"/>
                  </a:cubicBezTo>
                  <a:cubicBezTo>
                    <a:pt x="227" y="154"/>
                    <a:pt x="227" y="154"/>
                    <a:pt x="227" y="154"/>
                  </a:cubicBezTo>
                  <a:cubicBezTo>
                    <a:pt x="221" y="160"/>
                    <a:pt x="221" y="160"/>
                    <a:pt x="221" y="160"/>
                  </a:cubicBezTo>
                  <a:cubicBezTo>
                    <a:pt x="218" y="167"/>
                    <a:pt x="218" y="167"/>
                    <a:pt x="218" y="167"/>
                  </a:cubicBezTo>
                  <a:cubicBezTo>
                    <a:pt x="220" y="157"/>
                    <a:pt x="220" y="157"/>
                    <a:pt x="220" y="157"/>
                  </a:cubicBezTo>
                  <a:cubicBezTo>
                    <a:pt x="214" y="157"/>
                    <a:pt x="214" y="157"/>
                    <a:pt x="214" y="157"/>
                  </a:cubicBezTo>
                  <a:cubicBezTo>
                    <a:pt x="216" y="163"/>
                    <a:pt x="216" y="163"/>
                    <a:pt x="216" y="163"/>
                  </a:cubicBezTo>
                  <a:cubicBezTo>
                    <a:pt x="213" y="169"/>
                    <a:pt x="213" y="169"/>
                    <a:pt x="213" y="169"/>
                  </a:cubicBezTo>
                  <a:cubicBezTo>
                    <a:pt x="207" y="158"/>
                    <a:pt x="207" y="158"/>
                    <a:pt x="207" y="158"/>
                  </a:cubicBezTo>
                  <a:cubicBezTo>
                    <a:pt x="211" y="147"/>
                    <a:pt x="211" y="147"/>
                    <a:pt x="211" y="147"/>
                  </a:cubicBezTo>
                  <a:cubicBezTo>
                    <a:pt x="210" y="141"/>
                    <a:pt x="210" y="141"/>
                    <a:pt x="210" y="141"/>
                  </a:cubicBezTo>
                  <a:cubicBezTo>
                    <a:pt x="210" y="141"/>
                    <a:pt x="188" y="143"/>
                    <a:pt x="184" y="166"/>
                  </a:cubicBezTo>
                  <a:cubicBezTo>
                    <a:pt x="183" y="168"/>
                    <a:pt x="180" y="171"/>
                    <a:pt x="180" y="171"/>
                  </a:cubicBezTo>
                  <a:cubicBezTo>
                    <a:pt x="181" y="166"/>
                    <a:pt x="181" y="166"/>
                    <a:pt x="181" y="166"/>
                  </a:cubicBezTo>
                  <a:cubicBezTo>
                    <a:pt x="178" y="159"/>
                    <a:pt x="178" y="159"/>
                    <a:pt x="178" y="159"/>
                  </a:cubicBezTo>
                  <a:cubicBezTo>
                    <a:pt x="178" y="159"/>
                    <a:pt x="177" y="164"/>
                    <a:pt x="176" y="167"/>
                  </a:cubicBezTo>
                  <a:cubicBezTo>
                    <a:pt x="176" y="169"/>
                    <a:pt x="172" y="177"/>
                    <a:pt x="170" y="180"/>
                  </a:cubicBezTo>
                  <a:cubicBezTo>
                    <a:pt x="169" y="185"/>
                    <a:pt x="168" y="188"/>
                    <a:pt x="168" y="188"/>
                  </a:cubicBezTo>
                  <a:cubicBezTo>
                    <a:pt x="165" y="196"/>
                    <a:pt x="165" y="196"/>
                    <a:pt x="165" y="196"/>
                  </a:cubicBezTo>
                  <a:cubicBezTo>
                    <a:pt x="163" y="193"/>
                    <a:pt x="163" y="193"/>
                    <a:pt x="163" y="193"/>
                  </a:cubicBezTo>
                  <a:cubicBezTo>
                    <a:pt x="166" y="187"/>
                    <a:pt x="166" y="187"/>
                    <a:pt x="166" y="187"/>
                  </a:cubicBezTo>
                  <a:cubicBezTo>
                    <a:pt x="166" y="187"/>
                    <a:pt x="165" y="177"/>
                    <a:pt x="168" y="172"/>
                  </a:cubicBezTo>
                  <a:cubicBezTo>
                    <a:pt x="171" y="167"/>
                    <a:pt x="177" y="151"/>
                    <a:pt x="164" y="152"/>
                  </a:cubicBezTo>
                  <a:cubicBezTo>
                    <a:pt x="168" y="150"/>
                    <a:pt x="170" y="148"/>
                    <a:pt x="170" y="148"/>
                  </a:cubicBezTo>
                  <a:cubicBezTo>
                    <a:pt x="174" y="142"/>
                    <a:pt x="174" y="142"/>
                    <a:pt x="174" y="142"/>
                  </a:cubicBezTo>
                  <a:cubicBezTo>
                    <a:pt x="173" y="137"/>
                    <a:pt x="173" y="137"/>
                    <a:pt x="173" y="137"/>
                  </a:cubicBezTo>
                  <a:cubicBezTo>
                    <a:pt x="167" y="138"/>
                    <a:pt x="167" y="138"/>
                    <a:pt x="167" y="138"/>
                  </a:cubicBezTo>
                  <a:cubicBezTo>
                    <a:pt x="172" y="134"/>
                    <a:pt x="172" y="134"/>
                    <a:pt x="172" y="134"/>
                  </a:cubicBezTo>
                  <a:cubicBezTo>
                    <a:pt x="172" y="134"/>
                    <a:pt x="165" y="123"/>
                    <a:pt x="162" y="123"/>
                  </a:cubicBezTo>
                  <a:cubicBezTo>
                    <a:pt x="165" y="116"/>
                    <a:pt x="168" y="111"/>
                    <a:pt x="168" y="111"/>
                  </a:cubicBezTo>
                  <a:cubicBezTo>
                    <a:pt x="167" y="117"/>
                    <a:pt x="167" y="117"/>
                    <a:pt x="167" y="117"/>
                  </a:cubicBezTo>
                  <a:cubicBezTo>
                    <a:pt x="171" y="122"/>
                    <a:pt x="171" y="122"/>
                    <a:pt x="171" y="122"/>
                  </a:cubicBezTo>
                  <a:cubicBezTo>
                    <a:pt x="177" y="123"/>
                    <a:pt x="177" y="123"/>
                    <a:pt x="177" y="123"/>
                  </a:cubicBezTo>
                  <a:cubicBezTo>
                    <a:pt x="182" y="120"/>
                    <a:pt x="182" y="120"/>
                    <a:pt x="182" y="120"/>
                  </a:cubicBezTo>
                  <a:cubicBezTo>
                    <a:pt x="178" y="114"/>
                    <a:pt x="178" y="114"/>
                    <a:pt x="178" y="114"/>
                  </a:cubicBezTo>
                  <a:cubicBezTo>
                    <a:pt x="182" y="114"/>
                    <a:pt x="182" y="114"/>
                    <a:pt x="182" y="114"/>
                  </a:cubicBezTo>
                  <a:cubicBezTo>
                    <a:pt x="189" y="111"/>
                    <a:pt x="189" y="111"/>
                    <a:pt x="189" y="111"/>
                  </a:cubicBezTo>
                  <a:cubicBezTo>
                    <a:pt x="190" y="105"/>
                    <a:pt x="190" y="105"/>
                    <a:pt x="190" y="105"/>
                  </a:cubicBezTo>
                  <a:cubicBezTo>
                    <a:pt x="195" y="100"/>
                    <a:pt x="195" y="100"/>
                    <a:pt x="195" y="100"/>
                  </a:cubicBezTo>
                  <a:cubicBezTo>
                    <a:pt x="192" y="93"/>
                    <a:pt x="192" y="93"/>
                    <a:pt x="192" y="93"/>
                  </a:cubicBezTo>
                  <a:cubicBezTo>
                    <a:pt x="185" y="88"/>
                    <a:pt x="185" y="88"/>
                    <a:pt x="185" y="88"/>
                  </a:cubicBezTo>
                  <a:cubicBezTo>
                    <a:pt x="197" y="90"/>
                    <a:pt x="197" y="90"/>
                    <a:pt x="197" y="90"/>
                  </a:cubicBezTo>
                  <a:cubicBezTo>
                    <a:pt x="194" y="84"/>
                    <a:pt x="194" y="84"/>
                    <a:pt x="194" y="84"/>
                  </a:cubicBezTo>
                  <a:cubicBezTo>
                    <a:pt x="192" y="79"/>
                    <a:pt x="192" y="79"/>
                    <a:pt x="192" y="79"/>
                  </a:cubicBezTo>
                  <a:cubicBezTo>
                    <a:pt x="186" y="74"/>
                    <a:pt x="186" y="74"/>
                    <a:pt x="186" y="74"/>
                  </a:cubicBezTo>
                  <a:cubicBezTo>
                    <a:pt x="182" y="79"/>
                    <a:pt x="182" y="79"/>
                    <a:pt x="182" y="79"/>
                  </a:cubicBezTo>
                  <a:cubicBezTo>
                    <a:pt x="182" y="73"/>
                    <a:pt x="182" y="73"/>
                    <a:pt x="182" y="73"/>
                  </a:cubicBezTo>
                  <a:cubicBezTo>
                    <a:pt x="185" y="61"/>
                    <a:pt x="185" y="61"/>
                    <a:pt x="185" y="61"/>
                  </a:cubicBezTo>
                  <a:cubicBezTo>
                    <a:pt x="177" y="49"/>
                    <a:pt x="177" y="49"/>
                    <a:pt x="177" y="49"/>
                  </a:cubicBezTo>
                  <a:cubicBezTo>
                    <a:pt x="181" y="44"/>
                    <a:pt x="181" y="44"/>
                    <a:pt x="181" y="44"/>
                  </a:cubicBezTo>
                  <a:cubicBezTo>
                    <a:pt x="176" y="39"/>
                    <a:pt x="176" y="39"/>
                    <a:pt x="176" y="39"/>
                  </a:cubicBezTo>
                  <a:cubicBezTo>
                    <a:pt x="170" y="36"/>
                    <a:pt x="170" y="36"/>
                    <a:pt x="170" y="36"/>
                  </a:cubicBezTo>
                  <a:cubicBezTo>
                    <a:pt x="172" y="24"/>
                    <a:pt x="172" y="24"/>
                    <a:pt x="172" y="24"/>
                  </a:cubicBezTo>
                  <a:cubicBezTo>
                    <a:pt x="162" y="6"/>
                    <a:pt x="162" y="6"/>
                    <a:pt x="162" y="6"/>
                  </a:cubicBezTo>
                  <a:cubicBezTo>
                    <a:pt x="155" y="10"/>
                    <a:pt x="155" y="10"/>
                    <a:pt x="155" y="10"/>
                  </a:cubicBezTo>
                  <a:cubicBezTo>
                    <a:pt x="155" y="10"/>
                    <a:pt x="150" y="2"/>
                    <a:pt x="145" y="0"/>
                  </a:cubicBezTo>
                  <a:cubicBezTo>
                    <a:pt x="147" y="4"/>
                    <a:pt x="147" y="6"/>
                    <a:pt x="147" y="6"/>
                  </a:cubicBezTo>
                  <a:cubicBezTo>
                    <a:pt x="141" y="0"/>
                    <a:pt x="141" y="0"/>
                    <a:pt x="141" y="0"/>
                  </a:cubicBezTo>
                  <a:cubicBezTo>
                    <a:pt x="135" y="3"/>
                    <a:pt x="135" y="3"/>
                    <a:pt x="135" y="3"/>
                  </a:cubicBezTo>
                  <a:cubicBezTo>
                    <a:pt x="133" y="7"/>
                    <a:pt x="133" y="7"/>
                    <a:pt x="133" y="7"/>
                  </a:cubicBezTo>
                  <a:cubicBezTo>
                    <a:pt x="128" y="5"/>
                    <a:pt x="128" y="5"/>
                    <a:pt x="128" y="5"/>
                  </a:cubicBezTo>
                  <a:cubicBezTo>
                    <a:pt x="129" y="12"/>
                    <a:pt x="129" y="12"/>
                    <a:pt x="129" y="12"/>
                  </a:cubicBezTo>
                  <a:cubicBezTo>
                    <a:pt x="134" y="17"/>
                    <a:pt x="134" y="17"/>
                    <a:pt x="134" y="17"/>
                  </a:cubicBezTo>
                  <a:cubicBezTo>
                    <a:pt x="134" y="17"/>
                    <a:pt x="143" y="16"/>
                    <a:pt x="146" y="14"/>
                  </a:cubicBezTo>
                  <a:cubicBezTo>
                    <a:pt x="145" y="17"/>
                    <a:pt x="146" y="20"/>
                    <a:pt x="146" y="20"/>
                  </a:cubicBezTo>
                  <a:cubicBezTo>
                    <a:pt x="150" y="19"/>
                    <a:pt x="150" y="19"/>
                    <a:pt x="150" y="19"/>
                  </a:cubicBezTo>
                  <a:cubicBezTo>
                    <a:pt x="148" y="25"/>
                    <a:pt x="148" y="25"/>
                    <a:pt x="148" y="25"/>
                  </a:cubicBezTo>
                  <a:cubicBezTo>
                    <a:pt x="148" y="25"/>
                    <a:pt x="152" y="28"/>
                    <a:pt x="159" y="27"/>
                  </a:cubicBezTo>
                  <a:cubicBezTo>
                    <a:pt x="155" y="29"/>
                    <a:pt x="153" y="30"/>
                    <a:pt x="153" y="30"/>
                  </a:cubicBezTo>
                  <a:cubicBezTo>
                    <a:pt x="159" y="34"/>
                    <a:pt x="159" y="34"/>
                    <a:pt x="159" y="34"/>
                  </a:cubicBezTo>
                  <a:cubicBezTo>
                    <a:pt x="159" y="34"/>
                    <a:pt x="151" y="34"/>
                    <a:pt x="148" y="31"/>
                  </a:cubicBezTo>
                  <a:cubicBezTo>
                    <a:pt x="144" y="27"/>
                    <a:pt x="138" y="23"/>
                    <a:pt x="131" y="29"/>
                  </a:cubicBezTo>
                  <a:cubicBezTo>
                    <a:pt x="129" y="31"/>
                    <a:pt x="133" y="39"/>
                    <a:pt x="136" y="42"/>
                  </a:cubicBezTo>
                  <a:cubicBezTo>
                    <a:pt x="140" y="44"/>
                    <a:pt x="140" y="45"/>
                    <a:pt x="141" y="48"/>
                  </a:cubicBezTo>
                  <a:cubicBezTo>
                    <a:pt x="142" y="50"/>
                    <a:pt x="142" y="54"/>
                    <a:pt x="149" y="56"/>
                  </a:cubicBezTo>
                  <a:cubicBezTo>
                    <a:pt x="145" y="58"/>
                    <a:pt x="144" y="59"/>
                    <a:pt x="144" y="59"/>
                  </a:cubicBezTo>
                  <a:cubicBezTo>
                    <a:pt x="144" y="65"/>
                    <a:pt x="144" y="65"/>
                    <a:pt x="144" y="65"/>
                  </a:cubicBezTo>
                  <a:cubicBezTo>
                    <a:pt x="141" y="78"/>
                    <a:pt x="141" y="78"/>
                    <a:pt x="141" y="78"/>
                  </a:cubicBezTo>
                  <a:cubicBezTo>
                    <a:pt x="134" y="81"/>
                    <a:pt x="134" y="81"/>
                    <a:pt x="134" y="81"/>
                  </a:cubicBezTo>
                  <a:cubicBezTo>
                    <a:pt x="137" y="76"/>
                    <a:pt x="137" y="76"/>
                    <a:pt x="137" y="76"/>
                  </a:cubicBezTo>
                  <a:cubicBezTo>
                    <a:pt x="135" y="70"/>
                    <a:pt x="135" y="70"/>
                    <a:pt x="135" y="70"/>
                  </a:cubicBezTo>
                  <a:cubicBezTo>
                    <a:pt x="123" y="81"/>
                    <a:pt x="123" y="81"/>
                    <a:pt x="123" y="81"/>
                  </a:cubicBezTo>
                  <a:cubicBezTo>
                    <a:pt x="123" y="81"/>
                    <a:pt x="130" y="71"/>
                    <a:pt x="133" y="68"/>
                  </a:cubicBezTo>
                  <a:cubicBezTo>
                    <a:pt x="136" y="65"/>
                    <a:pt x="136" y="60"/>
                    <a:pt x="131" y="52"/>
                  </a:cubicBezTo>
                  <a:cubicBezTo>
                    <a:pt x="126" y="58"/>
                    <a:pt x="123" y="62"/>
                    <a:pt x="121" y="63"/>
                  </a:cubicBezTo>
                  <a:cubicBezTo>
                    <a:pt x="123" y="60"/>
                    <a:pt x="122" y="58"/>
                    <a:pt x="122" y="58"/>
                  </a:cubicBezTo>
                  <a:cubicBezTo>
                    <a:pt x="118" y="60"/>
                    <a:pt x="118" y="60"/>
                    <a:pt x="118" y="60"/>
                  </a:cubicBezTo>
                  <a:cubicBezTo>
                    <a:pt x="123" y="56"/>
                    <a:pt x="123" y="56"/>
                    <a:pt x="123" y="56"/>
                  </a:cubicBezTo>
                  <a:cubicBezTo>
                    <a:pt x="120" y="51"/>
                    <a:pt x="120" y="51"/>
                    <a:pt x="120" y="51"/>
                  </a:cubicBezTo>
                  <a:cubicBezTo>
                    <a:pt x="114" y="52"/>
                    <a:pt x="114" y="52"/>
                    <a:pt x="114" y="52"/>
                  </a:cubicBezTo>
                  <a:cubicBezTo>
                    <a:pt x="120" y="47"/>
                    <a:pt x="120" y="47"/>
                    <a:pt x="120" y="47"/>
                  </a:cubicBezTo>
                  <a:cubicBezTo>
                    <a:pt x="121" y="41"/>
                    <a:pt x="121" y="41"/>
                    <a:pt x="121" y="41"/>
                  </a:cubicBezTo>
                  <a:cubicBezTo>
                    <a:pt x="116" y="41"/>
                    <a:pt x="116" y="41"/>
                    <a:pt x="116" y="41"/>
                  </a:cubicBezTo>
                  <a:cubicBezTo>
                    <a:pt x="117" y="34"/>
                    <a:pt x="117" y="34"/>
                    <a:pt x="117" y="34"/>
                  </a:cubicBezTo>
                  <a:cubicBezTo>
                    <a:pt x="112" y="23"/>
                    <a:pt x="112" y="23"/>
                    <a:pt x="112" y="23"/>
                  </a:cubicBezTo>
                  <a:cubicBezTo>
                    <a:pt x="106" y="18"/>
                    <a:pt x="106" y="18"/>
                    <a:pt x="106" y="18"/>
                  </a:cubicBezTo>
                  <a:cubicBezTo>
                    <a:pt x="100" y="19"/>
                    <a:pt x="100" y="19"/>
                    <a:pt x="100" y="19"/>
                  </a:cubicBezTo>
                  <a:cubicBezTo>
                    <a:pt x="100" y="23"/>
                    <a:pt x="100" y="23"/>
                    <a:pt x="100" y="23"/>
                  </a:cubicBezTo>
                  <a:cubicBezTo>
                    <a:pt x="102" y="30"/>
                    <a:pt x="102" y="30"/>
                    <a:pt x="102" y="30"/>
                  </a:cubicBezTo>
                  <a:cubicBezTo>
                    <a:pt x="96" y="23"/>
                    <a:pt x="96" y="23"/>
                    <a:pt x="96" y="23"/>
                  </a:cubicBezTo>
                  <a:cubicBezTo>
                    <a:pt x="91" y="26"/>
                    <a:pt x="91" y="26"/>
                    <a:pt x="91" y="26"/>
                  </a:cubicBezTo>
                  <a:cubicBezTo>
                    <a:pt x="97" y="37"/>
                    <a:pt x="97" y="37"/>
                    <a:pt x="97" y="37"/>
                  </a:cubicBezTo>
                  <a:cubicBezTo>
                    <a:pt x="97" y="43"/>
                    <a:pt x="97" y="43"/>
                    <a:pt x="97" y="43"/>
                  </a:cubicBezTo>
                  <a:cubicBezTo>
                    <a:pt x="94" y="37"/>
                    <a:pt x="94" y="37"/>
                    <a:pt x="94" y="37"/>
                  </a:cubicBezTo>
                  <a:cubicBezTo>
                    <a:pt x="83" y="26"/>
                    <a:pt x="83" y="26"/>
                    <a:pt x="83" y="26"/>
                  </a:cubicBezTo>
                  <a:cubicBezTo>
                    <a:pt x="78" y="32"/>
                    <a:pt x="78" y="32"/>
                    <a:pt x="78" y="32"/>
                  </a:cubicBezTo>
                  <a:cubicBezTo>
                    <a:pt x="81" y="42"/>
                    <a:pt x="81" y="42"/>
                    <a:pt x="81" y="42"/>
                  </a:cubicBezTo>
                  <a:cubicBezTo>
                    <a:pt x="82" y="48"/>
                    <a:pt x="82" y="48"/>
                    <a:pt x="82" y="48"/>
                  </a:cubicBezTo>
                  <a:cubicBezTo>
                    <a:pt x="93" y="59"/>
                    <a:pt x="93" y="59"/>
                    <a:pt x="93" y="59"/>
                  </a:cubicBezTo>
                  <a:cubicBezTo>
                    <a:pt x="97" y="66"/>
                    <a:pt x="97" y="66"/>
                    <a:pt x="97" y="66"/>
                  </a:cubicBezTo>
                  <a:cubicBezTo>
                    <a:pt x="85" y="55"/>
                    <a:pt x="85" y="55"/>
                    <a:pt x="85" y="55"/>
                  </a:cubicBezTo>
                  <a:cubicBezTo>
                    <a:pt x="79" y="52"/>
                    <a:pt x="79" y="52"/>
                    <a:pt x="79" y="52"/>
                  </a:cubicBezTo>
                  <a:cubicBezTo>
                    <a:pt x="75" y="45"/>
                    <a:pt x="75" y="45"/>
                    <a:pt x="75" y="45"/>
                  </a:cubicBezTo>
                  <a:cubicBezTo>
                    <a:pt x="69" y="44"/>
                    <a:pt x="69" y="44"/>
                    <a:pt x="69" y="44"/>
                  </a:cubicBezTo>
                  <a:cubicBezTo>
                    <a:pt x="69" y="44"/>
                    <a:pt x="64" y="56"/>
                    <a:pt x="70" y="64"/>
                  </a:cubicBezTo>
                  <a:cubicBezTo>
                    <a:pt x="73" y="67"/>
                    <a:pt x="85" y="74"/>
                    <a:pt x="92" y="74"/>
                  </a:cubicBezTo>
                  <a:cubicBezTo>
                    <a:pt x="85" y="74"/>
                    <a:pt x="81" y="74"/>
                    <a:pt x="80" y="74"/>
                  </a:cubicBezTo>
                  <a:cubicBezTo>
                    <a:pt x="78" y="73"/>
                    <a:pt x="75" y="74"/>
                    <a:pt x="75" y="74"/>
                  </a:cubicBezTo>
                  <a:cubicBezTo>
                    <a:pt x="76" y="78"/>
                    <a:pt x="76" y="78"/>
                    <a:pt x="76" y="78"/>
                  </a:cubicBezTo>
                  <a:cubicBezTo>
                    <a:pt x="76" y="78"/>
                    <a:pt x="82" y="84"/>
                    <a:pt x="82" y="84"/>
                  </a:cubicBezTo>
                  <a:cubicBezTo>
                    <a:pt x="82" y="84"/>
                    <a:pt x="76" y="87"/>
                    <a:pt x="76" y="87"/>
                  </a:cubicBezTo>
                  <a:cubicBezTo>
                    <a:pt x="70" y="79"/>
                    <a:pt x="70" y="79"/>
                    <a:pt x="70" y="79"/>
                  </a:cubicBezTo>
                  <a:cubicBezTo>
                    <a:pt x="70" y="74"/>
                    <a:pt x="70" y="74"/>
                    <a:pt x="70" y="74"/>
                  </a:cubicBezTo>
                  <a:cubicBezTo>
                    <a:pt x="54" y="51"/>
                    <a:pt x="54" y="51"/>
                    <a:pt x="54" y="51"/>
                  </a:cubicBezTo>
                  <a:cubicBezTo>
                    <a:pt x="49" y="54"/>
                    <a:pt x="49" y="54"/>
                    <a:pt x="49" y="54"/>
                  </a:cubicBezTo>
                  <a:cubicBezTo>
                    <a:pt x="49" y="54"/>
                    <a:pt x="47" y="63"/>
                    <a:pt x="49" y="66"/>
                  </a:cubicBezTo>
                  <a:cubicBezTo>
                    <a:pt x="52" y="70"/>
                    <a:pt x="53" y="71"/>
                    <a:pt x="53" y="71"/>
                  </a:cubicBezTo>
                  <a:cubicBezTo>
                    <a:pt x="54" y="78"/>
                    <a:pt x="54" y="78"/>
                    <a:pt x="54" y="78"/>
                  </a:cubicBezTo>
                  <a:cubicBezTo>
                    <a:pt x="49" y="72"/>
                    <a:pt x="49" y="72"/>
                    <a:pt x="49" y="72"/>
                  </a:cubicBezTo>
                  <a:cubicBezTo>
                    <a:pt x="44" y="71"/>
                    <a:pt x="44" y="71"/>
                    <a:pt x="44" y="71"/>
                  </a:cubicBezTo>
                  <a:cubicBezTo>
                    <a:pt x="48" y="83"/>
                    <a:pt x="48" y="83"/>
                    <a:pt x="48" y="83"/>
                  </a:cubicBezTo>
                  <a:cubicBezTo>
                    <a:pt x="47" y="89"/>
                    <a:pt x="47" y="89"/>
                    <a:pt x="47" y="89"/>
                  </a:cubicBezTo>
                  <a:cubicBezTo>
                    <a:pt x="38" y="70"/>
                    <a:pt x="38" y="70"/>
                    <a:pt x="38" y="70"/>
                  </a:cubicBezTo>
                  <a:cubicBezTo>
                    <a:pt x="33" y="65"/>
                    <a:pt x="33" y="65"/>
                    <a:pt x="33" y="65"/>
                  </a:cubicBezTo>
                  <a:cubicBezTo>
                    <a:pt x="28" y="66"/>
                    <a:pt x="28" y="66"/>
                    <a:pt x="28" y="66"/>
                  </a:cubicBezTo>
                  <a:cubicBezTo>
                    <a:pt x="24" y="72"/>
                    <a:pt x="24" y="72"/>
                    <a:pt x="24" y="72"/>
                  </a:cubicBezTo>
                  <a:cubicBezTo>
                    <a:pt x="19" y="73"/>
                    <a:pt x="19" y="73"/>
                    <a:pt x="19" y="73"/>
                  </a:cubicBezTo>
                  <a:cubicBezTo>
                    <a:pt x="19" y="78"/>
                    <a:pt x="19" y="78"/>
                    <a:pt x="19" y="78"/>
                  </a:cubicBezTo>
                  <a:cubicBezTo>
                    <a:pt x="31" y="84"/>
                    <a:pt x="31" y="84"/>
                    <a:pt x="31" y="84"/>
                  </a:cubicBezTo>
                  <a:cubicBezTo>
                    <a:pt x="35" y="89"/>
                    <a:pt x="35" y="89"/>
                    <a:pt x="35" y="89"/>
                  </a:cubicBezTo>
                  <a:cubicBezTo>
                    <a:pt x="37" y="96"/>
                    <a:pt x="37" y="96"/>
                    <a:pt x="37" y="96"/>
                  </a:cubicBezTo>
                  <a:cubicBezTo>
                    <a:pt x="40" y="102"/>
                    <a:pt x="40" y="102"/>
                    <a:pt x="40" y="102"/>
                  </a:cubicBezTo>
                  <a:cubicBezTo>
                    <a:pt x="47" y="103"/>
                    <a:pt x="47" y="103"/>
                    <a:pt x="47" y="103"/>
                  </a:cubicBezTo>
                  <a:cubicBezTo>
                    <a:pt x="47" y="103"/>
                    <a:pt x="53" y="99"/>
                    <a:pt x="62" y="102"/>
                  </a:cubicBezTo>
                  <a:cubicBezTo>
                    <a:pt x="65" y="102"/>
                    <a:pt x="70" y="100"/>
                    <a:pt x="70" y="100"/>
                  </a:cubicBezTo>
                  <a:cubicBezTo>
                    <a:pt x="73" y="106"/>
                    <a:pt x="73" y="106"/>
                    <a:pt x="73" y="106"/>
                  </a:cubicBezTo>
                  <a:cubicBezTo>
                    <a:pt x="79" y="106"/>
                    <a:pt x="79" y="106"/>
                    <a:pt x="79" y="106"/>
                  </a:cubicBezTo>
                  <a:cubicBezTo>
                    <a:pt x="85" y="103"/>
                    <a:pt x="85" y="103"/>
                    <a:pt x="85" y="103"/>
                  </a:cubicBezTo>
                  <a:cubicBezTo>
                    <a:pt x="91" y="105"/>
                    <a:pt x="91" y="105"/>
                    <a:pt x="91" y="105"/>
                  </a:cubicBezTo>
                  <a:cubicBezTo>
                    <a:pt x="97" y="102"/>
                    <a:pt x="97" y="102"/>
                    <a:pt x="97" y="102"/>
                  </a:cubicBezTo>
                  <a:cubicBezTo>
                    <a:pt x="97" y="104"/>
                    <a:pt x="97" y="104"/>
                    <a:pt x="97" y="104"/>
                  </a:cubicBezTo>
                  <a:cubicBezTo>
                    <a:pt x="102" y="105"/>
                    <a:pt x="102" y="105"/>
                    <a:pt x="102" y="105"/>
                  </a:cubicBezTo>
                  <a:cubicBezTo>
                    <a:pt x="97" y="110"/>
                    <a:pt x="97" y="110"/>
                    <a:pt x="97" y="110"/>
                  </a:cubicBezTo>
                  <a:cubicBezTo>
                    <a:pt x="103" y="115"/>
                    <a:pt x="103" y="115"/>
                    <a:pt x="103" y="115"/>
                  </a:cubicBezTo>
                  <a:cubicBezTo>
                    <a:pt x="104" y="108"/>
                    <a:pt x="104" y="108"/>
                    <a:pt x="104" y="108"/>
                  </a:cubicBezTo>
                  <a:cubicBezTo>
                    <a:pt x="111" y="103"/>
                    <a:pt x="111" y="103"/>
                    <a:pt x="111" y="103"/>
                  </a:cubicBezTo>
                  <a:cubicBezTo>
                    <a:pt x="107" y="109"/>
                    <a:pt x="107" y="109"/>
                    <a:pt x="107" y="109"/>
                  </a:cubicBezTo>
                  <a:cubicBezTo>
                    <a:pt x="106" y="115"/>
                    <a:pt x="106" y="115"/>
                    <a:pt x="106" y="115"/>
                  </a:cubicBezTo>
                  <a:cubicBezTo>
                    <a:pt x="112" y="116"/>
                    <a:pt x="112" y="116"/>
                    <a:pt x="112" y="116"/>
                  </a:cubicBezTo>
                  <a:cubicBezTo>
                    <a:pt x="117" y="111"/>
                    <a:pt x="117" y="111"/>
                    <a:pt x="117" y="111"/>
                  </a:cubicBezTo>
                  <a:cubicBezTo>
                    <a:pt x="114" y="123"/>
                    <a:pt x="114" y="123"/>
                    <a:pt x="114" y="123"/>
                  </a:cubicBezTo>
                  <a:cubicBezTo>
                    <a:pt x="120" y="120"/>
                    <a:pt x="120" y="120"/>
                    <a:pt x="120" y="120"/>
                  </a:cubicBezTo>
                  <a:cubicBezTo>
                    <a:pt x="125" y="124"/>
                    <a:pt x="125" y="124"/>
                    <a:pt x="125" y="124"/>
                  </a:cubicBezTo>
                  <a:cubicBezTo>
                    <a:pt x="138" y="120"/>
                    <a:pt x="138" y="120"/>
                    <a:pt x="138" y="120"/>
                  </a:cubicBezTo>
                  <a:cubicBezTo>
                    <a:pt x="138" y="120"/>
                    <a:pt x="131" y="127"/>
                    <a:pt x="129" y="126"/>
                  </a:cubicBezTo>
                  <a:cubicBezTo>
                    <a:pt x="126" y="126"/>
                    <a:pt x="118" y="125"/>
                    <a:pt x="118" y="125"/>
                  </a:cubicBezTo>
                  <a:cubicBezTo>
                    <a:pt x="119" y="131"/>
                    <a:pt x="119" y="131"/>
                    <a:pt x="119" y="131"/>
                  </a:cubicBezTo>
                  <a:cubicBezTo>
                    <a:pt x="122" y="137"/>
                    <a:pt x="122" y="137"/>
                    <a:pt x="122" y="137"/>
                  </a:cubicBezTo>
                  <a:cubicBezTo>
                    <a:pt x="127" y="134"/>
                    <a:pt x="127" y="134"/>
                    <a:pt x="127" y="134"/>
                  </a:cubicBezTo>
                  <a:cubicBezTo>
                    <a:pt x="133" y="131"/>
                    <a:pt x="133" y="131"/>
                    <a:pt x="133" y="131"/>
                  </a:cubicBezTo>
                  <a:cubicBezTo>
                    <a:pt x="138" y="136"/>
                    <a:pt x="138" y="136"/>
                    <a:pt x="138" y="136"/>
                  </a:cubicBezTo>
                  <a:cubicBezTo>
                    <a:pt x="137" y="142"/>
                    <a:pt x="137" y="142"/>
                    <a:pt x="137" y="142"/>
                  </a:cubicBezTo>
                  <a:cubicBezTo>
                    <a:pt x="143" y="145"/>
                    <a:pt x="143" y="145"/>
                    <a:pt x="143" y="145"/>
                  </a:cubicBezTo>
                  <a:cubicBezTo>
                    <a:pt x="149" y="146"/>
                    <a:pt x="149" y="146"/>
                    <a:pt x="149" y="146"/>
                  </a:cubicBezTo>
                  <a:cubicBezTo>
                    <a:pt x="141" y="147"/>
                    <a:pt x="141" y="147"/>
                    <a:pt x="141" y="147"/>
                  </a:cubicBezTo>
                  <a:cubicBezTo>
                    <a:pt x="141" y="147"/>
                    <a:pt x="138" y="145"/>
                    <a:pt x="132" y="147"/>
                  </a:cubicBezTo>
                  <a:cubicBezTo>
                    <a:pt x="127" y="148"/>
                    <a:pt x="122" y="150"/>
                    <a:pt x="116" y="150"/>
                  </a:cubicBezTo>
                  <a:cubicBezTo>
                    <a:pt x="110" y="150"/>
                    <a:pt x="103" y="151"/>
                    <a:pt x="94" y="158"/>
                  </a:cubicBezTo>
                  <a:cubicBezTo>
                    <a:pt x="93" y="159"/>
                    <a:pt x="95" y="163"/>
                    <a:pt x="95" y="163"/>
                  </a:cubicBezTo>
                  <a:cubicBezTo>
                    <a:pt x="100" y="167"/>
                    <a:pt x="100" y="167"/>
                    <a:pt x="100" y="167"/>
                  </a:cubicBezTo>
                  <a:cubicBezTo>
                    <a:pt x="100" y="167"/>
                    <a:pt x="109" y="187"/>
                    <a:pt x="128" y="175"/>
                  </a:cubicBezTo>
                  <a:cubicBezTo>
                    <a:pt x="131" y="175"/>
                    <a:pt x="134" y="176"/>
                    <a:pt x="134" y="176"/>
                  </a:cubicBezTo>
                  <a:cubicBezTo>
                    <a:pt x="129" y="183"/>
                    <a:pt x="129" y="183"/>
                    <a:pt x="129" y="183"/>
                  </a:cubicBezTo>
                  <a:cubicBezTo>
                    <a:pt x="123" y="186"/>
                    <a:pt x="123" y="186"/>
                    <a:pt x="123" y="186"/>
                  </a:cubicBezTo>
                  <a:cubicBezTo>
                    <a:pt x="118" y="193"/>
                    <a:pt x="118" y="193"/>
                    <a:pt x="118" y="193"/>
                  </a:cubicBezTo>
                  <a:cubicBezTo>
                    <a:pt x="101" y="184"/>
                    <a:pt x="101" y="184"/>
                    <a:pt x="101" y="184"/>
                  </a:cubicBezTo>
                  <a:cubicBezTo>
                    <a:pt x="96" y="178"/>
                    <a:pt x="96" y="178"/>
                    <a:pt x="96" y="178"/>
                  </a:cubicBezTo>
                  <a:cubicBezTo>
                    <a:pt x="83" y="176"/>
                    <a:pt x="83" y="176"/>
                    <a:pt x="83" y="176"/>
                  </a:cubicBezTo>
                  <a:cubicBezTo>
                    <a:pt x="83" y="176"/>
                    <a:pt x="78" y="179"/>
                    <a:pt x="78" y="179"/>
                  </a:cubicBezTo>
                  <a:cubicBezTo>
                    <a:pt x="78" y="179"/>
                    <a:pt x="75" y="173"/>
                    <a:pt x="75" y="173"/>
                  </a:cubicBezTo>
                  <a:cubicBezTo>
                    <a:pt x="78" y="167"/>
                    <a:pt x="78" y="167"/>
                    <a:pt x="78" y="167"/>
                  </a:cubicBezTo>
                  <a:cubicBezTo>
                    <a:pt x="72" y="171"/>
                    <a:pt x="72" y="171"/>
                    <a:pt x="72" y="171"/>
                  </a:cubicBezTo>
                  <a:cubicBezTo>
                    <a:pt x="66" y="172"/>
                    <a:pt x="66" y="172"/>
                    <a:pt x="66" y="172"/>
                  </a:cubicBezTo>
                  <a:cubicBezTo>
                    <a:pt x="61" y="169"/>
                    <a:pt x="61" y="169"/>
                    <a:pt x="61" y="169"/>
                  </a:cubicBezTo>
                  <a:cubicBezTo>
                    <a:pt x="50" y="175"/>
                    <a:pt x="50" y="175"/>
                    <a:pt x="50" y="175"/>
                  </a:cubicBezTo>
                  <a:cubicBezTo>
                    <a:pt x="52" y="170"/>
                    <a:pt x="52" y="170"/>
                    <a:pt x="52" y="170"/>
                  </a:cubicBezTo>
                  <a:cubicBezTo>
                    <a:pt x="53" y="165"/>
                    <a:pt x="53" y="165"/>
                    <a:pt x="53" y="165"/>
                  </a:cubicBezTo>
                  <a:cubicBezTo>
                    <a:pt x="46" y="168"/>
                    <a:pt x="46" y="168"/>
                    <a:pt x="46" y="168"/>
                  </a:cubicBezTo>
                  <a:cubicBezTo>
                    <a:pt x="40" y="171"/>
                    <a:pt x="40" y="171"/>
                    <a:pt x="40" y="171"/>
                  </a:cubicBezTo>
                  <a:cubicBezTo>
                    <a:pt x="41" y="165"/>
                    <a:pt x="41" y="165"/>
                    <a:pt x="41" y="165"/>
                  </a:cubicBezTo>
                  <a:cubicBezTo>
                    <a:pt x="41" y="165"/>
                    <a:pt x="31" y="164"/>
                    <a:pt x="24" y="166"/>
                  </a:cubicBezTo>
                  <a:cubicBezTo>
                    <a:pt x="18" y="164"/>
                    <a:pt x="12" y="157"/>
                    <a:pt x="12" y="157"/>
                  </a:cubicBezTo>
                  <a:cubicBezTo>
                    <a:pt x="6" y="157"/>
                    <a:pt x="6" y="157"/>
                    <a:pt x="6" y="157"/>
                  </a:cubicBezTo>
                  <a:cubicBezTo>
                    <a:pt x="0" y="162"/>
                    <a:pt x="0" y="162"/>
                    <a:pt x="0" y="162"/>
                  </a:cubicBezTo>
                  <a:cubicBezTo>
                    <a:pt x="0" y="174"/>
                    <a:pt x="0" y="174"/>
                    <a:pt x="0" y="174"/>
                  </a:cubicBezTo>
                  <a:lnTo>
                    <a:pt x="3"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6" name="Rectangle 680">
              <a:extLst>
                <a:ext uri="{FF2B5EF4-FFF2-40B4-BE49-F238E27FC236}">
                  <a16:creationId xmlns:a16="http://schemas.microsoft.com/office/drawing/2014/main" xmlns="" id="{D569E2C3-0256-44A6-A99D-D8D7940B8E61}"/>
                </a:ext>
              </a:extLst>
            </p:cNvPr>
            <p:cNvSpPr>
              <a:spLocks noChangeArrowheads="1"/>
            </p:cNvSpPr>
            <p:nvPr/>
          </p:nvSpPr>
          <p:spPr bwMode="auto">
            <a:xfrm>
              <a:off x="-1335" y="290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7" name="Freeform 681">
              <a:extLst>
                <a:ext uri="{FF2B5EF4-FFF2-40B4-BE49-F238E27FC236}">
                  <a16:creationId xmlns:a16="http://schemas.microsoft.com/office/drawing/2014/main" xmlns="" id="{C67E05C4-F36E-4382-AF23-458D19140B68}"/>
                </a:ext>
              </a:extLst>
            </p:cNvPr>
            <p:cNvSpPr>
              <a:spLocks/>
            </p:cNvSpPr>
            <p:nvPr/>
          </p:nvSpPr>
          <p:spPr bwMode="auto">
            <a:xfrm>
              <a:off x="-1861" y="27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8" name="Freeform 682">
              <a:extLst>
                <a:ext uri="{FF2B5EF4-FFF2-40B4-BE49-F238E27FC236}">
                  <a16:creationId xmlns:a16="http://schemas.microsoft.com/office/drawing/2014/main" xmlns="" id="{04F22C7E-D558-4BCB-ADAC-3C2CE7091ED8}"/>
                </a:ext>
              </a:extLst>
            </p:cNvPr>
            <p:cNvSpPr>
              <a:spLocks/>
            </p:cNvSpPr>
            <p:nvPr/>
          </p:nvSpPr>
          <p:spPr bwMode="auto">
            <a:xfrm>
              <a:off x="-1870" y="2730"/>
              <a:ext cx="9" cy="8"/>
            </a:xfrm>
            <a:custGeom>
              <a:avLst/>
              <a:gdLst>
                <a:gd name="T0" fmla="*/ 9 w 9"/>
                <a:gd name="T1" fmla="*/ 5 h 8"/>
                <a:gd name="T2" fmla="*/ 9 w 9"/>
                <a:gd name="T3" fmla="*/ 4 h 8"/>
                <a:gd name="T4" fmla="*/ 6 w 9"/>
                <a:gd name="T5" fmla="*/ 0 h 8"/>
                <a:gd name="T6" fmla="*/ 2 w 9"/>
                <a:gd name="T7" fmla="*/ 5 h 8"/>
                <a:gd name="T8" fmla="*/ 0 w 9"/>
                <a:gd name="T9" fmla="*/ 8 h 8"/>
                <a:gd name="T10" fmla="*/ 2 w 9"/>
                <a:gd name="T11" fmla="*/ 8 h 8"/>
                <a:gd name="T12" fmla="*/ 4 w 9"/>
                <a:gd name="T13" fmla="*/ 5 h 8"/>
                <a:gd name="T14" fmla="*/ 6 w 9"/>
                <a:gd name="T15" fmla="*/ 4 h 8"/>
                <a:gd name="T16" fmla="*/ 8 w 9"/>
                <a:gd name="T17" fmla="*/ 5 h 8"/>
                <a:gd name="T18" fmla="*/ 9 w 9"/>
                <a:gd name="T19" fmla="*/ 6 h 8"/>
                <a:gd name="T20" fmla="*/ 9 w 9"/>
                <a:gd name="T21" fmla="*/ 6 h 8"/>
                <a:gd name="T22" fmla="*/ 9 w 9"/>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9" y="5"/>
                  </a:moveTo>
                  <a:cubicBezTo>
                    <a:pt x="9" y="5"/>
                    <a:pt x="9" y="5"/>
                    <a:pt x="9" y="4"/>
                  </a:cubicBezTo>
                  <a:cubicBezTo>
                    <a:pt x="6" y="0"/>
                    <a:pt x="6" y="0"/>
                    <a:pt x="6" y="0"/>
                  </a:cubicBezTo>
                  <a:cubicBezTo>
                    <a:pt x="2" y="5"/>
                    <a:pt x="2" y="5"/>
                    <a:pt x="2" y="5"/>
                  </a:cubicBezTo>
                  <a:cubicBezTo>
                    <a:pt x="0" y="8"/>
                    <a:pt x="0" y="8"/>
                    <a:pt x="0" y="8"/>
                  </a:cubicBezTo>
                  <a:cubicBezTo>
                    <a:pt x="2" y="8"/>
                    <a:pt x="2" y="8"/>
                    <a:pt x="2" y="8"/>
                  </a:cubicBezTo>
                  <a:cubicBezTo>
                    <a:pt x="4" y="5"/>
                    <a:pt x="4" y="5"/>
                    <a:pt x="4" y="5"/>
                  </a:cubicBezTo>
                  <a:cubicBezTo>
                    <a:pt x="6" y="4"/>
                    <a:pt x="6" y="4"/>
                    <a:pt x="6" y="4"/>
                  </a:cubicBezTo>
                  <a:cubicBezTo>
                    <a:pt x="8" y="5"/>
                    <a:pt x="8" y="5"/>
                    <a:pt x="8" y="5"/>
                  </a:cubicBezTo>
                  <a:cubicBezTo>
                    <a:pt x="9" y="6"/>
                    <a:pt x="9" y="6"/>
                    <a:pt x="9" y="6"/>
                  </a:cubicBezTo>
                  <a:cubicBezTo>
                    <a:pt x="9" y="6"/>
                    <a:pt x="9" y="6"/>
                    <a:pt x="9" y="6"/>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9" name="Freeform 683">
              <a:extLst>
                <a:ext uri="{FF2B5EF4-FFF2-40B4-BE49-F238E27FC236}">
                  <a16:creationId xmlns:a16="http://schemas.microsoft.com/office/drawing/2014/main" xmlns="" id="{2AB95765-424A-42BA-A495-94CACE4203E5}"/>
                </a:ext>
              </a:extLst>
            </p:cNvPr>
            <p:cNvSpPr>
              <a:spLocks/>
            </p:cNvSpPr>
            <p:nvPr/>
          </p:nvSpPr>
          <p:spPr bwMode="auto">
            <a:xfrm>
              <a:off x="-2250" y="1896"/>
              <a:ext cx="1455" cy="2002"/>
            </a:xfrm>
            <a:custGeom>
              <a:avLst/>
              <a:gdLst>
                <a:gd name="T0" fmla="*/ 29 w 1551"/>
                <a:gd name="T1" fmla="*/ 1301 h 2131"/>
                <a:gd name="T2" fmla="*/ 40 w 1551"/>
                <a:gd name="T3" fmla="*/ 1368 h 2131"/>
                <a:gd name="T4" fmla="*/ 129 w 1551"/>
                <a:gd name="T5" fmla="*/ 1395 h 2131"/>
                <a:gd name="T6" fmla="*/ 84 w 1551"/>
                <a:gd name="T7" fmla="*/ 1415 h 2131"/>
                <a:gd name="T8" fmla="*/ 6 w 1551"/>
                <a:gd name="T9" fmla="*/ 1447 h 2131"/>
                <a:gd name="T10" fmla="*/ 41 w 1551"/>
                <a:gd name="T11" fmla="*/ 1542 h 2131"/>
                <a:gd name="T12" fmla="*/ 49 w 1551"/>
                <a:gd name="T13" fmla="*/ 1552 h 2131"/>
                <a:gd name="T14" fmla="*/ 8 w 1551"/>
                <a:gd name="T15" fmla="*/ 1621 h 2131"/>
                <a:gd name="T16" fmla="*/ 60 w 1551"/>
                <a:gd name="T17" fmla="*/ 1629 h 2131"/>
                <a:gd name="T18" fmla="*/ 23 w 1551"/>
                <a:gd name="T19" fmla="*/ 1681 h 2131"/>
                <a:gd name="T20" fmla="*/ 176 w 1551"/>
                <a:gd name="T21" fmla="*/ 1785 h 2131"/>
                <a:gd name="T22" fmla="*/ 290 w 1551"/>
                <a:gd name="T23" fmla="*/ 1666 h 2131"/>
                <a:gd name="T24" fmla="*/ 349 w 1551"/>
                <a:gd name="T25" fmla="*/ 1579 h 2131"/>
                <a:gd name="T26" fmla="*/ 408 w 1551"/>
                <a:gd name="T27" fmla="*/ 1760 h 2131"/>
                <a:gd name="T28" fmla="*/ 461 w 1551"/>
                <a:gd name="T29" fmla="*/ 1901 h 2131"/>
                <a:gd name="T30" fmla="*/ 526 w 1551"/>
                <a:gd name="T31" fmla="*/ 2116 h 2131"/>
                <a:gd name="T32" fmla="*/ 716 w 1551"/>
                <a:gd name="T33" fmla="*/ 2014 h 2131"/>
                <a:gd name="T34" fmla="*/ 762 w 1551"/>
                <a:gd name="T35" fmla="*/ 1789 h 2131"/>
                <a:gd name="T36" fmla="*/ 775 w 1551"/>
                <a:gd name="T37" fmla="*/ 1692 h 2131"/>
                <a:gd name="T38" fmla="*/ 853 w 1551"/>
                <a:gd name="T39" fmla="*/ 1619 h 2131"/>
                <a:gd name="T40" fmla="*/ 851 w 1551"/>
                <a:gd name="T41" fmla="*/ 1502 h 2131"/>
                <a:gd name="T42" fmla="*/ 741 w 1551"/>
                <a:gd name="T43" fmla="*/ 1326 h 2131"/>
                <a:gd name="T44" fmla="*/ 757 w 1551"/>
                <a:gd name="T45" fmla="*/ 1132 h 2131"/>
                <a:gd name="T46" fmla="*/ 848 w 1551"/>
                <a:gd name="T47" fmla="*/ 1065 h 2131"/>
                <a:gd name="T48" fmla="*/ 925 w 1551"/>
                <a:gd name="T49" fmla="*/ 893 h 2131"/>
                <a:gd name="T50" fmla="*/ 957 w 1551"/>
                <a:gd name="T51" fmla="*/ 762 h 2131"/>
                <a:gd name="T52" fmla="*/ 1088 w 1551"/>
                <a:gd name="T53" fmla="*/ 734 h 2131"/>
                <a:gd name="T54" fmla="*/ 1075 w 1551"/>
                <a:gd name="T55" fmla="*/ 937 h 2131"/>
                <a:gd name="T56" fmla="*/ 988 w 1551"/>
                <a:gd name="T57" fmla="*/ 1079 h 2131"/>
                <a:gd name="T58" fmla="*/ 1014 w 1551"/>
                <a:gd name="T59" fmla="*/ 1281 h 2131"/>
                <a:gd name="T60" fmla="*/ 1049 w 1551"/>
                <a:gd name="T61" fmla="*/ 1416 h 2131"/>
                <a:gd name="T62" fmla="*/ 1142 w 1551"/>
                <a:gd name="T63" fmla="*/ 1486 h 2131"/>
                <a:gd name="T64" fmla="*/ 1288 w 1551"/>
                <a:gd name="T65" fmla="*/ 1387 h 2131"/>
                <a:gd name="T66" fmla="*/ 1476 w 1551"/>
                <a:gd name="T67" fmla="*/ 1223 h 2131"/>
                <a:gd name="T68" fmla="*/ 1245 w 1551"/>
                <a:gd name="T69" fmla="*/ 371 h 2131"/>
                <a:gd name="T70" fmla="*/ 1194 w 1551"/>
                <a:gd name="T71" fmla="*/ 134 h 2131"/>
                <a:gd name="T72" fmla="*/ 1186 w 1551"/>
                <a:gd name="T73" fmla="*/ 31 h 2131"/>
                <a:gd name="T74" fmla="*/ 1104 w 1551"/>
                <a:gd name="T75" fmla="*/ 61 h 2131"/>
                <a:gd name="T76" fmla="*/ 1074 w 1551"/>
                <a:gd name="T77" fmla="*/ 42 h 2131"/>
                <a:gd name="T78" fmla="*/ 979 w 1551"/>
                <a:gd name="T79" fmla="*/ 161 h 2131"/>
                <a:gd name="T80" fmla="*/ 932 w 1551"/>
                <a:gd name="T81" fmla="*/ 76 h 2131"/>
                <a:gd name="T82" fmla="*/ 867 w 1551"/>
                <a:gd name="T83" fmla="*/ 188 h 2131"/>
                <a:gd name="T84" fmla="*/ 851 w 1551"/>
                <a:gd name="T85" fmla="*/ 191 h 2131"/>
                <a:gd name="T86" fmla="*/ 769 w 1551"/>
                <a:gd name="T87" fmla="*/ 299 h 2131"/>
                <a:gd name="T88" fmla="*/ 726 w 1551"/>
                <a:gd name="T89" fmla="*/ 292 h 2131"/>
                <a:gd name="T90" fmla="*/ 685 w 1551"/>
                <a:gd name="T91" fmla="*/ 338 h 2131"/>
                <a:gd name="T92" fmla="*/ 668 w 1551"/>
                <a:gd name="T93" fmla="*/ 428 h 2131"/>
                <a:gd name="T94" fmla="*/ 624 w 1551"/>
                <a:gd name="T95" fmla="*/ 492 h 2131"/>
                <a:gd name="T96" fmla="*/ 551 w 1551"/>
                <a:gd name="T97" fmla="*/ 519 h 2131"/>
                <a:gd name="T98" fmla="*/ 583 w 1551"/>
                <a:gd name="T99" fmla="*/ 582 h 2131"/>
                <a:gd name="T100" fmla="*/ 583 w 1551"/>
                <a:gd name="T101" fmla="*/ 621 h 2131"/>
                <a:gd name="T102" fmla="*/ 504 w 1551"/>
                <a:gd name="T103" fmla="*/ 672 h 2131"/>
                <a:gd name="T104" fmla="*/ 514 w 1551"/>
                <a:gd name="T105" fmla="*/ 726 h 2131"/>
                <a:gd name="T106" fmla="*/ 445 w 1551"/>
                <a:gd name="T107" fmla="*/ 829 h 2131"/>
                <a:gd name="T108" fmla="*/ 409 w 1551"/>
                <a:gd name="T109" fmla="*/ 902 h 2131"/>
                <a:gd name="T110" fmla="*/ 401 w 1551"/>
                <a:gd name="T111" fmla="*/ 973 h 2131"/>
                <a:gd name="T112" fmla="*/ 312 w 1551"/>
                <a:gd name="T113" fmla="*/ 1043 h 2131"/>
                <a:gd name="T114" fmla="*/ 351 w 1551"/>
                <a:gd name="T115" fmla="*/ 1051 h 2131"/>
                <a:gd name="T116" fmla="*/ 295 w 1551"/>
                <a:gd name="T117" fmla="*/ 1124 h 2131"/>
                <a:gd name="T118" fmla="*/ 221 w 1551"/>
                <a:gd name="T119" fmla="*/ 1148 h 2131"/>
                <a:gd name="T120" fmla="*/ 180 w 1551"/>
                <a:gd name="T121" fmla="*/ 1173 h 2131"/>
                <a:gd name="T122" fmla="*/ 142 w 1551"/>
                <a:gd name="T123" fmla="*/ 1213 h 2131"/>
                <a:gd name="T124" fmla="*/ 116 w 1551"/>
                <a:gd name="T125" fmla="*/ 1235 h 2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1" h="2131">
                  <a:moveTo>
                    <a:pt x="42" y="1272"/>
                  </a:moveTo>
                  <a:cubicBezTo>
                    <a:pt x="48" y="1277"/>
                    <a:pt x="48" y="1277"/>
                    <a:pt x="48" y="1277"/>
                  </a:cubicBezTo>
                  <a:cubicBezTo>
                    <a:pt x="48" y="1278"/>
                    <a:pt x="48" y="1278"/>
                    <a:pt x="48" y="1278"/>
                  </a:cubicBezTo>
                  <a:cubicBezTo>
                    <a:pt x="47" y="1280"/>
                    <a:pt x="47" y="1280"/>
                    <a:pt x="47" y="1280"/>
                  </a:cubicBezTo>
                  <a:cubicBezTo>
                    <a:pt x="42" y="1281"/>
                    <a:pt x="42" y="1281"/>
                    <a:pt x="42" y="1281"/>
                  </a:cubicBezTo>
                  <a:cubicBezTo>
                    <a:pt x="38" y="1286"/>
                    <a:pt x="38" y="1286"/>
                    <a:pt x="38" y="1286"/>
                  </a:cubicBezTo>
                  <a:cubicBezTo>
                    <a:pt x="37" y="1286"/>
                    <a:pt x="36" y="1287"/>
                    <a:pt x="36" y="1286"/>
                  </a:cubicBezTo>
                  <a:cubicBezTo>
                    <a:pt x="35" y="1286"/>
                    <a:pt x="35" y="1286"/>
                    <a:pt x="35" y="1285"/>
                  </a:cubicBezTo>
                  <a:cubicBezTo>
                    <a:pt x="35" y="1285"/>
                    <a:pt x="35" y="1285"/>
                    <a:pt x="35" y="1285"/>
                  </a:cubicBezTo>
                  <a:cubicBezTo>
                    <a:pt x="30" y="1285"/>
                    <a:pt x="30" y="1285"/>
                    <a:pt x="30" y="1285"/>
                  </a:cubicBezTo>
                  <a:cubicBezTo>
                    <a:pt x="25" y="1290"/>
                    <a:pt x="25" y="1290"/>
                    <a:pt x="25" y="1290"/>
                  </a:cubicBezTo>
                  <a:cubicBezTo>
                    <a:pt x="23" y="1291"/>
                    <a:pt x="23" y="1291"/>
                    <a:pt x="23" y="1291"/>
                  </a:cubicBezTo>
                  <a:cubicBezTo>
                    <a:pt x="19" y="1289"/>
                    <a:pt x="19" y="1289"/>
                    <a:pt x="19" y="1289"/>
                  </a:cubicBezTo>
                  <a:cubicBezTo>
                    <a:pt x="19" y="1292"/>
                    <a:pt x="19" y="1292"/>
                    <a:pt x="19" y="1292"/>
                  </a:cubicBezTo>
                  <a:cubicBezTo>
                    <a:pt x="20" y="1296"/>
                    <a:pt x="20" y="1296"/>
                    <a:pt x="20" y="1296"/>
                  </a:cubicBezTo>
                  <a:cubicBezTo>
                    <a:pt x="25" y="1296"/>
                    <a:pt x="25" y="1296"/>
                    <a:pt x="25" y="1296"/>
                  </a:cubicBezTo>
                  <a:cubicBezTo>
                    <a:pt x="31" y="1293"/>
                    <a:pt x="31" y="1293"/>
                    <a:pt x="31" y="1293"/>
                  </a:cubicBezTo>
                  <a:cubicBezTo>
                    <a:pt x="32" y="1293"/>
                    <a:pt x="32" y="1293"/>
                    <a:pt x="32" y="1293"/>
                  </a:cubicBezTo>
                  <a:cubicBezTo>
                    <a:pt x="39" y="1294"/>
                    <a:pt x="39" y="1294"/>
                    <a:pt x="39" y="1294"/>
                  </a:cubicBezTo>
                  <a:cubicBezTo>
                    <a:pt x="39" y="1294"/>
                    <a:pt x="39" y="1294"/>
                    <a:pt x="39" y="1294"/>
                  </a:cubicBezTo>
                  <a:cubicBezTo>
                    <a:pt x="52" y="1299"/>
                    <a:pt x="54" y="1295"/>
                    <a:pt x="64" y="1298"/>
                  </a:cubicBezTo>
                  <a:cubicBezTo>
                    <a:pt x="65" y="1298"/>
                    <a:pt x="65" y="1299"/>
                    <a:pt x="65" y="1300"/>
                  </a:cubicBezTo>
                  <a:cubicBezTo>
                    <a:pt x="65" y="1301"/>
                    <a:pt x="65" y="1301"/>
                    <a:pt x="64" y="1301"/>
                  </a:cubicBezTo>
                  <a:cubicBezTo>
                    <a:pt x="64" y="1301"/>
                    <a:pt x="64" y="1301"/>
                    <a:pt x="64" y="1301"/>
                  </a:cubicBezTo>
                  <a:cubicBezTo>
                    <a:pt x="64" y="1301"/>
                    <a:pt x="64" y="1301"/>
                    <a:pt x="64" y="1301"/>
                  </a:cubicBezTo>
                  <a:cubicBezTo>
                    <a:pt x="70" y="1302"/>
                    <a:pt x="70" y="1302"/>
                    <a:pt x="70" y="1302"/>
                  </a:cubicBezTo>
                  <a:cubicBezTo>
                    <a:pt x="71" y="1302"/>
                    <a:pt x="71" y="1302"/>
                    <a:pt x="71" y="1302"/>
                  </a:cubicBezTo>
                  <a:cubicBezTo>
                    <a:pt x="76" y="1305"/>
                    <a:pt x="76" y="1305"/>
                    <a:pt x="76" y="1305"/>
                  </a:cubicBezTo>
                  <a:cubicBezTo>
                    <a:pt x="83" y="1305"/>
                    <a:pt x="83" y="1305"/>
                    <a:pt x="83" y="1305"/>
                  </a:cubicBezTo>
                  <a:cubicBezTo>
                    <a:pt x="83" y="1305"/>
                    <a:pt x="83" y="1305"/>
                    <a:pt x="83" y="1305"/>
                  </a:cubicBezTo>
                  <a:cubicBezTo>
                    <a:pt x="92" y="1308"/>
                    <a:pt x="92" y="1308"/>
                    <a:pt x="92" y="1308"/>
                  </a:cubicBezTo>
                  <a:cubicBezTo>
                    <a:pt x="97" y="1309"/>
                    <a:pt x="97" y="1309"/>
                    <a:pt x="97" y="1309"/>
                  </a:cubicBezTo>
                  <a:cubicBezTo>
                    <a:pt x="101" y="1303"/>
                    <a:pt x="101" y="1303"/>
                    <a:pt x="101" y="1303"/>
                  </a:cubicBezTo>
                  <a:cubicBezTo>
                    <a:pt x="102" y="1303"/>
                    <a:pt x="102" y="1303"/>
                    <a:pt x="102" y="1303"/>
                  </a:cubicBezTo>
                  <a:cubicBezTo>
                    <a:pt x="108" y="1301"/>
                    <a:pt x="108" y="1301"/>
                    <a:pt x="108" y="1301"/>
                  </a:cubicBezTo>
                  <a:cubicBezTo>
                    <a:pt x="110" y="1302"/>
                    <a:pt x="110" y="1302"/>
                    <a:pt x="110" y="1302"/>
                  </a:cubicBezTo>
                  <a:cubicBezTo>
                    <a:pt x="115" y="1307"/>
                    <a:pt x="115" y="1307"/>
                    <a:pt x="115" y="1307"/>
                  </a:cubicBezTo>
                  <a:cubicBezTo>
                    <a:pt x="116" y="1308"/>
                    <a:pt x="116" y="1308"/>
                    <a:pt x="116" y="1309"/>
                  </a:cubicBezTo>
                  <a:cubicBezTo>
                    <a:pt x="115" y="1310"/>
                    <a:pt x="114" y="1310"/>
                    <a:pt x="114" y="1310"/>
                  </a:cubicBezTo>
                  <a:cubicBezTo>
                    <a:pt x="108" y="1308"/>
                    <a:pt x="108" y="1308"/>
                    <a:pt x="108" y="1308"/>
                  </a:cubicBezTo>
                  <a:cubicBezTo>
                    <a:pt x="103" y="1308"/>
                    <a:pt x="103" y="1308"/>
                    <a:pt x="103" y="1308"/>
                  </a:cubicBezTo>
                  <a:cubicBezTo>
                    <a:pt x="99" y="1314"/>
                    <a:pt x="99" y="1314"/>
                    <a:pt x="99" y="1314"/>
                  </a:cubicBezTo>
                  <a:cubicBezTo>
                    <a:pt x="98" y="1315"/>
                    <a:pt x="98" y="1315"/>
                    <a:pt x="98" y="1315"/>
                  </a:cubicBezTo>
                  <a:cubicBezTo>
                    <a:pt x="92" y="1315"/>
                    <a:pt x="92" y="1315"/>
                    <a:pt x="92" y="1315"/>
                  </a:cubicBezTo>
                  <a:cubicBezTo>
                    <a:pt x="91" y="1315"/>
                    <a:pt x="91" y="1315"/>
                    <a:pt x="91" y="1315"/>
                  </a:cubicBezTo>
                  <a:cubicBezTo>
                    <a:pt x="85" y="1310"/>
                    <a:pt x="85" y="1310"/>
                    <a:pt x="85" y="1310"/>
                  </a:cubicBezTo>
                  <a:cubicBezTo>
                    <a:pt x="79" y="1312"/>
                    <a:pt x="79" y="1312"/>
                    <a:pt x="79" y="1312"/>
                  </a:cubicBezTo>
                  <a:cubicBezTo>
                    <a:pt x="79" y="1312"/>
                    <a:pt x="79" y="1312"/>
                    <a:pt x="79" y="1312"/>
                  </a:cubicBezTo>
                  <a:cubicBezTo>
                    <a:pt x="75" y="1312"/>
                    <a:pt x="75" y="1312"/>
                    <a:pt x="75" y="1312"/>
                  </a:cubicBezTo>
                  <a:cubicBezTo>
                    <a:pt x="76" y="1316"/>
                    <a:pt x="76" y="1316"/>
                    <a:pt x="76" y="1316"/>
                  </a:cubicBezTo>
                  <a:cubicBezTo>
                    <a:pt x="76" y="1317"/>
                    <a:pt x="76" y="1318"/>
                    <a:pt x="75" y="1318"/>
                  </a:cubicBezTo>
                  <a:cubicBezTo>
                    <a:pt x="74" y="1319"/>
                    <a:pt x="73" y="1318"/>
                    <a:pt x="73" y="1318"/>
                  </a:cubicBezTo>
                  <a:cubicBezTo>
                    <a:pt x="71" y="1313"/>
                    <a:pt x="71" y="1313"/>
                    <a:pt x="71" y="1313"/>
                  </a:cubicBezTo>
                  <a:cubicBezTo>
                    <a:pt x="67" y="1318"/>
                    <a:pt x="67" y="1318"/>
                    <a:pt x="67" y="1318"/>
                  </a:cubicBezTo>
                  <a:cubicBezTo>
                    <a:pt x="61" y="1323"/>
                    <a:pt x="61" y="1323"/>
                    <a:pt x="61" y="1323"/>
                  </a:cubicBezTo>
                  <a:cubicBezTo>
                    <a:pt x="61" y="1324"/>
                    <a:pt x="60" y="1324"/>
                    <a:pt x="59" y="1324"/>
                  </a:cubicBezTo>
                  <a:cubicBezTo>
                    <a:pt x="58" y="1323"/>
                    <a:pt x="58" y="1322"/>
                    <a:pt x="59" y="1321"/>
                  </a:cubicBezTo>
                  <a:cubicBezTo>
                    <a:pt x="62" y="1316"/>
                    <a:pt x="62" y="1316"/>
                    <a:pt x="62" y="1316"/>
                  </a:cubicBezTo>
                  <a:cubicBezTo>
                    <a:pt x="63" y="1311"/>
                    <a:pt x="63" y="1311"/>
                    <a:pt x="63" y="1311"/>
                  </a:cubicBezTo>
                  <a:cubicBezTo>
                    <a:pt x="59" y="1307"/>
                    <a:pt x="59" y="1307"/>
                    <a:pt x="59" y="1307"/>
                  </a:cubicBezTo>
                  <a:cubicBezTo>
                    <a:pt x="54" y="1309"/>
                    <a:pt x="54" y="1309"/>
                    <a:pt x="54" y="1309"/>
                  </a:cubicBezTo>
                  <a:cubicBezTo>
                    <a:pt x="54" y="1309"/>
                    <a:pt x="54" y="1309"/>
                    <a:pt x="54" y="1309"/>
                  </a:cubicBezTo>
                  <a:cubicBezTo>
                    <a:pt x="48" y="1311"/>
                    <a:pt x="48" y="1311"/>
                    <a:pt x="48" y="1311"/>
                  </a:cubicBezTo>
                  <a:cubicBezTo>
                    <a:pt x="46" y="1310"/>
                    <a:pt x="46" y="1310"/>
                    <a:pt x="46" y="1310"/>
                  </a:cubicBezTo>
                  <a:cubicBezTo>
                    <a:pt x="46" y="1309"/>
                    <a:pt x="46" y="1309"/>
                    <a:pt x="46" y="1309"/>
                  </a:cubicBezTo>
                  <a:cubicBezTo>
                    <a:pt x="48" y="1304"/>
                    <a:pt x="48" y="1304"/>
                    <a:pt x="48" y="1304"/>
                  </a:cubicBezTo>
                  <a:cubicBezTo>
                    <a:pt x="45" y="1302"/>
                    <a:pt x="45" y="1302"/>
                    <a:pt x="45" y="1302"/>
                  </a:cubicBezTo>
                  <a:cubicBezTo>
                    <a:pt x="39" y="1302"/>
                    <a:pt x="39" y="1302"/>
                    <a:pt x="39" y="1302"/>
                  </a:cubicBezTo>
                  <a:cubicBezTo>
                    <a:pt x="39" y="1301"/>
                    <a:pt x="39" y="1301"/>
                    <a:pt x="39" y="1301"/>
                  </a:cubicBezTo>
                  <a:cubicBezTo>
                    <a:pt x="33" y="1299"/>
                    <a:pt x="33" y="1299"/>
                    <a:pt x="33" y="1299"/>
                  </a:cubicBezTo>
                  <a:cubicBezTo>
                    <a:pt x="29" y="1301"/>
                    <a:pt x="29" y="1301"/>
                    <a:pt x="29" y="1301"/>
                  </a:cubicBezTo>
                  <a:cubicBezTo>
                    <a:pt x="28" y="1307"/>
                    <a:pt x="28" y="1307"/>
                    <a:pt x="28" y="1307"/>
                  </a:cubicBezTo>
                  <a:cubicBezTo>
                    <a:pt x="26" y="1308"/>
                    <a:pt x="26" y="1308"/>
                    <a:pt x="26" y="1308"/>
                  </a:cubicBezTo>
                  <a:cubicBezTo>
                    <a:pt x="20" y="1310"/>
                    <a:pt x="20" y="1310"/>
                    <a:pt x="20" y="1310"/>
                  </a:cubicBezTo>
                  <a:cubicBezTo>
                    <a:pt x="17" y="1312"/>
                    <a:pt x="17" y="1312"/>
                    <a:pt x="17" y="1312"/>
                  </a:cubicBezTo>
                  <a:cubicBezTo>
                    <a:pt x="20" y="1313"/>
                    <a:pt x="20" y="1313"/>
                    <a:pt x="20" y="1313"/>
                  </a:cubicBezTo>
                  <a:cubicBezTo>
                    <a:pt x="20" y="1313"/>
                    <a:pt x="21" y="1314"/>
                    <a:pt x="21" y="1314"/>
                  </a:cubicBezTo>
                  <a:cubicBezTo>
                    <a:pt x="21" y="1321"/>
                    <a:pt x="21" y="1321"/>
                    <a:pt x="21" y="1321"/>
                  </a:cubicBezTo>
                  <a:cubicBezTo>
                    <a:pt x="20" y="1322"/>
                    <a:pt x="20" y="1322"/>
                    <a:pt x="20" y="1322"/>
                  </a:cubicBezTo>
                  <a:cubicBezTo>
                    <a:pt x="18" y="1322"/>
                    <a:pt x="18" y="1322"/>
                    <a:pt x="18" y="1322"/>
                  </a:cubicBezTo>
                  <a:cubicBezTo>
                    <a:pt x="13" y="1320"/>
                    <a:pt x="13" y="1320"/>
                    <a:pt x="13" y="1320"/>
                  </a:cubicBezTo>
                  <a:cubicBezTo>
                    <a:pt x="8" y="1319"/>
                    <a:pt x="8" y="1319"/>
                    <a:pt x="8" y="1319"/>
                  </a:cubicBezTo>
                  <a:cubicBezTo>
                    <a:pt x="6" y="1323"/>
                    <a:pt x="6" y="1323"/>
                    <a:pt x="6" y="1323"/>
                  </a:cubicBezTo>
                  <a:cubicBezTo>
                    <a:pt x="7" y="1327"/>
                    <a:pt x="7" y="1327"/>
                    <a:pt x="7" y="1327"/>
                  </a:cubicBezTo>
                  <a:cubicBezTo>
                    <a:pt x="12" y="1330"/>
                    <a:pt x="12" y="1330"/>
                    <a:pt x="12" y="1330"/>
                  </a:cubicBezTo>
                  <a:cubicBezTo>
                    <a:pt x="18" y="1331"/>
                    <a:pt x="18" y="1331"/>
                    <a:pt x="18" y="1331"/>
                  </a:cubicBezTo>
                  <a:cubicBezTo>
                    <a:pt x="18" y="1331"/>
                    <a:pt x="18" y="1331"/>
                    <a:pt x="18" y="1331"/>
                  </a:cubicBezTo>
                  <a:cubicBezTo>
                    <a:pt x="23" y="1331"/>
                    <a:pt x="23" y="1331"/>
                    <a:pt x="23" y="1331"/>
                  </a:cubicBezTo>
                  <a:cubicBezTo>
                    <a:pt x="30" y="1331"/>
                    <a:pt x="30" y="1331"/>
                    <a:pt x="30" y="1331"/>
                  </a:cubicBezTo>
                  <a:cubicBezTo>
                    <a:pt x="31" y="1331"/>
                    <a:pt x="31" y="1331"/>
                    <a:pt x="32" y="1332"/>
                  </a:cubicBezTo>
                  <a:cubicBezTo>
                    <a:pt x="32" y="1333"/>
                    <a:pt x="31" y="1334"/>
                    <a:pt x="30" y="1334"/>
                  </a:cubicBezTo>
                  <a:cubicBezTo>
                    <a:pt x="25" y="1335"/>
                    <a:pt x="25" y="1335"/>
                    <a:pt x="25" y="1335"/>
                  </a:cubicBezTo>
                  <a:cubicBezTo>
                    <a:pt x="30" y="1339"/>
                    <a:pt x="30" y="1339"/>
                    <a:pt x="30" y="1339"/>
                  </a:cubicBezTo>
                  <a:cubicBezTo>
                    <a:pt x="30" y="1340"/>
                    <a:pt x="30" y="1340"/>
                    <a:pt x="30" y="1340"/>
                  </a:cubicBezTo>
                  <a:cubicBezTo>
                    <a:pt x="30" y="1340"/>
                    <a:pt x="30" y="1340"/>
                    <a:pt x="30" y="1340"/>
                  </a:cubicBezTo>
                  <a:cubicBezTo>
                    <a:pt x="31" y="1340"/>
                    <a:pt x="31" y="1341"/>
                    <a:pt x="31" y="1342"/>
                  </a:cubicBezTo>
                  <a:cubicBezTo>
                    <a:pt x="30" y="1343"/>
                    <a:pt x="29" y="1343"/>
                    <a:pt x="28" y="1342"/>
                  </a:cubicBezTo>
                  <a:cubicBezTo>
                    <a:pt x="23" y="1338"/>
                    <a:pt x="23" y="1338"/>
                    <a:pt x="23" y="1338"/>
                  </a:cubicBezTo>
                  <a:cubicBezTo>
                    <a:pt x="22" y="1339"/>
                    <a:pt x="22" y="1339"/>
                    <a:pt x="22" y="1339"/>
                  </a:cubicBezTo>
                  <a:cubicBezTo>
                    <a:pt x="22" y="1339"/>
                    <a:pt x="22" y="1339"/>
                    <a:pt x="22" y="1339"/>
                  </a:cubicBezTo>
                  <a:cubicBezTo>
                    <a:pt x="23" y="1339"/>
                    <a:pt x="23" y="1339"/>
                    <a:pt x="23" y="1339"/>
                  </a:cubicBezTo>
                  <a:cubicBezTo>
                    <a:pt x="29" y="1343"/>
                    <a:pt x="29" y="1343"/>
                    <a:pt x="29" y="1343"/>
                  </a:cubicBezTo>
                  <a:cubicBezTo>
                    <a:pt x="30" y="1343"/>
                    <a:pt x="30" y="1344"/>
                    <a:pt x="30" y="1345"/>
                  </a:cubicBezTo>
                  <a:cubicBezTo>
                    <a:pt x="30" y="1345"/>
                    <a:pt x="29" y="1346"/>
                    <a:pt x="28" y="1346"/>
                  </a:cubicBezTo>
                  <a:cubicBezTo>
                    <a:pt x="22" y="1346"/>
                    <a:pt x="22" y="1346"/>
                    <a:pt x="22" y="1346"/>
                  </a:cubicBezTo>
                  <a:cubicBezTo>
                    <a:pt x="22" y="1346"/>
                    <a:pt x="22" y="1346"/>
                    <a:pt x="22" y="1346"/>
                  </a:cubicBezTo>
                  <a:cubicBezTo>
                    <a:pt x="18" y="1345"/>
                    <a:pt x="18" y="1345"/>
                    <a:pt x="18" y="1345"/>
                  </a:cubicBezTo>
                  <a:cubicBezTo>
                    <a:pt x="19" y="1348"/>
                    <a:pt x="19" y="1348"/>
                    <a:pt x="19" y="1348"/>
                  </a:cubicBezTo>
                  <a:cubicBezTo>
                    <a:pt x="25" y="1351"/>
                    <a:pt x="25" y="1351"/>
                    <a:pt x="25" y="1351"/>
                  </a:cubicBezTo>
                  <a:cubicBezTo>
                    <a:pt x="30" y="1353"/>
                    <a:pt x="30" y="1353"/>
                    <a:pt x="30" y="1353"/>
                  </a:cubicBezTo>
                  <a:cubicBezTo>
                    <a:pt x="30" y="1353"/>
                    <a:pt x="30" y="1353"/>
                    <a:pt x="30" y="1353"/>
                  </a:cubicBezTo>
                  <a:cubicBezTo>
                    <a:pt x="30" y="1353"/>
                    <a:pt x="30" y="1353"/>
                    <a:pt x="30" y="1353"/>
                  </a:cubicBezTo>
                  <a:cubicBezTo>
                    <a:pt x="32" y="1354"/>
                    <a:pt x="32" y="1354"/>
                    <a:pt x="32" y="1354"/>
                  </a:cubicBezTo>
                  <a:cubicBezTo>
                    <a:pt x="37" y="1354"/>
                    <a:pt x="37" y="1354"/>
                    <a:pt x="37" y="1354"/>
                  </a:cubicBezTo>
                  <a:cubicBezTo>
                    <a:pt x="43" y="1351"/>
                    <a:pt x="43" y="1351"/>
                    <a:pt x="43" y="1351"/>
                  </a:cubicBezTo>
                  <a:cubicBezTo>
                    <a:pt x="43" y="1351"/>
                    <a:pt x="43" y="1351"/>
                    <a:pt x="43" y="1351"/>
                  </a:cubicBezTo>
                  <a:cubicBezTo>
                    <a:pt x="49" y="1349"/>
                    <a:pt x="49" y="1349"/>
                    <a:pt x="49" y="1349"/>
                  </a:cubicBezTo>
                  <a:cubicBezTo>
                    <a:pt x="51" y="1350"/>
                    <a:pt x="51" y="1350"/>
                    <a:pt x="51" y="1350"/>
                  </a:cubicBezTo>
                  <a:cubicBezTo>
                    <a:pt x="55" y="1356"/>
                    <a:pt x="55" y="1356"/>
                    <a:pt x="55" y="1356"/>
                  </a:cubicBezTo>
                  <a:cubicBezTo>
                    <a:pt x="55" y="1358"/>
                    <a:pt x="55" y="1358"/>
                    <a:pt x="55" y="1358"/>
                  </a:cubicBezTo>
                  <a:cubicBezTo>
                    <a:pt x="53" y="1359"/>
                    <a:pt x="53" y="1359"/>
                    <a:pt x="53" y="1359"/>
                  </a:cubicBezTo>
                  <a:cubicBezTo>
                    <a:pt x="47" y="1355"/>
                    <a:pt x="47" y="1355"/>
                    <a:pt x="47" y="1355"/>
                  </a:cubicBezTo>
                  <a:cubicBezTo>
                    <a:pt x="43" y="1358"/>
                    <a:pt x="43" y="1358"/>
                    <a:pt x="43" y="1358"/>
                  </a:cubicBezTo>
                  <a:cubicBezTo>
                    <a:pt x="42" y="1358"/>
                    <a:pt x="42" y="1358"/>
                    <a:pt x="42" y="1358"/>
                  </a:cubicBezTo>
                  <a:cubicBezTo>
                    <a:pt x="35" y="1361"/>
                    <a:pt x="35" y="1361"/>
                    <a:pt x="35" y="1361"/>
                  </a:cubicBezTo>
                  <a:cubicBezTo>
                    <a:pt x="34" y="1360"/>
                    <a:pt x="34" y="1360"/>
                    <a:pt x="34" y="1360"/>
                  </a:cubicBezTo>
                  <a:cubicBezTo>
                    <a:pt x="29" y="1356"/>
                    <a:pt x="29" y="1356"/>
                    <a:pt x="29" y="1356"/>
                  </a:cubicBezTo>
                  <a:cubicBezTo>
                    <a:pt x="24" y="1357"/>
                    <a:pt x="24" y="1357"/>
                    <a:pt x="24" y="1357"/>
                  </a:cubicBezTo>
                  <a:cubicBezTo>
                    <a:pt x="17" y="1358"/>
                    <a:pt x="17" y="1358"/>
                    <a:pt x="17" y="1358"/>
                  </a:cubicBezTo>
                  <a:cubicBezTo>
                    <a:pt x="17" y="1358"/>
                    <a:pt x="17" y="1358"/>
                    <a:pt x="17" y="1358"/>
                  </a:cubicBezTo>
                  <a:cubicBezTo>
                    <a:pt x="11" y="1357"/>
                    <a:pt x="11" y="1357"/>
                    <a:pt x="11" y="1357"/>
                  </a:cubicBezTo>
                  <a:cubicBezTo>
                    <a:pt x="10" y="1358"/>
                    <a:pt x="10" y="1358"/>
                    <a:pt x="10" y="1358"/>
                  </a:cubicBezTo>
                  <a:cubicBezTo>
                    <a:pt x="10" y="1358"/>
                    <a:pt x="10" y="1358"/>
                    <a:pt x="10" y="1358"/>
                  </a:cubicBezTo>
                  <a:cubicBezTo>
                    <a:pt x="10" y="1361"/>
                    <a:pt x="10" y="1361"/>
                    <a:pt x="10" y="1361"/>
                  </a:cubicBezTo>
                  <a:cubicBezTo>
                    <a:pt x="6" y="1365"/>
                    <a:pt x="6" y="1365"/>
                    <a:pt x="6" y="1365"/>
                  </a:cubicBezTo>
                  <a:cubicBezTo>
                    <a:pt x="8" y="1369"/>
                    <a:pt x="8" y="1369"/>
                    <a:pt x="8" y="1369"/>
                  </a:cubicBezTo>
                  <a:cubicBezTo>
                    <a:pt x="10" y="1369"/>
                    <a:pt x="13" y="1368"/>
                    <a:pt x="15" y="1368"/>
                  </a:cubicBezTo>
                  <a:cubicBezTo>
                    <a:pt x="16" y="1367"/>
                    <a:pt x="16" y="1367"/>
                    <a:pt x="16" y="1367"/>
                  </a:cubicBezTo>
                  <a:cubicBezTo>
                    <a:pt x="16" y="1367"/>
                    <a:pt x="16" y="1367"/>
                    <a:pt x="16" y="1367"/>
                  </a:cubicBezTo>
                  <a:cubicBezTo>
                    <a:pt x="23" y="1365"/>
                    <a:pt x="29" y="1364"/>
                    <a:pt x="40" y="1365"/>
                  </a:cubicBezTo>
                  <a:cubicBezTo>
                    <a:pt x="41" y="1365"/>
                    <a:pt x="42" y="1366"/>
                    <a:pt x="42" y="1367"/>
                  </a:cubicBezTo>
                  <a:cubicBezTo>
                    <a:pt x="42" y="1368"/>
                    <a:pt x="41" y="1368"/>
                    <a:pt x="40" y="1368"/>
                  </a:cubicBezTo>
                  <a:cubicBezTo>
                    <a:pt x="34" y="1369"/>
                    <a:pt x="34" y="1369"/>
                    <a:pt x="34" y="1369"/>
                  </a:cubicBezTo>
                  <a:cubicBezTo>
                    <a:pt x="34" y="1369"/>
                    <a:pt x="34" y="1369"/>
                    <a:pt x="34" y="1369"/>
                  </a:cubicBezTo>
                  <a:cubicBezTo>
                    <a:pt x="28" y="1370"/>
                    <a:pt x="28" y="1370"/>
                    <a:pt x="28" y="1370"/>
                  </a:cubicBezTo>
                  <a:cubicBezTo>
                    <a:pt x="22" y="1371"/>
                    <a:pt x="22" y="1371"/>
                    <a:pt x="22" y="1371"/>
                  </a:cubicBezTo>
                  <a:cubicBezTo>
                    <a:pt x="22" y="1371"/>
                    <a:pt x="22" y="1371"/>
                    <a:pt x="22" y="1371"/>
                  </a:cubicBezTo>
                  <a:cubicBezTo>
                    <a:pt x="18" y="1371"/>
                    <a:pt x="18" y="1371"/>
                    <a:pt x="18" y="1371"/>
                  </a:cubicBezTo>
                  <a:cubicBezTo>
                    <a:pt x="17" y="1371"/>
                    <a:pt x="16" y="1371"/>
                    <a:pt x="16" y="1371"/>
                  </a:cubicBezTo>
                  <a:cubicBezTo>
                    <a:pt x="11" y="1375"/>
                    <a:pt x="11" y="1375"/>
                    <a:pt x="11" y="1375"/>
                  </a:cubicBezTo>
                  <a:cubicBezTo>
                    <a:pt x="11" y="1376"/>
                    <a:pt x="11" y="1376"/>
                    <a:pt x="11" y="1376"/>
                  </a:cubicBezTo>
                  <a:cubicBezTo>
                    <a:pt x="5" y="1377"/>
                    <a:pt x="5" y="1377"/>
                    <a:pt x="5" y="1377"/>
                  </a:cubicBezTo>
                  <a:cubicBezTo>
                    <a:pt x="5" y="1380"/>
                    <a:pt x="5" y="1380"/>
                    <a:pt x="5" y="1380"/>
                  </a:cubicBezTo>
                  <a:cubicBezTo>
                    <a:pt x="10" y="1383"/>
                    <a:pt x="10" y="1383"/>
                    <a:pt x="10" y="1383"/>
                  </a:cubicBezTo>
                  <a:cubicBezTo>
                    <a:pt x="16" y="1385"/>
                    <a:pt x="16" y="1385"/>
                    <a:pt x="16" y="1385"/>
                  </a:cubicBezTo>
                  <a:cubicBezTo>
                    <a:pt x="17" y="1386"/>
                    <a:pt x="17" y="1386"/>
                    <a:pt x="17" y="1387"/>
                  </a:cubicBezTo>
                  <a:cubicBezTo>
                    <a:pt x="17" y="1388"/>
                    <a:pt x="16" y="1389"/>
                    <a:pt x="15" y="1389"/>
                  </a:cubicBezTo>
                  <a:cubicBezTo>
                    <a:pt x="11" y="1389"/>
                    <a:pt x="11" y="1389"/>
                    <a:pt x="11" y="1389"/>
                  </a:cubicBezTo>
                  <a:cubicBezTo>
                    <a:pt x="11" y="1392"/>
                    <a:pt x="11" y="1392"/>
                    <a:pt x="11" y="1392"/>
                  </a:cubicBezTo>
                  <a:cubicBezTo>
                    <a:pt x="15" y="1392"/>
                    <a:pt x="15" y="1392"/>
                    <a:pt x="15" y="1392"/>
                  </a:cubicBezTo>
                  <a:cubicBezTo>
                    <a:pt x="17" y="1393"/>
                    <a:pt x="17" y="1393"/>
                    <a:pt x="17" y="1393"/>
                  </a:cubicBezTo>
                  <a:cubicBezTo>
                    <a:pt x="17" y="1394"/>
                    <a:pt x="17" y="1394"/>
                    <a:pt x="17" y="1394"/>
                  </a:cubicBezTo>
                  <a:cubicBezTo>
                    <a:pt x="17" y="1397"/>
                    <a:pt x="17" y="1397"/>
                    <a:pt x="17" y="1397"/>
                  </a:cubicBezTo>
                  <a:cubicBezTo>
                    <a:pt x="20" y="1396"/>
                    <a:pt x="20" y="1396"/>
                    <a:pt x="20" y="1396"/>
                  </a:cubicBezTo>
                  <a:cubicBezTo>
                    <a:pt x="21" y="1396"/>
                    <a:pt x="21" y="1396"/>
                    <a:pt x="22" y="1397"/>
                  </a:cubicBezTo>
                  <a:cubicBezTo>
                    <a:pt x="25" y="1402"/>
                    <a:pt x="25" y="1402"/>
                    <a:pt x="25" y="1402"/>
                  </a:cubicBezTo>
                  <a:cubicBezTo>
                    <a:pt x="26" y="1403"/>
                    <a:pt x="26" y="1403"/>
                    <a:pt x="26" y="1403"/>
                  </a:cubicBezTo>
                  <a:cubicBezTo>
                    <a:pt x="31" y="1400"/>
                    <a:pt x="31" y="1400"/>
                    <a:pt x="31" y="1400"/>
                  </a:cubicBezTo>
                  <a:cubicBezTo>
                    <a:pt x="38" y="1396"/>
                    <a:pt x="38" y="1396"/>
                    <a:pt x="38" y="1396"/>
                  </a:cubicBezTo>
                  <a:cubicBezTo>
                    <a:pt x="39" y="1395"/>
                    <a:pt x="39" y="1395"/>
                    <a:pt x="39" y="1395"/>
                  </a:cubicBezTo>
                  <a:cubicBezTo>
                    <a:pt x="44" y="1395"/>
                    <a:pt x="44" y="1395"/>
                    <a:pt x="44" y="1395"/>
                  </a:cubicBezTo>
                  <a:cubicBezTo>
                    <a:pt x="50" y="1392"/>
                    <a:pt x="50" y="1392"/>
                    <a:pt x="50" y="1392"/>
                  </a:cubicBezTo>
                  <a:cubicBezTo>
                    <a:pt x="51" y="1392"/>
                    <a:pt x="51" y="1392"/>
                    <a:pt x="51" y="1392"/>
                  </a:cubicBezTo>
                  <a:cubicBezTo>
                    <a:pt x="57" y="1393"/>
                    <a:pt x="57" y="1393"/>
                    <a:pt x="57" y="1393"/>
                  </a:cubicBezTo>
                  <a:cubicBezTo>
                    <a:pt x="62" y="1391"/>
                    <a:pt x="62" y="1391"/>
                    <a:pt x="62" y="1391"/>
                  </a:cubicBezTo>
                  <a:cubicBezTo>
                    <a:pt x="63" y="1391"/>
                    <a:pt x="63" y="1391"/>
                    <a:pt x="63" y="1391"/>
                  </a:cubicBezTo>
                  <a:cubicBezTo>
                    <a:pt x="69" y="1394"/>
                    <a:pt x="69" y="1394"/>
                    <a:pt x="69" y="1394"/>
                  </a:cubicBezTo>
                  <a:cubicBezTo>
                    <a:pt x="75" y="1392"/>
                    <a:pt x="75" y="1392"/>
                    <a:pt x="75" y="1392"/>
                  </a:cubicBezTo>
                  <a:cubicBezTo>
                    <a:pt x="75" y="1391"/>
                    <a:pt x="76" y="1392"/>
                    <a:pt x="77" y="1392"/>
                  </a:cubicBezTo>
                  <a:cubicBezTo>
                    <a:pt x="81" y="1398"/>
                    <a:pt x="81" y="1398"/>
                    <a:pt x="81" y="1398"/>
                  </a:cubicBezTo>
                  <a:cubicBezTo>
                    <a:pt x="86" y="1400"/>
                    <a:pt x="86" y="1400"/>
                    <a:pt x="86" y="1400"/>
                  </a:cubicBezTo>
                  <a:cubicBezTo>
                    <a:pt x="90" y="1399"/>
                    <a:pt x="90" y="1399"/>
                    <a:pt x="90" y="1399"/>
                  </a:cubicBezTo>
                  <a:cubicBezTo>
                    <a:pt x="93" y="1394"/>
                    <a:pt x="93" y="1394"/>
                    <a:pt x="93" y="1394"/>
                  </a:cubicBezTo>
                  <a:cubicBezTo>
                    <a:pt x="94" y="1391"/>
                    <a:pt x="94" y="1391"/>
                    <a:pt x="94" y="1391"/>
                  </a:cubicBezTo>
                  <a:cubicBezTo>
                    <a:pt x="94" y="1391"/>
                    <a:pt x="94" y="1391"/>
                    <a:pt x="94" y="1391"/>
                  </a:cubicBezTo>
                  <a:cubicBezTo>
                    <a:pt x="95" y="1385"/>
                    <a:pt x="95" y="1385"/>
                    <a:pt x="95" y="1385"/>
                  </a:cubicBezTo>
                  <a:cubicBezTo>
                    <a:pt x="96" y="1380"/>
                    <a:pt x="96" y="1380"/>
                    <a:pt x="96" y="1380"/>
                  </a:cubicBezTo>
                  <a:cubicBezTo>
                    <a:pt x="96" y="1378"/>
                    <a:pt x="96" y="1378"/>
                    <a:pt x="96" y="1378"/>
                  </a:cubicBezTo>
                  <a:cubicBezTo>
                    <a:pt x="98" y="1378"/>
                    <a:pt x="98" y="1378"/>
                    <a:pt x="98" y="1378"/>
                  </a:cubicBezTo>
                  <a:cubicBezTo>
                    <a:pt x="102" y="1379"/>
                    <a:pt x="102" y="1379"/>
                    <a:pt x="102" y="1379"/>
                  </a:cubicBezTo>
                  <a:cubicBezTo>
                    <a:pt x="104" y="1374"/>
                    <a:pt x="104" y="1374"/>
                    <a:pt x="104" y="1374"/>
                  </a:cubicBezTo>
                  <a:cubicBezTo>
                    <a:pt x="104" y="1374"/>
                    <a:pt x="104" y="1374"/>
                    <a:pt x="104" y="1374"/>
                  </a:cubicBezTo>
                  <a:cubicBezTo>
                    <a:pt x="106" y="1368"/>
                    <a:pt x="106" y="1368"/>
                    <a:pt x="106" y="1368"/>
                  </a:cubicBezTo>
                  <a:cubicBezTo>
                    <a:pt x="107" y="1367"/>
                    <a:pt x="108" y="1367"/>
                    <a:pt x="108" y="1367"/>
                  </a:cubicBezTo>
                  <a:cubicBezTo>
                    <a:pt x="109" y="1367"/>
                    <a:pt x="110" y="1368"/>
                    <a:pt x="110" y="1368"/>
                  </a:cubicBezTo>
                  <a:cubicBezTo>
                    <a:pt x="110" y="1375"/>
                    <a:pt x="110" y="1375"/>
                    <a:pt x="110" y="1375"/>
                  </a:cubicBezTo>
                  <a:cubicBezTo>
                    <a:pt x="110" y="1376"/>
                    <a:pt x="110" y="1376"/>
                    <a:pt x="110" y="1376"/>
                  </a:cubicBezTo>
                  <a:cubicBezTo>
                    <a:pt x="106" y="1383"/>
                    <a:pt x="106" y="1383"/>
                    <a:pt x="106" y="1383"/>
                  </a:cubicBezTo>
                  <a:cubicBezTo>
                    <a:pt x="106" y="1383"/>
                    <a:pt x="106" y="1383"/>
                    <a:pt x="106" y="1383"/>
                  </a:cubicBezTo>
                  <a:cubicBezTo>
                    <a:pt x="101" y="1388"/>
                    <a:pt x="101" y="1388"/>
                    <a:pt x="101" y="1388"/>
                  </a:cubicBezTo>
                  <a:cubicBezTo>
                    <a:pt x="101" y="1389"/>
                    <a:pt x="101" y="1389"/>
                    <a:pt x="101" y="1389"/>
                  </a:cubicBezTo>
                  <a:cubicBezTo>
                    <a:pt x="102" y="1389"/>
                    <a:pt x="102" y="1389"/>
                    <a:pt x="102" y="1389"/>
                  </a:cubicBezTo>
                  <a:cubicBezTo>
                    <a:pt x="108" y="1393"/>
                    <a:pt x="108" y="1393"/>
                    <a:pt x="108" y="1393"/>
                  </a:cubicBezTo>
                  <a:cubicBezTo>
                    <a:pt x="114" y="1392"/>
                    <a:pt x="114" y="1392"/>
                    <a:pt x="114" y="1392"/>
                  </a:cubicBezTo>
                  <a:cubicBezTo>
                    <a:pt x="115" y="1392"/>
                    <a:pt x="115" y="1392"/>
                    <a:pt x="115" y="1392"/>
                  </a:cubicBezTo>
                  <a:cubicBezTo>
                    <a:pt x="120" y="1395"/>
                    <a:pt x="120" y="1395"/>
                    <a:pt x="120" y="1395"/>
                  </a:cubicBezTo>
                  <a:cubicBezTo>
                    <a:pt x="126" y="1391"/>
                    <a:pt x="126" y="1391"/>
                    <a:pt x="126" y="1391"/>
                  </a:cubicBezTo>
                  <a:cubicBezTo>
                    <a:pt x="129" y="1387"/>
                    <a:pt x="129" y="1387"/>
                    <a:pt x="129" y="1387"/>
                  </a:cubicBezTo>
                  <a:cubicBezTo>
                    <a:pt x="131" y="1386"/>
                    <a:pt x="131" y="1386"/>
                    <a:pt x="131" y="1386"/>
                  </a:cubicBezTo>
                  <a:cubicBezTo>
                    <a:pt x="132" y="1386"/>
                    <a:pt x="132" y="1386"/>
                    <a:pt x="132" y="1386"/>
                  </a:cubicBezTo>
                  <a:cubicBezTo>
                    <a:pt x="134" y="1387"/>
                    <a:pt x="134" y="1387"/>
                    <a:pt x="134" y="1387"/>
                  </a:cubicBezTo>
                  <a:cubicBezTo>
                    <a:pt x="134" y="1389"/>
                    <a:pt x="134" y="1389"/>
                    <a:pt x="134" y="1389"/>
                  </a:cubicBezTo>
                  <a:cubicBezTo>
                    <a:pt x="129" y="1395"/>
                    <a:pt x="129" y="1395"/>
                    <a:pt x="129" y="1395"/>
                  </a:cubicBezTo>
                  <a:cubicBezTo>
                    <a:pt x="129" y="1395"/>
                    <a:pt x="129" y="1395"/>
                    <a:pt x="129" y="1395"/>
                  </a:cubicBezTo>
                  <a:cubicBezTo>
                    <a:pt x="124" y="1399"/>
                    <a:pt x="124" y="1399"/>
                    <a:pt x="124" y="1399"/>
                  </a:cubicBezTo>
                  <a:cubicBezTo>
                    <a:pt x="123" y="1401"/>
                    <a:pt x="123" y="1401"/>
                    <a:pt x="123" y="1401"/>
                  </a:cubicBezTo>
                  <a:cubicBezTo>
                    <a:pt x="125" y="1400"/>
                    <a:pt x="125" y="1400"/>
                    <a:pt x="125" y="1400"/>
                  </a:cubicBezTo>
                  <a:cubicBezTo>
                    <a:pt x="126" y="1399"/>
                    <a:pt x="126" y="1399"/>
                    <a:pt x="126" y="1399"/>
                  </a:cubicBezTo>
                  <a:cubicBezTo>
                    <a:pt x="132" y="1399"/>
                    <a:pt x="132" y="1399"/>
                    <a:pt x="132" y="1399"/>
                  </a:cubicBezTo>
                  <a:cubicBezTo>
                    <a:pt x="137" y="1396"/>
                    <a:pt x="137" y="1396"/>
                    <a:pt x="137" y="1396"/>
                  </a:cubicBezTo>
                  <a:cubicBezTo>
                    <a:pt x="138" y="1395"/>
                    <a:pt x="138" y="1395"/>
                    <a:pt x="138" y="1395"/>
                  </a:cubicBezTo>
                  <a:cubicBezTo>
                    <a:pt x="142" y="1397"/>
                    <a:pt x="142" y="1397"/>
                    <a:pt x="142" y="1397"/>
                  </a:cubicBezTo>
                  <a:cubicBezTo>
                    <a:pt x="143" y="1393"/>
                    <a:pt x="143" y="1393"/>
                    <a:pt x="143" y="1393"/>
                  </a:cubicBezTo>
                  <a:cubicBezTo>
                    <a:pt x="142" y="1386"/>
                    <a:pt x="142" y="1386"/>
                    <a:pt x="142" y="1386"/>
                  </a:cubicBezTo>
                  <a:cubicBezTo>
                    <a:pt x="140" y="1380"/>
                    <a:pt x="140" y="1380"/>
                    <a:pt x="140" y="1380"/>
                  </a:cubicBezTo>
                  <a:cubicBezTo>
                    <a:pt x="140" y="1379"/>
                    <a:pt x="140" y="1379"/>
                    <a:pt x="140" y="1379"/>
                  </a:cubicBezTo>
                  <a:cubicBezTo>
                    <a:pt x="144" y="1373"/>
                    <a:pt x="144" y="1373"/>
                    <a:pt x="144" y="1373"/>
                  </a:cubicBezTo>
                  <a:cubicBezTo>
                    <a:pt x="144" y="1372"/>
                    <a:pt x="144" y="1372"/>
                    <a:pt x="144" y="1372"/>
                  </a:cubicBezTo>
                  <a:cubicBezTo>
                    <a:pt x="150" y="1366"/>
                    <a:pt x="150" y="1366"/>
                    <a:pt x="150" y="1366"/>
                  </a:cubicBezTo>
                  <a:cubicBezTo>
                    <a:pt x="157" y="1359"/>
                    <a:pt x="157" y="1359"/>
                    <a:pt x="157" y="1359"/>
                  </a:cubicBezTo>
                  <a:cubicBezTo>
                    <a:pt x="157" y="1358"/>
                    <a:pt x="158" y="1358"/>
                    <a:pt x="159" y="1359"/>
                  </a:cubicBezTo>
                  <a:cubicBezTo>
                    <a:pt x="160" y="1359"/>
                    <a:pt x="160" y="1360"/>
                    <a:pt x="160" y="1361"/>
                  </a:cubicBezTo>
                  <a:cubicBezTo>
                    <a:pt x="156" y="1367"/>
                    <a:pt x="156" y="1367"/>
                    <a:pt x="156" y="1367"/>
                  </a:cubicBezTo>
                  <a:cubicBezTo>
                    <a:pt x="156" y="1367"/>
                    <a:pt x="156" y="1367"/>
                    <a:pt x="156" y="1367"/>
                  </a:cubicBezTo>
                  <a:cubicBezTo>
                    <a:pt x="151" y="1374"/>
                    <a:pt x="151" y="1374"/>
                    <a:pt x="151" y="1374"/>
                  </a:cubicBezTo>
                  <a:cubicBezTo>
                    <a:pt x="148" y="1379"/>
                    <a:pt x="148" y="1379"/>
                    <a:pt x="148" y="1379"/>
                  </a:cubicBezTo>
                  <a:cubicBezTo>
                    <a:pt x="149" y="1385"/>
                    <a:pt x="149" y="1385"/>
                    <a:pt x="149" y="1385"/>
                  </a:cubicBezTo>
                  <a:cubicBezTo>
                    <a:pt x="150" y="1391"/>
                    <a:pt x="150" y="1391"/>
                    <a:pt x="150" y="1391"/>
                  </a:cubicBezTo>
                  <a:cubicBezTo>
                    <a:pt x="161" y="1391"/>
                    <a:pt x="161" y="1391"/>
                    <a:pt x="161" y="1391"/>
                  </a:cubicBezTo>
                  <a:cubicBezTo>
                    <a:pt x="167" y="1389"/>
                    <a:pt x="167" y="1389"/>
                    <a:pt x="167" y="1389"/>
                  </a:cubicBezTo>
                  <a:cubicBezTo>
                    <a:pt x="168" y="1389"/>
                    <a:pt x="168" y="1390"/>
                    <a:pt x="169" y="1390"/>
                  </a:cubicBezTo>
                  <a:cubicBezTo>
                    <a:pt x="169" y="1391"/>
                    <a:pt x="169" y="1392"/>
                    <a:pt x="168" y="1392"/>
                  </a:cubicBezTo>
                  <a:cubicBezTo>
                    <a:pt x="161" y="1396"/>
                    <a:pt x="161" y="1396"/>
                    <a:pt x="161" y="1396"/>
                  </a:cubicBezTo>
                  <a:cubicBezTo>
                    <a:pt x="161" y="1396"/>
                    <a:pt x="161" y="1396"/>
                    <a:pt x="161" y="1396"/>
                  </a:cubicBezTo>
                  <a:cubicBezTo>
                    <a:pt x="155" y="1397"/>
                    <a:pt x="155" y="1397"/>
                    <a:pt x="155" y="1397"/>
                  </a:cubicBezTo>
                  <a:cubicBezTo>
                    <a:pt x="150" y="1400"/>
                    <a:pt x="150" y="1400"/>
                    <a:pt x="150" y="1400"/>
                  </a:cubicBezTo>
                  <a:cubicBezTo>
                    <a:pt x="152" y="1405"/>
                    <a:pt x="152" y="1405"/>
                    <a:pt x="152" y="1405"/>
                  </a:cubicBezTo>
                  <a:cubicBezTo>
                    <a:pt x="152" y="1407"/>
                    <a:pt x="152" y="1407"/>
                    <a:pt x="152" y="1407"/>
                  </a:cubicBezTo>
                  <a:cubicBezTo>
                    <a:pt x="150" y="1407"/>
                    <a:pt x="150" y="1407"/>
                    <a:pt x="150" y="1407"/>
                  </a:cubicBezTo>
                  <a:cubicBezTo>
                    <a:pt x="144" y="1404"/>
                    <a:pt x="144" y="1404"/>
                    <a:pt x="144" y="1404"/>
                  </a:cubicBezTo>
                  <a:cubicBezTo>
                    <a:pt x="139" y="1402"/>
                    <a:pt x="139" y="1402"/>
                    <a:pt x="139" y="1402"/>
                  </a:cubicBezTo>
                  <a:cubicBezTo>
                    <a:pt x="139" y="1402"/>
                    <a:pt x="139" y="1402"/>
                    <a:pt x="139" y="1402"/>
                  </a:cubicBezTo>
                  <a:cubicBezTo>
                    <a:pt x="133" y="1406"/>
                    <a:pt x="133" y="1406"/>
                    <a:pt x="133" y="1406"/>
                  </a:cubicBezTo>
                  <a:cubicBezTo>
                    <a:pt x="133" y="1406"/>
                    <a:pt x="133" y="1406"/>
                    <a:pt x="133" y="1406"/>
                  </a:cubicBezTo>
                  <a:cubicBezTo>
                    <a:pt x="127" y="1409"/>
                    <a:pt x="127" y="1409"/>
                    <a:pt x="127" y="1409"/>
                  </a:cubicBezTo>
                  <a:cubicBezTo>
                    <a:pt x="128" y="1414"/>
                    <a:pt x="128" y="1414"/>
                    <a:pt x="128" y="1414"/>
                  </a:cubicBezTo>
                  <a:cubicBezTo>
                    <a:pt x="130" y="1420"/>
                    <a:pt x="130" y="1420"/>
                    <a:pt x="130" y="1420"/>
                  </a:cubicBezTo>
                  <a:cubicBezTo>
                    <a:pt x="136" y="1425"/>
                    <a:pt x="136" y="1425"/>
                    <a:pt x="136" y="1425"/>
                  </a:cubicBezTo>
                  <a:cubicBezTo>
                    <a:pt x="136" y="1425"/>
                    <a:pt x="136" y="1426"/>
                    <a:pt x="136" y="1427"/>
                  </a:cubicBezTo>
                  <a:cubicBezTo>
                    <a:pt x="133" y="1433"/>
                    <a:pt x="133" y="1433"/>
                    <a:pt x="133" y="1433"/>
                  </a:cubicBezTo>
                  <a:cubicBezTo>
                    <a:pt x="132" y="1434"/>
                    <a:pt x="131" y="1434"/>
                    <a:pt x="131" y="1434"/>
                  </a:cubicBezTo>
                  <a:cubicBezTo>
                    <a:pt x="130" y="1433"/>
                    <a:pt x="129" y="1433"/>
                    <a:pt x="129" y="1432"/>
                  </a:cubicBezTo>
                  <a:cubicBezTo>
                    <a:pt x="130" y="1427"/>
                    <a:pt x="130" y="1427"/>
                    <a:pt x="130" y="1427"/>
                  </a:cubicBezTo>
                  <a:cubicBezTo>
                    <a:pt x="125" y="1423"/>
                    <a:pt x="125" y="1423"/>
                    <a:pt x="125" y="1423"/>
                  </a:cubicBezTo>
                  <a:cubicBezTo>
                    <a:pt x="121" y="1425"/>
                    <a:pt x="121" y="1425"/>
                    <a:pt x="121" y="1425"/>
                  </a:cubicBezTo>
                  <a:cubicBezTo>
                    <a:pt x="115" y="1431"/>
                    <a:pt x="115" y="1431"/>
                    <a:pt x="115" y="1431"/>
                  </a:cubicBezTo>
                  <a:cubicBezTo>
                    <a:pt x="115" y="1432"/>
                    <a:pt x="114" y="1432"/>
                    <a:pt x="113" y="1432"/>
                  </a:cubicBezTo>
                  <a:cubicBezTo>
                    <a:pt x="112" y="1431"/>
                    <a:pt x="112" y="1430"/>
                    <a:pt x="113" y="1429"/>
                  </a:cubicBezTo>
                  <a:cubicBezTo>
                    <a:pt x="117" y="1423"/>
                    <a:pt x="117" y="1423"/>
                    <a:pt x="117" y="1423"/>
                  </a:cubicBezTo>
                  <a:cubicBezTo>
                    <a:pt x="117" y="1423"/>
                    <a:pt x="117" y="1423"/>
                    <a:pt x="117" y="1423"/>
                  </a:cubicBezTo>
                  <a:cubicBezTo>
                    <a:pt x="122" y="1418"/>
                    <a:pt x="122" y="1418"/>
                    <a:pt x="122" y="1418"/>
                  </a:cubicBezTo>
                  <a:cubicBezTo>
                    <a:pt x="122" y="1414"/>
                    <a:pt x="122" y="1414"/>
                    <a:pt x="122" y="1414"/>
                  </a:cubicBezTo>
                  <a:cubicBezTo>
                    <a:pt x="120" y="1409"/>
                    <a:pt x="120" y="1409"/>
                    <a:pt x="120" y="1409"/>
                  </a:cubicBezTo>
                  <a:cubicBezTo>
                    <a:pt x="115" y="1407"/>
                    <a:pt x="115" y="1407"/>
                    <a:pt x="115" y="1407"/>
                  </a:cubicBezTo>
                  <a:cubicBezTo>
                    <a:pt x="114" y="1406"/>
                    <a:pt x="114" y="1406"/>
                    <a:pt x="114" y="1406"/>
                  </a:cubicBezTo>
                  <a:cubicBezTo>
                    <a:pt x="111" y="1401"/>
                    <a:pt x="111" y="1401"/>
                    <a:pt x="111" y="1401"/>
                  </a:cubicBezTo>
                  <a:cubicBezTo>
                    <a:pt x="106" y="1401"/>
                    <a:pt x="106" y="1401"/>
                    <a:pt x="106" y="1401"/>
                  </a:cubicBezTo>
                  <a:cubicBezTo>
                    <a:pt x="106" y="1401"/>
                    <a:pt x="106" y="1401"/>
                    <a:pt x="106" y="1401"/>
                  </a:cubicBezTo>
                  <a:cubicBezTo>
                    <a:pt x="101" y="1400"/>
                    <a:pt x="101" y="1400"/>
                    <a:pt x="101" y="1400"/>
                  </a:cubicBezTo>
                  <a:cubicBezTo>
                    <a:pt x="96" y="1406"/>
                    <a:pt x="96" y="1406"/>
                    <a:pt x="96" y="1406"/>
                  </a:cubicBezTo>
                  <a:cubicBezTo>
                    <a:pt x="95" y="1406"/>
                    <a:pt x="95" y="1406"/>
                    <a:pt x="95" y="1406"/>
                  </a:cubicBezTo>
                  <a:cubicBezTo>
                    <a:pt x="90" y="1409"/>
                    <a:pt x="90" y="1409"/>
                    <a:pt x="90" y="1409"/>
                  </a:cubicBezTo>
                  <a:cubicBezTo>
                    <a:pt x="86" y="1414"/>
                    <a:pt x="86" y="1414"/>
                    <a:pt x="86" y="1414"/>
                  </a:cubicBezTo>
                  <a:cubicBezTo>
                    <a:pt x="86" y="1415"/>
                    <a:pt x="85" y="1415"/>
                    <a:pt x="84" y="1415"/>
                  </a:cubicBezTo>
                  <a:cubicBezTo>
                    <a:pt x="84" y="1415"/>
                    <a:pt x="83" y="1414"/>
                    <a:pt x="83" y="1413"/>
                  </a:cubicBezTo>
                  <a:cubicBezTo>
                    <a:pt x="84" y="1410"/>
                    <a:pt x="84" y="1410"/>
                    <a:pt x="84" y="1410"/>
                  </a:cubicBezTo>
                  <a:cubicBezTo>
                    <a:pt x="81" y="1412"/>
                    <a:pt x="81" y="1412"/>
                    <a:pt x="81" y="1412"/>
                  </a:cubicBezTo>
                  <a:cubicBezTo>
                    <a:pt x="79" y="1411"/>
                    <a:pt x="79" y="1411"/>
                    <a:pt x="79" y="1411"/>
                  </a:cubicBezTo>
                  <a:cubicBezTo>
                    <a:pt x="78" y="1410"/>
                    <a:pt x="78" y="1410"/>
                    <a:pt x="78" y="1410"/>
                  </a:cubicBezTo>
                  <a:cubicBezTo>
                    <a:pt x="79" y="1405"/>
                    <a:pt x="79" y="1405"/>
                    <a:pt x="79" y="1405"/>
                  </a:cubicBezTo>
                  <a:cubicBezTo>
                    <a:pt x="69" y="1403"/>
                    <a:pt x="69" y="1403"/>
                    <a:pt x="69" y="1403"/>
                  </a:cubicBezTo>
                  <a:cubicBezTo>
                    <a:pt x="66" y="1403"/>
                    <a:pt x="66" y="1403"/>
                    <a:pt x="66" y="1403"/>
                  </a:cubicBezTo>
                  <a:cubicBezTo>
                    <a:pt x="65" y="1403"/>
                    <a:pt x="65" y="1403"/>
                    <a:pt x="65" y="1403"/>
                  </a:cubicBezTo>
                  <a:cubicBezTo>
                    <a:pt x="60" y="1402"/>
                    <a:pt x="60" y="1402"/>
                    <a:pt x="60" y="1402"/>
                  </a:cubicBezTo>
                  <a:cubicBezTo>
                    <a:pt x="54" y="1402"/>
                    <a:pt x="54" y="1402"/>
                    <a:pt x="54" y="1402"/>
                  </a:cubicBezTo>
                  <a:cubicBezTo>
                    <a:pt x="51" y="1408"/>
                    <a:pt x="51" y="1408"/>
                    <a:pt x="51" y="1408"/>
                  </a:cubicBezTo>
                  <a:cubicBezTo>
                    <a:pt x="51" y="1408"/>
                    <a:pt x="50" y="1409"/>
                    <a:pt x="49" y="1408"/>
                  </a:cubicBezTo>
                  <a:cubicBezTo>
                    <a:pt x="48" y="1408"/>
                    <a:pt x="48" y="1407"/>
                    <a:pt x="48" y="1407"/>
                  </a:cubicBezTo>
                  <a:cubicBezTo>
                    <a:pt x="48" y="1403"/>
                    <a:pt x="48" y="1403"/>
                    <a:pt x="48" y="1403"/>
                  </a:cubicBezTo>
                  <a:cubicBezTo>
                    <a:pt x="45" y="1404"/>
                    <a:pt x="45" y="1404"/>
                    <a:pt x="45" y="1404"/>
                  </a:cubicBezTo>
                  <a:cubicBezTo>
                    <a:pt x="39" y="1407"/>
                    <a:pt x="39" y="1407"/>
                    <a:pt x="39" y="1407"/>
                  </a:cubicBezTo>
                  <a:cubicBezTo>
                    <a:pt x="39" y="1407"/>
                    <a:pt x="39" y="1407"/>
                    <a:pt x="39" y="1407"/>
                  </a:cubicBezTo>
                  <a:cubicBezTo>
                    <a:pt x="33" y="1408"/>
                    <a:pt x="33" y="1408"/>
                    <a:pt x="33" y="1408"/>
                  </a:cubicBezTo>
                  <a:cubicBezTo>
                    <a:pt x="28" y="1413"/>
                    <a:pt x="28" y="1413"/>
                    <a:pt x="28" y="1413"/>
                  </a:cubicBezTo>
                  <a:cubicBezTo>
                    <a:pt x="27" y="1413"/>
                    <a:pt x="27" y="1413"/>
                    <a:pt x="27" y="1413"/>
                  </a:cubicBezTo>
                  <a:cubicBezTo>
                    <a:pt x="21" y="1412"/>
                    <a:pt x="21" y="1412"/>
                    <a:pt x="21" y="1412"/>
                  </a:cubicBezTo>
                  <a:cubicBezTo>
                    <a:pt x="20" y="1411"/>
                    <a:pt x="20" y="1411"/>
                    <a:pt x="20" y="1411"/>
                  </a:cubicBezTo>
                  <a:cubicBezTo>
                    <a:pt x="14" y="1407"/>
                    <a:pt x="14" y="1407"/>
                    <a:pt x="14" y="1407"/>
                  </a:cubicBezTo>
                  <a:cubicBezTo>
                    <a:pt x="9" y="1405"/>
                    <a:pt x="9" y="1405"/>
                    <a:pt x="9" y="1405"/>
                  </a:cubicBezTo>
                  <a:cubicBezTo>
                    <a:pt x="5" y="1406"/>
                    <a:pt x="5" y="1406"/>
                    <a:pt x="5" y="1406"/>
                  </a:cubicBezTo>
                  <a:cubicBezTo>
                    <a:pt x="3" y="1410"/>
                    <a:pt x="3" y="1410"/>
                    <a:pt x="3" y="1410"/>
                  </a:cubicBezTo>
                  <a:cubicBezTo>
                    <a:pt x="5" y="1415"/>
                    <a:pt x="5" y="1415"/>
                    <a:pt x="5" y="1415"/>
                  </a:cubicBezTo>
                  <a:cubicBezTo>
                    <a:pt x="11" y="1415"/>
                    <a:pt x="11" y="1415"/>
                    <a:pt x="11" y="1415"/>
                  </a:cubicBezTo>
                  <a:cubicBezTo>
                    <a:pt x="17" y="1414"/>
                    <a:pt x="17" y="1414"/>
                    <a:pt x="17" y="1414"/>
                  </a:cubicBezTo>
                  <a:cubicBezTo>
                    <a:pt x="17" y="1414"/>
                    <a:pt x="18" y="1414"/>
                    <a:pt x="19" y="1415"/>
                  </a:cubicBezTo>
                  <a:cubicBezTo>
                    <a:pt x="19" y="1416"/>
                    <a:pt x="18" y="1417"/>
                    <a:pt x="17" y="1417"/>
                  </a:cubicBezTo>
                  <a:cubicBezTo>
                    <a:pt x="11" y="1419"/>
                    <a:pt x="11" y="1419"/>
                    <a:pt x="11" y="1419"/>
                  </a:cubicBezTo>
                  <a:cubicBezTo>
                    <a:pt x="11" y="1419"/>
                    <a:pt x="11" y="1419"/>
                    <a:pt x="11" y="1419"/>
                  </a:cubicBezTo>
                  <a:cubicBezTo>
                    <a:pt x="10" y="1419"/>
                    <a:pt x="10" y="1419"/>
                    <a:pt x="10" y="1419"/>
                  </a:cubicBezTo>
                  <a:cubicBezTo>
                    <a:pt x="8" y="1424"/>
                    <a:pt x="8" y="1424"/>
                    <a:pt x="8" y="1424"/>
                  </a:cubicBezTo>
                  <a:cubicBezTo>
                    <a:pt x="8" y="1424"/>
                    <a:pt x="8" y="1424"/>
                    <a:pt x="8" y="1424"/>
                  </a:cubicBezTo>
                  <a:cubicBezTo>
                    <a:pt x="7" y="1429"/>
                    <a:pt x="7" y="1429"/>
                    <a:pt x="7" y="1429"/>
                  </a:cubicBezTo>
                  <a:cubicBezTo>
                    <a:pt x="6" y="1430"/>
                    <a:pt x="5" y="1430"/>
                    <a:pt x="5" y="1430"/>
                  </a:cubicBezTo>
                  <a:cubicBezTo>
                    <a:pt x="4" y="1430"/>
                    <a:pt x="4" y="1430"/>
                    <a:pt x="4" y="1429"/>
                  </a:cubicBezTo>
                  <a:cubicBezTo>
                    <a:pt x="5" y="1432"/>
                    <a:pt x="5" y="1432"/>
                    <a:pt x="5" y="1432"/>
                  </a:cubicBezTo>
                  <a:cubicBezTo>
                    <a:pt x="10" y="1432"/>
                    <a:pt x="10" y="1432"/>
                    <a:pt x="10" y="1432"/>
                  </a:cubicBezTo>
                  <a:cubicBezTo>
                    <a:pt x="10" y="1432"/>
                    <a:pt x="10" y="1432"/>
                    <a:pt x="10" y="1432"/>
                  </a:cubicBezTo>
                  <a:cubicBezTo>
                    <a:pt x="15" y="1435"/>
                    <a:pt x="15" y="1435"/>
                    <a:pt x="15" y="1435"/>
                  </a:cubicBezTo>
                  <a:cubicBezTo>
                    <a:pt x="17" y="1434"/>
                    <a:pt x="17" y="1434"/>
                    <a:pt x="17" y="1434"/>
                  </a:cubicBezTo>
                  <a:cubicBezTo>
                    <a:pt x="19" y="1429"/>
                    <a:pt x="19" y="1429"/>
                    <a:pt x="19" y="1429"/>
                  </a:cubicBezTo>
                  <a:cubicBezTo>
                    <a:pt x="21" y="1428"/>
                    <a:pt x="21" y="1428"/>
                    <a:pt x="21" y="1428"/>
                  </a:cubicBezTo>
                  <a:cubicBezTo>
                    <a:pt x="26" y="1428"/>
                    <a:pt x="26" y="1428"/>
                    <a:pt x="26" y="1428"/>
                  </a:cubicBezTo>
                  <a:cubicBezTo>
                    <a:pt x="27" y="1428"/>
                    <a:pt x="27" y="1428"/>
                    <a:pt x="27" y="1428"/>
                  </a:cubicBezTo>
                  <a:cubicBezTo>
                    <a:pt x="33" y="1430"/>
                    <a:pt x="33" y="1430"/>
                    <a:pt x="33" y="1430"/>
                  </a:cubicBezTo>
                  <a:cubicBezTo>
                    <a:pt x="33" y="1430"/>
                    <a:pt x="34" y="1431"/>
                    <a:pt x="34" y="1432"/>
                  </a:cubicBezTo>
                  <a:cubicBezTo>
                    <a:pt x="34" y="1433"/>
                    <a:pt x="33" y="1433"/>
                    <a:pt x="32" y="1433"/>
                  </a:cubicBezTo>
                  <a:cubicBezTo>
                    <a:pt x="26" y="1433"/>
                    <a:pt x="26" y="1433"/>
                    <a:pt x="26" y="1433"/>
                  </a:cubicBezTo>
                  <a:cubicBezTo>
                    <a:pt x="22" y="1434"/>
                    <a:pt x="22" y="1434"/>
                    <a:pt x="22" y="1434"/>
                  </a:cubicBezTo>
                  <a:cubicBezTo>
                    <a:pt x="19" y="1439"/>
                    <a:pt x="19" y="1439"/>
                    <a:pt x="19" y="1439"/>
                  </a:cubicBezTo>
                  <a:cubicBezTo>
                    <a:pt x="18" y="1443"/>
                    <a:pt x="18" y="1443"/>
                    <a:pt x="18" y="1443"/>
                  </a:cubicBezTo>
                  <a:cubicBezTo>
                    <a:pt x="22" y="1444"/>
                    <a:pt x="22" y="1444"/>
                    <a:pt x="22" y="1444"/>
                  </a:cubicBezTo>
                  <a:cubicBezTo>
                    <a:pt x="23" y="1446"/>
                    <a:pt x="23" y="1446"/>
                    <a:pt x="23" y="1446"/>
                  </a:cubicBezTo>
                  <a:cubicBezTo>
                    <a:pt x="24" y="1452"/>
                    <a:pt x="24" y="1452"/>
                    <a:pt x="24" y="1452"/>
                  </a:cubicBezTo>
                  <a:cubicBezTo>
                    <a:pt x="24" y="1453"/>
                    <a:pt x="24" y="1453"/>
                    <a:pt x="24" y="1453"/>
                  </a:cubicBezTo>
                  <a:cubicBezTo>
                    <a:pt x="22" y="1458"/>
                    <a:pt x="22" y="1458"/>
                    <a:pt x="22" y="1458"/>
                  </a:cubicBezTo>
                  <a:cubicBezTo>
                    <a:pt x="22" y="1459"/>
                    <a:pt x="21" y="1460"/>
                    <a:pt x="20" y="1460"/>
                  </a:cubicBezTo>
                  <a:cubicBezTo>
                    <a:pt x="19" y="1460"/>
                    <a:pt x="19" y="1459"/>
                    <a:pt x="19" y="1458"/>
                  </a:cubicBezTo>
                  <a:cubicBezTo>
                    <a:pt x="17" y="1453"/>
                    <a:pt x="17" y="1453"/>
                    <a:pt x="17" y="1453"/>
                  </a:cubicBezTo>
                  <a:cubicBezTo>
                    <a:pt x="12" y="1447"/>
                    <a:pt x="12" y="1447"/>
                    <a:pt x="12" y="1447"/>
                  </a:cubicBezTo>
                  <a:cubicBezTo>
                    <a:pt x="5" y="1442"/>
                    <a:pt x="5" y="1442"/>
                    <a:pt x="5" y="1442"/>
                  </a:cubicBezTo>
                  <a:cubicBezTo>
                    <a:pt x="0" y="1440"/>
                    <a:pt x="0" y="1440"/>
                    <a:pt x="0" y="1440"/>
                  </a:cubicBezTo>
                  <a:cubicBezTo>
                    <a:pt x="2" y="1441"/>
                    <a:pt x="2" y="1441"/>
                    <a:pt x="2" y="1441"/>
                  </a:cubicBezTo>
                  <a:cubicBezTo>
                    <a:pt x="2" y="1441"/>
                    <a:pt x="2" y="1441"/>
                    <a:pt x="2" y="1441"/>
                  </a:cubicBezTo>
                  <a:cubicBezTo>
                    <a:pt x="6" y="1447"/>
                    <a:pt x="6" y="1447"/>
                    <a:pt x="6" y="1447"/>
                  </a:cubicBezTo>
                  <a:cubicBezTo>
                    <a:pt x="6" y="1447"/>
                    <a:pt x="6" y="1447"/>
                    <a:pt x="6" y="1447"/>
                  </a:cubicBezTo>
                  <a:cubicBezTo>
                    <a:pt x="10" y="1453"/>
                    <a:pt x="10" y="1453"/>
                    <a:pt x="10" y="1453"/>
                  </a:cubicBezTo>
                  <a:cubicBezTo>
                    <a:pt x="10" y="1453"/>
                    <a:pt x="10" y="1453"/>
                    <a:pt x="10" y="1453"/>
                  </a:cubicBezTo>
                  <a:cubicBezTo>
                    <a:pt x="12" y="1459"/>
                    <a:pt x="12" y="1459"/>
                    <a:pt x="12" y="1459"/>
                  </a:cubicBezTo>
                  <a:cubicBezTo>
                    <a:pt x="12" y="1461"/>
                    <a:pt x="12" y="1461"/>
                    <a:pt x="12" y="1461"/>
                  </a:cubicBezTo>
                  <a:cubicBezTo>
                    <a:pt x="10" y="1461"/>
                    <a:pt x="10" y="1461"/>
                    <a:pt x="10" y="1461"/>
                  </a:cubicBezTo>
                  <a:cubicBezTo>
                    <a:pt x="11" y="1462"/>
                    <a:pt x="11" y="1462"/>
                    <a:pt x="11" y="1462"/>
                  </a:cubicBezTo>
                  <a:cubicBezTo>
                    <a:pt x="12" y="1463"/>
                    <a:pt x="12" y="1463"/>
                    <a:pt x="12" y="1463"/>
                  </a:cubicBezTo>
                  <a:cubicBezTo>
                    <a:pt x="14" y="1468"/>
                    <a:pt x="14" y="1468"/>
                    <a:pt x="14" y="1468"/>
                  </a:cubicBezTo>
                  <a:cubicBezTo>
                    <a:pt x="18" y="1463"/>
                    <a:pt x="25" y="1461"/>
                    <a:pt x="31" y="1458"/>
                  </a:cubicBezTo>
                  <a:cubicBezTo>
                    <a:pt x="34" y="1452"/>
                    <a:pt x="34" y="1452"/>
                    <a:pt x="34" y="1452"/>
                  </a:cubicBezTo>
                  <a:cubicBezTo>
                    <a:pt x="34" y="1452"/>
                    <a:pt x="34" y="1452"/>
                    <a:pt x="34" y="1452"/>
                  </a:cubicBezTo>
                  <a:cubicBezTo>
                    <a:pt x="40" y="1446"/>
                    <a:pt x="40" y="1446"/>
                    <a:pt x="40" y="1446"/>
                  </a:cubicBezTo>
                  <a:cubicBezTo>
                    <a:pt x="43" y="1446"/>
                    <a:pt x="43" y="1446"/>
                    <a:pt x="43" y="1446"/>
                  </a:cubicBezTo>
                  <a:cubicBezTo>
                    <a:pt x="43" y="1446"/>
                    <a:pt x="44" y="1447"/>
                    <a:pt x="43" y="1448"/>
                  </a:cubicBezTo>
                  <a:cubicBezTo>
                    <a:pt x="43" y="1450"/>
                    <a:pt x="43" y="1450"/>
                    <a:pt x="43" y="1450"/>
                  </a:cubicBezTo>
                  <a:cubicBezTo>
                    <a:pt x="46" y="1448"/>
                    <a:pt x="46" y="1448"/>
                    <a:pt x="46" y="1448"/>
                  </a:cubicBezTo>
                  <a:cubicBezTo>
                    <a:pt x="48" y="1449"/>
                    <a:pt x="48" y="1449"/>
                    <a:pt x="48" y="1449"/>
                  </a:cubicBezTo>
                  <a:cubicBezTo>
                    <a:pt x="48" y="1451"/>
                    <a:pt x="48" y="1451"/>
                    <a:pt x="48" y="1451"/>
                  </a:cubicBezTo>
                  <a:cubicBezTo>
                    <a:pt x="45" y="1457"/>
                    <a:pt x="45" y="1457"/>
                    <a:pt x="45" y="1457"/>
                  </a:cubicBezTo>
                  <a:cubicBezTo>
                    <a:pt x="44" y="1463"/>
                    <a:pt x="44" y="1463"/>
                    <a:pt x="44" y="1463"/>
                  </a:cubicBezTo>
                  <a:cubicBezTo>
                    <a:pt x="43" y="1469"/>
                    <a:pt x="43" y="1469"/>
                    <a:pt x="43" y="1469"/>
                  </a:cubicBezTo>
                  <a:cubicBezTo>
                    <a:pt x="42" y="1476"/>
                    <a:pt x="42" y="1476"/>
                    <a:pt x="42" y="1476"/>
                  </a:cubicBezTo>
                  <a:cubicBezTo>
                    <a:pt x="42" y="1484"/>
                    <a:pt x="42" y="1484"/>
                    <a:pt x="42" y="1484"/>
                  </a:cubicBezTo>
                  <a:cubicBezTo>
                    <a:pt x="42" y="1485"/>
                    <a:pt x="41" y="1486"/>
                    <a:pt x="40" y="1486"/>
                  </a:cubicBezTo>
                  <a:cubicBezTo>
                    <a:pt x="10" y="1494"/>
                    <a:pt x="28" y="1489"/>
                    <a:pt x="17" y="1477"/>
                  </a:cubicBezTo>
                  <a:cubicBezTo>
                    <a:pt x="14" y="1478"/>
                    <a:pt x="14" y="1478"/>
                    <a:pt x="14" y="1478"/>
                  </a:cubicBezTo>
                  <a:cubicBezTo>
                    <a:pt x="15" y="1482"/>
                    <a:pt x="15" y="1482"/>
                    <a:pt x="15" y="1482"/>
                  </a:cubicBezTo>
                  <a:cubicBezTo>
                    <a:pt x="16" y="1488"/>
                    <a:pt x="16" y="1488"/>
                    <a:pt x="16" y="1488"/>
                  </a:cubicBezTo>
                  <a:cubicBezTo>
                    <a:pt x="16" y="1489"/>
                    <a:pt x="15" y="1490"/>
                    <a:pt x="15" y="1490"/>
                  </a:cubicBezTo>
                  <a:cubicBezTo>
                    <a:pt x="9" y="1492"/>
                    <a:pt x="9" y="1492"/>
                    <a:pt x="9" y="1492"/>
                  </a:cubicBezTo>
                  <a:cubicBezTo>
                    <a:pt x="8" y="1496"/>
                    <a:pt x="8" y="1496"/>
                    <a:pt x="8" y="1496"/>
                  </a:cubicBezTo>
                  <a:cubicBezTo>
                    <a:pt x="12" y="1497"/>
                    <a:pt x="12" y="1497"/>
                    <a:pt x="12" y="1497"/>
                  </a:cubicBezTo>
                  <a:cubicBezTo>
                    <a:pt x="13" y="1499"/>
                    <a:pt x="13" y="1499"/>
                    <a:pt x="13" y="1499"/>
                  </a:cubicBezTo>
                  <a:cubicBezTo>
                    <a:pt x="13" y="1500"/>
                    <a:pt x="13" y="1500"/>
                    <a:pt x="13" y="1500"/>
                  </a:cubicBezTo>
                  <a:cubicBezTo>
                    <a:pt x="10" y="1504"/>
                    <a:pt x="10" y="1504"/>
                    <a:pt x="10" y="1504"/>
                  </a:cubicBezTo>
                  <a:cubicBezTo>
                    <a:pt x="13" y="1505"/>
                    <a:pt x="13" y="1505"/>
                    <a:pt x="13" y="1505"/>
                  </a:cubicBezTo>
                  <a:cubicBezTo>
                    <a:pt x="15" y="1506"/>
                    <a:pt x="15" y="1506"/>
                    <a:pt x="15" y="1506"/>
                  </a:cubicBezTo>
                  <a:cubicBezTo>
                    <a:pt x="14" y="1507"/>
                    <a:pt x="14" y="1507"/>
                    <a:pt x="14" y="1507"/>
                  </a:cubicBezTo>
                  <a:cubicBezTo>
                    <a:pt x="12" y="1510"/>
                    <a:pt x="12" y="1510"/>
                    <a:pt x="12" y="1510"/>
                  </a:cubicBezTo>
                  <a:cubicBezTo>
                    <a:pt x="14" y="1510"/>
                    <a:pt x="14" y="1510"/>
                    <a:pt x="14" y="1510"/>
                  </a:cubicBezTo>
                  <a:cubicBezTo>
                    <a:pt x="16" y="1510"/>
                    <a:pt x="16" y="1510"/>
                    <a:pt x="16" y="1510"/>
                  </a:cubicBezTo>
                  <a:cubicBezTo>
                    <a:pt x="16" y="1511"/>
                    <a:pt x="16" y="1511"/>
                    <a:pt x="16" y="1511"/>
                  </a:cubicBezTo>
                  <a:cubicBezTo>
                    <a:pt x="16" y="1516"/>
                    <a:pt x="16" y="1516"/>
                    <a:pt x="16" y="1516"/>
                  </a:cubicBezTo>
                  <a:cubicBezTo>
                    <a:pt x="20" y="1520"/>
                    <a:pt x="20" y="1520"/>
                    <a:pt x="20" y="1520"/>
                  </a:cubicBezTo>
                  <a:cubicBezTo>
                    <a:pt x="23" y="1516"/>
                    <a:pt x="23" y="1516"/>
                    <a:pt x="23" y="1516"/>
                  </a:cubicBezTo>
                  <a:cubicBezTo>
                    <a:pt x="27" y="1510"/>
                    <a:pt x="27" y="1510"/>
                    <a:pt x="27" y="1510"/>
                  </a:cubicBezTo>
                  <a:cubicBezTo>
                    <a:pt x="31" y="1502"/>
                    <a:pt x="31" y="1502"/>
                    <a:pt x="31" y="1502"/>
                  </a:cubicBezTo>
                  <a:cubicBezTo>
                    <a:pt x="33" y="1495"/>
                    <a:pt x="33" y="1495"/>
                    <a:pt x="33" y="1495"/>
                  </a:cubicBezTo>
                  <a:cubicBezTo>
                    <a:pt x="33" y="1494"/>
                    <a:pt x="33" y="1494"/>
                    <a:pt x="33" y="1494"/>
                  </a:cubicBezTo>
                  <a:cubicBezTo>
                    <a:pt x="40" y="1490"/>
                    <a:pt x="40" y="1490"/>
                    <a:pt x="40" y="1490"/>
                  </a:cubicBezTo>
                  <a:cubicBezTo>
                    <a:pt x="42" y="1490"/>
                    <a:pt x="42" y="1490"/>
                    <a:pt x="42" y="1490"/>
                  </a:cubicBezTo>
                  <a:cubicBezTo>
                    <a:pt x="42" y="1493"/>
                    <a:pt x="42" y="1493"/>
                    <a:pt x="42" y="1493"/>
                  </a:cubicBezTo>
                  <a:cubicBezTo>
                    <a:pt x="38" y="1499"/>
                    <a:pt x="38" y="1499"/>
                    <a:pt x="38" y="1499"/>
                  </a:cubicBezTo>
                  <a:cubicBezTo>
                    <a:pt x="36" y="1504"/>
                    <a:pt x="36" y="1504"/>
                    <a:pt x="36" y="1504"/>
                  </a:cubicBezTo>
                  <a:cubicBezTo>
                    <a:pt x="36" y="1505"/>
                    <a:pt x="36" y="1505"/>
                    <a:pt x="36" y="1505"/>
                  </a:cubicBezTo>
                  <a:cubicBezTo>
                    <a:pt x="34" y="1509"/>
                    <a:pt x="34" y="1509"/>
                    <a:pt x="34" y="1509"/>
                  </a:cubicBezTo>
                  <a:cubicBezTo>
                    <a:pt x="38" y="1510"/>
                    <a:pt x="38" y="1510"/>
                    <a:pt x="38" y="1510"/>
                  </a:cubicBezTo>
                  <a:cubicBezTo>
                    <a:pt x="39" y="1511"/>
                    <a:pt x="39" y="1511"/>
                    <a:pt x="39" y="1511"/>
                  </a:cubicBezTo>
                  <a:cubicBezTo>
                    <a:pt x="38" y="1513"/>
                    <a:pt x="38" y="1513"/>
                    <a:pt x="38" y="1513"/>
                  </a:cubicBezTo>
                  <a:cubicBezTo>
                    <a:pt x="32" y="1516"/>
                    <a:pt x="32" y="1516"/>
                    <a:pt x="32" y="1516"/>
                  </a:cubicBezTo>
                  <a:cubicBezTo>
                    <a:pt x="31" y="1520"/>
                    <a:pt x="31" y="1520"/>
                    <a:pt x="31" y="1520"/>
                  </a:cubicBezTo>
                  <a:cubicBezTo>
                    <a:pt x="34" y="1520"/>
                    <a:pt x="34" y="1520"/>
                    <a:pt x="34" y="1520"/>
                  </a:cubicBezTo>
                  <a:cubicBezTo>
                    <a:pt x="40" y="1516"/>
                    <a:pt x="40" y="1516"/>
                    <a:pt x="40" y="1516"/>
                  </a:cubicBezTo>
                  <a:cubicBezTo>
                    <a:pt x="41" y="1516"/>
                    <a:pt x="41" y="1516"/>
                    <a:pt x="41" y="1516"/>
                  </a:cubicBezTo>
                  <a:cubicBezTo>
                    <a:pt x="42" y="1518"/>
                    <a:pt x="42" y="1518"/>
                    <a:pt x="42" y="1518"/>
                  </a:cubicBezTo>
                  <a:cubicBezTo>
                    <a:pt x="41" y="1525"/>
                    <a:pt x="41" y="1525"/>
                    <a:pt x="41" y="1525"/>
                  </a:cubicBezTo>
                  <a:cubicBezTo>
                    <a:pt x="41" y="1525"/>
                    <a:pt x="41" y="1525"/>
                    <a:pt x="41" y="1525"/>
                  </a:cubicBezTo>
                  <a:cubicBezTo>
                    <a:pt x="40" y="1531"/>
                    <a:pt x="40" y="1531"/>
                    <a:pt x="40" y="1531"/>
                  </a:cubicBezTo>
                  <a:cubicBezTo>
                    <a:pt x="40" y="1531"/>
                    <a:pt x="40" y="1531"/>
                    <a:pt x="40" y="1531"/>
                  </a:cubicBezTo>
                  <a:cubicBezTo>
                    <a:pt x="38" y="1537"/>
                    <a:pt x="38" y="1537"/>
                    <a:pt x="38" y="1537"/>
                  </a:cubicBezTo>
                  <a:cubicBezTo>
                    <a:pt x="41" y="1542"/>
                    <a:pt x="41" y="1542"/>
                    <a:pt x="41" y="1542"/>
                  </a:cubicBezTo>
                  <a:cubicBezTo>
                    <a:pt x="43" y="1542"/>
                    <a:pt x="43" y="1542"/>
                    <a:pt x="43" y="1542"/>
                  </a:cubicBezTo>
                  <a:cubicBezTo>
                    <a:pt x="44" y="1542"/>
                    <a:pt x="44" y="1542"/>
                    <a:pt x="44" y="1542"/>
                  </a:cubicBezTo>
                  <a:cubicBezTo>
                    <a:pt x="45" y="1542"/>
                    <a:pt x="45" y="1542"/>
                    <a:pt x="45" y="1542"/>
                  </a:cubicBezTo>
                  <a:cubicBezTo>
                    <a:pt x="48" y="1537"/>
                    <a:pt x="48" y="1537"/>
                    <a:pt x="48" y="1537"/>
                  </a:cubicBezTo>
                  <a:cubicBezTo>
                    <a:pt x="48" y="1525"/>
                    <a:pt x="48" y="1525"/>
                    <a:pt x="48" y="1525"/>
                  </a:cubicBezTo>
                  <a:cubicBezTo>
                    <a:pt x="48" y="1524"/>
                    <a:pt x="48" y="1524"/>
                    <a:pt x="48" y="1524"/>
                  </a:cubicBezTo>
                  <a:cubicBezTo>
                    <a:pt x="53" y="1517"/>
                    <a:pt x="53" y="1517"/>
                    <a:pt x="53" y="1517"/>
                  </a:cubicBezTo>
                  <a:cubicBezTo>
                    <a:pt x="56" y="1511"/>
                    <a:pt x="56" y="1511"/>
                    <a:pt x="56" y="1511"/>
                  </a:cubicBezTo>
                  <a:cubicBezTo>
                    <a:pt x="57" y="1510"/>
                    <a:pt x="57" y="1510"/>
                    <a:pt x="57" y="1510"/>
                  </a:cubicBezTo>
                  <a:cubicBezTo>
                    <a:pt x="62" y="1509"/>
                    <a:pt x="62" y="1509"/>
                    <a:pt x="62" y="1509"/>
                  </a:cubicBezTo>
                  <a:cubicBezTo>
                    <a:pt x="67" y="1506"/>
                    <a:pt x="67" y="1506"/>
                    <a:pt x="67" y="1506"/>
                  </a:cubicBezTo>
                  <a:cubicBezTo>
                    <a:pt x="69" y="1501"/>
                    <a:pt x="69" y="1501"/>
                    <a:pt x="69" y="1501"/>
                  </a:cubicBezTo>
                  <a:cubicBezTo>
                    <a:pt x="68" y="1495"/>
                    <a:pt x="68" y="1495"/>
                    <a:pt x="68" y="1495"/>
                  </a:cubicBezTo>
                  <a:cubicBezTo>
                    <a:pt x="68" y="1494"/>
                    <a:pt x="69" y="1494"/>
                    <a:pt x="69" y="1493"/>
                  </a:cubicBezTo>
                  <a:cubicBezTo>
                    <a:pt x="79" y="1492"/>
                    <a:pt x="85" y="1487"/>
                    <a:pt x="93" y="1485"/>
                  </a:cubicBezTo>
                  <a:cubicBezTo>
                    <a:pt x="99" y="1481"/>
                    <a:pt x="99" y="1481"/>
                    <a:pt x="99" y="1481"/>
                  </a:cubicBezTo>
                  <a:cubicBezTo>
                    <a:pt x="101" y="1481"/>
                    <a:pt x="101" y="1481"/>
                    <a:pt x="101" y="1481"/>
                  </a:cubicBezTo>
                  <a:cubicBezTo>
                    <a:pt x="102" y="1482"/>
                    <a:pt x="102" y="1482"/>
                    <a:pt x="102" y="1482"/>
                  </a:cubicBezTo>
                  <a:cubicBezTo>
                    <a:pt x="104" y="1486"/>
                    <a:pt x="104" y="1486"/>
                    <a:pt x="104" y="1486"/>
                  </a:cubicBezTo>
                  <a:cubicBezTo>
                    <a:pt x="108" y="1484"/>
                    <a:pt x="108" y="1484"/>
                    <a:pt x="108" y="1484"/>
                  </a:cubicBezTo>
                  <a:cubicBezTo>
                    <a:pt x="108" y="1483"/>
                    <a:pt x="108" y="1483"/>
                    <a:pt x="108" y="1483"/>
                  </a:cubicBezTo>
                  <a:cubicBezTo>
                    <a:pt x="114" y="1482"/>
                    <a:pt x="114" y="1482"/>
                    <a:pt x="114" y="1482"/>
                  </a:cubicBezTo>
                  <a:cubicBezTo>
                    <a:pt x="115" y="1477"/>
                    <a:pt x="115" y="1477"/>
                    <a:pt x="115" y="1477"/>
                  </a:cubicBezTo>
                  <a:cubicBezTo>
                    <a:pt x="116" y="1477"/>
                    <a:pt x="116" y="1477"/>
                    <a:pt x="116" y="1477"/>
                  </a:cubicBezTo>
                  <a:cubicBezTo>
                    <a:pt x="121" y="1470"/>
                    <a:pt x="121" y="1470"/>
                    <a:pt x="121" y="1470"/>
                  </a:cubicBezTo>
                  <a:cubicBezTo>
                    <a:pt x="121" y="1470"/>
                    <a:pt x="122" y="1470"/>
                    <a:pt x="123" y="1470"/>
                  </a:cubicBezTo>
                  <a:cubicBezTo>
                    <a:pt x="124" y="1470"/>
                    <a:pt x="124" y="1471"/>
                    <a:pt x="124" y="1472"/>
                  </a:cubicBezTo>
                  <a:cubicBezTo>
                    <a:pt x="121" y="1478"/>
                    <a:pt x="121" y="1478"/>
                    <a:pt x="121" y="1478"/>
                  </a:cubicBezTo>
                  <a:cubicBezTo>
                    <a:pt x="121" y="1478"/>
                    <a:pt x="121" y="1478"/>
                    <a:pt x="121" y="1478"/>
                  </a:cubicBezTo>
                  <a:cubicBezTo>
                    <a:pt x="119" y="1481"/>
                    <a:pt x="119" y="1481"/>
                    <a:pt x="119" y="1481"/>
                  </a:cubicBezTo>
                  <a:cubicBezTo>
                    <a:pt x="129" y="1481"/>
                    <a:pt x="129" y="1481"/>
                    <a:pt x="129" y="1481"/>
                  </a:cubicBezTo>
                  <a:cubicBezTo>
                    <a:pt x="130" y="1481"/>
                    <a:pt x="131" y="1482"/>
                    <a:pt x="131" y="1483"/>
                  </a:cubicBezTo>
                  <a:cubicBezTo>
                    <a:pt x="131" y="1484"/>
                    <a:pt x="131" y="1485"/>
                    <a:pt x="130" y="1485"/>
                  </a:cubicBezTo>
                  <a:cubicBezTo>
                    <a:pt x="124" y="1487"/>
                    <a:pt x="124" y="1487"/>
                    <a:pt x="124" y="1487"/>
                  </a:cubicBezTo>
                  <a:cubicBezTo>
                    <a:pt x="123" y="1487"/>
                    <a:pt x="123" y="1487"/>
                    <a:pt x="123" y="1487"/>
                  </a:cubicBezTo>
                  <a:cubicBezTo>
                    <a:pt x="112" y="1487"/>
                    <a:pt x="112" y="1487"/>
                    <a:pt x="112" y="1487"/>
                  </a:cubicBezTo>
                  <a:cubicBezTo>
                    <a:pt x="106" y="1492"/>
                    <a:pt x="106" y="1492"/>
                    <a:pt x="106" y="1492"/>
                  </a:cubicBezTo>
                  <a:cubicBezTo>
                    <a:pt x="102" y="1499"/>
                    <a:pt x="102" y="1499"/>
                    <a:pt x="102" y="1499"/>
                  </a:cubicBezTo>
                  <a:cubicBezTo>
                    <a:pt x="100" y="1505"/>
                    <a:pt x="100" y="1505"/>
                    <a:pt x="100" y="1505"/>
                  </a:cubicBezTo>
                  <a:cubicBezTo>
                    <a:pt x="97" y="1515"/>
                    <a:pt x="94" y="1525"/>
                    <a:pt x="91" y="1535"/>
                  </a:cubicBezTo>
                  <a:cubicBezTo>
                    <a:pt x="91" y="1536"/>
                    <a:pt x="90" y="1536"/>
                    <a:pt x="89" y="1536"/>
                  </a:cubicBezTo>
                  <a:cubicBezTo>
                    <a:pt x="88" y="1536"/>
                    <a:pt x="88" y="1535"/>
                    <a:pt x="88" y="1534"/>
                  </a:cubicBezTo>
                  <a:cubicBezTo>
                    <a:pt x="88" y="1526"/>
                    <a:pt x="92" y="1518"/>
                    <a:pt x="92" y="1509"/>
                  </a:cubicBezTo>
                  <a:cubicBezTo>
                    <a:pt x="92" y="1509"/>
                    <a:pt x="92" y="1509"/>
                    <a:pt x="92" y="1509"/>
                  </a:cubicBezTo>
                  <a:cubicBezTo>
                    <a:pt x="94" y="1504"/>
                    <a:pt x="94" y="1504"/>
                    <a:pt x="94" y="1504"/>
                  </a:cubicBezTo>
                  <a:cubicBezTo>
                    <a:pt x="94" y="1503"/>
                    <a:pt x="94" y="1503"/>
                    <a:pt x="94" y="1503"/>
                  </a:cubicBezTo>
                  <a:cubicBezTo>
                    <a:pt x="96" y="1498"/>
                    <a:pt x="96" y="1498"/>
                    <a:pt x="96" y="1498"/>
                  </a:cubicBezTo>
                  <a:cubicBezTo>
                    <a:pt x="95" y="1493"/>
                    <a:pt x="95" y="1493"/>
                    <a:pt x="95" y="1493"/>
                  </a:cubicBezTo>
                  <a:cubicBezTo>
                    <a:pt x="91" y="1493"/>
                    <a:pt x="91" y="1493"/>
                    <a:pt x="91" y="1493"/>
                  </a:cubicBezTo>
                  <a:cubicBezTo>
                    <a:pt x="87" y="1499"/>
                    <a:pt x="87" y="1499"/>
                    <a:pt x="87" y="1499"/>
                  </a:cubicBezTo>
                  <a:cubicBezTo>
                    <a:pt x="86" y="1500"/>
                    <a:pt x="86" y="1500"/>
                    <a:pt x="86" y="1500"/>
                  </a:cubicBezTo>
                  <a:cubicBezTo>
                    <a:pt x="80" y="1501"/>
                    <a:pt x="80" y="1501"/>
                    <a:pt x="80" y="1501"/>
                  </a:cubicBezTo>
                  <a:cubicBezTo>
                    <a:pt x="79" y="1505"/>
                    <a:pt x="79" y="1505"/>
                    <a:pt x="79" y="1505"/>
                  </a:cubicBezTo>
                  <a:cubicBezTo>
                    <a:pt x="78" y="1506"/>
                    <a:pt x="78" y="1506"/>
                    <a:pt x="78" y="1506"/>
                  </a:cubicBezTo>
                  <a:cubicBezTo>
                    <a:pt x="73" y="1511"/>
                    <a:pt x="73" y="1511"/>
                    <a:pt x="73" y="1511"/>
                  </a:cubicBezTo>
                  <a:cubicBezTo>
                    <a:pt x="70" y="1517"/>
                    <a:pt x="70" y="1517"/>
                    <a:pt x="70" y="1517"/>
                  </a:cubicBezTo>
                  <a:cubicBezTo>
                    <a:pt x="69" y="1517"/>
                    <a:pt x="69" y="1517"/>
                    <a:pt x="69" y="1517"/>
                  </a:cubicBezTo>
                  <a:cubicBezTo>
                    <a:pt x="64" y="1520"/>
                    <a:pt x="64" y="1520"/>
                    <a:pt x="64" y="1520"/>
                  </a:cubicBezTo>
                  <a:cubicBezTo>
                    <a:pt x="65" y="1524"/>
                    <a:pt x="65" y="1524"/>
                    <a:pt x="65" y="1524"/>
                  </a:cubicBezTo>
                  <a:cubicBezTo>
                    <a:pt x="69" y="1526"/>
                    <a:pt x="69" y="1526"/>
                    <a:pt x="69" y="1526"/>
                  </a:cubicBezTo>
                  <a:cubicBezTo>
                    <a:pt x="74" y="1523"/>
                    <a:pt x="74" y="1523"/>
                    <a:pt x="74" y="1523"/>
                  </a:cubicBezTo>
                  <a:cubicBezTo>
                    <a:pt x="76" y="1523"/>
                    <a:pt x="76" y="1523"/>
                    <a:pt x="76" y="1523"/>
                  </a:cubicBezTo>
                  <a:cubicBezTo>
                    <a:pt x="76" y="1525"/>
                    <a:pt x="76" y="1525"/>
                    <a:pt x="76" y="1525"/>
                  </a:cubicBezTo>
                  <a:cubicBezTo>
                    <a:pt x="72" y="1531"/>
                    <a:pt x="72" y="1531"/>
                    <a:pt x="72" y="1531"/>
                  </a:cubicBezTo>
                  <a:cubicBezTo>
                    <a:pt x="71" y="1532"/>
                    <a:pt x="71" y="1532"/>
                    <a:pt x="71" y="1532"/>
                  </a:cubicBezTo>
                  <a:cubicBezTo>
                    <a:pt x="65" y="1533"/>
                    <a:pt x="65" y="1533"/>
                    <a:pt x="65" y="1533"/>
                  </a:cubicBezTo>
                  <a:cubicBezTo>
                    <a:pt x="59" y="1536"/>
                    <a:pt x="59" y="1536"/>
                    <a:pt x="59" y="1536"/>
                  </a:cubicBezTo>
                  <a:cubicBezTo>
                    <a:pt x="55" y="1544"/>
                    <a:pt x="55" y="1544"/>
                    <a:pt x="55" y="1544"/>
                  </a:cubicBezTo>
                  <a:cubicBezTo>
                    <a:pt x="55" y="1545"/>
                    <a:pt x="55" y="1545"/>
                    <a:pt x="55" y="1545"/>
                  </a:cubicBezTo>
                  <a:cubicBezTo>
                    <a:pt x="55" y="1546"/>
                    <a:pt x="55" y="1546"/>
                    <a:pt x="55" y="1546"/>
                  </a:cubicBezTo>
                  <a:cubicBezTo>
                    <a:pt x="49" y="1552"/>
                    <a:pt x="49" y="1552"/>
                    <a:pt x="49" y="1552"/>
                  </a:cubicBezTo>
                  <a:cubicBezTo>
                    <a:pt x="48" y="1552"/>
                    <a:pt x="48" y="1552"/>
                    <a:pt x="48" y="1552"/>
                  </a:cubicBezTo>
                  <a:cubicBezTo>
                    <a:pt x="43" y="1554"/>
                    <a:pt x="43" y="1554"/>
                    <a:pt x="43" y="1554"/>
                  </a:cubicBezTo>
                  <a:cubicBezTo>
                    <a:pt x="40" y="1560"/>
                    <a:pt x="40" y="1560"/>
                    <a:pt x="40" y="1560"/>
                  </a:cubicBezTo>
                  <a:cubicBezTo>
                    <a:pt x="40" y="1561"/>
                    <a:pt x="40" y="1561"/>
                    <a:pt x="40" y="1561"/>
                  </a:cubicBezTo>
                  <a:cubicBezTo>
                    <a:pt x="36" y="1563"/>
                    <a:pt x="36" y="1563"/>
                    <a:pt x="36" y="1563"/>
                  </a:cubicBezTo>
                  <a:cubicBezTo>
                    <a:pt x="36" y="1563"/>
                    <a:pt x="36" y="1563"/>
                    <a:pt x="36" y="1563"/>
                  </a:cubicBezTo>
                  <a:cubicBezTo>
                    <a:pt x="41" y="1566"/>
                    <a:pt x="41" y="1566"/>
                    <a:pt x="41" y="1566"/>
                  </a:cubicBezTo>
                  <a:cubicBezTo>
                    <a:pt x="42" y="1566"/>
                    <a:pt x="42" y="1566"/>
                    <a:pt x="42" y="1566"/>
                  </a:cubicBezTo>
                  <a:cubicBezTo>
                    <a:pt x="45" y="1570"/>
                    <a:pt x="45" y="1570"/>
                    <a:pt x="45" y="1570"/>
                  </a:cubicBezTo>
                  <a:cubicBezTo>
                    <a:pt x="50" y="1564"/>
                    <a:pt x="50" y="1564"/>
                    <a:pt x="50" y="1564"/>
                  </a:cubicBezTo>
                  <a:cubicBezTo>
                    <a:pt x="50" y="1563"/>
                    <a:pt x="51" y="1563"/>
                    <a:pt x="52" y="1563"/>
                  </a:cubicBezTo>
                  <a:cubicBezTo>
                    <a:pt x="53" y="1563"/>
                    <a:pt x="53" y="1564"/>
                    <a:pt x="53" y="1565"/>
                  </a:cubicBezTo>
                  <a:cubicBezTo>
                    <a:pt x="52" y="1571"/>
                    <a:pt x="52" y="1571"/>
                    <a:pt x="52" y="1571"/>
                  </a:cubicBezTo>
                  <a:cubicBezTo>
                    <a:pt x="57" y="1573"/>
                    <a:pt x="57" y="1573"/>
                    <a:pt x="57" y="1573"/>
                  </a:cubicBezTo>
                  <a:cubicBezTo>
                    <a:pt x="62" y="1569"/>
                    <a:pt x="62" y="1569"/>
                    <a:pt x="62" y="1569"/>
                  </a:cubicBezTo>
                  <a:cubicBezTo>
                    <a:pt x="68" y="1564"/>
                    <a:pt x="68" y="1564"/>
                    <a:pt x="68" y="1564"/>
                  </a:cubicBezTo>
                  <a:cubicBezTo>
                    <a:pt x="69" y="1564"/>
                    <a:pt x="69" y="1564"/>
                    <a:pt x="69" y="1564"/>
                  </a:cubicBezTo>
                  <a:cubicBezTo>
                    <a:pt x="75" y="1561"/>
                    <a:pt x="75" y="1561"/>
                    <a:pt x="75" y="1561"/>
                  </a:cubicBezTo>
                  <a:cubicBezTo>
                    <a:pt x="75" y="1561"/>
                    <a:pt x="76" y="1561"/>
                    <a:pt x="77" y="1562"/>
                  </a:cubicBezTo>
                  <a:cubicBezTo>
                    <a:pt x="77" y="1562"/>
                    <a:pt x="77" y="1563"/>
                    <a:pt x="76" y="1564"/>
                  </a:cubicBezTo>
                  <a:cubicBezTo>
                    <a:pt x="70" y="1569"/>
                    <a:pt x="70" y="1569"/>
                    <a:pt x="70" y="1569"/>
                  </a:cubicBezTo>
                  <a:cubicBezTo>
                    <a:pt x="70" y="1569"/>
                    <a:pt x="70" y="1569"/>
                    <a:pt x="70" y="1569"/>
                  </a:cubicBezTo>
                  <a:cubicBezTo>
                    <a:pt x="64" y="1573"/>
                    <a:pt x="64" y="1573"/>
                    <a:pt x="64" y="1573"/>
                  </a:cubicBezTo>
                  <a:cubicBezTo>
                    <a:pt x="58" y="1579"/>
                    <a:pt x="58" y="1579"/>
                    <a:pt x="58" y="1579"/>
                  </a:cubicBezTo>
                  <a:cubicBezTo>
                    <a:pt x="57" y="1579"/>
                    <a:pt x="57" y="1579"/>
                    <a:pt x="57" y="1579"/>
                  </a:cubicBezTo>
                  <a:cubicBezTo>
                    <a:pt x="51" y="1579"/>
                    <a:pt x="51" y="1579"/>
                    <a:pt x="51" y="1579"/>
                  </a:cubicBezTo>
                  <a:cubicBezTo>
                    <a:pt x="51" y="1579"/>
                    <a:pt x="51" y="1579"/>
                    <a:pt x="51" y="1579"/>
                  </a:cubicBezTo>
                  <a:cubicBezTo>
                    <a:pt x="49" y="1578"/>
                    <a:pt x="49" y="1578"/>
                    <a:pt x="49" y="1578"/>
                  </a:cubicBezTo>
                  <a:cubicBezTo>
                    <a:pt x="45" y="1582"/>
                    <a:pt x="45" y="1582"/>
                    <a:pt x="45" y="1582"/>
                  </a:cubicBezTo>
                  <a:cubicBezTo>
                    <a:pt x="42" y="1585"/>
                    <a:pt x="42" y="1585"/>
                    <a:pt x="42" y="1585"/>
                  </a:cubicBezTo>
                  <a:cubicBezTo>
                    <a:pt x="45" y="1585"/>
                    <a:pt x="45" y="1585"/>
                    <a:pt x="45" y="1585"/>
                  </a:cubicBezTo>
                  <a:cubicBezTo>
                    <a:pt x="47" y="1586"/>
                    <a:pt x="47" y="1586"/>
                    <a:pt x="47" y="1586"/>
                  </a:cubicBezTo>
                  <a:cubicBezTo>
                    <a:pt x="46" y="1588"/>
                    <a:pt x="46" y="1588"/>
                    <a:pt x="46" y="1588"/>
                  </a:cubicBezTo>
                  <a:cubicBezTo>
                    <a:pt x="42" y="1594"/>
                    <a:pt x="42" y="1594"/>
                    <a:pt x="42" y="1594"/>
                  </a:cubicBezTo>
                  <a:cubicBezTo>
                    <a:pt x="41" y="1595"/>
                    <a:pt x="41" y="1595"/>
                    <a:pt x="41" y="1595"/>
                  </a:cubicBezTo>
                  <a:cubicBezTo>
                    <a:pt x="39" y="1594"/>
                    <a:pt x="39" y="1594"/>
                    <a:pt x="39" y="1594"/>
                  </a:cubicBezTo>
                  <a:cubicBezTo>
                    <a:pt x="34" y="1588"/>
                    <a:pt x="34" y="1588"/>
                    <a:pt x="34" y="1588"/>
                  </a:cubicBezTo>
                  <a:cubicBezTo>
                    <a:pt x="29" y="1586"/>
                    <a:pt x="29" y="1586"/>
                    <a:pt x="29" y="1586"/>
                  </a:cubicBezTo>
                  <a:cubicBezTo>
                    <a:pt x="26" y="1592"/>
                    <a:pt x="26" y="1592"/>
                    <a:pt x="26" y="1592"/>
                  </a:cubicBezTo>
                  <a:cubicBezTo>
                    <a:pt x="26" y="1597"/>
                    <a:pt x="26" y="1597"/>
                    <a:pt x="26" y="1597"/>
                  </a:cubicBezTo>
                  <a:cubicBezTo>
                    <a:pt x="26" y="1599"/>
                    <a:pt x="26" y="1599"/>
                    <a:pt x="26" y="1599"/>
                  </a:cubicBezTo>
                  <a:cubicBezTo>
                    <a:pt x="25" y="1600"/>
                    <a:pt x="25" y="1600"/>
                    <a:pt x="25" y="1600"/>
                  </a:cubicBezTo>
                  <a:cubicBezTo>
                    <a:pt x="20" y="1605"/>
                    <a:pt x="20" y="1605"/>
                    <a:pt x="20" y="1605"/>
                  </a:cubicBezTo>
                  <a:cubicBezTo>
                    <a:pt x="19" y="1606"/>
                    <a:pt x="19" y="1606"/>
                    <a:pt x="19" y="1606"/>
                  </a:cubicBezTo>
                  <a:cubicBezTo>
                    <a:pt x="13" y="1606"/>
                    <a:pt x="13" y="1606"/>
                    <a:pt x="13" y="1606"/>
                  </a:cubicBezTo>
                  <a:cubicBezTo>
                    <a:pt x="12" y="1606"/>
                    <a:pt x="12" y="1606"/>
                    <a:pt x="12" y="1606"/>
                  </a:cubicBezTo>
                  <a:cubicBezTo>
                    <a:pt x="10" y="1606"/>
                    <a:pt x="10" y="1606"/>
                    <a:pt x="10" y="1606"/>
                  </a:cubicBezTo>
                  <a:cubicBezTo>
                    <a:pt x="9" y="1606"/>
                    <a:pt x="8" y="1605"/>
                    <a:pt x="8" y="1604"/>
                  </a:cubicBezTo>
                  <a:cubicBezTo>
                    <a:pt x="8" y="1603"/>
                    <a:pt x="9" y="1603"/>
                    <a:pt x="10" y="1602"/>
                  </a:cubicBezTo>
                  <a:cubicBezTo>
                    <a:pt x="15" y="1602"/>
                    <a:pt x="15" y="1602"/>
                    <a:pt x="15" y="1602"/>
                  </a:cubicBezTo>
                  <a:cubicBezTo>
                    <a:pt x="20" y="1598"/>
                    <a:pt x="20" y="1598"/>
                    <a:pt x="20" y="1598"/>
                  </a:cubicBezTo>
                  <a:cubicBezTo>
                    <a:pt x="19" y="1593"/>
                    <a:pt x="19" y="1593"/>
                    <a:pt x="19" y="1593"/>
                  </a:cubicBezTo>
                  <a:cubicBezTo>
                    <a:pt x="19" y="1592"/>
                    <a:pt x="19" y="1592"/>
                    <a:pt x="19" y="1592"/>
                  </a:cubicBezTo>
                  <a:cubicBezTo>
                    <a:pt x="21" y="1586"/>
                    <a:pt x="21" y="1586"/>
                    <a:pt x="21" y="1586"/>
                  </a:cubicBezTo>
                  <a:cubicBezTo>
                    <a:pt x="22" y="1582"/>
                    <a:pt x="22" y="1582"/>
                    <a:pt x="22" y="1582"/>
                  </a:cubicBezTo>
                  <a:cubicBezTo>
                    <a:pt x="19" y="1582"/>
                    <a:pt x="19" y="1582"/>
                    <a:pt x="19" y="1582"/>
                  </a:cubicBezTo>
                  <a:cubicBezTo>
                    <a:pt x="17" y="1586"/>
                    <a:pt x="17" y="1586"/>
                    <a:pt x="17" y="1586"/>
                  </a:cubicBezTo>
                  <a:cubicBezTo>
                    <a:pt x="18" y="1591"/>
                    <a:pt x="18" y="1591"/>
                    <a:pt x="18" y="1591"/>
                  </a:cubicBezTo>
                  <a:cubicBezTo>
                    <a:pt x="18" y="1593"/>
                    <a:pt x="18" y="1593"/>
                    <a:pt x="18" y="1593"/>
                  </a:cubicBezTo>
                  <a:cubicBezTo>
                    <a:pt x="16" y="1593"/>
                    <a:pt x="16" y="1593"/>
                    <a:pt x="16" y="1593"/>
                  </a:cubicBezTo>
                  <a:cubicBezTo>
                    <a:pt x="11" y="1591"/>
                    <a:pt x="11" y="1591"/>
                    <a:pt x="11" y="1591"/>
                  </a:cubicBezTo>
                  <a:cubicBezTo>
                    <a:pt x="9" y="1595"/>
                    <a:pt x="9" y="1595"/>
                    <a:pt x="9" y="1595"/>
                  </a:cubicBezTo>
                  <a:cubicBezTo>
                    <a:pt x="9" y="1596"/>
                    <a:pt x="9" y="1596"/>
                    <a:pt x="9" y="1596"/>
                  </a:cubicBezTo>
                  <a:cubicBezTo>
                    <a:pt x="4" y="1601"/>
                    <a:pt x="4" y="1601"/>
                    <a:pt x="4" y="1601"/>
                  </a:cubicBezTo>
                  <a:cubicBezTo>
                    <a:pt x="7" y="1604"/>
                    <a:pt x="7" y="1604"/>
                    <a:pt x="7" y="1604"/>
                  </a:cubicBezTo>
                  <a:cubicBezTo>
                    <a:pt x="7" y="1606"/>
                    <a:pt x="7" y="1606"/>
                    <a:pt x="7" y="1606"/>
                  </a:cubicBezTo>
                  <a:cubicBezTo>
                    <a:pt x="4" y="1611"/>
                    <a:pt x="4" y="1611"/>
                    <a:pt x="4" y="1611"/>
                  </a:cubicBezTo>
                  <a:cubicBezTo>
                    <a:pt x="6" y="1617"/>
                    <a:pt x="6" y="1617"/>
                    <a:pt x="6" y="1617"/>
                  </a:cubicBezTo>
                  <a:cubicBezTo>
                    <a:pt x="7" y="1620"/>
                    <a:pt x="7" y="1620"/>
                    <a:pt x="7" y="1620"/>
                  </a:cubicBezTo>
                  <a:cubicBezTo>
                    <a:pt x="7" y="1620"/>
                    <a:pt x="7" y="1620"/>
                    <a:pt x="7" y="1620"/>
                  </a:cubicBezTo>
                  <a:cubicBezTo>
                    <a:pt x="8" y="1621"/>
                    <a:pt x="8" y="1621"/>
                    <a:pt x="8" y="1621"/>
                  </a:cubicBezTo>
                  <a:cubicBezTo>
                    <a:pt x="9" y="1620"/>
                    <a:pt x="9" y="1620"/>
                    <a:pt x="9" y="1620"/>
                  </a:cubicBezTo>
                  <a:cubicBezTo>
                    <a:pt x="9" y="1619"/>
                    <a:pt x="10" y="1619"/>
                    <a:pt x="10" y="1619"/>
                  </a:cubicBezTo>
                  <a:cubicBezTo>
                    <a:pt x="11" y="1619"/>
                    <a:pt x="12" y="1619"/>
                    <a:pt x="12" y="1620"/>
                  </a:cubicBezTo>
                  <a:cubicBezTo>
                    <a:pt x="12" y="1622"/>
                    <a:pt x="12" y="1622"/>
                    <a:pt x="12" y="1622"/>
                  </a:cubicBezTo>
                  <a:cubicBezTo>
                    <a:pt x="14" y="1619"/>
                    <a:pt x="14" y="1619"/>
                    <a:pt x="14" y="1619"/>
                  </a:cubicBezTo>
                  <a:cubicBezTo>
                    <a:pt x="16" y="1619"/>
                    <a:pt x="16" y="1619"/>
                    <a:pt x="16" y="1619"/>
                  </a:cubicBezTo>
                  <a:cubicBezTo>
                    <a:pt x="17" y="1619"/>
                    <a:pt x="17" y="1620"/>
                    <a:pt x="17" y="1621"/>
                  </a:cubicBezTo>
                  <a:cubicBezTo>
                    <a:pt x="17" y="1631"/>
                    <a:pt x="17" y="1631"/>
                    <a:pt x="17" y="1631"/>
                  </a:cubicBezTo>
                  <a:cubicBezTo>
                    <a:pt x="20" y="1631"/>
                    <a:pt x="20" y="1631"/>
                    <a:pt x="20" y="1631"/>
                  </a:cubicBezTo>
                  <a:cubicBezTo>
                    <a:pt x="23" y="1627"/>
                    <a:pt x="23" y="1627"/>
                    <a:pt x="23" y="1627"/>
                  </a:cubicBezTo>
                  <a:cubicBezTo>
                    <a:pt x="24" y="1621"/>
                    <a:pt x="24" y="1621"/>
                    <a:pt x="24" y="1621"/>
                  </a:cubicBezTo>
                  <a:cubicBezTo>
                    <a:pt x="24" y="1615"/>
                    <a:pt x="24" y="1615"/>
                    <a:pt x="24" y="1615"/>
                  </a:cubicBezTo>
                  <a:cubicBezTo>
                    <a:pt x="24" y="1615"/>
                    <a:pt x="24" y="1615"/>
                    <a:pt x="24" y="1615"/>
                  </a:cubicBezTo>
                  <a:cubicBezTo>
                    <a:pt x="23" y="1612"/>
                    <a:pt x="23" y="1612"/>
                    <a:pt x="23" y="1612"/>
                  </a:cubicBezTo>
                  <a:cubicBezTo>
                    <a:pt x="20" y="1615"/>
                    <a:pt x="20" y="1615"/>
                    <a:pt x="20" y="1615"/>
                  </a:cubicBezTo>
                  <a:cubicBezTo>
                    <a:pt x="17" y="1615"/>
                    <a:pt x="17" y="1615"/>
                    <a:pt x="17" y="1615"/>
                  </a:cubicBezTo>
                  <a:cubicBezTo>
                    <a:pt x="17" y="1613"/>
                    <a:pt x="17" y="1613"/>
                    <a:pt x="17" y="1613"/>
                  </a:cubicBezTo>
                  <a:cubicBezTo>
                    <a:pt x="22" y="1606"/>
                    <a:pt x="22" y="1606"/>
                    <a:pt x="22" y="1606"/>
                  </a:cubicBezTo>
                  <a:cubicBezTo>
                    <a:pt x="24" y="1606"/>
                    <a:pt x="24" y="1606"/>
                    <a:pt x="24" y="1606"/>
                  </a:cubicBezTo>
                  <a:cubicBezTo>
                    <a:pt x="25" y="1607"/>
                    <a:pt x="25" y="1607"/>
                    <a:pt x="25" y="1607"/>
                  </a:cubicBezTo>
                  <a:cubicBezTo>
                    <a:pt x="28" y="1612"/>
                    <a:pt x="28" y="1612"/>
                    <a:pt x="28" y="1612"/>
                  </a:cubicBezTo>
                  <a:cubicBezTo>
                    <a:pt x="29" y="1613"/>
                    <a:pt x="29" y="1613"/>
                    <a:pt x="29" y="1613"/>
                  </a:cubicBezTo>
                  <a:cubicBezTo>
                    <a:pt x="29" y="1619"/>
                    <a:pt x="29" y="1619"/>
                    <a:pt x="29" y="1619"/>
                  </a:cubicBezTo>
                  <a:cubicBezTo>
                    <a:pt x="30" y="1625"/>
                    <a:pt x="30" y="1625"/>
                    <a:pt x="30" y="1625"/>
                  </a:cubicBezTo>
                  <a:cubicBezTo>
                    <a:pt x="30" y="1625"/>
                    <a:pt x="30" y="1625"/>
                    <a:pt x="30" y="1625"/>
                  </a:cubicBezTo>
                  <a:cubicBezTo>
                    <a:pt x="29" y="1629"/>
                    <a:pt x="29" y="1629"/>
                    <a:pt x="29" y="1629"/>
                  </a:cubicBezTo>
                  <a:cubicBezTo>
                    <a:pt x="32" y="1628"/>
                    <a:pt x="32" y="1628"/>
                    <a:pt x="32" y="1628"/>
                  </a:cubicBezTo>
                  <a:cubicBezTo>
                    <a:pt x="37" y="1626"/>
                    <a:pt x="37" y="1626"/>
                    <a:pt x="37" y="1626"/>
                  </a:cubicBezTo>
                  <a:cubicBezTo>
                    <a:pt x="41" y="1621"/>
                    <a:pt x="41" y="1621"/>
                    <a:pt x="41" y="1621"/>
                  </a:cubicBezTo>
                  <a:cubicBezTo>
                    <a:pt x="40" y="1618"/>
                    <a:pt x="40" y="1618"/>
                    <a:pt x="40" y="1618"/>
                  </a:cubicBezTo>
                  <a:cubicBezTo>
                    <a:pt x="36" y="1619"/>
                    <a:pt x="36" y="1619"/>
                    <a:pt x="36" y="1619"/>
                  </a:cubicBezTo>
                  <a:cubicBezTo>
                    <a:pt x="35" y="1619"/>
                    <a:pt x="35" y="1619"/>
                    <a:pt x="35" y="1619"/>
                  </a:cubicBezTo>
                  <a:cubicBezTo>
                    <a:pt x="34" y="1617"/>
                    <a:pt x="34" y="1617"/>
                    <a:pt x="34" y="1617"/>
                  </a:cubicBezTo>
                  <a:cubicBezTo>
                    <a:pt x="33" y="1612"/>
                    <a:pt x="33" y="1612"/>
                    <a:pt x="33" y="1612"/>
                  </a:cubicBezTo>
                  <a:cubicBezTo>
                    <a:pt x="33" y="1610"/>
                    <a:pt x="33" y="1610"/>
                    <a:pt x="33" y="1610"/>
                  </a:cubicBezTo>
                  <a:cubicBezTo>
                    <a:pt x="35" y="1610"/>
                    <a:pt x="35" y="1610"/>
                    <a:pt x="35" y="1610"/>
                  </a:cubicBezTo>
                  <a:cubicBezTo>
                    <a:pt x="38" y="1611"/>
                    <a:pt x="38" y="1611"/>
                    <a:pt x="38" y="1611"/>
                  </a:cubicBezTo>
                  <a:cubicBezTo>
                    <a:pt x="39" y="1606"/>
                    <a:pt x="39" y="1606"/>
                    <a:pt x="39" y="1606"/>
                  </a:cubicBezTo>
                  <a:cubicBezTo>
                    <a:pt x="40" y="1605"/>
                    <a:pt x="40" y="1605"/>
                    <a:pt x="40" y="1605"/>
                  </a:cubicBezTo>
                  <a:cubicBezTo>
                    <a:pt x="42" y="1605"/>
                    <a:pt x="42" y="1605"/>
                    <a:pt x="42" y="1605"/>
                  </a:cubicBezTo>
                  <a:cubicBezTo>
                    <a:pt x="47" y="1609"/>
                    <a:pt x="47" y="1609"/>
                    <a:pt x="47" y="1609"/>
                  </a:cubicBezTo>
                  <a:cubicBezTo>
                    <a:pt x="52" y="1608"/>
                    <a:pt x="52" y="1608"/>
                    <a:pt x="52" y="1608"/>
                  </a:cubicBezTo>
                  <a:cubicBezTo>
                    <a:pt x="53" y="1608"/>
                    <a:pt x="53" y="1608"/>
                    <a:pt x="53" y="1608"/>
                  </a:cubicBezTo>
                  <a:cubicBezTo>
                    <a:pt x="58" y="1609"/>
                    <a:pt x="58" y="1609"/>
                    <a:pt x="58" y="1609"/>
                  </a:cubicBezTo>
                  <a:cubicBezTo>
                    <a:pt x="63" y="1608"/>
                    <a:pt x="63" y="1608"/>
                    <a:pt x="63" y="1608"/>
                  </a:cubicBezTo>
                  <a:cubicBezTo>
                    <a:pt x="64" y="1608"/>
                    <a:pt x="64" y="1608"/>
                    <a:pt x="64" y="1608"/>
                  </a:cubicBezTo>
                  <a:cubicBezTo>
                    <a:pt x="64" y="1608"/>
                    <a:pt x="64" y="1608"/>
                    <a:pt x="64" y="1608"/>
                  </a:cubicBezTo>
                  <a:cubicBezTo>
                    <a:pt x="67" y="1602"/>
                    <a:pt x="67" y="1602"/>
                    <a:pt x="67" y="1602"/>
                  </a:cubicBezTo>
                  <a:cubicBezTo>
                    <a:pt x="70" y="1596"/>
                    <a:pt x="70" y="1596"/>
                    <a:pt x="70" y="1596"/>
                  </a:cubicBezTo>
                  <a:cubicBezTo>
                    <a:pt x="70" y="1591"/>
                    <a:pt x="70" y="1591"/>
                    <a:pt x="70" y="1591"/>
                  </a:cubicBezTo>
                  <a:cubicBezTo>
                    <a:pt x="70" y="1590"/>
                    <a:pt x="71" y="1590"/>
                    <a:pt x="72" y="1590"/>
                  </a:cubicBezTo>
                  <a:cubicBezTo>
                    <a:pt x="73" y="1589"/>
                    <a:pt x="73" y="1590"/>
                    <a:pt x="74" y="1591"/>
                  </a:cubicBezTo>
                  <a:cubicBezTo>
                    <a:pt x="75" y="1597"/>
                    <a:pt x="75" y="1597"/>
                    <a:pt x="75" y="1597"/>
                  </a:cubicBezTo>
                  <a:cubicBezTo>
                    <a:pt x="75" y="1598"/>
                    <a:pt x="75" y="1598"/>
                    <a:pt x="75" y="1598"/>
                  </a:cubicBezTo>
                  <a:cubicBezTo>
                    <a:pt x="74" y="1601"/>
                    <a:pt x="74" y="1601"/>
                    <a:pt x="74" y="1601"/>
                  </a:cubicBezTo>
                  <a:cubicBezTo>
                    <a:pt x="77" y="1601"/>
                    <a:pt x="77" y="1601"/>
                    <a:pt x="77" y="1601"/>
                  </a:cubicBezTo>
                  <a:cubicBezTo>
                    <a:pt x="83" y="1599"/>
                    <a:pt x="83" y="1599"/>
                    <a:pt x="83" y="1599"/>
                  </a:cubicBezTo>
                  <a:cubicBezTo>
                    <a:pt x="83" y="1599"/>
                    <a:pt x="83" y="1599"/>
                    <a:pt x="83" y="1599"/>
                  </a:cubicBezTo>
                  <a:cubicBezTo>
                    <a:pt x="89" y="1600"/>
                    <a:pt x="89" y="1600"/>
                    <a:pt x="89" y="1600"/>
                  </a:cubicBezTo>
                  <a:cubicBezTo>
                    <a:pt x="90" y="1600"/>
                    <a:pt x="91" y="1600"/>
                    <a:pt x="91" y="1601"/>
                  </a:cubicBezTo>
                  <a:cubicBezTo>
                    <a:pt x="91" y="1602"/>
                    <a:pt x="90" y="1603"/>
                    <a:pt x="89" y="1603"/>
                  </a:cubicBezTo>
                  <a:cubicBezTo>
                    <a:pt x="83" y="1604"/>
                    <a:pt x="83" y="1604"/>
                    <a:pt x="83" y="1604"/>
                  </a:cubicBezTo>
                  <a:cubicBezTo>
                    <a:pt x="72" y="1609"/>
                    <a:pt x="72" y="1609"/>
                    <a:pt x="72" y="1609"/>
                  </a:cubicBezTo>
                  <a:cubicBezTo>
                    <a:pt x="70" y="1610"/>
                    <a:pt x="70" y="1610"/>
                    <a:pt x="70" y="1610"/>
                  </a:cubicBezTo>
                  <a:cubicBezTo>
                    <a:pt x="68" y="1616"/>
                    <a:pt x="68" y="1616"/>
                    <a:pt x="68" y="1616"/>
                  </a:cubicBezTo>
                  <a:cubicBezTo>
                    <a:pt x="67" y="1617"/>
                    <a:pt x="67" y="1617"/>
                    <a:pt x="67" y="1617"/>
                  </a:cubicBezTo>
                  <a:cubicBezTo>
                    <a:pt x="62" y="1620"/>
                    <a:pt x="62" y="1620"/>
                    <a:pt x="62" y="1620"/>
                  </a:cubicBezTo>
                  <a:cubicBezTo>
                    <a:pt x="62" y="1620"/>
                    <a:pt x="62" y="1620"/>
                    <a:pt x="62" y="1620"/>
                  </a:cubicBezTo>
                  <a:cubicBezTo>
                    <a:pt x="56" y="1623"/>
                    <a:pt x="56" y="1623"/>
                    <a:pt x="56" y="1623"/>
                  </a:cubicBezTo>
                  <a:cubicBezTo>
                    <a:pt x="55" y="1627"/>
                    <a:pt x="55" y="1627"/>
                    <a:pt x="55" y="1627"/>
                  </a:cubicBezTo>
                  <a:cubicBezTo>
                    <a:pt x="60" y="1629"/>
                    <a:pt x="60" y="1629"/>
                    <a:pt x="60" y="1629"/>
                  </a:cubicBezTo>
                  <a:cubicBezTo>
                    <a:pt x="65" y="1628"/>
                    <a:pt x="65" y="1628"/>
                    <a:pt x="65" y="1628"/>
                  </a:cubicBezTo>
                  <a:cubicBezTo>
                    <a:pt x="66" y="1628"/>
                    <a:pt x="67" y="1629"/>
                    <a:pt x="67" y="1630"/>
                  </a:cubicBezTo>
                  <a:cubicBezTo>
                    <a:pt x="67" y="1630"/>
                    <a:pt x="67" y="1631"/>
                    <a:pt x="66" y="1632"/>
                  </a:cubicBezTo>
                  <a:cubicBezTo>
                    <a:pt x="62" y="1633"/>
                    <a:pt x="62" y="1633"/>
                    <a:pt x="62" y="1633"/>
                  </a:cubicBezTo>
                  <a:cubicBezTo>
                    <a:pt x="62" y="1636"/>
                    <a:pt x="62" y="1636"/>
                    <a:pt x="62" y="1636"/>
                  </a:cubicBezTo>
                  <a:cubicBezTo>
                    <a:pt x="66" y="1634"/>
                    <a:pt x="66" y="1634"/>
                    <a:pt x="66" y="1634"/>
                  </a:cubicBezTo>
                  <a:cubicBezTo>
                    <a:pt x="72" y="1631"/>
                    <a:pt x="72" y="1631"/>
                    <a:pt x="72" y="1631"/>
                  </a:cubicBezTo>
                  <a:cubicBezTo>
                    <a:pt x="72" y="1631"/>
                    <a:pt x="72" y="1631"/>
                    <a:pt x="72" y="1631"/>
                  </a:cubicBezTo>
                  <a:cubicBezTo>
                    <a:pt x="78" y="1630"/>
                    <a:pt x="78" y="1630"/>
                    <a:pt x="78" y="1630"/>
                  </a:cubicBezTo>
                  <a:cubicBezTo>
                    <a:pt x="79" y="1629"/>
                    <a:pt x="79" y="1629"/>
                    <a:pt x="79" y="1629"/>
                  </a:cubicBezTo>
                  <a:cubicBezTo>
                    <a:pt x="85" y="1629"/>
                    <a:pt x="85" y="1629"/>
                    <a:pt x="85" y="1629"/>
                  </a:cubicBezTo>
                  <a:cubicBezTo>
                    <a:pt x="86" y="1629"/>
                    <a:pt x="87" y="1630"/>
                    <a:pt x="87" y="1631"/>
                  </a:cubicBezTo>
                  <a:cubicBezTo>
                    <a:pt x="87" y="1632"/>
                    <a:pt x="86" y="1633"/>
                    <a:pt x="85" y="1633"/>
                  </a:cubicBezTo>
                  <a:cubicBezTo>
                    <a:pt x="79" y="1634"/>
                    <a:pt x="79" y="1634"/>
                    <a:pt x="79" y="1634"/>
                  </a:cubicBezTo>
                  <a:cubicBezTo>
                    <a:pt x="73" y="1637"/>
                    <a:pt x="73" y="1637"/>
                    <a:pt x="73" y="1637"/>
                  </a:cubicBezTo>
                  <a:cubicBezTo>
                    <a:pt x="73" y="1637"/>
                    <a:pt x="73" y="1637"/>
                    <a:pt x="73" y="1637"/>
                  </a:cubicBezTo>
                  <a:cubicBezTo>
                    <a:pt x="67" y="1639"/>
                    <a:pt x="67" y="1639"/>
                    <a:pt x="67" y="1639"/>
                  </a:cubicBezTo>
                  <a:cubicBezTo>
                    <a:pt x="62" y="1643"/>
                    <a:pt x="62" y="1643"/>
                    <a:pt x="62" y="1643"/>
                  </a:cubicBezTo>
                  <a:cubicBezTo>
                    <a:pt x="56" y="1648"/>
                    <a:pt x="56" y="1648"/>
                    <a:pt x="56" y="1648"/>
                  </a:cubicBezTo>
                  <a:cubicBezTo>
                    <a:pt x="55" y="1651"/>
                    <a:pt x="55" y="1651"/>
                    <a:pt x="55" y="1651"/>
                  </a:cubicBezTo>
                  <a:cubicBezTo>
                    <a:pt x="58" y="1651"/>
                    <a:pt x="58" y="1651"/>
                    <a:pt x="58" y="1651"/>
                  </a:cubicBezTo>
                  <a:cubicBezTo>
                    <a:pt x="59" y="1651"/>
                    <a:pt x="60" y="1652"/>
                    <a:pt x="60" y="1652"/>
                  </a:cubicBezTo>
                  <a:cubicBezTo>
                    <a:pt x="60" y="1653"/>
                    <a:pt x="59" y="1654"/>
                    <a:pt x="59" y="1654"/>
                  </a:cubicBezTo>
                  <a:cubicBezTo>
                    <a:pt x="53" y="1657"/>
                    <a:pt x="53" y="1657"/>
                    <a:pt x="53" y="1657"/>
                  </a:cubicBezTo>
                  <a:cubicBezTo>
                    <a:pt x="52" y="1657"/>
                    <a:pt x="52" y="1657"/>
                    <a:pt x="52" y="1657"/>
                  </a:cubicBezTo>
                  <a:cubicBezTo>
                    <a:pt x="48" y="1657"/>
                    <a:pt x="48" y="1657"/>
                    <a:pt x="48" y="1657"/>
                  </a:cubicBezTo>
                  <a:cubicBezTo>
                    <a:pt x="44" y="1662"/>
                    <a:pt x="44" y="1662"/>
                    <a:pt x="44" y="1662"/>
                  </a:cubicBezTo>
                  <a:cubicBezTo>
                    <a:pt x="47" y="1666"/>
                    <a:pt x="47" y="1666"/>
                    <a:pt x="47" y="1666"/>
                  </a:cubicBezTo>
                  <a:cubicBezTo>
                    <a:pt x="52" y="1667"/>
                    <a:pt x="52" y="1667"/>
                    <a:pt x="52" y="1667"/>
                  </a:cubicBezTo>
                  <a:cubicBezTo>
                    <a:pt x="53" y="1667"/>
                    <a:pt x="53" y="1667"/>
                    <a:pt x="53" y="1667"/>
                  </a:cubicBezTo>
                  <a:cubicBezTo>
                    <a:pt x="53" y="1669"/>
                    <a:pt x="53" y="1669"/>
                    <a:pt x="53" y="1669"/>
                  </a:cubicBezTo>
                  <a:cubicBezTo>
                    <a:pt x="51" y="1675"/>
                    <a:pt x="51" y="1675"/>
                    <a:pt x="51" y="1675"/>
                  </a:cubicBezTo>
                  <a:cubicBezTo>
                    <a:pt x="53" y="1679"/>
                    <a:pt x="53" y="1679"/>
                    <a:pt x="53" y="1679"/>
                  </a:cubicBezTo>
                  <a:cubicBezTo>
                    <a:pt x="56" y="1675"/>
                    <a:pt x="56" y="1675"/>
                    <a:pt x="56" y="1675"/>
                  </a:cubicBezTo>
                  <a:cubicBezTo>
                    <a:pt x="56" y="1675"/>
                    <a:pt x="56" y="1675"/>
                    <a:pt x="56" y="1675"/>
                  </a:cubicBezTo>
                  <a:cubicBezTo>
                    <a:pt x="62" y="1670"/>
                    <a:pt x="62" y="1670"/>
                    <a:pt x="62" y="1670"/>
                  </a:cubicBezTo>
                  <a:cubicBezTo>
                    <a:pt x="63" y="1669"/>
                    <a:pt x="63" y="1669"/>
                    <a:pt x="63" y="1669"/>
                  </a:cubicBezTo>
                  <a:cubicBezTo>
                    <a:pt x="69" y="1668"/>
                    <a:pt x="69" y="1668"/>
                    <a:pt x="69" y="1668"/>
                  </a:cubicBezTo>
                  <a:cubicBezTo>
                    <a:pt x="75" y="1666"/>
                    <a:pt x="82" y="1666"/>
                    <a:pt x="89" y="1664"/>
                  </a:cubicBezTo>
                  <a:cubicBezTo>
                    <a:pt x="89" y="1664"/>
                    <a:pt x="90" y="1665"/>
                    <a:pt x="91" y="1666"/>
                  </a:cubicBezTo>
                  <a:cubicBezTo>
                    <a:pt x="91" y="1667"/>
                    <a:pt x="90" y="1667"/>
                    <a:pt x="89" y="1668"/>
                  </a:cubicBezTo>
                  <a:cubicBezTo>
                    <a:pt x="80" y="1671"/>
                    <a:pt x="80" y="1671"/>
                    <a:pt x="80" y="1671"/>
                  </a:cubicBezTo>
                  <a:cubicBezTo>
                    <a:pt x="80" y="1671"/>
                    <a:pt x="80" y="1671"/>
                    <a:pt x="80" y="1671"/>
                  </a:cubicBezTo>
                  <a:cubicBezTo>
                    <a:pt x="74" y="1672"/>
                    <a:pt x="74" y="1672"/>
                    <a:pt x="74" y="1672"/>
                  </a:cubicBezTo>
                  <a:cubicBezTo>
                    <a:pt x="74" y="1672"/>
                    <a:pt x="74" y="1672"/>
                    <a:pt x="74" y="1672"/>
                  </a:cubicBezTo>
                  <a:cubicBezTo>
                    <a:pt x="69" y="1673"/>
                    <a:pt x="69" y="1673"/>
                    <a:pt x="69" y="1673"/>
                  </a:cubicBezTo>
                  <a:cubicBezTo>
                    <a:pt x="63" y="1676"/>
                    <a:pt x="63" y="1676"/>
                    <a:pt x="63" y="1676"/>
                  </a:cubicBezTo>
                  <a:cubicBezTo>
                    <a:pt x="58" y="1681"/>
                    <a:pt x="58" y="1681"/>
                    <a:pt x="58" y="1681"/>
                  </a:cubicBezTo>
                  <a:cubicBezTo>
                    <a:pt x="57" y="1684"/>
                    <a:pt x="57" y="1684"/>
                    <a:pt x="57" y="1684"/>
                  </a:cubicBezTo>
                  <a:cubicBezTo>
                    <a:pt x="62" y="1688"/>
                    <a:pt x="62" y="1688"/>
                    <a:pt x="62" y="1688"/>
                  </a:cubicBezTo>
                  <a:cubicBezTo>
                    <a:pt x="63" y="1689"/>
                    <a:pt x="63" y="1690"/>
                    <a:pt x="63" y="1690"/>
                  </a:cubicBezTo>
                  <a:cubicBezTo>
                    <a:pt x="63" y="1691"/>
                    <a:pt x="62" y="1692"/>
                    <a:pt x="61" y="1691"/>
                  </a:cubicBezTo>
                  <a:cubicBezTo>
                    <a:pt x="56" y="1691"/>
                    <a:pt x="56" y="1691"/>
                    <a:pt x="56" y="1691"/>
                  </a:cubicBezTo>
                  <a:cubicBezTo>
                    <a:pt x="54" y="1690"/>
                    <a:pt x="54" y="1690"/>
                    <a:pt x="54" y="1690"/>
                  </a:cubicBezTo>
                  <a:cubicBezTo>
                    <a:pt x="49" y="1685"/>
                    <a:pt x="49" y="1685"/>
                    <a:pt x="49" y="1685"/>
                  </a:cubicBezTo>
                  <a:cubicBezTo>
                    <a:pt x="49" y="1685"/>
                    <a:pt x="49" y="1685"/>
                    <a:pt x="49" y="1685"/>
                  </a:cubicBezTo>
                  <a:cubicBezTo>
                    <a:pt x="45" y="1679"/>
                    <a:pt x="45" y="1679"/>
                    <a:pt x="45" y="1679"/>
                  </a:cubicBezTo>
                  <a:cubicBezTo>
                    <a:pt x="40" y="1678"/>
                    <a:pt x="40" y="1678"/>
                    <a:pt x="40" y="1678"/>
                  </a:cubicBezTo>
                  <a:cubicBezTo>
                    <a:pt x="36" y="1680"/>
                    <a:pt x="36" y="1680"/>
                    <a:pt x="36" y="1680"/>
                  </a:cubicBezTo>
                  <a:cubicBezTo>
                    <a:pt x="34" y="1685"/>
                    <a:pt x="34" y="1685"/>
                    <a:pt x="34" y="1685"/>
                  </a:cubicBezTo>
                  <a:cubicBezTo>
                    <a:pt x="34" y="1686"/>
                    <a:pt x="33" y="1686"/>
                    <a:pt x="32" y="1686"/>
                  </a:cubicBezTo>
                  <a:cubicBezTo>
                    <a:pt x="32" y="1686"/>
                    <a:pt x="31" y="1686"/>
                    <a:pt x="31" y="1685"/>
                  </a:cubicBezTo>
                  <a:cubicBezTo>
                    <a:pt x="30" y="1679"/>
                    <a:pt x="30" y="1679"/>
                    <a:pt x="30" y="1679"/>
                  </a:cubicBezTo>
                  <a:cubicBezTo>
                    <a:pt x="28" y="1674"/>
                    <a:pt x="28" y="1674"/>
                    <a:pt x="28" y="1674"/>
                  </a:cubicBezTo>
                  <a:cubicBezTo>
                    <a:pt x="25" y="1671"/>
                    <a:pt x="25" y="1671"/>
                    <a:pt x="25" y="1671"/>
                  </a:cubicBezTo>
                  <a:cubicBezTo>
                    <a:pt x="25" y="1672"/>
                    <a:pt x="25" y="1672"/>
                    <a:pt x="25" y="1672"/>
                  </a:cubicBezTo>
                  <a:cubicBezTo>
                    <a:pt x="29" y="1677"/>
                    <a:pt x="29" y="1677"/>
                    <a:pt x="29" y="1677"/>
                  </a:cubicBezTo>
                  <a:cubicBezTo>
                    <a:pt x="29" y="1680"/>
                    <a:pt x="29" y="1680"/>
                    <a:pt x="29" y="1680"/>
                  </a:cubicBezTo>
                  <a:cubicBezTo>
                    <a:pt x="28" y="1680"/>
                    <a:pt x="28" y="1680"/>
                    <a:pt x="27" y="1680"/>
                  </a:cubicBezTo>
                  <a:cubicBezTo>
                    <a:pt x="23" y="1678"/>
                    <a:pt x="23" y="1678"/>
                    <a:pt x="23" y="1678"/>
                  </a:cubicBezTo>
                  <a:cubicBezTo>
                    <a:pt x="23" y="1681"/>
                    <a:pt x="23" y="1681"/>
                    <a:pt x="23" y="1681"/>
                  </a:cubicBezTo>
                  <a:cubicBezTo>
                    <a:pt x="22" y="1682"/>
                    <a:pt x="22" y="1682"/>
                    <a:pt x="22" y="1682"/>
                  </a:cubicBezTo>
                  <a:cubicBezTo>
                    <a:pt x="20" y="1688"/>
                    <a:pt x="20" y="1688"/>
                    <a:pt x="20" y="1688"/>
                  </a:cubicBezTo>
                  <a:cubicBezTo>
                    <a:pt x="19" y="1693"/>
                    <a:pt x="19" y="1693"/>
                    <a:pt x="19" y="1693"/>
                  </a:cubicBezTo>
                  <a:cubicBezTo>
                    <a:pt x="19" y="1694"/>
                    <a:pt x="19" y="1694"/>
                    <a:pt x="19" y="1694"/>
                  </a:cubicBezTo>
                  <a:cubicBezTo>
                    <a:pt x="16" y="1700"/>
                    <a:pt x="16" y="1700"/>
                    <a:pt x="16" y="1700"/>
                  </a:cubicBezTo>
                  <a:cubicBezTo>
                    <a:pt x="17" y="1706"/>
                    <a:pt x="17" y="1706"/>
                    <a:pt x="17" y="1706"/>
                  </a:cubicBezTo>
                  <a:cubicBezTo>
                    <a:pt x="17" y="1706"/>
                    <a:pt x="17" y="1706"/>
                    <a:pt x="17" y="1706"/>
                  </a:cubicBezTo>
                  <a:cubicBezTo>
                    <a:pt x="18" y="1712"/>
                    <a:pt x="18" y="1712"/>
                    <a:pt x="18" y="1712"/>
                  </a:cubicBezTo>
                  <a:cubicBezTo>
                    <a:pt x="22" y="1717"/>
                    <a:pt x="22" y="1717"/>
                    <a:pt x="22" y="1717"/>
                  </a:cubicBezTo>
                  <a:cubicBezTo>
                    <a:pt x="22" y="1718"/>
                    <a:pt x="22" y="1718"/>
                    <a:pt x="22" y="1718"/>
                  </a:cubicBezTo>
                  <a:cubicBezTo>
                    <a:pt x="24" y="1724"/>
                    <a:pt x="24" y="1724"/>
                    <a:pt x="24" y="1724"/>
                  </a:cubicBezTo>
                  <a:cubicBezTo>
                    <a:pt x="30" y="1728"/>
                    <a:pt x="30" y="1728"/>
                    <a:pt x="30" y="1728"/>
                  </a:cubicBezTo>
                  <a:cubicBezTo>
                    <a:pt x="31" y="1729"/>
                    <a:pt x="31" y="1729"/>
                    <a:pt x="31" y="1729"/>
                  </a:cubicBezTo>
                  <a:cubicBezTo>
                    <a:pt x="33" y="1735"/>
                    <a:pt x="33" y="1735"/>
                    <a:pt x="33" y="1735"/>
                  </a:cubicBezTo>
                  <a:cubicBezTo>
                    <a:pt x="38" y="1737"/>
                    <a:pt x="38" y="1737"/>
                    <a:pt x="38" y="1737"/>
                  </a:cubicBezTo>
                  <a:cubicBezTo>
                    <a:pt x="44" y="1736"/>
                    <a:pt x="44" y="1736"/>
                    <a:pt x="44" y="1736"/>
                  </a:cubicBezTo>
                  <a:cubicBezTo>
                    <a:pt x="45" y="1736"/>
                    <a:pt x="45" y="1737"/>
                    <a:pt x="46" y="1738"/>
                  </a:cubicBezTo>
                  <a:cubicBezTo>
                    <a:pt x="47" y="1744"/>
                    <a:pt x="47" y="1744"/>
                    <a:pt x="47" y="1744"/>
                  </a:cubicBezTo>
                  <a:cubicBezTo>
                    <a:pt x="50" y="1749"/>
                    <a:pt x="50" y="1749"/>
                    <a:pt x="50" y="1749"/>
                  </a:cubicBezTo>
                  <a:cubicBezTo>
                    <a:pt x="56" y="1753"/>
                    <a:pt x="56" y="1753"/>
                    <a:pt x="56" y="1753"/>
                  </a:cubicBezTo>
                  <a:cubicBezTo>
                    <a:pt x="63" y="1756"/>
                    <a:pt x="63" y="1756"/>
                    <a:pt x="63" y="1756"/>
                  </a:cubicBezTo>
                  <a:cubicBezTo>
                    <a:pt x="63" y="1756"/>
                    <a:pt x="63" y="1756"/>
                    <a:pt x="63" y="1756"/>
                  </a:cubicBezTo>
                  <a:cubicBezTo>
                    <a:pt x="69" y="1761"/>
                    <a:pt x="69" y="1761"/>
                    <a:pt x="69" y="1761"/>
                  </a:cubicBezTo>
                  <a:cubicBezTo>
                    <a:pt x="71" y="1762"/>
                    <a:pt x="71" y="1762"/>
                    <a:pt x="71" y="1762"/>
                  </a:cubicBezTo>
                  <a:cubicBezTo>
                    <a:pt x="76" y="1763"/>
                    <a:pt x="76" y="1763"/>
                    <a:pt x="76" y="1763"/>
                  </a:cubicBezTo>
                  <a:cubicBezTo>
                    <a:pt x="77" y="1764"/>
                    <a:pt x="77" y="1764"/>
                    <a:pt x="77" y="1764"/>
                  </a:cubicBezTo>
                  <a:cubicBezTo>
                    <a:pt x="83" y="1766"/>
                    <a:pt x="83" y="1766"/>
                    <a:pt x="83" y="1766"/>
                  </a:cubicBezTo>
                  <a:cubicBezTo>
                    <a:pt x="86" y="1767"/>
                    <a:pt x="86" y="1767"/>
                    <a:pt x="86" y="1767"/>
                  </a:cubicBezTo>
                  <a:cubicBezTo>
                    <a:pt x="86" y="1764"/>
                    <a:pt x="86" y="1764"/>
                    <a:pt x="86" y="1764"/>
                  </a:cubicBezTo>
                  <a:cubicBezTo>
                    <a:pt x="86" y="1763"/>
                    <a:pt x="86" y="1762"/>
                    <a:pt x="87" y="1762"/>
                  </a:cubicBezTo>
                  <a:cubicBezTo>
                    <a:pt x="88" y="1762"/>
                    <a:pt x="89" y="1762"/>
                    <a:pt x="89" y="1762"/>
                  </a:cubicBezTo>
                  <a:cubicBezTo>
                    <a:pt x="92" y="1767"/>
                    <a:pt x="92" y="1767"/>
                    <a:pt x="92" y="1767"/>
                  </a:cubicBezTo>
                  <a:cubicBezTo>
                    <a:pt x="97" y="1766"/>
                    <a:pt x="97" y="1766"/>
                    <a:pt x="97" y="1766"/>
                  </a:cubicBezTo>
                  <a:cubicBezTo>
                    <a:pt x="103" y="1763"/>
                    <a:pt x="103" y="1763"/>
                    <a:pt x="103" y="1763"/>
                  </a:cubicBezTo>
                  <a:cubicBezTo>
                    <a:pt x="103" y="1763"/>
                    <a:pt x="103" y="1763"/>
                    <a:pt x="103" y="1763"/>
                  </a:cubicBezTo>
                  <a:cubicBezTo>
                    <a:pt x="105" y="1762"/>
                    <a:pt x="105" y="1762"/>
                    <a:pt x="105" y="1762"/>
                  </a:cubicBezTo>
                  <a:cubicBezTo>
                    <a:pt x="105" y="1762"/>
                    <a:pt x="106" y="1762"/>
                    <a:pt x="107" y="1763"/>
                  </a:cubicBezTo>
                  <a:cubicBezTo>
                    <a:pt x="107" y="1764"/>
                    <a:pt x="107" y="1765"/>
                    <a:pt x="106" y="1765"/>
                  </a:cubicBezTo>
                  <a:cubicBezTo>
                    <a:pt x="100" y="1770"/>
                    <a:pt x="100" y="1770"/>
                    <a:pt x="100" y="1770"/>
                  </a:cubicBezTo>
                  <a:cubicBezTo>
                    <a:pt x="100" y="1770"/>
                    <a:pt x="100" y="1770"/>
                    <a:pt x="100" y="1770"/>
                  </a:cubicBezTo>
                  <a:cubicBezTo>
                    <a:pt x="93" y="1774"/>
                    <a:pt x="93" y="1774"/>
                    <a:pt x="93" y="1774"/>
                  </a:cubicBezTo>
                  <a:cubicBezTo>
                    <a:pt x="88" y="1778"/>
                    <a:pt x="88" y="1778"/>
                    <a:pt x="88" y="1778"/>
                  </a:cubicBezTo>
                  <a:cubicBezTo>
                    <a:pt x="86" y="1783"/>
                    <a:pt x="86" y="1783"/>
                    <a:pt x="86" y="1783"/>
                  </a:cubicBezTo>
                  <a:cubicBezTo>
                    <a:pt x="86" y="1787"/>
                    <a:pt x="86" y="1787"/>
                    <a:pt x="86" y="1787"/>
                  </a:cubicBezTo>
                  <a:cubicBezTo>
                    <a:pt x="105" y="1797"/>
                    <a:pt x="97" y="1781"/>
                    <a:pt x="108" y="1790"/>
                  </a:cubicBezTo>
                  <a:cubicBezTo>
                    <a:pt x="111" y="1786"/>
                    <a:pt x="111" y="1786"/>
                    <a:pt x="111" y="1786"/>
                  </a:cubicBezTo>
                  <a:cubicBezTo>
                    <a:pt x="111" y="1785"/>
                    <a:pt x="112" y="1785"/>
                    <a:pt x="113" y="1786"/>
                  </a:cubicBezTo>
                  <a:cubicBezTo>
                    <a:pt x="114" y="1786"/>
                    <a:pt x="114" y="1787"/>
                    <a:pt x="114" y="1788"/>
                  </a:cubicBezTo>
                  <a:cubicBezTo>
                    <a:pt x="112" y="1791"/>
                    <a:pt x="112" y="1791"/>
                    <a:pt x="112" y="1791"/>
                  </a:cubicBezTo>
                  <a:cubicBezTo>
                    <a:pt x="114" y="1791"/>
                    <a:pt x="114" y="1791"/>
                    <a:pt x="114" y="1791"/>
                  </a:cubicBezTo>
                  <a:cubicBezTo>
                    <a:pt x="119" y="1785"/>
                    <a:pt x="119" y="1785"/>
                    <a:pt x="119" y="1785"/>
                  </a:cubicBezTo>
                  <a:cubicBezTo>
                    <a:pt x="121" y="1785"/>
                    <a:pt x="121" y="1785"/>
                    <a:pt x="121" y="1785"/>
                  </a:cubicBezTo>
                  <a:cubicBezTo>
                    <a:pt x="122" y="1786"/>
                    <a:pt x="122" y="1786"/>
                    <a:pt x="122" y="1786"/>
                  </a:cubicBezTo>
                  <a:cubicBezTo>
                    <a:pt x="123" y="1792"/>
                    <a:pt x="123" y="1792"/>
                    <a:pt x="123" y="1792"/>
                  </a:cubicBezTo>
                  <a:cubicBezTo>
                    <a:pt x="123" y="1793"/>
                    <a:pt x="123" y="1794"/>
                    <a:pt x="122" y="1794"/>
                  </a:cubicBezTo>
                  <a:cubicBezTo>
                    <a:pt x="121" y="1795"/>
                    <a:pt x="121" y="1795"/>
                    <a:pt x="121" y="1795"/>
                  </a:cubicBezTo>
                  <a:cubicBezTo>
                    <a:pt x="125" y="1795"/>
                    <a:pt x="125" y="1795"/>
                    <a:pt x="125" y="1795"/>
                  </a:cubicBezTo>
                  <a:cubicBezTo>
                    <a:pt x="131" y="1795"/>
                    <a:pt x="131" y="1795"/>
                    <a:pt x="131" y="1795"/>
                  </a:cubicBezTo>
                  <a:cubicBezTo>
                    <a:pt x="131" y="1795"/>
                    <a:pt x="131" y="1795"/>
                    <a:pt x="131" y="1795"/>
                  </a:cubicBezTo>
                  <a:cubicBezTo>
                    <a:pt x="137" y="1797"/>
                    <a:pt x="137" y="1797"/>
                    <a:pt x="137" y="1797"/>
                  </a:cubicBezTo>
                  <a:cubicBezTo>
                    <a:pt x="137" y="1797"/>
                    <a:pt x="137" y="1797"/>
                    <a:pt x="137" y="1797"/>
                  </a:cubicBezTo>
                  <a:cubicBezTo>
                    <a:pt x="143" y="1798"/>
                    <a:pt x="143" y="1798"/>
                    <a:pt x="143" y="1798"/>
                  </a:cubicBezTo>
                  <a:cubicBezTo>
                    <a:pt x="149" y="1799"/>
                    <a:pt x="149" y="1799"/>
                    <a:pt x="149" y="1799"/>
                  </a:cubicBezTo>
                  <a:cubicBezTo>
                    <a:pt x="153" y="1798"/>
                    <a:pt x="153" y="1798"/>
                    <a:pt x="153" y="1798"/>
                  </a:cubicBezTo>
                  <a:cubicBezTo>
                    <a:pt x="156" y="1793"/>
                    <a:pt x="156" y="1793"/>
                    <a:pt x="156" y="1793"/>
                  </a:cubicBezTo>
                  <a:cubicBezTo>
                    <a:pt x="157" y="1792"/>
                    <a:pt x="157" y="1792"/>
                    <a:pt x="157" y="1792"/>
                  </a:cubicBezTo>
                  <a:cubicBezTo>
                    <a:pt x="163" y="1790"/>
                    <a:pt x="163" y="1790"/>
                    <a:pt x="163" y="1790"/>
                  </a:cubicBezTo>
                  <a:cubicBezTo>
                    <a:pt x="163" y="1790"/>
                    <a:pt x="163" y="1790"/>
                    <a:pt x="163" y="1790"/>
                  </a:cubicBezTo>
                  <a:cubicBezTo>
                    <a:pt x="169" y="1791"/>
                    <a:pt x="169" y="1791"/>
                    <a:pt x="169" y="1791"/>
                  </a:cubicBezTo>
                  <a:cubicBezTo>
                    <a:pt x="174" y="1790"/>
                    <a:pt x="174" y="1790"/>
                    <a:pt x="174" y="1790"/>
                  </a:cubicBezTo>
                  <a:cubicBezTo>
                    <a:pt x="176" y="1785"/>
                    <a:pt x="176" y="1785"/>
                    <a:pt x="176" y="1785"/>
                  </a:cubicBezTo>
                  <a:cubicBezTo>
                    <a:pt x="176" y="1784"/>
                    <a:pt x="176" y="1784"/>
                    <a:pt x="176" y="1784"/>
                  </a:cubicBezTo>
                  <a:cubicBezTo>
                    <a:pt x="179" y="1781"/>
                    <a:pt x="179" y="1781"/>
                    <a:pt x="179" y="1781"/>
                  </a:cubicBezTo>
                  <a:cubicBezTo>
                    <a:pt x="179" y="1775"/>
                    <a:pt x="179" y="1775"/>
                    <a:pt x="179" y="1775"/>
                  </a:cubicBezTo>
                  <a:cubicBezTo>
                    <a:pt x="180" y="1774"/>
                    <a:pt x="180" y="1774"/>
                    <a:pt x="181" y="1774"/>
                  </a:cubicBezTo>
                  <a:cubicBezTo>
                    <a:pt x="182" y="1773"/>
                    <a:pt x="183" y="1774"/>
                    <a:pt x="183" y="1775"/>
                  </a:cubicBezTo>
                  <a:cubicBezTo>
                    <a:pt x="185" y="1781"/>
                    <a:pt x="185" y="1781"/>
                    <a:pt x="185" y="1781"/>
                  </a:cubicBezTo>
                  <a:cubicBezTo>
                    <a:pt x="185" y="1782"/>
                    <a:pt x="185" y="1782"/>
                    <a:pt x="185" y="1782"/>
                  </a:cubicBezTo>
                  <a:cubicBezTo>
                    <a:pt x="186" y="1785"/>
                    <a:pt x="186" y="1785"/>
                    <a:pt x="186" y="1785"/>
                  </a:cubicBezTo>
                  <a:cubicBezTo>
                    <a:pt x="189" y="1783"/>
                    <a:pt x="189" y="1783"/>
                    <a:pt x="189" y="1783"/>
                  </a:cubicBezTo>
                  <a:cubicBezTo>
                    <a:pt x="188" y="1782"/>
                    <a:pt x="188" y="1782"/>
                    <a:pt x="188" y="1782"/>
                  </a:cubicBezTo>
                  <a:cubicBezTo>
                    <a:pt x="188" y="1781"/>
                    <a:pt x="189" y="1780"/>
                    <a:pt x="190" y="1780"/>
                  </a:cubicBezTo>
                  <a:cubicBezTo>
                    <a:pt x="190" y="1780"/>
                    <a:pt x="191" y="1780"/>
                    <a:pt x="191" y="1780"/>
                  </a:cubicBezTo>
                  <a:cubicBezTo>
                    <a:pt x="191" y="1780"/>
                    <a:pt x="192" y="1779"/>
                    <a:pt x="192" y="1779"/>
                  </a:cubicBezTo>
                  <a:cubicBezTo>
                    <a:pt x="198" y="1778"/>
                    <a:pt x="198" y="1778"/>
                    <a:pt x="198" y="1778"/>
                  </a:cubicBezTo>
                  <a:cubicBezTo>
                    <a:pt x="202" y="1772"/>
                    <a:pt x="202" y="1772"/>
                    <a:pt x="202" y="1772"/>
                  </a:cubicBezTo>
                  <a:cubicBezTo>
                    <a:pt x="206" y="1766"/>
                    <a:pt x="206" y="1766"/>
                    <a:pt x="206" y="1766"/>
                  </a:cubicBezTo>
                  <a:cubicBezTo>
                    <a:pt x="206" y="1766"/>
                    <a:pt x="207" y="1765"/>
                    <a:pt x="208" y="1766"/>
                  </a:cubicBezTo>
                  <a:cubicBezTo>
                    <a:pt x="212" y="1768"/>
                    <a:pt x="212" y="1768"/>
                    <a:pt x="212" y="1768"/>
                  </a:cubicBezTo>
                  <a:cubicBezTo>
                    <a:pt x="213" y="1764"/>
                    <a:pt x="213" y="1764"/>
                    <a:pt x="213" y="1764"/>
                  </a:cubicBezTo>
                  <a:cubicBezTo>
                    <a:pt x="214" y="1763"/>
                    <a:pt x="214" y="1763"/>
                    <a:pt x="214" y="1763"/>
                  </a:cubicBezTo>
                  <a:cubicBezTo>
                    <a:pt x="217" y="1757"/>
                    <a:pt x="217" y="1757"/>
                    <a:pt x="217" y="1757"/>
                  </a:cubicBezTo>
                  <a:cubicBezTo>
                    <a:pt x="218" y="1757"/>
                    <a:pt x="218" y="1757"/>
                    <a:pt x="218" y="1757"/>
                  </a:cubicBezTo>
                  <a:cubicBezTo>
                    <a:pt x="224" y="1755"/>
                    <a:pt x="224" y="1755"/>
                    <a:pt x="224" y="1755"/>
                  </a:cubicBezTo>
                  <a:cubicBezTo>
                    <a:pt x="224" y="1750"/>
                    <a:pt x="224" y="1750"/>
                    <a:pt x="224" y="1750"/>
                  </a:cubicBezTo>
                  <a:cubicBezTo>
                    <a:pt x="224" y="1749"/>
                    <a:pt x="224" y="1749"/>
                    <a:pt x="224" y="1749"/>
                  </a:cubicBezTo>
                  <a:cubicBezTo>
                    <a:pt x="225" y="1747"/>
                    <a:pt x="225" y="1747"/>
                    <a:pt x="225" y="1747"/>
                  </a:cubicBezTo>
                  <a:cubicBezTo>
                    <a:pt x="231" y="1743"/>
                    <a:pt x="231" y="1743"/>
                    <a:pt x="231" y="1743"/>
                  </a:cubicBezTo>
                  <a:cubicBezTo>
                    <a:pt x="236" y="1737"/>
                    <a:pt x="236" y="1737"/>
                    <a:pt x="236" y="1737"/>
                  </a:cubicBezTo>
                  <a:cubicBezTo>
                    <a:pt x="236" y="1737"/>
                    <a:pt x="236" y="1737"/>
                    <a:pt x="236" y="1737"/>
                  </a:cubicBezTo>
                  <a:cubicBezTo>
                    <a:pt x="241" y="1732"/>
                    <a:pt x="241" y="1732"/>
                    <a:pt x="241" y="1732"/>
                  </a:cubicBezTo>
                  <a:cubicBezTo>
                    <a:pt x="239" y="1726"/>
                    <a:pt x="239" y="1726"/>
                    <a:pt x="239" y="1726"/>
                  </a:cubicBezTo>
                  <a:cubicBezTo>
                    <a:pt x="240" y="1724"/>
                    <a:pt x="240" y="1724"/>
                    <a:pt x="240" y="1724"/>
                  </a:cubicBezTo>
                  <a:cubicBezTo>
                    <a:pt x="241" y="1724"/>
                    <a:pt x="241" y="1724"/>
                    <a:pt x="241" y="1724"/>
                  </a:cubicBezTo>
                  <a:cubicBezTo>
                    <a:pt x="246" y="1725"/>
                    <a:pt x="246" y="1725"/>
                    <a:pt x="246" y="1725"/>
                  </a:cubicBezTo>
                  <a:cubicBezTo>
                    <a:pt x="252" y="1721"/>
                    <a:pt x="252" y="1721"/>
                    <a:pt x="252" y="1721"/>
                  </a:cubicBezTo>
                  <a:cubicBezTo>
                    <a:pt x="252" y="1721"/>
                    <a:pt x="252" y="1721"/>
                    <a:pt x="252" y="1721"/>
                  </a:cubicBezTo>
                  <a:cubicBezTo>
                    <a:pt x="253" y="1720"/>
                    <a:pt x="253" y="1720"/>
                    <a:pt x="253" y="1720"/>
                  </a:cubicBezTo>
                  <a:cubicBezTo>
                    <a:pt x="255" y="1718"/>
                    <a:pt x="255" y="1718"/>
                    <a:pt x="255" y="1718"/>
                  </a:cubicBezTo>
                  <a:cubicBezTo>
                    <a:pt x="254" y="1718"/>
                    <a:pt x="254" y="1718"/>
                    <a:pt x="254" y="1718"/>
                  </a:cubicBezTo>
                  <a:cubicBezTo>
                    <a:pt x="253" y="1718"/>
                    <a:pt x="252" y="1717"/>
                    <a:pt x="252" y="1716"/>
                  </a:cubicBezTo>
                  <a:cubicBezTo>
                    <a:pt x="252" y="1716"/>
                    <a:pt x="252" y="1715"/>
                    <a:pt x="253" y="1715"/>
                  </a:cubicBezTo>
                  <a:cubicBezTo>
                    <a:pt x="255" y="1714"/>
                    <a:pt x="255" y="1714"/>
                    <a:pt x="255" y="1714"/>
                  </a:cubicBezTo>
                  <a:cubicBezTo>
                    <a:pt x="253" y="1713"/>
                    <a:pt x="253" y="1713"/>
                    <a:pt x="253" y="1713"/>
                  </a:cubicBezTo>
                  <a:cubicBezTo>
                    <a:pt x="251" y="1712"/>
                    <a:pt x="251" y="1712"/>
                    <a:pt x="251" y="1712"/>
                  </a:cubicBezTo>
                  <a:cubicBezTo>
                    <a:pt x="252" y="1710"/>
                    <a:pt x="252" y="1710"/>
                    <a:pt x="252" y="1710"/>
                  </a:cubicBezTo>
                  <a:cubicBezTo>
                    <a:pt x="258" y="1707"/>
                    <a:pt x="258" y="1707"/>
                    <a:pt x="258" y="1707"/>
                  </a:cubicBezTo>
                  <a:cubicBezTo>
                    <a:pt x="259" y="1707"/>
                    <a:pt x="259" y="1707"/>
                    <a:pt x="259" y="1707"/>
                  </a:cubicBezTo>
                  <a:cubicBezTo>
                    <a:pt x="264" y="1708"/>
                    <a:pt x="264" y="1708"/>
                    <a:pt x="264" y="1708"/>
                  </a:cubicBezTo>
                  <a:cubicBezTo>
                    <a:pt x="269" y="1704"/>
                    <a:pt x="269" y="1704"/>
                    <a:pt x="269" y="1704"/>
                  </a:cubicBezTo>
                  <a:cubicBezTo>
                    <a:pt x="271" y="1701"/>
                    <a:pt x="271" y="1701"/>
                    <a:pt x="271" y="1701"/>
                  </a:cubicBezTo>
                  <a:cubicBezTo>
                    <a:pt x="267" y="1699"/>
                    <a:pt x="267" y="1699"/>
                    <a:pt x="267" y="1699"/>
                  </a:cubicBezTo>
                  <a:cubicBezTo>
                    <a:pt x="266" y="1698"/>
                    <a:pt x="266" y="1698"/>
                    <a:pt x="266" y="1698"/>
                  </a:cubicBezTo>
                  <a:cubicBezTo>
                    <a:pt x="263" y="1693"/>
                    <a:pt x="263" y="1693"/>
                    <a:pt x="263" y="1693"/>
                  </a:cubicBezTo>
                  <a:cubicBezTo>
                    <a:pt x="264" y="1691"/>
                    <a:pt x="264" y="1691"/>
                    <a:pt x="264" y="1691"/>
                  </a:cubicBezTo>
                  <a:cubicBezTo>
                    <a:pt x="265" y="1690"/>
                    <a:pt x="265" y="1690"/>
                    <a:pt x="265" y="1690"/>
                  </a:cubicBezTo>
                  <a:cubicBezTo>
                    <a:pt x="271" y="1692"/>
                    <a:pt x="271" y="1692"/>
                    <a:pt x="271" y="1692"/>
                  </a:cubicBezTo>
                  <a:cubicBezTo>
                    <a:pt x="276" y="1687"/>
                    <a:pt x="276" y="1687"/>
                    <a:pt x="276" y="1687"/>
                  </a:cubicBezTo>
                  <a:cubicBezTo>
                    <a:pt x="276" y="1686"/>
                    <a:pt x="276" y="1686"/>
                    <a:pt x="276" y="1686"/>
                  </a:cubicBezTo>
                  <a:cubicBezTo>
                    <a:pt x="283" y="1684"/>
                    <a:pt x="283" y="1684"/>
                    <a:pt x="283" y="1684"/>
                  </a:cubicBezTo>
                  <a:cubicBezTo>
                    <a:pt x="288" y="1679"/>
                    <a:pt x="288" y="1679"/>
                    <a:pt x="288" y="1679"/>
                  </a:cubicBezTo>
                  <a:cubicBezTo>
                    <a:pt x="291" y="1674"/>
                    <a:pt x="291" y="1674"/>
                    <a:pt x="291" y="1674"/>
                  </a:cubicBezTo>
                  <a:cubicBezTo>
                    <a:pt x="288" y="1672"/>
                    <a:pt x="288" y="1672"/>
                    <a:pt x="288" y="1672"/>
                  </a:cubicBezTo>
                  <a:cubicBezTo>
                    <a:pt x="287" y="1672"/>
                    <a:pt x="287" y="1672"/>
                    <a:pt x="287" y="1672"/>
                  </a:cubicBezTo>
                  <a:cubicBezTo>
                    <a:pt x="283" y="1665"/>
                    <a:pt x="283" y="1665"/>
                    <a:pt x="283" y="1665"/>
                  </a:cubicBezTo>
                  <a:cubicBezTo>
                    <a:pt x="283" y="1664"/>
                    <a:pt x="283" y="1664"/>
                    <a:pt x="283" y="1664"/>
                  </a:cubicBezTo>
                  <a:cubicBezTo>
                    <a:pt x="284" y="1660"/>
                    <a:pt x="284" y="1660"/>
                    <a:pt x="284" y="1660"/>
                  </a:cubicBezTo>
                  <a:cubicBezTo>
                    <a:pt x="284" y="1659"/>
                    <a:pt x="284" y="1659"/>
                    <a:pt x="285" y="1659"/>
                  </a:cubicBezTo>
                  <a:cubicBezTo>
                    <a:pt x="286" y="1659"/>
                    <a:pt x="287" y="1659"/>
                    <a:pt x="287" y="1660"/>
                  </a:cubicBezTo>
                  <a:cubicBezTo>
                    <a:pt x="289" y="1666"/>
                    <a:pt x="289" y="1666"/>
                    <a:pt x="289" y="1666"/>
                  </a:cubicBezTo>
                  <a:cubicBezTo>
                    <a:pt x="290" y="1666"/>
                    <a:pt x="290" y="1666"/>
                    <a:pt x="290" y="1666"/>
                  </a:cubicBezTo>
                  <a:cubicBezTo>
                    <a:pt x="290" y="1666"/>
                    <a:pt x="290" y="1666"/>
                    <a:pt x="290" y="1666"/>
                  </a:cubicBezTo>
                  <a:cubicBezTo>
                    <a:pt x="296" y="1670"/>
                    <a:pt x="296" y="1670"/>
                    <a:pt x="296" y="1670"/>
                  </a:cubicBezTo>
                  <a:cubicBezTo>
                    <a:pt x="299" y="1670"/>
                    <a:pt x="299" y="1670"/>
                    <a:pt x="299" y="1670"/>
                  </a:cubicBezTo>
                  <a:cubicBezTo>
                    <a:pt x="300" y="1671"/>
                    <a:pt x="300" y="1671"/>
                    <a:pt x="300" y="1671"/>
                  </a:cubicBezTo>
                  <a:cubicBezTo>
                    <a:pt x="303" y="1676"/>
                    <a:pt x="303" y="1676"/>
                    <a:pt x="303" y="1676"/>
                  </a:cubicBezTo>
                  <a:cubicBezTo>
                    <a:pt x="308" y="1679"/>
                    <a:pt x="308" y="1679"/>
                    <a:pt x="308" y="1679"/>
                  </a:cubicBezTo>
                  <a:cubicBezTo>
                    <a:pt x="308" y="1679"/>
                    <a:pt x="308" y="1679"/>
                    <a:pt x="308" y="1679"/>
                  </a:cubicBezTo>
                  <a:cubicBezTo>
                    <a:pt x="311" y="1674"/>
                    <a:pt x="311" y="1674"/>
                    <a:pt x="311" y="1674"/>
                  </a:cubicBezTo>
                  <a:cubicBezTo>
                    <a:pt x="311" y="1671"/>
                    <a:pt x="311" y="1671"/>
                    <a:pt x="311" y="1671"/>
                  </a:cubicBezTo>
                  <a:cubicBezTo>
                    <a:pt x="311" y="1670"/>
                    <a:pt x="311" y="1670"/>
                    <a:pt x="311" y="1670"/>
                  </a:cubicBezTo>
                  <a:cubicBezTo>
                    <a:pt x="312" y="1669"/>
                    <a:pt x="312" y="1669"/>
                    <a:pt x="312" y="1669"/>
                  </a:cubicBezTo>
                  <a:cubicBezTo>
                    <a:pt x="313" y="1669"/>
                    <a:pt x="313" y="1669"/>
                    <a:pt x="313" y="1669"/>
                  </a:cubicBezTo>
                  <a:cubicBezTo>
                    <a:pt x="314" y="1669"/>
                    <a:pt x="314" y="1669"/>
                    <a:pt x="314" y="1669"/>
                  </a:cubicBezTo>
                  <a:cubicBezTo>
                    <a:pt x="319" y="1670"/>
                    <a:pt x="319" y="1670"/>
                    <a:pt x="319" y="1670"/>
                  </a:cubicBezTo>
                  <a:cubicBezTo>
                    <a:pt x="323" y="1670"/>
                    <a:pt x="323" y="1670"/>
                    <a:pt x="323" y="1670"/>
                  </a:cubicBezTo>
                  <a:cubicBezTo>
                    <a:pt x="323" y="1667"/>
                    <a:pt x="323" y="1667"/>
                    <a:pt x="323" y="1667"/>
                  </a:cubicBezTo>
                  <a:cubicBezTo>
                    <a:pt x="323" y="1667"/>
                    <a:pt x="323" y="1667"/>
                    <a:pt x="323" y="1667"/>
                  </a:cubicBezTo>
                  <a:cubicBezTo>
                    <a:pt x="323" y="1660"/>
                    <a:pt x="323" y="1660"/>
                    <a:pt x="323" y="1660"/>
                  </a:cubicBezTo>
                  <a:cubicBezTo>
                    <a:pt x="323" y="1659"/>
                    <a:pt x="324" y="1658"/>
                    <a:pt x="324" y="1658"/>
                  </a:cubicBezTo>
                  <a:cubicBezTo>
                    <a:pt x="325" y="1658"/>
                    <a:pt x="326" y="1658"/>
                    <a:pt x="326" y="1659"/>
                  </a:cubicBezTo>
                  <a:cubicBezTo>
                    <a:pt x="327" y="1662"/>
                    <a:pt x="327" y="1662"/>
                    <a:pt x="327" y="1662"/>
                  </a:cubicBezTo>
                  <a:cubicBezTo>
                    <a:pt x="332" y="1651"/>
                    <a:pt x="329" y="1651"/>
                    <a:pt x="334" y="1642"/>
                  </a:cubicBezTo>
                  <a:cubicBezTo>
                    <a:pt x="334" y="1642"/>
                    <a:pt x="335" y="1641"/>
                    <a:pt x="336" y="1641"/>
                  </a:cubicBezTo>
                  <a:cubicBezTo>
                    <a:pt x="336" y="1641"/>
                    <a:pt x="336" y="1642"/>
                    <a:pt x="336" y="1642"/>
                  </a:cubicBezTo>
                  <a:cubicBezTo>
                    <a:pt x="337" y="1642"/>
                    <a:pt x="337" y="1642"/>
                    <a:pt x="337" y="1642"/>
                  </a:cubicBezTo>
                  <a:cubicBezTo>
                    <a:pt x="341" y="1638"/>
                    <a:pt x="341" y="1638"/>
                    <a:pt x="341" y="1638"/>
                  </a:cubicBezTo>
                  <a:cubicBezTo>
                    <a:pt x="341" y="1633"/>
                    <a:pt x="341" y="1633"/>
                    <a:pt x="341" y="1633"/>
                  </a:cubicBezTo>
                  <a:cubicBezTo>
                    <a:pt x="340" y="1627"/>
                    <a:pt x="340" y="1627"/>
                    <a:pt x="340" y="1627"/>
                  </a:cubicBezTo>
                  <a:cubicBezTo>
                    <a:pt x="338" y="1621"/>
                    <a:pt x="338" y="1621"/>
                    <a:pt x="338" y="1621"/>
                  </a:cubicBezTo>
                  <a:cubicBezTo>
                    <a:pt x="333" y="1620"/>
                    <a:pt x="333" y="1620"/>
                    <a:pt x="333" y="1620"/>
                  </a:cubicBezTo>
                  <a:cubicBezTo>
                    <a:pt x="332" y="1619"/>
                    <a:pt x="332" y="1619"/>
                    <a:pt x="332" y="1619"/>
                  </a:cubicBezTo>
                  <a:cubicBezTo>
                    <a:pt x="329" y="1614"/>
                    <a:pt x="329" y="1614"/>
                    <a:pt x="329" y="1614"/>
                  </a:cubicBezTo>
                  <a:cubicBezTo>
                    <a:pt x="329" y="1614"/>
                    <a:pt x="329" y="1614"/>
                    <a:pt x="329" y="1614"/>
                  </a:cubicBezTo>
                  <a:cubicBezTo>
                    <a:pt x="325" y="1607"/>
                    <a:pt x="325" y="1607"/>
                    <a:pt x="325" y="1607"/>
                  </a:cubicBezTo>
                  <a:cubicBezTo>
                    <a:pt x="325" y="1605"/>
                    <a:pt x="325" y="1605"/>
                    <a:pt x="325" y="1605"/>
                  </a:cubicBezTo>
                  <a:cubicBezTo>
                    <a:pt x="327" y="1604"/>
                    <a:pt x="327" y="1604"/>
                    <a:pt x="327" y="1604"/>
                  </a:cubicBezTo>
                  <a:cubicBezTo>
                    <a:pt x="332" y="1606"/>
                    <a:pt x="332" y="1606"/>
                    <a:pt x="332" y="1606"/>
                  </a:cubicBezTo>
                  <a:cubicBezTo>
                    <a:pt x="334" y="1601"/>
                    <a:pt x="334" y="1601"/>
                    <a:pt x="334" y="1601"/>
                  </a:cubicBezTo>
                  <a:cubicBezTo>
                    <a:pt x="335" y="1597"/>
                    <a:pt x="335" y="1597"/>
                    <a:pt x="335" y="1597"/>
                  </a:cubicBezTo>
                  <a:cubicBezTo>
                    <a:pt x="336" y="1597"/>
                    <a:pt x="336" y="1596"/>
                    <a:pt x="337" y="1596"/>
                  </a:cubicBezTo>
                  <a:cubicBezTo>
                    <a:pt x="338" y="1596"/>
                    <a:pt x="339" y="1597"/>
                    <a:pt x="339" y="1598"/>
                  </a:cubicBezTo>
                  <a:cubicBezTo>
                    <a:pt x="339" y="1603"/>
                    <a:pt x="339" y="1603"/>
                    <a:pt x="339" y="1603"/>
                  </a:cubicBezTo>
                  <a:cubicBezTo>
                    <a:pt x="344" y="1607"/>
                    <a:pt x="344" y="1607"/>
                    <a:pt x="344" y="1607"/>
                  </a:cubicBezTo>
                  <a:cubicBezTo>
                    <a:pt x="348" y="1603"/>
                    <a:pt x="348" y="1603"/>
                    <a:pt x="348" y="1603"/>
                  </a:cubicBezTo>
                  <a:cubicBezTo>
                    <a:pt x="348" y="1598"/>
                    <a:pt x="348" y="1598"/>
                    <a:pt x="348" y="1598"/>
                  </a:cubicBezTo>
                  <a:cubicBezTo>
                    <a:pt x="347" y="1593"/>
                    <a:pt x="347" y="1593"/>
                    <a:pt x="347" y="1593"/>
                  </a:cubicBezTo>
                  <a:cubicBezTo>
                    <a:pt x="342" y="1587"/>
                    <a:pt x="342" y="1587"/>
                    <a:pt x="342" y="1587"/>
                  </a:cubicBezTo>
                  <a:cubicBezTo>
                    <a:pt x="342" y="1586"/>
                    <a:pt x="342" y="1586"/>
                    <a:pt x="342" y="1586"/>
                  </a:cubicBezTo>
                  <a:cubicBezTo>
                    <a:pt x="341" y="1580"/>
                    <a:pt x="341" y="1580"/>
                    <a:pt x="341" y="1580"/>
                  </a:cubicBezTo>
                  <a:cubicBezTo>
                    <a:pt x="340" y="1574"/>
                    <a:pt x="340" y="1574"/>
                    <a:pt x="340" y="1574"/>
                  </a:cubicBezTo>
                  <a:cubicBezTo>
                    <a:pt x="340" y="1574"/>
                    <a:pt x="340" y="1574"/>
                    <a:pt x="340" y="1574"/>
                  </a:cubicBezTo>
                  <a:cubicBezTo>
                    <a:pt x="340" y="1568"/>
                    <a:pt x="340" y="1568"/>
                    <a:pt x="340" y="1568"/>
                  </a:cubicBezTo>
                  <a:cubicBezTo>
                    <a:pt x="340" y="1567"/>
                    <a:pt x="340" y="1567"/>
                    <a:pt x="340" y="1567"/>
                  </a:cubicBezTo>
                  <a:cubicBezTo>
                    <a:pt x="345" y="1561"/>
                    <a:pt x="345" y="1561"/>
                    <a:pt x="345" y="1561"/>
                  </a:cubicBezTo>
                  <a:cubicBezTo>
                    <a:pt x="346" y="1560"/>
                    <a:pt x="346" y="1560"/>
                    <a:pt x="346" y="1560"/>
                  </a:cubicBezTo>
                  <a:cubicBezTo>
                    <a:pt x="351" y="1559"/>
                    <a:pt x="351" y="1559"/>
                    <a:pt x="351" y="1559"/>
                  </a:cubicBezTo>
                  <a:cubicBezTo>
                    <a:pt x="351" y="1559"/>
                    <a:pt x="351" y="1559"/>
                    <a:pt x="351" y="1559"/>
                  </a:cubicBezTo>
                  <a:cubicBezTo>
                    <a:pt x="357" y="1559"/>
                    <a:pt x="357" y="1559"/>
                    <a:pt x="357" y="1559"/>
                  </a:cubicBezTo>
                  <a:cubicBezTo>
                    <a:pt x="358" y="1560"/>
                    <a:pt x="358" y="1560"/>
                    <a:pt x="358" y="1560"/>
                  </a:cubicBezTo>
                  <a:cubicBezTo>
                    <a:pt x="361" y="1566"/>
                    <a:pt x="361" y="1566"/>
                    <a:pt x="361" y="1566"/>
                  </a:cubicBezTo>
                  <a:cubicBezTo>
                    <a:pt x="361" y="1567"/>
                    <a:pt x="361" y="1567"/>
                    <a:pt x="361" y="1567"/>
                  </a:cubicBezTo>
                  <a:cubicBezTo>
                    <a:pt x="361" y="1570"/>
                    <a:pt x="361" y="1570"/>
                    <a:pt x="361" y="1570"/>
                  </a:cubicBezTo>
                  <a:cubicBezTo>
                    <a:pt x="361" y="1570"/>
                    <a:pt x="361" y="1570"/>
                    <a:pt x="361" y="1570"/>
                  </a:cubicBezTo>
                  <a:cubicBezTo>
                    <a:pt x="359" y="1575"/>
                    <a:pt x="359" y="1575"/>
                    <a:pt x="359" y="1575"/>
                  </a:cubicBezTo>
                  <a:cubicBezTo>
                    <a:pt x="358" y="1581"/>
                    <a:pt x="358" y="1581"/>
                    <a:pt x="358" y="1581"/>
                  </a:cubicBezTo>
                  <a:cubicBezTo>
                    <a:pt x="358" y="1582"/>
                    <a:pt x="358" y="1583"/>
                    <a:pt x="357" y="1583"/>
                  </a:cubicBezTo>
                  <a:cubicBezTo>
                    <a:pt x="356" y="1583"/>
                    <a:pt x="355" y="1582"/>
                    <a:pt x="355" y="1582"/>
                  </a:cubicBezTo>
                  <a:cubicBezTo>
                    <a:pt x="353" y="1575"/>
                    <a:pt x="353" y="1575"/>
                    <a:pt x="353" y="1575"/>
                  </a:cubicBezTo>
                  <a:cubicBezTo>
                    <a:pt x="353" y="1575"/>
                    <a:pt x="353" y="1575"/>
                    <a:pt x="353" y="1575"/>
                  </a:cubicBezTo>
                  <a:cubicBezTo>
                    <a:pt x="353" y="1572"/>
                    <a:pt x="353" y="1572"/>
                    <a:pt x="353" y="1572"/>
                  </a:cubicBezTo>
                  <a:cubicBezTo>
                    <a:pt x="350" y="1574"/>
                    <a:pt x="350" y="1574"/>
                    <a:pt x="350" y="1574"/>
                  </a:cubicBezTo>
                  <a:cubicBezTo>
                    <a:pt x="349" y="1579"/>
                    <a:pt x="349" y="1579"/>
                    <a:pt x="349" y="1579"/>
                  </a:cubicBezTo>
                  <a:cubicBezTo>
                    <a:pt x="351" y="1585"/>
                    <a:pt x="351" y="1585"/>
                    <a:pt x="351" y="1585"/>
                  </a:cubicBezTo>
                  <a:cubicBezTo>
                    <a:pt x="352" y="1591"/>
                    <a:pt x="352" y="1591"/>
                    <a:pt x="352" y="1591"/>
                  </a:cubicBezTo>
                  <a:cubicBezTo>
                    <a:pt x="352" y="1591"/>
                    <a:pt x="352" y="1591"/>
                    <a:pt x="352" y="1591"/>
                  </a:cubicBezTo>
                  <a:cubicBezTo>
                    <a:pt x="354" y="1600"/>
                    <a:pt x="354" y="1600"/>
                    <a:pt x="354" y="1600"/>
                  </a:cubicBezTo>
                  <a:cubicBezTo>
                    <a:pt x="354" y="1600"/>
                    <a:pt x="354" y="1600"/>
                    <a:pt x="354" y="1600"/>
                  </a:cubicBezTo>
                  <a:cubicBezTo>
                    <a:pt x="354" y="1606"/>
                    <a:pt x="354" y="1606"/>
                    <a:pt x="354" y="1606"/>
                  </a:cubicBezTo>
                  <a:cubicBezTo>
                    <a:pt x="356" y="1611"/>
                    <a:pt x="356" y="1611"/>
                    <a:pt x="356" y="1611"/>
                  </a:cubicBezTo>
                  <a:cubicBezTo>
                    <a:pt x="356" y="1611"/>
                    <a:pt x="356" y="1611"/>
                    <a:pt x="356" y="1611"/>
                  </a:cubicBezTo>
                  <a:cubicBezTo>
                    <a:pt x="357" y="1612"/>
                    <a:pt x="357" y="1612"/>
                    <a:pt x="357" y="1612"/>
                  </a:cubicBezTo>
                  <a:cubicBezTo>
                    <a:pt x="356" y="1618"/>
                    <a:pt x="356" y="1618"/>
                    <a:pt x="356" y="1618"/>
                  </a:cubicBezTo>
                  <a:cubicBezTo>
                    <a:pt x="355" y="1624"/>
                    <a:pt x="355" y="1624"/>
                    <a:pt x="355" y="1624"/>
                  </a:cubicBezTo>
                  <a:cubicBezTo>
                    <a:pt x="356" y="1630"/>
                    <a:pt x="356" y="1630"/>
                    <a:pt x="356" y="1630"/>
                  </a:cubicBezTo>
                  <a:cubicBezTo>
                    <a:pt x="356" y="1634"/>
                    <a:pt x="356" y="1634"/>
                    <a:pt x="356" y="1634"/>
                  </a:cubicBezTo>
                  <a:cubicBezTo>
                    <a:pt x="361" y="1634"/>
                    <a:pt x="361" y="1634"/>
                    <a:pt x="361" y="1634"/>
                  </a:cubicBezTo>
                  <a:cubicBezTo>
                    <a:pt x="362" y="1635"/>
                    <a:pt x="362" y="1635"/>
                    <a:pt x="362" y="1635"/>
                  </a:cubicBezTo>
                  <a:cubicBezTo>
                    <a:pt x="362" y="1636"/>
                    <a:pt x="362" y="1636"/>
                    <a:pt x="362" y="1636"/>
                  </a:cubicBezTo>
                  <a:cubicBezTo>
                    <a:pt x="361" y="1641"/>
                    <a:pt x="361" y="1641"/>
                    <a:pt x="361" y="1641"/>
                  </a:cubicBezTo>
                  <a:cubicBezTo>
                    <a:pt x="363" y="1646"/>
                    <a:pt x="363" y="1646"/>
                    <a:pt x="363" y="1646"/>
                  </a:cubicBezTo>
                  <a:cubicBezTo>
                    <a:pt x="365" y="1650"/>
                    <a:pt x="365" y="1650"/>
                    <a:pt x="365" y="1650"/>
                  </a:cubicBezTo>
                  <a:cubicBezTo>
                    <a:pt x="369" y="1647"/>
                    <a:pt x="369" y="1647"/>
                    <a:pt x="369" y="1647"/>
                  </a:cubicBezTo>
                  <a:cubicBezTo>
                    <a:pt x="371" y="1647"/>
                    <a:pt x="371" y="1647"/>
                    <a:pt x="371" y="1647"/>
                  </a:cubicBezTo>
                  <a:cubicBezTo>
                    <a:pt x="372" y="1648"/>
                    <a:pt x="372" y="1648"/>
                    <a:pt x="372" y="1648"/>
                  </a:cubicBezTo>
                  <a:cubicBezTo>
                    <a:pt x="372" y="1648"/>
                    <a:pt x="372" y="1648"/>
                    <a:pt x="372" y="1648"/>
                  </a:cubicBezTo>
                  <a:cubicBezTo>
                    <a:pt x="373" y="1648"/>
                    <a:pt x="373" y="1648"/>
                    <a:pt x="373" y="1648"/>
                  </a:cubicBezTo>
                  <a:cubicBezTo>
                    <a:pt x="378" y="1654"/>
                    <a:pt x="378" y="1654"/>
                    <a:pt x="378" y="1654"/>
                  </a:cubicBezTo>
                  <a:cubicBezTo>
                    <a:pt x="380" y="1656"/>
                    <a:pt x="380" y="1656"/>
                    <a:pt x="380" y="1656"/>
                  </a:cubicBezTo>
                  <a:cubicBezTo>
                    <a:pt x="380" y="1654"/>
                    <a:pt x="380" y="1654"/>
                    <a:pt x="380" y="1654"/>
                  </a:cubicBezTo>
                  <a:cubicBezTo>
                    <a:pt x="380" y="1653"/>
                    <a:pt x="380" y="1652"/>
                    <a:pt x="381" y="1652"/>
                  </a:cubicBezTo>
                  <a:cubicBezTo>
                    <a:pt x="386" y="1649"/>
                    <a:pt x="386" y="1649"/>
                    <a:pt x="386" y="1649"/>
                  </a:cubicBezTo>
                  <a:cubicBezTo>
                    <a:pt x="388" y="1649"/>
                    <a:pt x="388" y="1649"/>
                    <a:pt x="388" y="1649"/>
                  </a:cubicBezTo>
                  <a:cubicBezTo>
                    <a:pt x="389" y="1650"/>
                    <a:pt x="389" y="1650"/>
                    <a:pt x="389" y="1650"/>
                  </a:cubicBezTo>
                  <a:cubicBezTo>
                    <a:pt x="391" y="1656"/>
                    <a:pt x="391" y="1656"/>
                    <a:pt x="391" y="1656"/>
                  </a:cubicBezTo>
                  <a:cubicBezTo>
                    <a:pt x="392" y="1657"/>
                    <a:pt x="392" y="1657"/>
                    <a:pt x="392" y="1657"/>
                  </a:cubicBezTo>
                  <a:cubicBezTo>
                    <a:pt x="391" y="1662"/>
                    <a:pt x="391" y="1662"/>
                    <a:pt x="391" y="1662"/>
                  </a:cubicBezTo>
                  <a:cubicBezTo>
                    <a:pt x="391" y="1662"/>
                    <a:pt x="391" y="1662"/>
                    <a:pt x="391" y="1662"/>
                  </a:cubicBezTo>
                  <a:cubicBezTo>
                    <a:pt x="391" y="1663"/>
                    <a:pt x="391" y="1663"/>
                    <a:pt x="391" y="1663"/>
                  </a:cubicBezTo>
                  <a:cubicBezTo>
                    <a:pt x="389" y="1669"/>
                    <a:pt x="389" y="1669"/>
                    <a:pt x="389" y="1669"/>
                  </a:cubicBezTo>
                  <a:cubicBezTo>
                    <a:pt x="389" y="1669"/>
                    <a:pt x="389" y="1669"/>
                    <a:pt x="389" y="1669"/>
                  </a:cubicBezTo>
                  <a:cubicBezTo>
                    <a:pt x="386" y="1674"/>
                    <a:pt x="386" y="1674"/>
                    <a:pt x="386" y="1674"/>
                  </a:cubicBezTo>
                  <a:cubicBezTo>
                    <a:pt x="386" y="1680"/>
                    <a:pt x="386" y="1680"/>
                    <a:pt x="386" y="1680"/>
                  </a:cubicBezTo>
                  <a:cubicBezTo>
                    <a:pt x="391" y="1685"/>
                    <a:pt x="391" y="1685"/>
                    <a:pt x="391" y="1685"/>
                  </a:cubicBezTo>
                  <a:cubicBezTo>
                    <a:pt x="391" y="1686"/>
                    <a:pt x="391" y="1686"/>
                    <a:pt x="391" y="1686"/>
                  </a:cubicBezTo>
                  <a:cubicBezTo>
                    <a:pt x="391" y="1691"/>
                    <a:pt x="391" y="1691"/>
                    <a:pt x="391" y="1691"/>
                  </a:cubicBezTo>
                  <a:cubicBezTo>
                    <a:pt x="394" y="1696"/>
                    <a:pt x="394" y="1696"/>
                    <a:pt x="394" y="1696"/>
                  </a:cubicBezTo>
                  <a:cubicBezTo>
                    <a:pt x="394" y="1697"/>
                    <a:pt x="394" y="1697"/>
                    <a:pt x="394" y="1697"/>
                  </a:cubicBezTo>
                  <a:cubicBezTo>
                    <a:pt x="393" y="1703"/>
                    <a:pt x="393" y="1703"/>
                    <a:pt x="393" y="1703"/>
                  </a:cubicBezTo>
                  <a:cubicBezTo>
                    <a:pt x="395" y="1708"/>
                    <a:pt x="395" y="1708"/>
                    <a:pt x="395" y="1708"/>
                  </a:cubicBezTo>
                  <a:cubicBezTo>
                    <a:pt x="395" y="1709"/>
                    <a:pt x="395" y="1709"/>
                    <a:pt x="395" y="1709"/>
                  </a:cubicBezTo>
                  <a:cubicBezTo>
                    <a:pt x="393" y="1714"/>
                    <a:pt x="393" y="1714"/>
                    <a:pt x="393" y="1714"/>
                  </a:cubicBezTo>
                  <a:cubicBezTo>
                    <a:pt x="397" y="1721"/>
                    <a:pt x="397" y="1721"/>
                    <a:pt x="397" y="1721"/>
                  </a:cubicBezTo>
                  <a:cubicBezTo>
                    <a:pt x="397" y="1722"/>
                    <a:pt x="397" y="1722"/>
                    <a:pt x="397" y="1722"/>
                  </a:cubicBezTo>
                  <a:cubicBezTo>
                    <a:pt x="397" y="1727"/>
                    <a:pt x="397" y="1727"/>
                    <a:pt x="397" y="1727"/>
                  </a:cubicBezTo>
                  <a:cubicBezTo>
                    <a:pt x="398" y="1733"/>
                    <a:pt x="398" y="1733"/>
                    <a:pt x="398" y="1733"/>
                  </a:cubicBezTo>
                  <a:cubicBezTo>
                    <a:pt x="398" y="1734"/>
                    <a:pt x="398" y="1734"/>
                    <a:pt x="398" y="1734"/>
                  </a:cubicBezTo>
                  <a:cubicBezTo>
                    <a:pt x="398" y="1739"/>
                    <a:pt x="398" y="1739"/>
                    <a:pt x="398" y="1739"/>
                  </a:cubicBezTo>
                  <a:cubicBezTo>
                    <a:pt x="398" y="1745"/>
                    <a:pt x="398" y="1745"/>
                    <a:pt x="398" y="1745"/>
                  </a:cubicBezTo>
                  <a:cubicBezTo>
                    <a:pt x="398" y="1746"/>
                    <a:pt x="398" y="1746"/>
                    <a:pt x="398" y="1746"/>
                  </a:cubicBezTo>
                  <a:cubicBezTo>
                    <a:pt x="396" y="1751"/>
                    <a:pt x="396" y="1751"/>
                    <a:pt x="396" y="1751"/>
                  </a:cubicBezTo>
                  <a:cubicBezTo>
                    <a:pt x="396" y="1755"/>
                    <a:pt x="396" y="1755"/>
                    <a:pt x="396" y="1755"/>
                  </a:cubicBezTo>
                  <a:cubicBezTo>
                    <a:pt x="400" y="1754"/>
                    <a:pt x="400" y="1754"/>
                    <a:pt x="400" y="1754"/>
                  </a:cubicBezTo>
                  <a:cubicBezTo>
                    <a:pt x="403" y="1749"/>
                    <a:pt x="403" y="1749"/>
                    <a:pt x="403" y="1749"/>
                  </a:cubicBezTo>
                  <a:cubicBezTo>
                    <a:pt x="406" y="1743"/>
                    <a:pt x="406" y="1743"/>
                    <a:pt x="406" y="1743"/>
                  </a:cubicBezTo>
                  <a:cubicBezTo>
                    <a:pt x="406" y="1742"/>
                    <a:pt x="407" y="1742"/>
                    <a:pt x="408" y="1742"/>
                  </a:cubicBezTo>
                  <a:cubicBezTo>
                    <a:pt x="409" y="1742"/>
                    <a:pt x="409" y="1743"/>
                    <a:pt x="409" y="1744"/>
                  </a:cubicBezTo>
                  <a:cubicBezTo>
                    <a:pt x="407" y="1751"/>
                    <a:pt x="407" y="1751"/>
                    <a:pt x="407" y="1751"/>
                  </a:cubicBezTo>
                  <a:cubicBezTo>
                    <a:pt x="407" y="1751"/>
                    <a:pt x="407" y="1751"/>
                    <a:pt x="407" y="1751"/>
                  </a:cubicBezTo>
                  <a:cubicBezTo>
                    <a:pt x="406" y="1754"/>
                    <a:pt x="406" y="1754"/>
                    <a:pt x="406" y="1754"/>
                  </a:cubicBezTo>
                  <a:cubicBezTo>
                    <a:pt x="408" y="1754"/>
                    <a:pt x="408" y="1754"/>
                    <a:pt x="408" y="1754"/>
                  </a:cubicBezTo>
                  <a:cubicBezTo>
                    <a:pt x="410" y="1755"/>
                    <a:pt x="410" y="1755"/>
                    <a:pt x="410" y="1755"/>
                  </a:cubicBezTo>
                  <a:cubicBezTo>
                    <a:pt x="410" y="1757"/>
                    <a:pt x="410" y="1757"/>
                    <a:pt x="410" y="1757"/>
                  </a:cubicBezTo>
                  <a:cubicBezTo>
                    <a:pt x="408" y="1760"/>
                    <a:pt x="408" y="1760"/>
                    <a:pt x="408" y="1760"/>
                  </a:cubicBezTo>
                  <a:cubicBezTo>
                    <a:pt x="411" y="1761"/>
                    <a:pt x="411" y="1761"/>
                    <a:pt x="411" y="1761"/>
                  </a:cubicBezTo>
                  <a:cubicBezTo>
                    <a:pt x="413" y="1757"/>
                    <a:pt x="413" y="1757"/>
                    <a:pt x="413" y="1757"/>
                  </a:cubicBezTo>
                  <a:cubicBezTo>
                    <a:pt x="414" y="1751"/>
                    <a:pt x="414" y="1751"/>
                    <a:pt x="414" y="1751"/>
                  </a:cubicBezTo>
                  <a:cubicBezTo>
                    <a:pt x="414" y="1745"/>
                    <a:pt x="414" y="1745"/>
                    <a:pt x="414" y="1745"/>
                  </a:cubicBezTo>
                  <a:cubicBezTo>
                    <a:pt x="414" y="1743"/>
                    <a:pt x="414" y="1743"/>
                    <a:pt x="414" y="1743"/>
                  </a:cubicBezTo>
                  <a:cubicBezTo>
                    <a:pt x="416" y="1743"/>
                    <a:pt x="416" y="1743"/>
                    <a:pt x="416" y="1743"/>
                  </a:cubicBezTo>
                  <a:cubicBezTo>
                    <a:pt x="422" y="1746"/>
                    <a:pt x="422" y="1746"/>
                    <a:pt x="422" y="1746"/>
                  </a:cubicBezTo>
                  <a:cubicBezTo>
                    <a:pt x="422" y="1746"/>
                    <a:pt x="423" y="1747"/>
                    <a:pt x="423" y="1748"/>
                  </a:cubicBezTo>
                  <a:cubicBezTo>
                    <a:pt x="421" y="1754"/>
                    <a:pt x="421" y="1754"/>
                    <a:pt x="421" y="1754"/>
                  </a:cubicBezTo>
                  <a:cubicBezTo>
                    <a:pt x="421" y="1754"/>
                    <a:pt x="421" y="1754"/>
                    <a:pt x="421" y="1754"/>
                  </a:cubicBezTo>
                  <a:cubicBezTo>
                    <a:pt x="417" y="1760"/>
                    <a:pt x="417" y="1760"/>
                    <a:pt x="417" y="1760"/>
                  </a:cubicBezTo>
                  <a:cubicBezTo>
                    <a:pt x="415" y="1765"/>
                    <a:pt x="415" y="1765"/>
                    <a:pt x="415" y="1765"/>
                  </a:cubicBezTo>
                  <a:cubicBezTo>
                    <a:pt x="418" y="1766"/>
                    <a:pt x="418" y="1766"/>
                    <a:pt x="418" y="1766"/>
                  </a:cubicBezTo>
                  <a:cubicBezTo>
                    <a:pt x="421" y="1761"/>
                    <a:pt x="421" y="1761"/>
                    <a:pt x="421" y="1761"/>
                  </a:cubicBezTo>
                  <a:cubicBezTo>
                    <a:pt x="422" y="1761"/>
                    <a:pt x="422" y="1761"/>
                    <a:pt x="422" y="1761"/>
                  </a:cubicBezTo>
                  <a:cubicBezTo>
                    <a:pt x="428" y="1757"/>
                    <a:pt x="428" y="1757"/>
                    <a:pt x="428" y="1757"/>
                  </a:cubicBezTo>
                  <a:cubicBezTo>
                    <a:pt x="429" y="1757"/>
                    <a:pt x="429" y="1757"/>
                    <a:pt x="429" y="1757"/>
                  </a:cubicBezTo>
                  <a:cubicBezTo>
                    <a:pt x="435" y="1757"/>
                    <a:pt x="435" y="1757"/>
                    <a:pt x="435" y="1757"/>
                  </a:cubicBezTo>
                  <a:cubicBezTo>
                    <a:pt x="436" y="1758"/>
                    <a:pt x="436" y="1758"/>
                    <a:pt x="436" y="1758"/>
                  </a:cubicBezTo>
                  <a:cubicBezTo>
                    <a:pt x="436" y="1760"/>
                    <a:pt x="436" y="1760"/>
                    <a:pt x="436" y="1760"/>
                  </a:cubicBezTo>
                  <a:cubicBezTo>
                    <a:pt x="434" y="1764"/>
                    <a:pt x="434" y="1764"/>
                    <a:pt x="434" y="1764"/>
                  </a:cubicBezTo>
                  <a:cubicBezTo>
                    <a:pt x="438" y="1770"/>
                    <a:pt x="438" y="1770"/>
                    <a:pt x="438" y="1770"/>
                  </a:cubicBezTo>
                  <a:cubicBezTo>
                    <a:pt x="438" y="1771"/>
                    <a:pt x="438" y="1771"/>
                    <a:pt x="438" y="1771"/>
                  </a:cubicBezTo>
                  <a:cubicBezTo>
                    <a:pt x="437" y="1776"/>
                    <a:pt x="437" y="1776"/>
                    <a:pt x="437" y="1776"/>
                  </a:cubicBezTo>
                  <a:cubicBezTo>
                    <a:pt x="437" y="1782"/>
                    <a:pt x="437" y="1782"/>
                    <a:pt x="437" y="1782"/>
                  </a:cubicBezTo>
                  <a:cubicBezTo>
                    <a:pt x="437" y="1783"/>
                    <a:pt x="437" y="1783"/>
                    <a:pt x="437" y="1783"/>
                  </a:cubicBezTo>
                  <a:cubicBezTo>
                    <a:pt x="435" y="1789"/>
                    <a:pt x="435" y="1789"/>
                    <a:pt x="435" y="1789"/>
                  </a:cubicBezTo>
                  <a:cubicBezTo>
                    <a:pt x="435" y="1794"/>
                    <a:pt x="435" y="1794"/>
                    <a:pt x="435" y="1794"/>
                  </a:cubicBezTo>
                  <a:cubicBezTo>
                    <a:pt x="435" y="1794"/>
                    <a:pt x="435" y="1794"/>
                    <a:pt x="435" y="1794"/>
                  </a:cubicBezTo>
                  <a:cubicBezTo>
                    <a:pt x="434" y="1800"/>
                    <a:pt x="434" y="1800"/>
                    <a:pt x="434" y="1800"/>
                  </a:cubicBezTo>
                  <a:cubicBezTo>
                    <a:pt x="434" y="1801"/>
                    <a:pt x="434" y="1801"/>
                    <a:pt x="434" y="1801"/>
                  </a:cubicBezTo>
                  <a:cubicBezTo>
                    <a:pt x="432" y="1805"/>
                    <a:pt x="432" y="1805"/>
                    <a:pt x="432" y="1805"/>
                  </a:cubicBezTo>
                  <a:cubicBezTo>
                    <a:pt x="431" y="1810"/>
                    <a:pt x="431" y="1810"/>
                    <a:pt x="431" y="1810"/>
                  </a:cubicBezTo>
                  <a:cubicBezTo>
                    <a:pt x="431" y="1811"/>
                    <a:pt x="431" y="1811"/>
                    <a:pt x="431" y="1811"/>
                  </a:cubicBezTo>
                  <a:cubicBezTo>
                    <a:pt x="428" y="1817"/>
                    <a:pt x="428" y="1817"/>
                    <a:pt x="428" y="1817"/>
                  </a:cubicBezTo>
                  <a:cubicBezTo>
                    <a:pt x="428" y="1822"/>
                    <a:pt x="428" y="1822"/>
                    <a:pt x="428" y="1822"/>
                  </a:cubicBezTo>
                  <a:cubicBezTo>
                    <a:pt x="430" y="1825"/>
                    <a:pt x="430" y="1825"/>
                    <a:pt x="430" y="1825"/>
                  </a:cubicBezTo>
                  <a:cubicBezTo>
                    <a:pt x="434" y="1824"/>
                    <a:pt x="434" y="1824"/>
                    <a:pt x="434" y="1824"/>
                  </a:cubicBezTo>
                  <a:cubicBezTo>
                    <a:pt x="434" y="1824"/>
                    <a:pt x="434" y="1824"/>
                    <a:pt x="434" y="1824"/>
                  </a:cubicBezTo>
                  <a:cubicBezTo>
                    <a:pt x="436" y="1824"/>
                    <a:pt x="436" y="1824"/>
                    <a:pt x="436" y="1824"/>
                  </a:cubicBezTo>
                  <a:cubicBezTo>
                    <a:pt x="438" y="1824"/>
                    <a:pt x="438" y="1824"/>
                    <a:pt x="438" y="1824"/>
                  </a:cubicBezTo>
                  <a:cubicBezTo>
                    <a:pt x="438" y="1826"/>
                    <a:pt x="438" y="1826"/>
                    <a:pt x="438" y="1826"/>
                  </a:cubicBezTo>
                  <a:cubicBezTo>
                    <a:pt x="435" y="1832"/>
                    <a:pt x="435" y="1832"/>
                    <a:pt x="435" y="1832"/>
                  </a:cubicBezTo>
                  <a:cubicBezTo>
                    <a:pt x="434" y="1832"/>
                    <a:pt x="434" y="1832"/>
                    <a:pt x="434" y="1832"/>
                  </a:cubicBezTo>
                  <a:cubicBezTo>
                    <a:pt x="431" y="1834"/>
                    <a:pt x="431" y="1834"/>
                    <a:pt x="431" y="1834"/>
                  </a:cubicBezTo>
                  <a:cubicBezTo>
                    <a:pt x="434" y="1835"/>
                    <a:pt x="434" y="1835"/>
                    <a:pt x="434" y="1835"/>
                  </a:cubicBezTo>
                  <a:cubicBezTo>
                    <a:pt x="439" y="1837"/>
                    <a:pt x="439" y="1837"/>
                    <a:pt x="439" y="1837"/>
                  </a:cubicBezTo>
                  <a:cubicBezTo>
                    <a:pt x="440" y="1837"/>
                    <a:pt x="441" y="1838"/>
                    <a:pt x="441" y="1839"/>
                  </a:cubicBezTo>
                  <a:cubicBezTo>
                    <a:pt x="439" y="1844"/>
                    <a:pt x="439" y="1844"/>
                    <a:pt x="439" y="1844"/>
                  </a:cubicBezTo>
                  <a:cubicBezTo>
                    <a:pt x="443" y="1850"/>
                    <a:pt x="443" y="1850"/>
                    <a:pt x="443" y="1850"/>
                  </a:cubicBezTo>
                  <a:cubicBezTo>
                    <a:pt x="443" y="1850"/>
                    <a:pt x="443" y="1850"/>
                    <a:pt x="443" y="1850"/>
                  </a:cubicBezTo>
                  <a:cubicBezTo>
                    <a:pt x="444" y="1852"/>
                    <a:pt x="444" y="1852"/>
                    <a:pt x="444" y="1852"/>
                  </a:cubicBezTo>
                  <a:cubicBezTo>
                    <a:pt x="445" y="1853"/>
                    <a:pt x="445" y="1853"/>
                    <a:pt x="445" y="1853"/>
                  </a:cubicBezTo>
                  <a:cubicBezTo>
                    <a:pt x="443" y="1859"/>
                    <a:pt x="443" y="1859"/>
                    <a:pt x="443" y="1859"/>
                  </a:cubicBezTo>
                  <a:cubicBezTo>
                    <a:pt x="443" y="1871"/>
                    <a:pt x="443" y="1871"/>
                    <a:pt x="443" y="1871"/>
                  </a:cubicBezTo>
                  <a:cubicBezTo>
                    <a:pt x="444" y="1876"/>
                    <a:pt x="444" y="1876"/>
                    <a:pt x="444" y="1876"/>
                  </a:cubicBezTo>
                  <a:cubicBezTo>
                    <a:pt x="447" y="1878"/>
                    <a:pt x="447" y="1878"/>
                    <a:pt x="447" y="1878"/>
                  </a:cubicBezTo>
                  <a:cubicBezTo>
                    <a:pt x="448" y="1876"/>
                    <a:pt x="448" y="1876"/>
                    <a:pt x="448" y="1876"/>
                  </a:cubicBezTo>
                  <a:cubicBezTo>
                    <a:pt x="448" y="1876"/>
                    <a:pt x="448" y="1876"/>
                    <a:pt x="448" y="1876"/>
                  </a:cubicBezTo>
                  <a:cubicBezTo>
                    <a:pt x="450" y="1869"/>
                    <a:pt x="450" y="1869"/>
                    <a:pt x="450" y="1869"/>
                  </a:cubicBezTo>
                  <a:cubicBezTo>
                    <a:pt x="450" y="1869"/>
                    <a:pt x="450" y="1868"/>
                    <a:pt x="451" y="1868"/>
                  </a:cubicBezTo>
                  <a:cubicBezTo>
                    <a:pt x="452" y="1868"/>
                    <a:pt x="453" y="1868"/>
                    <a:pt x="453" y="1869"/>
                  </a:cubicBezTo>
                  <a:cubicBezTo>
                    <a:pt x="455" y="1875"/>
                    <a:pt x="455" y="1875"/>
                    <a:pt x="455" y="1875"/>
                  </a:cubicBezTo>
                  <a:cubicBezTo>
                    <a:pt x="455" y="1876"/>
                    <a:pt x="455" y="1876"/>
                    <a:pt x="455" y="1876"/>
                  </a:cubicBezTo>
                  <a:cubicBezTo>
                    <a:pt x="455" y="1881"/>
                    <a:pt x="455" y="1881"/>
                    <a:pt x="455" y="1881"/>
                  </a:cubicBezTo>
                  <a:cubicBezTo>
                    <a:pt x="459" y="1883"/>
                    <a:pt x="459" y="1883"/>
                    <a:pt x="459" y="1883"/>
                  </a:cubicBezTo>
                  <a:cubicBezTo>
                    <a:pt x="460" y="1884"/>
                    <a:pt x="460" y="1884"/>
                    <a:pt x="460" y="1884"/>
                  </a:cubicBezTo>
                  <a:cubicBezTo>
                    <a:pt x="461" y="1890"/>
                    <a:pt x="461" y="1890"/>
                    <a:pt x="461" y="1890"/>
                  </a:cubicBezTo>
                  <a:cubicBezTo>
                    <a:pt x="461" y="1890"/>
                    <a:pt x="461" y="1890"/>
                    <a:pt x="461" y="1890"/>
                  </a:cubicBezTo>
                  <a:cubicBezTo>
                    <a:pt x="461" y="1896"/>
                    <a:pt x="461" y="1896"/>
                    <a:pt x="461" y="1896"/>
                  </a:cubicBezTo>
                  <a:cubicBezTo>
                    <a:pt x="461" y="1901"/>
                    <a:pt x="461" y="1901"/>
                    <a:pt x="461" y="1901"/>
                  </a:cubicBezTo>
                  <a:cubicBezTo>
                    <a:pt x="465" y="1906"/>
                    <a:pt x="465" y="1906"/>
                    <a:pt x="465" y="1906"/>
                  </a:cubicBezTo>
                  <a:cubicBezTo>
                    <a:pt x="465" y="1907"/>
                    <a:pt x="465" y="1907"/>
                    <a:pt x="465" y="1907"/>
                  </a:cubicBezTo>
                  <a:cubicBezTo>
                    <a:pt x="468" y="1913"/>
                    <a:pt x="468" y="1913"/>
                    <a:pt x="468" y="1913"/>
                  </a:cubicBezTo>
                  <a:cubicBezTo>
                    <a:pt x="468" y="1913"/>
                    <a:pt x="468" y="1913"/>
                    <a:pt x="468" y="1913"/>
                  </a:cubicBezTo>
                  <a:cubicBezTo>
                    <a:pt x="470" y="1919"/>
                    <a:pt x="470" y="1919"/>
                    <a:pt x="470" y="1919"/>
                  </a:cubicBezTo>
                  <a:cubicBezTo>
                    <a:pt x="476" y="1925"/>
                    <a:pt x="476" y="1925"/>
                    <a:pt x="476" y="1925"/>
                  </a:cubicBezTo>
                  <a:cubicBezTo>
                    <a:pt x="477" y="1926"/>
                    <a:pt x="477" y="1926"/>
                    <a:pt x="477" y="1926"/>
                  </a:cubicBezTo>
                  <a:cubicBezTo>
                    <a:pt x="476" y="1932"/>
                    <a:pt x="476" y="1932"/>
                    <a:pt x="476" y="1932"/>
                  </a:cubicBezTo>
                  <a:cubicBezTo>
                    <a:pt x="483" y="1938"/>
                    <a:pt x="483" y="1938"/>
                    <a:pt x="483" y="1938"/>
                  </a:cubicBezTo>
                  <a:cubicBezTo>
                    <a:pt x="485" y="1939"/>
                    <a:pt x="485" y="1939"/>
                    <a:pt x="485" y="1939"/>
                  </a:cubicBezTo>
                  <a:cubicBezTo>
                    <a:pt x="486" y="1939"/>
                    <a:pt x="486" y="1939"/>
                    <a:pt x="486" y="1939"/>
                  </a:cubicBezTo>
                  <a:cubicBezTo>
                    <a:pt x="491" y="1945"/>
                    <a:pt x="491" y="1945"/>
                    <a:pt x="491" y="1945"/>
                  </a:cubicBezTo>
                  <a:cubicBezTo>
                    <a:pt x="491" y="1945"/>
                    <a:pt x="491" y="1945"/>
                    <a:pt x="491" y="1945"/>
                  </a:cubicBezTo>
                  <a:cubicBezTo>
                    <a:pt x="494" y="1951"/>
                    <a:pt x="494" y="1951"/>
                    <a:pt x="494" y="1951"/>
                  </a:cubicBezTo>
                  <a:cubicBezTo>
                    <a:pt x="495" y="1952"/>
                    <a:pt x="495" y="1952"/>
                    <a:pt x="495" y="1952"/>
                  </a:cubicBezTo>
                  <a:cubicBezTo>
                    <a:pt x="496" y="1957"/>
                    <a:pt x="496" y="1957"/>
                    <a:pt x="496" y="1957"/>
                  </a:cubicBezTo>
                  <a:cubicBezTo>
                    <a:pt x="500" y="1962"/>
                    <a:pt x="500" y="1962"/>
                    <a:pt x="500" y="1962"/>
                  </a:cubicBezTo>
                  <a:cubicBezTo>
                    <a:pt x="501" y="1962"/>
                    <a:pt x="501" y="1962"/>
                    <a:pt x="501" y="1962"/>
                  </a:cubicBezTo>
                  <a:cubicBezTo>
                    <a:pt x="503" y="1967"/>
                    <a:pt x="503" y="1967"/>
                    <a:pt x="503" y="1967"/>
                  </a:cubicBezTo>
                  <a:cubicBezTo>
                    <a:pt x="507" y="1967"/>
                    <a:pt x="507" y="1967"/>
                    <a:pt x="507" y="1967"/>
                  </a:cubicBezTo>
                  <a:cubicBezTo>
                    <a:pt x="510" y="1966"/>
                    <a:pt x="510" y="1966"/>
                    <a:pt x="510" y="1966"/>
                  </a:cubicBezTo>
                  <a:cubicBezTo>
                    <a:pt x="511" y="1966"/>
                    <a:pt x="512" y="1966"/>
                    <a:pt x="512" y="1967"/>
                  </a:cubicBezTo>
                  <a:cubicBezTo>
                    <a:pt x="517" y="1973"/>
                    <a:pt x="520" y="1980"/>
                    <a:pt x="519" y="1988"/>
                  </a:cubicBezTo>
                  <a:cubicBezTo>
                    <a:pt x="517" y="1993"/>
                    <a:pt x="517" y="1993"/>
                    <a:pt x="517" y="1993"/>
                  </a:cubicBezTo>
                  <a:cubicBezTo>
                    <a:pt x="516" y="1994"/>
                    <a:pt x="516" y="1994"/>
                    <a:pt x="516" y="1994"/>
                  </a:cubicBezTo>
                  <a:cubicBezTo>
                    <a:pt x="511" y="1997"/>
                    <a:pt x="511" y="1997"/>
                    <a:pt x="511" y="1997"/>
                  </a:cubicBezTo>
                  <a:cubicBezTo>
                    <a:pt x="509" y="1997"/>
                    <a:pt x="509" y="1997"/>
                    <a:pt x="509" y="1997"/>
                  </a:cubicBezTo>
                  <a:cubicBezTo>
                    <a:pt x="503" y="1993"/>
                    <a:pt x="503" y="1993"/>
                    <a:pt x="503" y="1993"/>
                  </a:cubicBezTo>
                  <a:cubicBezTo>
                    <a:pt x="499" y="1995"/>
                    <a:pt x="499" y="1995"/>
                    <a:pt x="499" y="1995"/>
                  </a:cubicBezTo>
                  <a:cubicBezTo>
                    <a:pt x="498" y="1999"/>
                    <a:pt x="498" y="1999"/>
                    <a:pt x="498" y="1999"/>
                  </a:cubicBezTo>
                  <a:cubicBezTo>
                    <a:pt x="503" y="2004"/>
                    <a:pt x="503" y="2004"/>
                    <a:pt x="503" y="2004"/>
                  </a:cubicBezTo>
                  <a:cubicBezTo>
                    <a:pt x="503" y="2004"/>
                    <a:pt x="503" y="2004"/>
                    <a:pt x="503" y="2004"/>
                  </a:cubicBezTo>
                  <a:cubicBezTo>
                    <a:pt x="508" y="2011"/>
                    <a:pt x="508" y="2011"/>
                    <a:pt x="508" y="2011"/>
                  </a:cubicBezTo>
                  <a:cubicBezTo>
                    <a:pt x="513" y="2017"/>
                    <a:pt x="513" y="2017"/>
                    <a:pt x="513" y="2017"/>
                  </a:cubicBezTo>
                  <a:cubicBezTo>
                    <a:pt x="513" y="2019"/>
                    <a:pt x="513" y="2019"/>
                    <a:pt x="513" y="2019"/>
                  </a:cubicBezTo>
                  <a:cubicBezTo>
                    <a:pt x="510" y="2024"/>
                    <a:pt x="510" y="2024"/>
                    <a:pt x="510" y="2024"/>
                  </a:cubicBezTo>
                  <a:cubicBezTo>
                    <a:pt x="509" y="2025"/>
                    <a:pt x="509" y="2025"/>
                    <a:pt x="509" y="2025"/>
                  </a:cubicBezTo>
                  <a:cubicBezTo>
                    <a:pt x="503" y="2025"/>
                    <a:pt x="503" y="2025"/>
                    <a:pt x="503" y="2025"/>
                  </a:cubicBezTo>
                  <a:cubicBezTo>
                    <a:pt x="502" y="2025"/>
                    <a:pt x="502" y="2025"/>
                    <a:pt x="502" y="2025"/>
                  </a:cubicBezTo>
                  <a:cubicBezTo>
                    <a:pt x="496" y="2020"/>
                    <a:pt x="496" y="2020"/>
                    <a:pt x="496" y="2020"/>
                  </a:cubicBezTo>
                  <a:cubicBezTo>
                    <a:pt x="490" y="2017"/>
                    <a:pt x="490" y="2017"/>
                    <a:pt x="490" y="2017"/>
                  </a:cubicBezTo>
                  <a:cubicBezTo>
                    <a:pt x="489" y="2017"/>
                    <a:pt x="489" y="2017"/>
                    <a:pt x="489" y="2017"/>
                  </a:cubicBezTo>
                  <a:cubicBezTo>
                    <a:pt x="491" y="2020"/>
                    <a:pt x="491" y="2020"/>
                    <a:pt x="491" y="2020"/>
                  </a:cubicBezTo>
                  <a:cubicBezTo>
                    <a:pt x="492" y="2021"/>
                    <a:pt x="492" y="2021"/>
                    <a:pt x="492" y="2021"/>
                  </a:cubicBezTo>
                  <a:cubicBezTo>
                    <a:pt x="492" y="2026"/>
                    <a:pt x="492" y="2026"/>
                    <a:pt x="492" y="2026"/>
                  </a:cubicBezTo>
                  <a:cubicBezTo>
                    <a:pt x="494" y="2032"/>
                    <a:pt x="494" y="2032"/>
                    <a:pt x="494" y="2032"/>
                  </a:cubicBezTo>
                  <a:cubicBezTo>
                    <a:pt x="500" y="2039"/>
                    <a:pt x="500" y="2039"/>
                    <a:pt x="500" y="2039"/>
                  </a:cubicBezTo>
                  <a:cubicBezTo>
                    <a:pt x="501" y="2039"/>
                    <a:pt x="501" y="2039"/>
                    <a:pt x="501" y="2039"/>
                  </a:cubicBezTo>
                  <a:cubicBezTo>
                    <a:pt x="503" y="2045"/>
                    <a:pt x="503" y="2045"/>
                    <a:pt x="503" y="2045"/>
                  </a:cubicBezTo>
                  <a:cubicBezTo>
                    <a:pt x="504" y="2046"/>
                    <a:pt x="504" y="2046"/>
                    <a:pt x="504" y="2046"/>
                  </a:cubicBezTo>
                  <a:cubicBezTo>
                    <a:pt x="504" y="2046"/>
                    <a:pt x="504" y="2046"/>
                    <a:pt x="504" y="2046"/>
                  </a:cubicBezTo>
                  <a:cubicBezTo>
                    <a:pt x="509" y="2052"/>
                    <a:pt x="509" y="2052"/>
                    <a:pt x="509" y="2052"/>
                  </a:cubicBezTo>
                  <a:cubicBezTo>
                    <a:pt x="509" y="2052"/>
                    <a:pt x="509" y="2052"/>
                    <a:pt x="509" y="2052"/>
                  </a:cubicBezTo>
                  <a:cubicBezTo>
                    <a:pt x="512" y="2059"/>
                    <a:pt x="512" y="2059"/>
                    <a:pt x="512" y="2059"/>
                  </a:cubicBezTo>
                  <a:cubicBezTo>
                    <a:pt x="512" y="2059"/>
                    <a:pt x="512" y="2059"/>
                    <a:pt x="512" y="2059"/>
                  </a:cubicBezTo>
                  <a:cubicBezTo>
                    <a:pt x="514" y="2064"/>
                    <a:pt x="514" y="2064"/>
                    <a:pt x="514" y="2064"/>
                  </a:cubicBezTo>
                  <a:cubicBezTo>
                    <a:pt x="519" y="2068"/>
                    <a:pt x="519" y="2068"/>
                    <a:pt x="519" y="2068"/>
                  </a:cubicBezTo>
                  <a:cubicBezTo>
                    <a:pt x="519" y="2068"/>
                    <a:pt x="519" y="2068"/>
                    <a:pt x="519" y="2068"/>
                  </a:cubicBezTo>
                  <a:cubicBezTo>
                    <a:pt x="523" y="2074"/>
                    <a:pt x="523" y="2074"/>
                    <a:pt x="523" y="2074"/>
                  </a:cubicBezTo>
                  <a:cubicBezTo>
                    <a:pt x="523" y="2076"/>
                    <a:pt x="523" y="2076"/>
                    <a:pt x="523" y="2076"/>
                  </a:cubicBezTo>
                  <a:cubicBezTo>
                    <a:pt x="521" y="2080"/>
                    <a:pt x="521" y="2080"/>
                    <a:pt x="521" y="2080"/>
                  </a:cubicBezTo>
                  <a:cubicBezTo>
                    <a:pt x="526" y="2083"/>
                    <a:pt x="526" y="2083"/>
                    <a:pt x="526" y="2083"/>
                  </a:cubicBezTo>
                  <a:cubicBezTo>
                    <a:pt x="526" y="2083"/>
                    <a:pt x="526" y="2083"/>
                    <a:pt x="526" y="2083"/>
                  </a:cubicBezTo>
                  <a:cubicBezTo>
                    <a:pt x="532" y="2087"/>
                    <a:pt x="532" y="2087"/>
                    <a:pt x="532" y="2087"/>
                  </a:cubicBezTo>
                  <a:cubicBezTo>
                    <a:pt x="532" y="2089"/>
                    <a:pt x="532" y="2089"/>
                    <a:pt x="532" y="2089"/>
                  </a:cubicBezTo>
                  <a:cubicBezTo>
                    <a:pt x="532" y="2094"/>
                    <a:pt x="532" y="2094"/>
                    <a:pt x="532" y="2094"/>
                  </a:cubicBezTo>
                  <a:cubicBezTo>
                    <a:pt x="532" y="2095"/>
                    <a:pt x="532" y="2095"/>
                    <a:pt x="532" y="2095"/>
                  </a:cubicBezTo>
                  <a:cubicBezTo>
                    <a:pt x="526" y="2101"/>
                    <a:pt x="526" y="2101"/>
                    <a:pt x="526" y="2101"/>
                  </a:cubicBezTo>
                  <a:cubicBezTo>
                    <a:pt x="522" y="2106"/>
                    <a:pt x="522" y="2106"/>
                    <a:pt x="522" y="2106"/>
                  </a:cubicBezTo>
                  <a:cubicBezTo>
                    <a:pt x="522" y="2111"/>
                    <a:pt x="522" y="2111"/>
                    <a:pt x="522" y="2111"/>
                  </a:cubicBezTo>
                  <a:cubicBezTo>
                    <a:pt x="526" y="2116"/>
                    <a:pt x="526" y="2116"/>
                    <a:pt x="526" y="2116"/>
                  </a:cubicBezTo>
                  <a:cubicBezTo>
                    <a:pt x="527" y="2117"/>
                    <a:pt x="527" y="2117"/>
                    <a:pt x="527" y="2117"/>
                  </a:cubicBezTo>
                  <a:cubicBezTo>
                    <a:pt x="527" y="2124"/>
                    <a:pt x="527" y="2124"/>
                    <a:pt x="527" y="2124"/>
                  </a:cubicBezTo>
                  <a:cubicBezTo>
                    <a:pt x="526" y="2125"/>
                    <a:pt x="526" y="2125"/>
                    <a:pt x="526" y="2125"/>
                  </a:cubicBezTo>
                  <a:cubicBezTo>
                    <a:pt x="525" y="2125"/>
                    <a:pt x="525" y="2125"/>
                    <a:pt x="525" y="2125"/>
                  </a:cubicBezTo>
                  <a:cubicBezTo>
                    <a:pt x="528" y="2125"/>
                    <a:pt x="528" y="2125"/>
                    <a:pt x="528" y="2125"/>
                  </a:cubicBezTo>
                  <a:cubicBezTo>
                    <a:pt x="528" y="2125"/>
                    <a:pt x="528" y="2125"/>
                    <a:pt x="528" y="2125"/>
                  </a:cubicBezTo>
                  <a:cubicBezTo>
                    <a:pt x="536" y="2128"/>
                    <a:pt x="536" y="2128"/>
                    <a:pt x="536" y="2128"/>
                  </a:cubicBezTo>
                  <a:cubicBezTo>
                    <a:pt x="542" y="2129"/>
                    <a:pt x="542" y="2129"/>
                    <a:pt x="542" y="2129"/>
                  </a:cubicBezTo>
                  <a:cubicBezTo>
                    <a:pt x="542" y="2129"/>
                    <a:pt x="542" y="2129"/>
                    <a:pt x="542" y="2129"/>
                  </a:cubicBezTo>
                  <a:cubicBezTo>
                    <a:pt x="548" y="2131"/>
                    <a:pt x="548" y="2131"/>
                    <a:pt x="548" y="2131"/>
                  </a:cubicBezTo>
                  <a:cubicBezTo>
                    <a:pt x="553" y="2131"/>
                    <a:pt x="553" y="2131"/>
                    <a:pt x="553" y="2131"/>
                  </a:cubicBezTo>
                  <a:cubicBezTo>
                    <a:pt x="559" y="2128"/>
                    <a:pt x="559" y="2128"/>
                    <a:pt x="559" y="2128"/>
                  </a:cubicBezTo>
                  <a:cubicBezTo>
                    <a:pt x="566" y="2125"/>
                    <a:pt x="566" y="2125"/>
                    <a:pt x="566" y="2125"/>
                  </a:cubicBezTo>
                  <a:cubicBezTo>
                    <a:pt x="573" y="2121"/>
                    <a:pt x="573" y="2121"/>
                    <a:pt x="573" y="2121"/>
                  </a:cubicBezTo>
                  <a:cubicBezTo>
                    <a:pt x="573" y="2121"/>
                    <a:pt x="573" y="2121"/>
                    <a:pt x="573" y="2121"/>
                  </a:cubicBezTo>
                  <a:cubicBezTo>
                    <a:pt x="579" y="2120"/>
                    <a:pt x="579" y="2120"/>
                    <a:pt x="579" y="2120"/>
                  </a:cubicBezTo>
                  <a:cubicBezTo>
                    <a:pt x="579" y="2120"/>
                    <a:pt x="579" y="2120"/>
                    <a:pt x="579" y="2120"/>
                  </a:cubicBezTo>
                  <a:cubicBezTo>
                    <a:pt x="585" y="2119"/>
                    <a:pt x="585" y="2119"/>
                    <a:pt x="585" y="2119"/>
                  </a:cubicBezTo>
                  <a:cubicBezTo>
                    <a:pt x="587" y="2119"/>
                    <a:pt x="587" y="2119"/>
                    <a:pt x="587" y="2119"/>
                  </a:cubicBezTo>
                  <a:cubicBezTo>
                    <a:pt x="587" y="2119"/>
                    <a:pt x="587" y="2119"/>
                    <a:pt x="587" y="2119"/>
                  </a:cubicBezTo>
                  <a:cubicBezTo>
                    <a:pt x="593" y="2117"/>
                    <a:pt x="593" y="2117"/>
                    <a:pt x="593" y="2117"/>
                  </a:cubicBezTo>
                  <a:cubicBezTo>
                    <a:pt x="593" y="2117"/>
                    <a:pt x="593" y="2117"/>
                    <a:pt x="593" y="2117"/>
                  </a:cubicBezTo>
                  <a:cubicBezTo>
                    <a:pt x="600" y="2118"/>
                    <a:pt x="600" y="2118"/>
                    <a:pt x="600" y="2118"/>
                  </a:cubicBezTo>
                  <a:cubicBezTo>
                    <a:pt x="600" y="2118"/>
                    <a:pt x="600" y="2118"/>
                    <a:pt x="600" y="2118"/>
                  </a:cubicBezTo>
                  <a:cubicBezTo>
                    <a:pt x="606" y="2123"/>
                    <a:pt x="606" y="2123"/>
                    <a:pt x="606" y="2123"/>
                  </a:cubicBezTo>
                  <a:cubicBezTo>
                    <a:pt x="610" y="2123"/>
                    <a:pt x="610" y="2123"/>
                    <a:pt x="610" y="2123"/>
                  </a:cubicBezTo>
                  <a:cubicBezTo>
                    <a:pt x="614" y="2119"/>
                    <a:pt x="614" y="2119"/>
                    <a:pt x="614" y="2119"/>
                  </a:cubicBezTo>
                  <a:cubicBezTo>
                    <a:pt x="615" y="2119"/>
                    <a:pt x="615" y="2119"/>
                    <a:pt x="615" y="2119"/>
                  </a:cubicBezTo>
                  <a:cubicBezTo>
                    <a:pt x="623" y="2100"/>
                    <a:pt x="629" y="2106"/>
                    <a:pt x="612" y="2085"/>
                  </a:cubicBezTo>
                  <a:cubicBezTo>
                    <a:pt x="611" y="2084"/>
                    <a:pt x="611" y="2084"/>
                    <a:pt x="611" y="2084"/>
                  </a:cubicBezTo>
                  <a:cubicBezTo>
                    <a:pt x="609" y="2075"/>
                    <a:pt x="609" y="2075"/>
                    <a:pt x="609" y="2075"/>
                  </a:cubicBezTo>
                  <a:cubicBezTo>
                    <a:pt x="609" y="2075"/>
                    <a:pt x="609" y="2075"/>
                    <a:pt x="609" y="2075"/>
                  </a:cubicBezTo>
                  <a:cubicBezTo>
                    <a:pt x="610" y="2068"/>
                    <a:pt x="610" y="2068"/>
                    <a:pt x="610" y="2068"/>
                  </a:cubicBezTo>
                  <a:cubicBezTo>
                    <a:pt x="610" y="2068"/>
                    <a:pt x="610" y="2068"/>
                    <a:pt x="610" y="2068"/>
                  </a:cubicBezTo>
                  <a:cubicBezTo>
                    <a:pt x="612" y="2061"/>
                    <a:pt x="612" y="2061"/>
                    <a:pt x="612" y="2061"/>
                  </a:cubicBezTo>
                  <a:cubicBezTo>
                    <a:pt x="613" y="2060"/>
                    <a:pt x="613" y="2060"/>
                    <a:pt x="613" y="2060"/>
                  </a:cubicBezTo>
                  <a:cubicBezTo>
                    <a:pt x="617" y="2055"/>
                    <a:pt x="617" y="2055"/>
                    <a:pt x="617" y="2055"/>
                  </a:cubicBezTo>
                  <a:cubicBezTo>
                    <a:pt x="617" y="2053"/>
                    <a:pt x="617" y="2053"/>
                    <a:pt x="617" y="2053"/>
                  </a:cubicBezTo>
                  <a:cubicBezTo>
                    <a:pt x="618" y="2052"/>
                    <a:pt x="618" y="2052"/>
                    <a:pt x="618" y="2052"/>
                  </a:cubicBezTo>
                  <a:cubicBezTo>
                    <a:pt x="622" y="2046"/>
                    <a:pt x="622" y="2046"/>
                    <a:pt x="622" y="2046"/>
                  </a:cubicBezTo>
                  <a:cubicBezTo>
                    <a:pt x="627" y="2040"/>
                    <a:pt x="627" y="2040"/>
                    <a:pt x="627" y="2040"/>
                  </a:cubicBezTo>
                  <a:cubicBezTo>
                    <a:pt x="627" y="2040"/>
                    <a:pt x="627" y="2040"/>
                    <a:pt x="627" y="2040"/>
                  </a:cubicBezTo>
                  <a:cubicBezTo>
                    <a:pt x="631" y="2037"/>
                    <a:pt x="631" y="2037"/>
                    <a:pt x="631" y="2037"/>
                  </a:cubicBezTo>
                  <a:cubicBezTo>
                    <a:pt x="632" y="2036"/>
                    <a:pt x="632" y="2036"/>
                    <a:pt x="632" y="2036"/>
                  </a:cubicBezTo>
                  <a:cubicBezTo>
                    <a:pt x="638" y="2035"/>
                    <a:pt x="638" y="2035"/>
                    <a:pt x="638" y="2035"/>
                  </a:cubicBezTo>
                  <a:cubicBezTo>
                    <a:pt x="639" y="2036"/>
                    <a:pt x="639" y="2036"/>
                    <a:pt x="639" y="2036"/>
                  </a:cubicBezTo>
                  <a:cubicBezTo>
                    <a:pt x="640" y="2037"/>
                    <a:pt x="640" y="2037"/>
                    <a:pt x="640" y="2037"/>
                  </a:cubicBezTo>
                  <a:cubicBezTo>
                    <a:pt x="640" y="2041"/>
                    <a:pt x="640" y="2041"/>
                    <a:pt x="640" y="2041"/>
                  </a:cubicBezTo>
                  <a:cubicBezTo>
                    <a:pt x="644" y="2040"/>
                    <a:pt x="644" y="2040"/>
                    <a:pt x="644" y="2040"/>
                  </a:cubicBezTo>
                  <a:cubicBezTo>
                    <a:pt x="647" y="2036"/>
                    <a:pt x="647" y="2036"/>
                    <a:pt x="647" y="2036"/>
                  </a:cubicBezTo>
                  <a:cubicBezTo>
                    <a:pt x="644" y="2030"/>
                    <a:pt x="644" y="2030"/>
                    <a:pt x="644" y="2030"/>
                  </a:cubicBezTo>
                  <a:cubicBezTo>
                    <a:pt x="644" y="2030"/>
                    <a:pt x="644" y="2030"/>
                    <a:pt x="644" y="2030"/>
                  </a:cubicBezTo>
                  <a:cubicBezTo>
                    <a:pt x="641" y="2024"/>
                    <a:pt x="641" y="2024"/>
                    <a:pt x="641" y="2024"/>
                  </a:cubicBezTo>
                  <a:cubicBezTo>
                    <a:pt x="641" y="2023"/>
                    <a:pt x="641" y="2023"/>
                    <a:pt x="641" y="2023"/>
                  </a:cubicBezTo>
                  <a:cubicBezTo>
                    <a:pt x="644" y="2021"/>
                    <a:pt x="658" y="2020"/>
                    <a:pt x="662" y="2019"/>
                  </a:cubicBezTo>
                  <a:cubicBezTo>
                    <a:pt x="668" y="2016"/>
                    <a:pt x="668" y="2016"/>
                    <a:pt x="668" y="2016"/>
                  </a:cubicBezTo>
                  <a:cubicBezTo>
                    <a:pt x="669" y="2016"/>
                    <a:pt x="669" y="2016"/>
                    <a:pt x="669" y="2016"/>
                  </a:cubicBezTo>
                  <a:cubicBezTo>
                    <a:pt x="674" y="2018"/>
                    <a:pt x="674" y="2018"/>
                    <a:pt x="674" y="2018"/>
                  </a:cubicBezTo>
                  <a:cubicBezTo>
                    <a:pt x="679" y="2019"/>
                    <a:pt x="679" y="2019"/>
                    <a:pt x="679" y="2019"/>
                  </a:cubicBezTo>
                  <a:cubicBezTo>
                    <a:pt x="685" y="2016"/>
                    <a:pt x="685" y="2016"/>
                    <a:pt x="685" y="2016"/>
                  </a:cubicBezTo>
                  <a:cubicBezTo>
                    <a:pt x="687" y="2016"/>
                    <a:pt x="687" y="2016"/>
                    <a:pt x="687" y="2016"/>
                  </a:cubicBezTo>
                  <a:cubicBezTo>
                    <a:pt x="688" y="2017"/>
                    <a:pt x="688" y="2017"/>
                    <a:pt x="688" y="2017"/>
                  </a:cubicBezTo>
                  <a:cubicBezTo>
                    <a:pt x="688" y="2020"/>
                    <a:pt x="688" y="2020"/>
                    <a:pt x="688" y="2020"/>
                  </a:cubicBezTo>
                  <a:cubicBezTo>
                    <a:pt x="691" y="2018"/>
                    <a:pt x="691" y="2018"/>
                    <a:pt x="691" y="2018"/>
                  </a:cubicBezTo>
                  <a:cubicBezTo>
                    <a:pt x="692" y="2018"/>
                    <a:pt x="692" y="2018"/>
                    <a:pt x="692" y="2018"/>
                  </a:cubicBezTo>
                  <a:cubicBezTo>
                    <a:pt x="697" y="2018"/>
                    <a:pt x="697" y="2018"/>
                    <a:pt x="697" y="2018"/>
                  </a:cubicBezTo>
                  <a:cubicBezTo>
                    <a:pt x="703" y="2013"/>
                    <a:pt x="703" y="2013"/>
                    <a:pt x="703" y="2013"/>
                  </a:cubicBezTo>
                  <a:cubicBezTo>
                    <a:pt x="704" y="2012"/>
                    <a:pt x="704" y="2012"/>
                    <a:pt x="704" y="2012"/>
                  </a:cubicBezTo>
                  <a:cubicBezTo>
                    <a:pt x="709" y="2012"/>
                    <a:pt x="709" y="2012"/>
                    <a:pt x="709" y="2012"/>
                  </a:cubicBezTo>
                  <a:cubicBezTo>
                    <a:pt x="710" y="2012"/>
                    <a:pt x="710" y="2012"/>
                    <a:pt x="710" y="2012"/>
                  </a:cubicBezTo>
                  <a:cubicBezTo>
                    <a:pt x="716" y="2014"/>
                    <a:pt x="716" y="2014"/>
                    <a:pt x="716" y="2014"/>
                  </a:cubicBezTo>
                  <a:cubicBezTo>
                    <a:pt x="721" y="2014"/>
                    <a:pt x="721" y="2014"/>
                    <a:pt x="721" y="2014"/>
                  </a:cubicBezTo>
                  <a:cubicBezTo>
                    <a:pt x="722" y="2015"/>
                    <a:pt x="722" y="2015"/>
                    <a:pt x="722" y="2015"/>
                  </a:cubicBezTo>
                  <a:cubicBezTo>
                    <a:pt x="722" y="2016"/>
                    <a:pt x="722" y="2016"/>
                    <a:pt x="722" y="2016"/>
                  </a:cubicBezTo>
                  <a:cubicBezTo>
                    <a:pt x="721" y="2021"/>
                    <a:pt x="721" y="2021"/>
                    <a:pt x="721" y="2021"/>
                  </a:cubicBezTo>
                  <a:cubicBezTo>
                    <a:pt x="724" y="2024"/>
                    <a:pt x="724" y="2024"/>
                    <a:pt x="724" y="2024"/>
                  </a:cubicBezTo>
                  <a:cubicBezTo>
                    <a:pt x="737" y="1995"/>
                    <a:pt x="734" y="2016"/>
                    <a:pt x="737" y="1981"/>
                  </a:cubicBezTo>
                  <a:cubicBezTo>
                    <a:pt x="738" y="1976"/>
                    <a:pt x="740" y="1970"/>
                    <a:pt x="744" y="1965"/>
                  </a:cubicBezTo>
                  <a:cubicBezTo>
                    <a:pt x="744" y="1960"/>
                    <a:pt x="744" y="1960"/>
                    <a:pt x="744" y="1960"/>
                  </a:cubicBezTo>
                  <a:cubicBezTo>
                    <a:pt x="744" y="1960"/>
                    <a:pt x="744" y="1960"/>
                    <a:pt x="744" y="1960"/>
                  </a:cubicBezTo>
                  <a:cubicBezTo>
                    <a:pt x="747" y="1954"/>
                    <a:pt x="747" y="1954"/>
                    <a:pt x="747" y="1954"/>
                  </a:cubicBezTo>
                  <a:cubicBezTo>
                    <a:pt x="748" y="1953"/>
                    <a:pt x="748" y="1953"/>
                    <a:pt x="748" y="1953"/>
                  </a:cubicBezTo>
                  <a:cubicBezTo>
                    <a:pt x="752" y="1951"/>
                    <a:pt x="752" y="1951"/>
                    <a:pt x="752" y="1951"/>
                  </a:cubicBezTo>
                  <a:cubicBezTo>
                    <a:pt x="752" y="1946"/>
                    <a:pt x="752" y="1946"/>
                    <a:pt x="752" y="1946"/>
                  </a:cubicBezTo>
                  <a:cubicBezTo>
                    <a:pt x="752" y="1940"/>
                    <a:pt x="752" y="1940"/>
                    <a:pt x="752" y="1940"/>
                  </a:cubicBezTo>
                  <a:cubicBezTo>
                    <a:pt x="752" y="1940"/>
                    <a:pt x="752" y="1939"/>
                    <a:pt x="753" y="1939"/>
                  </a:cubicBezTo>
                  <a:cubicBezTo>
                    <a:pt x="757" y="1937"/>
                    <a:pt x="757" y="1937"/>
                    <a:pt x="757" y="1937"/>
                  </a:cubicBezTo>
                  <a:cubicBezTo>
                    <a:pt x="754" y="1932"/>
                    <a:pt x="754" y="1932"/>
                    <a:pt x="754" y="1932"/>
                  </a:cubicBezTo>
                  <a:cubicBezTo>
                    <a:pt x="754" y="1931"/>
                    <a:pt x="754" y="1931"/>
                    <a:pt x="754" y="1931"/>
                  </a:cubicBezTo>
                  <a:cubicBezTo>
                    <a:pt x="756" y="1925"/>
                    <a:pt x="756" y="1925"/>
                    <a:pt x="756" y="1925"/>
                  </a:cubicBezTo>
                  <a:cubicBezTo>
                    <a:pt x="755" y="1919"/>
                    <a:pt x="755" y="1919"/>
                    <a:pt x="755" y="1919"/>
                  </a:cubicBezTo>
                  <a:cubicBezTo>
                    <a:pt x="755" y="1919"/>
                    <a:pt x="755" y="1919"/>
                    <a:pt x="755" y="1919"/>
                  </a:cubicBezTo>
                  <a:cubicBezTo>
                    <a:pt x="756" y="1914"/>
                    <a:pt x="756" y="1914"/>
                    <a:pt x="756" y="1914"/>
                  </a:cubicBezTo>
                  <a:cubicBezTo>
                    <a:pt x="754" y="1909"/>
                    <a:pt x="754" y="1909"/>
                    <a:pt x="754" y="1909"/>
                  </a:cubicBezTo>
                  <a:cubicBezTo>
                    <a:pt x="753" y="1908"/>
                    <a:pt x="753" y="1908"/>
                    <a:pt x="753" y="1908"/>
                  </a:cubicBezTo>
                  <a:cubicBezTo>
                    <a:pt x="754" y="1902"/>
                    <a:pt x="754" y="1902"/>
                    <a:pt x="754" y="1902"/>
                  </a:cubicBezTo>
                  <a:cubicBezTo>
                    <a:pt x="754" y="1901"/>
                    <a:pt x="755" y="1901"/>
                    <a:pt x="755" y="1901"/>
                  </a:cubicBezTo>
                  <a:cubicBezTo>
                    <a:pt x="760" y="1900"/>
                    <a:pt x="760" y="1900"/>
                    <a:pt x="760" y="1900"/>
                  </a:cubicBezTo>
                  <a:cubicBezTo>
                    <a:pt x="762" y="1896"/>
                    <a:pt x="762" y="1896"/>
                    <a:pt x="762" y="1896"/>
                  </a:cubicBezTo>
                  <a:cubicBezTo>
                    <a:pt x="759" y="1894"/>
                    <a:pt x="757" y="1892"/>
                    <a:pt x="755" y="1889"/>
                  </a:cubicBezTo>
                  <a:cubicBezTo>
                    <a:pt x="755" y="1888"/>
                    <a:pt x="755" y="1888"/>
                    <a:pt x="755" y="1888"/>
                  </a:cubicBezTo>
                  <a:cubicBezTo>
                    <a:pt x="753" y="1883"/>
                    <a:pt x="753" y="1883"/>
                    <a:pt x="753" y="1883"/>
                  </a:cubicBezTo>
                  <a:cubicBezTo>
                    <a:pt x="753" y="1882"/>
                    <a:pt x="753" y="1882"/>
                    <a:pt x="753" y="1882"/>
                  </a:cubicBezTo>
                  <a:cubicBezTo>
                    <a:pt x="754" y="1877"/>
                    <a:pt x="754" y="1877"/>
                    <a:pt x="754" y="1877"/>
                  </a:cubicBezTo>
                  <a:cubicBezTo>
                    <a:pt x="753" y="1876"/>
                    <a:pt x="753" y="1876"/>
                    <a:pt x="753" y="1876"/>
                  </a:cubicBezTo>
                  <a:cubicBezTo>
                    <a:pt x="752" y="1875"/>
                    <a:pt x="751" y="1874"/>
                    <a:pt x="752" y="1873"/>
                  </a:cubicBezTo>
                  <a:cubicBezTo>
                    <a:pt x="755" y="1868"/>
                    <a:pt x="755" y="1868"/>
                    <a:pt x="755" y="1868"/>
                  </a:cubicBezTo>
                  <a:cubicBezTo>
                    <a:pt x="757" y="1862"/>
                    <a:pt x="757" y="1862"/>
                    <a:pt x="757" y="1862"/>
                  </a:cubicBezTo>
                  <a:cubicBezTo>
                    <a:pt x="758" y="1862"/>
                    <a:pt x="758" y="1862"/>
                    <a:pt x="758" y="1862"/>
                  </a:cubicBezTo>
                  <a:cubicBezTo>
                    <a:pt x="762" y="1856"/>
                    <a:pt x="762" y="1856"/>
                    <a:pt x="762" y="1856"/>
                  </a:cubicBezTo>
                  <a:cubicBezTo>
                    <a:pt x="761" y="1851"/>
                    <a:pt x="761" y="1851"/>
                    <a:pt x="761" y="1851"/>
                  </a:cubicBezTo>
                  <a:cubicBezTo>
                    <a:pt x="761" y="1850"/>
                    <a:pt x="761" y="1850"/>
                    <a:pt x="761" y="1850"/>
                  </a:cubicBezTo>
                  <a:cubicBezTo>
                    <a:pt x="764" y="1844"/>
                    <a:pt x="764" y="1844"/>
                    <a:pt x="764" y="1844"/>
                  </a:cubicBezTo>
                  <a:cubicBezTo>
                    <a:pt x="763" y="1840"/>
                    <a:pt x="763" y="1840"/>
                    <a:pt x="763" y="1840"/>
                  </a:cubicBezTo>
                  <a:cubicBezTo>
                    <a:pt x="759" y="1839"/>
                    <a:pt x="759" y="1839"/>
                    <a:pt x="759" y="1839"/>
                  </a:cubicBezTo>
                  <a:cubicBezTo>
                    <a:pt x="758" y="1838"/>
                    <a:pt x="758" y="1838"/>
                    <a:pt x="758" y="1838"/>
                  </a:cubicBezTo>
                  <a:cubicBezTo>
                    <a:pt x="753" y="1833"/>
                    <a:pt x="753" y="1833"/>
                    <a:pt x="753" y="1833"/>
                  </a:cubicBezTo>
                  <a:cubicBezTo>
                    <a:pt x="753" y="1831"/>
                    <a:pt x="753" y="1831"/>
                    <a:pt x="753" y="1831"/>
                  </a:cubicBezTo>
                  <a:cubicBezTo>
                    <a:pt x="754" y="1830"/>
                    <a:pt x="754" y="1830"/>
                    <a:pt x="754" y="1830"/>
                  </a:cubicBezTo>
                  <a:cubicBezTo>
                    <a:pt x="758" y="1829"/>
                    <a:pt x="758" y="1829"/>
                    <a:pt x="758" y="1829"/>
                  </a:cubicBezTo>
                  <a:cubicBezTo>
                    <a:pt x="756" y="1825"/>
                    <a:pt x="756" y="1825"/>
                    <a:pt x="756" y="1825"/>
                  </a:cubicBezTo>
                  <a:cubicBezTo>
                    <a:pt x="756" y="1825"/>
                    <a:pt x="756" y="1825"/>
                    <a:pt x="756" y="1825"/>
                  </a:cubicBezTo>
                  <a:cubicBezTo>
                    <a:pt x="755" y="1819"/>
                    <a:pt x="755" y="1819"/>
                    <a:pt x="755" y="1819"/>
                  </a:cubicBezTo>
                  <a:cubicBezTo>
                    <a:pt x="755" y="1817"/>
                    <a:pt x="755" y="1817"/>
                    <a:pt x="755" y="1817"/>
                  </a:cubicBezTo>
                  <a:cubicBezTo>
                    <a:pt x="757" y="1817"/>
                    <a:pt x="757" y="1817"/>
                    <a:pt x="757" y="1817"/>
                  </a:cubicBezTo>
                  <a:cubicBezTo>
                    <a:pt x="761" y="1818"/>
                    <a:pt x="761" y="1818"/>
                    <a:pt x="761" y="1818"/>
                  </a:cubicBezTo>
                  <a:cubicBezTo>
                    <a:pt x="760" y="1814"/>
                    <a:pt x="760" y="1814"/>
                    <a:pt x="760" y="1814"/>
                  </a:cubicBezTo>
                  <a:cubicBezTo>
                    <a:pt x="760" y="1814"/>
                    <a:pt x="760" y="1814"/>
                    <a:pt x="760" y="1814"/>
                  </a:cubicBezTo>
                  <a:cubicBezTo>
                    <a:pt x="760" y="1809"/>
                    <a:pt x="760" y="1809"/>
                    <a:pt x="760" y="1809"/>
                  </a:cubicBezTo>
                  <a:cubicBezTo>
                    <a:pt x="759" y="1808"/>
                    <a:pt x="759" y="1808"/>
                    <a:pt x="759" y="1808"/>
                  </a:cubicBezTo>
                  <a:cubicBezTo>
                    <a:pt x="758" y="1808"/>
                    <a:pt x="758" y="1808"/>
                    <a:pt x="758" y="1808"/>
                  </a:cubicBezTo>
                  <a:cubicBezTo>
                    <a:pt x="752" y="1802"/>
                    <a:pt x="752" y="1802"/>
                    <a:pt x="752" y="1802"/>
                  </a:cubicBezTo>
                  <a:cubicBezTo>
                    <a:pt x="746" y="1797"/>
                    <a:pt x="746" y="1797"/>
                    <a:pt x="746" y="1797"/>
                  </a:cubicBezTo>
                  <a:cubicBezTo>
                    <a:pt x="745" y="1795"/>
                    <a:pt x="745" y="1795"/>
                    <a:pt x="745" y="1795"/>
                  </a:cubicBezTo>
                  <a:cubicBezTo>
                    <a:pt x="745" y="1793"/>
                    <a:pt x="745" y="1793"/>
                    <a:pt x="745" y="1793"/>
                  </a:cubicBezTo>
                  <a:cubicBezTo>
                    <a:pt x="746" y="1791"/>
                    <a:pt x="746" y="1791"/>
                    <a:pt x="746" y="1791"/>
                  </a:cubicBezTo>
                  <a:cubicBezTo>
                    <a:pt x="748" y="1791"/>
                    <a:pt x="748" y="1791"/>
                    <a:pt x="748" y="1791"/>
                  </a:cubicBezTo>
                  <a:cubicBezTo>
                    <a:pt x="753" y="1793"/>
                    <a:pt x="753" y="1793"/>
                    <a:pt x="753" y="1793"/>
                  </a:cubicBezTo>
                  <a:cubicBezTo>
                    <a:pt x="758" y="1793"/>
                    <a:pt x="758" y="1793"/>
                    <a:pt x="758" y="1793"/>
                  </a:cubicBezTo>
                  <a:cubicBezTo>
                    <a:pt x="758" y="1793"/>
                    <a:pt x="758" y="1793"/>
                    <a:pt x="758" y="1793"/>
                  </a:cubicBezTo>
                  <a:cubicBezTo>
                    <a:pt x="762" y="1793"/>
                    <a:pt x="762" y="1793"/>
                    <a:pt x="762" y="1793"/>
                  </a:cubicBezTo>
                  <a:cubicBezTo>
                    <a:pt x="762" y="1789"/>
                    <a:pt x="762" y="1789"/>
                    <a:pt x="762" y="1789"/>
                  </a:cubicBezTo>
                  <a:cubicBezTo>
                    <a:pt x="762" y="1785"/>
                    <a:pt x="762" y="1785"/>
                    <a:pt x="762" y="1785"/>
                  </a:cubicBezTo>
                  <a:cubicBezTo>
                    <a:pt x="757" y="1785"/>
                    <a:pt x="757" y="1785"/>
                    <a:pt x="757" y="1785"/>
                  </a:cubicBezTo>
                  <a:cubicBezTo>
                    <a:pt x="756" y="1784"/>
                    <a:pt x="756" y="1784"/>
                    <a:pt x="756" y="1784"/>
                  </a:cubicBezTo>
                  <a:cubicBezTo>
                    <a:pt x="756" y="1782"/>
                    <a:pt x="756" y="1782"/>
                    <a:pt x="756" y="1782"/>
                  </a:cubicBezTo>
                  <a:cubicBezTo>
                    <a:pt x="757" y="1781"/>
                    <a:pt x="757" y="1781"/>
                    <a:pt x="757" y="1781"/>
                  </a:cubicBezTo>
                  <a:cubicBezTo>
                    <a:pt x="756" y="1775"/>
                    <a:pt x="756" y="1775"/>
                    <a:pt x="756" y="1775"/>
                  </a:cubicBezTo>
                  <a:cubicBezTo>
                    <a:pt x="757" y="1774"/>
                    <a:pt x="757" y="1774"/>
                    <a:pt x="757" y="1774"/>
                  </a:cubicBezTo>
                  <a:cubicBezTo>
                    <a:pt x="759" y="1774"/>
                    <a:pt x="759" y="1774"/>
                    <a:pt x="759" y="1774"/>
                  </a:cubicBezTo>
                  <a:cubicBezTo>
                    <a:pt x="763" y="1776"/>
                    <a:pt x="763" y="1776"/>
                    <a:pt x="763" y="1776"/>
                  </a:cubicBezTo>
                  <a:cubicBezTo>
                    <a:pt x="765" y="1772"/>
                    <a:pt x="765" y="1772"/>
                    <a:pt x="765" y="1772"/>
                  </a:cubicBezTo>
                  <a:cubicBezTo>
                    <a:pt x="762" y="1768"/>
                    <a:pt x="762" y="1768"/>
                    <a:pt x="762" y="1768"/>
                  </a:cubicBezTo>
                  <a:cubicBezTo>
                    <a:pt x="761" y="1766"/>
                    <a:pt x="761" y="1766"/>
                    <a:pt x="761" y="1766"/>
                  </a:cubicBezTo>
                  <a:cubicBezTo>
                    <a:pt x="765" y="1760"/>
                    <a:pt x="765" y="1760"/>
                    <a:pt x="765" y="1760"/>
                  </a:cubicBezTo>
                  <a:cubicBezTo>
                    <a:pt x="766" y="1755"/>
                    <a:pt x="766" y="1755"/>
                    <a:pt x="766" y="1755"/>
                  </a:cubicBezTo>
                  <a:cubicBezTo>
                    <a:pt x="763" y="1750"/>
                    <a:pt x="763" y="1750"/>
                    <a:pt x="763" y="1750"/>
                  </a:cubicBezTo>
                  <a:cubicBezTo>
                    <a:pt x="758" y="1748"/>
                    <a:pt x="758" y="1748"/>
                    <a:pt x="758" y="1748"/>
                  </a:cubicBezTo>
                  <a:cubicBezTo>
                    <a:pt x="757" y="1747"/>
                    <a:pt x="757" y="1747"/>
                    <a:pt x="757" y="1747"/>
                  </a:cubicBezTo>
                  <a:cubicBezTo>
                    <a:pt x="757" y="1745"/>
                    <a:pt x="757" y="1745"/>
                    <a:pt x="757" y="1745"/>
                  </a:cubicBezTo>
                  <a:cubicBezTo>
                    <a:pt x="761" y="1742"/>
                    <a:pt x="761" y="1742"/>
                    <a:pt x="761" y="1742"/>
                  </a:cubicBezTo>
                  <a:cubicBezTo>
                    <a:pt x="758" y="1741"/>
                    <a:pt x="758" y="1741"/>
                    <a:pt x="758" y="1741"/>
                  </a:cubicBezTo>
                  <a:cubicBezTo>
                    <a:pt x="758" y="1741"/>
                    <a:pt x="758" y="1741"/>
                    <a:pt x="758" y="1741"/>
                  </a:cubicBezTo>
                  <a:cubicBezTo>
                    <a:pt x="752" y="1739"/>
                    <a:pt x="752" y="1739"/>
                    <a:pt x="752" y="1739"/>
                  </a:cubicBezTo>
                  <a:cubicBezTo>
                    <a:pt x="751" y="1738"/>
                    <a:pt x="751" y="1737"/>
                    <a:pt x="751" y="1737"/>
                  </a:cubicBezTo>
                  <a:cubicBezTo>
                    <a:pt x="751" y="1736"/>
                    <a:pt x="752" y="1735"/>
                    <a:pt x="753" y="1735"/>
                  </a:cubicBezTo>
                  <a:cubicBezTo>
                    <a:pt x="757" y="1736"/>
                    <a:pt x="757" y="1736"/>
                    <a:pt x="757" y="1736"/>
                  </a:cubicBezTo>
                  <a:cubicBezTo>
                    <a:pt x="756" y="1733"/>
                    <a:pt x="756" y="1733"/>
                    <a:pt x="756" y="1733"/>
                  </a:cubicBezTo>
                  <a:cubicBezTo>
                    <a:pt x="750" y="1729"/>
                    <a:pt x="750" y="1729"/>
                    <a:pt x="750" y="1729"/>
                  </a:cubicBezTo>
                  <a:cubicBezTo>
                    <a:pt x="745" y="1727"/>
                    <a:pt x="745" y="1727"/>
                    <a:pt x="745" y="1727"/>
                  </a:cubicBezTo>
                  <a:cubicBezTo>
                    <a:pt x="738" y="1724"/>
                    <a:pt x="738" y="1724"/>
                    <a:pt x="738" y="1724"/>
                  </a:cubicBezTo>
                  <a:cubicBezTo>
                    <a:pt x="735" y="1723"/>
                    <a:pt x="735" y="1723"/>
                    <a:pt x="735" y="1723"/>
                  </a:cubicBezTo>
                  <a:cubicBezTo>
                    <a:pt x="735" y="1723"/>
                    <a:pt x="734" y="1722"/>
                    <a:pt x="734" y="1722"/>
                  </a:cubicBezTo>
                  <a:cubicBezTo>
                    <a:pt x="734" y="1721"/>
                    <a:pt x="735" y="1720"/>
                    <a:pt x="736" y="1720"/>
                  </a:cubicBezTo>
                  <a:cubicBezTo>
                    <a:pt x="742" y="1720"/>
                    <a:pt x="742" y="1720"/>
                    <a:pt x="742" y="1720"/>
                  </a:cubicBezTo>
                  <a:cubicBezTo>
                    <a:pt x="743" y="1720"/>
                    <a:pt x="743" y="1720"/>
                    <a:pt x="743" y="1720"/>
                  </a:cubicBezTo>
                  <a:cubicBezTo>
                    <a:pt x="748" y="1722"/>
                    <a:pt x="748" y="1722"/>
                    <a:pt x="748" y="1722"/>
                  </a:cubicBezTo>
                  <a:cubicBezTo>
                    <a:pt x="754" y="1723"/>
                    <a:pt x="754" y="1723"/>
                    <a:pt x="754" y="1723"/>
                  </a:cubicBezTo>
                  <a:cubicBezTo>
                    <a:pt x="760" y="1723"/>
                    <a:pt x="760" y="1723"/>
                    <a:pt x="760" y="1723"/>
                  </a:cubicBezTo>
                  <a:cubicBezTo>
                    <a:pt x="765" y="1720"/>
                    <a:pt x="765" y="1720"/>
                    <a:pt x="765" y="1720"/>
                  </a:cubicBezTo>
                  <a:cubicBezTo>
                    <a:pt x="768" y="1718"/>
                    <a:pt x="768" y="1718"/>
                    <a:pt x="768" y="1718"/>
                  </a:cubicBezTo>
                  <a:cubicBezTo>
                    <a:pt x="764" y="1715"/>
                    <a:pt x="764" y="1715"/>
                    <a:pt x="764" y="1715"/>
                  </a:cubicBezTo>
                  <a:cubicBezTo>
                    <a:pt x="764" y="1715"/>
                    <a:pt x="764" y="1715"/>
                    <a:pt x="764" y="1715"/>
                  </a:cubicBezTo>
                  <a:cubicBezTo>
                    <a:pt x="759" y="1710"/>
                    <a:pt x="759" y="1710"/>
                    <a:pt x="759" y="1710"/>
                  </a:cubicBezTo>
                  <a:cubicBezTo>
                    <a:pt x="752" y="1706"/>
                    <a:pt x="752" y="1706"/>
                    <a:pt x="752" y="1706"/>
                  </a:cubicBezTo>
                  <a:cubicBezTo>
                    <a:pt x="747" y="1704"/>
                    <a:pt x="747" y="1704"/>
                    <a:pt x="747" y="1704"/>
                  </a:cubicBezTo>
                  <a:cubicBezTo>
                    <a:pt x="741" y="1705"/>
                    <a:pt x="741" y="1705"/>
                    <a:pt x="741" y="1705"/>
                  </a:cubicBezTo>
                  <a:cubicBezTo>
                    <a:pt x="741" y="1706"/>
                    <a:pt x="741" y="1706"/>
                    <a:pt x="741" y="1706"/>
                  </a:cubicBezTo>
                  <a:cubicBezTo>
                    <a:pt x="735" y="1705"/>
                    <a:pt x="735" y="1705"/>
                    <a:pt x="735" y="1705"/>
                  </a:cubicBezTo>
                  <a:cubicBezTo>
                    <a:pt x="730" y="1705"/>
                    <a:pt x="730" y="1705"/>
                    <a:pt x="730" y="1705"/>
                  </a:cubicBezTo>
                  <a:cubicBezTo>
                    <a:pt x="724" y="1707"/>
                    <a:pt x="724" y="1707"/>
                    <a:pt x="724" y="1707"/>
                  </a:cubicBezTo>
                  <a:cubicBezTo>
                    <a:pt x="723" y="1707"/>
                    <a:pt x="723" y="1707"/>
                    <a:pt x="723" y="1707"/>
                  </a:cubicBezTo>
                  <a:cubicBezTo>
                    <a:pt x="722" y="1706"/>
                    <a:pt x="722" y="1706"/>
                    <a:pt x="722" y="1706"/>
                  </a:cubicBezTo>
                  <a:cubicBezTo>
                    <a:pt x="720" y="1700"/>
                    <a:pt x="720" y="1700"/>
                    <a:pt x="720" y="1700"/>
                  </a:cubicBezTo>
                  <a:cubicBezTo>
                    <a:pt x="720" y="1699"/>
                    <a:pt x="720" y="1699"/>
                    <a:pt x="720" y="1699"/>
                  </a:cubicBezTo>
                  <a:cubicBezTo>
                    <a:pt x="722" y="1698"/>
                    <a:pt x="722" y="1698"/>
                    <a:pt x="722" y="1698"/>
                  </a:cubicBezTo>
                  <a:cubicBezTo>
                    <a:pt x="728" y="1697"/>
                    <a:pt x="728" y="1697"/>
                    <a:pt x="728" y="1697"/>
                  </a:cubicBezTo>
                  <a:cubicBezTo>
                    <a:pt x="729" y="1697"/>
                    <a:pt x="729" y="1697"/>
                    <a:pt x="729" y="1697"/>
                  </a:cubicBezTo>
                  <a:cubicBezTo>
                    <a:pt x="734" y="1698"/>
                    <a:pt x="734" y="1698"/>
                    <a:pt x="734" y="1698"/>
                  </a:cubicBezTo>
                  <a:cubicBezTo>
                    <a:pt x="740" y="1698"/>
                    <a:pt x="740" y="1698"/>
                    <a:pt x="740" y="1698"/>
                  </a:cubicBezTo>
                  <a:cubicBezTo>
                    <a:pt x="741" y="1698"/>
                    <a:pt x="741" y="1698"/>
                    <a:pt x="741" y="1698"/>
                  </a:cubicBezTo>
                  <a:cubicBezTo>
                    <a:pt x="747" y="1699"/>
                    <a:pt x="747" y="1699"/>
                    <a:pt x="747" y="1699"/>
                  </a:cubicBezTo>
                  <a:cubicBezTo>
                    <a:pt x="753" y="1699"/>
                    <a:pt x="753" y="1699"/>
                    <a:pt x="753" y="1699"/>
                  </a:cubicBezTo>
                  <a:cubicBezTo>
                    <a:pt x="758" y="1699"/>
                    <a:pt x="758" y="1699"/>
                    <a:pt x="758" y="1699"/>
                  </a:cubicBezTo>
                  <a:cubicBezTo>
                    <a:pt x="758" y="1699"/>
                    <a:pt x="758" y="1699"/>
                    <a:pt x="758" y="1699"/>
                  </a:cubicBezTo>
                  <a:cubicBezTo>
                    <a:pt x="764" y="1700"/>
                    <a:pt x="764" y="1700"/>
                    <a:pt x="764" y="1700"/>
                  </a:cubicBezTo>
                  <a:cubicBezTo>
                    <a:pt x="769" y="1699"/>
                    <a:pt x="769" y="1699"/>
                    <a:pt x="769" y="1699"/>
                  </a:cubicBezTo>
                  <a:cubicBezTo>
                    <a:pt x="772" y="1697"/>
                    <a:pt x="772" y="1697"/>
                    <a:pt x="772" y="1697"/>
                  </a:cubicBezTo>
                  <a:cubicBezTo>
                    <a:pt x="769" y="1696"/>
                    <a:pt x="769" y="1696"/>
                    <a:pt x="769" y="1696"/>
                  </a:cubicBezTo>
                  <a:cubicBezTo>
                    <a:pt x="768" y="1696"/>
                    <a:pt x="767" y="1695"/>
                    <a:pt x="767" y="1694"/>
                  </a:cubicBezTo>
                  <a:cubicBezTo>
                    <a:pt x="768" y="1693"/>
                    <a:pt x="768" y="1693"/>
                    <a:pt x="769" y="1692"/>
                  </a:cubicBezTo>
                  <a:cubicBezTo>
                    <a:pt x="775" y="1692"/>
                    <a:pt x="775" y="1692"/>
                    <a:pt x="775" y="1692"/>
                  </a:cubicBezTo>
                  <a:cubicBezTo>
                    <a:pt x="775" y="1692"/>
                    <a:pt x="775" y="1692"/>
                    <a:pt x="775" y="1692"/>
                  </a:cubicBezTo>
                  <a:cubicBezTo>
                    <a:pt x="774" y="1692"/>
                    <a:pt x="774" y="1692"/>
                    <a:pt x="774" y="1692"/>
                  </a:cubicBezTo>
                  <a:cubicBezTo>
                    <a:pt x="774" y="1691"/>
                    <a:pt x="774" y="1691"/>
                    <a:pt x="774" y="1691"/>
                  </a:cubicBezTo>
                  <a:cubicBezTo>
                    <a:pt x="771" y="1685"/>
                    <a:pt x="771" y="1685"/>
                    <a:pt x="771" y="1685"/>
                  </a:cubicBezTo>
                  <a:cubicBezTo>
                    <a:pt x="771" y="1684"/>
                    <a:pt x="771" y="1684"/>
                    <a:pt x="771" y="1684"/>
                  </a:cubicBezTo>
                  <a:cubicBezTo>
                    <a:pt x="772" y="1683"/>
                    <a:pt x="772" y="1683"/>
                    <a:pt x="772" y="1683"/>
                  </a:cubicBezTo>
                  <a:cubicBezTo>
                    <a:pt x="778" y="1680"/>
                    <a:pt x="778" y="1680"/>
                    <a:pt x="778" y="1680"/>
                  </a:cubicBezTo>
                  <a:cubicBezTo>
                    <a:pt x="780" y="1680"/>
                    <a:pt x="780" y="1680"/>
                    <a:pt x="780" y="1680"/>
                  </a:cubicBezTo>
                  <a:cubicBezTo>
                    <a:pt x="785" y="1683"/>
                    <a:pt x="785" y="1683"/>
                    <a:pt x="785" y="1683"/>
                  </a:cubicBezTo>
                  <a:cubicBezTo>
                    <a:pt x="790" y="1680"/>
                    <a:pt x="790" y="1680"/>
                    <a:pt x="790" y="1680"/>
                  </a:cubicBezTo>
                  <a:cubicBezTo>
                    <a:pt x="791" y="1680"/>
                    <a:pt x="791" y="1680"/>
                    <a:pt x="791" y="1680"/>
                  </a:cubicBezTo>
                  <a:cubicBezTo>
                    <a:pt x="793" y="1680"/>
                    <a:pt x="793" y="1680"/>
                    <a:pt x="793" y="1680"/>
                  </a:cubicBezTo>
                  <a:cubicBezTo>
                    <a:pt x="792" y="1678"/>
                    <a:pt x="792" y="1678"/>
                    <a:pt x="792" y="1678"/>
                  </a:cubicBezTo>
                  <a:cubicBezTo>
                    <a:pt x="792" y="1676"/>
                    <a:pt x="792" y="1676"/>
                    <a:pt x="792" y="1676"/>
                  </a:cubicBezTo>
                  <a:cubicBezTo>
                    <a:pt x="793" y="1671"/>
                    <a:pt x="793" y="1671"/>
                    <a:pt x="793" y="1671"/>
                  </a:cubicBezTo>
                  <a:cubicBezTo>
                    <a:pt x="795" y="1669"/>
                    <a:pt x="795" y="1669"/>
                    <a:pt x="795" y="1669"/>
                  </a:cubicBezTo>
                  <a:cubicBezTo>
                    <a:pt x="796" y="1670"/>
                    <a:pt x="796" y="1670"/>
                    <a:pt x="796" y="1670"/>
                  </a:cubicBezTo>
                  <a:cubicBezTo>
                    <a:pt x="799" y="1673"/>
                    <a:pt x="799" y="1673"/>
                    <a:pt x="799" y="1673"/>
                  </a:cubicBezTo>
                  <a:cubicBezTo>
                    <a:pt x="799" y="1671"/>
                    <a:pt x="799" y="1671"/>
                    <a:pt x="799" y="1671"/>
                  </a:cubicBezTo>
                  <a:cubicBezTo>
                    <a:pt x="799" y="1666"/>
                    <a:pt x="799" y="1666"/>
                    <a:pt x="799" y="1666"/>
                  </a:cubicBezTo>
                  <a:cubicBezTo>
                    <a:pt x="800" y="1664"/>
                    <a:pt x="800" y="1664"/>
                    <a:pt x="800" y="1664"/>
                  </a:cubicBezTo>
                  <a:cubicBezTo>
                    <a:pt x="801" y="1664"/>
                    <a:pt x="801" y="1664"/>
                    <a:pt x="801" y="1664"/>
                  </a:cubicBezTo>
                  <a:cubicBezTo>
                    <a:pt x="803" y="1665"/>
                    <a:pt x="803" y="1665"/>
                    <a:pt x="803" y="1665"/>
                  </a:cubicBezTo>
                  <a:cubicBezTo>
                    <a:pt x="802" y="1663"/>
                    <a:pt x="802" y="1663"/>
                    <a:pt x="802" y="1663"/>
                  </a:cubicBezTo>
                  <a:cubicBezTo>
                    <a:pt x="803" y="1661"/>
                    <a:pt x="803" y="1661"/>
                    <a:pt x="803" y="1661"/>
                  </a:cubicBezTo>
                  <a:cubicBezTo>
                    <a:pt x="806" y="1656"/>
                    <a:pt x="806" y="1656"/>
                    <a:pt x="806" y="1656"/>
                  </a:cubicBezTo>
                  <a:cubicBezTo>
                    <a:pt x="805" y="1654"/>
                    <a:pt x="805" y="1654"/>
                    <a:pt x="805" y="1654"/>
                  </a:cubicBezTo>
                  <a:cubicBezTo>
                    <a:pt x="804" y="1653"/>
                    <a:pt x="804" y="1652"/>
                    <a:pt x="805" y="1652"/>
                  </a:cubicBezTo>
                  <a:cubicBezTo>
                    <a:pt x="807" y="1652"/>
                    <a:pt x="807" y="1652"/>
                    <a:pt x="807" y="1652"/>
                  </a:cubicBezTo>
                  <a:cubicBezTo>
                    <a:pt x="811" y="1655"/>
                    <a:pt x="811" y="1655"/>
                    <a:pt x="811" y="1655"/>
                  </a:cubicBezTo>
                  <a:cubicBezTo>
                    <a:pt x="812" y="1652"/>
                    <a:pt x="812" y="1652"/>
                    <a:pt x="812" y="1652"/>
                  </a:cubicBezTo>
                  <a:cubicBezTo>
                    <a:pt x="812" y="1647"/>
                    <a:pt x="812" y="1647"/>
                    <a:pt x="812" y="1647"/>
                  </a:cubicBezTo>
                  <a:cubicBezTo>
                    <a:pt x="812" y="1646"/>
                    <a:pt x="812" y="1646"/>
                    <a:pt x="812" y="1646"/>
                  </a:cubicBezTo>
                  <a:cubicBezTo>
                    <a:pt x="811" y="1647"/>
                    <a:pt x="811" y="1647"/>
                    <a:pt x="811" y="1647"/>
                  </a:cubicBezTo>
                  <a:cubicBezTo>
                    <a:pt x="811" y="1648"/>
                    <a:pt x="810" y="1649"/>
                    <a:pt x="810" y="1649"/>
                  </a:cubicBezTo>
                  <a:cubicBezTo>
                    <a:pt x="809" y="1649"/>
                    <a:pt x="808" y="1648"/>
                    <a:pt x="808" y="1647"/>
                  </a:cubicBezTo>
                  <a:cubicBezTo>
                    <a:pt x="806" y="1641"/>
                    <a:pt x="806" y="1641"/>
                    <a:pt x="806" y="1641"/>
                  </a:cubicBezTo>
                  <a:cubicBezTo>
                    <a:pt x="806" y="1640"/>
                    <a:pt x="806" y="1640"/>
                    <a:pt x="806" y="1640"/>
                  </a:cubicBezTo>
                  <a:cubicBezTo>
                    <a:pt x="808" y="1635"/>
                    <a:pt x="808" y="1635"/>
                    <a:pt x="808" y="1635"/>
                  </a:cubicBezTo>
                  <a:cubicBezTo>
                    <a:pt x="807" y="1629"/>
                    <a:pt x="807" y="1629"/>
                    <a:pt x="807" y="1629"/>
                  </a:cubicBezTo>
                  <a:cubicBezTo>
                    <a:pt x="807" y="1628"/>
                    <a:pt x="808" y="1627"/>
                    <a:pt x="809" y="1627"/>
                  </a:cubicBezTo>
                  <a:cubicBezTo>
                    <a:pt x="810" y="1627"/>
                    <a:pt x="810" y="1628"/>
                    <a:pt x="811" y="1628"/>
                  </a:cubicBezTo>
                  <a:cubicBezTo>
                    <a:pt x="812" y="1633"/>
                    <a:pt x="812" y="1633"/>
                    <a:pt x="812" y="1633"/>
                  </a:cubicBezTo>
                  <a:cubicBezTo>
                    <a:pt x="817" y="1632"/>
                    <a:pt x="817" y="1632"/>
                    <a:pt x="817" y="1632"/>
                  </a:cubicBezTo>
                  <a:cubicBezTo>
                    <a:pt x="818" y="1633"/>
                    <a:pt x="818" y="1633"/>
                    <a:pt x="818" y="1633"/>
                  </a:cubicBezTo>
                  <a:cubicBezTo>
                    <a:pt x="819" y="1634"/>
                    <a:pt x="819" y="1634"/>
                    <a:pt x="819" y="1634"/>
                  </a:cubicBezTo>
                  <a:cubicBezTo>
                    <a:pt x="817" y="1640"/>
                    <a:pt x="817" y="1640"/>
                    <a:pt x="817" y="1640"/>
                  </a:cubicBezTo>
                  <a:cubicBezTo>
                    <a:pt x="818" y="1646"/>
                    <a:pt x="818" y="1646"/>
                    <a:pt x="818" y="1646"/>
                  </a:cubicBezTo>
                  <a:cubicBezTo>
                    <a:pt x="818" y="1646"/>
                    <a:pt x="818" y="1646"/>
                    <a:pt x="818" y="1646"/>
                  </a:cubicBezTo>
                  <a:cubicBezTo>
                    <a:pt x="818" y="1650"/>
                    <a:pt x="818" y="1650"/>
                    <a:pt x="818" y="1650"/>
                  </a:cubicBezTo>
                  <a:cubicBezTo>
                    <a:pt x="818" y="1650"/>
                    <a:pt x="818" y="1650"/>
                    <a:pt x="818" y="1650"/>
                  </a:cubicBezTo>
                  <a:cubicBezTo>
                    <a:pt x="819" y="1651"/>
                    <a:pt x="819" y="1651"/>
                    <a:pt x="819" y="1651"/>
                  </a:cubicBezTo>
                  <a:cubicBezTo>
                    <a:pt x="824" y="1656"/>
                    <a:pt x="824" y="1656"/>
                    <a:pt x="824" y="1656"/>
                  </a:cubicBezTo>
                  <a:cubicBezTo>
                    <a:pt x="824" y="1656"/>
                    <a:pt x="825" y="1656"/>
                    <a:pt x="825" y="1657"/>
                  </a:cubicBezTo>
                  <a:cubicBezTo>
                    <a:pt x="826" y="1660"/>
                    <a:pt x="826" y="1660"/>
                    <a:pt x="826" y="1660"/>
                  </a:cubicBezTo>
                  <a:cubicBezTo>
                    <a:pt x="829" y="1657"/>
                    <a:pt x="829" y="1657"/>
                    <a:pt x="829" y="1657"/>
                  </a:cubicBezTo>
                  <a:cubicBezTo>
                    <a:pt x="829" y="1651"/>
                    <a:pt x="829" y="1651"/>
                    <a:pt x="829" y="1651"/>
                  </a:cubicBezTo>
                  <a:cubicBezTo>
                    <a:pt x="830" y="1650"/>
                    <a:pt x="830" y="1650"/>
                    <a:pt x="830" y="1650"/>
                  </a:cubicBezTo>
                  <a:cubicBezTo>
                    <a:pt x="834" y="1645"/>
                    <a:pt x="834" y="1645"/>
                    <a:pt x="834" y="1645"/>
                  </a:cubicBezTo>
                  <a:cubicBezTo>
                    <a:pt x="833" y="1640"/>
                    <a:pt x="833" y="1640"/>
                    <a:pt x="833" y="1640"/>
                  </a:cubicBezTo>
                  <a:cubicBezTo>
                    <a:pt x="834" y="1638"/>
                    <a:pt x="834" y="1638"/>
                    <a:pt x="834" y="1638"/>
                  </a:cubicBezTo>
                  <a:cubicBezTo>
                    <a:pt x="839" y="1633"/>
                    <a:pt x="839" y="1633"/>
                    <a:pt x="839" y="1633"/>
                  </a:cubicBezTo>
                  <a:cubicBezTo>
                    <a:pt x="839" y="1633"/>
                    <a:pt x="839" y="1633"/>
                    <a:pt x="839" y="1633"/>
                  </a:cubicBezTo>
                  <a:cubicBezTo>
                    <a:pt x="844" y="1628"/>
                    <a:pt x="844" y="1628"/>
                    <a:pt x="844" y="1628"/>
                  </a:cubicBezTo>
                  <a:cubicBezTo>
                    <a:pt x="846" y="1627"/>
                    <a:pt x="846" y="1627"/>
                    <a:pt x="846" y="1627"/>
                  </a:cubicBezTo>
                  <a:cubicBezTo>
                    <a:pt x="847" y="1628"/>
                    <a:pt x="847" y="1629"/>
                    <a:pt x="847" y="1629"/>
                  </a:cubicBezTo>
                  <a:cubicBezTo>
                    <a:pt x="846" y="1632"/>
                    <a:pt x="846" y="1632"/>
                    <a:pt x="846" y="1632"/>
                  </a:cubicBezTo>
                  <a:cubicBezTo>
                    <a:pt x="849" y="1631"/>
                    <a:pt x="849" y="1631"/>
                    <a:pt x="849" y="1631"/>
                  </a:cubicBezTo>
                  <a:cubicBezTo>
                    <a:pt x="850" y="1626"/>
                    <a:pt x="850" y="1626"/>
                    <a:pt x="850" y="1626"/>
                  </a:cubicBezTo>
                  <a:cubicBezTo>
                    <a:pt x="851" y="1625"/>
                    <a:pt x="851" y="1625"/>
                    <a:pt x="851" y="1625"/>
                  </a:cubicBezTo>
                  <a:cubicBezTo>
                    <a:pt x="855" y="1623"/>
                    <a:pt x="855" y="1623"/>
                    <a:pt x="855" y="1623"/>
                  </a:cubicBezTo>
                  <a:cubicBezTo>
                    <a:pt x="853" y="1619"/>
                    <a:pt x="853" y="1619"/>
                    <a:pt x="853" y="1619"/>
                  </a:cubicBezTo>
                  <a:cubicBezTo>
                    <a:pt x="849" y="1612"/>
                    <a:pt x="849" y="1612"/>
                    <a:pt x="849" y="1612"/>
                  </a:cubicBezTo>
                  <a:cubicBezTo>
                    <a:pt x="849" y="1612"/>
                    <a:pt x="849" y="1612"/>
                    <a:pt x="849" y="1612"/>
                  </a:cubicBezTo>
                  <a:cubicBezTo>
                    <a:pt x="846" y="1607"/>
                    <a:pt x="846" y="1607"/>
                    <a:pt x="846" y="1607"/>
                  </a:cubicBezTo>
                  <a:cubicBezTo>
                    <a:pt x="847" y="1605"/>
                    <a:pt x="847" y="1605"/>
                    <a:pt x="847" y="1605"/>
                  </a:cubicBezTo>
                  <a:cubicBezTo>
                    <a:pt x="848" y="1604"/>
                    <a:pt x="848" y="1604"/>
                    <a:pt x="848" y="1604"/>
                  </a:cubicBezTo>
                  <a:cubicBezTo>
                    <a:pt x="854" y="1605"/>
                    <a:pt x="854" y="1605"/>
                    <a:pt x="854" y="1605"/>
                  </a:cubicBezTo>
                  <a:cubicBezTo>
                    <a:pt x="853" y="1605"/>
                    <a:pt x="853" y="1604"/>
                    <a:pt x="853" y="1603"/>
                  </a:cubicBezTo>
                  <a:cubicBezTo>
                    <a:pt x="853" y="1602"/>
                    <a:pt x="854" y="1602"/>
                    <a:pt x="855" y="1602"/>
                  </a:cubicBezTo>
                  <a:cubicBezTo>
                    <a:pt x="862" y="1602"/>
                    <a:pt x="862" y="1602"/>
                    <a:pt x="862" y="1602"/>
                  </a:cubicBezTo>
                  <a:cubicBezTo>
                    <a:pt x="862" y="1603"/>
                    <a:pt x="862" y="1603"/>
                    <a:pt x="862" y="1603"/>
                  </a:cubicBezTo>
                  <a:cubicBezTo>
                    <a:pt x="867" y="1606"/>
                    <a:pt x="867" y="1606"/>
                    <a:pt x="867" y="1606"/>
                  </a:cubicBezTo>
                  <a:cubicBezTo>
                    <a:pt x="871" y="1603"/>
                    <a:pt x="871" y="1603"/>
                    <a:pt x="871" y="1603"/>
                  </a:cubicBezTo>
                  <a:cubicBezTo>
                    <a:pt x="868" y="1599"/>
                    <a:pt x="868" y="1599"/>
                    <a:pt x="868" y="1599"/>
                  </a:cubicBezTo>
                  <a:cubicBezTo>
                    <a:pt x="862" y="1594"/>
                    <a:pt x="862" y="1594"/>
                    <a:pt x="862" y="1594"/>
                  </a:cubicBezTo>
                  <a:cubicBezTo>
                    <a:pt x="861" y="1594"/>
                    <a:pt x="861" y="1594"/>
                    <a:pt x="861" y="1594"/>
                  </a:cubicBezTo>
                  <a:cubicBezTo>
                    <a:pt x="858" y="1591"/>
                    <a:pt x="858" y="1591"/>
                    <a:pt x="858" y="1591"/>
                  </a:cubicBezTo>
                  <a:cubicBezTo>
                    <a:pt x="857" y="1593"/>
                    <a:pt x="857" y="1593"/>
                    <a:pt x="857" y="1593"/>
                  </a:cubicBezTo>
                  <a:cubicBezTo>
                    <a:pt x="860" y="1598"/>
                    <a:pt x="860" y="1598"/>
                    <a:pt x="860" y="1598"/>
                  </a:cubicBezTo>
                  <a:cubicBezTo>
                    <a:pt x="859" y="1600"/>
                    <a:pt x="859" y="1600"/>
                    <a:pt x="859" y="1600"/>
                  </a:cubicBezTo>
                  <a:cubicBezTo>
                    <a:pt x="857" y="1600"/>
                    <a:pt x="857" y="1600"/>
                    <a:pt x="857" y="1600"/>
                  </a:cubicBezTo>
                  <a:cubicBezTo>
                    <a:pt x="852" y="1598"/>
                    <a:pt x="852" y="1598"/>
                    <a:pt x="852" y="1598"/>
                  </a:cubicBezTo>
                  <a:cubicBezTo>
                    <a:pt x="846" y="1599"/>
                    <a:pt x="846" y="1599"/>
                    <a:pt x="846" y="1599"/>
                  </a:cubicBezTo>
                  <a:cubicBezTo>
                    <a:pt x="841" y="1603"/>
                    <a:pt x="841" y="1603"/>
                    <a:pt x="841" y="1603"/>
                  </a:cubicBezTo>
                  <a:cubicBezTo>
                    <a:pt x="840" y="1603"/>
                    <a:pt x="840" y="1603"/>
                    <a:pt x="840" y="1603"/>
                  </a:cubicBezTo>
                  <a:cubicBezTo>
                    <a:pt x="834" y="1601"/>
                    <a:pt x="834" y="1601"/>
                    <a:pt x="834" y="1601"/>
                  </a:cubicBezTo>
                  <a:cubicBezTo>
                    <a:pt x="833" y="1600"/>
                    <a:pt x="833" y="1600"/>
                    <a:pt x="833" y="1600"/>
                  </a:cubicBezTo>
                  <a:cubicBezTo>
                    <a:pt x="831" y="1594"/>
                    <a:pt x="831" y="1594"/>
                    <a:pt x="831" y="1594"/>
                  </a:cubicBezTo>
                  <a:cubicBezTo>
                    <a:pt x="830" y="1593"/>
                    <a:pt x="830" y="1593"/>
                    <a:pt x="830" y="1593"/>
                  </a:cubicBezTo>
                  <a:cubicBezTo>
                    <a:pt x="832" y="1588"/>
                    <a:pt x="832" y="1588"/>
                    <a:pt x="832" y="1588"/>
                  </a:cubicBezTo>
                  <a:cubicBezTo>
                    <a:pt x="832" y="1586"/>
                    <a:pt x="832" y="1586"/>
                    <a:pt x="832" y="1586"/>
                  </a:cubicBezTo>
                  <a:cubicBezTo>
                    <a:pt x="834" y="1586"/>
                    <a:pt x="834" y="1586"/>
                    <a:pt x="834" y="1586"/>
                  </a:cubicBezTo>
                  <a:cubicBezTo>
                    <a:pt x="840" y="1589"/>
                    <a:pt x="840" y="1589"/>
                    <a:pt x="840" y="1589"/>
                  </a:cubicBezTo>
                  <a:cubicBezTo>
                    <a:pt x="840" y="1589"/>
                    <a:pt x="840" y="1589"/>
                    <a:pt x="840" y="1589"/>
                  </a:cubicBezTo>
                  <a:cubicBezTo>
                    <a:pt x="842" y="1590"/>
                    <a:pt x="842" y="1590"/>
                    <a:pt x="842" y="1590"/>
                  </a:cubicBezTo>
                  <a:cubicBezTo>
                    <a:pt x="842" y="1589"/>
                    <a:pt x="842" y="1589"/>
                    <a:pt x="842" y="1589"/>
                  </a:cubicBezTo>
                  <a:cubicBezTo>
                    <a:pt x="842" y="1587"/>
                    <a:pt x="842" y="1587"/>
                    <a:pt x="842" y="1587"/>
                  </a:cubicBezTo>
                  <a:cubicBezTo>
                    <a:pt x="848" y="1583"/>
                    <a:pt x="848" y="1583"/>
                    <a:pt x="848" y="1583"/>
                  </a:cubicBezTo>
                  <a:cubicBezTo>
                    <a:pt x="852" y="1577"/>
                    <a:pt x="852" y="1577"/>
                    <a:pt x="852" y="1577"/>
                  </a:cubicBezTo>
                  <a:cubicBezTo>
                    <a:pt x="852" y="1577"/>
                    <a:pt x="852" y="1577"/>
                    <a:pt x="852" y="1577"/>
                  </a:cubicBezTo>
                  <a:cubicBezTo>
                    <a:pt x="859" y="1572"/>
                    <a:pt x="859" y="1572"/>
                    <a:pt x="859" y="1572"/>
                  </a:cubicBezTo>
                  <a:cubicBezTo>
                    <a:pt x="865" y="1565"/>
                    <a:pt x="865" y="1565"/>
                    <a:pt x="865" y="1565"/>
                  </a:cubicBezTo>
                  <a:cubicBezTo>
                    <a:pt x="864" y="1561"/>
                    <a:pt x="864" y="1561"/>
                    <a:pt x="864" y="1561"/>
                  </a:cubicBezTo>
                  <a:cubicBezTo>
                    <a:pt x="864" y="1559"/>
                    <a:pt x="864" y="1559"/>
                    <a:pt x="864" y="1559"/>
                  </a:cubicBezTo>
                  <a:cubicBezTo>
                    <a:pt x="868" y="1553"/>
                    <a:pt x="868" y="1553"/>
                    <a:pt x="868" y="1553"/>
                  </a:cubicBezTo>
                  <a:cubicBezTo>
                    <a:pt x="869" y="1551"/>
                    <a:pt x="869" y="1551"/>
                    <a:pt x="869" y="1551"/>
                  </a:cubicBezTo>
                  <a:cubicBezTo>
                    <a:pt x="870" y="1550"/>
                    <a:pt x="870" y="1550"/>
                    <a:pt x="870" y="1550"/>
                  </a:cubicBezTo>
                  <a:cubicBezTo>
                    <a:pt x="875" y="1548"/>
                    <a:pt x="875" y="1548"/>
                    <a:pt x="875" y="1548"/>
                  </a:cubicBezTo>
                  <a:cubicBezTo>
                    <a:pt x="879" y="1545"/>
                    <a:pt x="879" y="1545"/>
                    <a:pt x="879" y="1545"/>
                  </a:cubicBezTo>
                  <a:cubicBezTo>
                    <a:pt x="879" y="1545"/>
                    <a:pt x="879" y="1545"/>
                    <a:pt x="879" y="1545"/>
                  </a:cubicBezTo>
                  <a:cubicBezTo>
                    <a:pt x="881" y="1545"/>
                    <a:pt x="881" y="1545"/>
                    <a:pt x="881" y="1545"/>
                  </a:cubicBezTo>
                  <a:cubicBezTo>
                    <a:pt x="882" y="1545"/>
                    <a:pt x="882" y="1545"/>
                    <a:pt x="882" y="1545"/>
                  </a:cubicBezTo>
                  <a:cubicBezTo>
                    <a:pt x="887" y="1545"/>
                    <a:pt x="887" y="1545"/>
                    <a:pt x="887" y="1545"/>
                  </a:cubicBezTo>
                  <a:cubicBezTo>
                    <a:pt x="887" y="1542"/>
                    <a:pt x="887" y="1542"/>
                    <a:pt x="887" y="1542"/>
                  </a:cubicBezTo>
                  <a:cubicBezTo>
                    <a:pt x="884" y="1541"/>
                    <a:pt x="884" y="1541"/>
                    <a:pt x="884" y="1541"/>
                  </a:cubicBezTo>
                  <a:cubicBezTo>
                    <a:pt x="883" y="1541"/>
                    <a:pt x="882" y="1540"/>
                    <a:pt x="882" y="1540"/>
                  </a:cubicBezTo>
                  <a:cubicBezTo>
                    <a:pt x="882" y="1533"/>
                    <a:pt x="882" y="1533"/>
                    <a:pt x="882" y="1533"/>
                  </a:cubicBezTo>
                  <a:cubicBezTo>
                    <a:pt x="878" y="1528"/>
                    <a:pt x="878" y="1528"/>
                    <a:pt x="878" y="1528"/>
                  </a:cubicBezTo>
                  <a:cubicBezTo>
                    <a:pt x="873" y="1522"/>
                    <a:pt x="873" y="1522"/>
                    <a:pt x="873" y="1522"/>
                  </a:cubicBezTo>
                  <a:cubicBezTo>
                    <a:pt x="873" y="1520"/>
                    <a:pt x="873" y="1520"/>
                    <a:pt x="873" y="1520"/>
                  </a:cubicBezTo>
                  <a:cubicBezTo>
                    <a:pt x="873" y="1519"/>
                    <a:pt x="873" y="1519"/>
                    <a:pt x="874" y="1519"/>
                  </a:cubicBezTo>
                  <a:cubicBezTo>
                    <a:pt x="872" y="1514"/>
                    <a:pt x="872" y="1514"/>
                    <a:pt x="872" y="1514"/>
                  </a:cubicBezTo>
                  <a:cubicBezTo>
                    <a:pt x="871" y="1512"/>
                    <a:pt x="871" y="1512"/>
                    <a:pt x="871" y="1512"/>
                  </a:cubicBezTo>
                  <a:cubicBezTo>
                    <a:pt x="871" y="1512"/>
                    <a:pt x="871" y="1512"/>
                    <a:pt x="871" y="1512"/>
                  </a:cubicBezTo>
                  <a:cubicBezTo>
                    <a:pt x="868" y="1506"/>
                    <a:pt x="868" y="1506"/>
                    <a:pt x="868" y="1506"/>
                  </a:cubicBezTo>
                  <a:cubicBezTo>
                    <a:pt x="868" y="1506"/>
                    <a:pt x="868" y="1506"/>
                    <a:pt x="868" y="1506"/>
                  </a:cubicBezTo>
                  <a:cubicBezTo>
                    <a:pt x="866" y="1500"/>
                    <a:pt x="866" y="1500"/>
                    <a:pt x="866" y="1500"/>
                  </a:cubicBezTo>
                  <a:cubicBezTo>
                    <a:pt x="861" y="1498"/>
                    <a:pt x="861" y="1498"/>
                    <a:pt x="861" y="1498"/>
                  </a:cubicBezTo>
                  <a:cubicBezTo>
                    <a:pt x="856" y="1497"/>
                    <a:pt x="856" y="1497"/>
                    <a:pt x="856" y="1497"/>
                  </a:cubicBezTo>
                  <a:cubicBezTo>
                    <a:pt x="855" y="1502"/>
                    <a:pt x="855" y="1502"/>
                    <a:pt x="855" y="1502"/>
                  </a:cubicBezTo>
                  <a:cubicBezTo>
                    <a:pt x="853" y="1503"/>
                    <a:pt x="853" y="1503"/>
                    <a:pt x="853" y="1503"/>
                  </a:cubicBezTo>
                  <a:cubicBezTo>
                    <a:pt x="851" y="1502"/>
                    <a:pt x="851" y="1502"/>
                    <a:pt x="851" y="1502"/>
                  </a:cubicBezTo>
                  <a:cubicBezTo>
                    <a:pt x="849" y="1497"/>
                    <a:pt x="849" y="1497"/>
                    <a:pt x="849" y="1497"/>
                  </a:cubicBezTo>
                  <a:cubicBezTo>
                    <a:pt x="848" y="1496"/>
                    <a:pt x="848" y="1496"/>
                    <a:pt x="848" y="1496"/>
                  </a:cubicBezTo>
                  <a:cubicBezTo>
                    <a:pt x="842" y="1493"/>
                    <a:pt x="842" y="1493"/>
                    <a:pt x="842" y="1493"/>
                  </a:cubicBezTo>
                  <a:cubicBezTo>
                    <a:pt x="841" y="1492"/>
                    <a:pt x="841" y="1492"/>
                    <a:pt x="841" y="1492"/>
                  </a:cubicBezTo>
                  <a:cubicBezTo>
                    <a:pt x="840" y="1486"/>
                    <a:pt x="840" y="1486"/>
                    <a:pt x="840" y="1486"/>
                  </a:cubicBezTo>
                  <a:cubicBezTo>
                    <a:pt x="834" y="1481"/>
                    <a:pt x="834" y="1481"/>
                    <a:pt x="834" y="1481"/>
                  </a:cubicBezTo>
                  <a:cubicBezTo>
                    <a:pt x="834" y="1479"/>
                    <a:pt x="834" y="1479"/>
                    <a:pt x="834" y="1479"/>
                  </a:cubicBezTo>
                  <a:cubicBezTo>
                    <a:pt x="835" y="1478"/>
                    <a:pt x="836" y="1478"/>
                    <a:pt x="836" y="1478"/>
                  </a:cubicBezTo>
                  <a:cubicBezTo>
                    <a:pt x="842" y="1482"/>
                    <a:pt x="842" y="1482"/>
                    <a:pt x="842" y="1482"/>
                  </a:cubicBezTo>
                  <a:cubicBezTo>
                    <a:pt x="846" y="1480"/>
                    <a:pt x="846" y="1480"/>
                    <a:pt x="846" y="1480"/>
                  </a:cubicBezTo>
                  <a:cubicBezTo>
                    <a:pt x="842" y="1477"/>
                    <a:pt x="842" y="1477"/>
                    <a:pt x="842" y="1477"/>
                  </a:cubicBezTo>
                  <a:cubicBezTo>
                    <a:pt x="842" y="1477"/>
                    <a:pt x="842" y="1477"/>
                    <a:pt x="842" y="1477"/>
                  </a:cubicBezTo>
                  <a:cubicBezTo>
                    <a:pt x="836" y="1473"/>
                    <a:pt x="836" y="1473"/>
                    <a:pt x="836" y="1473"/>
                  </a:cubicBezTo>
                  <a:cubicBezTo>
                    <a:pt x="832" y="1471"/>
                    <a:pt x="832" y="1471"/>
                    <a:pt x="832" y="1471"/>
                  </a:cubicBezTo>
                  <a:cubicBezTo>
                    <a:pt x="827" y="1474"/>
                    <a:pt x="827" y="1474"/>
                    <a:pt x="827" y="1474"/>
                  </a:cubicBezTo>
                  <a:cubicBezTo>
                    <a:pt x="825" y="1474"/>
                    <a:pt x="825" y="1474"/>
                    <a:pt x="825" y="1474"/>
                  </a:cubicBezTo>
                  <a:cubicBezTo>
                    <a:pt x="824" y="1472"/>
                    <a:pt x="824" y="1472"/>
                    <a:pt x="824" y="1472"/>
                  </a:cubicBezTo>
                  <a:cubicBezTo>
                    <a:pt x="823" y="1467"/>
                    <a:pt x="823" y="1467"/>
                    <a:pt x="823" y="1467"/>
                  </a:cubicBezTo>
                  <a:cubicBezTo>
                    <a:pt x="818" y="1465"/>
                    <a:pt x="818" y="1465"/>
                    <a:pt x="818" y="1465"/>
                  </a:cubicBezTo>
                  <a:cubicBezTo>
                    <a:pt x="817" y="1464"/>
                    <a:pt x="817" y="1464"/>
                    <a:pt x="817" y="1464"/>
                  </a:cubicBezTo>
                  <a:cubicBezTo>
                    <a:pt x="813" y="1457"/>
                    <a:pt x="813" y="1457"/>
                    <a:pt x="813" y="1457"/>
                  </a:cubicBezTo>
                  <a:cubicBezTo>
                    <a:pt x="808" y="1454"/>
                    <a:pt x="808" y="1454"/>
                    <a:pt x="808" y="1454"/>
                  </a:cubicBezTo>
                  <a:cubicBezTo>
                    <a:pt x="807" y="1454"/>
                    <a:pt x="807" y="1453"/>
                    <a:pt x="807" y="1453"/>
                  </a:cubicBezTo>
                  <a:cubicBezTo>
                    <a:pt x="808" y="1447"/>
                    <a:pt x="808" y="1447"/>
                    <a:pt x="808" y="1447"/>
                  </a:cubicBezTo>
                  <a:cubicBezTo>
                    <a:pt x="806" y="1443"/>
                    <a:pt x="806" y="1443"/>
                    <a:pt x="806" y="1443"/>
                  </a:cubicBezTo>
                  <a:cubicBezTo>
                    <a:pt x="802" y="1445"/>
                    <a:pt x="802" y="1445"/>
                    <a:pt x="802" y="1445"/>
                  </a:cubicBezTo>
                  <a:cubicBezTo>
                    <a:pt x="796" y="1451"/>
                    <a:pt x="796" y="1451"/>
                    <a:pt x="796" y="1451"/>
                  </a:cubicBezTo>
                  <a:cubicBezTo>
                    <a:pt x="791" y="1457"/>
                    <a:pt x="791" y="1457"/>
                    <a:pt x="791" y="1457"/>
                  </a:cubicBezTo>
                  <a:cubicBezTo>
                    <a:pt x="790" y="1457"/>
                    <a:pt x="790" y="1457"/>
                    <a:pt x="790" y="1457"/>
                  </a:cubicBezTo>
                  <a:cubicBezTo>
                    <a:pt x="788" y="1456"/>
                    <a:pt x="788" y="1456"/>
                    <a:pt x="788" y="1456"/>
                  </a:cubicBezTo>
                  <a:cubicBezTo>
                    <a:pt x="785" y="1450"/>
                    <a:pt x="785" y="1450"/>
                    <a:pt x="785" y="1450"/>
                  </a:cubicBezTo>
                  <a:cubicBezTo>
                    <a:pt x="785" y="1450"/>
                    <a:pt x="785" y="1450"/>
                    <a:pt x="785" y="1450"/>
                  </a:cubicBezTo>
                  <a:cubicBezTo>
                    <a:pt x="784" y="1445"/>
                    <a:pt x="784" y="1445"/>
                    <a:pt x="784" y="1445"/>
                  </a:cubicBezTo>
                  <a:cubicBezTo>
                    <a:pt x="780" y="1440"/>
                    <a:pt x="780" y="1440"/>
                    <a:pt x="780" y="1440"/>
                  </a:cubicBezTo>
                  <a:cubicBezTo>
                    <a:pt x="774" y="1442"/>
                    <a:pt x="774" y="1442"/>
                    <a:pt x="774" y="1442"/>
                  </a:cubicBezTo>
                  <a:cubicBezTo>
                    <a:pt x="773" y="1442"/>
                    <a:pt x="773" y="1442"/>
                    <a:pt x="773" y="1442"/>
                  </a:cubicBezTo>
                  <a:cubicBezTo>
                    <a:pt x="769" y="1440"/>
                    <a:pt x="769" y="1440"/>
                    <a:pt x="769" y="1440"/>
                  </a:cubicBezTo>
                  <a:cubicBezTo>
                    <a:pt x="767" y="1440"/>
                    <a:pt x="767" y="1440"/>
                    <a:pt x="767" y="1440"/>
                  </a:cubicBezTo>
                  <a:cubicBezTo>
                    <a:pt x="762" y="1437"/>
                    <a:pt x="762" y="1437"/>
                    <a:pt x="762" y="1437"/>
                  </a:cubicBezTo>
                  <a:cubicBezTo>
                    <a:pt x="756" y="1436"/>
                    <a:pt x="756" y="1436"/>
                    <a:pt x="756" y="1436"/>
                  </a:cubicBezTo>
                  <a:cubicBezTo>
                    <a:pt x="755" y="1435"/>
                    <a:pt x="755" y="1435"/>
                    <a:pt x="755" y="1435"/>
                  </a:cubicBezTo>
                  <a:cubicBezTo>
                    <a:pt x="755" y="1433"/>
                    <a:pt x="755" y="1433"/>
                    <a:pt x="755" y="1433"/>
                  </a:cubicBezTo>
                  <a:cubicBezTo>
                    <a:pt x="761" y="1428"/>
                    <a:pt x="761" y="1428"/>
                    <a:pt x="761" y="1428"/>
                  </a:cubicBezTo>
                  <a:cubicBezTo>
                    <a:pt x="762" y="1424"/>
                    <a:pt x="762" y="1424"/>
                    <a:pt x="762" y="1424"/>
                  </a:cubicBezTo>
                  <a:cubicBezTo>
                    <a:pt x="757" y="1420"/>
                    <a:pt x="757" y="1420"/>
                    <a:pt x="757" y="1420"/>
                  </a:cubicBezTo>
                  <a:cubicBezTo>
                    <a:pt x="756" y="1419"/>
                    <a:pt x="756" y="1419"/>
                    <a:pt x="756" y="1419"/>
                  </a:cubicBezTo>
                  <a:cubicBezTo>
                    <a:pt x="757" y="1413"/>
                    <a:pt x="757" y="1413"/>
                    <a:pt x="757" y="1413"/>
                  </a:cubicBezTo>
                  <a:cubicBezTo>
                    <a:pt x="753" y="1408"/>
                    <a:pt x="753" y="1408"/>
                    <a:pt x="753" y="1408"/>
                  </a:cubicBezTo>
                  <a:cubicBezTo>
                    <a:pt x="753" y="1408"/>
                    <a:pt x="753" y="1408"/>
                    <a:pt x="753" y="1408"/>
                  </a:cubicBezTo>
                  <a:cubicBezTo>
                    <a:pt x="749" y="1402"/>
                    <a:pt x="749" y="1402"/>
                    <a:pt x="749" y="1402"/>
                  </a:cubicBezTo>
                  <a:cubicBezTo>
                    <a:pt x="748" y="1401"/>
                    <a:pt x="748" y="1401"/>
                    <a:pt x="748" y="1401"/>
                  </a:cubicBezTo>
                  <a:cubicBezTo>
                    <a:pt x="748" y="1395"/>
                    <a:pt x="748" y="1395"/>
                    <a:pt x="748" y="1395"/>
                  </a:cubicBezTo>
                  <a:cubicBezTo>
                    <a:pt x="748" y="1389"/>
                    <a:pt x="748" y="1389"/>
                    <a:pt x="748" y="1389"/>
                  </a:cubicBezTo>
                  <a:cubicBezTo>
                    <a:pt x="747" y="1381"/>
                    <a:pt x="747" y="1381"/>
                    <a:pt x="747" y="1381"/>
                  </a:cubicBezTo>
                  <a:cubicBezTo>
                    <a:pt x="747" y="1381"/>
                    <a:pt x="747" y="1381"/>
                    <a:pt x="747" y="1381"/>
                  </a:cubicBezTo>
                  <a:cubicBezTo>
                    <a:pt x="747" y="1375"/>
                    <a:pt x="747" y="1375"/>
                    <a:pt x="747" y="1375"/>
                  </a:cubicBezTo>
                  <a:cubicBezTo>
                    <a:pt x="746" y="1370"/>
                    <a:pt x="746" y="1370"/>
                    <a:pt x="746" y="1370"/>
                  </a:cubicBezTo>
                  <a:cubicBezTo>
                    <a:pt x="746" y="1369"/>
                    <a:pt x="746" y="1369"/>
                    <a:pt x="746" y="1369"/>
                  </a:cubicBezTo>
                  <a:cubicBezTo>
                    <a:pt x="747" y="1367"/>
                    <a:pt x="747" y="1367"/>
                    <a:pt x="747" y="1367"/>
                  </a:cubicBezTo>
                  <a:cubicBezTo>
                    <a:pt x="746" y="1363"/>
                    <a:pt x="746" y="1363"/>
                    <a:pt x="746" y="1363"/>
                  </a:cubicBezTo>
                  <a:cubicBezTo>
                    <a:pt x="742" y="1358"/>
                    <a:pt x="742" y="1358"/>
                    <a:pt x="742" y="1358"/>
                  </a:cubicBezTo>
                  <a:cubicBezTo>
                    <a:pt x="742" y="1356"/>
                    <a:pt x="742" y="1356"/>
                    <a:pt x="742" y="1356"/>
                  </a:cubicBezTo>
                  <a:cubicBezTo>
                    <a:pt x="744" y="1355"/>
                    <a:pt x="744" y="1355"/>
                    <a:pt x="744" y="1355"/>
                  </a:cubicBezTo>
                  <a:cubicBezTo>
                    <a:pt x="749" y="1356"/>
                    <a:pt x="749" y="1356"/>
                    <a:pt x="749" y="1356"/>
                  </a:cubicBezTo>
                  <a:cubicBezTo>
                    <a:pt x="748" y="1353"/>
                    <a:pt x="748" y="1353"/>
                    <a:pt x="748" y="1353"/>
                  </a:cubicBezTo>
                  <a:cubicBezTo>
                    <a:pt x="744" y="1352"/>
                    <a:pt x="744" y="1352"/>
                    <a:pt x="744" y="1352"/>
                  </a:cubicBezTo>
                  <a:cubicBezTo>
                    <a:pt x="743" y="1350"/>
                    <a:pt x="743" y="1350"/>
                    <a:pt x="743" y="1350"/>
                  </a:cubicBezTo>
                  <a:cubicBezTo>
                    <a:pt x="741" y="1344"/>
                    <a:pt x="741" y="1344"/>
                    <a:pt x="741" y="1344"/>
                  </a:cubicBezTo>
                  <a:cubicBezTo>
                    <a:pt x="741" y="1343"/>
                    <a:pt x="741" y="1342"/>
                    <a:pt x="742" y="1342"/>
                  </a:cubicBezTo>
                  <a:cubicBezTo>
                    <a:pt x="746" y="1341"/>
                    <a:pt x="746" y="1341"/>
                    <a:pt x="746" y="1341"/>
                  </a:cubicBezTo>
                  <a:cubicBezTo>
                    <a:pt x="742" y="1336"/>
                    <a:pt x="742" y="1331"/>
                    <a:pt x="741" y="1326"/>
                  </a:cubicBezTo>
                  <a:cubicBezTo>
                    <a:pt x="736" y="1325"/>
                    <a:pt x="736" y="1325"/>
                    <a:pt x="736" y="1325"/>
                  </a:cubicBezTo>
                  <a:cubicBezTo>
                    <a:pt x="734" y="1324"/>
                    <a:pt x="734" y="1324"/>
                    <a:pt x="734" y="1324"/>
                  </a:cubicBezTo>
                  <a:cubicBezTo>
                    <a:pt x="735" y="1322"/>
                    <a:pt x="735" y="1322"/>
                    <a:pt x="735" y="1322"/>
                  </a:cubicBezTo>
                  <a:cubicBezTo>
                    <a:pt x="741" y="1317"/>
                    <a:pt x="741" y="1317"/>
                    <a:pt x="741" y="1317"/>
                  </a:cubicBezTo>
                  <a:cubicBezTo>
                    <a:pt x="742" y="1317"/>
                    <a:pt x="742" y="1317"/>
                    <a:pt x="742" y="1317"/>
                  </a:cubicBezTo>
                  <a:cubicBezTo>
                    <a:pt x="743" y="1317"/>
                    <a:pt x="743" y="1317"/>
                    <a:pt x="743" y="1317"/>
                  </a:cubicBezTo>
                  <a:cubicBezTo>
                    <a:pt x="741" y="1315"/>
                    <a:pt x="741" y="1315"/>
                    <a:pt x="741" y="1315"/>
                  </a:cubicBezTo>
                  <a:cubicBezTo>
                    <a:pt x="740" y="1313"/>
                    <a:pt x="740" y="1313"/>
                    <a:pt x="740" y="1313"/>
                  </a:cubicBezTo>
                  <a:cubicBezTo>
                    <a:pt x="741" y="1312"/>
                    <a:pt x="741" y="1312"/>
                    <a:pt x="741" y="1312"/>
                  </a:cubicBezTo>
                  <a:cubicBezTo>
                    <a:pt x="745" y="1309"/>
                    <a:pt x="745" y="1309"/>
                    <a:pt x="745" y="1309"/>
                  </a:cubicBezTo>
                  <a:cubicBezTo>
                    <a:pt x="740" y="1306"/>
                    <a:pt x="740" y="1306"/>
                    <a:pt x="740" y="1306"/>
                  </a:cubicBezTo>
                  <a:cubicBezTo>
                    <a:pt x="739" y="1305"/>
                    <a:pt x="739" y="1305"/>
                    <a:pt x="739" y="1304"/>
                  </a:cubicBezTo>
                  <a:cubicBezTo>
                    <a:pt x="740" y="1303"/>
                    <a:pt x="740" y="1303"/>
                    <a:pt x="741" y="1303"/>
                  </a:cubicBezTo>
                  <a:cubicBezTo>
                    <a:pt x="747" y="1303"/>
                    <a:pt x="747" y="1303"/>
                    <a:pt x="747" y="1303"/>
                  </a:cubicBezTo>
                  <a:cubicBezTo>
                    <a:pt x="748" y="1303"/>
                    <a:pt x="748" y="1303"/>
                    <a:pt x="748" y="1303"/>
                  </a:cubicBezTo>
                  <a:cubicBezTo>
                    <a:pt x="753" y="1304"/>
                    <a:pt x="753" y="1304"/>
                    <a:pt x="753" y="1304"/>
                  </a:cubicBezTo>
                  <a:cubicBezTo>
                    <a:pt x="754" y="1305"/>
                    <a:pt x="754" y="1305"/>
                    <a:pt x="754" y="1305"/>
                  </a:cubicBezTo>
                  <a:cubicBezTo>
                    <a:pt x="757" y="1310"/>
                    <a:pt x="757" y="1310"/>
                    <a:pt x="757" y="1310"/>
                  </a:cubicBezTo>
                  <a:cubicBezTo>
                    <a:pt x="761" y="1312"/>
                    <a:pt x="761" y="1312"/>
                    <a:pt x="761" y="1312"/>
                  </a:cubicBezTo>
                  <a:cubicBezTo>
                    <a:pt x="761" y="1309"/>
                    <a:pt x="761" y="1309"/>
                    <a:pt x="761" y="1309"/>
                  </a:cubicBezTo>
                  <a:cubicBezTo>
                    <a:pt x="758" y="1303"/>
                    <a:pt x="758" y="1303"/>
                    <a:pt x="758" y="1303"/>
                  </a:cubicBezTo>
                  <a:cubicBezTo>
                    <a:pt x="753" y="1301"/>
                    <a:pt x="753" y="1301"/>
                    <a:pt x="753" y="1301"/>
                  </a:cubicBezTo>
                  <a:cubicBezTo>
                    <a:pt x="752" y="1300"/>
                    <a:pt x="752" y="1300"/>
                    <a:pt x="752" y="1300"/>
                  </a:cubicBezTo>
                  <a:cubicBezTo>
                    <a:pt x="751" y="1294"/>
                    <a:pt x="751" y="1294"/>
                    <a:pt x="751" y="1294"/>
                  </a:cubicBezTo>
                  <a:cubicBezTo>
                    <a:pt x="748" y="1288"/>
                    <a:pt x="748" y="1288"/>
                    <a:pt x="748" y="1288"/>
                  </a:cubicBezTo>
                  <a:cubicBezTo>
                    <a:pt x="748" y="1287"/>
                    <a:pt x="748" y="1287"/>
                    <a:pt x="748" y="1287"/>
                  </a:cubicBezTo>
                  <a:cubicBezTo>
                    <a:pt x="748" y="1282"/>
                    <a:pt x="748" y="1282"/>
                    <a:pt x="748" y="1282"/>
                  </a:cubicBezTo>
                  <a:cubicBezTo>
                    <a:pt x="748" y="1282"/>
                    <a:pt x="748" y="1282"/>
                    <a:pt x="748" y="1282"/>
                  </a:cubicBezTo>
                  <a:cubicBezTo>
                    <a:pt x="749" y="1274"/>
                    <a:pt x="749" y="1274"/>
                    <a:pt x="749" y="1274"/>
                  </a:cubicBezTo>
                  <a:cubicBezTo>
                    <a:pt x="750" y="1273"/>
                    <a:pt x="750" y="1273"/>
                    <a:pt x="750" y="1273"/>
                  </a:cubicBezTo>
                  <a:cubicBezTo>
                    <a:pt x="753" y="1268"/>
                    <a:pt x="753" y="1268"/>
                    <a:pt x="753" y="1268"/>
                  </a:cubicBezTo>
                  <a:cubicBezTo>
                    <a:pt x="754" y="1263"/>
                    <a:pt x="754" y="1263"/>
                    <a:pt x="754" y="1263"/>
                  </a:cubicBezTo>
                  <a:cubicBezTo>
                    <a:pt x="753" y="1257"/>
                    <a:pt x="753" y="1257"/>
                    <a:pt x="753" y="1257"/>
                  </a:cubicBezTo>
                  <a:cubicBezTo>
                    <a:pt x="753" y="1256"/>
                    <a:pt x="753" y="1256"/>
                    <a:pt x="753" y="1256"/>
                  </a:cubicBezTo>
                  <a:cubicBezTo>
                    <a:pt x="753" y="1249"/>
                    <a:pt x="756" y="1242"/>
                    <a:pt x="761" y="1237"/>
                  </a:cubicBezTo>
                  <a:cubicBezTo>
                    <a:pt x="756" y="1235"/>
                    <a:pt x="751" y="1232"/>
                    <a:pt x="746" y="1229"/>
                  </a:cubicBezTo>
                  <a:cubicBezTo>
                    <a:pt x="746" y="1228"/>
                    <a:pt x="746" y="1228"/>
                    <a:pt x="746" y="1228"/>
                  </a:cubicBezTo>
                  <a:cubicBezTo>
                    <a:pt x="744" y="1224"/>
                    <a:pt x="744" y="1224"/>
                    <a:pt x="744" y="1224"/>
                  </a:cubicBezTo>
                  <a:cubicBezTo>
                    <a:pt x="742" y="1218"/>
                    <a:pt x="742" y="1218"/>
                    <a:pt x="742" y="1218"/>
                  </a:cubicBezTo>
                  <a:cubicBezTo>
                    <a:pt x="742" y="1217"/>
                    <a:pt x="742" y="1217"/>
                    <a:pt x="742" y="1217"/>
                  </a:cubicBezTo>
                  <a:cubicBezTo>
                    <a:pt x="743" y="1212"/>
                    <a:pt x="743" y="1212"/>
                    <a:pt x="743" y="1212"/>
                  </a:cubicBezTo>
                  <a:cubicBezTo>
                    <a:pt x="740" y="1207"/>
                    <a:pt x="740" y="1207"/>
                    <a:pt x="740" y="1207"/>
                  </a:cubicBezTo>
                  <a:cubicBezTo>
                    <a:pt x="740" y="1205"/>
                    <a:pt x="740" y="1205"/>
                    <a:pt x="740" y="1205"/>
                  </a:cubicBezTo>
                  <a:cubicBezTo>
                    <a:pt x="745" y="1198"/>
                    <a:pt x="745" y="1198"/>
                    <a:pt x="745" y="1198"/>
                  </a:cubicBezTo>
                  <a:cubicBezTo>
                    <a:pt x="746" y="1197"/>
                    <a:pt x="746" y="1197"/>
                    <a:pt x="746" y="1197"/>
                  </a:cubicBezTo>
                  <a:cubicBezTo>
                    <a:pt x="747" y="1197"/>
                    <a:pt x="747" y="1197"/>
                    <a:pt x="747" y="1197"/>
                  </a:cubicBezTo>
                  <a:cubicBezTo>
                    <a:pt x="748" y="1198"/>
                    <a:pt x="748" y="1198"/>
                    <a:pt x="748" y="1198"/>
                  </a:cubicBezTo>
                  <a:cubicBezTo>
                    <a:pt x="753" y="1204"/>
                    <a:pt x="753" y="1204"/>
                    <a:pt x="753" y="1204"/>
                  </a:cubicBezTo>
                  <a:cubicBezTo>
                    <a:pt x="758" y="1208"/>
                    <a:pt x="758" y="1208"/>
                    <a:pt x="758" y="1208"/>
                  </a:cubicBezTo>
                  <a:cubicBezTo>
                    <a:pt x="761" y="1208"/>
                    <a:pt x="761" y="1208"/>
                    <a:pt x="761" y="1208"/>
                  </a:cubicBezTo>
                  <a:cubicBezTo>
                    <a:pt x="759" y="1204"/>
                    <a:pt x="759" y="1204"/>
                    <a:pt x="759" y="1204"/>
                  </a:cubicBezTo>
                  <a:cubicBezTo>
                    <a:pt x="759" y="1203"/>
                    <a:pt x="759" y="1202"/>
                    <a:pt x="760" y="1202"/>
                  </a:cubicBezTo>
                  <a:cubicBezTo>
                    <a:pt x="766" y="1199"/>
                    <a:pt x="766" y="1199"/>
                    <a:pt x="766" y="1199"/>
                  </a:cubicBezTo>
                  <a:cubicBezTo>
                    <a:pt x="771" y="1196"/>
                    <a:pt x="771" y="1196"/>
                    <a:pt x="771" y="1196"/>
                  </a:cubicBezTo>
                  <a:cubicBezTo>
                    <a:pt x="772" y="1191"/>
                    <a:pt x="772" y="1191"/>
                    <a:pt x="772" y="1191"/>
                  </a:cubicBezTo>
                  <a:cubicBezTo>
                    <a:pt x="772" y="1185"/>
                    <a:pt x="772" y="1185"/>
                    <a:pt x="772" y="1185"/>
                  </a:cubicBezTo>
                  <a:cubicBezTo>
                    <a:pt x="769" y="1180"/>
                    <a:pt x="769" y="1180"/>
                    <a:pt x="769" y="1180"/>
                  </a:cubicBezTo>
                  <a:cubicBezTo>
                    <a:pt x="769" y="1179"/>
                    <a:pt x="769" y="1178"/>
                    <a:pt x="770" y="1177"/>
                  </a:cubicBezTo>
                  <a:cubicBezTo>
                    <a:pt x="774" y="1175"/>
                    <a:pt x="774" y="1175"/>
                    <a:pt x="774" y="1175"/>
                  </a:cubicBezTo>
                  <a:cubicBezTo>
                    <a:pt x="773" y="1170"/>
                    <a:pt x="773" y="1170"/>
                    <a:pt x="773" y="1170"/>
                  </a:cubicBezTo>
                  <a:cubicBezTo>
                    <a:pt x="771" y="1164"/>
                    <a:pt x="771" y="1164"/>
                    <a:pt x="771" y="1164"/>
                  </a:cubicBezTo>
                  <a:cubicBezTo>
                    <a:pt x="767" y="1158"/>
                    <a:pt x="767" y="1158"/>
                    <a:pt x="767" y="1158"/>
                  </a:cubicBezTo>
                  <a:cubicBezTo>
                    <a:pt x="767" y="1157"/>
                    <a:pt x="767" y="1157"/>
                    <a:pt x="767" y="1157"/>
                  </a:cubicBezTo>
                  <a:cubicBezTo>
                    <a:pt x="767" y="1157"/>
                    <a:pt x="767" y="1157"/>
                    <a:pt x="767" y="1157"/>
                  </a:cubicBezTo>
                  <a:cubicBezTo>
                    <a:pt x="765" y="1151"/>
                    <a:pt x="765" y="1151"/>
                    <a:pt x="765" y="1151"/>
                  </a:cubicBezTo>
                  <a:cubicBezTo>
                    <a:pt x="765" y="1150"/>
                    <a:pt x="765" y="1150"/>
                    <a:pt x="765" y="1150"/>
                  </a:cubicBezTo>
                  <a:cubicBezTo>
                    <a:pt x="759" y="1145"/>
                    <a:pt x="759" y="1145"/>
                    <a:pt x="759" y="1145"/>
                  </a:cubicBezTo>
                  <a:cubicBezTo>
                    <a:pt x="758" y="1144"/>
                    <a:pt x="758" y="1144"/>
                    <a:pt x="758" y="1144"/>
                  </a:cubicBezTo>
                  <a:cubicBezTo>
                    <a:pt x="757" y="1138"/>
                    <a:pt x="757" y="1138"/>
                    <a:pt x="757" y="1138"/>
                  </a:cubicBezTo>
                  <a:cubicBezTo>
                    <a:pt x="757" y="1138"/>
                    <a:pt x="757" y="1138"/>
                    <a:pt x="757" y="1138"/>
                  </a:cubicBezTo>
                  <a:cubicBezTo>
                    <a:pt x="757" y="1132"/>
                    <a:pt x="757" y="1132"/>
                    <a:pt x="757" y="1132"/>
                  </a:cubicBezTo>
                  <a:cubicBezTo>
                    <a:pt x="756" y="1127"/>
                    <a:pt x="756" y="1127"/>
                    <a:pt x="756" y="1127"/>
                  </a:cubicBezTo>
                  <a:cubicBezTo>
                    <a:pt x="756" y="1126"/>
                    <a:pt x="757" y="1125"/>
                    <a:pt x="757" y="1125"/>
                  </a:cubicBezTo>
                  <a:cubicBezTo>
                    <a:pt x="758" y="1125"/>
                    <a:pt x="759" y="1125"/>
                    <a:pt x="759" y="1126"/>
                  </a:cubicBezTo>
                  <a:cubicBezTo>
                    <a:pt x="761" y="1130"/>
                    <a:pt x="761" y="1130"/>
                    <a:pt x="761" y="1130"/>
                  </a:cubicBezTo>
                  <a:cubicBezTo>
                    <a:pt x="761" y="1130"/>
                    <a:pt x="761" y="1130"/>
                    <a:pt x="761" y="1130"/>
                  </a:cubicBezTo>
                  <a:cubicBezTo>
                    <a:pt x="763" y="1136"/>
                    <a:pt x="763" y="1136"/>
                    <a:pt x="763" y="1136"/>
                  </a:cubicBezTo>
                  <a:cubicBezTo>
                    <a:pt x="766" y="1141"/>
                    <a:pt x="766" y="1141"/>
                    <a:pt x="766" y="1141"/>
                  </a:cubicBezTo>
                  <a:cubicBezTo>
                    <a:pt x="770" y="1147"/>
                    <a:pt x="770" y="1147"/>
                    <a:pt x="770" y="1147"/>
                  </a:cubicBezTo>
                  <a:cubicBezTo>
                    <a:pt x="771" y="1148"/>
                    <a:pt x="771" y="1148"/>
                    <a:pt x="771" y="1148"/>
                  </a:cubicBezTo>
                  <a:cubicBezTo>
                    <a:pt x="771" y="1154"/>
                    <a:pt x="771" y="1154"/>
                    <a:pt x="771" y="1154"/>
                  </a:cubicBezTo>
                  <a:cubicBezTo>
                    <a:pt x="774" y="1158"/>
                    <a:pt x="774" y="1158"/>
                    <a:pt x="774" y="1158"/>
                  </a:cubicBezTo>
                  <a:cubicBezTo>
                    <a:pt x="776" y="1154"/>
                    <a:pt x="776" y="1154"/>
                    <a:pt x="776" y="1154"/>
                  </a:cubicBezTo>
                  <a:cubicBezTo>
                    <a:pt x="777" y="1153"/>
                    <a:pt x="778" y="1153"/>
                    <a:pt x="778" y="1153"/>
                  </a:cubicBezTo>
                  <a:cubicBezTo>
                    <a:pt x="784" y="1157"/>
                    <a:pt x="784" y="1157"/>
                    <a:pt x="784" y="1157"/>
                  </a:cubicBezTo>
                  <a:cubicBezTo>
                    <a:pt x="785" y="1156"/>
                    <a:pt x="785" y="1156"/>
                    <a:pt x="785" y="1156"/>
                  </a:cubicBezTo>
                  <a:cubicBezTo>
                    <a:pt x="790" y="1154"/>
                    <a:pt x="790" y="1154"/>
                    <a:pt x="790" y="1154"/>
                  </a:cubicBezTo>
                  <a:cubicBezTo>
                    <a:pt x="791" y="1149"/>
                    <a:pt x="791" y="1149"/>
                    <a:pt x="791" y="1149"/>
                  </a:cubicBezTo>
                  <a:cubicBezTo>
                    <a:pt x="791" y="1148"/>
                    <a:pt x="791" y="1148"/>
                    <a:pt x="791" y="1148"/>
                  </a:cubicBezTo>
                  <a:cubicBezTo>
                    <a:pt x="793" y="1148"/>
                    <a:pt x="793" y="1148"/>
                    <a:pt x="793" y="1148"/>
                  </a:cubicBezTo>
                  <a:cubicBezTo>
                    <a:pt x="797" y="1149"/>
                    <a:pt x="797" y="1149"/>
                    <a:pt x="797" y="1149"/>
                  </a:cubicBezTo>
                  <a:cubicBezTo>
                    <a:pt x="798" y="1145"/>
                    <a:pt x="798" y="1145"/>
                    <a:pt x="798" y="1145"/>
                  </a:cubicBezTo>
                  <a:cubicBezTo>
                    <a:pt x="798" y="1144"/>
                    <a:pt x="798" y="1144"/>
                    <a:pt x="798" y="1144"/>
                  </a:cubicBezTo>
                  <a:cubicBezTo>
                    <a:pt x="800" y="1141"/>
                    <a:pt x="800" y="1141"/>
                    <a:pt x="800" y="1141"/>
                  </a:cubicBezTo>
                  <a:cubicBezTo>
                    <a:pt x="796" y="1140"/>
                    <a:pt x="796" y="1140"/>
                    <a:pt x="796" y="1140"/>
                  </a:cubicBezTo>
                  <a:cubicBezTo>
                    <a:pt x="795" y="1139"/>
                    <a:pt x="795" y="1139"/>
                    <a:pt x="795" y="1139"/>
                  </a:cubicBezTo>
                  <a:cubicBezTo>
                    <a:pt x="795" y="1137"/>
                    <a:pt x="795" y="1137"/>
                    <a:pt x="795" y="1137"/>
                  </a:cubicBezTo>
                  <a:cubicBezTo>
                    <a:pt x="798" y="1134"/>
                    <a:pt x="798" y="1134"/>
                    <a:pt x="798" y="1134"/>
                  </a:cubicBezTo>
                  <a:cubicBezTo>
                    <a:pt x="797" y="1134"/>
                    <a:pt x="797" y="1134"/>
                    <a:pt x="797" y="1134"/>
                  </a:cubicBezTo>
                  <a:cubicBezTo>
                    <a:pt x="796" y="1134"/>
                    <a:pt x="796" y="1134"/>
                    <a:pt x="796" y="1134"/>
                  </a:cubicBezTo>
                  <a:cubicBezTo>
                    <a:pt x="790" y="1133"/>
                    <a:pt x="790" y="1133"/>
                    <a:pt x="790" y="1133"/>
                  </a:cubicBezTo>
                  <a:cubicBezTo>
                    <a:pt x="789" y="1132"/>
                    <a:pt x="789" y="1132"/>
                    <a:pt x="789" y="1132"/>
                  </a:cubicBezTo>
                  <a:cubicBezTo>
                    <a:pt x="789" y="1131"/>
                    <a:pt x="789" y="1131"/>
                    <a:pt x="789" y="1131"/>
                  </a:cubicBezTo>
                  <a:cubicBezTo>
                    <a:pt x="794" y="1124"/>
                    <a:pt x="794" y="1124"/>
                    <a:pt x="794" y="1124"/>
                  </a:cubicBezTo>
                  <a:cubicBezTo>
                    <a:pt x="795" y="1124"/>
                    <a:pt x="795" y="1124"/>
                    <a:pt x="795" y="1124"/>
                  </a:cubicBezTo>
                  <a:cubicBezTo>
                    <a:pt x="799" y="1124"/>
                    <a:pt x="799" y="1124"/>
                    <a:pt x="799" y="1124"/>
                  </a:cubicBezTo>
                  <a:cubicBezTo>
                    <a:pt x="801" y="1120"/>
                    <a:pt x="801" y="1120"/>
                    <a:pt x="801" y="1120"/>
                  </a:cubicBezTo>
                  <a:cubicBezTo>
                    <a:pt x="801" y="1119"/>
                    <a:pt x="801" y="1119"/>
                    <a:pt x="801" y="1119"/>
                  </a:cubicBezTo>
                  <a:cubicBezTo>
                    <a:pt x="804" y="1114"/>
                    <a:pt x="804" y="1114"/>
                    <a:pt x="804" y="1114"/>
                  </a:cubicBezTo>
                  <a:cubicBezTo>
                    <a:pt x="803" y="1109"/>
                    <a:pt x="803" y="1109"/>
                    <a:pt x="803" y="1109"/>
                  </a:cubicBezTo>
                  <a:cubicBezTo>
                    <a:pt x="803" y="1109"/>
                    <a:pt x="804" y="1108"/>
                    <a:pt x="804" y="1108"/>
                  </a:cubicBezTo>
                  <a:cubicBezTo>
                    <a:pt x="809" y="1105"/>
                    <a:pt x="809" y="1105"/>
                    <a:pt x="809" y="1105"/>
                  </a:cubicBezTo>
                  <a:cubicBezTo>
                    <a:pt x="808" y="1100"/>
                    <a:pt x="808" y="1100"/>
                    <a:pt x="808" y="1100"/>
                  </a:cubicBezTo>
                  <a:cubicBezTo>
                    <a:pt x="808" y="1099"/>
                    <a:pt x="808" y="1098"/>
                    <a:pt x="809" y="1098"/>
                  </a:cubicBezTo>
                  <a:cubicBezTo>
                    <a:pt x="811" y="1098"/>
                    <a:pt x="811" y="1098"/>
                    <a:pt x="811" y="1098"/>
                  </a:cubicBezTo>
                  <a:cubicBezTo>
                    <a:pt x="816" y="1102"/>
                    <a:pt x="816" y="1102"/>
                    <a:pt x="816" y="1102"/>
                  </a:cubicBezTo>
                  <a:cubicBezTo>
                    <a:pt x="819" y="1100"/>
                    <a:pt x="819" y="1100"/>
                    <a:pt x="819" y="1100"/>
                  </a:cubicBezTo>
                  <a:cubicBezTo>
                    <a:pt x="815" y="1099"/>
                    <a:pt x="815" y="1099"/>
                    <a:pt x="815" y="1099"/>
                  </a:cubicBezTo>
                  <a:cubicBezTo>
                    <a:pt x="814" y="1097"/>
                    <a:pt x="814" y="1097"/>
                    <a:pt x="814" y="1097"/>
                  </a:cubicBezTo>
                  <a:cubicBezTo>
                    <a:pt x="815" y="1096"/>
                    <a:pt x="815" y="1096"/>
                    <a:pt x="815" y="1096"/>
                  </a:cubicBezTo>
                  <a:cubicBezTo>
                    <a:pt x="820" y="1093"/>
                    <a:pt x="820" y="1093"/>
                    <a:pt x="820" y="1093"/>
                  </a:cubicBezTo>
                  <a:cubicBezTo>
                    <a:pt x="821" y="1093"/>
                    <a:pt x="822" y="1093"/>
                    <a:pt x="822" y="1094"/>
                  </a:cubicBezTo>
                  <a:cubicBezTo>
                    <a:pt x="826" y="1100"/>
                    <a:pt x="826" y="1100"/>
                    <a:pt x="826" y="1100"/>
                  </a:cubicBezTo>
                  <a:cubicBezTo>
                    <a:pt x="827" y="1100"/>
                    <a:pt x="827" y="1100"/>
                    <a:pt x="827" y="1100"/>
                  </a:cubicBezTo>
                  <a:cubicBezTo>
                    <a:pt x="826" y="1098"/>
                    <a:pt x="826" y="1098"/>
                    <a:pt x="826" y="1098"/>
                  </a:cubicBezTo>
                  <a:cubicBezTo>
                    <a:pt x="826" y="1096"/>
                    <a:pt x="826" y="1096"/>
                    <a:pt x="826" y="1096"/>
                  </a:cubicBezTo>
                  <a:cubicBezTo>
                    <a:pt x="827" y="1096"/>
                    <a:pt x="827" y="1096"/>
                    <a:pt x="827" y="1096"/>
                  </a:cubicBezTo>
                  <a:cubicBezTo>
                    <a:pt x="831" y="1096"/>
                    <a:pt x="831" y="1096"/>
                    <a:pt x="831" y="1096"/>
                  </a:cubicBezTo>
                  <a:cubicBezTo>
                    <a:pt x="831" y="1092"/>
                    <a:pt x="831" y="1092"/>
                    <a:pt x="831" y="1092"/>
                  </a:cubicBezTo>
                  <a:cubicBezTo>
                    <a:pt x="831" y="1091"/>
                    <a:pt x="831" y="1091"/>
                    <a:pt x="831" y="1091"/>
                  </a:cubicBezTo>
                  <a:cubicBezTo>
                    <a:pt x="832" y="1085"/>
                    <a:pt x="832" y="1085"/>
                    <a:pt x="832" y="1085"/>
                  </a:cubicBezTo>
                  <a:cubicBezTo>
                    <a:pt x="832" y="1084"/>
                    <a:pt x="832" y="1084"/>
                    <a:pt x="833" y="1084"/>
                  </a:cubicBezTo>
                  <a:cubicBezTo>
                    <a:pt x="838" y="1083"/>
                    <a:pt x="838" y="1083"/>
                    <a:pt x="838" y="1083"/>
                  </a:cubicBezTo>
                  <a:cubicBezTo>
                    <a:pt x="838" y="1079"/>
                    <a:pt x="838" y="1079"/>
                    <a:pt x="838" y="1079"/>
                  </a:cubicBezTo>
                  <a:cubicBezTo>
                    <a:pt x="838" y="1074"/>
                    <a:pt x="838" y="1074"/>
                    <a:pt x="838" y="1074"/>
                  </a:cubicBezTo>
                  <a:cubicBezTo>
                    <a:pt x="838" y="1073"/>
                    <a:pt x="838" y="1073"/>
                    <a:pt x="838" y="1073"/>
                  </a:cubicBezTo>
                  <a:cubicBezTo>
                    <a:pt x="838" y="1067"/>
                    <a:pt x="838" y="1067"/>
                    <a:pt x="838" y="1067"/>
                  </a:cubicBezTo>
                  <a:cubicBezTo>
                    <a:pt x="839" y="1067"/>
                    <a:pt x="839" y="1067"/>
                    <a:pt x="839" y="1067"/>
                  </a:cubicBezTo>
                  <a:cubicBezTo>
                    <a:pt x="839" y="1066"/>
                    <a:pt x="839" y="1066"/>
                    <a:pt x="839" y="1066"/>
                  </a:cubicBezTo>
                  <a:cubicBezTo>
                    <a:pt x="841" y="1065"/>
                    <a:pt x="841" y="1065"/>
                    <a:pt x="841" y="1065"/>
                  </a:cubicBezTo>
                  <a:cubicBezTo>
                    <a:pt x="847" y="1065"/>
                    <a:pt x="847" y="1065"/>
                    <a:pt x="847" y="1065"/>
                  </a:cubicBezTo>
                  <a:cubicBezTo>
                    <a:pt x="848" y="1065"/>
                    <a:pt x="848" y="1065"/>
                    <a:pt x="848" y="1065"/>
                  </a:cubicBezTo>
                  <a:cubicBezTo>
                    <a:pt x="852" y="1067"/>
                    <a:pt x="852" y="1067"/>
                    <a:pt x="852" y="1067"/>
                  </a:cubicBezTo>
                  <a:cubicBezTo>
                    <a:pt x="852" y="1065"/>
                    <a:pt x="852" y="1065"/>
                    <a:pt x="852" y="1065"/>
                  </a:cubicBezTo>
                  <a:cubicBezTo>
                    <a:pt x="846" y="1060"/>
                    <a:pt x="846" y="1060"/>
                    <a:pt x="846" y="1060"/>
                  </a:cubicBezTo>
                  <a:cubicBezTo>
                    <a:pt x="846" y="1059"/>
                    <a:pt x="846" y="1059"/>
                    <a:pt x="846" y="1059"/>
                  </a:cubicBezTo>
                  <a:cubicBezTo>
                    <a:pt x="847" y="1052"/>
                    <a:pt x="847" y="1052"/>
                    <a:pt x="847" y="1052"/>
                  </a:cubicBezTo>
                  <a:cubicBezTo>
                    <a:pt x="848" y="1051"/>
                    <a:pt x="848" y="1051"/>
                    <a:pt x="848" y="1051"/>
                  </a:cubicBezTo>
                  <a:cubicBezTo>
                    <a:pt x="850" y="1051"/>
                    <a:pt x="850" y="1051"/>
                    <a:pt x="850" y="1051"/>
                  </a:cubicBezTo>
                  <a:cubicBezTo>
                    <a:pt x="856" y="1055"/>
                    <a:pt x="856" y="1055"/>
                    <a:pt x="856" y="1055"/>
                  </a:cubicBezTo>
                  <a:cubicBezTo>
                    <a:pt x="857" y="1056"/>
                    <a:pt x="857" y="1056"/>
                    <a:pt x="857" y="1056"/>
                  </a:cubicBezTo>
                  <a:cubicBezTo>
                    <a:pt x="859" y="1062"/>
                    <a:pt x="859" y="1062"/>
                    <a:pt x="859" y="1062"/>
                  </a:cubicBezTo>
                  <a:cubicBezTo>
                    <a:pt x="862" y="1066"/>
                    <a:pt x="862" y="1066"/>
                    <a:pt x="862" y="1066"/>
                  </a:cubicBezTo>
                  <a:cubicBezTo>
                    <a:pt x="865" y="1063"/>
                    <a:pt x="865" y="1063"/>
                    <a:pt x="865" y="1063"/>
                  </a:cubicBezTo>
                  <a:cubicBezTo>
                    <a:pt x="862" y="1058"/>
                    <a:pt x="862" y="1058"/>
                    <a:pt x="862" y="1058"/>
                  </a:cubicBezTo>
                  <a:cubicBezTo>
                    <a:pt x="862" y="1056"/>
                    <a:pt x="862" y="1056"/>
                    <a:pt x="862" y="1056"/>
                  </a:cubicBezTo>
                  <a:cubicBezTo>
                    <a:pt x="867" y="1050"/>
                    <a:pt x="867" y="1050"/>
                    <a:pt x="867" y="1050"/>
                  </a:cubicBezTo>
                  <a:cubicBezTo>
                    <a:pt x="869" y="1045"/>
                    <a:pt x="869" y="1045"/>
                    <a:pt x="869" y="1045"/>
                  </a:cubicBezTo>
                  <a:cubicBezTo>
                    <a:pt x="870" y="1044"/>
                    <a:pt x="870" y="1044"/>
                    <a:pt x="870" y="1044"/>
                  </a:cubicBezTo>
                  <a:cubicBezTo>
                    <a:pt x="876" y="1042"/>
                    <a:pt x="876" y="1042"/>
                    <a:pt x="876" y="1042"/>
                  </a:cubicBezTo>
                  <a:cubicBezTo>
                    <a:pt x="876" y="1042"/>
                    <a:pt x="876" y="1042"/>
                    <a:pt x="876" y="1042"/>
                  </a:cubicBezTo>
                  <a:cubicBezTo>
                    <a:pt x="875" y="1037"/>
                    <a:pt x="875" y="1037"/>
                    <a:pt x="875" y="1037"/>
                  </a:cubicBezTo>
                  <a:cubicBezTo>
                    <a:pt x="876" y="1035"/>
                    <a:pt x="876" y="1035"/>
                    <a:pt x="876" y="1035"/>
                  </a:cubicBezTo>
                  <a:cubicBezTo>
                    <a:pt x="877" y="1035"/>
                    <a:pt x="877" y="1035"/>
                    <a:pt x="877" y="1035"/>
                  </a:cubicBezTo>
                  <a:cubicBezTo>
                    <a:pt x="882" y="1036"/>
                    <a:pt x="882" y="1036"/>
                    <a:pt x="882" y="1036"/>
                  </a:cubicBezTo>
                  <a:cubicBezTo>
                    <a:pt x="887" y="1032"/>
                    <a:pt x="887" y="1032"/>
                    <a:pt x="887" y="1032"/>
                  </a:cubicBezTo>
                  <a:cubicBezTo>
                    <a:pt x="888" y="1026"/>
                    <a:pt x="888" y="1026"/>
                    <a:pt x="888" y="1026"/>
                  </a:cubicBezTo>
                  <a:cubicBezTo>
                    <a:pt x="888" y="1025"/>
                    <a:pt x="888" y="1025"/>
                    <a:pt x="888" y="1025"/>
                  </a:cubicBezTo>
                  <a:cubicBezTo>
                    <a:pt x="891" y="1019"/>
                    <a:pt x="891" y="1019"/>
                    <a:pt x="891" y="1019"/>
                  </a:cubicBezTo>
                  <a:cubicBezTo>
                    <a:pt x="893" y="1018"/>
                    <a:pt x="893" y="1018"/>
                    <a:pt x="893" y="1018"/>
                  </a:cubicBezTo>
                  <a:cubicBezTo>
                    <a:pt x="894" y="1019"/>
                    <a:pt x="894" y="1019"/>
                    <a:pt x="894" y="1019"/>
                  </a:cubicBezTo>
                  <a:cubicBezTo>
                    <a:pt x="897" y="1023"/>
                    <a:pt x="897" y="1023"/>
                    <a:pt x="897" y="1023"/>
                  </a:cubicBezTo>
                  <a:cubicBezTo>
                    <a:pt x="897" y="1023"/>
                    <a:pt x="897" y="1023"/>
                    <a:pt x="897" y="1023"/>
                  </a:cubicBezTo>
                  <a:cubicBezTo>
                    <a:pt x="898" y="1024"/>
                    <a:pt x="898" y="1024"/>
                    <a:pt x="898" y="1024"/>
                  </a:cubicBezTo>
                  <a:cubicBezTo>
                    <a:pt x="900" y="1018"/>
                    <a:pt x="900" y="1018"/>
                    <a:pt x="900" y="1018"/>
                  </a:cubicBezTo>
                  <a:cubicBezTo>
                    <a:pt x="900" y="1017"/>
                    <a:pt x="900" y="1017"/>
                    <a:pt x="900" y="1017"/>
                  </a:cubicBezTo>
                  <a:cubicBezTo>
                    <a:pt x="906" y="1013"/>
                    <a:pt x="906" y="1013"/>
                    <a:pt x="906" y="1013"/>
                  </a:cubicBezTo>
                  <a:cubicBezTo>
                    <a:pt x="907" y="1013"/>
                    <a:pt x="907" y="1013"/>
                    <a:pt x="907" y="1013"/>
                  </a:cubicBezTo>
                  <a:cubicBezTo>
                    <a:pt x="911" y="1012"/>
                    <a:pt x="911" y="1012"/>
                    <a:pt x="911" y="1012"/>
                  </a:cubicBezTo>
                  <a:cubicBezTo>
                    <a:pt x="914" y="1007"/>
                    <a:pt x="914" y="1007"/>
                    <a:pt x="914" y="1007"/>
                  </a:cubicBezTo>
                  <a:cubicBezTo>
                    <a:pt x="915" y="1001"/>
                    <a:pt x="915" y="1001"/>
                    <a:pt x="915" y="1001"/>
                  </a:cubicBezTo>
                  <a:cubicBezTo>
                    <a:pt x="915" y="995"/>
                    <a:pt x="915" y="995"/>
                    <a:pt x="915" y="995"/>
                  </a:cubicBezTo>
                  <a:cubicBezTo>
                    <a:pt x="916" y="995"/>
                    <a:pt x="916" y="995"/>
                    <a:pt x="916" y="995"/>
                  </a:cubicBezTo>
                  <a:cubicBezTo>
                    <a:pt x="918" y="989"/>
                    <a:pt x="918" y="989"/>
                    <a:pt x="918" y="989"/>
                  </a:cubicBezTo>
                  <a:cubicBezTo>
                    <a:pt x="920" y="983"/>
                    <a:pt x="920" y="983"/>
                    <a:pt x="920" y="983"/>
                  </a:cubicBezTo>
                  <a:cubicBezTo>
                    <a:pt x="920" y="963"/>
                    <a:pt x="920" y="977"/>
                    <a:pt x="924" y="958"/>
                  </a:cubicBezTo>
                  <a:cubicBezTo>
                    <a:pt x="925" y="957"/>
                    <a:pt x="925" y="957"/>
                    <a:pt x="925" y="957"/>
                  </a:cubicBezTo>
                  <a:cubicBezTo>
                    <a:pt x="930" y="952"/>
                    <a:pt x="930" y="952"/>
                    <a:pt x="930" y="952"/>
                  </a:cubicBezTo>
                  <a:cubicBezTo>
                    <a:pt x="932" y="946"/>
                    <a:pt x="932" y="946"/>
                    <a:pt x="932" y="946"/>
                  </a:cubicBezTo>
                  <a:cubicBezTo>
                    <a:pt x="933" y="945"/>
                    <a:pt x="933" y="945"/>
                    <a:pt x="933" y="945"/>
                  </a:cubicBezTo>
                  <a:cubicBezTo>
                    <a:pt x="938" y="943"/>
                    <a:pt x="938" y="943"/>
                    <a:pt x="938" y="943"/>
                  </a:cubicBezTo>
                  <a:cubicBezTo>
                    <a:pt x="940" y="938"/>
                    <a:pt x="940" y="938"/>
                    <a:pt x="940" y="938"/>
                  </a:cubicBezTo>
                  <a:cubicBezTo>
                    <a:pt x="943" y="932"/>
                    <a:pt x="943" y="932"/>
                    <a:pt x="943" y="932"/>
                  </a:cubicBezTo>
                  <a:cubicBezTo>
                    <a:pt x="943" y="931"/>
                    <a:pt x="943" y="931"/>
                    <a:pt x="943" y="931"/>
                  </a:cubicBezTo>
                  <a:cubicBezTo>
                    <a:pt x="947" y="926"/>
                    <a:pt x="947" y="926"/>
                    <a:pt x="947" y="926"/>
                  </a:cubicBezTo>
                  <a:cubicBezTo>
                    <a:pt x="948" y="924"/>
                    <a:pt x="948" y="924"/>
                    <a:pt x="948" y="924"/>
                  </a:cubicBezTo>
                  <a:cubicBezTo>
                    <a:pt x="945" y="925"/>
                    <a:pt x="945" y="925"/>
                    <a:pt x="945" y="925"/>
                  </a:cubicBezTo>
                  <a:cubicBezTo>
                    <a:pt x="944" y="925"/>
                    <a:pt x="944" y="925"/>
                    <a:pt x="944" y="925"/>
                  </a:cubicBezTo>
                  <a:cubicBezTo>
                    <a:pt x="943" y="924"/>
                    <a:pt x="943" y="924"/>
                    <a:pt x="943" y="924"/>
                  </a:cubicBezTo>
                  <a:cubicBezTo>
                    <a:pt x="941" y="918"/>
                    <a:pt x="941" y="918"/>
                    <a:pt x="941" y="918"/>
                  </a:cubicBezTo>
                  <a:cubicBezTo>
                    <a:pt x="939" y="912"/>
                    <a:pt x="939" y="912"/>
                    <a:pt x="939" y="912"/>
                  </a:cubicBezTo>
                  <a:cubicBezTo>
                    <a:pt x="940" y="910"/>
                    <a:pt x="940" y="910"/>
                    <a:pt x="940" y="910"/>
                  </a:cubicBezTo>
                  <a:cubicBezTo>
                    <a:pt x="941" y="910"/>
                    <a:pt x="941" y="910"/>
                    <a:pt x="941" y="910"/>
                  </a:cubicBezTo>
                  <a:cubicBezTo>
                    <a:pt x="936" y="908"/>
                    <a:pt x="936" y="908"/>
                    <a:pt x="936" y="908"/>
                  </a:cubicBezTo>
                  <a:cubicBezTo>
                    <a:pt x="930" y="907"/>
                    <a:pt x="930" y="907"/>
                    <a:pt x="930" y="907"/>
                  </a:cubicBezTo>
                  <a:cubicBezTo>
                    <a:pt x="929" y="906"/>
                    <a:pt x="929" y="906"/>
                    <a:pt x="929" y="906"/>
                  </a:cubicBezTo>
                  <a:cubicBezTo>
                    <a:pt x="925" y="901"/>
                    <a:pt x="925" y="901"/>
                    <a:pt x="925" y="901"/>
                  </a:cubicBezTo>
                  <a:cubicBezTo>
                    <a:pt x="920" y="895"/>
                    <a:pt x="920" y="895"/>
                    <a:pt x="920" y="895"/>
                  </a:cubicBezTo>
                  <a:cubicBezTo>
                    <a:pt x="919" y="893"/>
                    <a:pt x="919" y="893"/>
                    <a:pt x="919" y="893"/>
                  </a:cubicBezTo>
                  <a:cubicBezTo>
                    <a:pt x="921" y="892"/>
                    <a:pt x="921" y="892"/>
                    <a:pt x="921" y="892"/>
                  </a:cubicBezTo>
                  <a:cubicBezTo>
                    <a:pt x="923" y="892"/>
                    <a:pt x="923" y="892"/>
                    <a:pt x="923" y="892"/>
                  </a:cubicBezTo>
                  <a:cubicBezTo>
                    <a:pt x="923" y="892"/>
                    <a:pt x="923" y="892"/>
                    <a:pt x="923" y="892"/>
                  </a:cubicBezTo>
                  <a:cubicBezTo>
                    <a:pt x="925" y="893"/>
                    <a:pt x="925" y="893"/>
                    <a:pt x="925" y="893"/>
                  </a:cubicBezTo>
                  <a:cubicBezTo>
                    <a:pt x="923" y="890"/>
                    <a:pt x="923" y="890"/>
                    <a:pt x="923" y="890"/>
                  </a:cubicBezTo>
                  <a:cubicBezTo>
                    <a:pt x="923" y="890"/>
                    <a:pt x="923" y="890"/>
                    <a:pt x="923" y="890"/>
                  </a:cubicBezTo>
                  <a:cubicBezTo>
                    <a:pt x="921" y="884"/>
                    <a:pt x="921" y="884"/>
                    <a:pt x="921" y="884"/>
                  </a:cubicBezTo>
                  <a:cubicBezTo>
                    <a:pt x="917" y="883"/>
                    <a:pt x="917" y="883"/>
                    <a:pt x="917" y="883"/>
                  </a:cubicBezTo>
                  <a:cubicBezTo>
                    <a:pt x="916" y="883"/>
                    <a:pt x="916" y="883"/>
                    <a:pt x="916" y="883"/>
                  </a:cubicBezTo>
                  <a:cubicBezTo>
                    <a:pt x="912" y="876"/>
                    <a:pt x="912" y="876"/>
                    <a:pt x="912" y="876"/>
                  </a:cubicBezTo>
                  <a:cubicBezTo>
                    <a:pt x="912" y="874"/>
                    <a:pt x="912" y="874"/>
                    <a:pt x="912" y="874"/>
                  </a:cubicBezTo>
                  <a:cubicBezTo>
                    <a:pt x="914" y="874"/>
                    <a:pt x="914" y="874"/>
                    <a:pt x="914" y="874"/>
                  </a:cubicBezTo>
                  <a:cubicBezTo>
                    <a:pt x="918" y="876"/>
                    <a:pt x="918" y="876"/>
                    <a:pt x="918" y="876"/>
                  </a:cubicBezTo>
                  <a:cubicBezTo>
                    <a:pt x="920" y="871"/>
                    <a:pt x="920" y="871"/>
                    <a:pt x="920" y="871"/>
                  </a:cubicBezTo>
                  <a:cubicBezTo>
                    <a:pt x="919" y="865"/>
                    <a:pt x="919" y="865"/>
                    <a:pt x="919" y="865"/>
                  </a:cubicBezTo>
                  <a:cubicBezTo>
                    <a:pt x="920" y="864"/>
                    <a:pt x="920" y="864"/>
                    <a:pt x="920" y="864"/>
                  </a:cubicBezTo>
                  <a:cubicBezTo>
                    <a:pt x="924" y="858"/>
                    <a:pt x="924" y="858"/>
                    <a:pt x="924" y="858"/>
                  </a:cubicBezTo>
                  <a:cubicBezTo>
                    <a:pt x="926" y="853"/>
                    <a:pt x="926" y="853"/>
                    <a:pt x="926" y="853"/>
                  </a:cubicBezTo>
                  <a:cubicBezTo>
                    <a:pt x="927" y="852"/>
                    <a:pt x="927" y="852"/>
                    <a:pt x="927" y="852"/>
                  </a:cubicBezTo>
                  <a:cubicBezTo>
                    <a:pt x="929" y="851"/>
                    <a:pt x="929" y="851"/>
                    <a:pt x="929" y="851"/>
                  </a:cubicBezTo>
                  <a:cubicBezTo>
                    <a:pt x="928" y="846"/>
                    <a:pt x="928" y="846"/>
                    <a:pt x="928" y="846"/>
                  </a:cubicBezTo>
                  <a:cubicBezTo>
                    <a:pt x="928" y="845"/>
                    <a:pt x="929" y="844"/>
                    <a:pt x="929" y="844"/>
                  </a:cubicBezTo>
                  <a:cubicBezTo>
                    <a:pt x="933" y="843"/>
                    <a:pt x="933" y="843"/>
                    <a:pt x="933" y="843"/>
                  </a:cubicBezTo>
                  <a:cubicBezTo>
                    <a:pt x="932" y="842"/>
                    <a:pt x="932" y="842"/>
                    <a:pt x="932" y="842"/>
                  </a:cubicBezTo>
                  <a:cubicBezTo>
                    <a:pt x="932" y="841"/>
                    <a:pt x="932" y="841"/>
                    <a:pt x="932" y="841"/>
                  </a:cubicBezTo>
                  <a:cubicBezTo>
                    <a:pt x="932" y="834"/>
                    <a:pt x="932" y="834"/>
                    <a:pt x="932" y="834"/>
                  </a:cubicBezTo>
                  <a:cubicBezTo>
                    <a:pt x="932" y="834"/>
                    <a:pt x="932" y="834"/>
                    <a:pt x="932" y="834"/>
                  </a:cubicBezTo>
                  <a:cubicBezTo>
                    <a:pt x="932" y="829"/>
                    <a:pt x="932" y="829"/>
                    <a:pt x="932" y="829"/>
                  </a:cubicBezTo>
                  <a:cubicBezTo>
                    <a:pt x="930" y="823"/>
                    <a:pt x="930" y="823"/>
                    <a:pt x="930" y="823"/>
                  </a:cubicBezTo>
                  <a:cubicBezTo>
                    <a:pt x="930" y="821"/>
                    <a:pt x="930" y="821"/>
                    <a:pt x="930" y="821"/>
                  </a:cubicBezTo>
                  <a:cubicBezTo>
                    <a:pt x="936" y="816"/>
                    <a:pt x="936" y="816"/>
                    <a:pt x="936" y="816"/>
                  </a:cubicBezTo>
                  <a:cubicBezTo>
                    <a:pt x="937" y="812"/>
                    <a:pt x="937" y="812"/>
                    <a:pt x="937" y="812"/>
                  </a:cubicBezTo>
                  <a:cubicBezTo>
                    <a:pt x="932" y="810"/>
                    <a:pt x="932" y="810"/>
                    <a:pt x="932" y="810"/>
                  </a:cubicBezTo>
                  <a:cubicBezTo>
                    <a:pt x="927" y="813"/>
                    <a:pt x="927" y="813"/>
                    <a:pt x="927" y="813"/>
                  </a:cubicBezTo>
                  <a:cubicBezTo>
                    <a:pt x="927" y="813"/>
                    <a:pt x="926" y="813"/>
                    <a:pt x="925" y="813"/>
                  </a:cubicBezTo>
                  <a:cubicBezTo>
                    <a:pt x="923" y="809"/>
                    <a:pt x="923" y="809"/>
                    <a:pt x="923" y="809"/>
                  </a:cubicBezTo>
                  <a:cubicBezTo>
                    <a:pt x="922" y="807"/>
                    <a:pt x="922" y="807"/>
                    <a:pt x="922" y="807"/>
                  </a:cubicBezTo>
                  <a:cubicBezTo>
                    <a:pt x="926" y="801"/>
                    <a:pt x="926" y="801"/>
                    <a:pt x="926" y="801"/>
                  </a:cubicBezTo>
                  <a:cubicBezTo>
                    <a:pt x="928" y="800"/>
                    <a:pt x="928" y="800"/>
                    <a:pt x="928" y="800"/>
                  </a:cubicBezTo>
                  <a:cubicBezTo>
                    <a:pt x="929" y="800"/>
                    <a:pt x="929" y="800"/>
                    <a:pt x="929" y="800"/>
                  </a:cubicBezTo>
                  <a:cubicBezTo>
                    <a:pt x="930" y="801"/>
                    <a:pt x="930" y="801"/>
                    <a:pt x="930" y="801"/>
                  </a:cubicBezTo>
                  <a:cubicBezTo>
                    <a:pt x="929" y="800"/>
                    <a:pt x="929" y="800"/>
                    <a:pt x="929" y="800"/>
                  </a:cubicBezTo>
                  <a:cubicBezTo>
                    <a:pt x="929" y="798"/>
                    <a:pt x="929" y="798"/>
                    <a:pt x="929" y="798"/>
                  </a:cubicBezTo>
                  <a:cubicBezTo>
                    <a:pt x="931" y="797"/>
                    <a:pt x="931" y="797"/>
                    <a:pt x="931" y="797"/>
                  </a:cubicBezTo>
                  <a:cubicBezTo>
                    <a:pt x="937" y="797"/>
                    <a:pt x="937" y="797"/>
                    <a:pt x="937" y="797"/>
                  </a:cubicBezTo>
                  <a:cubicBezTo>
                    <a:pt x="942" y="797"/>
                    <a:pt x="942" y="797"/>
                    <a:pt x="942" y="797"/>
                  </a:cubicBezTo>
                  <a:cubicBezTo>
                    <a:pt x="945" y="792"/>
                    <a:pt x="945" y="792"/>
                    <a:pt x="945" y="792"/>
                  </a:cubicBezTo>
                  <a:cubicBezTo>
                    <a:pt x="945" y="791"/>
                    <a:pt x="946" y="791"/>
                    <a:pt x="947" y="791"/>
                  </a:cubicBezTo>
                  <a:cubicBezTo>
                    <a:pt x="950" y="792"/>
                    <a:pt x="950" y="792"/>
                    <a:pt x="950" y="792"/>
                  </a:cubicBezTo>
                  <a:cubicBezTo>
                    <a:pt x="951" y="789"/>
                    <a:pt x="951" y="789"/>
                    <a:pt x="951" y="789"/>
                  </a:cubicBezTo>
                  <a:cubicBezTo>
                    <a:pt x="946" y="788"/>
                    <a:pt x="946" y="788"/>
                    <a:pt x="946" y="788"/>
                  </a:cubicBezTo>
                  <a:cubicBezTo>
                    <a:pt x="946" y="788"/>
                    <a:pt x="946" y="788"/>
                    <a:pt x="946" y="788"/>
                  </a:cubicBezTo>
                  <a:cubicBezTo>
                    <a:pt x="940" y="784"/>
                    <a:pt x="940" y="784"/>
                    <a:pt x="940" y="784"/>
                  </a:cubicBezTo>
                  <a:cubicBezTo>
                    <a:pt x="939" y="783"/>
                    <a:pt x="939" y="782"/>
                    <a:pt x="939" y="782"/>
                  </a:cubicBezTo>
                  <a:cubicBezTo>
                    <a:pt x="939" y="781"/>
                    <a:pt x="940" y="781"/>
                    <a:pt x="941" y="780"/>
                  </a:cubicBezTo>
                  <a:cubicBezTo>
                    <a:pt x="947" y="780"/>
                    <a:pt x="947" y="780"/>
                    <a:pt x="947" y="780"/>
                  </a:cubicBezTo>
                  <a:cubicBezTo>
                    <a:pt x="947" y="780"/>
                    <a:pt x="947" y="780"/>
                    <a:pt x="947" y="780"/>
                  </a:cubicBezTo>
                  <a:cubicBezTo>
                    <a:pt x="952" y="780"/>
                    <a:pt x="952" y="780"/>
                    <a:pt x="952" y="780"/>
                  </a:cubicBezTo>
                  <a:cubicBezTo>
                    <a:pt x="954" y="777"/>
                    <a:pt x="954" y="777"/>
                    <a:pt x="954" y="777"/>
                  </a:cubicBezTo>
                  <a:cubicBezTo>
                    <a:pt x="950" y="773"/>
                    <a:pt x="950" y="773"/>
                    <a:pt x="950" y="773"/>
                  </a:cubicBezTo>
                  <a:cubicBezTo>
                    <a:pt x="949" y="773"/>
                    <a:pt x="949" y="772"/>
                    <a:pt x="949" y="771"/>
                  </a:cubicBezTo>
                  <a:cubicBezTo>
                    <a:pt x="950" y="769"/>
                    <a:pt x="950" y="769"/>
                    <a:pt x="950" y="769"/>
                  </a:cubicBezTo>
                  <a:cubicBezTo>
                    <a:pt x="952" y="768"/>
                    <a:pt x="952" y="768"/>
                    <a:pt x="952" y="768"/>
                  </a:cubicBezTo>
                  <a:cubicBezTo>
                    <a:pt x="953" y="768"/>
                    <a:pt x="953" y="768"/>
                    <a:pt x="953" y="768"/>
                  </a:cubicBezTo>
                  <a:cubicBezTo>
                    <a:pt x="959" y="773"/>
                    <a:pt x="959" y="773"/>
                    <a:pt x="959" y="773"/>
                  </a:cubicBezTo>
                  <a:cubicBezTo>
                    <a:pt x="965" y="772"/>
                    <a:pt x="965" y="772"/>
                    <a:pt x="965" y="772"/>
                  </a:cubicBezTo>
                  <a:cubicBezTo>
                    <a:pt x="965" y="772"/>
                    <a:pt x="965" y="772"/>
                    <a:pt x="965" y="772"/>
                  </a:cubicBezTo>
                  <a:cubicBezTo>
                    <a:pt x="966" y="772"/>
                    <a:pt x="966" y="772"/>
                    <a:pt x="966" y="772"/>
                  </a:cubicBezTo>
                  <a:cubicBezTo>
                    <a:pt x="964" y="770"/>
                    <a:pt x="964" y="770"/>
                    <a:pt x="964" y="770"/>
                  </a:cubicBezTo>
                  <a:cubicBezTo>
                    <a:pt x="964" y="769"/>
                    <a:pt x="964" y="769"/>
                    <a:pt x="964" y="769"/>
                  </a:cubicBezTo>
                  <a:cubicBezTo>
                    <a:pt x="965" y="764"/>
                    <a:pt x="965" y="764"/>
                    <a:pt x="965" y="764"/>
                  </a:cubicBezTo>
                  <a:cubicBezTo>
                    <a:pt x="965" y="764"/>
                    <a:pt x="965" y="764"/>
                    <a:pt x="965" y="764"/>
                  </a:cubicBezTo>
                  <a:cubicBezTo>
                    <a:pt x="959" y="764"/>
                    <a:pt x="959" y="764"/>
                    <a:pt x="959" y="764"/>
                  </a:cubicBezTo>
                  <a:cubicBezTo>
                    <a:pt x="957" y="764"/>
                    <a:pt x="957" y="764"/>
                    <a:pt x="957" y="764"/>
                  </a:cubicBezTo>
                  <a:cubicBezTo>
                    <a:pt x="957" y="762"/>
                    <a:pt x="957" y="762"/>
                    <a:pt x="957" y="762"/>
                  </a:cubicBezTo>
                  <a:cubicBezTo>
                    <a:pt x="958" y="756"/>
                    <a:pt x="958" y="756"/>
                    <a:pt x="958" y="756"/>
                  </a:cubicBezTo>
                  <a:cubicBezTo>
                    <a:pt x="958" y="755"/>
                    <a:pt x="958" y="755"/>
                    <a:pt x="958" y="755"/>
                  </a:cubicBezTo>
                  <a:cubicBezTo>
                    <a:pt x="960" y="755"/>
                    <a:pt x="960" y="755"/>
                    <a:pt x="960" y="755"/>
                  </a:cubicBezTo>
                  <a:cubicBezTo>
                    <a:pt x="961" y="755"/>
                    <a:pt x="961" y="755"/>
                    <a:pt x="961" y="755"/>
                  </a:cubicBezTo>
                  <a:cubicBezTo>
                    <a:pt x="960" y="753"/>
                    <a:pt x="960" y="753"/>
                    <a:pt x="960" y="753"/>
                  </a:cubicBezTo>
                  <a:cubicBezTo>
                    <a:pt x="960" y="752"/>
                    <a:pt x="960" y="752"/>
                    <a:pt x="960" y="752"/>
                  </a:cubicBezTo>
                  <a:cubicBezTo>
                    <a:pt x="959" y="747"/>
                    <a:pt x="959" y="747"/>
                    <a:pt x="959" y="747"/>
                  </a:cubicBezTo>
                  <a:cubicBezTo>
                    <a:pt x="959" y="746"/>
                    <a:pt x="959" y="746"/>
                    <a:pt x="959" y="746"/>
                  </a:cubicBezTo>
                  <a:cubicBezTo>
                    <a:pt x="960" y="740"/>
                    <a:pt x="960" y="740"/>
                    <a:pt x="960" y="740"/>
                  </a:cubicBezTo>
                  <a:cubicBezTo>
                    <a:pt x="961" y="733"/>
                    <a:pt x="961" y="733"/>
                    <a:pt x="961" y="733"/>
                  </a:cubicBezTo>
                  <a:cubicBezTo>
                    <a:pt x="962" y="732"/>
                    <a:pt x="962" y="732"/>
                    <a:pt x="962" y="732"/>
                  </a:cubicBezTo>
                  <a:cubicBezTo>
                    <a:pt x="964" y="732"/>
                    <a:pt x="964" y="732"/>
                    <a:pt x="964" y="732"/>
                  </a:cubicBezTo>
                  <a:cubicBezTo>
                    <a:pt x="970" y="736"/>
                    <a:pt x="970" y="736"/>
                    <a:pt x="970" y="736"/>
                  </a:cubicBezTo>
                  <a:cubicBezTo>
                    <a:pt x="971" y="737"/>
                    <a:pt x="971" y="737"/>
                    <a:pt x="971" y="737"/>
                  </a:cubicBezTo>
                  <a:cubicBezTo>
                    <a:pt x="971" y="740"/>
                    <a:pt x="971" y="740"/>
                    <a:pt x="971" y="740"/>
                  </a:cubicBezTo>
                  <a:cubicBezTo>
                    <a:pt x="975" y="738"/>
                    <a:pt x="975" y="738"/>
                    <a:pt x="975" y="738"/>
                  </a:cubicBezTo>
                  <a:cubicBezTo>
                    <a:pt x="976" y="738"/>
                    <a:pt x="976" y="738"/>
                    <a:pt x="976" y="738"/>
                  </a:cubicBezTo>
                  <a:cubicBezTo>
                    <a:pt x="977" y="738"/>
                    <a:pt x="977" y="738"/>
                    <a:pt x="977" y="738"/>
                  </a:cubicBezTo>
                  <a:cubicBezTo>
                    <a:pt x="979" y="741"/>
                    <a:pt x="979" y="741"/>
                    <a:pt x="979" y="741"/>
                  </a:cubicBezTo>
                  <a:cubicBezTo>
                    <a:pt x="979" y="740"/>
                    <a:pt x="979" y="740"/>
                    <a:pt x="979" y="740"/>
                  </a:cubicBezTo>
                  <a:cubicBezTo>
                    <a:pt x="977" y="734"/>
                    <a:pt x="977" y="734"/>
                    <a:pt x="977" y="734"/>
                  </a:cubicBezTo>
                  <a:cubicBezTo>
                    <a:pt x="975" y="728"/>
                    <a:pt x="975" y="728"/>
                    <a:pt x="975" y="728"/>
                  </a:cubicBezTo>
                  <a:cubicBezTo>
                    <a:pt x="975" y="726"/>
                    <a:pt x="975" y="726"/>
                    <a:pt x="975" y="726"/>
                  </a:cubicBezTo>
                  <a:cubicBezTo>
                    <a:pt x="977" y="726"/>
                    <a:pt x="977" y="726"/>
                    <a:pt x="977" y="726"/>
                  </a:cubicBezTo>
                  <a:cubicBezTo>
                    <a:pt x="983" y="729"/>
                    <a:pt x="983" y="729"/>
                    <a:pt x="983" y="729"/>
                  </a:cubicBezTo>
                  <a:cubicBezTo>
                    <a:pt x="983" y="729"/>
                    <a:pt x="983" y="729"/>
                    <a:pt x="983" y="729"/>
                  </a:cubicBezTo>
                  <a:cubicBezTo>
                    <a:pt x="987" y="735"/>
                    <a:pt x="987" y="735"/>
                    <a:pt x="987" y="735"/>
                  </a:cubicBezTo>
                  <a:cubicBezTo>
                    <a:pt x="993" y="738"/>
                    <a:pt x="993" y="738"/>
                    <a:pt x="993" y="738"/>
                  </a:cubicBezTo>
                  <a:cubicBezTo>
                    <a:pt x="999" y="740"/>
                    <a:pt x="999" y="740"/>
                    <a:pt x="999" y="740"/>
                  </a:cubicBezTo>
                  <a:cubicBezTo>
                    <a:pt x="1000" y="740"/>
                    <a:pt x="1000" y="740"/>
                    <a:pt x="1000" y="740"/>
                  </a:cubicBezTo>
                  <a:cubicBezTo>
                    <a:pt x="1003" y="742"/>
                    <a:pt x="1003" y="742"/>
                    <a:pt x="1003" y="742"/>
                  </a:cubicBezTo>
                  <a:cubicBezTo>
                    <a:pt x="1003" y="739"/>
                    <a:pt x="1003" y="739"/>
                    <a:pt x="1003" y="739"/>
                  </a:cubicBezTo>
                  <a:cubicBezTo>
                    <a:pt x="1004" y="738"/>
                    <a:pt x="1004" y="738"/>
                    <a:pt x="1004" y="738"/>
                  </a:cubicBezTo>
                  <a:cubicBezTo>
                    <a:pt x="1005" y="738"/>
                    <a:pt x="1005" y="738"/>
                    <a:pt x="1005" y="738"/>
                  </a:cubicBezTo>
                  <a:cubicBezTo>
                    <a:pt x="1008" y="738"/>
                    <a:pt x="1008" y="738"/>
                    <a:pt x="1008" y="738"/>
                  </a:cubicBezTo>
                  <a:cubicBezTo>
                    <a:pt x="1007" y="736"/>
                    <a:pt x="1007" y="736"/>
                    <a:pt x="1007" y="736"/>
                  </a:cubicBezTo>
                  <a:cubicBezTo>
                    <a:pt x="1002" y="730"/>
                    <a:pt x="1002" y="730"/>
                    <a:pt x="1002" y="730"/>
                  </a:cubicBezTo>
                  <a:cubicBezTo>
                    <a:pt x="1002" y="728"/>
                    <a:pt x="1002" y="728"/>
                    <a:pt x="1002" y="728"/>
                  </a:cubicBezTo>
                  <a:cubicBezTo>
                    <a:pt x="1004" y="728"/>
                    <a:pt x="1004" y="728"/>
                    <a:pt x="1004" y="728"/>
                  </a:cubicBezTo>
                  <a:cubicBezTo>
                    <a:pt x="1008" y="731"/>
                    <a:pt x="1008" y="731"/>
                    <a:pt x="1008" y="731"/>
                  </a:cubicBezTo>
                  <a:cubicBezTo>
                    <a:pt x="1013" y="728"/>
                    <a:pt x="1013" y="728"/>
                    <a:pt x="1013" y="728"/>
                  </a:cubicBezTo>
                  <a:cubicBezTo>
                    <a:pt x="1014" y="728"/>
                    <a:pt x="1015" y="728"/>
                    <a:pt x="1015" y="729"/>
                  </a:cubicBezTo>
                  <a:cubicBezTo>
                    <a:pt x="1016" y="729"/>
                    <a:pt x="1016" y="729"/>
                    <a:pt x="1016" y="729"/>
                  </a:cubicBezTo>
                  <a:cubicBezTo>
                    <a:pt x="1016" y="729"/>
                    <a:pt x="1016" y="729"/>
                    <a:pt x="1016" y="729"/>
                  </a:cubicBezTo>
                  <a:cubicBezTo>
                    <a:pt x="1017" y="728"/>
                    <a:pt x="1017" y="728"/>
                    <a:pt x="1017" y="728"/>
                  </a:cubicBezTo>
                  <a:cubicBezTo>
                    <a:pt x="1023" y="728"/>
                    <a:pt x="1023" y="728"/>
                    <a:pt x="1023" y="728"/>
                  </a:cubicBezTo>
                  <a:cubicBezTo>
                    <a:pt x="1024" y="728"/>
                    <a:pt x="1024" y="728"/>
                    <a:pt x="1024" y="728"/>
                  </a:cubicBezTo>
                  <a:cubicBezTo>
                    <a:pt x="1028" y="729"/>
                    <a:pt x="1028" y="729"/>
                    <a:pt x="1028" y="729"/>
                  </a:cubicBezTo>
                  <a:cubicBezTo>
                    <a:pt x="1032" y="724"/>
                    <a:pt x="1032" y="724"/>
                    <a:pt x="1032" y="724"/>
                  </a:cubicBezTo>
                  <a:cubicBezTo>
                    <a:pt x="1033" y="724"/>
                    <a:pt x="1034" y="723"/>
                    <a:pt x="1034" y="724"/>
                  </a:cubicBezTo>
                  <a:cubicBezTo>
                    <a:pt x="1040" y="727"/>
                    <a:pt x="1040" y="727"/>
                    <a:pt x="1040" y="727"/>
                  </a:cubicBezTo>
                  <a:cubicBezTo>
                    <a:pt x="1045" y="727"/>
                    <a:pt x="1045" y="727"/>
                    <a:pt x="1045" y="727"/>
                  </a:cubicBezTo>
                  <a:cubicBezTo>
                    <a:pt x="1048" y="723"/>
                    <a:pt x="1048" y="723"/>
                    <a:pt x="1048" y="723"/>
                  </a:cubicBezTo>
                  <a:cubicBezTo>
                    <a:pt x="1049" y="722"/>
                    <a:pt x="1049" y="722"/>
                    <a:pt x="1049" y="722"/>
                  </a:cubicBezTo>
                  <a:cubicBezTo>
                    <a:pt x="1055" y="720"/>
                    <a:pt x="1055" y="720"/>
                    <a:pt x="1055" y="720"/>
                  </a:cubicBezTo>
                  <a:cubicBezTo>
                    <a:pt x="1055" y="720"/>
                    <a:pt x="1055" y="720"/>
                    <a:pt x="1055" y="720"/>
                  </a:cubicBezTo>
                  <a:cubicBezTo>
                    <a:pt x="1055" y="720"/>
                    <a:pt x="1056" y="720"/>
                    <a:pt x="1056" y="720"/>
                  </a:cubicBezTo>
                  <a:cubicBezTo>
                    <a:pt x="1056" y="720"/>
                    <a:pt x="1056" y="720"/>
                    <a:pt x="1056" y="720"/>
                  </a:cubicBezTo>
                  <a:cubicBezTo>
                    <a:pt x="1058" y="720"/>
                    <a:pt x="1058" y="720"/>
                    <a:pt x="1058" y="720"/>
                  </a:cubicBezTo>
                  <a:cubicBezTo>
                    <a:pt x="1064" y="723"/>
                    <a:pt x="1064" y="723"/>
                    <a:pt x="1064" y="723"/>
                  </a:cubicBezTo>
                  <a:cubicBezTo>
                    <a:pt x="1069" y="724"/>
                    <a:pt x="1069" y="724"/>
                    <a:pt x="1069" y="724"/>
                  </a:cubicBezTo>
                  <a:cubicBezTo>
                    <a:pt x="1075" y="722"/>
                    <a:pt x="1075" y="722"/>
                    <a:pt x="1075" y="722"/>
                  </a:cubicBezTo>
                  <a:cubicBezTo>
                    <a:pt x="1075" y="720"/>
                    <a:pt x="1075" y="720"/>
                    <a:pt x="1075" y="720"/>
                  </a:cubicBezTo>
                  <a:cubicBezTo>
                    <a:pt x="1076" y="719"/>
                    <a:pt x="1076" y="719"/>
                    <a:pt x="1077" y="719"/>
                  </a:cubicBezTo>
                  <a:cubicBezTo>
                    <a:pt x="1078" y="719"/>
                    <a:pt x="1078" y="720"/>
                    <a:pt x="1079" y="720"/>
                  </a:cubicBezTo>
                  <a:cubicBezTo>
                    <a:pt x="1079" y="723"/>
                    <a:pt x="1079" y="723"/>
                    <a:pt x="1079" y="723"/>
                  </a:cubicBezTo>
                  <a:cubicBezTo>
                    <a:pt x="1079" y="724"/>
                    <a:pt x="1079" y="724"/>
                    <a:pt x="1079" y="724"/>
                  </a:cubicBezTo>
                  <a:cubicBezTo>
                    <a:pt x="1079" y="725"/>
                    <a:pt x="1079" y="725"/>
                    <a:pt x="1079" y="725"/>
                  </a:cubicBezTo>
                  <a:cubicBezTo>
                    <a:pt x="1083" y="730"/>
                    <a:pt x="1083" y="730"/>
                    <a:pt x="1083" y="730"/>
                  </a:cubicBezTo>
                  <a:cubicBezTo>
                    <a:pt x="1087" y="733"/>
                    <a:pt x="1087" y="733"/>
                    <a:pt x="1087" y="733"/>
                  </a:cubicBezTo>
                  <a:cubicBezTo>
                    <a:pt x="1088" y="734"/>
                    <a:pt x="1088" y="734"/>
                    <a:pt x="1088" y="734"/>
                  </a:cubicBezTo>
                  <a:cubicBezTo>
                    <a:pt x="1088" y="737"/>
                    <a:pt x="1088" y="737"/>
                    <a:pt x="1088" y="737"/>
                  </a:cubicBezTo>
                  <a:cubicBezTo>
                    <a:pt x="1092" y="736"/>
                    <a:pt x="1092" y="736"/>
                    <a:pt x="1092" y="736"/>
                  </a:cubicBezTo>
                  <a:cubicBezTo>
                    <a:pt x="1092" y="736"/>
                    <a:pt x="1092" y="736"/>
                    <a:pt x="1092" y="736"/>
                  </a:cubicBezTo>
                  <a:cubicBezTo>
                    <a:pt x="1098" y="733"/>
                    <a:pt x="1098" y="733"/>
                    <a:pt x="1098" y="733"/>
                  </a:cubicBezTo>
                  <a:cubicBezTo>
                    <a:pt x="1099" y="733"/>
                    <a:pt x="1099" y="733"/>
                    <a:pt x="1099" y="733"/>
                  </a:cubicBezTo>
                  <a:cubicBezTo>
                    <a:pt x="1104" y="737"/>
                    <a:pt x="1104" y="737"/>
                    <a:pt x="1104" y="737"/>
                  </a:cubicBezTo>
                  <a:cubicBezTo>
                    <a:pt x="1104" y="737"/>
                    <a:pt x="1104" y="737"/>
                    <a:pt x="1104" y="737"/>
                  </a:cubicBezTo>
                  <a:cubicBezTo>
                    <a:pt x="1105" y="737"/>
                    <a:pt x="1105" y="737"/>
                    <a:pt x="1105" y="737"/>
                  </a:cubicBezTo>
                  <a:cubicBezTo>
                    <a:pt x="1112" y="741"/>
                    <a:pt x="1112" y="741"/>
                    <a:pt x="1112" y="741"/>
                  </a:cubicBezTo>
                  <a:cubicBezTo>
                    <a:pt x="1112" y="742"/>
                    <a:pt x="1112" y="742"/>
                    <a:pt x="1112" y="742"/>
                  </a:cubicBezTo>
                  <a:cubicBezTo>
                    <a:pt x="1113" y="743"/>
                    <a:pt x="1113" y="743"/>
                    <a:pt x="1113" y="743"/>
                  </a:cubicBezTo>
                  <a:cubicBezTo>
                    <a:pt x="1117" y="743"/>
                    <a:pt x="1117" y="743"/>
                    <a:pt x="1117" y="743"/>
                  </a:cubicBezTo>
                  <a:cubicBezTo>
                    <a:pt x="1118" y="744"/>
                    <a:pt x="1118" y="744"/>
                    <a:pt x="1118" y="744"/>
                  </a:cubicBezTo>
                  <a:cubicBezTo>
                    <a:pt x="1124" y="748"/>
                    <a:pt x="1124" y="748"/>
                    <a:pt x="1124" y="748"/>
                  </a:cubicBezTo>
                  <a:cubicBezTo>
                    <a:pt x="1124" y="748"/>
                    <a:pt x="1124" y="748"/>
                    <a:pt x="1124" y="748"/>
                  </a:cubicBezTo>
                  <a:cubicBezTo>
                    <a:pt x="1129" y="755"/>
                    <a:pt x="1129" y="755"/>
                    <a:pt x="1129" y="755"/>
                  </a:cubicBezTo>
                  <a:cubicBezTo>
                    <a:pt x="1130" y="756"/>
                    <a:pt x="1130" y="756"/>
                    <a:pt x="1130" y="756"/>
                  </a:cubicBezTo>
                  <a:cubicBezTo>
                    <a:pt x="1129" y="762"/>
                    <a:pt x="1129" y="762"/>
                    <a:pt x="1129" y="762"/>
                  </a:cubicBezTo>
                  <a:cubicBezTo>
                    <a:pt x="1129" y="762"/>
                    <a:pt x="1129" y="762"/>
                    <a:pt x="1129" y="762"/>
                  </a:cubicBezTo>
                  <a:cubicBezTo>
                    <a:pt x="1128" y="768"/>
                    <a:pt x="1128" y="768"/>
                    <a:pt x="1128" y="768"/>
                  </a:cubicBezTo>
                  <a:cubicBezTo>
                    <a:pt x="1129" y="773"/>
                    <a:pt x="1129" y="773"/>
                    <a:pt x="1129" y="773"/>
                  </a:cubicBezTo>
                  <a:cubicBezTo>
                    <a:pt x="1130" y="779"/>
                    <a:pt x="1130" y="779"/>
                    <a:pt x="1130" y="779"/>
                  </a:cubicBezTo>
                  <a:cubicBezTo>
                    <a:pt x="1133" y="785"/>
                    <a:pt x="1133" y="785"/>
                    <a:pt x="1133" y="785"/>
                  </a:cubicBezTo>
                  <a:cubicBezTo>
                    <a:pt x="1133" y="786"/>
                    <a:pt x="1133" y="786"/>
                    <a:pt x="1133" y="786"/>
                  </a:cubicBezTo>
                  <a:cubicBezTo>
                    <a:pt x="1131" y="793"/>
                    <a:pt x="1131" y="793"/>
                    <a:pt x="1131" y="793"/>
                  </a:cubicBezTo>
                  <a:cubicBezTo>
                    <a:pt x="1135" y="798"/>
                    <a:pt x="1135" y="798"/>
                    <a:pt x="1135" y="798"/>
                  </a:cubicBezTo>
                  <a:cubicBezTo>
                    <a:pt x="1142" y="803"/>
                    <a:pt x="1142" y="803"/>
                    <a:pt x="1142" y="803"/>
                  </a:cubicBezTo>
                  <a:cubicBezTo>
                    <a:pt x="1142" y="803"/>
                    <a:pt x="1142" y="803"/>
                    <a:pt x="1142" y="803"/>
                  </a:cubicBezTo>
                  <a:cubicBezTo>
                    <a:pt x="1147" y="809"/>
                    <a:pt x="1147" y="809"/>
                    <a:pt x="1147" y="809"/>
                  </a:cubicBezTo>
                  <a:cubicBezTo>
                    <a:pt x="1147" y="812"/>
                    <a:pt x="1147" y="812"/>
                    <a:pt x="1147" y="812"/>
                  </a:cubicBezTo>
                  <a:cubicBezTo>
                    <a:pt x="1146" y="813"/>
                    <a:pt x="1146" y="813"/>
                    <a:pt x="1146" y="813"/>
                  </a:cubicBezTo>
                  <a:cubicBezTo>
                    <a:pt x="1147" y="818"/>
                    <a:pt x="1147" y="818"/>
                    <a:pt x="1147" y="818"/>
                  </a:cubicBezTo>
                  <a:cubicBezTo>
                    <a:pt x="1147" y="820"/>
                    <a:pt x="1147" y="820"/>
                    <a:pt x="1147" y="820"/>
                  </a:cubicBezTo>
                  <a:cubicBezTo>
                    <a:pt x="1145" y="820"/>
                    <a:pt x="1145" y="820"/>
                    <a:pt x="1145" y="820"/>
                  </a:cubicBezTo>
                  <a:cubicBezTo>
                    <a:pt x="1140" y="817"/>
                    <a:pt x="1140" y="817"/>
                    <a:pt x="1140" y="817"/>
                  </a:cubicBezTo>
                  <a:cubicBezTo>
                    <a:pt x="1137" y="817"/>
                    <a:pt x="1137" y="817"/>
                    <a:pt x="1137" y="817"/>
                  </a:cubicBezTo>
                  <a:cubicBezTo>
                    <a:pt x="1139" y="821"/>
                    <a:pt x="1139" y="821"/>
                    <a:pt x="1139" y="821"/>
                  </a:cubicBezTo>
                  <a:cubicBezTo>
                    <a:pt x="1147" y="826"/>
                    <a:pt x="1147" y="826"/>
                    <a:pt x="1147" y="826"/>
                  </a:cubicBezTo>
                  <a:cubicBezTo>
                    <a:pt x="1148" y="827"/>
                    <a:pt x="1148" y="827"/>
                    <a:pt x="1148" y="827"/>
                  </a:cubicBezTo>
                  <a:cubicBezTo>
                    <a:pt x="1148" y="833"/>
                    <a:pt x="1148" y="833"/>
                    <a:pt x="1148" y="833"/>
                  </a:cubicBezTo>
                  <a:cubicBezTo>
                    <a:pt x="1148" y="834"/>
                    <a:pt x="1148" y="835"/>
                    <a:pt x="1147" y="835"/>
                  </a:cubicBezTo>
                  <a:cubicBezTo>
                    <a:pt x="1141" y="836"/>
                    <a:pt x="1141" y="836"/>
                    <a:pt x="1141" y="836"/>
                  </a:cubicBezTo>
                  <a:cubicBezTo>
                    <a:pt x="1140" y="836"/>
                    <a:pt x="1140" y="836"/>
                    <a:pt x="1140" y="836"/>
                  </a:cubicBezTo>
                  <a:cubicBezTo>
                    <a:pt x="1134" y="830"/>
                    <a:pt x="1134" y="830"/>
                    <a:pt x="1134" y="830"/>
                  </a:cubicBezTo>
                  <a:cubicBezTo>
                    <a:pt x="1130" y="828"/>
                    <a:pt x="1130" y="828"/>
                    <a:pt x="1130" y="828"/>
                  </a:cubicBezTo>
                  <a:cubicBezTo>
                    <a:pt x="1119" y="837"/>
                    <a:pt x="1114" y="835"/>
                    <a:pt x="1107" y="849"/>
                  </a:cubicBezTo>
                  <a:cubicBezTo>
                    <a:pt x="1107" y="855"/>
                    <a:pt x="1107" y="855"/>
                    <a:pt x="1107" y="855"/>
                  </a:cubicBezTo>
                  <a:cubicBezTo>
                    <a:pt x="1106" y="856"/>
                    <a:pt x="1106" y="856"/>
                    <a:pt x="1106" y="856"/>
                  </a:cubicBezTo>
                  <a:cubicBezTo>
                    <a:pt x="1102" y="863"/>
                    <a:pt x="1102" y="863"/>
                    <a:pt x="1102" y="863"/>
                  </a:cubicBezTo>
                  <a:cubicBezTo>
                    <a:pt x="1101" y="868"/>
                    <a:pt x="1101" y="868"/>
                    <a:pt x="1101" y="868"/>
                  </a:cubicBezTo>
                  <a:cubicBezTo>
                    <a:pt x="1102" y="874"/>
                    <a:pt x="1102" y="874"/>
                    <a:pt x="1102" y="874"/>
                  </a:cubicBezTo>
                  <a:cubicBezTo>
                    <a:pt x="1102" y="874"/>
                    <a:pt x="1102" y="874"/>
                    <a:pt x="1102" y="874"/>
                  </a:cubicBezTo>
                  <a:cubicBezTo>
                    <a:pt x="1102" y="882"/>
                    <a:pt x="1102" y="882"/>
                    <a:pt x="1102" y="882"/>
                  </a:cubicBezTo>
                  <a:cubicBezTo>
                    <a:pt x="1102" y="883"/>
                    <a:pt x="1102" y="883"/>
                    <a:pt x="1102" y="883"/>
                  </a:cubicBezTo>
                  <a:cubicBezTo>
                    <a:pt x="1096" y="888"/>
                    <a:pt x="1096" y="888"/>
                    <a:pt x="1096" y="888"/>
                  </a:cubicBezTo>
                  <a:cubicBezTo>
                    <a:pt x="1095" y="893"/>
                    <a:pt x="1095" y="893"/>
                    <a:pt x="1095" y="893"/>
                  </a:cubicBezTo>
                  <a:cubicBezTo>
                    <a:pt x="1095" y="894"/>
                    <a:pt x="1095" y="894"/>
                    <a:pt x="1095" y="894"/>
                  </a:cubicBezTo>
                  <a:cubicBezTo>
                    <a:pt x="1093" y="895"/>
                    <a:pt x="1093" y="895"/>
                    <a:pt x="1093" y="895"/>
                  </a:cubicBezTo>
                  <a:cubicBezTo>
                    <a:pt x="1091" y="901"/>
                    <a:pt x="1091" y="901"/>
                    <a:pt x="1091" y="901"/>
                  </a:cubicBezTo>
                  <a:cubicBezTo>
                    <a:pt x="1091" y="901"/>
                    <a:pt x="1091" y="901"/>
                    <a:pt x="1091" y="901"/>
                  </a:cubicBezTo>
                  <a:cubicBezTo>
                    <a:pt x="1086" y="907"/>
                    <a:pt x="1086" y="907"/>
                    <a:pt x="1086" y="907"/>
                  </a:cubicBezTo>
                  <a:cubicBezTo>
                    <a:pt x="1086" y="912"/>
                    <a:pt x="1086" y="912"/>
                    <a:pt x="1086" y="912"/>
                  </a:cubicBezTo>
                  <a:cubicBezTo>
                    <a:pt x="1086" y="913"/>
                    <a:pt x="1086" y="913"/>
                    <a:pt x="1086" y="913"/>
                  </a:cubicBezTo>
                  <a:cubicBezTo>
                    <a:pt x="1084" y="918"/>
                    <a:pt x="1084" y="918"/>
                    <a:pt x="1084" y="918"/>
                  </a:cubicBezTo>
                  <a:cubicBezTo>
                    <a:pt x="1087" y="923"/>
                    <a:pt x="1087" y="923"/>
                    <a:pt x="1087" y="923"/>
                  </a:cubicBezTo>
                  <a:cubicBezTo>
                    <a:pt x="1087" y="925"/>
                    <a:pt x="1087" y="925"/>
                    <a:pt x="1087" y="925"/>
                  </a:cubicBezTo>
                  <a:cubicBezTo>
                    <a:pt x="1086" y="926"/>
                    <a:pt x="1086" y="926"/>
                    <a:pt x="1086" y="926"/>
                  </a:cubicBezTo>
                  <a:cubicBezTo>
                    <a:pt x="1080" y="926"/>
                    <a:pt x="1080" y="926"/>
                    <a:pt x="1080" y="926"/>
                  </a:cubicBezTo>
                  <a:cubicBezTo>
                    <a:pt x="1076" y="931"/>
                    <a:pt x="1076" y="931"/>
                    <a:pt x="1076" y="931"/>
                  </a:cubicBezTo>
                  <a:cubicBezTo>
                    <a:pt x="1076" y="936"/>
                    <a:pt x="1076" y="936"/>
                    <a:pt x="1076" y="936"/>
                  </a:cubicBezTo>
                  <a:cubicBezTo>
                    <a:pt x="1075" y="937"/>
                    <a:pt x="1075" y="937"/>
                    <a:pt x="1075" y="937"/>
                  </a:cubicBezTo>
                  <a:cubicBezTo>
                    <a:pt x="1073" y="941"/>
                    <a:pt x="1073" y="941"/>
                    <a:pt x="1073" y="941"/>
                  </a:cubicBezTo>
                  <a:cubicBezTo>
                    <a:pt x="1073" y="941"/>
                    <a:pt x="1073" y="941"/>
                    <a:pt x="1073" y="941"/>
                  </a:cubicBezTo>
                  <a:cubicBezTo>
                    <a:pt x="1069" y="946"/>
                    <a:pt x="1069" y="946"/>
                    <a:pt x="1069" y="946"/>
                  </a:cubicBezTo>
                  <a:cubicBezTo>
                    <a:pt x="1072" y="951"/>
                    <a:pt x="1072" y="951"/>
                    <a:pt x="1072" y="951"/>
                  </a:cubicBezTo>
                  <a:cubicBezTo>
                    <a:pt x="1072" y="952"/>
                    <a:pt x="1072" y="952"/>
                    <a:pt x="1072" y="952"/>
                  </a:cubicBezTo>
                  <a:cubicBezTo>
                    <a:pt x="1071" y="956"/>
                    <a:pt x="1071" y="956"/>
                    <a:pt x="1071" y="956"/>
                  </a:cubicBezTo>
                  <a:cubicBezTo>
                    <a:pt x="1071" y="957"/>
                    <a:pt x="1070" y="957"/>
                    <a:pt x="1070" y="957"/>
                  </a:cubicBezTo>
                  <a:cubicBezTo>
                    <a:pt x="1063" y="957"/>
                    <a:pt x="1063" y="957"/>
                    <a:pt x="1063" y="957"/>
                  </a:cubicBezTo>
                  <a:cubicBezTo>
                    <a:pt x="1060" y="958"/>
                    <a:pt x="1060" y="958"/>
                    <a:pt x="1060" y="958"/>
                  </a:cubicBezTo>
                  <a:cubicBezTo>
                    <a:pt x="1061" y="962"/>
                    <a:pt x="1061" y="962"/>
                    <a:pt x="1061" y="962"/>
                  </a:cubicBezTo>
                  <a:cubicBezTo>
                    <a:pt x="1063" y="967"/>
                    <a:pt x="1063" y="967"/>
                    <a:pt x="1063" y="967"/>
                  </a:cubicBezTo>
                  <a:cubicBezTo>
                    <a:pt x="1063" y="968"/>
                    <a:pt x="1063" y="968"/>
                    <a:pt x="1063" y="968"/>
                  </a:cubicBezTo>
                  <a:cubicBezTo>
                    <a:pt x="1062" y="974"/>
                    <a:pt x="1062" y="974"/>
                    <a:pt x="1062" y="974"/>
                  </a:cubicBezTo>
                  <a:cubicBezTo>
                    <a:pt x="1062" y="975"/>
                    <a:pt x="1062" y="976"/>
                    <a:pt x="1061" y="976"/>
                  </a:cubicBezTo>
                  <a:cubicBezTo>
                    <a:pt x="1055" y="976"/>
                    <a:pt x="1055" y="976"/>
                    <a:pt x="1055" y="976"/>
                  </a:cubicBezTo>
                  <a:cubicBezTo>
                    <a:pt x="1051" y="981"/>
                    <a:pt x="1051" y="981"/>
                    <a:pt x="1051" y="981"/>
                  </a:cubicBezTo>
                  <a:cubicBezTo>
                    <a:pt x="1049" y="982"/>
                    <a:pt x="1049" y="982"/>
                    <a:pt x="1049" y="982"/>
                  </a:cubicBezTo>
                  <a:cubicBezTo>
                    <a:pt x="1046" y="981"/>
                    <a:pt x="1046" y="981"/>
                    <a:pt x="1046" y="981"/>
                  </a:cubicBezTo>
                  <a:cubicBezTo>
                    <a:pt x="1045" y="984"/>
                    <a:pt x="1045" y="984"/>
                    <a:pt x="1045" y="984"/>
                  </a:cubicBezTo>
                  <a:cubicBezTo>
                    <a:pt x="1045" y="989"/>
                    <a:pt x="1045" y="989"/>
                    <a:pt x="1045" y="989"/>
                  </a:cubicBezTo>
                  <a:cubicBezTo>
                    <a:pt x="1045" y="990"/>
                    <a:pt x="1045" y="990"/>
                    <a:pt x="1045" y="990"/>
                  </a:cubicBezTo>
                  <a:cubicBezTo>
                    <a:pt x="1043" y="996"/>
                    <a:pt x="1043" y="996"/>
                    <a:pt x="1043" y="996"/>
                  </a:cubicBezTo>
                  <a:cubicBezTo>
                    <a:pt x="1041" y="1002"/>
                    <a:pt x="1041" y="1002"/>
                    <a:pt x="1041" y="1002"/>
                  </a:cubicBezTo>
                  <a:cubicBezTo>
                    <a:pt x="1040" y="1007"/>
                    <a:pt x="1040" y="1007"/>
                    <a:pt x="1040" y="1007"/>
                  </a:cubicBezTo>
                  <a:cubicBezTo>
                    <a:pt x="1040" y="1013"/>
                    <a:pt x="1040" y="1013"/>
                    <a:pt x="1040" y="1013"/>
                  </a:cubicBezTo>
                  <a:cubicBezTo>
                    <a:pt x="1040" y="1015"/>
                    <a:pt x="1040" y="1015"/>
                    <a:pt x="1040" y="1015"/>
                  </a:cubicBezTo>
                  <a:cubicBezTo>
                    <a:pt x="1039" y="1015"/>
                    <a:pt x="1039" y="1015"/>
                    <a:pt x="1039" y="1015"/>
                  </a:cubicBezTo>
                  <a:cubicBezTo>
                    <a:pt x="1037" y="1015"/>
                    <a:pt x="1037" y="1015"/>
                    <a:pt x="1037" y="1015"/>
                  </a:cubicBezTo>
                  <a:cubicBezTo>
                    <a:pt x="1036" y="1015"/>
                    <a:pt x="1036" y="1015"/>
                    <a:pt x="1036" y="1015"/>
                  </a:cubicBezTo>
                  <a:cubicBezTo>
                    <a:pt x="1030" y="1011"/>
                    <a:pt x="1030" y="1011"/>
                    <a:pt x="1030" y="1011"/>
                  </a:cubicBezTo>
                  <a:cubicBezTo>
                    <a:pt x="1026" y="1011"/>
                    <a:pt x="1026" y="1011"/>
                    <a:pt x="1026" y="1011"/>
                  </a:cubicBezTo>
                  <a:cubicBezTo>
                    <a:pt x="1023" y="1016"/>
                    <a:pt x="1023" y="1016"/>
                    <a:pt x="1023" y="1016"/>
                  </a:cubicBezTo>
                  <a:cubicBezTo>
                    <a:pt x="1022" y="1021"/>
                    <a:pt x="1022" y="1021"/>
                    <a:pt x="1022" y="1021"/>
                  </a:cubicBezTo>
                  <a:cubicBezTo>
                    <a:pt x="1022" y="1027"/>
                    <a:pt x="1022" y="1027"/>
                    <a:pt x="1022" y="1027"/>
                  </a:cubicBezTo>
                  <a:cubicBezTo>
                    <a:pt x="1022" y="1028"/>
                    <a:pt x="1022" y="1028"/>
                    <a:pt x="1022" y="1028"/>
                  </a:cubicBezTo>
                  <a:cubicBezTo>
                    <a:pt x="1021" y="1034"/>
                    <a:pt x="1021" y="1034"/>
                    <a:pt x="1021" y="1034"/>
                  </a:cubicBezTo>
                  <a:cubicBezTo>
                    <a:pt x="1021" y="1034"/>
                    <a:pt x="1021" y="1034"/>
                    <a:pt x="1021" y="1034"/>
                  </a:cubicBezTo>
                  <a:cubicBezTo>
                    <a:pt x="1019" y="1040"/>
                    <a:pt x="1019" y="1040"/>
                    <a:pt x="1019" y="1040"/>
                  </a:cubicBezTo>
                  <a:cubicBezTo>
                    <a:pt x="1018" y="1042"/>
                    <a:pt x="1018" y="1042"/>
                    <a:pt x="1018" y="1042"/>
                  </a:cubicBezTo>
                  <a:cubicBezTo>
                    <a:pt x="1016" y="1041"/>
                    <a:pt x="1016" y="1041"/>
                    <a:pt x="1016" y="1041"/>
                  </a:cubicBezTo>
                  <a:cubicBezTo>
                    <a:pt x="1015" y="1039"/>
                    <a:pt x="1015" y="1039"/>
                    <a:pt x="1015" y="1039"/>
                  </a:cubicBezTo>
                  <a:cubicBezTo>
                    <a:pt x="1015" y="1040"/>
                    <a:pt x="1015" y="1040"/>
                    <a:pt x="1015" y="1040"/>
                  </a:cubicBezTo>
                  <a:cubicBezTo>
                    <a:pt x="1015" y="1041"/>
                    <a:pt x="1014" y="1042"/>
                    <a:pt x="1013" y="1042"/>
                  </a:cubicBezTo>
                  <a:cubicBezTo>
                    <a:pt x="1010" y="1042"/>
                    <a:pt x="1010" y="1042"/>
                    <a:pt x="1010" y="1042"/>
                  </a:cubicBezTo>
                  <a:cubicBezTo>
                    <a:pt x="1011" y="1046"/>
                    <a:pt x="1011" y="1046"/>
                    <a:pt x="1011" y="1046"/>
                  </a:cubicBezTo>
                  <a:cubicBezTo>
                    <a:pt x="1016" y="1050"/>
                    <a:pt x="1016" y="1050"/>
                    <a:pt x="1016" y="1050"/>
                  </a:cubicBezTo>
                  <a:cubicBezTo>
                    <a:pt x="1016" y="1051"/>
                    <a:pt x="1016" y="1051"/>
                    <a:pt x="1016" y="1051"/>
                  </a:cubicBezTo>
                  <a:cubicBezTo>
                    <a:pt x="1021" y="1056"/>
                    <a:pt x="1021" y="1056"/>
                    <a:pt x="1021" y="1056"/>
                  </a:cubicBezTo>
                  <a:cubicBezTo>
                    <a:pt x="1022" y="1057"/>
                    <a:pt x="1022" y="1057"/>
                    <a:pt x="1022" y="1057"/>
                  </a:cubicBezTo>
                  <a:cubicBezTo>
                    <a:pt x="1022" y="1058"/>
                    <a:pt x="1022" y="1058"/>
                    <a:pt x="1022" y="1058"/>
                  </a:cubicBezTo>
                  <a:cubicBezTo>
                    <a:pt x="1022" y="1058"/>
                    <a:pt x="1022" y="1058"/>
                    <a:pt x="1022" y="1058"/>
                  </a:cubicBezTo>
                  <a:cubicBezTo>
                    <a:pt x="1020" y="1063"/>
                    <a:pt x="1020" y="1063"/>
                    <a:pt x="1020" y="1063"/>
                  </a:cubicBezTo>
                  <a:cubicBezTo>
                    <a:pt x="1019" y="1064"/>
                    <a:pt x="1019" y="1064"/>
                    <a:pt x="1019" y="1064"/>
                  </a:cubicBezTo>
                  <a:cubicBezTo>
                    <a:pt x="1014" y="1067"/>
                    <a:pt x="1014" y="1067"/>
                    <a:pt x="1014" y="1067"/>
                  </a:cubicBezTo>
                  <a:cubicBezTo>
                    <a:pt x="1011" y="1072"/>
                    <a:pt x="1011" y="1072"/>
                    <a:pt x="1011" y="1072"/>
                  </a:cubicBezTo>
                  <a:cubicBezTo>
                    <a:pt x="1010" y="1073"/>
                    <a:pt x="1010" y="1073"/>
                    <a:pt x="1009" y="1073"/>
                  </a:cubicBezTo>
                  <a:cubicBezTo>
                    <a:pt x="1005" y="1072"/>
                    <a:pt x="1005" y="1072"/>
                    <a:pt x="1005" y="1072"/>
                  </a:cubicBezTo>
                  <a:cubicBezTo>
                    <a:pt x="1004" y="1076"/>
                    <a:pt x="1004" y="1076"/>
                    <a:pt x="1004" y="1076"/>
                  </a:cubicBezTo>
                  <a:cubicBezTo>
                    <a:pt x="1004" y="1077"/>
                    <a:pt x="1004" y="1077"/>
                    <a:pt x="1004" y="1077"/>
                  </a:cubicBezTo>
                  <a:cubicBezTo>
                    <a:pt x="1001" y="1083"/>
                    <a:pt x="1001" y="1083"/>
                    <a:pt x="1001" y="1083"/>
                  </a:cubicBezTo>
                  <a:cubicBezTo>
                    <a:pt x="999" y="1084"/>
                    <a:pt x="999" y="1084"/>
                    <a:pt x="999" y="1084"/>
                  </a:cubicBezTo>
                  <a:cubicBezTo>
                    <a:pt x="998" y="1083"/>
                    <a:pt x="998" y="1083"/>
                    <a:pt x="998" y="1083"/>
                  </a:cubicBezTo>
                  <a:cubicBezTo>
                    <a:pt x="995" y="1077"/>
                    <a:pt x="995" y="1077"/>
                    <a:pt x="995" y="1077"/>
                  </a:cubicBezTo>
                  <a:cubicBezTo>
                    <a:pt x="996" y="1076"/>
                    <a:pt x="996" y="1076"/>
                    <a:pt x="996" y="1076"/>
                  </a:cubicBezTo>
                  <a:cubicBezTo>
                    <a:pt x="997" y="1075"/>
                    <a:pt x="997" y="1075"/>
                    <a:pt x="997" y="1075"/>
                  </a:cubicBezTo>
                  <a:cubicBezTo>
                    <a:pt x="998" y="1074"/>
                    <a:pt x="998" y="1074"/>
                    <a:pt x="998" y="1074"/>
                  </a:cubicBezTo>
                  <a:cubicBezTo>
                    <a:pt x="998" y="1072"/>
                    <a:pt x="998" y="1072"/>
                    <a:pt x="998" y="1072"/>
                  </a:cubicBezTo>
                  <a:cubicBezTo>
                    <a:pt x="993" y="1071"/>
                    <a:pt x="993" y="1071"/>
                    <a:pt x="993" y="1071"/>
                  </a:cubicBezTo>
                  <a:cubicBezTo>
                    <a:pt x="989" y="1072"/>
                    <a:pt x="989" y="1072"/>
                    <a:pt x="989" y="1072"/>
                  </a:cubicBezTo>
                  <a:cubicBezTo>
                    <a:pt x="990" y="1077"/>
                    <a:pt x="990" y="1077"/>
                    <a:pt x="990" y="1077"/>
                  </a:cubicBezTo>
                  <a:cubicBezTo>
                    <a:pt x="990" y="1078"/>
                    <a:pt x="989" y="1079"/>
                    <a:pt x="988" y="1079"/>
                  </a:cubicBezTo>
                  <a:cubicBezTo>
                    <a:pt x="983" y="1080"/>
                    <a:pt x="983" y="1080"/>
                    <a:pt x="983" y="1080"/>
                  </a:cubicBezTo>
                  <a:cubicBezTo>
                    <a:pt x="982" y="1080"/>
                    <a:pt x="982" y="1080"/>
                    <a:pt x="982" y="1080"/>
                  </a:cubicBezTo>
                  <a:cubicBezTo>
                    <a:pt x="976" y="1078"/>
                    <a:pt x="976" y="1078"/>
                    <a:pt x="976" y="1078"/>
                  </a:cubicBezTo>
                  <a:cubicBezTo>
                    <a:pt x="977" y="1083"/>
                    <a:pt x="977" y="1083"/>
                    <a:pt x="977" y="1083"/>
                  </a:cubicBezTo>
                  <a:cubicBezTo>
                    <a:pt x="977" y="1083"/>
                    <a:pt x="977" y="1083"/>
                    <a:pt x="977" y="1083"/>
                  </a:cubicBezTo>
                  <a:cubicBezTo>
                    <a:pt x="977" y="1088"/>
                    <a:pt x="977" y="1088"/>
                    <a:pt x="977" y="1088"/>
                  </a:cubicBezTo>
                  <a:cubicBezTo>
                    <a:pt x="982" y="1094"/>
                    <a:pt x="982" y="1094"/>
                    <a:pt x="982" y="1094"/>
                  </a:cubicBezTo>
                  <a:cubicBezTo>
                    <a:pt x="982" y="1094"/>
                    <a:pt x="982" y="1094"/>
                    <a:pt x="982" y="1094"/>
                  </a:cubicBezTo>
                  <a:cubicBezTo>
                    <a:pt x="985" y="1100"/>
                    <a:pt x="985" y="1100"/>
                    <a:pt x="985" y="1100"/>
                  </a:cubicBezTo>
                  <a:cubicBezTo>
                    <a:pt x="984" y="1102"/>
                    <a:pt x="984" y="1102"/>
                    <a:pt x="984" y="1102"/>
                  </a:cubicBezTo>
                  <a:cubicBezTo>
                    <a:pt x="982" y="1102"/>
                    <a:pt x="982" y="1102"/>
                    <a:pt x="982" y="1102"/>
                  </a:cubicBezTo>
                  <a:cubicBezTo>
                    <a:pt x="977" y="1100"/>
                    <a:pt x="977" y="1100"/>
                    <a:pt x="977" y="1100"/>
                  </a:cubicBezTo>
                  <a:cubicBezTo>
                    <a:pt x="975" y="1103"/>
                    <a:pt x="975" y="1103"/>
                    <a:pt x="975" y="1103"/>
                  </a:cubicBezTo>
                  <a:cubicBezTo>
                    <a:pt x="976" y="1108"/>
                    <a:pt x="976" y="1108"/>
                    <a:pt x="976" y="1108"/>
                  </a:cubicBezTo>
                  <a:cubicBezTo>
                    <a:pt x="976" y="1109"/>
                    <a:pt x="976" y="1109"/>
                    <a:pt x="976" y="1109"/>
                  </a:cubicBezTo>
                  <a:cubicBezTo>
                    <a:pt x="975" y="1114"/>
                    <a:pt x="975" y="1114"/>
                    <a:pt x="975" y="1114"/>
                  </a:cubicBezTo>
                  <a:cubicBezTo>
                    <a:pt x="975" y="1120"/>
                    <a:pt x="975" y="1120"/>
                    <a:pt x="975" y="1120"/>
                  </a:cubicBezTo>
                  <a:cubicBezTo>
                    <a:pt x="975" y="1121"/>
                    <a:pt x="975" y="1121"/>
                    <a:pt x="975" y="1121"/>
                  </a:cubicBezTo>
                  <a:cubicBezTo>
                    <a:pt x="972" y="1127"/>
                    <a:pt x="972" y="1127"/>
                    <a:pt x="972" y="1127"/>
                  </a:cubicBezTo>
                  <a:cubicBezTo>
                    <a:pt x="971" y="1128"/>
                    <a:pt x="971" y="1128"/>
                    <a:pt x="971" y="1128"/>
                  </a:cubicBezTo>
                  <a:cubicBezTo>
                    <a:pt x="966" y="1128"/>
                    <a:pt x="966" y="1128"/>
                    <a:pt x="966" y="1128"/>
                  </a:cubicBezTo>
                  <a:cubicBezTo>
                    <a:pt x="966" y="1132"/>
                    <a:pt x="966" y="1132"/>
                    <a:pt x="966" y="1132"/>
                  </a:cubicBezTo>
                  <a:cubicBezTo>
                    <a:pt x="965" y="1133"/>
                    <a:pt x="965" y="1133"/>
                    <a:pt x="965" y="1133"/>
                  </a:cubicBezTo>
                  <a:cubicBezTo>
                    <a:pt x="961" y="1139"/>
                    <a:pt x="961" y="1139"/>
                    <a:pt x="961" y="1139"/>
                  </a:cubicBezTo>
                  <a:cubicBezTo>
                    <a:pt x="964" y="1144"/>
                    <a:pt x="964" y="1144"/>
                    <a:pt x="964" y="1144"/>
                  </a:cubicBezTo>
                  <a:cubicBezTo>
                    <a:pt x="964" y="1146"/>
                    <a:pt x="964" y="1146"/>
                    <a:pt x="964" y="1146"/>
                  </a:cubicBezTo>
                  <a:cubicBezTo>
                    <a:pt x="961" y="1152"/>
                    <a:pt x="961" y="1152"/>
                    <a:pt x="961" y="1152"/>
                  </a:cubicBezTo>
                  <a:cubicBezTo>
                    <a:pt x="961" y="1156"/>
                    <a:pt x="961" y="1156"/>
                    <a:pt x="961" y="1156"/>
                  </a:cubicBezTo>
                  <a:cubicBezTo>
                    <a:pt x="966" y="1157"/>
                    <a:pt x="966" y="1157"/>
                    <a:pt x="966" y="1157"/>
                  </a:cubicBezTo>
                  <a:cubicBezTo>
                    <a:pt x="967" y="1157"/>
                    <a:pt x="967" y="1158"/>
                    <a:pt x="967" y="1159"/>
                  </a:cubicBezTo>
                  <a:cubicBezTo>
                    <a:pt x="967" y="1170"/>
                    <a:pt x="967" y="1170"/>
                    <a:pt x="967" y="1170"/>
                  </a:cubicBezTo>
                  <a:cubicBezTo>
                    <a:pt x="967" y="1171"/>
                    <a:pt x="967" y="1171"/>
                    <a:pt x="967" y="1171"/>
                  </a:cubicBezTo>
                  <a:cubicBezTo>
                    <a:pt x="966" y="1174"/>
                    <a:pt x="966" y="1174"/>
                    <a:pt x="966" y="1174"/>
                  </a:cubicBezTo>
                  <a:cubicBezTo>
                    <a:pt x="969" y="1174"/>
                    <a:pt x="969" y="1174"/>
                    <a:pt x="969" y="1174"/>
                  </a:cubicBezTo>
                  <a:cubicBezTo>
                    <a:pt x="971" y="1174"/>
                    <a:pt x="971" y="1174"/>
                    <a:pt x="971" y="1174"/>
                  </a:cubicBezTo>
                  <a:cubicBezTo>
                    <a:pt x="971" y="1176"/>
                    <a:pt x="971" y="1176"/>
                    <a:pt x="971" y="1176"/>
                  </a:cubicBezTo>
                  <a:cubicBezTo>
                    <a:pt x="970" y="1182"/>
                    <a:pt x="970" y="1182"/>
                    <a:pt x="970" y="1182"/>
                  </a:cubicBezTo>
                  <a:cubicBezTo>
                    <a:pt x="973" y="1187"/>
                    <a:pt x="973" y="1187"/>
                    <a:pt x="973" y="1187"/>
                  </a:cubicBezTo>
                  <a:cubicBezTo>
                    <a:pt x="974" y="1185"/>
                    <a:pt x="974" y="1185"/>
                    <a:pt x="974" y="1185"/>
                  </a:cubicBezTo>
                  <a:cubicBezTo>
                    <a:pt x="976" y="1184"/>
                    <a:pt x="976" y="1184"/>
                    <a:pt x="976" y="1184"/>
                  </a:cubicBezTo>
                  <a:cubicBezTo>
                    <a:pt x="976" y="1184"/>
                    <a:pt x="976" y="1184"/>
                    <a:pt x="976" y="1184"/>
                  </a:cubicBezTo>
                  <a:cubicBezTo>
                    <a:pt x="977" y="1184"/>
                    <a:pt x="978" y="1184"/>
                    <a:pt x="978" y="1185"/>
                  </a:cubicBezTo>
                  <a:cubicBezTo>
                    <a:pt x="979" y="1191"/>
                    <a:pt x="979" y="1191"/>
                    <a:pt x="979" y="1191"/>
                  </a:cubicBezTo>
                  <a:cubicBezTo>
                    <a:pt x="983" y="1196"/>
                    <a:pt x="983" y="1196"/>
                    <a:pt x="983" y="1196"/>
                  </a:cubicBezTo>
                  <a:cubicBezTo>
                    <a:pt x="984" y="1197"/>
                    <a:pt x="984" y="1197"/>
                    <a:pt x="984" y="1197"/>
                  </a:cubicBezTo>
                  <a:cubicBezTo>
                    <a:pt x="984" y="1201"/>
                    <a:pt x="984" y="1201"/>
                    <a:pt x="984" y="1201"/>
                  </a:cubicBezTo>
                  <a:cubicBezTo>
                    <a:pt x="984" y="1200"/>
                    <a:pt x="984" y="1200"/>
                    <a:pt x="984" y="1200"/>
                  </a:cubicBezTo>
                  <a:cubicBezTo>
                    <a:pt x="985" y="1200"/>
                    <a:pt x="985" y="1200"/>
                    <a:pt x="985" y="1200"/>
                  </a:cubicBezTo>
                  <a:cubicBezTo>
                    <a:pt x="986" y="1201"/>
                    <a:pt x="986" y="1201"/>
                    <a:pt x="986" y="1201"/>
                  </a:cubicBezTo>
                  <a:cubicBezTo>
                    <a:pt x="988" y="1208"/>
                    <a:pt x="988" y="1208"/>
                    <a:pt x="988" y="1208"/>
                  </a:cubicBezTo>
                  <a:cubicBezTo>
                    <a:pt x="988" y="1209"/>
                    <a:pt x="988" y="1209"/>
                    <a:pt x="988" y="1209"/>
                  </a:cubicBezTo>
                  <a:cubicBezTo>
                    <a:pt x="986" y="1214"/>
                    <a:pt x="986" y="1214"/>
                    <a:pt x="986" y="1214"/>
                  </a:cubicBezTo>
                  <a:cubicBezTo>
                    <a:pt x="987" y="1219"/>
                    <a:pt x="987" y="1219"/>
                    <a:pt x="987" y="1219"/>
                  </a:cubicBezTo>
                  <a:cubicBezTo>
                    <a:pt x="987" y="1220"/>
                    <a:pt x="987" y="1220"/>
                    <a:pt x="987" y="1220"/>
                  </a:cubicBezTo>
                  <a:cubicBezTo>
                    <a:pt x="986" y="1225"/>
                    <a:pt x="986" y="1225"/>
                    <a:pt x="986" y="1225"/>
                  </a:cubicBezTo>
                  <a:cubicBezTo>
                    <a:pt x="986" y="1231"/>
                    <a:pt x="986" y="1231"/>
                    <a:pt x="986" y="1231"/>
                  </a:cubicBezTo>
                  <a:cubicBezTo>
                    <a:pt x="986" y="1231"/>
                    <a:pt x="986" y="1231"/>
                    <a:pt x="986" y="1231"/>
                  </a:cubicBezTo>
                  <a:cubicBezTo>
                    <a:pt x="985" y="1237"/>
                    <a:pt x="985" y="1237"/>
                    <a:pt x="985" y="1237"/>
                  </a:cubicBezTo>
                  <a:cubicBezTo>
                    <a:pt x="987" y="1240"/>
                    <a:pt x="987" y="1240"/>
                    <a:pt x="987" y="1240"/>
                  </a:cubicBezTo>
                  <a:cubicBezTo>
                    <a:pt x="992" y="1240"/>
                    <a:pt x="992" y="1240"/>
                    <a:pt x="992" y="1240"/>
                  </a:cubicBezTo>
                  <a:cubicBezTo>
                    <a:pt x="993" y="1239"/>
                    <a:pt x="993" y="1240"/>
                    <a:pt x="994" y="1241"/>
                  </a:cubicBezTo>
                  <a:cubicBezTo>
                    <a:pt x="995" y="1247"/>
                    <a:pt x="995" y="1247"/>
                    <a:pt x="995" y="1247"/>
                  </a:cubicBezTo>
                  <a:cubicBezTo>
                    <a:pt x="999" y="1253"/>
                    <a:pt x="999" y="1253"/>
                    <a:pt x="999" y="1253"/>
                  </a:cubicBezTo>
                  <a:cubicBezTo>
                    <a:pt x="1004" y="1258"/>
                    <a:pt x="1004" y="1258"/>
                    <a:pt x="1004" y="1258"/>
                  </a:cubicBezTo>
                  <a:cubicBezTo>
                    <a:pt x="1004" y="1259"/>
                    <a:pt x="1004" y="1259"/>
                    <a:pt x="1004" y="1259"/>
                  </a:cubicBezTo>
                  <a:cubicBezTo>
                    <a:pt x="1004" y="1264"/>
                    <a:pt x="1004" y="1264"/>
                    <a:pt x="1004" y="1264"/>
                  </a:cubicBezTo>
                  <a:cubicBezTo>
                    <a:pt x="1009" y="1269"/>
                    <a:pt x="1009" y="1269"/>
                    <a:pt x="1009" y="1269"/>
                  </a:cubicBezTo>
                  <a:cubicBezTo>
                    <a:pt x="1010" y="1271"/>
                    <a:pt x="1010" y="1271"/>
                    <a:pt x="1010" y="1271"/>
                  </a:cubicBezTo>
                  <a:cubicBezTo>
                    <a:pt x="1008" y="1275"/>
                    <a:pt x="1008" y="1275"/>
                    <a:pt x="1008" y="1275"/>
                  </a:cubicBezTo>
                  <a:cubicBezTo>
                    <a:pt x="1013" y="1281"/>
                    <a:pt x="1013" y="1281"/>
                    <a:pt x="1013" y="1281"/>
                  </a:cubicBezTo>
                  <a:cubicBezTo>
                    <a:pt x="1014" y="1281"/>
                    <a:pt x="1014" y="1281"/>
                    <a:pt x="1014" y="1281"/>
                  </a:cubicBezTo>
                  <a:cubicBezTo>
                    <a:pt x="1019" y="1287"/>
                    <a:pt x="1019" y="1287"/>
                    <a:pt x="1019" y="1287"/>
                  </a:cubicBezTo>
                  <a:cubicBezTo>
                    <a:pt x="1019" y="1288"/>
                    <a:pt x="1019" y="1288"/>
                    <a:pt x="1019" y="1288"/>
                  </a:cubicBezTo>
                  <a:cubicBezTo>
                    <a:pt x="1020" y="1289"/>
                    <a:pt x="1020" y="1289"/>
                    <a:pt x="1020" y="1289"/>
                  </a:cubicBezTo>
                  <a:cubicBezTo>
                    <a:pt x="1020" y="1291"/>
                    <a:pt x="1020" y="1291"/>
                    <a:pt x="1020" y="1291"/>
                  </a:cubicBezTo>
                  <a:cubicBezTo>
                    <a:pt x="1018" y="1292"/>
                    <a:pt x="1018" y="1292"/>
                    <a:pt x="1018" y="1292"/>
                  </a:cubicBezTo>
                  <a:cubicBezTo>
                    <a:pt x="1012" y="1290"/>
                    <a:pt x="1012" y="1290"/>
                    <a:pt x="1012" y="1290"/>
                  </a:cubicBezTo>
                  <a:cubicBezTo>
                    <a:pt x="1009" y="1290"/>
                    <a:pt x="1009" y="1290"/>
                    <a:pt x="1009" y="1290"/>
                  </a:cubicBezTo>
                  <a:cubicBezTo>
                    <a:pt x="1009" y="1292"/>
                    <a:pt x="1009" y="1292"/>
                    <a:pt x="1009" y="1292"/>
                  </a:cubicBezTo>
                  <a:cubicBezTo>
                    <a:pt x="1014" y="1294"/>
                    <a:pt x="1014" y="1294"/>
                    <a:pt x="1014" y="1294"/>
                  </a:cubicBezTo>
                  <a:cubicBezTo>
                    <a:pt x="1015" y="1294"/>
                    <a:pt x="1016" y="1295"/>
                    <a:pt x="1016" y="1296"/>
                  </a:cubicBezTo>
                  <a:cubicBezTo>
                    <a:pt x="1016" y="1297"/>
                    <a:pt x="1015" y="1297"/>
                    <a:pt x="1015" y="1297"/>
                  </a:cubicBezTo>
                  <a:cubicBezTo>
                    <a:pt x="1011" y="1299"/>
                    <a:pt x="1011" y="1299"/>
                    <a:pt x="1011" y="1299"/>
                  </a:cubicBezTo>
                  <a:cubicBezTo>
                    <a:pt x="1013" y="1303"/>
                    <a:pt x="1013" y="1303"/>
                    <a:pt x="1013" y="1303"/>
                  </a:cubicBezTo>
                  <a:cubicBezTo>
                    <a:pt x="1013" y="1305"/>
                    <a:pt x="1013" y="1305"/>
                    <a:pt x="1013" y="1305"/>
                  </a:cubicBezTo>
                  <a:cubicBezTo>
                    <a:pt x="1012" y="1306"/>
                    <a:pt x="1012" y="1306"/>
                    <a:pt x="1012" y="1306"/>
                  </a:cubicBezTo>
                  <a:cubicBezTo>
                    <a:pt x="1009" y="1307"/>
                    <a:pt x="1009" y="1307"/>
                    <a:pt x="1009" y="1307"/>
                  </a:cubicBezTo>
                  <a:cubicBezTo>
                    <a:pt x="1013" y="1310"/>
                    <a:pt x="1013" y="1310"/>
                    <a:pt x="1013" y="1310"/>
                  </a:cubicBezTo>
                  <a:cubicBezTo>
                    <a:pt x="1013" y="1311"/>
                    <a:pt x="1013" y="1311"/>
                    <a:pt x="1013" y="1311"/>
                  </a:cubicBezTo>
                  <a:cubicBezTo>
                    <a:pt x="1016" y="1317"/>
                    <a:pt x="1016" y="1317"/>
                    <a:pt x="1016" y="1317"/>
                  </a:cubicBezTo>
                  <a:cubicBezTo>
                    <a:pt x="1016" y="1318"/>
                    <a:pt x="1016" y="1318"/>
                    <a:pt x="1016" y="1318"/>
                  </a:cubicBezTo>
                  <a:cubicBezTo>
                    <a:pt x="1016" y="1323"/>
                    <a:pt x="1016" y="1323"/>
                    <a:pt x="1016" y="1323"/>
                  </a:cubicBezTo>
                  <a:cubicBezTo>
                    <a:pt x="1017" y="1329"/>
                    <a:pt x="1017" y="1329"/>
                    <a:pt x="1017" y="1329"/>
                  </a:cubicBezTo>
                  <a:cubicBezTo>
                    <a:pt x="1017" y="1330"/>
                    <a:pt x="1017" y="1330"/>
                    <a:pt x="1017" y="1330"/>
                  </a:cubicBezTo>
                  <a:cubicBezTo>
                    <a:pt x="1016" y="1336"/>
                    <a:pt x="1016" y="1336"/>
                    <a:pt x="1016" y="1336"/>
                  </a:cubicBezTo>
                  <a:cubicBezTo>
                    <a:pt x="1015" y="1336"/>
                    <a:pt x="1015" y="1337"/>
                    <a:pt x="1014" y="1337"/>
                  </a:cubicBezTo>
                  <a:cubicBezTo>
                    <a:pt x="1010" y="1337"/>
                    <a:pt x="1010" y="1337"/>
                    <a:pt x="1010" y="1337"/>
                  </a:cubicBezTo>
                  <a:cubicBezTo>
                    <a:pt x="1012" y="1340"/>
                    <a:pt x="1012" y="1340"/>
                    <a:pt x="1012" y="1340"/>
                  </a:cubicBezTo>
                  <a:cubicBezTo>
                    <a:pt x="1012" y="1340"/>
                    <a:pt x="1012" y="1340"/>
                    <a:pt x="1012" y="1340"/>
                  </a:cubicBezTo>
                  <a:cubicBezTo>
                    <a:pt x="1014" y="1346"/>
                    <a:pt x="1014" y="1346"/>
                    <a:pt x="1014" y="1346"/>
                  </a:cubicBezTo>
                  <a:cubicBezTo>
                    <a:pt x="1014" y="1348"/>
                    <a:pt x="1014" y="1348"/>
                    <a:pt x="1014" y="1348"/>
                  </a:cubicBezTo>
                  <a:cubicBezTo>
                    <a:pt x="1013" y="1353"/>
                    <a:pt x="1013" y="1353"/>
                    <a:pt x="1013" y="1353"/>
                  </a:cubicBezTo>
                  <a:cubicBezTo>
                    <a:pt x="1012" y="1354"/>
                    <a:pt x="1012" y="1355"/>
                    <a:pt x="1011" y="1354"/>
                  </a:cubicBezTo>
                  <a:cubicBezTo>
                    <a:pt x="1008" y="1354"/>
                    <a:pt x="1008" y="1354"/>
                    <a:pt x="1008" y="1354"/>
                  </a:cubicBezTo>
                  <a:cubicBezTo>
                    <a:pt x="1008" y="1357"/>
                    <a:pt x="1008" y="1357"/>
                    <a:pt x="1008" y="1357"/>
                  </a:cubicBezTo>
                  <a:cubicBezTo>
                    <a:pt x="1012" y="1363"/>
                    <a:pt x="1012" y="1363"/>
                    <a:pt x="1012" y="1363"/>
                  </a:cubicBezTo>
                  <a:cubicBezTo>
                    <a:pt x="1017" y="1368"/>
                    <a:pt x="1017" y="1368"/>
                    <a:pt x="1017" y="1368"/>
                  </a:cubicBezTo>
                  <a:cubicBezTo>
                    <a:pt x="1017" y="1369"/>
                    <a:pt x="1017" y="1369"/>
                    <a:pt x="1017" y="1369"/>
                  </a:cubicBezTo>
                  <a:cubicBezTo>
                    <a:pt x="1018" y="1375"/>
                    <a:pt x="1018" y="1375"/>
                    <a:pt x="1018" y="1375"/>
                  </a:cubicBezTo>
                  <a:cubicBezTo>
                    <a:pt x="1018" y="1376"/>
                    <a:pt x="1018" y="1377"/>
                    <a:pt x="1017" y="1377"/>
                  </a:cubicBezTo>
                  <a:cubicBezTo>
                    <a:pt x="1013" y="1378"/>
                    <a:pt x="1013" y="1378"/>
                    <a:pt x="1013" y="1378"/>
                  </a:cubicBezTo>
                  <a:cubicBezTo>
                    <a:pt x="1014" y="1382"/>
                    <a:pt x="1014" y="1382"/>
                    <a:pt x="1014" y="1382"/>
                  </a:cubicBezTo>
                  <a:cubicBezTo>
                    <a:pt x="1018" y="1388"/>
                    <a:pt x="1018" y="1388"/>
                    <a:pt x="1018" y="1388"/>
                  </a:cubicBezTo>
                  <a:cubicBezTo>
                    <a:pt x="1018" y="1388"/>
                    <a:pt x="1018" y="1388"/>
                    <a:pt x="1018" y="1388"/>
                  </a:cubicBezTo>
                  <a:cubicBezTo>
                    <a:pt x="1022" y="1394"/>
                    <a:pt x="1022" y="1394"/>
                    <a:pt x="1022" y="1394"/>
                  </a:cubicBezTo>
                  <a:cubicBezTo>
                    <a:pt x="1021" y="1396"/>
                    <a:pt x="1021" y="1396"/>
                    <a:pt x="1021" y="1396"/>
                  </a:cubicBezTo>
                  <a:cubicBezTo>
                    <a:pt x="1018" y="1400"/>
                    <a:pt x="1018" y="1400"/>
                    <a:pt x="1018" y="1400"/>
                  </a:cubicBezTo>
                  <a:cubicBezTo>
                    <a:pt x="1023" y="1405"/>
                    <a:pt x="1023" y="1405"/>
                    <a:pt x="1023" y="1405"/>
                  </a:cubicBezTo>
                  <a:cubicBezTo>
                    <a:pt x="1023" y="1406"/>
                    <a:pt x="1023" y="1406"/>
                    <a:pt x="1023" y="1406"/>
                  </a:cubicBezTo>
                  <a:cubicBezTo>
                    <a:pt x="1023" y="1410"/>
                    <a:pt x="1023" y="1410"/>
                    <a:pt x="1023" y="1410"/>
                  </a:cubicBezTo>
                  <a:cubicBezTo>
                    <a:pt x="1027" y="1409"/>
                    <a:pt x="1027" y="1409"/>
                    <a:pt x="1027" y="1409"/>
                  </a:cubicBezTo>
                  <a:cubicBezTo>
                    <a:pt x="1027" y="1409"/>
                    <a:pt x="1027" y="1409"/>
                    <a:pt x="1027" y="1409"/>
                  </a:cubicBezTo>
                  <a:cubicBezTo>
                    <a:pt x="1030" y="1409"/>
                    <a:pt x="1030" y="1409"/>
                    <a:pt x="1030" y="1409"/>
                  </a:cubicBezTo>
                  <a:cubicBezTo>
                    <a:pt x="1031" y="1410"/>
                    <a:pt x="1031" y="1410"/>
                    <a:pt x="1031" y="1410"/>
                  </a:cubicBezTo>
                  <a:cubicBezTo>
                    <a:pt x="1032" y="1412"/>
                    <a:pt x="1032" y="1412"/>
                    <a:pt x="1032" y="1412"/>
                  </a:cubicBezTo>
                  <a:cubicBezTo>
                    <a:pt x="1032" y="1414"/>
                    <a:pt x="1032" y="1414"/>
                    <a:pt x="1032" y="1414"/>
                  </a:cubicBezTo>
                  <a:cubicBezTo>
                    <a:pt x="1032" y="1414"/>
                    <a:pt x="1032" y="1414"/>
                    <a:pt x="1032" y="1414"/>
                  </a:cubicBezTo>
                  <a:cubicBezTo>
                    <a:pt x="1034" y="1417"/>
                    <a:pt x="1034" y="1417"/>
                    <a:pt x="1034" y="1417"/>
                  </a:cubicBezTo>
                  <a:cubicBezTo>
                    <a:pt x="1036" y="1413"/>
                    <a:pt x="1036" y="1413"/>
                    <a:pt x="1036" y="1413"/>
                  </a:cubicBezTo>
                  <a:cubicBezTo>
                    <a:pt x="1037" y="1410"/>
                    <a:pt x="1037" y="1410"/>
                    <a:pt x="1037" y="1410"/>
                  </a:cubicBezTo>
                  <a:cubicBezTo>
                    <a:pt x="1036" y="1410"/>
                    <a:pt x="1036" y="1410"/>
                    <a:pt x="1036" y="1410"/>
                  </a:cubicBezTo>
                  <a:cubicBezTo>
                    <a:pt x="1035" y="1408"/>
                    <a:pt x="1035" y="1408"/>
                    <a:pt x="1035" y="1408"/>
                  </a:cubicBezTo>
                  <a:cubicBezTo>
                    <a:pt x="1035" y="1407"/>
                    <a:pt x="1035" y="1407"/>
                    <a:pt x="1035" y="1407"/>
                  </a:cubicBezTo>
                  <a:cubicBezTo>
                    <a:pt x="1037" y="1405"/>
                    <a:pt x="1037" y="1405"/>
                    <a:pt x="1037" y="1405"/>
                  </a:cubicBezTo>
                  <a:cubicBezTo>
                    <a:pt x="1038" y="1404"/>
                    <a:pt x="1038" y="1404"/>
                    <a:pt x="1038" y="1404"/>
                  </a:cubicBezTo>
                  <a:cubicBezTo>
                    <a:pt x="1044" y="1404"/>
                    <a:pt x="1044" y="1404"/>
                    <a:pt x="1044" y="1404"/>
                  </a:cubicBezTo>
                  <a:cubicBezTo>
                    <a:pt x="1044" y="1404"/>
                    <a:pt x="1045" y="1405"/>
                    <a:pt x="1045" y="1406"/>
                  </a:cubicBezTo>
                  <a:cubicBezTo>
                    <a:pt x="1048" y="1412"/>
                    <a:pt x="1048" y="1412"/>
                    <a:pt x="1048" y="1412"/>
                  </a:cubicBezTo>
                  <a:cubicBezTo>
                    <a:pt x="1048" y="1412"/>
                    <a:pt x="1048" y="1412"/>
                    <a:pt x="1048" y="1412"/>
                  </a:cubicBezTo>
                  <a:cubicBezTo>
                    <a:pt x="1048" y="1418"/>
                    <a:pt x="1048" y="1418"/>
                    <a:pt x="1048" y="1418"/>
                  </a:cubicBezTo>
                  <a:cubicBezTo>
                    <a:pt x="1050" y="1419"/>
                    <a:pt x="1050" y="1419"/>
                    <a:pt x="1050" y="1419"/>
                  </a:cubicBezTo>
                  <a:cubicBezTo>
                    <a:pt x="1049" y="1416"/>
                    <a:pt x="1049" y="1416"/>
                    <a:pt x="1049" y="1416"/>
                  </a:cubicBezTo>
                  <a:cubicBezTo>
                    <a:pt x="1050" y="1415"/>
                    <a:pt x="1050" y="1415"/>
                    <a:pt x="1050" y="1415"/>
                  </a:cubicBezTo>
                  <a:cubicBezTo>
                    <a:pt x="1051" y="1415"/>
                    <a:pt x="1051" y="1415"/>
                    <a:pt x="1051" y="1415"/>
                  </a:cubicBezTo>
                  <a:cubicBezTo>
                    <a:pt x="1057" y="1416"/>
                    <a:pt x="1057" y="1416"/>
                    <a:pt x="1057" y="1416"/>
                  </a:cubicBezTo>
                  <a:cubicBezTo>
                    <a:pt x="1058" y="1416"/>
                    <a:pt x="1058" y="1416"/>
                    <a:pt x="1058" y="1416"/>
                  </a:cubicBezTo>
                  <a:cubicBezTo>
                    <a:pt x="1062" y="1421"/>
                    <a:pt x="1062" y="1421"/>
                    <a:pt x="1062" y="1421"/>
                  </a:cubicBezTo>
                  <a:cubicBezTo>
                    <a:pt x="1067" y="1421"/>
                    <a:pt x="1067" y="1421"/>
                    <a:pt x="1067" y="1421"/>
                  </a:cubicBezTo>
                  <a:cubicBezTo>
                    <a:pt x="1068" y="1421"/>
                    <a:pt x="1069" y="1421"/>
                    <a:pt x="1069" y="1422"/>
                  </a:cubicBezTo>
                  <a:cubicBezTo>
                    <a:pt x="1070" y="1426"/>
                    <a:pt x="1070" y="1426"/>
                    <a:pt x="1070" y="1426"/>
                  </a:cubicBezTo>
                  <a:cubicBezTo>
                    <a:pt x="1073" y="1423"/>
                    <a:pt x="1073" y="1423"/>
                    <a:pt x="1073" y="1423"/>
                  </a:cubicBezTo>
                  <a:cubicBezTo>
                    <a:pt x="1075" y="1424"/>
                    <a:pt x="1075" y="1424"/>
                    <a:pt x="1075" y="1424"/>
                  </a:cubicBezTo>
                  <a:cubicBezTo>
                    <a:pt x="1080" y="1428"/>
                    <a:pt x="1080" y="1428"/>
                    <a:pt x="1080" y="1428"/>
                  </a:cubicBezTo>
                  <a:cubicBezTo>
                    <a:pt x="1086" y="1425"/>
                    <a:pt x="1086" y="1425"/>
                    <a:pt x="1086" y="1425"/>
                  </a:cubicBezTo>
                  <a:cubicBezTo>
                    <a:pt x="1087" y="1425"/>
                    <a:pt x="1087" y="1425"/>
                    <a:pt x="1087" y="1425"/>
                  </a:cubicBezTo>
                  <a:cubicBezTo>
                    <a:pt x="1093" y="1426"/>
                    <a:pt x="1093" y="1426"/>
                    <a:pt x="1093" y="1426"/>
                  </a:cubicBezTo>
                  <a:cubicBezTo>
                    <a:pt x="1099" y="1425"/>
                    <a:pt x="1099" y="1425"/>
                    <a:pt x="1099" y="1425"/>
                  </a:cubicBezTo>
                  <a:cubicBezTo>
                    <a:pt x="1101" y="1425"/>
                    <a:pt x="1101" y="1425"/>
                    <a:pt x="1101" y="1425"/>
                  </a:cubicBezTo>
                  <a:cubicBezTo>
                    <a:pt x="1101" y="1427"/>
                    <a:pt x="1101" y="1427"/>
                    <a:pt x="1101" y="1427"/>
                  </a:cubicBezTo>
                  <a:cubicBezTo>
                    <a:pt x="1099" y="1434"/>
                    <a:pt x="1099" y="1434"/>
                    <a:pt x="1099" y="1434"/>
                  </a:cubicBezTo>
                  <a:cubicBezTo>
                    <a:pt x="1099" y="1434"/>
                    <a:pt x="1099" y="1434"/>
                    <a:pt x="1099" y="1434"/>
                  </a:cubicBezTo>
                  <a:cubicBezTo>
                    <a:pt x="1096" y="1439"/>
                    <a:pt x="1096" y="1439"/>
                    <a:pt x="1096" y="1439"/>
                  </a:cubicBezTo>
                  <a:cubicBezTo>
                    <a:pt x="1101" y="1442"/>
                    <a:pt x="1101" y="1442"/>
                    <a:pt x="1101" y="1442"/>
                  </a:cubicBezTo>
                  <a:cubicBezTo>
                    <a:pt x="1101" y="1442"/>
                    <a:pt x="1101" y="1442"/>
                    <a:pt x="1101" y="1442"/>
                  </a:cubicBezTo>
                  <a:cubicBezTo>
                    <a:pt x="1102" y="1443"/>
                    <a:pt x="1102" y="1443"/>
                    <a:pt x="1102" y="1443"/>
                  </a:cubicBezTo>
                  <a:cubicBezTo>
                    <a:pt x="1106" y="1442"/>
                    <a:pt x="1106" y="1442"/>
                    <a:pt x="1106" y="1442"/>
                  </a:cubicBezTo>
                  <a:cubicBezTo>
                    <a:pt x="1112" y="1439"/>
                    <a:pt x="1112" y="1439"/>
                    <a:pt x="1112" y="1439"/>
                  </a:cubicBezTo>
                  <a:cubicBezTo>
                    <a:pt x="1115" y="1434"/>
                    <a:pt x="1115" y="1434"/>
                    <a:pt x="1115" y="1434"/>
                  </a:cubicBezTo>
                  <a:cubicBezTo>
                    <a:pt x="1116" y="1433"/>
                    <a:pt x="1116" y="1433"/>
                    <a:pt x="1116" y="1433"/>
                  </a:cubicBezTo>
                  <a:cubicBezTo>
                    <a:pt x="1121" y="1430"/>
                    <a:pt x="1121" y="1430"/>
                    <a:pt x="1121" y="1430"/>
                  </a:cubicBezTo>
                  <a:cubicBezTo>
                    <a:pt x="1126" y="1424"/>
                    <a:pt x="1126" y="1424"/>
                    <a:pt x="1126" y="1424"/>
                  </a:cubicBezTo>
                  <a:cubicBezTo>
                    <a:pt x="1127" y="1423"/>
                    <a:pt x="1127" y="1423"/>
                    <a:pt x="1127" y="1423"/>
                  </a:cubicBezTo>
                  <a:cubicBezTo>
                    <a:pt x="1128" y="1423"/>
                    <a:pt x="1129" y="1424"/>
                    <a:pt x="1129" y="1425"/>
                  </a:cubicBezTo>
                  <a:cubicBezTo>
                    <a:pt x="1129" y="1430"/>
                    <a:pt x="1129" y="1430"/>
                    <a:pt x="1129" y="1430"/>
                  </a:cubicBezTo>
                  <a:cubicBezTo>
                    <a:pt x="1129" y="1431"/>
                    <a:pt x="1129" y="1431"/>
                    <a:pt x="1129" y="1431"/>
                  </a:cubicBezTo>
                  <a:cubicBezTo>
                    <a:pt x="1126" y="1437"/>
                    <a:pt x="1126" y="1437"/>
                    <a:pt x="1126" y="1437"/>
                  </a:cubicBezTo>
                  <a:cubicBezTo>
                    <a:pt x="1124" y="1443"/>
                    <a:pt x="1124" y="1443"/>
                    <a:pt x="1124" y="1443"/>
                  </a:cubicBezTo>
                  <a:cubicBezTo>
                    <a:pt x="1123" y="1448"/>
                    <a:pt x="1123" y="1448"/>
                    <a:pt x="1123" y="1448"/>
                  </a:cubicBezTo>
                  <a:cubicBezTo>
                    <a:pt x="1125" y="1452"/>
                    <a:pt x="1125" y="1452"/>
                    <a:pt x="1125" y="1452"/>
                  </a:cubicBezTo>
                  <a:cubicBezTo>
                    <a:pt x="1130" y="1453"/>
                    <a:pt x="1130" y="1453"/>
                    <a:pt x="1130" y="1453"/>
                  </a:cubicBezTo>
                  <a:cubicBezTo>
                    <a:pt x="1131" y="1455"/>
                    <a:pt x="1131" y="1455"/>
                    <a:pt x="1131" y="1455"/>
                  </a:cubicBezTo>
                  <a:cubicBezTo>
                    <a:pt x="1132" y="1458"/>
                    <a:pt x="1132" y="1458"/>
                    <a:pt x="1132" y="1458"/>
                  </a:cubicBezTo>
                  <a:cubicBezTo>
                    <a:pt x="1136" y="1462"/>
                    <a:pt x="1136" y="1462"/>
                    <a:pt x="1136" y="1462"/>
                  </a:cubicBezTo>
                  <a:cubicBezTo>
                    <a:pt x="1141" y="1459"/>
                    <a:pt x="1141" y="1459"/>
                    <a:pt x="1141" y="1459"/>
                  </a:cubicBezTo>
                  <a:cubicBezTo>
                    <a:pt x="1143" y="1459"/>
                    <a:pt x="1143" y="1459"/>
                    <a:pt x="1143" y="1459"/>
                  </a:cubicBezTo>
                  <a:cubicBezTo>
                    <a:pt x="1144" y="1461"/>
                    <a:pt x="1144" y="1461"/>
                    <a:pt x="1144" y="1461"/>
                  </a:cubicBezTo>
                  <a:cubicBezTo>
                    <a:pt x="1143" y="1463"/>
                    <a:pt x="1143" y="1463"/>
                    <a:pt x="1143" y="1463"/>
                  </a:cubicBezTo>
                  <a:cubicBezTo>
                    <a:pt x="1145" y="1462"/>
                    <a:pt x="1145" y="1462"/>
                    <a:pt x="1145" y="1462"/>
                  </a:cubicBezTo>
                  <a:cubicBezTo>
                    <a:pt x="1147" y="1463"/>
                    <a:pt x="1147" y="1463"/>
                    <a:pt x="1147" y="1463"/>
                  </a:cubicBezTo>
                  <a:cubicBezTo>
                    <a:pt x="1147" y="1464"/>
                    <a:pt x="1147" y="1464"/>
                    <a:pt x="1147" y="1464"/>
                  </a:cubicBezTo>
                  <a:cubicBezTo>
                    <a:pt x="1147" y="1467"/>
                    <a:pt x="1147" y="1467"/>
                    <a:pt x="1147" y="1467"/>
                  </a:cubicBezTo>
                  <a:cubicBezTo>
                    <a:pt x="1147" y="1468"/>
                    <a:pt x="1147" y="1469"/>
                    <a:pt x="1146" y="1469"/>
                  </a:cubicBezTo>
                  <a:cubicBezTo>
                    <a:pt x="1144" y="1470"/>
                    <a:pt x="1144" y="1470"/>
                    <a:pt x="1144" y="1470"/>
                  </a:cubicBezTo>
                  <a:cubicBezTo>
                    <a:pt x="1144" y="1470"/>
                    <a:pt x="1144" y="1470"/>
                    <a:pt x="1144" y="1470"/>
                  </a:cubicBezTo>
                  <a:cubicBezTo>
                    <a:pt x="1142" y="1470"/>
                    <a:pt x="1142" y="1470"/>
                    <a:pt x="1142" y="1470"/>
                  </a:cubicBezTo>
                  <a:cubicBezTo>
                    <a:pt x="1141" y="1471"/>
                    <a:pt x="1141" y="1471"/>
                    <a:pt x="1141" y="1471"/>
                  </a:cubicBezTo>
                  <a:cubicBezTo>
                    <a:pt x="1141" y="1473"/>
                    <a:pt x="1141" y="1473"/>
                    <a:pt x="1141" y="1473"/>
                  </a:cubicBezTo>
                  <a:cubicBezTo>
                    <a:pt x="1145" y="1472"/>
                    <a:pt x="1145" y="1472"/>
                    <a:pt x="1145" y="1472"/>
                  </a:cubicBezTo>
                  <a:cubicBezTo>
                    <a:pt x="1146" y="1472"/>
                    <a:pt x="1146" y="1472"/>
                    <a:pt x="1146" y="1472"/>
                  </a:cubicBezTo>
                  <a:cubicBezTo>
                    <a:pt x="1147" y="1473"/>
                    <a:pt x="1147" y="1473"/>
                    <a:pt x="1147" y="1473"/>
                  </a:cubicBezTo>
                  <a:cubicBezTo>
                    <a:pt x="1147" y="1473"/>
                    <a:pt x="1147" y="1473"/>
                    <a:pt x="1147" y="1473"/>
                  </a:cubicBezTo>
                  <a:cubicBezTo>
                    <a:pt x="1148" y="1472"/>
                    <a:pt x="1148" y="1472"/>
                    <a:pt x="1148" y="1472"/>
                  </a:cubicBezTo>
                  <a:cubicBezTo>
                    <a:pt x="1149" y="1466"/>
                    <a:pt x="1149" y="1466"/>
                    <a:pt x="1149" y="1466"/>
                  </a:cubicBezTo>
                  <a:cubicBezTo>
                    <a:pt x="1149" y="1465"/>
                    <a:pt x="1150" y="1465"/>
                    <a:pt x="1151" y="1465"/>
                  </a:cubicBezTo>
                  <a:cubicBezTo>
                    <a:pt x="1152" y="1465"/>
                    <a:pt x="1152" y="1465"/>
                    <a:pt x="1152" y="1465"/>
                  </a:cubicBezTo>
                  <a:cubicBezTo>
                    <a:pt x="1153" y="1465"/>
                    <a:pt x="1153" y="1465"/>
                    <a:pt x="1153" y="1465"/>
                  </a:cubicBezTo>
                  <a:cubicBezTo>
                    <a:pt x="1153" y="1467"/>
                    <a:pt x="1153" y="1467"/>
                    <a:pt x="1153" y="1467"/>
                  </a:cubicBezTo>
                  <a:cubicBezTo>
                    <a:pt x="1152" y="1471"/>
                    <a:pt x="1152" y="1471"/>
                    <a:pt x="1152" y="1471"/>
                  </a:cubicBezTo>
                  <a:cubicBezTo>
                    <a:pt x="1152" y="1471"/>
                    <a:pt x="1152" y="1471"/>
                    <a:pt x="1152" y="1471"/>
                  </a:cubicBezTo>
                  <a:cubicBezTo>
                    <a:pt x="1150" y="1477"/>
                    <a:pt x="1150" y="1477"/>
                    <a:pt x="1150" y="1477"/>
                  </a:cubicBezTo>
                  <a:cubicBezTo>
                    <a:pt x="1150" y="1478"/>
                    <a:pt x="1150" y="1478"/>
                    <a:pt x="1150" y="1478"/>
                  </a:cubicBezTo>
                  <a:cubicBezTo>
                    <a:pt x="1142" y="1486"/>
                    <a:pt x="1142" y="1486"/>
                    <a:pt x="1142" y="1486"/>
                  </a:cubicBezTo>
                  <a:cubicBezTo>
                    <a:pt x="1142" y="1486"/>
                    <a:pt x="1142" y="1486"/>
                    <a:pt x="1142" y="1486"/>
                  </a:cubicBezTo>
                  <a:cubicBezTo>
                    <a:pt x="1136" y="1490"/>
                    <a:pt x="1136" y="1490"/>
                    <a:pt x="1136" y="1490"/>
                  </a:cubicBezTo>
                  <a:cubicBezTo>
                    <a:pt x="1143" y="1489"/>
                    <a:pt x="1143" y="1489"/>
                    <a:pt x="1143" y="1489"/>
                  </a:cubicBezTo>
                  <a:cubicBezTo>
                    <a:pt x="1148" y="1484"/>
                    <a:pt x="1148" y="1484"/>
                    <a:pt x="1148" y="1484"/>
                  </a:cubicBezTo>
                  <a:cubicBezTo>
                    <a:pt x="1150" y="1479"/>
                    <a:pt x="1150" y="1479"/>
                    <a:pt x="1150" y="1479"/>
                  </a:cubicBezTo>
                  <a:cubicBezTo>
                    <a:pt x="1150" y="1478"/>
                    <a:pt x="1150" y="1478"/>
                    <a:pt x="1150" y="1478"/>
                  </a:cubicBezTo>
                  <a:cubicBezTo>
                    <a:pt x="1154" y="1473"/>
                    <a:pt x="1154" y="1473"/>
                    <a:pt x="1154" y="1473"/>
                  </a:cubicBezTo>
                  <a:cubicBezTo>
                    <a:pt x="1158" y="1467"/>
                    <a:pt x="1158" y="1467"/>
                    <a:pt x="1158" y="1467"/>
                  </a:cubicBezTo>
                  <a:cubicBezTo>
                    <a:pt x="1158" y="1463"/>
                    <a:pt x="1161" y="1461"/>
                    <a:pt x="1163" y="1457"/>
                  </a:cubicBezTo>
                  <a:cubicBezTo>
                    <a:pt x="1164" y="1456"/>
                    <a:pt x="1165" y="1456"/>
                    <a:pt x="1165" y="1456"/>
                  </a:cubicBezTo>
                  <a:cubicBezTo>
                    <a:pt x="1166" y="1457"/>
                    <a:pt x="1167" y="1458"/>
                    <a:pt x="1166" y="1458"/>
                  </a:cubicBezTo>
                  <a:cubicBezTo>
                    <a:pt x="1165" y="1465"/>
                    <a:pt x="1165" y="1465"/>
                    <a:pt x="1165" y="1465"/>
                  </a:cubicBezTo>
                  <a:cubicBezTo>
                    <a:pt x="1164" y="1467"/>
                    <a:pt x="1164" y="1467"/>
                    <a:pt x="1164" y="1467"/>
                  </a:cubicBezTo>
                  <a:cubicBezTo>
                    <a:pt x="1163" y="1472"/>
                    <a:pt x="1163" y="1472"/>
                    <a:pt x="1163" y="1472"/>
                  </a:cubicBezTo>
                  <a:cubicBezTo>
                    <a:pt x="1163" y="1473"/>
                    <a:pt x="1163" y="1473"/>
                    <a:pt x="1163" y="1473"/>
                  </a:cubicBezTo>
                  <a:cubicBezTo>
                    <a:pt x="1167" y="1470"/>
                    <a:pt x="1167" y="1470"/>
                    <a:pt x="1167" y="1470"/>
                  </a:cubicBezTo>
                  <a:cubicBezTo>
                    <a:pt x="1167" y="1470"/>
                    <a:pt x="1167" y="1470"/>
                    <a:pt x="1167" y="1470"/>
                  </a:cubicBezTo>
                  <a:cubicBezTo>
                    <a:pt x="1173" y="1469"/>
                    <a:pt x="1173" y="1469"/>
                    <a:pt x="1173" y="1469"/>
                  </a:cubicBezTo>
                  <a:cubicBezTo>
                    <a:pt x="1177" y="1468"/>
                    <a:pt x="1177" y="1468"/>
                    <a:pt x="1177" y="1468"/>
                  </a:cubicBezTo>
                  <a:cubicBezTo>
                    <a:pt x="1176" y="1464"/>
                    <a:pt x="1176" y="1464"/>
                    <a:pt x="1176" y="1464"/>
                  </a:cubicBezTo>
                  <a:cubicBezTo>
                    <a:pt x="1177" y="1462"/>
                    <a:pt x="1177" y="1462"/>
                    <a:pt x="1177" y="1462"/>
                  </a:cubicBezTo>
                  <a:cubicBezTo>
                    <a:pt x="1178" y="1462"/>
                    <a:pt x="1178" y="1462"/>
                    <a:pt x="1178" y="1462"/>
                  </a:cubicBezTo>
                  <a:cubicBezTo>
                    <a:pt x="1183" y="1462"/>
                    <a:pt x="1183" y="1462"/>
                    <a:pt x="1183" y="1462"/>
                  </a:cubicBezTo>
                  <a:cubicBezTo>
                    <a:pt x="1185" y="1459"/>
                    <a:pt x="1185" y="1459"/>
                    <a:pt x="1185" y="1459"/>
                  </a:cubicBezTo>
                  <a:cubicBezTo>
                    <a:pt x="1186" y="1458"/>
                    <a:pt x="1186" y="1458"/>
                    <a:pt x="1186" y="1458"/>
                  </a:cubicBezTo>
                  <a:cubicBezTo>
                    <a:pt x="1186" y="1458"/>
                    <a:pt x="1186" y="1458"/>
                    <a:pt x="1186" y="1458"/>
                  </a:cubicBezTo>
                  <a:cubicBezTo>
                    <a:pt x="1188" y="1458"/>
                    <a:pt x="1188" y="1458"/>
                    <a:pt x="1188" y="1458"/>
                  </a:cubicBezTo>
                  <a:cubicBezTo>
                    <a:pt x="1191" y="1452"/>
                    <a:pt x="1191" y="1452"/>
                    <a:pt x="1191" y="1452"/>
                  </a:cubicBezTo>
                  <a:cubicBezTo>
                    <a:pt x="1191" y="1451"/>
                    <a:pt x="1192" y="1451"/>
                    <a:pt x="1193" y="1451"/>
                  </a:cubicBezTo>
                  <a:cubicBezTo>
                    <a:pt x="1198" y="1453"/>
                    <a:pt x="1198" y="1453"/>
                    <a:pt x="1198" y="1453"/>
                  </a:cubicBezTo>
                  <a:cubicBezTo>
                    <a:pt x="1204" y="1448"/>
                    <a:pt x="1204" y="1448"/>
                    <a:pt x="1204" y="1448"/>
                  </a:cubicBezTo>
                  <a:cubicBezTo>
                    <a:pt x="1204" y="1448"/>
                    <a:pt x="1204" y="1448"/>
                    <a:pt x="1204" y="1448"/>
                  </a:cubicBezTo>
                  <a:cubicBezTo>
                    <a:pt x="1210" y="1446"/>
                    <a:pt x="1210" y="1446"/>
                    <a:pt x="1210" y="1446"/>
                  </a:cubicBezTo>
                  <a:cubicBezTo>
                    <a:pt x="1211" y="1446"/>
                    <a:pt x="1211" y="1446"/>
                    <a:pt x="1212" y="1447"/>
                  </a:cubicBezTo>
                  <a:cubicBezTo>
                    <a:pt x="1214" y="1452"/>
                    <a:pt x="1214" y="1452"/>
                    <a:pt x="1214" y="1452"/>
                  </a:cubicBezTo>
                  <a:cubicBezTo>
                    <a:pt x="1214" y="1452"/>
                    <a:pt x="1214" y="1452"/>
                    <a:pt x="1214" y="1452"/>
                  </a:cubicBezTo>
                  <a:cubicBezTo>
                    <a:pt x="1218" y="1447"/>
                    <a:pt x="1218" y="1447"/>
                    <a:pt x="1218" y="1447"/>
                  </a:cubicBezTo>
                  <a:cubicBezTo>
                    <a:pt x="1220" y="1446"/>
                    <a:pt x="1220" y="1446"/>
                    <a:pt x="1220" y="1446"/>
                  </a:cubicBezTo>
                  <a:cubicBezTo>
                    <a:pt x="1221" y="1446"/>
                    <a:pt x="1221" y="1447"/>
                    <a:pt x="1222" y="1448"/>
                  </a:cubicBezTo>
                  <a:cubicBezTo>
                    <a:pt x="1222" y="1451"/>
                    <a:pt x="1222" y="1451"/>
                    <a:pt x="1222" y="1451"/>
                  </a:cubicBezTo>
                  <a:cubicBezTo>
                    <a:pt x="1224" y="1450"/>
                    <a:pt x="1224" y="1450"/>
                    <a:pt x="1224" y="1450"/>
                  </a:cubicBezTo>
                  <a:cubicBezTo>
                    <a:pt x="1224" y="1450"/>
                    <a:pt x="1224" y="1450"/>
                    <a:pt x="1224" y="1450"/>
                  </a:cubicBezTo>
                  <a:cubicBezTo>
                    <a:pt x="1226" y="1444"/>
                    <a:pt x="1226" y="1444"/>
                    <a:pt x="1226" y="1444"/>
                  </a:cubicBezTo>
                  <a:cubicBezTo>
                    <a:pt x="1227" y="1439"/>
                    <a:pt x="1227" y="1439"/>
                    <a:pt x="1227" y="1439"/>
                  </a:cubicBezTo>
                  <a:cubicBezTo>
                    <a:pt x="1227" y="1433"/>
                    <a:pt x="1227" y="1433"/>
                    <a:pt x="1227" y="1433"/>
                  </a:cubicBezTo>
                  <a:cubicBezTo>
                    <a:pt x="1227" y="1432"/>
                    <a:pt x="1227" y="1432"/>
                    <a:pt x="1227" y="1432"/>
                  </a:cubicBezTo>
                  <a:cubicBezTo>
                    <a:pt x="1228" y="1431"/>
                    <a:pt x="1228" y="1431"/>
                    <a:pt x="1228" y="1431"/>
                  </a:cubicBezTo>
                  <a:cubicBezTo>
                    <a:pt x="1230" y="1431"/>
                    <a:pt x="1230" y="1431"/>
                    <a:pt x="1230" y="1431"/>
                  </a:cubicBezTo>
                  <a:cubicBezTo>
                    <a:pt x="1232" y="1432"/>
                    <a:pt x="1232" y="1432"/>
                    <a:pt x="1232" y="1432"/>
                  </a:cubicBezTo>
                  <a:cubicBezTo>
                    <a:pt x="1235" y="1433"/>
                    <a:pt x="1235" y="1433"/>
                    <a:pt x="1235" y="1433"/>
                  </a:cubicBezTo>
                  <a:cubicBezTo>
                    <a:pt x="1236" y="1429"/>
                    <a:pt x="1236" y="1429"/>
                    <a:pt x="1236" y="1429"/>
                  </a:cubicBezTo>
                  <a:cubicBezTo>
                    <a:pt x="1237" y="1428"/>
                    <a:pt x="1237" y="1428"/>
                    <a:pt x="1237" y="1428"/>
                  </a:cubicBezTo>
                  <a:cubicBezTo>
                    <a:pt x="1243" y="1423"/>
                    <a:pt x="1243" y="1423"/>
                    <a:pt x="1243" y="1423"/>
                  </a:cubicBezTo>
                  <a:cubicBezTo>
                    <a:pt x="1244" y="1422"/>
                    <a:pt x="1244" y="1422"/>
                    <a:pt x="1244" y="1422"/>
                  </a:cubicBezTo>
                  <a:cubicBezTo>
                    <a:pt x="1248" y="1423"/>
                    <a:pt x="1248" y="1423"/>
                    <a:pt x="1248" y="1423"/>
                  </a:cubicBezTo>
                  <a:cubicBezTo>
                    <a:pt x="1248" y="1419"/>
                    <a:pt x="1248" y="1419"/>
                    <a:pt x="1248" y="1419"/>
                  </a:cubicBezTo>
                  <a:cubicBezTo>
                    <a:pt x="1249" y="1419"/>
                    <a:pt x="1249" y="1418"/>
                    <a:pt x="1250" y="1418"/>
                  </a:cubicBezTo>
                  <a:cubicBezTo>
                    <a:pt x="1256" y="1418"/>
                    <a:pt x="1256" y="1418"/>
                    <a:pt x="1256" y="1418"/>
                  </a:cubicBezTo>
                  <a:cubicBezTo>
                    <a:pt x="1261" y="1418"/>
                    <a:pt x="1261" y="1418"/>
                    <a:pt x="1261" y="1418"/>
                  </a:cubicBezTo>
                  <a:cubicBezTo>
                    <a:pt x="1261" y="1413"/>
                    <a:pt x="1261" y="1413"/>
                    <a:pt x="1261" y="1413"/>
                  </a:cubicBezTo>
                  <a:cubicBezTo>
                    <a:pt x="1262" y="1412"/>
                    <a:pt x="1262" y="1412"/>
                    <a:pt x="1262" y="1412"/>
                  </a:cubicBezTo>
                  <a:cubicBezTo>
                    <a:pt x="1269" y="1409"/>
                    <a:pt x="1269" y="1409"/>
                    <a:pt x="1269" y="1409"/>
                  </a:cubicBezTo>
                  <a:cubicBezTo>
                    <a:pt x="1269" y="1408"/>
                    <a:pt x="1269" y="1408"/>
                    <a:pt x="1269" y="1408"/>
                  </a:cubicBezTo>
                  <a:cubicBezTo>
                    <a:pt x="1274" y="1407"/>
                    <a:pt x="1274" y="1407"/>
                    <a:pt x="1274" y="1407"/>
                  </a:cubicBezTo>
                  <a:cubicBezTo>
                    <a:pt x="1275" y="1407"/>
                    <a:pt x="1275" y="1407"/>
                    <a:pt x="1275" y="1407"/>
                  </a:cubicBezTo>
                  <a:cubicBezTo>
                    <a:pt x="1280" y="1405"/>
                    <a:pt x="1280" y="1405"/>
                    <a:pt x="1280" y="1405"/>
                  </a:cubicBezTo>
                  <a:cubicBezTo>
                    <a:pt x="1281" y="1400"/>
                    <a:pt x="1281" y="1400"/>
                    <a:pt x="1281" y="1400"/>
                  </a:cubicBezTo>
                  <a:cubicBezTo>
                    <a:pt x="1281" y="1400"/>
                    <a:pt x="1281" y="1400"/>
                    <a:pt x="1281" y="1400"/>
                  </a:cubicBezTo>
                  <a:cubicBezTo>
                    <a:pt x="1283" y="1394"/>
                    <a:pt x="1283" y="1394"/>
                    <a:pt x="1283" y="1394"/>
                  </a:cubicBezTo>
                  <a:cubicBezTo>
                    <a:pt x="1283" y="1394"/>
                    <a:pt x="1283" y="1394"/>
                    <a:pt x="1283" y="1394"/>
                  </a:cubicBezTo>
                  <a:cubicBezTo>
                    <a:pt x="1286" y="1388"/>
                    <a:pt x="1286" y="1388"/>
                    <a:pt x="1286" y="1388"/>
                  </a:cubicBezTo>
                  <a:cubicBezTo>
                    <a:pt x="1288" y="1387"/>
                    <a:pt x="1288" y="1387"/>
                    <a:pt x="1288" y="1387"/>
                  </a:cubicBezTo>
                  <a:cubicBezTo>
                    <a:pt x="1289" y="1388"/>
                    <a:pt x="1289" y="1388"/>
                    <a:pt x="1289" y="1388"/>
                  </a:cubicBezTo>
                  <a:cubicBezTo>
                    <a:pt x="1292" y="1394"/>
                    <a:pt x="1292" y="1394"/>
                    <a:pt x="1292" y="1394"/>
                  </a:cubicBezTo>
                  <a:cubicBezTo>
                    <a:pt x="1292" y="1394"/>
                    <a:pt x="1292" y="1394"/>
                    <a:pt x="1292" y="1394"/>
                  </a:cubicBezTo>
                  <a:cubicBezTo>
                    <a:pt x="1292" y="1399"/>
                    <a:pt x="1292" y="1399"/>
                    <a:pt x="1292" y="1399"/>
                  </a:cubicBezTo>
                  <a:cubicBezTo>
                    <a:pt x="1295" y="1401"/>
                    <a:pt x="1295" y="1401"/>
                    <a:pt x="1295" y="1401"/>
                  </a:cubicBezTo>
                  <a:cubicBezTo>
                    <a:pt x="1295" y="1397"/>
                    <a:pt x="1295" y="1397"/>
                    <a:pt x="1295" y="1397"/>
                  </a:cubicBezTo>
                  <a:cubicBezTo>
                    <a:pt x="1295" y="1396"/>
                    <a:pt x="1295" y="1396"/>
                    <a:pt x="1295" y="1396"/>
                  </a:cubicBezTo>
                  <a:cubicBezTo>
                    <a:pt x="1296" y="1395"/>
                    <a:pt x="1296" y="1395"/>
                    <a:pt x="1296" y="1395"/>
                  </a:cubicBezTo>
                  <a:cubicBezTo>
                    <a:pt x="1302" y="1395"/>
                    <a:pt x="1302" y="1395"/>
                    <a:pt x="1302" y="1395"/>
                  </a:cubicBezTo>
                  <a:cubicBezTo>
                    <a:pt x="1303" y="1396"/>
                    <a:pt x="1303" y="1396"/>
                    <a:pt x="1303" y="1396"/>
                  </a:cubicBezTo>
                  <a:cubicBezTo>
                    <a:pt x="1303" y="1395"/>
                    <a:pt x="1303" y="1395"/>
                    <a:pt x="1303" y="1395"/>
                  </a:cubicBezTo>
                  <a:cubicBezTo>
                    <a:pt x="1302" y="1390"/>
                    <a:pt x="1302" y="1390"/>
                    <a:pt x="1302" y="1390"/>
                  </a:cubicBezTo>
                  <a:cubicBezTo>
                    <a:pt x="1297" y="1384"/>
                    <a:pt x="1297" y="1384"/>
                    <a:pt x="1297" y="1384"/>
                  </a:cubicBezTo>
                  <a:cubicBezTo>
                    <a:pt x="1297" y="1382"/>
                    <a:pt x="1297" y="1382"/>
                    <a:pt x="1297" y="1382"/>
                  </a:cubicBezTo>
                  <a:cubicBezTo>
                    <a:pt x="1298" y="1381"/>
                    <a:pt x="1299" y="1381"/>
                    <a:pt x="1300" y="1382"/>
                  </a:cubicBezTo>
                  <a:cubicBezTo>
                    <a:pt x="1306" y="1385"/>
                    <a:pt x="1306" y="1385"/>
                    <a:pt x="1306" y="1385"/>
                  </a:cubicBezTo>
                  <a:cubicBezTo>
                    <a:pt x="1311" y="1388"/>
                    <a:pt x="1311" y="1388"/>
                    <a:pt x="1311" y="1388"/>
                  </a:cubicBezTo>
                  <a:cubicBezTo>
                    <a:pt x="1313" y="1388"/>
                    <a:pt x="1313" y="1388"/>
                    <a:pt x="1313" y="1388"/>
                  </a:cubicBezTo>
                  <a:cubicBezTo>
                    <a:pt x="1309" y="1383"/>
                    <a:pt x="1305" y="1378"/>
                    <a:pt x="1303" y="1373"/>
                  </a:cubicBezTo>
                  <a:cubicBezTo>
                    <a:pt x="1302" y="1372"/>
                    <a:pt x="1303" y="1371"/>
                    <a:pt x="1303" y="1370"/>
                  </a:cubicBezTo>
                  <a:cubicBezTo>
                    <a:pt x="1305" y="1371"/>
                    <a:pt x="1305" y="1371"/>
                    <a:pt x="1305" y="1371"/>
                  </a:cubicBezTo>
                  <a:cubicBezTo>
                    <a:pt x="1311" y="1376"/>
                    <a:pt x="1311" y="1376"/>
                    <a:pt x="1311" y="1376"/>
                  </a:cubicBezTo>
                  <a:cubicBezTo>
                    <a:pt x="1316" y="1378"/>
                    <a:pt x="1316" y="1378"/>
                    <a:pt x="1316" y="1378"/>
                  </a:cubicBezTo>
                  <a:cubicBezTo>
                    <a:pt x="1320" y="1377"/>
                    <a:pt x="1320" y="1377"/>
                    <a:pt x="1320" y="1377"/>
                  </a:cubicBezTo>
                  <a:cubicBezTo>
                    <a:pt x="1319" y="1373"/>
                    <a:pt x="1319" y="1373"/>
                    <a:pt x="1319" y="1373"/>
                  </a:cubicBezTo>
                  <a:cubicBezTo>
                    <a:pt x="1319" y="1372"/>
                    <a:pt x="1320" y="1371"/>
                    <a:pt x="1320" y="1371"/>
                  </a:cubicBezTo>
                  <a:cubicBezTo>
                    <a:pt x="1322" y="1371"/>
                    <a:pt x="1322" y="1371"/>
                    <a:pt x="1322" y="1371"/>
                  </a:cubicBezTo>
                  <a:cubicBezTo>
                    <a:pt x="1328" y="1376"/>
                    <a:pt x="1328" y="1376"/>
                    <a:pt x="1328" y="1376"/>
                  </a:cubicBezTo>
                  <a:cubicBezTo>
                    <a:pt x="1332" y="1375"/>
                    <a:pt x="1332" y="1375"/>
                    <a:pt x="1332" y="1375"/>
                  </a:cubicBezTo>
                  <a:cubicBezTo>
                    <a:pt x="1333" y="1369"/>
                    <a:pt x="1333" y="1369"/>
                    <a:pt x="1333" y="1369"/>
                  </a:cubicBezTo>
                  <a:cubicBezTo>
                    <a:pt x="1333" y="1365"/>
                    <a:pt x="1333" y="1365"/>
                    <a:pt x="1333" y="1365"/>
                  </a:cubicBezTo>
                  <a:cubicBezTo>
                    <a:pt x="1334" y="1363"/>
                    <a:pt x="1334" y="1363"/>
                    <a:pt x="1334" y="1363"/>
                  </a:cubicBezTo>
                  <a:cubicBezTo>
                    <a:pt x="1336" y="1363"/>
                    <a:pt x="1336" y="1363"/>
                    <a:pt x="1336" y="1363"/>
                  </a:cubicBezTo>
                  <a:cubicBezTo>
                    <a:pt x="1339" y="1366"/>
                    <a:pt x="1339" y="1366"/>
                    <a:pt x="1339" y="1366"/>
                  </a:cubicBezTo>
                  <a:cubicBezTo>
                    <a:pt x="1344" y="1364"/>
                    <a:pt x="1344" y="1364"/>
                    <a:pt x="1344" y="1364"/>
                  </a:cubicBezTo>
                  <a:cubicBezTo>
                    <a:pt x="1346" y="1364"/>
                    <a:pt x="1346" y="1364"/>
                    <a:pt x="1346" y="1364"/>
                  </a:cubicBezTo>
                  <a:cubicBezTo>
                    <a:pt x="1350" y="1366"/>
                    <a:pt x="1350" y="1366"/>
                    <a:pt x="1350" y="1366"/>
                  </a:cubicBezTo>
                  <a:cubicBezTo>
                    <a:pt x="1354" y="1361"/>
                    <a:pt x="1354" y="1361"/>
                    <a:pt x="1354" y="1361"/>
                  </a:cubicBezTo>
                  <a:cubicBezTo>
                    <a:pt x="1354" y="1361"/>
                    <a:pt x="1354" y="1361"/>
                    <a:pt x="1354" y="1361"/>
                  </a:cubicBezTo>
                  <a:cubicBezTo>
                    <a:pt x="1359" y="1357"/>
                    <a:pt x="1359" y="1357"/>
                    <a:pt x="1359" y="1357"/>
                  </a:cubicBezTo>
                  <a:cubicBezTo>
                    <a:pt x="1360" y="1357"/>
                    <a:pt x="1360" y="1357"/>
                    <a:pt x="1360" y="1357"/>
                  </a:cubicBezTo>
                  <a:cubicBezTo>
                    <a:pt x="1365" y="1355"/>
                    <a:pt x="1365" y="1355"/>
                    <a:pt x="1365" y="1355"/>
                  </a:cubicBezTo>
                  <a:cubicBezTo>
                    <a:pt x="1369" y="1349"/>
                    <a:pt x="1369" y="1349"/>
                    <a:pt x="1369" y="1349"/>
                  </a:cubicBezTo>
                  <a:cubicBezTo>
                    <a:pt x="1370" y="1348"/>
                    <a:pt x="1370" y="1348"/>
                    <a:pt x="1370" y="1348"/>
                  </a:cubicBezTo>
                  <a:cubicBezTo>
                    <a:pt x="1374" y="1348"/>
                    <a:pt x="1374" y="1348"/>
                    <a:pt x="1374" y="1348"/>
                  </a:cubicBezTo>
                  <a:cubicBezTo>
                    <a:pt x="1373" y="1345"/>
                    <a:pt x="1373" y="1345"/>
                    <a:pt x="1373" y="1345"/>
                  </a:cubicBezTo>
                  <a:cubicBezTo>
                    <a:pt x="1373" y="1344"/>
                    <a:pt x="1373" y="1343"/>
                    <a:pt x="1374" y="1343"/>
                  </a:cubicBezTo>
                  <a:cubicBezTo>
                    <a:pt x="1376" y="1342"/>
                    <a:pt x="1376" y="1342"/>
                    <a:pt x="1376" y="1342"/>
                  </a:cubicBezTo>
                  <a:cubicBezTo>
                    <a:pt x="1377" y="1342"/>
                    <a:pt x="1377" y="1342"/>
                    <a:pt x="1377" y="1342"/>
                  </a:cubicBezTo>
                  <a:cubicBezTo>
                    <a:pt x="1378" y="1343"/>
                    <a:pt x="1378" y="1343"/>
                    <a:pt x="1378" y="1343"/>
                  </a:cubicBezTo>
                  <a:cubicBezTo>
                    <a:pt x="1384" y="1348"/>
                    <a:pt x="1384" y="1348"/>
                    <a:pt x="1384" y="1348"/>
                  </a:cubicBezTo>
                  <a:cubicBezTo>
                    <a:pt x="1389" y="1348"/>
                    <a:pt x="1389" y="1348"/>
                    <a:pt x="1389" y="1348"/>
                  </a:cubicBezTo>
                  <a:cubicBezTo>
                    <a:pt x="1390" y="1348"/>
                    <a:pt x="1390" y="1348"/>
                    <a:pt x="1390" y="1348"/>
                  </a:cubicBezTo>
                  <a:cubicBezTo>
                    <a:pt x="1394" y="1351"/>
                    <a:pt x="1394" y="1351"/>
                    <a:pt x="1394" y="1351"/>
                  </a:cubicBezTo>
                  <a:cubicBezTo>
                    <a:pt x="1399" y="1346"/>
                    <a:pt x="1399" y="1346"/>
                    <a:pt x="1399" y="1346"/>
                  </a:cubicBezTo>
                  <a:cubicBezTo>
                    <a:pt x="1400" y="1345"/>
                    <a:pt x="1400" y="1345"/>
                    <a:pt x="1400" y="1345"/>
                  </a:cubicBezTo>
                  <a:cubicBezTo>
                    <a:pt x="1406" y="1345"/>
                    <a:pt x="1406" y="1345"/>
                    <a:pt x="1406" y="1345"/>
                  </a:cubicBezTo>
                  <a:cubicBezTo>
                    <a:pt x="1409" y="1344"/>
                    <a:pt x="1409" y="1344"/>
                    <a:pt x="1409" y="1344"/>
                  </a:cubicBezTo>
                  <a:cubicBezTo>
                    <a:pt x="1409" y="1342"/>
                    <a:pt x="1409" y="1342"/>
                    <a:pt x="1409" y="1342"/>
                  </a:cubicBezTo>
                  <a:cubicBezTo>
                    <a:pt x="1411" y="1336"/>
                    <a:pt x="1411" y="1336"/>
                    <a:pt x="1411" y="1336"/>
                  </a:cubicBezTo>
                  <a:cubicBezTo>
                    <a:pt x="1412" y="1335"/>
                    <a:pt x="1412" y="1335"/>
                    <a:pt x="1412" y="1335"/>
                  </a:cubicBezTo>
                  <a:cubicBezTo>
                    <a:pt x="1413" y="1335"/>
                    <a:pt x="1413" y="1335"/>
                    <a:pt x="1413" y="1335"/>
                  </a:cubicBezTo>
                  <a:cubicBezTo>
                    <a:pt x="1415" y="1330"/>
                    <a:pt x="1416" y="1326"/>
                    <a:pt x="1418" y="1324"/>
                  </a:cubicBezTo>
                  <a:cubicBezTo>
                    <a:pt x="1420" y="1321"/>
                    <a:pt x="1423" y="1316"/>
                    <a:pt x="1426" y="1307"/>
                  </a:cubicBezTo>
                  <a:cubicBezTo>
                    <a:pt x="1429" y="1298"/>
                    <a:pt x="1433" y="1296"/>
                    <a:pt x="1433" y="1296"/>
                  </a:cubicBezTo>
                  <a:cubicBezTo>
                    <a:pt x="1433" y="1296"/>
                    <a:pt x="1434" y="1294"/>
                    <a:pt x="1435" y="1289"/>
                  </a:cubicBezTo>
                  <a:cubicBezTo>
                    <a:pt x="1436" y="1283"/>
                    <a:pt x="1443" y="1274"/>
                    <a:pt x="1445" y="1273"/>
                  </a:cubicBezTo>
                  <a:cubicBezTo>
                    <a:pt x="1447" y="1273"/>
                    <a:pt x="1450" y="1270"/>
                    <a:pt x="1450" y="1267"/>
                  </a:cubicBezTo>
                  <a:cubicBezTo>
                    <a:pt x="1450" y="1263"/>
                    <a:pt x="1452" y="1261"/>
                    <a:pt x="1453" y="1259"/>
                  </a:cubicBezTo>
                  <a:cubicBezTo>
                    <a:pt x="1453" y="1257"/>
                    <a:pt x="1453" y="1253"/>
                    <a:pt x="1460" y="1245"/>
                  </a:cubicBezTo>
                  <a:cubicBezTo>
                    <a:pt x="1467" y="1238"/>
                    <a:pt x="1475" y="1226"/>
                    <a:pt x="1476" y="1223"/>
                  </a:cubicBezTo>
                  <a:cubicBezTo>
                    <a:pt x="1477" y="1219"/>
                    <a:pt x="1477" y="1215"/>
                    <a:pt x="1480" y="1210"/>
                  </a:cubicBezTo>
                  <a:cubicBezTo>
                    <a:pt x="1483" y="1205"/>
                    <a:pt x="1484" y="1203"/>
                    <a:pt x="1484" y="1199"/>
                  </a:cubicBezTo>
                  <a:cubicBezTo>
                    <a:pt x="1484" y="1196"/>
                    <a:pt x="1483" y="1195"/>
                    <a:pt x="1488" y="1190"/>
                  </a:cubicBezTo>
                  <a:cubicBezTo>
                    <a:pt x="1492" y="1186"/>
                    <a:pt x="1494" y="1178"/>
                    <a:pt x="1494" y="1178"/>
                  </a:cubicBezTo>
                  <a:cubicBezTo>
                    <a:pt x="1497" y="1173"/>
                    <a:pt x="1497" y="1173"/>
                    <a:pt x="1497" y="1173"/>
                  </a:cubicBezTo>
                  <a:cubicBezTo>
                    <a:pt x="1497" y="1166"/>
                    <a:pt x="1497" y="1166"/>
                    <a:pt x="1497" y="1166"/>
                  </a:cubicBezTo>
                  <a:cubicBezTo>
                    <a:pt x="1497" y="1166"/>
                    <a:pt x="1499" y="1162"/>
                    <a:pt x="1504" y="1154"/>
                  </a:cubicBezTo>
                  <a:cubicBezTo>
                    <a:pt x="1508" y="1132"/>
                    <a:pt x="1521" y="1101"/>
                    <a:pt x="1524" y="1092"/>
                  </a:cubicBezTo>
                  <a:cubicBezTo>
                    <a:pt x="1525" y="1087"/>
                    <a:pt x="1528" y="1080"/>
                    <a:pt x="1532" y="1075"/>
                  </a:cubicBezTo>
                  <a:cubicBezTo>
                    <a:pt x="1536" y="1070"/>
                    <a:pt x="1538" y="1065"/>
                    <a:pt x="1538" y="1061"/>
                  </a:cubicBezTo>
                  <a:cubicBezTo>
                    <a:pt x="1538" y="1057"/>
                    <a:pt x="1539" y="1054"/>
                    <a:pt x="1544" y="1048"/>
                  </a:cubicBezTo>
                  <a:cubicBezTo>
                    <a:pt x="1545" y="1046"/>
                    <a:pt x="1545" y="1042"/>
                    <a:pt x="1548" y="1035"/>
                  </a:cubicBezTo>
                  <a:cubicBezTo>
                    <a:pt x="1546" y="1029"/>
                    <a:pt x="1547" y="1023"/>
                    <a:pt x="1548" y="1021"/>
                  </a:cubicBezTo>
                  <a:cubicBezTo>
                    <a:pt x="1549" y="1019"/>
                    <a:pt x="1549" y="1017"/>
                    <a:pt x="1548" y="1012"/>
                  </a:cubicBezTo>
                  <a:cubicBezTo>
                    <a:pt x="1546" y="1000"/>
                    <a:pt x="1551" y="983"/>
                    <a:pt x="1551" y="983"/>
                  </a:cubicBezTo>
                  <a:cubicBezTo>
                    <a:pt x="1547" y="980"/>
                    <a:pt x="1547" y="980"/>
                    <a:pt x="1547" y="980"/>
                  </a:cubicBezTo>
                  <a:cubicBezTo>
                    <a:pt x="1543" y="974"/>
                    <a:pt x="1543" y="974"/>
                    <a:pt x="1543" y="974"/>
                  </a:cubicBezTo>
                  <a:cubicBezTo>
                    <a:pt x="1543" y="974"/>
                    <a:pt x="1535" y="969"/>
                    <a:pt x="1525" y="962"/>
                  </a:cubicBezTo>
                  <a:cubicBezTo>
                    <a:pt x="1523" y="949"/>
                    <a:pt x="1510" y="947"/>
                    <a:pt x="1500" y="944"/>
                  </a:cubicBezTo>
                  <a:cubicBezTo>
                    <a:pt x="1492" y="933"/>
                    <a:pt x="1475" y="932"/>
                    <a:pt x="1472" y="932"/>
                  </a:cubicBezTo>
                  <a:cubicBezTo>
                    <a:pt x="1468" y="932"/>
                    <a:pt x="1460" y="924"/>
                    <a:pt x="1460" y="924"/>
                  </a:cubicBezTo>
                  <a:cubicBezTo>
                    <a:pt x="1453" y="922"/>
                    <a:pt x="1453" y="922"/>
                    <a:pt x="1453" y="922"/>
                  </a:cubicBezTo>
                  <a:cubicBezTo>
                    <a:pt x="1453" y="922"/>
                    <a:pt x="1435" y="909"/>
                    <a:pt x="1431" y="906"/>
                  </a:cubicBezTo>
                  <a:cubicBezTo>
                    <a:pt x="1443" y="897"/>
                    <a:pt x="1444" y="891"/>
                    <a:pt x="1444" y="885"/>
                  </a:cubicBezTo>
                  <a:cubicBezTo>
                    <a:pt x="1445" y="878"/>
                    <a:pt x="1448" y="874"/>
                    <a:pt x="1452" y="863"/>
                  </a:cubicBezTo>
                  <a:cubicBezTo>
                    <a:pt x="1456" y="852"/>
                    <a:pt x="1448" y="847"/>
                    <a:pt x="1448" y="847"/>
                  </a:cubicBezTo>
                  <a:cubicBezTo>
                    <a:pt x="1444" y="835"/>
                    <a:pt x="1444" y="835"/>
                    <a:pt x="1444" y="835"/>
                  </a:cubicBezTo>
                  <a:cubicBezTo>
                    <a:pt x="1438" y="835"/>
                    <a:pt x="1438" y="835"/>
                    <a:pt x="1438" y="835"/>
                  </a:cubicBezTo>
                  <a:cubicBezTo>
                    <a:pt x="1432" y="830"/>
                    <a:pt x="1432" y="830"/>
                    <a:pt x="1432" y="830"/>
                  </a:cubicBezTo>
                  <a:cubicBezTo>
                    <a:pt x="1420" y="828"/>
                    <a:pt x="1420" y="828"/>
                    <a:pt x="1420" y="828"/>
                  </a:cubicBezTo>
                  <a:cubicBezTo>
                    <a:pt x="1414" y="825"/>
                    <a:pt x="1414" y="825"/>
                    <a:pt x="1414" y="825"/>
                  </a:cubicBezTo>
                  <a:cubicBezTo>
                    <a:pt x="1411" y="819"/>
                    <a:pt x="1411" y="819"/>
                    <a:pt x="1411" y="819"/>
                  </a:cubicBezTo>
                  <a:cubicBezTo>
                    <a:pt x="1411" y="819"/>
                    <a:pt x="1411" y="818"/>
                    <a:pt x="1411" y="815"/>
                  </a:cubicBezTo>
                  <a:cubicBezTo>
                    <a:pt x="1410" y="813"/>
                    <a:pt x="1410" y="812"/>
                    <a:pt x="1406" y="811"/>
                  </a:cubicBezTo>
                  <a:cubicBezTo>
                    <a:pt x="1403" y="809"/>
                    <a:pt x="1403" y="807"/>
                    <a:pt x="1402" y="804"/>
                  </a:cubicBezTo>
                  <a:cubicBezTo>
                    <a:pt x="1401" y="802"/>
                    <a:pt x="1402" y="800"/>
                    <a:pt x="1403" y="799"/>
                  </a:cubicBezTo>
                  <a:cubicBezTo>
                    <a:pt x="1405" y="799"/>
                    <a:pt x="1407" y="796"/>
                    <a:pt x="1409" y="793"/>
                  </a:cubicBezTo>
                  <a:cubicBezTo>
                    <a:pt x="1410" y="791"/>
                    <a:pt x="1409" y="787"/>
                    <a:pt x="1409" y="787"/>
                  </a:cubicBezTo>
                  <a:cubicBezTo>
                    <a:pt x="1409" y="787"/>
                    <a:pt x="1408" y="785"/>
                    <a:pt x="1407" y="784"/>
                  </a:cubicBezTo>
                  <a:cubicBezTo>
                    <a:pt x="1404" y="783"/>
                    <a:pt x="1402" y="780"/>
                    <a:pt x="1401" y="776"/>
                  </a:cubicBezTo>
                  <a:cubicBezTo>
                    <a:pt x="1400" y="773"/>
                    <a:pt x="1385" y="779"/>
                    <a:pt x="1385" y="779"/>
                  </a:cubicBezTo>
                  <a:cubicBezTo>
                    <a:pt x="1378" y="775"/>
                    <a:pt x="1378" y="775"/>
                    <a:pt x="1378" y="775"/>
                  </a:cubicBezTo>
                  <a:cubicBezTo>
                    <a:pt x="1373" y="768"/>
                    <a:pt x="1373" y="768"/>
                    <a:pt x="1373" y="768"/>
                  </a:cubicBezTo>
                  <a:cubicBezTo>
                    <a:pt x="1366" y="756"/>
                    <a:pt x="1366" y="756"/>
                    <a:pt x="1366" y="756"/>
                  </a:cubicBezTo>
                  <a:cubicBezTo>
                    <a:pt x="1365" y="749"/>
                    <a:pt x="1365" y="749"/>
                    <a:pt x="1365" y="749"/>
                  </a:cubicBezTo>
                  <a:cubicBezTo>
                    <a:pt x="1368" y="743"/>
                    <a:pt x="1368" y="743"/>
                    <a:pt x="1368" y="743"/>
                  </a:cubicBezTo>
                  <a:cubicBezTo>
                    <a:pt x="1368" y="743"/>
                    <a:pt x="1373" y="739"/>
                    <a:pt x="1374" y="739"/>
                  </a:cubicBezTo>
                  <a:cubicBezTo>
                    <a:pt x="1375" y="738"/>
                    <a:pt x="1373" y="732"/>
                    <a:pt x="1373" y="732"/>
                  </a:cubicBezTo>
                  <a:cubicBezTo>
                    <a:pt x="1372" y="727"/>
                    <a:pt x="1372" y="727"/>
                    <a:pt x="1372" y="727"/>
                  </a:cubicBezTo>
                  <a:cubicBezTo>
                    <a:pt x="1372" y="727"/>
                    <a:pt x="1368" y="724"/>
                    <a:pt x="1367" y="725"/>
                  </a:cubicBezTo>
                  <a:cubicBezTo>
                    <a:pt x="1361" y="728"/>
                    <a:pt x="1361" y="727"/>
                    <a:pt x="1359" y="726"/>
                  </a:cubicBezTo>
                  <a:cubicBezTo>
                    <a:pt x="1358" y="726"/>
                    <a:pt x="1355" y="721"/>
                    <a:pt x="1358" y="717"/>
                  </a:cubicBezTo>
                  <a:cubicBezTo>
                    <a:pt x="1364" y="710"/>
                    <a:pt x="1357" y="697"/>
                    <a:pt x="1356" y="693"/>
                  </a:cubicBezTo>
                  <a:cubicBezTo>
                    <a:pt x="1354" y="689"/>
                    <a:pt x="1358" y="684"/>
                    <a:pt x="1358" y="684"/>
                  </a:cubicBezTo>
                  <a:cubicBezTo>
                    <a:pt x="1356" y="678"/>
                    <a:pt x="1356" y="678"/>
                    <a:pt x="1356" y="678"/>
                  </a:cubicBezTo>
                  <a:cubicBezTo>
                    <a:pt x="1350" y="673"/>
                    <a:pt x="1350" y="673"/>
                    <a:pt x="1350" y="673"/>
                  </a:cubicBezTo>
                  <a:cubicBezTo>
                    <a:pt x="1350" y="673"/>
                    <a:pt x="1354" y="670"/>
                    <a:pt x="1355" y="670"/>
                  </a:cubicBezTo>
                  <a:cubicBezTo>
                    <a:pt x="1357" y="669"/>
                    <a:pt x="1362" y="663"/>
                    <a:pt x="1362" y="663"/>
                  </a:cubicBezTo>
                  <a:cubicBezTo>
                    <a:pt x="1362" y="663"/>
                    <a:pt x="1364" y="662"/>
                    <a:pt x="1367" y="661"/>
                  </a:cubicBezTo>
                  <a:cubicBezTo>
                    <a:pt x="1369" y="652"/>
                    <a:pt x="1352" y="630"/>
                    <a:pt x="1350" y="625"/>
                  </a:cubicBezTo>
                  <a:cubicBezTo>
                    <a:pt x="1347" y="619"/>
                    <a:pt x="1343" y="609"/>
                    <a:pt x="1335" y="603"/>
                  </a:cubicBezTo>
                  <a:cubicBezTo>
                    <a:pt x="1326" y="598"/>
                    <a:pt x="1314" y="581"/>
                    <a:pt x="1313" y="576"/>
                  </a:cubicBezTo>
                  <a:cubicBezTo>
                    <a:pt x="1311" y="570"/>
                    <a:pt x="1307" y="565"/>
                    <a:pt x="1304" y="563"/>
                  </a:cubicBezTo>
                  <a:cubicBezTo>
                    <a:pt x="1302" y="561"/>
                    <a:pt x="1297" y="557"/>
                    <a:pt x="1296" y="552"/>
                  </a:cubicBezTo>
                  <a:cubicBezTo>
                    <a:pt x="1294" y="547"/>
                    <a:pt x="1290" y="542"/>
                    <a:pt x="1281" y="537"/>
                  </a:cubicBezTo>
                  <a:cubicBezTo>
                    <a:pt x="1273" y="531"/>
                    <a:pt x="1271" y="518"/>
                    <a:pt x="1270" y="516"/>
                  </a:cubicBezTo>
                  <a:cubicBezTo>
                    <a:pt x="1270" y="514"/>
                    <a:pt x="1271" y="508"/>
                    <a:pt x="1277" y="484"/>
                  </a:cubicBezTo>
                  <a:cubicBezTo>
                    <a:pt x="1283" y="461"/>
                    <a:pt x="1284" y="453"/>
                    <a:pt x="1290" y="443"/>
                  </a:cubicBezTo>
                  <a:cubicBezTo>
                    <a:pt x="1296" y="433"/>
                    <a:pt x="1291" y="415"/>
                    <a:pt x="1290" y="411"/>
                  </a:cubicBezTo>
                  <a:cubicBezTo>
                    <a:pt x="1289" y="408"/>
                    <a:pt x="1278" y="404"/>
                    <a:pt x="1272" y="401"/>
                  </a:cubicBezTo>
                  <a:cubicBezTo>
                    <a:pt x="1267" y="397"/>
                    <a:pt x="1248" y="374"/>
                    <a:pt x="1245" y="371"/>
                  </a:cubicBezTo>
                  <a:cubicBezTo>
                    <a:pt x="1243" y="368"/>
                    <a:pt x="1230" y="368"/>
                    <a:pt x="1219" y="367"/>
                  </a:cubicBezTo>
                  <a:cubicBezTo>
                    <a:pt x="1208" y="366"/>
                    <a:pt x="1201" y="351"/>
                    <a:pt x="1190" y="332"/>
                  </a:cubicBezTo>
                  <a:cubicBezTo>
                    <a:pt x="1186" y="324"/>
                    <a:pt x="1187" y="316"/>
                    <a:pt x="1192" y="299"/>
                  </a:cubicBezTo>
                  <a:cubicBezTo>
                    <a:pt x="1196" y="282"/>
                    <a:pt x="1187" y="277"/>
                    <a:pt x="1187" y="277"/>
                  </a:cubicBezTo>
                  <a:cubicBezTo>
                    <a:pt x="1187" y="277"/>
                    <a:pt x="1179" y="280"/>
                    <a:pt x="1175" y="280"/>
                  </a:cubicBezTo>
                  <a:cubicBezTo>
                    <a:pt x="1172" y="279"/>
                    <a:pt x="1184" y="266"/>
                    <a:pt x="1192" y="259"/>
                  </a:cubicBezTo>
                  <a:cubicBezTo>
                    <a:pt x="1194" y="258"/>
                    <a:pt x="1196" y="256"/>
                    <a:pt x="1197" y="255"/>
                  </a:cubicBezTo>
                  <a:cubicBezTo>
                    <a:pt x="1205" y="246"/>
                    <a:pt x="1205" y="240"/>
                    <a:pt x="1205" y="236"/>
                  </a:cubicBezTo>
                  <a:cubicBezTo>
                    <a:pt x="1205" y="232"/>
                    <a:pt x="1204" y="223"/>
                    <a:pt x="1204" y="223"/>
                  </a:cubicBezTo>
                  <a:cubicBezTo>
                    <a:pt x="1202" y="217"/>
                    <a:pt x="1202" y="217"/>
                    <a:pt x="1202" y="217"/>
                  </a:cubicBezTo>
                  <a:cubicBezTo>
                    <a:pt x="1207" y="210"/>
                    <a:pt x="1207" y="210"/>
                    <a:pt x="1207" y="210"/>
                  </a:cubicBezTo>
                  <a:cubicBezTo>
                    <a:pt x="1214" y="207"/>
                    <a:pt x="1214" y="207"/>
                    <a:pt x="1214" y="207"/>
                  </a:cubicBezTo>
                  <a:cubicBezTo>
                    <a:pt x="1219" y="200"/>
                    <a:pt x="1219" y="200"/>
                    <a:pt x="1219" y="200"/>
                  </a:cubicBezTo>
                  <a:cubicBezTo>
                    <a:pt x="1226" y="195"/>
                    <a:pt x="1226" y="195"/>
                    <a:pt x="1226" y="195"/>
                  </a:cubicBezTo>
                  <a:cubicBezTo>
                    <a:pt x="1226" y="195"/>
                    <a:pt x="1229" y="190"/>
                    <a:pt x="1230" y="186"/>
                  </a:cubicBezTo>
                  <a:cubicBezTo>
                    <a:pt x="1232" y="182"/>
                    <a:pt x="1231" y="180"/>
                    <a:pt x="1230" y="178"/>
                  </a:cubicBezTo>
                  <a:cubicBezTo>
                    <a:pt x="1229" y="177"/>
                    <a:pt x="1230" y="175"/>
                    <a:pt x="1231" y="173"/>
                  </a:cubicBezTo>
                  <a:cubicBezTo>
                    <a:pt x="1233" y="170"/>
                    <a:pt x="1230" y="164"/>
                    <a:pt x="1228" y="160"/>
                  </a:cubicBezTo>
                  <a:cubicBezTo>
                    <a:pt x="1225" y="156"/>
                    <a:pt x="1233" y="160"/>
                    <a:pt x="1233" y="160"/>
                  </a:cubicBezTo>
                  <a:cubicBezTo>
                    <a:pt x="1244" y="168"/>
                    <a:pt x="1244" y="168"/>
                    <a:pt x="1244" y="168"/>
                  </a:cubicBezTo>
                  <a:cubicBezTo>
                    <a:pt x="1251" y="166"/>
                    <a:pt x="1251" y="166"/>
                    <a:pt x="1251" y="166"/>
                  </a:cubicBezTo>
                  <a:cubicBezTo>
                    <a:pt x="1256" y="167"/>
                    <a:pt x="1256" y="167"/>
                    <a:pt x="1256" y="167"/>
                  </a:cubicBezTo>
                  <a:cubicBezTo>
                    <a:pt x="1262" y="162"/>
                    <a:pt x="1262" y="162"/>
                    <a:pt x="1262" y="162"/>
                  </a:cubicBezTo>
                  <a:cubicBezTo>
                    <a:pt x="1262" y="156"/>
                    <a:pt x="1262" y="156"/>
                    <a:pt x="1262" y="156"/>
                  </a:cubicBezTo>
                  <a:cubicBezTo>
                    <a:pt x="1258" y="143"/>
                    <a:pt x="1258" y="143"/>
                    <a:pt x="1258" y="143"/>
                  </a:cubicBezTo>
                  <a:cubicBezTo>
                    <a:pt x="1251" y="134"/>
                    <a:pt x="1251" y="134"/>
                    <a:pt x="1251" y="134"/>
                  </a:cubicBezTo>
                  <a:cubicBezTo>
                    <a:pt x="1246" y="134"/>
                    <a:pt x="1241" y="132"/>
                    <a:pt x="1235" y="135"/>
                  </a:cubicBezTo>
                  <a:cubicBezTo>
                    <a:pt x="1237" y="139"/>
                    <a:pt x="1237" y="139"/>
                    <a:pt x="1237" y="139"/>
                  </a:cubicBezTo>
                  <a:cubicBezTo>
                    <a:pt x="1239" y="146"/>
                    <a:pt x="1239" y="146"/>
                    <a:pt x="1239" y="146"/>
                  </a:cubicBezTo>
                  <a:cubicBezTo>
                    <a:pt x="1239" y="147"/>
                    <a:pt x="1239" y="147"/>
                    <a:pt x="1239" y="147"/>
                  </a:cubicBezTo>
                  <a:cubicBezTo>
                    <a:pt x="1237" y="153"/>
                    <a:pt x="1237" y="153"/>
                    <a:pt x="1237" y="153"/>
                  </a:cubicBezTo>
                  <a:cubicBezTo>
                    <a:pt x="1237" y="154"/>
                    <a:pt x="1236" y="154"/>
                    <a:pt x="1235" y="154"/>
                  </a:cubicBezTo>
                  <a:cubicBezTo>
                    <a:pt x="1234" y="154"/>
                    <a:pt x="1234" y="153"/>
                    <a:pt x="1234" y="153"/>
                  </a:cubicBezTo>
                  <a:cubicBezTo>
                    <a:pt x="1234" y="146"/>
                    <a:pt x="1234" y="146"/>
                    <a:pt x="1234" y="146"/>
                  </a:cubicBezTo>
                  <a:cubicBezTo>
                    <a:pt x="1232" y="140"/>
                    <a:pt x="1232" y="140"/>
                    <a:pt x="1232" y="140"/>
                  </a:cubicBezTo>
                  <a:cubicBezTo>
                    <a:pt x="1229" y="135"/>
                    <a:pt x="1229" y="135"/>
                    <a:pt x="1229" y="135"/>
                  </a:cubicBezTo>
                  <a:cubicBezTo>
                    <a:pt x="1225" y="135"/>
                    <a:pt x="1225" y="135"/>
                    <a:pt x="1225" y="135"/>
                  </a:cubicBezTo>
                  <a:cubicBezTo>
                    <a:pt x="1224" y="135"/>
                    <a:pt x="1223" y="134"/>
                    <a:pt x="1223" y="133"/>
                  </a:cubicBezTo>
                  <a:cubicBezTo>
                    <a:pt x="1223" y="129"/>
                    <a:pt x="1223" y="129"/>
                    <a:pt x="1223" y="129"/>
                  </a:cubicBezTo>
                  <a:cubicBezTo>
                    <a:pt x="1221" y="130"/>
                    <a:pt x="1221" y="130"/>
                    <a:pt x="1221" y="130"/>
                  </a:cubicBezTo>
                  <a:cubicBezTo>
                    <a:pt x="1221" y="135"/>
                    <a:pt x="1221" y="135"/>
                    <a:pt x="1221" y="135"/>
                  </a:cubicBezTo>
                  <a:cubicBezTo>
                    <a:pt x="1225" y="141"/>
                    <a:pt x="1225" y="141"/>
                    <a:pt x="1225" y="141"/>
                  </a:cubicBezTo>
                  <a:cubicBezTo>
                    <a:pt x="1225" y="142"/>
                    <a:pt x="1225" y="142"/>
                    <a:pt x="1225" y="142"/>
                  </a:cubicBezTo>
                  <a:cubicBezTo>
                    <a:pt x="1224" y="148"/>
                    <a:pt x="1224" y="148"/>
                    <a:pt x="1224" y="148"/>
                  </a:cubicBezTo>
                  <a:cubicBezTo>
                    <a:pt x="1225" y="154"/>
                    <a:pt x="1225" y="154"/>
                    <a:pt x="1225" y="154"/>
                  </a:cubicBezTo>
                  <a:cubicBezTo>
                    <a:pt x="1225" y="154"/>
                    <a:pt x="1225" y="154"/>
                    <a:pt x="1225" y="154"/>
                  </a:cubicBezTo>
                  <a:cubicBezTo>
                    <a:pt x="1225" y="155"/>
                    <a:pt x="1225" y="155"/>
                    <a:pt x="1225" y="155"/>
                  </a:cubicBezTo>
                  <a:cubicBezTo>
                    <a:pt x="1225" y="156"/>
                    <a:pt x="1225" y="157"/>
                    <a:pt x="1224" y="157"/>
                  </a:cubicBezTo>
                  <a:cubicBezTo>
                    <a:pt x="1223" y="157"/>
                    <a:pt x="1223" y="157"/>
                    <a:pt x="1222" y="156"/>
                  </a:cubicBezTo>
                  <a:cubicBezTo>
                    <a:pt x="1220" y="152"/>
                    <a:pt x="1220" y="152"/>
                    <a:pt x="1220" y="152"/>
                  </a:cubicBezTo>
                  <a:cubicBezTo>
                    <a:pt x="1217" y="155"/>
                    <a:pt x="1217" y="155"/>
                    <a:pt x="1217" y="155"/>
                  </a:cubicBezTo>
                  <a:cubicBezTo>
                    <a:pt x="1215" y="156"/>
                    <a:pt x="1215" y="156"/>
                    <a:pt x="1215" y="156"/>
                  </a:cubicBezTo>
                  <a:cubicBezTo>
                    <a:pt x="1214" y="154"/>
                    <a:pt x="1214" y="154"/>
                    <a:pt x="1214" y="154"/>
                  </a:cubicBezTo>
                  <a:cubicBezTo>
                    <a:pt x="1214" y="153"/>
                    <a:pt x="1214" y="153"/>
                    <a:pt x="1214" y="153"/>
                  </a:cubicBezTo>
                  <a:cubicBezTo>
                    <a:pt x="1214" y="152"/>
                    <a:pt x="1214" y="152"/>
                    <a:pt x="1214" y="152"/>
                  </a:cubicBezTo>
                  <a:cubicBezTo>
                    <a:pt x="1215" y="149"/>
                    <a:pt x="1215" y="149"/>
                    <a:pt x="1215" y="149"/>
                  </a:cubicBezTo>
                  <a:cubicBezTo>
                    <a:pt x="1215" y="149"/>
                    <a:pt x="1215" y="149"/>
                    <a:pt x="1215" y="149"/>
                  </a:cubicBezTo>
                  <a:cubicBezTo>
                    <a:pt x="1213" y="151"/>
                    <a:pt x="1213" y="151"/>
                    <a:pt x="1213" y="151"/>
                  </a:cubicBezTo>
                  <a:cubicBezTo>
                    <a:pt x="1212" y="152"/>
                    <a:pt x="1212" y="152"/>
                    <a:pt x="1212" y="152"/>
                  </a:cubicBezTo>
                  <a:cubicBezTo>
                    <a:pt x="1207" y="153"/>
                    <a:pt x="1207" y="153"/>
                    <a:pt x="1207" y="153"/>
                  </a:cubicBezTo>
                  <a:cubicBezTo>
                    <a:pt x="1202" y="158"/>
                    <a:pt x="1202" y="158"/>
                    <a:pt x="1202" y="158"/>
                  </a:cubicBezTo>
                  <a:cubicBezTo>
                    <a:pt x="1198" y="164"/>
                    <a:pt x="1198" y="164"/>
                    <a:pt x="1198" y="164"/>
                  </a:cubicBezTo>
                  <a:cubicBezTo>
                    <a:pt x="1197" y="165"/>
                    <a:pt x="1196" y="165"/>
                    <a:pt x="1195" y="165"/>
                  </a:cubicBezTo>
                  <a:cubicBezTo>
                    <a:pt x="1195" y="165"/>
                    <a:pt x="1194" y="164"/>
                    <a:pt x="1195" y="163"/>
                  </a:cubicBezTo>
                  <a:cubicBezTo>
                    <a:pt x="1196" y="156"/>
                    <a:pt x="1196" y="156"/>
                    <a:pt x="1196" y="156"/>
                  </a:cubicBezTo>
                  <a:cubicBezTo>
                    <a:pt x="1197" y="150"/>
                    <a:pt x="1197" y="150"/>
                    <a:pt x="1197" y="150"/>
                  </a:cubicBezTo>
                  <a:cubicBezTo>
                    <a:pt x="1197" y="150"/>
                    <a:pt x="1197" y="150"/>
                    <a:pt x="1197" y="150"/>
                  </a:cubicBezTo>
                  <a:cubicBezTo>
                    <a:pt x="1200" y="144"/>
                    <a:pt x="1200" y="144"/>
                    <a:pt x="1200" y="144"/>
                  </a:cubicBezTo>
                  <a:cubicBezTo>
                    <a:pt x="1200" y="139"/>
                    <a:pt x="1200" y="139"/>
                    <a:pt x="1200" y="139"/>
                  </a:cubicBezTo>
                  <a:cubicBezTo>
                    <a:pt x="1198" y="134"/>
                    <a:pt x="1198" y="134"/>
                    <a:pt x="1198" y="134"/>
                  </a:cubicBezTo>
                  <a:cubicBezTo>
                    <a:pt x="1194" y="134"/>
                    <a:pt x="1194" y="134"/>
                    <a:pt x="1194" y="134"/>
                  </a:cubicBezTo>
                  <a:cubicBezTo>
                    <a:pt x="1189" y="137"/>
                    <a:pt x="1189" y="137"/>
                    <a:pt x="1189" y="137"/>
                  </a:cubicBezTo>
                  <a:cubicBezTo>
                    <a:pt x="1184" y="142"/>
                    <a:pt x="1184" y="142"/>
                    <a:pt x="1184" y="142"/>
                  </a:cubicBezTo>
                  <a:cubicBezTo>
                    <a:pt x="1183" y="143"/>
                    <a:pt x="1182" y="143"/>
                    <a:pt x="1182" y="142"/>
                  </a:cubicBezTo>
                  <a:cubicBezTo>
                    <a:pt x="1181" y="142"/>
                    <a:pt x="1181" y="141"/>
                    <a:pt x="1181" y="140"/>
                  </a:cubicBezTo>
                  <a:cubicBezTo>
                    <a:pt x="1185" y="134"/>
                    <a:pt x="1185" y="134"/>
                    <a:pt x="1185" y="134"/>
                  </a:cubicBezTo>
                  <a:cubicBezTo>
                    <a:pt x="1188" y="128"/>
                    <a:pt x="1188" y="128"/>
                    <a:pt x="1188" y="128"/>
                  </a:cubicBezTo>
                  <a:cubicBezTo>
                    <a:pt x="1188" y="125"/>
                    <a:pt x="1188" y="125"/>
                    <a:pt x="1188" y="125"/>
                  </a:cubicBezTo>
                  <a:cubicBezTo>
                    <a:pt x="1184" y="124"/>
                    <a:pt x="1184" y="124"/>
                    <a:pt x="1184" y="124"/>
                  </a:cubicBezTo>
                  <a:cubicBezTo>
                    <a:pt x="1178" y="123"/>
                    <a:pt x="1178" y="123"/>
                    <a:pt x="1178" y="123"/>
                  </a:cubicBezTo>
                  <a:cubicBezTo>
                    <a:pt x="1172" y="124"/>
                    <a:pt x="1172" y="124"/>
                    <a:pt x="1172" y="124"/>
                  </a:cubicBezTo>
                  <a:cubicBezTo>
                    <a:pt x="1171" y="124"/>
                    <a:pt x="1171" y="124"/>
                    <a:pt x="1171" y="124"/>
                  </a:cubicBezTo>
                  <a:cubicBezTo>
                    <a:pt x="1166" y="122"/>
                    <a:pt x="1166" y="122"/>
                    <a:pt x="1166" y="122"/>
                  </a:cubicBezTo>
                  <a:cubicBezTo>
                    <a:pt x="1160" y="121"/>
                    <a:pt x="1160" y="121"/>
                    <a:pt x="1160" y="121"/>
                  </a:cubicBezTo>
                  <a:cubicBezTo>
                    <a:pt x="1147" y="121"/>
                    <a:pt x="1147" y="121"/>
                    <a:pt x="1147" y="121"/>
                  </a:cubicBezTo>
                  <a:cubicBezTo>
                    <a:pt x="1147" y="121"/>
                    <a:pt x="1147" y="121"/>
                    <a:pt x="1147" y="121"/>
                  </a:cubicBezTo>
                  <a:cubicBezTo>
                    <a:pt x="1141" y="119"/>
                    <a:pt x="1141" y="119"/>
                    <a:pt x="1141" y="119"/>
                  </a:cubicBezTo>
                  <a:cubicBezTo>
                    <a:pt x="1139" y="118"/>
                    <a:pt x="1139" y="118"/>
                    <a:pt x="1139" y="118"/>
                  </a:cubicBezTo>
                  <a:cubicBezTo>
                    <a:pt x="1140" y="117"/>
                    <a:pt x="1140" y="117"/>
                    <a:pt x="1140" y="117"/>
                  </a:cubicBezTo>
                  <a:cubicBezTo>
                    <a:pt x="1142" y="113"/>
                    <a:pt x="1142" y="113"/>
                    <a:pt x="1142" y="113"/>
                  </a:cubicBezTo>
                  <a:cubicBezTo>
                    <a:pt x="1139" y="113"/>
                    <a:pt x="1139" y="113"/>
                    <a:pt x="1139" y="113"/>
                  </a:cubicBezTo>
                  <a:cubicBezTo>
                    <a:pt x="1138" y="113"/>
                    <a:pt x="1137" y="113"/>
                    <a:pt x="1137" y="112"/>
                  </a:cubicBezTo>
                  <a:cubicBezTo>
                    <a:pt x="1137" y="111"/>
                    <a:pt x="1137" y="110"/>
                    <a:pt x="1138" y="110"/>
                  </a:cubicBezTo>
                  <a:cubicBezTo>
                    <a:pt x="1144" y="107"/>
                    <a:pt x="1144" y="107"/>
                    <a:pt x="1144" y="107"/>
                  </a:cubicBezTo>
                  <a:cubicBezTo>
                    <a:pt x="1146" y="107"/>
                    <a:pt x="1146" y="107"/>
                    <a:pt x="1146" y="107"/>
                  </a:cubicBezTo>
                  <a:cubicBezTo>
                    <a:pt x="1152" y="109"/>
                    <a:pt x="1152" y="109"/>
                    <a:pt x="1152" y="109"/>
                  </a:cubicBezTo>
                  <a:cubicBezTo>
                    <a:pt x="1157" y="109"/>
                    <a:pt x="1157" y="109"/>
                    <a:pt x="1157" y="109"/>
                  </a:cubicBezTo>
                  <a:cubicBezTo>
                    <a:pt x="1164" y="108"/>
                    <a:pt x="1164" y="108"/>
                    <a:pt x="1164" y="108"/>
                  </a:cubicBezTo>
                  <a:cubicBezTo>
                    <a:pt x="1164" y="108"/>
                    <a:pt x="1164" y="108"/>
                    <a:pt x="1164" y="108"/>
                  </a:cubicBezTo>
                  <a:cubicBezTo>
                    <a:pt x="1171" y="108"/>
                    <a:pt x="1171" y="108"/>
                    <a:pt x="1171" y="108"/>
                  </a:cubicBezTo>
                  <a:cubicBezTo>
                    <a:pt x="1171" y="108"/>
                    <a:pt x="1171" y="108"/>
                    <a:pt x="1171" y="108"/>
                  </a:cubicBezTo>
                  <a:cubicBezTo>
                    <a:pt x="1177" y="109"/>
                    <a:pt x="1177" y="109"/>
                    <a:pt x="1177" y="109"/>
                  </a:cubicBezTo>
                  <a:cubicBezTo>
                    <a:pt x="1182" y="108"/>
                    <a:pt x="1182" y="108"/>
                    <a:pt x="1182" y="108"/>
                  </a:cubicBezTo>
                  <a:cubicBezTo>
                    <a:pt x="1182" y="108"/>
                    <a:pt x="1182" y="108"/>
                    <a:pt x="1182" y="108"/>
                  </a:cubicBezTo>
                  <a:cubicBezTo>
                    <a:pt x="1189" y="108"/>
                    <a:pt x="1189" y="108"/>
                    <a:pt x="1189" y="108"/>
                  </a:cubicBezTo>
                  <a:cubicBezTo>
                    <a:pt x="1189" y="108"/>
                    <a:pt x="1189" y="108"/>
                    <a:pt x="1189" y="108"/>
                  </a:cubicBezTo>
                  <a:cubicBezTo>
                    <a:pt x="1195" y="108"/>
                    <a:pt x="1195" y="108"/>
                    <a:pt x="1195" y="108"/>
                  </a:cubicBezTo>
                  <a:cubicBezTo>
                    <a:pt x="1200" y="108"/>
                    <a:pt x="1200" y="108"/>
                    <a:pt x="1200" y="108"/>
                  </a:cubicBezTo>
                  <a:cubicBezTo>
                    <a:pt x="1202" y="107"/>
                    <a:pt x="1202" y="107"/>
                    <a:pt x="1202" y="107"/>
                  </a:cubicBezTo>
                  <a:cubicBezTo>
                    <a:pt x="1207" y="103"/>
                    <a:pt x="1207" y="103"/>
                    <a:pt x="1207" y="103"/>
                  </a:cubicBezTo>
                  <a:cubicBezTo>
                    <a:pt x="1212" y="98"/>
                    <a:pt x="1212" y="98"/>
                    <a:pt x="1212" y="98"/>
                  </a:cubicBezTo>
                  <a:cubicBezTo>
                    <a:pt x="1216" y="92"/>
                    <a:pt x="1216" y="92"/>
                    <a:pt x="1216" y="92"/>
                  </a:cubicBezTo>
                  <a:cubicBezTo>
                    <a:pt x="1215" y="86"/>
                    <a:pt x="1215" y="86"/>
                    <a:pt x="1215" y="86"/>
                  </a:cubicBezTo>
                  <a:cubicBezTo>
                    <a:pt x="1215" y="85"/>
                    <a:pt x="1215" y="85"/>
                    <a:pt x="1215" y="85"/>
                  </a:cubicBezTo>
                  <a:cubicBezTo>
                    <a:pt x="1219" y="78"/>
                    <a:pt x="1219" y="78"/>
                    <a:pt x="1219" y="78"/>
                  </a:cubicBezTo>
                  <a:cubicBezTo>
                    <a:pt x="1220" y="77"/>
                    <a:pt x="1220" y="77"/>
                    <a:pt x="1220" y="77"/>
                  </a:cubicBezTo>
                  <a:cubicBezTo>
                    <a:pt x="1226" y="74"/>
                    <a:pt x="1226" y="74"/>
                    <a:pt x="1226" y="74"/>
                  </a:cubicBezTo>
                  <a:cubicBezTo>
                    <a:pt x="1226" y="73"/>
                    <a:pt x="1226" y="73"/>
                    <a:pt x="1226" y="73"/>
                  </a:cubicBezTo>
                  <a:cubicBezTo>
                    <a:pt x="1232" y="70"/>
                    <a:pt x="1232" y="70"/>
                    <a:pt x="1232" y="70"/>
                  </a:cubicBezTo>
                  <a:cubicBezTo>
                    <a:pt x="1232" y="69"/>
                    <a:pt x="1232" y="69"/>
                    <a:pt x="1232" y="69"/>
                  </a:cubicBezTo>
                  <a:cubicBezTo>
                    <a:pt x="1238" y="66"/>
                    <a:pt x="1238" y="66"/>
                    <a:pt x="1238" y="66"/>
                  </a:cubicBezTo>
                  <a:cubicBezTo>
                    <a:pt x="1239" y="61"/>
                    <a:pt x="1239" y="61"/>
                    <a:pt x="1239" y="61"/>
                  </a:cubicBezTo>
                  <a:cubicBezTo>
                    <a:pt x="1237" y="57"/>
                    <a:pt x="1237" y="57"/>
                    <a:pt x="1237" y="57"/>
                  </a:cubicBezTo>
                  <a:cubicBezTo>
                    <a:pt x="1233" y="51"/>
                    <a:pt x="1233" y="51"/>
                    <a:pt x="1233" y="51"/>
                  </a:cubicBezTo>
                  <a:cubicBezTo>
                    <a:pt x="1229" y="49"/>
                    <a:pt x="1229" y="49"/>
                    <a:pt x="1229" y="49"/>
                  </a:cubicBezTo>
                  <a:cubicBezTo>
                    <a:pt x="1223" y="52"/>
                    <a:pt x="1223" y="52"/>
                    <a:pt x="1223" y="52"/>
                  </a:cubicBezTo>
                  <a:cubicBezTo>
                    <a:pt x="1223" y="53"/>
                    <a:pt x="1222" y="52"/>
                    <a:pt x="1221" y="52"/>
                  </a:cubicBezTo>
                  <a:cubicBezTo>
                    <a:pt x="1218" y="46"/>
                    <a:pt x="1218" y="46"/>
                    <a:pt x="1218" y="46"/>
                  </a:cubicBezTo>
                  <a:cubicBezTo>
                    <a:pt x="1212" y="44"/>
                    <a:pt x="1212" y="44"/>
                    <a:pt x="1212" y="44"/>
                  </a:cubicBezTo>
                  <a:cubicBezTo>
                    <a:pt x="1212" y="44"/>
                    <a:pt x="1212" y="44"/>
                    <a:pt x="1212" y="44"/>
                  </a:cubicBezTo>
                  <a:cubicBezTo>
                    <a:pt x="1207" y="40"/>
                    <a:pt x="1207" y="40"/>
                    <a:pt x="1207" y="40"/>
                  </a:cubicBezTo>
                  <a:cubicBezTo>
                    <a:pt x="1202" y="42"/>
                    <a:pt x="1202" y="42"/>
                    <a:pt x="1202" y="42"/>
                  </a:cubicBezTo>
                  <a:cubicBezTo>
                    <a:pt x="1196" y="47"/>
                    <a:pt x="1196" y="47"/>
                    <a:pt x="1196" y="47"/>
                  </a:cubicBezTo>
                  <a:cubicBezTo>
                    <a:pt x="1195" y="48"/>
                    <a:pt x="1195" y="48"/>
                    <a:pt x="1195" y="48"/>
                  </a:cubicBezTo>
                  <a:cubicBezTo>
                    <a:pt x="1189" y="49"/>
                    <a:pt x="1189" y="49"/>
                    <a:pt x="1189" y="49"/>
                  </a:cubicBezTo>
                  <a:cubicBezTo>
                    <a:pt x="1188" y="49"/>
                    <a:pt x="1188" y="48"/>
                    <a:pt x="1187" y="47"/>
                  </a:cubicBezTo>
                  <a:cubicBezTo>
                    <a:pt x="1188" y="46"/>
                    <a:pt x="1188" y="46"/>
                    <a:pt x="1188" y="46"/>
                  </a:cubicBezTo>
                  <a:cubicBezTo>
                    <a:pt x="1194" y="40"/>
                    <a:pt x="1194" y="40"/>
                    <a:pt x="1194" y="40"/>
                  </a:cubicBezTo>
                  <a:cubicBezTo>
                    <a:pt x="1197" y="36"/>
                    <a:pt x="1197" y="36"/>
                    <a:pt x="1197" y="36"/>
                  </a:cubicBezTo>
                  <a:cubicBezTo>
                    <a:pt x="1192" y="32"/>
                    <a:pt x="1192" y="32"/>
                    <a:pt x="1192" y="32"/>
                  </a:cubicBezTo>
                  <a:cubicBezTo>
                    <a:pt x="1187" y="32"/>
                    <a:pt x="1187" y="32"/>
                    <a:pt x="1187" y="32"/>
                  </a:cubicBezTo>
                  <a:cubicBezTo>
                    <a:pt x="1186" y="31"/>
                    <a:pt x="1186" y="31"/>
                    <a:pt x="1186" y="31"/>
                  </a:cubicBezTo>
                  <a:cubicBezTo>
                    <a:pt x="1186" y="30"/>
                    <a:pt x="1186" y="30"/>
                    <a:pt x="1186" y="30"/>
                  </a:cubicBezTo>
                  <a:cubicBezTo>
                    <a:pt x="1187" y="26"/>
                    <a:pt x="1187" y="26"/>
                    <a:pt x="1187" y="26"/>
                  </a:cubicBezTo>
                  <a:cubicBezTo>
                    <a:pt x="1183" y="25"/>
                    <a:pt x="1183" y="25"/>
                    <a:pt x="1183" y="25"/>
                  </a:cubicBezTo>
                  <a:cubicBezTo>
                    <a:pt x="1180" y="27"/>
                    <a:pt x="1180" y="27"/>
                    <a:pt x="1180" y="27"/>
                  </a:cubicBezTo>
                  <a:cubicBezTo>
                    <a:pt x="1178" y="32"/>
                    <a:pt x="1178" y="32"/>
                    <a:pt x="1178" y="32"/>
                  </a:cubicBezTo>
                  <a:cubicBezTo>
                    <a:pt x="1178" y="32"/>
                    <a:pt x="1178" y="32"/>
                    <a:pt x="1178" y="32"/>
                  </a:cubicBezTo>
                  <a:cubicBezTo>
                    <a:pt x="1174" y="38"/>
                    <a:pt x="1174" y="38"/>
                    <a:pt x="1174" y="38"/>
                  </a:cubicBezTo>
                  <a:cubicBezTo>
                    <a:pt x="1174" y="39"/>
                    <a:pt x="1173" y="39"/>
                    <a:pt x="1172" y="39"/>
                  </a:cubicBezTo>
                  <a:cubicBezTo>
                    <a:pt x="1171" y="39"/>
                    <a:pt x="1171" y="38"/>
                    <a:pt x="1171" y="37"/>
                  </a:cubicBezTo>
                  <a:cubicBezTo>
                    <a:pt x="1171" y="31"/>
                    <a:pt x="1171" y="31"/>
                    <a:pt x="1171" y="31"/>
                  </a:cubicBezTo>
                  <a:cubicBezTo>
                    <a:pt x="1170" y="27"/>
                    <a:pt x="1170" y="27"/>
                    <a:pt x="1170" y="27"/>
                  </a:cubicBezTo>
                  <a:cubicBezTo>
                    <a:pt x="1166" y="28"/>
                    <a:pt x="1166" y="28"/>
                    <a:pt x="1166" y="28"/>
                  </a:cubicBezTo>
                  <a:cubicBezTo>
                    <a:pt x="1160" y="32"/>
                    <a:pt x="1160" y="32"/>
                    <a:pt x="1160" y="32"/>
                  </a:cubicBezTo>
                  <a:cubicBezTo>
                    <a:pt x="1155" y="37"/>
                    <a:pt x="1155" y="37"/>
                    <a:pt x="1155" y="37"/>
                  </a:cubicBezTo>
                  <a:cubicBezTo>
                    <a:pt x="1153" y="38"/>
                    <a:pt x="1153" y="38"/>
                    <a:pt x="1153" y="38"/>
                  </a:cubicBezTo>
                  <a:cubicBezTo>
                    <a:pt x="1153" y="37"/>
                    <a:pt x="1152" y="37"/>
                    <a:pt x="1152" y="36"/>
                  </a:cubicBezTo>
                  <a:cubicBezTo>
                    <a:pt x="1152" y="31"/>
                    <a:pt x="1152" y="31"/>
                    <a:pt x="1152" y="31"/>
                  </a:cubicBezTo>
                  <a:cubicBezTo>
                    <a:pt x="1148" y="30"/>
                    <a:pt x="1148" y="30"/>
                    <a:pt x="1148" y="30"/>
                  </a:cubicBezTo>
                  <a:cubicBezTo>
                    <a:pt x="1147" y="30"/>
                    <a:pt x="1147" y="30"/>
                    <a:pt x="1147" y="30"/>
                  </a:cubicBezTo>
                  <a:cubicBezTo>
                    <a:pt x="1147" y="28"/>
                    <a:pt x="1147" y="28"/>
                    <a:pt x="1147" y="28"/>
                  </a:cubicBezTo>
                  <a:cubicBezTo>
                    <a:pt x="1149" y="24"/>
                    <a:pt x="1149" y="24"/>
                    <a:pt x="1149" y="24"/>
                  </a:cubicBezTo>
                  <a:cubicBezTo>
                    <a:pt x="1144" y="21"/>
                    <a:pt x="1144" y="21"/>
                    <a:pt x="1144" y="21"/>
                  </a:cubicBezTo>
                  <a:cubicBezTo>
                    <a:pt x="1139" y="17"/>
                    <a:pt x="1139" y="17"/>
                    <a:pt x="1139" y="17"/>
                  </a:cubicBezTo>
                  <a:cubicBezTo>
                    <a:pt x="1132" y="16"/>
                    <a:pt x="1132" y="16"/>
                    <a:pt x="1132" y="16"/>
                  </a:cubicBezTo>
                  <a:cubicBezTo>
                    <a:pt x="1127" y="16"/>
                    <a:pt x="1127" y="16"/>
                    <a:pt x="1127" y="16"/>
                  </a:cubicBezTo>
                  <a:cubicBezTo>
                    <a:pt x="1124" y="22"/>
                    <a:pt x="1124" y="22"/>
                    <a:pt x="1124" y="22"/>
                  </a:cubicBezTo>
                  <a:cubicBezTo>
                    <a:pt x="1122" y="30"/>
                    <a:pt x="1122" y="30"/>
                    <a:pt x="1122" y="30"/>
                  </a:cubicBezTo>
                  <a:cubicBezTo>
                    <a:pt x="1122" y="30"/>
                    <a:pt x="1122" y="30"/>
                    <a:pt x="1122" y="30"/>
                  </a:cubicBezTo>
                  <a:cubicBezTo>
                    <a:pt x="1119" y="35"/>
                    <a:pt x="1119" y="35"/>
                    <a:pt x="1119" y="35"/>
                  </a:cubicBezTo>
                  <a:cubicBezTo>
                    <a:pt x="1119" y="48"/>
                    <a:pt x="1119" y="48"/>
                    <a:pt x="1119" y="48"/>
                  </a:cubicBezTo>
                  <a:cubicBezTo>
                    <a:pt x="1120" y="55"/>
                    <a:pt x="1120" y="55"/>
                    <a:pt x="1120" y="55"/>
                  </a:cubicBezTo>
                  <a:cubicBezTo>
                    <a:pt x="1120" y="56"/>
                    <a:pt x="1120" y="56"/>
                    <a:pt x="1120" y="56"/>
                  </a:cubicBezTo>
                  <a:cubicBezTo>
                    <a:pt x="1119" y="61"/>
                    <a:pt x="1119" y="61"/>
                    <a:pt x="1119" y="61"/>
                  </a:cubicBezTo>
                  <a:cubicBezTo>
                    <a:pt x="1123" y="67"/>
                    <a:pt x="1123" y="67"/>
                    <a:pt x="1123" y="67"/>
                  </a:cubicBezTo>
                  <a:cubicBezTo>
                    <a:pt x="1123" y="67"/>
                    <a:pt x="1123" y="67"/>
                    <a:pt x="1123" y="67"/>
                  </a:cubicBezTo>
                  <a:cubicBezTo>
                    <a:pt x="1126" y="73"/>
                    <a:pt x="1126" y="73"/>
                    <a:pt x="1126" y="73"/>
                  </a:cubicBezTo>
                  <a:cubicBezTo>
                    <a:pt x="1126" y="75"/>
                    <a:pt x="1126" y="75"/>
                    <a:pt x="1126" y="75"/>
                  </a:cubicBezTo>
                  <a:cubicBezTo>
                    <a:pt x="1124" y="75"/>
                    <a:pt x="1124" y="75"/>
                    <a:pt x="1124" y="75"/>
                  </a:cubicBezTo>
                  <a:cubicBezTo>
                    <a:pt x="1120" y="73"/>
                    <a:pt x="1120" y="73"/>
                    <a:pt x="1120" y="73"/>
                  </a:cubicBezTo>
                  <a:cubicBezTo>
                    <a:pt x="1119" y="78"/>
                    <a:pt x="1119" y="78"/>
                    <a:pt x="1119" y="78"/>
                  </a:cubicBezTo>
                  <a:cubicBezTo>
                    <a:pt x="1119" y="78"/>
                    <a:pt x="1119" y="78"/>
                    <a:pt x="1119" y="78"/>
                  </a:cubicBezTo>
                  <a:cubicBezTo>
                    <a:pt x="1116" y="84"/>
                    <a:pt x="1116" y="84"/>
                    <a:pt x="1116" y="84"/>
                  </a:cubicBezTo>
                  <a:cubicBezTo>
                    <a:pt x="1117" y="90"/>
                    <a:pt x="1117" y="90"/>
                    <a:pt x="1117" y="90"/>
                  </a:cubicBezTo>
                  <a:cubicBezTo>
                    <a:pt x="1117" y="90"/>
                    <a:pt x="1117" y="90"/>
                    <a:pt x="1117" y="90"/>
                  </a:cubicBezTo>
                  <a:cubicBezTo>
                    <a:pt x="1118" y="98"/>
                    <a:pt x="1118" y="98"/>
                    <a:pt x="1118" y="98"/>
                  </a:cubicBezTo>
                  <a:cubicBezTo>
                    <a:pt x="1118" y="98"/>
                    <a:pt x="1118" y="98"/>
                    <a:pt x="1118" y="98"/>
                  </a:cubicBezTo>
                  <a:cubicBezTo>
                    <a:pt x="1118" y="100"/>
                    <a:pt x="1118" y="100"/>
                    <a:pt x="1118" y="100"/>
                  </a:cubicBezTo>
                  <a:cubicBezTo>
                    <a:pt x="1118" y="101"/>
                    <a:pt x="1117" y="101"/>
                    <a:pt x="1117" y="101"/>
                  </a:cubicBezTo>
                  <a:cubicBezTo>
                    <a:pt x="1116" y="102"/>
                    <a:pt x="1115" y="101"/>
                    <a:pt x="1115" y="100"/>
                  </a:cubicBezTo>
                  <a:cubicBezTo>
                    <a:pt x="1112" y="93"/>
                    <a:pt x="1112" y="93"/>
                    <a:pt x="1112" y="93"/>
                  </a:cubicBezTo>
                  <a:cubicBezTo>
                    <a:pt x="1112" y="93"/>
                    <a:pt x="1112" y="93"/>
                    <a:pt x="1112" y="93"/>
                  </a:cubicBezTo>
                  <a:cubicBezTo>
                    <a:pt x="1111" y="86"/>
                    <a:pt x="1111" y="86"/>
                    <a:pt x="1111" y="86"/>
                  </a:cubicBezTo>
                  <a:cubicBezTo>
                    <a:pt x="1111" y="86"/>
                    <a:pt x="1111" y="86"/>
                    <a:pt x="1111" y="86"/>
                  </a:cubicBezTo>
                  <a:cubicBezTo>
                    <a:pt x="1114" y="78"/>
                    <a:pt x="1114" y="78"/>
                    <a:pt x="1114" y="78"/>
                  </a:cubicBezTo>
                  <a:cubicBezTo>
                    <a:pt x="1114" y="74"/>
                    <a:pt x="1114" y="74"/>
                    <a:pt x="1114" y="74"/>
                  </a:cubicBezTo>
                  <a:cubicBezTo>
                    <a:pt x="1112" y="74"/>
                    <a:pt x="1112" y="74"/>
                    <a:pt x="1112" y="74"/>
                  </a:cubicBezTo>
                  <a:cubicBezTo>
                    <a:pt x="1108" y="79"/>
                    <a:pt x="1108" y="79"/>
                    <a:pt x="1108" y="79"/>
                  </a:cubicBezTo>
                  <a:cubicBezTo>
                    <a:pt x="1108" y="80"/>
                    <a:pt x="1107" y="80"/>
                    <a:pt x="1106" y="80"/>
                  </a:cubicBezTo>
                  <a:cubicBezTo>
                    <a:pt x="1105" y="79"/>
                    <a:pt x="1105" y="78"/>
                    <a:pt x="1105" y="78"/>
                  </a:cubicBezTo>
                  <a:cubicBezTo>
                    <a:pt x="1106" y="75"/>
                    <a:pt x="1106" y="75"/>
                    <a:pt x="1106" y="75"/>
                  </a:cubicBezTo>
                  <a:cubicBezTo>
                    <a:pt x="1104" y="75"/>
                    <a:pt x="1104" y="75"/>
                    <a:pt x="1104" y="75"/>
                  </a:cubicBezTo>
                  <a:cubicBezTo>
                    <a:pt x="1101" y="80"/>
                    <a:pt x="1101" y="80"/>
                    <a:pt x="1101" y="80"/>
                  </a:cubicBezTo>
                  <a:cubicBezTo>
                    <a:pt x="1101" y="81"/>
                    <a:pt x="1100" y="81"/>
                    <a:pt x="1100" y="81"/>
                  </a:cubicBezTo>
                  <a:cubicBezTo>
                    <a:pt x="1099" y="81"/>
                    <a:pt x="1099" y="81"/>
                    <a:pt x="1099" y="81"/>
                  </a:cubicBezTo>
                  <a:cubicBezTo>
                    <a:pt x="1099" y="82"/>
                    <a:pt x="1099" y="82"/>
                    <a:pt x="1099" y="82"/>
                  </a:cubicBezTo>
                  <a:cubicBezTo>
                    <a:pt x="1098" y="82"/>
                    <a:pt x="1098" y="83"/>
                    <a:pt x="1097" y="83"/>
                  </a:cubicBezTo>
                  <a:cubicBezTo>
                    <a:pt x="1096" y="83"/>
                    <a:pt x="1096" y="82"/>
                    <a:pt x="1095" y="81"/>
                  </a:cubicBezTo>
                  <a:cubicBezTo>
                    <a:pt x="1094" y="75"/>
                    <a:pt x="1094" y="75"/>
                    <a:pt x="1094" y="75"/>
                  </a:cubicBezTo>
                  <a:cubicBezTo>
                    <a:pt x="1095" y="74"/>
                    <a:pt x="1095" y="74"/>
                    <a:pt x="1095" y="74"/>
                  </a:cubicBezTo>
                  <a:cubicBezTo>
                    <a:pt x="1100" y="66"/>
                    <a:pt x="1100" y="66"/>
                    <a:pt x="1100" y="66"/>
                  </a:cubicBezTo>
                  <a:cubicBezTo>
                    <a:pt x="1104" y="61"/>
                    <a:pt x="1104" y="61"/>
                    <a:pt x="1104" y="61"/>
                  </a:cubicBezTo>
                  <a:cubicBezTo>
                    <a:pt x="1107" y="53"/>
                    <a:pt x="1107" y="53"/>
                    <a:pt x="1107" y="53"/>
                  </a:cubicBezTo>
                  <a:cubicBezTo>
                    <a:pt x="1106" y="49"/>
                    <a:pt x="1106" y="49"/>
                    <a:pt x="1106" y="49"/>
                  </a:cubicBezTo>
                  <a:cubicBezTo>
                    <a:pt x="1103" y="50"/>
                    <a:pt x="1103" y="50"/>
                    <a:pt x="1103" y="50"/>
                  </a:cubicBezTo>
                  <a:cubicBezTo>
                    <a:pt x="1099" y="55"/>
                    <a:pt x="1099" y="55"/>
                    <a:pt x="1099" y="55"/>
                  </a:cubicBezTo>
                  <a:cubicBezTo>
                    <a:pt x="1098" y="55"/>
                    <a:pt x="1098" y="55"/>
                    <a:pt x="1098" y="55"/>
                  </a:cubicBezTo>
                  <a:cubicBezTo>
                    <a:pt x="1091" y="61"/>
                    <a:pt x="1091" y="61"/>
                    <a:pt x="1091" y="61"/>
                  </a:cubicBezTo>
                  <a:cubicBezTo>
                    <a:pt x="1091" y="61"/>
                    <a:pt x="1091" y="61"/>
                    <a:pt x="1091" y="61"/>
                  </a:cubicBezTo>
                  <a:cubicBezTo>
                    <a:pt x="1084" y="65"/>
                    <a:pt x="1084" y="65"/>
                    <a:pt x="1084" y="65"/>
                  </a:cubicBezTo>
                  <a:cubicBezTo>
                    <a:pt x="1083" y="65"/>
                    <a:pt x="1082" y="65"/>
                    <a:pt x="1082" y="64"/>
                  </a:cubicBezTo>
                  <a:cubicBezTo>
                    <a:pt x="1082" y="62"/>
                    <a:pt x="1082" y="62"/>
                    <a:pt x="1082" y="62"/>
                  </a:cubicBezTo>
                  <a:cubicBezTo>
                    <a:pt x="1088" y="56"/>
                    <a:pt x="1088" y="56"/>
                    <a:pt x="1088" y="56"/>
                  </a:cubicBezTo>
                  <a:cubicBezTo>
                    <a:pt x="1092" y="50"/>
                    <a:pt x="1092" y="50"/>
                    <a:pt x="1092" y="50"/>
                  </a:cubicBezTo>
                  <a:cubicBezTo>
                    <a:pt x="1092" y="50"/>
                    <a:pt x="1092" y="50"/>
                    <a:pt x="1092" y="50"/>
                  </a:cubicBezTo>
                  <a:cubicBezTo>
                    <a:pt x="1096" y="45"/>
                    <a:pt x="1096" y="45"/>
                    <a:pt x="1096" y="45"/>
                  </a:cubicBezTo>
                  <a:cubicBezTo>
                    <a:pt x="1092" y="42"/>
                    <a:pt x="1092" y="42"/>
                    <a:pt x="1092" y="42"/>
                  </a:cubicBezTo>
                  <a:cubicBezTo>
                    <a:pt x="1087" y="42"/>
                    <a:pt x="1087" y="42"/>
                    <a:pt x="1087" y="42"/>
                  </a:cubicBezTo>
                  <a:cubicBezTo>
                    <a:pt x="1086" y="42"/>
                    <a:pt x="1086" y="42"/>
                    <a:pt x="1086" y="42"/>
                  </a:cubicBezTo>
                  <a:cubicBezTo>
                    <a:pt x="1080" y="41"/>
                    <a:pt x="1080" y="41"/>
                    <a:pt x="1080" y="41"/>
                  </a:cubicBezTo>
                  <a:cubicBezTo>
                    <a:pt x="1080" y="40"/>
                    <a:pt x="1079" y="40"/>
                    <a:pt x="1079" y="39"/>
                  </a:cubicBezTo>
                  <a:cubicBezTo>
                    <a:pt x="1079" y="38"/>
                    <a:pt x="1080" y="38"/>
                    <a:pt x="1080" y="37"/>
                  </a:cubicBezTo>
                  <a:cubicBezTo>
                    <a:pt x="1086" y="35"/>
                    <a:pt x="1086" y="35"/>
                    <a:pt x="1086" y="35"/>
                  </a:cubicBezTo>
                  <a:cubicBezTo>
                    <a:pt x="1086" y="35"/>
                    <a:pt x="1086" y="35"/>
                    <a:pt x="1086" y="35"/>
                  </a:cubicBezTo>
                  <a:cubicBezTo>
                    <a:pt x="1092" y="33"/>
                    <a:pt x="1092" y="33"/>
                    <a:pt x="1092" y="33"/>
                  </a:cubicBezTo>
                  <a:cubicBezTo>
                    <a:pt x="1092" y="33"/>
                    <a:pt x="1092" y="33"/>
                    <a:pt x="1092" y="33"/>
                  </a:cubicBezTo>
                  <a:cubicBezTo>
                    <a:pt x="1097" y="34"/>
                    <a:pt x="1097" y="34"/>
                    <a:pt x="1097" y="34"/>
                  </a:cubicBezTo>
                  <a:cubicBezTo>
                    <a:pt x="1098" y="34"/>
                    <a:pt x="1098" y="34"/>
                    <a:pt x="1098" y="34"/>
                  </a:cubicBezTo>
                  <a:cubicBezTo>
                    <a:pt x="1102" y="30"/>
                    <a:pt x="1102" y="30"/>
                    <a:pt x="1102" y="30"/>
                  </a:cubicBezTo>
                  <a:cubicBezTo>
                    <a:pt x="1103" y="24"/>
                    <a:pt x="1103" y="24"/>
                    <a:pt x="1103" y="24"/>
                  </a:cubicBezTo>
                  <a:cubicBezTo>
                    <a:pt x="1103" y="23"/>
                    <a:pt x="1103" y="23"/>
                    <a:pt x="1103" y="23"/>
                  </a:cubicBezTo>
                  <a:cubicBezTo>
                    <a:pt x="1107" y="18"/>
                    <a:pt x="1107" y="18"/>
                    <a:pt x="1107" y="18"/>
                  </a:cubicBezTo>
                  <a:cubicBezTo>
                    <a:pt x="1107" y="13"/>
                    <a:pt x="1107" y="13"/>
                    <a:pt x="1107" y="13"/>
                  </a:cubicBezTo>
                  <a:cubicBezTo>
                    <a:pt x="1104" y="6"/>
                    <a:pt x="1104" y="6"/>
                    <a:pt x="1104" y="6"/>
                  </a:cubicBezTo>
                  <a:cubicBezTo>
                    <a:pt x="1098" y="7"/>
                    <a:pt x="1098" y="7"/>
                    <a:pt x="1098" y="7"/>
                  </a:cubicBezTo>
                  <a:cubicBezTo>
                    <a:pt x="1093" y="10"/>
                    <a:pt x="1093" y="10"/>
                    <a:pt x="1093" y="10"/>
                  </a:cubicBezTo>
                  <a:cubicBezTo>
                    <a:pt x="1091" y="10"/>
                    <a:pt x="1091" y="10"/>
                    <a:pt x="1091" y="10"/>
                  </a:cubicBezTo>
                  <a:cubicBezTo>
                    <a:pt x="1090" y="9"/>
                    <a:pt x="1090" y="9"/>
                    <a:pt x="1090" y="9"/>
                  </a:cubicBezTo>
                  <a:cubicBezTo>
                    <a:pt x="1090" y="3"/>
                    <a:pt x="1090" y="3"/>
                    <a:pt x="1090" y="3"/>
                  </a:cubicBezTo>
                  <a:cubicBezTo>
                    <a:pt x="1090" y="3"/>
                    <a:pt x="1090" y="3"/>
                    <a:pt x="1090" y="3"/>
                  </a:cubicBezTo>
                  <a:cubicBezTo>
                    <a:pt x="1091" y="0"/>
                    <a:pt x="1091" y="0"/>
                    <a:pt x="1091" y="0"/>
                  </a:cubicBezTo>
                  <a:cubicBezTo>
                    <a:pt x="1088" y="1"/>
                    <a:pt x="1088" y="1"/>
                    <a:pt x="1088" y="1"/>
                  </a:cubicBezTo>
                  <a:cubicBezTo>
                    <a:pt x="1087" y="1"/>
                    <a:pt x="1087" y="1"/>
                    <a:pt x="1087" y="1"/>
                  </a:cubicBezTo>
                  <a:cubicBezTo>
                    <a:pt x="1082" y="1"/>
                    <a:pt x="1082" y="1"/>
                    <a:pt x="1082" y="1"/>
                  </a:cubicBezTo>
                  <a:cubicBezTo>
                    <a:pt x="1076" y="5"/>
                    <a:pt x="1076" y="5"/>
                    <a:pt x="1076" y="5"/>
                  </a:cubicBezTo>
                  <a:cubicBezTo>
                    <a:pt x="1075" y="6"/>
                    <a:pt x="1075" y="6"/>
                    <a:pt x="1075" y="6"/>
                  </a:cubicBezTo>
                  <a:cubicBezTo>
                    <a:pt x="1069" y="6"/>
                    <a:pt x="1069" y="6"/>
                    <a:pt x="1069" y="6"/>
                  </a:cubicBezTo>
                  <a:cubicBezTo>
                    <a:pt x="1068" y="5"/>
                    <a:pt x="1068" y="5"/>
                    <a:pt x="1068" y="5"/>
                  </a:cubicBezTo>
                  <a:cubicBezTo>
                    <a:pt x="1065" y="2"/>
                    <a:pt x="1065" y="2"/>
                    <a:pt x="1065" y="2"/>
                  </a:cubicBezTo>
                  <a:cubicBezTo>
                    <a:pt x="1063" y="5"/>
                    <a:pt x="1063" y="5"/>
                    <a:pt x="1063" y="5"/>
                  </a:cubicBezTo>
                  <a:cubicBezTo>
                    <a:pt x="1067" y="11"/>
                    <a:pt x="1067" y="11"/>
                    <a:pt x="1067" y="11"/>
                  </a:cubicBezTo>
                  <a:cubicBezTo>
                    <a:pt x="1067" y="12"/>
                    <a:pt x="1067" y="12"/>
                    <a:pt x="1067" y="12"/>
                  </a:cubicBezTo>
                  <a:cubicBezTo>
                    <a:pt x="1066" y="18"/>
                    <a:pt x="1066" y="18"/>
                    <a:pt x="1066" y="18"/>
                  </a:cubicBezTo>
                  <a:cubicBezTo>
                    <a:pt x="1065" y="20"/>
                    <a:pt x="1065" y="20"/>
                    <a:pt x="1065" y="20"/>
                  </a:cubicBezTo>
                  <a:cubicBezTo>
                    <a:pt x="1064" y="20"/>
                    <a:pt x="1064" y="20"/>
                    <a:pt x="1064" y="20"/>
                  </a:cubicBezTo>
                  <a:cubicBezTo>
                    <a:pt x="1057" y="15"/>
                    <a:pt x="1057" y="15"/>
                    <a:pt x="1057" y="15"/>
                  </a:cubicBezTo>
                  <a:cubicBezTo>
                    <a:pt x="1055" y="15"/>
                    <a:pt x="1055" y="15"/>
                    <a:pt x="1055" y="15"/>
                  </a:cubicBezTo>
                  <a:cubicBezTo>
                    <a:pt x="1056" y="18"/>
                    <a:pt x="1056" y="18"/>
                    <a:pt x="1056" y="18"/>
                  </a:cubicBezTo>
                  <a:cubicBezTo>
                    <a:pt x="1056" y="18"/>
                    <a:pt x="1056" y="18"/>
                    <a:pt x="1056" y="18"/>
                  </a:cubicBezTo>
                  <a:cubicBezTo>
                    <a:pt x="1057" y="24"/>
                    <a:pt x="1057" y="24"/>
                    <a:pt x="1057" y="24"/>
                  </a:cubicBezTo>
                  <a:cubicBezTo>
                    <a:pt x="1056" y="26"/>
                    <a:pt x="1056" y="26"/>
                    <a:pt x="1056" y="26"/>
                  </a:cubicBezTo>
                  <a:cubicBezTo>
                    <a:pt x="1055" y="26"/>
                    <a:pt x="1055" y="26"/>
                    <a:pt x="1055" y="26"/>
                  </a:cubicBezTo>
                  <a:cubicBezTo>
                    <a:pt x="1051" y="25"/>
                    <a:pt x="1051" y="25"/>
                    <a:pt x="1051" y="25"/>
                  </a:cubicBezTo>
                  <a:cubicBezTo>
                    <a:pt x="1052" y="29"/>
                    <a:pt x="1052" y="29"/>
                    <a:pt x="1052" y="29"/>
                  </a:cubicBezTo>
                  <a:cubicBezTo>
                    <a:pt x="1056" y="29"/>
                    <a:pt x="1056" y="29"/>
                    <a:pt x="1056" y="29"/>
                  </a:cubicBezTo>
                  <a:cubicBezTo>
                    <a:pt x="1063" y="30"/>
                    <a:pt x="1063" y="30"/>
                    <a:pt x="1063" y="30"/>
                  </a:cubicBezTo>
                  <a:cubicBezTo>
                    <a:pt x="1063" y="30"/>
                    <a:pt x="1063" y="30"/>
                    <a:pt x="1063" y="30"/>
                  </a:cubicBezTo>
                  <a:cubicBezTo>
                    <a:pt x="1069" y="31"/>
                    <a:pt x="1069" y="31"/>
                    <a:pt x="1069" y="31"/>
                  </a:cubicBezTo>
                  <a:cubicBezTo>
                    <a:pt x="1070" y="31"/>
                    <a:pt x="1070" y="32"/>
                    <a:pt x="1070" y="33"/>
                  </a:cubicBezTo>
                  <a:cubicBezTo>
                    <a:pt x="1070" y="37"/>
                    <a:pt x="1070" y="37"/>
                    <a:pt x="1070" y="37"/>
                  </a:cubicBezTo>
                  <a:cubicBezTo>
                    <a:pt x="1075" y="38"/>
                    <a:pt x="1075" y="38"/>
                    <a:pt x="1075" y="38"/>
                  </a:cubicBezTo>
                  <a:cubicBezTo>
                    <a:pt x="1075" y="39"/>
                    <a:pt x="1076" y="39"/>
                    <a:pt x="1076" y="40"/>
                  </a:cubicBezTo>
                  <a:cubicBezTo>
                    <a:pt x="1076" y="41"/>
                    <a:pt x="1075" y="42"/>
                    <a:pt x="1074" y="42"/>
                  </a:cubicBezTo>
                  <a:cubicBezTo>
                    <a:pt x="1067" y="41"/>
                    <a:pt x="1067" y="41"/>
                    <a:pt x="1067" y="41"/>
                  </a:cubicBezTo>
                  <a:cubicBezTo>
                    <a:pt x="1062" y="45"/>
                    <a:pt x="1062" y="45"/>
                    <a:pt x="1062" y="45"/>
                  </a:cubicBezTo>
                  <a:cubicBezTo>
                    <a:pt x="1062" y="50"/>
                    <a:pt x="1062" y="50"/>
                    <a:pt x="1062" y="50"/>
                  </a:cubicBezTo>
                  <a:cubicBezTo>
                    <a:pt x="1061" y="52"/>
                    <a:pt x="1061" y="52"/>
                    <a:pt x="1061" y="52"/>
                  </a:cubicBezTo>
                  <a:cubicBezTo>
                    <a:pt x="1057" y="54"/>
                    <a:pt x="1057" y="54"/>
                    <a:pt x="1057" y="54"/>
                  </a:cubicBezTo>
                  <a:cubicBezTo>
                    <a:pt x="1059" y="58"/>
                    <a:pt x="1059" y="58"/>
                    <a:pt x="1059" y="58"/>
                  </a:cubicBezTo>
                  <a:cubicBezTo>
                    <a:pt x="1059" y="60"/>
                    <a:pt x="1059" y="60"/>
                    <a:pt x="1059" y="60"/>
                  </a:cubicBezTo>
                  <a:cubicBezTo>
                    <a:pt x="1058" y="64"/>
                    <a:pt x="1058" y="64"/>
                    <a:pt x="1058" y="64"/>
                  </a:cubicBezTo>
                  <a:cubicBezTo>
                    <a:pt x="1063" y="70"/>
                    <a:pt x="1063" y="70"/>
                    <a:pt x="1063" y="70"/>
                  </a:cubicBezTo>
                  <a:cubicBezTo>
                    <a:pt x="1063" y="72"/>
                    <a:pt x="1063" y="72"/>
                    <a:pt x="1063" y="72"/>
                  </a:cubicBezTo>
                  <a:cubicBezTo>
                    <a:pt x="1063" y="72"/>
                    <a:pt x="1062" y="73"/>
                    <a:pt x="1061" y="73"/>
                  </a:cubicBezTo>
                  <a:cubicBezTo>
                    <a:pt x="1056" y="72"/>
                    <a:pt x="1056" y="72"/>
                    <a:pt x="1056" y="72"/>
                  </a:cubicBezTo>
                  <a:cubicBezTo>
                    <a:pt x="1055" y="75"/>
                    <a:pt x="1055" y="75"/>
                    <a:pt x="1055" y="75"/>
                  </a:cubicBezTo>
                  <a:cubicBezTo>
                    <a:pt x="1057" y="80"/>
                    <a:pt x="1057" y="80"/>
                    <a:pt x="1057" y="80"/>
                  </a:cubicBezTo>
                  <a:cubicBezTo>
                    <a:pt x="1062" y="86"/>
                    <a:pt x="1062" y="86"/>
                    <a:pt x="1062" y="86"/>
                  </a:cubicBezTo>
                  <a:cubicBezTo>
                    <a:pt x="1062" y="88"/>
                    <a:pt x="1062" y="88"/>
                    <a:pt x="1062" y="88"/>
                  </a:cubicBezTo>
                  <a:cubicBezTo>
                    <a:pt x="1061" y="89"/>
                    <a:pt x="1061" y="89"/>
                    <a:pt x="1061" y="89"/>
                  </a:cubicBezTo>
                  <a:cubicBezTo>
                    <a:pt x="1055" y="91"/>
                    <a:pt x="1055" y="91"/>
                    <a:pt x="1055" y="91"/>
                  </a:cubicBezTo>
                  <a:cubicBezTo>
                    <a:pt x="1049" y="94"/>
                    <a:pt x="1049" y="94"/>
                    <a:pt x="1049" y="94"/>
                  </a:cubicBezTo>
                  <a:cubicBezTo>
                    <a:pt x="1045" y="99"/>
                    <a:pt x="1045" y="99"/>
                    <a:pt x="1045" y="99"/>
                  </a:cubicBezTo>
                  <a:cubicBezTo>
                    <a:pt x="1046" y="104"/>
                    <a:pt x="1046" y="104"/>
                    <a:pt x="1046" y="104"/>
                  </a:cubicBezTo>
                  <a:cubicBezTo>
                    <a:pt x="1047" y="105"/>
                    <a:pt x="1046" y="106"/>
                    <a:pt x="1046" y="106"/>
                  </a:cubicBezTo>
                  <a:cubicBezTo>
                    <a:pt x="1039" y="109"/>
                    <a:pt x="1039" y="109"/>
                    <a:pt x="1039" y="109"/>
                  </a:cubicBezTo>
                  <a:cubicBezTo>
                    <a:pt x="1038" y="109"/>
                    <a:pt x="1038" y="109"/>
                    <a:pt x="1038" y="109"/>
                  </a:cubicBezTo>
                  <a:cubicBezTo>
                    <a:pt x="1037" y="108"/>
                    <a:pt x="1037" y="108"/>
                    <a:pt x="1037" y="108"/>
                  </a:cubicBezTo>
                  <a:cubicBezTo>
                    <a:pt x="1036" y="100"/>
                    <a:pt x="1036" y="100"/>
                    <a:pt x="1036" y="100"/>
                  </a:cubicBezTo>
                  <a:cubicBezTo>
                    <a:pt x="1036" y="100"/>
                    <a:pt x="1036" y="100"/>
                    <a:pt x="1036" y="100"/>
                  </a:cubicBezTo>
                  <a:cubicBezTo>
                    <a:pt x="1038" y="94"/>
                    <a:pt x="1038" y="94"/>
                    <a:pt x="1038" y="94"/>
                  </a:cubicBezTo>
                  <a:cubicBezTo>
                    <a:pt x="1038" y="93"/>
                    <a:pt x="1038" y="93"/>
                    <a:pt x="1038" y="93"/>
                  </a:cubicBezTo>
                  <a:cubicBezTo>
                    <a:pt x="1036" y="87"/>
                    <a:pt x="1036" y="87"/>
                    <a:pt x="1036" y="87"/>
                  </a:cubicBezTo>
                  <a:cubicBezTo>
                    <a:pt x="1036" y="87"/>
                    <a:pt x="1036" y="87"/>
                    <a:pt x="1036" y="87"/>
                  </a:cubicBezTo>
                  <a:cubicBezTo>
                    <a:pt x="1036" y="81"/>
                    <a:pt x="1036" y="81"/>
                    <a:pt x="1036" y="81"/>
                  </a:cubicBezTo>
                  <a:cubicBezTo>
                    <a:pt x="1036" y="81"/>
                    <a:pt x="1036" y="81"/>
                    <a:pt x="1036" y="81"/>
                  </a:cubicBezTo>
                  <a:cubicBezTo>
                    <a:pt x="1036" y="75"/>
                    <a:pt x="1036" y="75"/>
                    <a:pt x="1036" y="75"/>
                  </a:cubicBezTo>
                  <a:cubicBezTo>
                    <a:pt x="1035" y="71"/>
                    <a:pt x="1035" y="71"/>
                    <a:pt x="1035" y="71"/>
                  </a:cubicBezTo>
                  <a:cubicBezTo>
                    <a:pt x="1030" y="71"/>
                    <a:pt x="1030" y="71"/>
                    <a:pt x="1030" y="71"/>
                  </a:cubicBezTo>
                  <a:cubicBezTo>
                    <a:pt x="1024" y="74"/>
                    <a:pt x="1024" y="74"/>
                    <a:pt x="1024" y="74"/>
                  </a:cubicBezTo>
                  <a:cubicBezTo>
                    <a:pt x="1023" y="74"/>
                    <a:pt x="1023" y="74"/>
                    <a:pt x="1022" y="73"/>
                  </a:cubicBezTo>
                  <a:cubicBezTo>
                    <a:pt x="1022" y="71"/>
                    <a:pt x="1022" y="71"/>
                    <a:pt x="1022" y="71"/>
                  </a:cubicBezTo>
                  <a:cubicBezTo>
                    <a:pt x="1028" y="65"/>
                    <a:pt x="1028" y="65"/>
                    <a:pt x="1028" y="65"/>
                  </a:cubicBezTo>
                  <a:cubicBezTo>
                    <a:pt x="1032" y="59"/>
                    <a:pt x="1032" y="59"/>
                    <a:pt x="1032" y="59"/>
                  </a:cubicBezTo>
                  <a:cubicBezTo>
                    <a:pt x="1033" y="53"/>
                    <a:pt x="1033" y="53"/>
                    <a:pt x="1033" y="53"/>
                  </a:cubicBezTo>
                  <a:cubicBezTo>
                    <a:pt x="1034" y="48"/>
                    <a:pt x="1034" y="48"/>
                    <a:pt x="1034" y="48"/>
                  </a:cubicBezTo>
                  <a:cubicBezTo>
                    <a:pt x="1030" y="41"/>
                    <a:pt x="1030" y="41"/>
                    <a:pt x="1030" y="41"/>
                  </a:cubicBezTo>
                  <a:cubicBezTo>
                    <a:pt x="1030" y="40"/>
                    <a:pt x="1030" y="40"/>
                    <a:pt x="1030" y="40"/>
                  </a:cubicBezTo>
                  <a:cubicBezTo>
                    <a:pt x="1031" y="36"/>
                    <a:pt x="1031" y="36"/>
                    <a:pt x="1031" y="36"/>
                  </a:cubicBezTo>
                  <a:cubicBezTo>
                    <a:pt x="1027" y="32"/>
                    <a:pt x="1027" y="32"/>
                    <a:pt x="1027" y="32"/>
                  </a:cubicBezTo>
                  <a:cubicBezTo>
                    <a:pt x="1018" y="47"/>
                    <a:pt x="1009" y="65"/>
                    <a:pt x="1011" y="83"/>
                  </a:cubicBezTo>
                  <a:cubicBezTo>
                    <a:pt x="1008" y="90"/>
                    <a:pt x="1000" y="98"/>
                    <a:pt x="1000" y="107"/>
                  </a:cubicBezTo>
                  <a:cubicBezTo>
                    <a:pt x="1000" y="107"/>
                    <a:pt x="1000" y="107"/>
                    <a:pt x="1000" y="107"/>
                  </a:cubicBezTo>
                  <a:cubicBezTo>
                    <a:pt x="998" y="113"/>
                    <a:pt x="998" y="113"/>
                    <a:pt x="998" y="113"/>
                  </a:cubicBezTo>
                  <a:cubicBezTo>
                    <a:pt x="998" y="114"/>
                    <a:pt x="998" y="114"/>
                    <a:pt x="998" y="114"/>
                  </a:cubicBezTo>
                  <a:cubicBezTo>
                    <a:pt x="995" y="119"/>
                    <a:pt x="995" y="119"/>
                    <a:pt x="995" y="119"/>
                  </a:cubicBezTo>
                  <a:cubicBezTo>
                    <a:pt x="994" y="123"/>
                    <a:pt x="994" y="123"/>
                    <a:pt x="994" y="123"/>
                  </a:cubicBezTo>
                  <a:cubicBezTo>
                    <a:pt x="999" y="127"/>
                    <a:pt x="999" y="127"/>
                    <a:pt x="999" y="127"/>
                  </a:cubicBezTo>
                  <a:cubicBezTo>
                    <a:pt x="1000" y="128"/>
                    <a:pt x="1000" y="129"/>
                    <a:pt x="1000" y="129"/>
                  </a:cubicBezTo>
                  <a:cubicBezTo>
                    <a:pt x="996" y="135"/>
                    <a:pt x="996" y="135"/>
                    <a:pt x="996" y="135"/>
                  </a:cubicBezTo>
                  <a:cubicBezTo>
                    <a:pt x="995" y="141"/>
                    <a:pt x="995" y="141"/>
                    <a:pt x="995" y="141"/>
                  </a:cubicBezTo>
                  <a:cubicBezTo>
                    <a:pt x="995" y="141"/>
                    <a:pt x="995" y="141"/>
                    <a:pt x="995" y="141"/>
                  </a:cubicBezTo>
                  <a:cubicBezTo>
                    <a:pt x="993" y="147"/>
                    <a:pt x="993" y="147"/>
                    <a:pt x="993" y="147"/>
                  </a:cubicBezTo>
                  <a:cubicBezTo>
                    <a:pt x="993" y="153"/>
                    <a:pt x="993" y="153"/>
                    <a:pt x="993" y="153"/>
                  </a:cubicBezTo>
                  <a:cubicBezTo>
                    <a:pt x="992" y="154"/>
                    <a:pt x="992" y="154"/>
                    <a:pt x="992" y="154"/>
                  </a:cubicBezTo>
                  <a:cubicBezTo>
                    <a:pt x="989" y="161"/>
                    <a:pt x="989" y="161"/>
                    <a:pt x="989" y="161"/>
                  </a:cubicBezTo>
                  <a:cubicBezTo>
                    <a:pt x="987" y="162"/>
                    <a:pt x="987" y="162"/>
                    <a:pt x="987" y="162"/>
                  </a:cubicBezTo>
                  <a:cubicBezTo>
                    <a:pt x="986" y="161"/>
                    <a:pt x="986" y="161"/>
                    <a:pt x="986" y="161"/>
                  </a:cubicBezTo>
                  <a:cubicBezTo>
                    <a:pt x="984" y="155"/>
                    <a:pt x="984" y="155"/>
                    <a:pt x="984" y="155"/>
                  </a:cubicBezTo>
                  <a:cubicBezTo>
                    <a:pt x="982" y="152"/>
                    <a:pt x="982" y="152"/>
                    <a:pt x="982" y="152"/>
                  </a:cubicBezTo>
                  <a:cubicBezTo>
                    <a:pt x="981" y="154"/>
                    <a:pt x="981" y="154"/>
                    <a:pt x="981" y="154"/>
                  </a:cubicBezTo>
                  <a:cubicBezTo>
                    <a:pt x="982" y="160"/>
                    <a:pt x="982" y="160"/>
                    <a:pt x="982" y="160"/>
                  </a:cubicBezTo>
                  <a:cubicBezTo>
                    <a:pt x="983" y="160"/>
                    <a:pt x="982" y="161"/>
                    <a:pt x="981" y="161"/>
                  </a:cubicBezTo>
                  <a:cubicBezTo>
                    <a:pt x="981" y="162"/>
                    <a:pt x="980" y="162"/>
                    <a:pt x="979" y="161"/>
                  </a:cubicBezTo>
                  <a:cubicBezTo>
                    <a:pt x="975" y="155"/>
                    <a:pt x="975" y="155"/>
                    <a:pt x="975" y="155"/>
                  </a:cubicBezTo>
                  <a:cubicBezTo>
                    <a:pt x="975" y="154"/>
                    <a:pt x="975" y="154"/>
                    <a:pt x="975" y="154"/>
                  </a:cubicBezTo>
                  <a:cubicBezTo>
                    <a:pt x="975" y="149"/>
                    <a:pt x="975" y="149"/>
                    <a:pt x="975" y="149"/>
                  </a:cubicBezTo>
                  <a:cubicBezTo>
                    <a:pt x="973" y="144"/>
                    <a:pt x="973" y="144"/>
                    <a:pt x="973" y="144"/>
                  </a:cubicBezTo>
                  <a:cubicBezTo>
                    <a:pt x="974" y="142"/>
                    <a:pt x="974" y="142"/>
                    <a:pt x="974" y="142"/>
                  </a:cubicBezTo>
                  <a:cubicBezTo>
                    <a:pt x="977" y="136"/>
                    <a:pt x="977" y="136"/>
                    <a:pt x="977" y="136"/>
                  </a:cubicBezTo>
                  <a:cubicBezTo>
                    <a:pt x="979" y="131"/>
                    <a:pt x="979" y="131"/>
                    <a:pt x="979" y="131"/>
                  </a:cubicBezTo>
                  <a:cubicBezTo>
                    <a:pt x="977" y="126"/>
                    <a:pt x="977" y="126"/>
                    <a:pt x="977" y="126"/>
                  </a:cubicBezTo>
                  <a:cubicBezTo>
                    <a:pt x="977" y="125"/>
                    <a:pt x="977" y="125"/>
                    <a:pt x="977" y="125"/>
                  </a:cubicBezTo>
                  <a:cubicBezTo>
                    <a:pt x="976" y="119"/>
                    <a:pt x="976" y="119"/>
                    <a:pt x="976" y="119"/>
                  </a:cubicBezTo>
                  <a:cubicBezTo>
                    <a:pt x="976" y="118"/>
                    <a:pt x="977" y="117"/>
                    <a:pt x="977" y="117"/>
                  </a:cubicBezTo>
                  <a:cubicBezTo>
                    <a:pt x="981" y="116"/>
                    <a:pt x="981" y="116"/>
                    <a:pt x="981" y="116"/>
                  </a:cubicBezTo>
                  <a:cubicBezTo>
                    <a:pt x="980" y="112"/>
                    <a:pt x="980" y="112"/>
                    <a:pt x="980" y="112"/>
                  </a:cubicBezTo>
                  <a:cubicBezTo>
                    <a:pt x="980" y="111"/>
                    <a:pt x="980" y="111"/>
                    <a:pt x="980" y="111"/>
                  </a:cubicBezTo>
                  <a:cubicBezTo>
                    <a:pt x="978" y="107"/>
                    <a:pt x="978" y="107"/>
                    <a:pt x="978" y="107"/>
                  </a:cubicBezTo>
                  <a:cubicBezTo>
                    <a:pt x="974" y="109"/>
                    <a:pt x="974" y="109"/>
                    <a:pt x="974" y="109"/>
                  </a:cubicBezTo>
                  <a:cubicBezTo>
                    <a:pt x="973" y="109"/>
                    <a:pt x="972" y="109"/>
                    <a:pt x="972" y="108"/>
                  </a:cubicBezTo>
                  <a:cubicBezTo>
                    <a:pt x="971" y="107"/>
                    <a:pt x="972" y="106"/>
                    <a:pt x="973" y="106"/>
                  </a:cubicBezTo>
                  <a:cubicBezTo>
                    <a:pt x="975" y="104"/>
                    <a:pt x="975" y="104"/>
                    <a:pt x="975" y="104"/>
                  </a:cubicBezTo>
                  <a:cubicBezTo>
                    <a:pt x="973" y="100"/>
                    <a:pt x="973" y="100"/>
                    <a:pt x="973" y="100"/>
                  </a:cubicBezTo>
                  <a:cubicBezTo>
                    <a:pt x="973" y="98"/>
                    <a:pt x="973" y="98"/>
                    <a:pt x="973" y="98"/>
                  </a:cubicBezTo>
                  <a:cubicBezTo>
                    <a:pt x="977" y="92"/>
                    <a:pt x="977" y="92"/>
                    <a:pt x="977" y="92"/>
                  </a:cubicBezTo>
                  <a:cubicBezTo>
                    <a:pt x="980" y="86"/>
                    <a:pt x="980" y="86"/>
                    <a:pt x="980" y="86"/>
                  </a:cubicBezTo>
                  <a:cubicBezTo>
                    <a:pt x="981" y="80"/>
                    <a:pt x="981" y="80"/>
                    <a:pt x="981" y="80"/>
                  </a:cubicBezTo>
                  <a:cubicBezTo>
                    <a:pt x="981" y="79"/>
                    <a:pt x="981" y="79"/>
                    <a:pt x="981" y="79"/>
                  </a:cubicBezTo>
                  <a:cubicBezTo>
                    <a:pt x="986" y="73"/>
                    <a:pt x="986" y="73"/>
                    <a:pt x="986" y="73"/>
                  </a:cubicBezTo>
                  <a:cubicBezTo>
                    <a:pt x="986" y="73"/>
                    <a:pt x="986" y="73"/>
                    <a:pt x="986" y="73"/>
                  </a:cubicBezTo>
                  <a:cubicBezTo>
                    <a:pt x="992" y="68"/>
                    <a:pt x="992" y="68"/>
                    <a:pt x="992" y="68"/>
                  </a:cubicBezTo>
                  <a:cubicBezTo>
                    <a:pt x="989" y="63"/>
                    <a:pt x="989" y="63"/>
                    <a:pt x="989" y="63"/>
                  </a:cubicBezTo>
                  <a:cubicBezTo>
                    <a:pt x="989" y="62"/>
                    <a:pt x="989" y="62"/>
                    <a:pt x="989" y="62"/>
                  </a:cubicBezTo>
                  <a:cubicBezTo>
                    <a:pt x="993" y="55"/>
                    <a:pt x="993" y="55"/>
                    <a:pt x="993" y="55"/>
                  </a:cubicBezTo>
                  <a:cubicBezTo>
                    <a:pt x="996" y="51"/>
                    <a:pt x="996" y="51"/>
                    <a:pt x="996" y="51"/>
                  </a:cubicBezTo>
                  <a:cubicBezTo>
                    <a:pt x="994" y="47"/>
                    <a:pt x="994" y="47"/>
                    <a:pt x="994" y="47"/>
                  </a:cubicBezTo>
                  <a:cubicBezTo>
                    <a:pt x="990" y="48"/>
                    <a:pt x="990" y="48"/>
                    <a:pt x="990" y="48"/>
                  </a:cubicBezTo>
                  <a:cubicBezTo>
                    <a:pt x="985" y="51"/>
                    <a:pt x="985" y="51"/>
                    <a:pt x="985" y="51"/>
                  </a:cubicBezTo>
                  <a:cubicBezTo>
                    <a:pt x="978" y="56"/>
                    <a:pt x="978" y="56"/>
                    <a:pt x="978" y="56"/>
                  </a:cubicBezTo>
                  <a:cubicBezTo>
                    <a:pt x="978" y="56"/>
                    <a:pt x="978" y="56"/>
                    <a:pt x="978" y="56"/>
                  </a:cubicBezTo>
                  <a:cubicBezTo>
                    <a:pt x="978" y="57"/>
                    <a:pt x="978" y="57"/>
                    <a:pt x="978" y="57"/>
                  </a:cubicBezTo>
                  <a:cubicBezTo>
                    <a:pt x="978" y="59"/>
                    <a:pt x="978" y="59"/>
                    <a:pt x="978" y="59"/>
                  </a:cubicBezTo>
                  <a:cubicBezTo>
                    <a:pt x="973" y="65"/>
                    <a:pt x="973" y="65"/>
                    <a:pt x="973" y="65"/>
                  </a:cubicBezTo>
                  <a:cubicBezTo>
                    <a:pt x="971" y="66"/>
                    <a:pt x="971" y="66"/>
                    <a:pt x="971" y="66"/>
                  </a:cubicBezTo>
                  <a:cubicBezTo>
                    <a:pt x="969" y="65"/>
                    <a:pt x="969" y="65"/>
                    <a:pt x="969" y="65"/>
                  </a:cubicBezTo>
                  <a:cubicBezTo>
                    <a:pt x="968" y="59"/>
                    <a:pt x="968" y="59"/>
                    <a:pt x="968" y="59"/>
                  </a:cubicBezTo>
                  <a:cubicBezTo>
                    <a:pt x="965" y="53"/>
                    <a:pt x="965" y="53"/>
                    <a:pt x="965" y="53"/>
                  </a:cubicBezTo>
                  <a:cubicBezTo>
                    <a:pt x="962" y="53"/>
                    <a:pt x="962" y="53"/>
                    <a:pt x="962" y="53"/>
                  </a:cubicBezTo>
                  <a:cubicBezTo>
                    <a:pt x="962" y="57"/>
                    <a:pt x="962" y="57"/>
                    <a:pt x="962" y="57"/>
                  </a:cubicBezTo>
                  <a:cubicBezTo>
                    <a:pt x="961" y="59"/>
                    <a:pt x="961" y="59"/>
                    <a:pt x="961" y="59"/>
                  </a:cubicBezTo>
                  <a:cubicBezTo>
                    <a:pt x="960" y="59"/>
                    <a:pt x="960" y="59"/>
                    <a:pt x="960" y="59"/>
                  </a:cubicBezTo>
                  <a:cubicBezTo>
                    <a:pt x="954" y="57"/>
                    <a:pt x="954" y="57"/>
                    <a:pt x="954" y="57"/>
                  </a:cubicBezTo>
                  <a:cubicBezTo>
                    <a:pt x="953" y="56"/>
                    <a:pt x="953" y="56"/>
                    <a:pt x="953" y="56"/>
                  </a:cubicBezTo>
                  <a:cubicBezTo>
                    <a:pt x="953" y="55"/>
                    <a:pt x="953" y="55"/>
                    <a:pt x="953" y="55"/>
                  </a:cubicBezTo>
                  <a:cubicBezTo>
                    <a:pt x="957" y="50"/>
                    <a:pt x="957" y="50"/>
                    <a:pt x="957" y="50"/>
                  </a:cubicBezTo>
                  <a:cubicBezTo>
                    <a:pt x="955" y="46"/>
                    <a:pt x="955" y="46"/>
                    <a:pt x="955" y="46"/>
                  </a:cubicBezTo>
                  <a:cubicBezTo>
                    <a:pt x="952" y="50"/>
                    <a:pt x="952" y="50"/>
                    <a:pt x="952" y="50"/>
                  </a:cubicBezTo>
                  <a:cubicBezTo>
                    <a:pt x="951" y="51"/>
                    <a:pt x="951" y="51"/>
                    <a:pt x="951" y="51"/>
                  </a:cubicBezTo>
                  <a:cubicBezTo>
                    <a:pt x="949" y="50"/>
                    <a:pt x="949" y="50"/>
                    <a:pt x="949" y="50"/>
                  </a:cubicBezTo>
                  <a:cubicBezTo>
                    <a:pt x="944" y="46"/>
                    <a:pt x="944" y="46"/>
                    <a:pt x="944" y="46"/>
                  </a:cubicBezTo>
                  <a:cubicBezTo>
                    <a:pt x="940" y="47"/>
                    <a:pt x="940" y="47"/>
                    <a:pt x="940" y="47"/>
                  </a:cubicBezTo>
                  <a:cubicBezTo>
                    <a:pt x="939" y="52"/>
                    <a:pt x="939" y="52"/>
                    <a:pt x="939" y="52"/>
                  </a:cubicBezTo>
                  <a:cubicBezTo>
                    <a:pt x="941" y="56"/>
                    <a:pt x="941" y="56"/>
                    <a:pt x="941" y="56"/>
                  </a:cubicBezTo>
                  <a:cubicBezTo>
                    <a:pt x="946" y="58"/>
                    <a:pt x="946" y="58"/>
                    <a:pt x="946" y="58"/>
                  </a:cubicBezTo>
                  <a:cubicBezTo>
                    <a:pt x="947" y="59"/>
                    <a:pt x="947" y="59"/>
                    <a:pt x="947" y="59"/>
                  </a:cubicBezTo>
                  <a:cubicBezTo>
                    <a:pt x="947" y="60"/>
                    <a:pt x="947" y="60"/>
                    <a:pt x="947" y="60"/>
                  </a:cubicBezTo>
                  <a:cubicBezTo>
                    <a:pt x="944" y="65"/>
                    <a:pt x="944" y="65"/>
                    <a:pt x="944" y="65"/>
                  </a:cubicBezTo>
                  <a:cubicBezTo>
                    <a:pt x="943" y="71"/>
                    <a:pt x="943" y="71"/>
                    <a:pt x="943" y="71"/>
                  </a:cubicBezTo>
                  <a:cubicBezTo>
                    <a:pt x="942" y="72"/>
                    <a:pt x="942" y="72"/>
                    <a:pt x="942" y="72"/>
                  </a:cubicBezTo>
                  <a:cubicBezTo>
                    <a:pt x="940" y="72"/>
                    <a:pt x="940" y="72"/>
                    <a:pt x="940" y="72"/>
                  </a:cubicBezTo>
                  <a:cubicBezTo>
                    <a:pt x="934" y="67"/>
                    <a:pt x="934" y="67"/>
                    <a:pt x="934" y="67"/>
                  </a:cubicBezTo>
                  <a:cubicBezTo>
                    <a:pt x="930" y="67"/>
                    <a:pt x="930" y="67"/>
                    <a:pt x="930" y="67"/>
                  </a:cubicBezTo>
                  <a:cubicBezTo>
                    <a:pt x="930" y="71"/>
                    <a:pt x="930" y="71"/>
                    <a:pt x="930" y="71"/>
                  </a:cubicBezTo>
                  <a:cubicBezTo>
                    <a:pt x="932" y="76"/>
                    <a:pt x="932" y="76"/>
                    <a:pt x="932" y="76"/>
                  </a:cubicBezTo>
                  <a:cubicBezTo>
                    <a:pt x="938" y="77"/>
                    <a:pt x="938" y="77"/>
                    <a:pt x="938" y="77"/>
                  </a:cubicBezTo>
                  <a:cubicBezTo>
                    <a:pt x="938" y="77"/>
                    <a:pt x="938" y="77"/>
                    <a:pt x="938" y="77"/>
                  </a:cubicBezTo>
                  <a:cubicBezTo>
                    <a:pt x="944" y="79"/>
                    <a:pt x="944" y="79"/>
                    <a:pt x="944" y="79"/>
                  </a:cubicBezTo>
                  <a:cubicBezTo>
                    <a:pt x="944" y="79"/>
                    <a:pt x="944" y="79"/>
                    <a:pt x="944" y="79"/>
                  </a:cubicBezTo>
                  <a:cubicBezTo>
                    <a:pt x="950" y="86"/>
                    <a:pt x="950" y="86"/>
                    <a:pt x="950" y="86"/>
                  </a:cubicBezTo>
                  <a:cubicBezTo>
                    <a:pt x="950" y="86"/>
                    <a:pt x="950" y="86"/>
                    <a:pt x="950" y="86"/>
                  </a:cubicBezTo>
                  <a:cubicBezTo>
                    <a:pt x="953" y="92"/>
                    <a:pt x="953" y="92"/>
                    <a:pt x="953" y="92"/>
                  </a:cubicBezTo>
                  <a:cubicBezTo>
                    <a:pt x="953" y="94"/>
                    <a:pt x="953" y="94"/>
                    <a:pt x="953" y="94"/>
                  </a:cubicBezTo>
                  <a:cubicBezTo>
                    <a:pt x="951" y="94"/>
                    <a:pt x="951" y="94"/>
                    <a:pt x="951" y="94"/>
                  </a:cubicBezTo>
                  <a:cubicBezTo>
                    <a:pt x="945" y="92"/>
                    <a:pt x="945" y="92"/>
                    <a:pt x="945" y="92"/>
                  </a:cubicBezTo>
                  <a:cubicBezTo>
                    <a:pt x="945" y="92"/>
                    <a:pt x="945" y="92"/>
                    <a:pt x="945" y="92"/>
                  </a:cubicBezTo>
                  <a:cubicBezTo>
                    <a:pt x="939" y="89"/>
                    <a:pt x="939" y="89"/>
                    <a:pt x="939" y="89"/>
                  </a:cubicBezTo>
                  <a:cubicBezTo>
                    <a:pt x="935" y="91"/>
                    <a:pt x="935" y="91"/>
                    <a:pt x="935" y="91"/>
                  </a:cubicBezTo>
                  <a:cubicBezTo>
                    <a:pt x="935" y="96"/>
                    <a:pt x="935" y="96"/>
                    <a:pt x="935" y="96"/>
                  </a:cubicBezTo>
                  <a:cubicBezTo>
                    <a:pt x="934" y="96"/>
                    <a:pt x="934" y="96"/>
                    <a:pt x="934" y="96"/>
                  </a:cubicBezTo>
                  <a:cubicBezTo>
                    <a:pt x="932" y="103"/>
                    <a:pt x="932" y="103"/>
                    <a:pt x="932" y="103"/>
                  </a:cubicBezTo>
                  <a:cubicBezTo>
                    <a:pt x="931" y="108"/>
                    <a:pt x="931" y="108"/>
                    <a:pt x="931" y="108"/>
                  </a:cubicBezTo>
                  <a:cubicBezTo>
                    <a:pt x="935" y="109"/>
                    <a:pt x="935" y="109"/>
                    <a:pt x="935" y="109"/>
                  </a:cubicBezTo>
                  <a:cubicBezTo>
                    <a:pt x="936" y="109"/>
                    <a:pt x="936" y="109"/>
                    <a:pt x="936" y="109"/>
                  </a:cubicBezTo>
                  <a:cubicBezTo>
                    <a:pt x="942" y="113"/>
                    <a:pt x="942" y="113"/>
                    <a:pt x="942" y="113"/>
                  </a:cubicBezTo>
                  <a:cubicBezTo>
                    <a:pt x="942" y="114"/>
                    <a:pt x="943" y="115"/>
                    <a:pt x="942" y="116"/>
                  </a:cubicBezTo>
                  <a:cubicBezTo>
                    <a:pt x="942" y="116"/>
                    <a:pt x="941" y="117"/>
                    <a:pt x="940" y="117"/>
                  </a:cubicBezTo>
                  <a:cubicBezTo>
                    <a:pt x="935" y="115"/>
                    <a:pt x="935" y="115"/>
                    <a:pt x="935" y="115"/>
                  </a:cubicBezTo>
                  <a:cubicBezTo>
                    <a:pt x="928" y="115"/>
                    <a:pt x="928" y="115"/>
                    <a:pt x="928" y="115"/>
                  </a:cubicBezTo>
                  <a:cubicBezTo>
                    <a:pt x="925" y="115"/>
                    <a:pt x="925" y="115"/>
                    <a:pt x="925" y="115"/>
                  </a:cubicBezTo>
                  <a:cubicBezTo>
                    <a:pt x="920" y="117"/>
                    <a:pt x="920" y="117"/>
                    <a:pt x="920" y="117"/>
                  </a:cubicBezTo>
                  <a:cubicBezTo>
                    <a:pt x="918" y="123"/>
                    <a:pt x="918" y="123"/>
                    <a:pt x="918" y="123"/>
                  </a:cubicBezTo>
                  <a:cubicBezTo>
                    <a:pt x="917" y="124"/>
                    <a:pt x="917" y="124"/>
                    <a:pt x="917" y="124"/>
                  </a:cubicBezTo>
                  <a:cubicBezTo>
                    <a:pt x="914" y="130"/>
                    <a:pt x="914" y="130"/>
                    <a:pt x="914" y="130"/>
                  </a:cubicBezTo>
                  <a:cubicBezTo>
                    <a:pt x="913" y="130"/>
                    <a:pt x="913" y="130"/>
                    <a:pt x="913" y="130"/>
                  </a:cubicBezTo>
                  <a:cubicBezTo>
                    <a:pt x="909" y="138"/>
                    <a:pt x="909" y="138"/>
                    <a:pt x="909" y="138"/>
                  </a:cubicBezTo>
                  <a:cubicBezTo>
                    <a:pt x="907" y="142"/>
                    <a:pt x="907" y="142"/>
                    <a:pt x="907" y="142"/>
                  </a:cubicBezTo>
                  <a:cubicBezTo>
                    <a:pt x="912" y="144"/>
                    <a:pt x="912" y="144"/>
                    <a:pt x="912" y="144"/>
                  </a:cubicBezTo>
                  <a:cubicBezTo>
                    <a:pt x="913" y="144"/>
                    <a:pt x="913" y="145"/>
                    <a:pt x="913" y="145"/>
                  </a:cubicBezTo>
                  <a:cubicBezTo>
                    <a:pt x="913" y="146"/>
                    <a:pt x="913" y="147"/>
                    <a:pt x="912" y="147"/>
                  </a:cubicBezTo>
                  <a:cubicBezTo>
                    <a:pt x="906" y="149"/>
                    <a:pt x="906" y="149"/>
                    <a:pt x="906" y="149"/>
                  </a:cubicBezTo>
                  <a:cubicBezTo>
                    <a:pt x="904" y="151"/>
                    <a:pt x="904" y="151"/>
                    <a:pt x="904" y="151"/>
                  </a:cubicBezTo>
                  <a:cubicBezTo>
                    <a:pt x="905" y="151"/>
                    <a:pt x="905" y="151"/>
                    <a:pt x="905" y="151"/>
                  </a:cubicBezTo>
                  <a:cubicBezTo>
                    <a:pt x="907" y="153"/>
                    <a:pt x="907" y="153"/>
                    <a:pt x="907" y="153"/>
                  </a:cubicBezTo>
                  <a:cubicBezTo>
                    <a:pt x="906" y="154"/>
                    <a:pt x="906" y="154"/>
                    <a:pt x="906" y="154"/>
                  </a:cubicBezTo>
                  <a:cubicBezTo>
                    <a:pt x="903" y="157"/>
                    <a:pt x="903" y="157"/>
                    <a:pt x="903" y="157"/>
                  </a:cubicBezTo>
                  <a:cubicBezTo>
                    <a:pt x="907" y="160"/>
                    <a:pt x="907" y="160"/>
                    <a:pt x="907" y="160"/>
                  </a:cubicBezTo>
                  <a:cubicBezTo>
                    <a:pt x="907" y="160"/>
                    <a:pt x="908" y="161"/>
                    <a:pt x="908" y="161"/>
                  </a:cubicBezTo>
                  <a:cubicBezTo>
                    <a:pt x="906" y="168"/>
                    <a:pt x="906" y="168"/>
                    <a:pt x="906" y="168"/>
                  </a:cubicBezTo>
                  <a:cubicBezTo>
                    <a:pt x="906" y="169"/>
                    <a:pt x="906" y="169"/>
                    <a:pt x="906" y="169"/>
                  </a:cubicBezTo>
                  <a:cubicBezTo>
                    <a:pt x="902" y="175"/>
                    <a:pt x="902" y="175"/>
                    <a:pt x="902" y="175"/>
                  </a:cubicBezTo>
                  <a:cubicBezTo>
                    <a:pt x="903" y="179"/>
                    <a:pt x="903" y="179"/>
                    <a:pt x="903" y="179"/>
                  </a:cubicBezTo>
                  <a:cubicBezTo>
                    <a:pt x="909" y="181"/>
                    <a:pt x="909" y="181"/>
                    <a:pt x="909" y="181"/>
                  </a:cubicBezTo>
                  <a:cubicBezTo>
                    <a:pt x="915" y="180"/>
                    <a:pt x="915" y="180"/>
                    <a:pt x="915" y="180"/>
                  </a:cubicBezTo>
                  <a:cubicBezTo>
                    <a:pt x="915" y="179"/>
                    <a:pt x="916" y="180"/>
                    <a:pt x="917" y="181"/>
                  </a:cubicBezTo>
                  <a:cubicBezTo>
                    <a:pt x="918" y="185"/>
                    <a:pt x="918" y="185"/>
                    <a:pt x="918" y="185"/>
                  </a:cubicBezTo>
                  <a:cubicBezTo>
                    <a:pt x="918" y="186"/>
                    <a:pt x="917" y="187"/>
                    <a:pt x="917" y="187"/>
                  </a:cubicBezTo>
                  <a:cubicBezTo>
                    <a:pt x="911" y="190"/>
                    <a:pt x="911" y="190"/>
                    <a:pt x="911" y="190"/>
                  </a:cubicBezTo>
                  <a:cubicBezTo>
                    <a:pt x="906" y="195"/>
                    <a:pt x="906" y="195"/>
                    <a:pt x="906" y="195"/>
                  </a:cubicBezTo>
                  <a:cubicBezTo>
                    <a:pt x="906" y="195"/>
                    <a:pt x="906" y="195"/>
                    <a:pt x="906" y="195"/>
                  </a:cubicBezTo>
                  <a:cubicBezTo>
                    <a:pt x="899" y="199"/>
                    <a:pt x="899" y="199"/>
                    <a:pt x="899" y="199"/>
                  </a:cubicBezTo>
                  <a:cubicBezTo>
                    <a:pt x="897" y="198"/>
                    <a:pt x="897" y="198"/>
                    <a:pt x="897" y="198"/>
                  </a:cubicBezTo>
                  <a:cubicBezTo>
                    <a:pt x="897" y="196"/>
                    <a:pt x="897" y="196"/>
                    <a:pt x="897" y="196"/>
                  </a:cubicBezTo>
                  <a:cubicBezTo>
                    <a:pt x="899" y="192"/>
                    <a:pt x="899" y="192"/>
                    <a:pt x="899" y="192"/>
                  </a:cubicBezTo>
                  <a:cubicBezTo>
                    <a:pt x="898" y="189"/>
                    <a:pt x="898" y="189"/>
                    <a:pt x="898" y="189"/>
                  </a:cubicBezTo>
                  <a:cubicBezTo>
                    <a:pt x="896" y="187"/>
                    <a:pt x="896" y="187"/>
                    <a:pt x="896" y="187"/>
                  </a:cubicBezTo>
                  <a:cubicBezTo>
                    <a:pt x="891" y="186"/>
                    <a:pt x="891" y="186"/>
                    <a:pt x="891" y="186"/>
                  </a:cubicBezTo>
                  <a:cubicBezTo>
                    <a:pt x="890" y="186"/>
                    <a:pt x="890" y="185"/>
                    <a:pt x="890" y="184"/>
                  </a:cubicBezTo>
                  <a:cubicBezTo>
                    <a:pt x="890" y="178"/>
                    <a:pt x="890" y="178"/>
                    <a:pt x="890" y="178"/>
                  </a:cubicBezTo>
                  <a:cubicBezTo>
                    <a:pt x="888" y="174"/>
                    <a:pt x="888" y="174"/>
                    <a:pt x="888" y="174"/>
                  </a:cubicBezTo>
                  <a:cubicBezTo>
                    <a:pt x="886" y="177"/>
                    <a:pt x="886" y="177"/>
                    <a:pt x="886" y="177"/>
                  </a:cubicBezTo>
                  <a:cubicBezTo>
                    <a:pt x="886" y="178"/>
                    <a:pt x="886" y="178"/>
                    <a:pt x="886" y="178"/>
                  </a:cubicBezTo>
                  <a:cubicBezTo>
                    <a:pt x="879" y="183"/>
                    <a:pt x="879" y="183"/>
                    <a:pt x="879" y="183"/>
                  </a:cubicBezTo>
                  <a:cubicBezTo>
                    <a:pt x="878" y="183"/>
                    <a:pt x="878" y="183"/>
                    <a:pt x="878" y="183"/>
                  </a:cubicBezTo>
                  <a:cubicBezTo>
                    <a:pt x="873" y="185"/>
                    <a:pt x="873" y="185"/>
                    <a:pt x="873" y="185"/>
                  </a:cubicBezTo>
                  <a:cubicBezTo>
                    <a:pt x="867" y="188"/>
                    <a:pt x="867" y="188"/>
                    <a:pt x="867" y="188"/>
                  </a:cubicBezTo>
                  <a:cubicBezTo>
                    <a:pt x="862" y="193"/>
                    <a:pt x="862" y="193"/>
                    <a:pt x="862" y="193"/>
                  </a:cubicBezTo>
                  <a:cubicBezTo>
                    <a:pt x="860" y="193"/>
                    <a:pt x="860" y="193"/>
                    <a:pt x="860" y="193"/>
                  </a:cubicBezTo>
                  <a:cubicBezTo>
                    <a:pt x="859" y="192"/>
                    <a:pt x="859" y="191"/>
                    <a:pt x="859" y="190"/>
                  </a:cubicBezTo>
                  <a:cubicBezTo>
                    <a:pt x="863" y="184"/>
                    <a:pt x="863" y="184"/>
                    <a:pt x="863" y="184"/>
                  </a:cubicBezTo>
                  <a:cubicBezTo>
                    <a:pt x="864" y="184"/>
                    <a:pt x="864" y="184"/>
                    <a:pt x="864" y="184"/>
                  </a:cubicBezTo>
                  <a:cubicBezTo>
                    <a:pt x="870" y="181"/>
                    <a:pt x="870" y="181"/>
                    <a:pt x="870" y="181"/>
                  </a:cubicBezTo>
                  <a:cubicBezTo>
                    <a:pt x="876" y="178"/>
                    <a:pt x="876" y="178"/>
                    <a:pt x="876" y="178"/>
                  </a:cubicBezTo>
                  <a:cubicBezTo>
                    <a:pt x="881" y="174"/>
                    <a:pt x="881" y="174"/>
                    <a:pt x="881" y="174"/>
                  </a:cubicBezTo>
                  <a:cubicBezTo>
                    <a:pt x="883" y="169"/>
                    <a:pt x="883" y="169"/>
                    <a:pt x="883" y="169"/>
                  </a:cubicBezTo>
                  <a:cubicBezTo>
                    <a:pt x="881" y="165"/>
                    <a:pt x="881" y="165"/>
                    <a:pt x="881" y="165"/>
                  </a:cubicBezTo>
                  <a:cubicBezTo>
                    <a:pt x="876" y="165"/>
                    <a:pt x="876" y="165"/>
                    <a:pt x="876" y="165"/>
                  </a:cubicBezTo>
                  <a:cubicBezTo>
                    <a:pt x="876" y="165"/>
                    <a:pt x="876" y="165"/>
                    <a:pt x="876" y="165"/>
                  </a:cubicBezTo>
                  <a:cubicBezTo>
                    <a:pt x="868" y="164"/>
                    <a:pt x="868" y="164"/>
                    <a:pt x="868" y="164"/>
                  </a:cubicBezTo>
                  <a:cubicBezTo>
                    <a:pt x="868" y="164"/>
                    <a:pt x="868" y="164"/>
                    <a:pt x="868" y="164"/>
                  </a:cubicBezTo>
                  <a:cubicBezTo>
                    <a:pt x="863" y="162"/>
                    <a:pt x="863" y="162"/>
                    <a:pt x="863" y="162"/>
                  </a:cubicBezTo>
                  <a:cubicBezTo>
                    <a:pt x="859" y="163"/>
                    <a:pt x="859" y="163"/>
                    <a:pt x="859" y="163"/>
                  </a:cubicBezTo>
                  <a:cubicBezTo>
                    <a:pt x="860" y="167"/>
                    <a:pt x="860" y="167"/>
                    <a:pt x="860" y="167"/>
                  </a:cubicBezTo>
                  <a:cubicBezTo>
                    <a:pt x="863" y="172"/>
                    <a:pt x="863" y="172"/>
                    <a:pt x="863" y="172"/>
                  </a:cubicBezTo>
                  <a:cubicBezTo>
                    <a:pt x="868" y="175"/>
                    <a:pt x="868" y="175"/>
                    <a:pt x="868" y="175"/>
                  </a:cubicBezTo>
                  <a:cubicBezTo>
                    <a:pt x="869" y="176"/>
                    <a:pt x="870" y="177"/>
                    <a:pt x="869" y="177"/>
                  </a:cubicBezTo>
                  <a:cubicBezTo>
                    <a:pt x="869" y="178"/>
                    <a:pt x="868" y="179"/>
                    <a:pt x="867" y="178"/>
                  </a:cubicBezTo>
                  <a:cubicBezTo>
                    <a:pt x="862" y="177"/>
                    <a:pt x="862" y="177"/>
                    <a:pt x="862" y="177"/>
                  </a:cubicBezTo>
                  <a:cubicBezTo>
                    <a:pt x="855" y="177"/>
                    <a:pt x="855" y="177"/>
                    <a:pt x="855" y="177"/>
                  </a:cubicBezTo>
                  <a:cubicBezTo>
                    <a:pt x="854" y="177"/>
                    <a:pt x="854" y="177"/>
                    <a:pt x="854" y="177"/>
                  </a:cubicBezTo>
                  <a:cubicBezTo>
                    <a:pt x="854" y="175"/>
                    <a:pt x="854" y="175"/>
                    <a:pt x="854" y="175"/>
                  </a:cubicBezTo>
                  <a:cubicBezTo>
                    <a:pt x="854" y="170"/>
                    <a:pt x="854" y="170"/>
                    <a:pt x="854" y="170"/>
                  </a:cubicBezTo>
                  <a:cubicBezTo>
                    <a:pt x="853" y="164"/>
                    <a:pt x="853" y="164"/>
                    <a:pt x="853" y="164"/>
                  </a:cubicBezTo>
                  <a:cubicBezTo>
                    <a:pt x="853" y="164"/>
                    <a:pt x="853" y="164"/>
                    <a:pt x="853" y="164"/>
                  </a:cubicBezTo>
                  <a:cubicBezTo>
                    <a:pt x="853" y="160"/>
                    <a:pt x="853" y="160"/>
                    <a:pt x="853" y="160"/>
                  </a:cubicBezTo>
                  <a:cubicBezTo>
                    <a:pt x="849" y="160"/>
                    <a:pt x="849" y="160"/>
                    <a:pt x="849" y="160"/>
                  </a:cubicBezTo>
                  <a:cubicBezTo>
                    <a:pt x="848" y="165"/>
                    <a:pt x="848" y="165"/>
                    <a:pt x="848" y="165"/>
                  </a:cubicBezTo>
                  <a:cubicBezTo>
                    <a:pt x="846" y="166"/>
                    <a:pt x="846" y="166"/>
                    <a:pt x="846" y="166"/>
                  </a:cubicBezTo>
                  <a:cubicBezTo>
                    <a:pt x="845" y="165"/>
                    <a:pt x="845" y="165"/>
                    <a:pt x="845" y="165"/>
                  </a:cubicBezTo>
                  <a:cubicBezTo>
                    <a:pt x="841" y="160"/>
                    <a:pt x="841" y="160"/>
                    <a:pt x="841" y="160"/>
                  </a:cubicBezTo>
                  <a:cubicBezTo>
                    <a:pt x="837" y="159"/>
                    <a:pt x="837" y="159"/>
                    <a:pt x="837" y="159"/>
                  </a:cubicBezTo>
                  <a:cubicBezTo>
                    <a:pt x="835" y="163"/>
                    <a:pt x="835" y="163"/>
                    <a:pt x="835" y="163"/>
                  </a:cubicBezTo>
                  <a:cubicBezTo>
                    <a:pt x="836" y="168"/>
                    <a:pt x="836" y="168"/>
                    <a:pt x="836" y="168"/>
                  </a:cubicBezTo>
                  <a:cubicBezTo>
                    <a:pt x="836" y="169"/>
                    <a:pt x="836" y="169"/>
                    <a:pt x="836" y="169"/>
                  </a:cubicBezTo>
                  <a:cubicBezTo>
                    <a:pt x="836" y="175"/>
                    <a:pt x="836" y="175"/>
                    <a:pt x="836" y="175"/>
                  </a:cubicBezTo>
                  <a:cubicBezTo>
                    <a:pt x="836" y="175"/>
                    <a:pt x="836" y="176"/>
                    <a:pt x="835" y="176"/>
                  </a:cubicBezTo>
                  <a:cubicBezTo>
                    <a:pt x="834" y="176"/>
                    <a:pt x="833" y="176"/>
                    <a:pt x="833" y="176"/>
                  </a:cubicBezTo>
                  <a:cubicBezTo>
                    <a:pt x="829" y="170"/>
                    <a:pt x="829" y="170"/>
                    <a:pt x="829" y="170"/>
                  </a:cubicBezTo>
                  <a:cubicBezTo>
                    <a:pt x="823" y="165"/>
                    <a:pt x="823" y="165"/>
                    <a:pt x="823" y="165"/>
                  </a:cubicBezTo>
                  <a:cubicBezTo>
                    <a:pt x="821" y="164"/>
                    <a:pt x="821" y="164"/>
                    <a:pt x="821" y="164"/>
                  </a:cubicBezTo>
                  <a:cubicBezTo>
                    <a:pt x="821" y="166"/>
                    <a:pt x="821" y="166"/>
                    <a:pt x="821" y="166"/>
                  </a:cubicBezTo>
                  <a:cubicBezTo>
                    <a:pt x="821" y="167"/>
                    <a:pt x="821" y="167"/>
                    <a:pt x="821" y="167"/>
                  </a:cubicBezTo>
                  <a:cubicBezTo>
                    <a:pt x="820" y="174"/>
                    <a:pt x="820" y="174"/>
                    <a:pt x="820" y="174"/>
                  </a:cubicBezTo>
                  <a:cubicBezTo>
                    <a:pt x="819" y="175"/>
                    <a:pt x="819" y="175"/>
                    <a:pt x="819" y="175"/>
                  </a:cubicBezTo>
                  <a:cubicBezTo>
                    <a:pt x="818" y="175"/>
                    <a:pt x="818" y="175"/>
                    <a:pt x="818" y="175"/>
                  </a:cubicBezTo>
                  <a:cubicBezTo>
                    <a:pt x="813" y="172"/>
                    <a:pt x="813" y="172"/>
                    <a:pt x="813" y="172"/>
                  </a:cubicBezTo>
                  <a:cubicBezTo>
                    <a:pt x="809" y="174"/>
                    <a:pt x="809" y="174"/>
                    <a:pt x="809" y="174"/>
                  </a:cubicBezTo>
                  <a:cubicBezTo>
                    <a:pt x="811" y="179"/>
                    <a:pt x="811" y="179"/>
                    <a:pt x="811" y="179"/>
                  </a:cubicBezTo>
                  <a:cubicBezTo>
                    <a:pt x="817" y="179"/>
                    <a:pt x="817" y="179"/>
                    <a:pt x="817" y="179"/>
                  </a:cubicBezTo>
                  <a:cubicBezTo>
                    <a:pt x="818" y="180"/>
                    <a:pt x="818" y="180"/>
                    <a:pt x="818" y="180"/>
                  </a:cubicBezTo>
                  <a:cubicBezTo>
                    <a:pt x="822" y="186"/>
                    <a:pt x="822" y="186"/>
                    <a:pt x="822" y="186"/>
                  </a:cubicBezTo>
                  <a:cubicBezTo>
                    <a:pt x="826" y="185"/>
                    <a:pt x="826" y="185"/>
                    <a:pt x="826" y="185"/>
                  </a:cubicBezTo>
                  <a:cubicBezTo>
                    <a:pt x="828" y="185"/>
                    <a:pt x="828" y="185"/>
                    <a:pt x="828" y="185"/>
                  </a:cubicBezTo>
                  <a:cubicBezTo>
                    <a:pt x="832" y="189"/>
                    <a:pt x="832" y="189"/>
                    <a:pt x="832" y="189"/>
                  </a:cubicBezTo>
                  <a:cubicBezTo>
                    <a:pt x="838" y="187"/>
                    <a:pt x="838" y="187"/>
                    <a:pt x="838" y="187"/>
                  </a:cubicBezTo>
                  <a:cubicBezTo>
                    <a:pt x="838" y="186"/>
                    <a:pt x="838" y="186"/>
                    <a:pt x="838" y="186"/>
                  </a:cubicBezTo>
                  <a:cubicBezTo>
                    <a:pt x="843" y="185"/>
                    <a:pt x="843" y="185"/>
                    <a:pt x="843" y="185"/>
                  </a:cubicBezTo>
                  <a:cubicBezTo>
                    <a:pt x="846" y="180"/>
                    <a:pt x="846" y="180"/>
                    <a:pt x="846" y="180"/>
                  </a:cubicBezTo>
                  <a:cubicBezTo>
                    <a:pt x="847" y="179"/>
                    <a:pt x="848" y="179"/>
                    <a:pt x="849" y="179"/>
                  </a:cubicBezTo>
                  <a:cubicBezTo>
                    <a:pt x="849" y="179"/>
                    <a:pt x="850" y="180"/>
                    <a:pt x="850" y="181"/>
                  </a:cubicBezTo>
                  <a:cubicBezTo>
                    <a:pt x="848" y="187"/>
                    <a:pt x="848" y="187"/>
                    <a:pt x="848" y="187"/>
                  </a:cubicBezTo>
                  <a:cubicBezTo>
                    <a:pt x="848" y="188"/>
                    <a:pt x="848" y="188"/>
                    <a:pt x="848" y="188"/>
                  </a:cubicBezTo>
                  <a:cubicBezTo>
                    <a:pt x="842" y="191"/>
                    <a:pt x="842" y="191"/>
                    <a:pt x="842" y="191"/>
                  </a:cubicBezTo>
                  <a:cubicBezTo>
                    <a:pt x="841" y="194"/>
                    <a:pt x="841" y="194"/>
                    <a:pt x="841" y="194"/>
                  </a:cubicBezTo>
                  <a:cubicBezTo>
                    <a:pt x="844" y="194"/>
                    <a:pt x="844" y="194"/>
                    <a:pt x="844" y="194"/>
                  </a:cubicBezTo>
                  <a:cubicBezTo>
                    <a:pt x="849" y="191"/>
                    <a:pt x="849" y="191"/>
                    <a:pt x="849" y="191"/>
                  </a:cubicBezTo>
                  <a:cubicBezTo>
                    <a:pt x="851" y="191"/>
                    <a:pt x="851" y="191"/>
                    <a:pt x="851" y="191"/>
                  </a:cubicBezTo>
                  <a:cubicBezTo>
                    <a:pt x="852" y="192"/>
                    <a:pt x="852" y="192"/>
                    <a:pt x="852" y="192"/>
                  </a:cubicBezTo>
                  <a:cubicBezTo>
                    <a:pt x="852" y="197"/>
                    <a:pt x="852" y="197"/>
                    <a:pt x="852" y="197"/>
                  </a:cubicBezTo>
                  <a:cubicBezTo>
                    <a:pt x="853" y="199"/>
                    <a:pt x="853" y="199"/>
                    <a:pt x="853" y="199"/>
                  </a:cubicBezTo>
                  <a:cubicBezTo>
                    <a:pt x="853" y="200"/>
                    <a:pt x="853" y="200"/>
                    <a:pt x="853" y="200"/>
                  </a:cubicBezTo>
                  <a:cubicBezTo>
                    <a:pt x="853" y="205"/>
                    <a:pt x="853" y="205"/>
                    <a:pt x="853" y="205"/>
                  </a:cubicBezTo>
                  <a:cubicBezTo>
                    <a:pt x="853" y="206"/>
                    <a:pt x="852" y="207"/>
                    <a:pt x="852" y="207"/>
                  </a:cubicBezTo>
                  <a:cubicBezTo>
                    <a:pt x="851" y="207"/>
                    <a:pt x="850" y="207"/>
                    <a:pt x="850" y="206"/>
                  </a:cubicBezTo>
                  <a:cubicBezTo>
                    <a:pt x="848" y="202"/>
                    <a:pt x="848" y="202"/>
                    <a:pt x="848" y="202"/>
                  </a:cubicBezTo>
                  <a:cubicBezTo>
                    <a:pt x="845" y="202"/>
                    <a:pt x="845" y="202"/>
                    <a:pt x="845" y="202"/>
                  </a:cubicBezTo>
                  <a:cubicBezTo>
                    <a:pt x="846" y="207"/>
                    <a:pt x="846" y="207"/>
                    <a:pt x="846" y="207"/>
                  </a:cubicBezTo>
                  <a:cubicBezTo>
                    <a:pt x="849" y="213"/>
                    <a:pt x="849" y="213"/>
                    <a:pt x="849" y="213"/>
                  </a:cubicBezTo>
                  <a:cubicBezTo>
                    <a:pt x="854" y="216"/>
                    <a:pt x="854" y="216"/>
                    <a:pt x="854" y="216"/>
                  </a:cubicBezTo>
                  <a:cubicBezTo>
                    <a:pt x="855" y="217"/>
                    <a:pt x="855" y="217"/>
                    <a:pt x="855" y="217"/>
                  </a:cubicBezTo>
                  <a:cubicBezTo>
                    <a:pt x="854" y="219"/>
                    <a:pt x="854" y="219"/>
                    <a:pt x="854" y="219"/>
                  </a:cubicBezTo>
                  <a:cubicBezTo>
                    <a:pt x="851" y="220"/>
                    <a:pt x="851" y="220"/>
                    <a:pt x="851" y="220"/>
                  </a:cubicBezTo>
                  <a:cubicBezTo>
                    <a:pt x="855" y="223"/>
                    <a:pt x="855" y="223"/>
                    <a:pt x="855" y="223"/>
                  </a:cubicBezTo>
                  <a:cubicBezTo>
                    <a:pt x="856" y="223"/>
                    <a:pt x="856" y="223"/>
                    <a:pt x="856" y="223"/>
                  </a:cubicBezTo>
                  <a:cubicBezTo>
                    <a:pt x="858" y="230"/>
                    <a:pt x="858" y="230"/>
                    <a:pt x="858" y="230"/>
                  </a:cubicBezTo>
                  <a:cubicBezTo>
                    <a:pt x="858" y="231"/>
                    <a:pt x="858" y="231"/>
                    <a:pt x="858" y="231"/>
                  </a:cubicBezTo>
                  <a:cubicBezTo>
                    <a:pt x="856" y="232"/>
                    <a:pt x="856" y="232"/>
                    <a:pt x="856" y="232"/>
                  </a:cubicBezTo>
                  <a:cubicBezTo>
                    <a:pt x="849" y="228"/>
                    <a:pt x="849" y="228"/>
                    <a:pt x="849" y="228"/>
                  </a:cubicBezTo>
                  <a:cubicBezTo>
                    <a:pt x="849" y="228"/>
                    <a:pt x="849" y="228"/>
                    <a:pt x="849" y="228"/>
                  </a:cubicBezTo>
                  <a:cubicBezTo>
                    <a:pt x="845" y="220"/>
                    <a:pt x="845" y="220"/>
                    <a:pt x="845" y="220"/>
                  </a:cubicBezTo>
                  <a:cubicBezTo>
                    <a:pt x="845" y="220"/>
                    <a:pt x="845" y="220"/>
                    <a:pt x="845" y="220"/>
                  </a:cubicBezTo>
                  <a:cubicBezTo>
                    <a:pt x="839" y="217"/>
                    <a:pt x="839" y="217"/>
                    <a:pt x="839" y="217"/>
                  </a:cubicBezTo>
                  <a:cubicBezTo>
                    <a:pt x="834" y="216"/>
                    <a:pt x="834" y="216"/>
                    <a:pt x="834" y="216"/>
                  </a:cubicBezTo>
                  <a:cubicBezTo>
                    <a:pt x="833" y="215"/>
                    <a:pt x="833" y="215"/>
                    <a:pt x="833" y="215"/>
                  </a:cubicBezTo>
                  <a:cubicBezTo>
                    <a:pt x="830" y="209"/>
                    <a:pt x="830" y="209"/>
                    <a:pt x="830" y="209"/>
                  </a:cubicBezTo>
                  <a:cubicBezTo>
                    <a:pt x="824" y="203"/>
                    <a:pt x="824" y="203"/>
                    <a:pt x="824" y="203"/>
                  </a:cubicBezTo>
                  <a:cubicBezTo>
                    <a:pt x="821" y="201"/>
                    <a:pt x="821" y="201"/>
                    <a:pt x="821" y="201"/>
                  </a:cubicBezTo>
                  <a:cubicBezTo>
                    <a:pt x="816" y="205"/>
                    <a:pt x="816" y="205"/>
                    <a:pt x="816" y="205"/>
                  </a:cubicBezTo>
                  <a:cubicBezTo>
                    <a:pt x="817" y="211"/>
                    <a:pt x="818" y="219"/>
                    <a:pt x="816" y="225"/>
                  </a:cubicBezTo>
                  <a:cubicBezTo>
                    <a:pt x="816" y="226"/>
                    <a:pt x="815" y="227"/>
                    <a:pt x="814" y="227"/>
                  </a:cubicBezTo>
                  <a:cubicBezTo>
                    <a:pt x="813" y="227"/>
                    <a:pt x="812" y="226"/>
                    <a:pt x="812" y="225"/>
                  </a:cubicBezTo>
                  <a:cubicBezTo>
                    <a:pt x="812" y="222"/>
                    <a:pt x="812" y="222"/>
                    <a:pt x="812" y="222"/>
                  </a:cubicBezTo>
                  <a:cubicBezTo>
                    <a:pt x="810" y="223"/>
                    <a:pt x="810" y="223"/>
                    <a:pt x="810" y="223"/>
                  </a:cubicBezTo>
                  <a:cubicBezTo>
                    <a:pt x="808" y="228"/>
                    <a:pt x="808" y="228"/>
                    <a:pt x="808" y="228"/>
                  </a:cubicBezTo>
                  <a:cubicBezTo>
                    <a:pt x="810" y="234"/>
                    <a:pt x="810" y="234"/>
                    <a:pt x="810" y="234"/>
                  </a:cubicBezTo>
                  <a:cubicBezTo>
                    <a:pt x="810" y="234"/>
                    <a:pt x="810" y="235"/>
                    <a:pt x="809" y="236"/>
                  </a:cubicBezTo>
                  <a:cubicBezTo>
                    <a:pt x="807" y="235"/>
                    <a:pt x="807" y="235"/>
                    <a:pt x="807" y="235"/>
                  </a:cubicBezTo>
                  <a:cubicBezTo>
                    <a:pt x="802" y="230"/>
                    <a:pt x="802" y="230"/>
                    <a:pt x="802" y="230"/>
                  </a:cubicBezTo>
                  <a:cubicBezTo>
                    <a:pt x="802" y="230"/>
                    <a:pt x="802" y="230"/>
                    <a:pt x="802" y="230"/>
                  </a:cubicBezTo>
                  <a:cubicBezTo>
                    <a:pt x="800" y="223"/>
                    <a:pt x="800" y="223"/>
                    <a:pt x="800" y="223"/>
                  </a:cubicBezTo>
                  <a:cubicBezTo>
                    <a:pt x="800" y="222"/>
                    <a:pt x="800" y="222"/>
                    <a:pt x="800" y="222"/>
                  </a:cubicBezTo>
                  <a:cubicBezTo>
                    <a:pt x="802" y="217"/>
                    <a:pt x="802" y="217"/>
                    <a:pt x="802" y="217"/>
                  </a:cubicBezTo>
                  <a:cubicBezTo>
                    <a:pt x="799" y="222"/>
                    <a:pt x="799" y="222"/>
                    <a:pt x="799" y="222"/>
                  </a:cubicBezTo>
                  <a:cubicBezTo>
                    <a:pt x="799" y="227"/>
                    <a:pt x="799" y="227"/>
                    <a:pt x="799" y="227"/>
                  </a:cubicBezTo>
                  <a:cubicBezTo>
                    <a:pt x="799" y="228"/>
                    <a:pt x="799" y="228"/>
                    <a:pt x="799" y="228"/>
                  </a:cubicBezTo>
                  <a:cubicBezTo>
                    <a:pt x="797" y="234"/>
                    <a:pt x="797" y="234"/>
                    <a:pt x="797" y="234"/>
                  </a:cubicBezTo>
                  <a:cubicBezTo>
                    <a:pt x="797" y="235"/>
                    <a:pt x="797" y="235"/>
                    <a:pt x="797" y="235"/>
                  </a:cubicBezTo>
                  <a:cubicBezTo>
                    <a:pt x="791" y="239"/>
                    <a:pt x="791" y="239"/>
                    <a:pt x="791" y="239"/>
                  </a:cubicBezTo>
                  <a:cubicBezTo>
                    <a:pt x="789" y="244"/>
                    <a:pt x="789" y="244"/>
                    <a:pt x="789" y="244"/>
                  </a:cubicBezTo>
                  <a:cubicBezTo>
                    <a:pt x="789" y="250"/>
                    <a:pt x="789" y="250"/>
                    <a:pt x="789" y="250"/>
                  </a:cubicBezTo>
                  <a:cubicBezTo>
                    <a:pt x="789" y="251"/>
                    <a:pt x="789" y="251"/>
                    <a:pt x="789" y="251"/>
                  </a:cubicBezTo>
                  <a:cubicBezTo>
                    <a:pt x="788" y="256"/>
                    <a:pt x="788" y="256"/>
                    <a:pt x="788" y="256"/>
                  </a:cubicBezTo>
                  <a:cubicBezTo>
                    <a:pt x="793" y="260"/>
                    <a:pt x="793" y="260"/>
                    <a:pt x="793" y="260"/>
                  </a:cubicBezTo>
                  <a:cubicBezTo>
                    <a:pt x="794" y="261"/>
                    <a:pt x="794" y="261"/>
                    <a:pt x="794" y="261"/>
                  </a:cubicBezTo>
                  <a:cubicBezTo>
                    <a:pt x="798" y="267"/>
                    <a:pt x="798" y="267"/>
                    <a:pt x="798" y="267"/>
                  </a:cubicBezTo>
                  <a:cubicBezTo>
                    <a:pt x="804" y="269"/>
                    <a:pt x="804" y="269"/>
                    <a:pt x="804" y="269"/>
                  </a:cubicBezTo>
                  <a:cubicBezTo>
                    <a:pt x="804" y="270"/>
                    <a:pt x="805" y="270"/>
                    <a:pt x="805" y="271"/>
                  </a:cubicBezTo>
                  <a:cubicBezTo>
                    <a:pt x="804" y="272"/>
                    <a:pt x="804" y="273"/>
                    <a:pt x="803" y="272"/>
                  </a:cubicBezTo>
                  <a:cubicBezTo>
                    <a:pt x="796" y="272"/>
                    <a:pt x="796" y="272"/>
                    <a:pt x="796" y="272"/>
                  </a:cubicBezTo>
                  <a:cubicBezTo>
                    <a:pt x="795" y="271"/>
                    <a:pt x="795" y="271"/>
                    <a:pt x="795" y="271"/>
                  </a:cubicBezTo>
                  <a:cubicBezTo>
                    <a:pt x="791" y="267"/>
                    <a:pt x="791" y="267"/>
                    <a:pt x="791" y="267"/>
                  </a:cubicBezTo>
                  <a:cubicBezTo>
                    <a:pt x="787" y="269"/>
                    <a:pt x="787" y="269"/>
                    <a:pt x="787" y="269"/>
                  </a:cubicBezTo>
                  <a:cubicBezTo>
                    <a:pt x="787" y="294"/>
                    <a:pt x="781" y="286"/>
                    <a:pt x="771" y="308"/>
                  </a:cubicBezTo>
                  <a:cubicBezTo>
                    <a:pt x="770" y="309"/>
                    <a:pt x="770" y="309"/>
                    <a:pt x="770" y="309"/>
                  </a:cubicBezTo>
                  <a:cubicBezTo>
                    <a:pt x="769" y="309"/>
                    <a:pt x="769" y="309"/>
                    <a:pt x="769" y="309"/>
                  </a:cubicBezTo>
                  <a:cubicBezTo>
                    <a:pt x="768" y="308"/>
                    <a:pt x="768" y="308"/>
                    <a:pt x="768" y="308"/>
                  </a:cubicBezTo>
                  <a:cubicBezTo>
                    <a:pt x="767" y="307"/>
                    <a:pt x="767" y="307"/>
                    <a:pt x="767" y="307"/>
                  </a:cubicBezTo>
                  <a:cubicBezTo>
                    <a:pt x="769" y="299"/>
                    <a:pt x="769" y="299"/>
                    <a:pt x="769" y="299"/>
                  </a:cubicBezTo>
                  <a:cubicBezTo>
                    <a:pt x="769" y="298"/>
                    <a:pt x="769" y="298"/>
                    <a:pt x="769" y="298"/>
                  </a:cubicBezTo>
                  <a:cubicBezTo>
                    <a:pt x="774" y="291"/>
                    <a:pt x="774" y="291"/>
                    <a:pt x="774" y="291"/>
                  </a:cubicBezTo>
                  <a:cubicBezTo>
                    <a:pt x="776" y="286"/>
                    <a:pt x="776" y="286"/>
                    <a:pt x="776" y="286"/>
                  </a:cubicBezTo>
                  <a:cubicBezTo>
                    <a:pt x="776" y="280"/>
                    <a:pt x="776" y="280"/>
                    <a:pt x="776" y="280"/>
                  </a:cubicBezTo>
                  <a:cubicBezTo>
                    <a:pt x="776" y="280"/>
                    <a:pt x="776" y="280"/>
                    <a:pt x="776" y="280"/>
                  </a:cubicBezTo>
                  <a:cubicBezTo>
                    <a:pt x="777" y="274"/>
                    <a:pt x="777" y="274"/>
                    <a:pt x="777" y="274"/>
                  </a:cubicBezTo>
                  <a:cubicBezTo>
                    <a:pt x="776" y="269"/>
                    <a:pt x="776" y="269"/>
                    <a:pt x="776" y="269"/>
                  </a:cubicBezTo>
                  <a:cubicBezTo>
                    <a:pt x="777" y="268"/>
                    <a:pt x="777" y="268"/>
                    <a:pt x="777" y="268"/>
                  </a:cubicBezTo>
                  <a:cubicBezTo>
                    <a:pt x="780" y="263"/>
                    <a:pt x="780" y="263"/>
                    <a:pt x="780" y="263"/>
                  </a:cubicBezTo>
                  <a:cubicBezTo>
                    <a:pt x="774" y="247"/>
                    <a:pt x="775" y="247"/>
                    <a:pt x="776" y="231"/>
                  </a:cubicBezTo>
                  <a:cubicBezTo>
                    <a:pt x="777" y="224"/>
                    <a:pt x="777" y="224"/>
                    <a:pt x="777" y="224"/>
                  </a:cubicBezTo>
                  <a:cubicBezTo>
                    <a:pt x="774" y="218"/>
                    <a:pt x="774" y="218"/>
                    <a:pt x="774" y="218"/>
                  </a:cubicBezTo>
                  <a:cubicBezTo>
                    <a:pt x="770" y="219"/>
                    <a:pt x="770" y="219"/>
                    <a:pt x="770" y="219"/>
                  </a:cubicBezTo>
                  <a:cubicBezTo>
                    <a:pt x="770" y="223"/>
                    <a:pt x="770" y="223"/>
                    <a:pt x="770" y="223"/>
                  </a:cubicBezTo>
                  <a:cubicBezTo>
                    <a:pt x="772" y="228"/>
                    <a:pt x="772" y="228"/>
                    <a:pt x="772" y="228"/>
                  </a:cubicBezTo>
                  <a:cubicBezTo>
                    <a:pt x="772" y="229"/>
                    <a:pt x="772" y="230"/>
                    <a:pt x="771" y="231"/>
                  </a:cubicBezTo>
                  <a:cubicBezTo>
                    <a:pt x="770" y="231"/>
                    <a:pt x="769" y="231"/>
                    <a:pt x="769" y="230"/>
                  </a:cubicBezTo>
                  <a:cubicBezTo>
                    <a:pt x="767" y="227"/>
                    <a:pt x="767" y="227"/>
                    <a:pt x="767" y="227"/>
                  </a:cubicBezTo>
                  <a:cubicBezTo>
                    <a:pt x="766" y="229"/>
                    <a:pt x="766" y="229"/>
                    <a:pt x="766" y="229"/>
                  </a:cubicBezTo>
                  <a:cubicBezTo>
                    <a:pt x="765" y="235"/>
                    <a:pt x="765" y="235"/>
                    <a:pt x="765" y="235"/>
                  </a:cubicBezTo>
                  <a:cubicBezTo>
                    <a:pt x="765" y="236"/>
                    <a:pt x="765" y="236"/>
                    <a:pt x="765" y="236"/>
                  </a:cubicBezTo>
                  <a:cubicBezTo>
                    <a:pt x="764" y="242"/>
                    <a:pt x="764" y="242"/>
                    <a:pt x="764" y="242"/>
                  </a:cubicBezTo>
                  <a:cubicBezTo>
                    <a:pt x="764" y="243"/>
                    <a:pt x="763" y="244"/>
                    <a:pt x="762" y="244"/>
                  </a:cubicBezTo>
                  <a:cubicBezTo>
                    <a:pt x="762" y="244"/>
                    <a:pt x="761" y="243"/>
                    <a:pt x="761" y="242"/>
                  </a:cubicBezTo>
                  <a:cubicBezTo>
                    <a:pt x="760" y="239"/>
                    <a:pt x="760" y="239"/>
                    <a:pt x="760" y="239"/>
                  </a:cubicBezTo>
                  <a:cubicBezTo>
                    <a:pt x="760" y="241"/>
                    <a:pt x="760" y="241"/>
                    <a:pt x="760" y="241"/>
                  </a:cubicBezTo>
                  <a:cubicBezTo>
                    <a:pt x="759" y="241"/>
                    <a:pt x="759" y="241"/>
                    <a:pt x="759" y="241"/>
                  </a:cubicBezTo>
                  <a:cubicBezTo>
                    <a:pt x="757" y="246"/>
                    <a:pt x="757" y="246"/>
                    <a:pt x="757" y="246"/>
                  </a:cubicBezTo>
                  <a:cubicBezTo>
                    <a:pt x="756" y="252"/>
                    <a:pt x="756" y="252"/>
                    <a:pt x="756" y="252"/>
                  </a:cubicBezTo>
                  <a:cubicBezTo>
                    <a:pt x="758" y="258"/>
                    <a:pt x="758" y="258"/>
                    <a:pt x="758" y="258"/>
                  </a:cubicBezTo>
                  <a:cubicBezTo>
                    <a:pt x="764" y="263"/>
                    <a:pt x="764" y="263"/>
                    <a:pt x="764" y="263"/>
                  </a:cubicBezTo>
                  <a:cubicBezTo>
                    <a:pt x="765" y="264"/>
                    <a:pt x="765" y="264"/>
                    <a:pt x="765" y="264"/>
                  </a:cubicBezTo>
                  <a:cubicBezTo>
                    <a:pt x="766" y="264"/>
                    <a:pt x="766" y="264"/>
                    <a:pt x="766" y="264"/>
                  </a:cubicBezTo>
                  <a:cubicBezTo>
                    <a:pt x="771" y="266"/>
                    <a:pt x="771" y="266"/>
                    <a:pt x="771" y="266"/>
                  </a:cubicBezTo>
                  <a:cubicBezTo>
                    <a:pt x="772" y="266"/>
                    <a:pt x="773" y="267"/>
                    <a:pt x="773" y="268"/>
                  </a:cubicBezTo>
                  <a:cubicBezTo>
                    <a:pt x="772" y="269"/>
                    <a:pt x="772" y="269"/>
                    <a:pt x="771" y="269"/>
                  </a:cubicBezTo>
                  <a:cubicBezTo>
                    <a:pt x="764" y="269"/>
                    <a:pt x="764" y="269"/>
                    <a:pt x="764" y="269"/>
                  </a:cubicBezTo>
                  <a:cubicBezTo>
                    <a:pt x="764" y="268"/>
                    <a:pt x="764" y="268"/>
                    <a:pt x="764" y="268"/>
                  </a:cubicBezTo>
                  <a:cubicBezTo>
                    <a:pt x="758" y="267"/>
                    <a:pt x="758" y="267"/>
                    <a:pt x="758" y="267"/>
                  </a:cubicBezTo>
                  <a:cubicBezTo>
                    <a:pt x="757" y="272"/>
                    <a:pt x="757" y="272"/>
                    <a:pt x="757" y="272"/>
                  </a:cubicBezTo>
                  <a:cubicBezTo>
                    <a:pt x="757" y="284"/>
                    <a:pt x="757" y="284"/>
                    <a:pt x="757" y="284"/>
                  </a:cubicBezTo>
                  <a:cubicBezTo>
                    <a:pt x="756" y="285"/>
                    <a:pt x="756" y="285"/>
                    <a:pt x="756" y="285"/>
                  </a:cubicBezTo>
                  <a:cubicBezTo>
                    <a:pt x="753" y="290"/>
                    <a:pt x="753" y="290"/>
                    <a:pt x="753" y="290"/>
                  </a:cubicBezTo>
                  <a:cubicBezTo>
                    <a:pt x="752" y="291"/>
                    <a:pt x="751" y="291"/>
                    <a:pt x="750" y="291"/>
                  </a:cubicBezTo>
                  <a:cubicBezTo>
                    <a:pt x="750" y="291"/>
                    <a:pt x="749" y="290"/>
                    <a:pt x="749" y="289"/>
                  </a:cubicBezTo>
                  <a:cubicBezTo>
                    <a:pt x="751" y="282"/>
                    <a:pt x="751" y="282"/>
                    <a:pt x="751" y="282"/>
                  </a:cubicBezTo>
                  <a:cubicBezTo>
                    <a:pt x="749" y="276"/>
                    <a:pt x="749" y="276"/>
                    <a:pt x="749" y="276"/>
                  </a:cubicBezTo>
                  <a:cubicBezTo>
                    <a:pt x="749" y="275"/>
                    <a:pt x="749" y="275"/>
                    <a:pt x="749" y="275"/>
                  </a:cubicBezTo>
                  <a:cubicBezTo>
                    <a:pt x="751" y="269"/>
                    <a:pt x="751" y="269"/>
                    <a:pt x="751" y="269"/>
                  </a:cubicBezTo>
                  <a:cubicBezTo>
                    <a:pt x="751" y="264"/>
                    <a:pt x="751" y="264"/>
                    <a:pt x="751" y="264"/>
                  </a:cubicBezTo>
                  <a:cubicBezTo>
                    <a:pt x="747" y="258"/>
                    <a:pt x="747" y="258"/>
                    <a:pt x="747" y="258"/>
                  </a:cubicBezTo>
                  <a:cubicBezTo>
                    <a:pt x="747" y="257"/>
                    <a:pt x="747" y="257"/>
                    <a:pt x="747" y="257"/>
                  </a:cubicBezTo>
                  <a:cubicBezTo>
                    <a:pt x="748" y="250"/>
                    <a:pt x="748" y="250"/>
                    <a:pt x="748" y="250"/>
                  </a:cubicBezTo>
                  <a:cubicBezTo>
                    <a:pt x="747" y="244"/>
                    <a:pt x="747" y="244"/>
                    <a:pt x="747" y="244"/>
                  </a:cubicBezTo>
                  <a:cubicBezTo>
                    <a:pt x="747" y="244"/>
                    <a:pt x="747" y="244"/>
                    <a:pt x="747" y="244"/>
                  </a:cubicBezTo>
                  <a:cubicBezTo>
                    <a:pt x="747" y="241"/>
                    <a:pt x="747" y="241"/>
                    <a:pt x="747" y="241"/>
                  </a:cubicBezTo>
                  <a:cubicBezTo>
                    <a:pt x="744" y="242"/>
                    <a:pt x="744" y="242"/>
                    <a:pt x="744" y="242"/>
                  </a:cubicBezTo>
                  <a:cubicBezTo>
                    <a:pt x="739" y="246"/>
                    <a:pt x="739" y="246"/>
                    <a:pt x="739" y="246"/>
                  </a:cubicBezTo>
                  <a:cubicBezTo>
                    <a:pt x="738" y="246"/>
                    <a:pt x="738" y="246"/>
                    <a:pt x="738" y="246"/>
                  </a:cubicBezTo>
                  <a:cubicBezTo>
                    <a:pt x="732" y="247"/>
                    <a:pt x="732" y="247"/>
                    <a:pt x="732" y="247"/>
                  </a:cubicBezTo>
                  <a:cubicBezTo>
                    <a:pt x="727" y="250"/>
                    <a:pt x="727" y="250"/>
                    <a:pt x="727" y="250"/>
                  </a:cubicBezTo>
                  <a:cubicBezTo>
                    <a:pt x="723" y="256"/>
                    <a:pt x="723" y="256"/>
                    <a:pt x="723" y="256"/>
                  </a:cubicBezTo>
                  <a:cubicBezTo>
                    <a:pt x="722" y="261"/>
                    <a:pt x="722" y="261"/>
                    <a:pt x="722" y="261"/>
                  </a:cubicBezTo>
                  <a:cubicBezTo>
                    <a:pt x="720" y="267"/>
                    <a:pt x="718" y="267"/>
                    <a:pt x="719" y="275"/>
                  </a:cubicBezTo>
                  <a:cubicBezTo>
                    <a:pt x="723" y="276"/>
                    <a:pt x="723" y="276"/>
                    <a:pt x="723" y="276"/>
                  </a:cubicBezTo>
                  <a:cubicBezTo>
                    <a:pt x="728" y="274"/>
                    <a:pt x="728" y="274"/>
                    <a:pt x="728" y="274"/>
                  </a:cubicBezTo>
                  <a:cubicBezTo>
                    <a:pt x="729" y="273"/>
                    <a:pt x="730" y="274"/>
                    <a:pt x="730" y="274"/>
                  </a:cubicBezTo>
                  <a:cubicBezTo>
                    <a:pt x="731" y="275"/>
                    <a:pt x="730" y="276"/>
                    <a:pt x="730" y="276"/>
                  </a:cubicBezTo>
                  <a:cubicBezTo>
                    <a:pt x="724" y="282"/>
                    <a:pt x="724" y="282"/>
                    <a:pt x="724" y="282"/>
                  </a:cubicBezTo>
                  <a:cubicBezTo>
                    <a:pt x="722" y="287"/>
                    <a:pt x="722" y="287"/>
                    <a:pt x="722" y="287"/>
                  </a:cubicBezTo>
                  <a:cubicBezTo>
                    <a:pt x="726" y="292"/>
                    <a:pt x="726" y="292"/>
                    <a:pt x="726" y="292"/>
                  </a:cubicBezTo>
                  <a:cubicBezTo>
                    <a:pt x="726" y="293"/>
                    <a:pt x="726" y="293"/>
                    <a:pt x="726" y="293"/>
                  </a:cubicBezTo>
                  <a:cubicBezTo>
                    <a:pt x="728" y="298"/>
                    <a:pt x="728" y="298"/>
                    <a:pt x="728" y="298"/>
                  </a:cubicBezTo>
                  <a:cubicBezTo>
                    <a:pt x="732" y="298"/>
                    <a:pt x="732" y="298"/>
                    <a:pt x="732" y="298"/>
                  </a:cubicBezTo>
                  <a:cubicBezTo>
                    <a:pt x="738" y="297"/>
                    <a:pt x="738" y="297"/>
                    <a:pt x="738" y="297"/>
                  </a:cubicBezTo>
                  <a:cubicBezTo>
                    <a:pt x="740" y="298"/>
                    <a:pt x="740" y="298"/>
                    <a:pt x="740" y="298"/>
                  </a:cubicBezTo>
                  <a:cubicBezTo>
                    <a:pt x="746" y="305"/>
                    <a:pt x="746" y="305"/>
                    <a:pt x="746" y="305"/>
                  </a:cubicBezTo>
                  <a:cubicBezTo>
                    <a:pt x="746" y="305"/>
                    <a:pt x="746" y="305"/>
                    <a:pt x="746" y="305"/>
                  </a:cubicBezTo>
                  <a:cubicBezTo>
                    <a:pt x="747" y="312"/>
                    <a:pt x="747" y="312"/>
                    <a:pt x="747" y="312"/>
                  </a:cubicBezTo>
                  <a:cubicBezTo>
                    <a:pt x="751" y="317"/>
                    <a:pt x="751" y="317"/>
                    <a:pt x="751" y="317"/>
                  </a:cubicBezTo>
                  <a:cubicBezTo>
                    <a:pt x="751" y="319"/>
                    <a:pt x="751" y="319"/>
                    <a:pt x="751" y="319"/>
                  </a:cubicBezTo>
                  <a:cubicBezTo>
                    <a:pt x="751" y="320"/>
                    <a:pt x="750" y="320"/>
                    <a:pt x="750" y="320"/>
                  </a:cubicBezTo>
                  <a:cubicBezTo>
                    <a:pt x="743" y="318"/>
                    <a:pt x="743" y="318"/>
                    <a:pt x="743" y="318"/>
                  </a:cubicBezTo>
                  <a:cubicBezTo>
                    <a:pt x="742" y="317"/>
                    <a:pt x="742" y="317"/>
                    <a:pt x="742" y="317"/>
                  </a:cubicBezTo>
                  <a:cubicBezTo>
                    <a:pt x="739" y="311"/>
                    <a:pt x="739" y="311"/>
                    <a:pt x="739" y="311"/>
                  </a:cubicBezTo>
                  <a:cubicBezTo>
                    <a:pt x="739" y="310"/>
                    <a:pt x="739" y="310"/>
                    <a:pt x="739" y="310"/>
                  </a:cubicBezTo>
                  <a:cubicBezTo>
                    <a:pt x="738" y="306"/>
                    <a:pt x="738" y="306"/>
                    <a:pt x="738" y="306"/>
                  </a:cubicBezTo>
                  <a:cubicBezTo>
                    <a:pt x="733" y="306"/>
                    <a:pt x="733" y="306"/>
                    <a:pt x="733" y="306"/>
                  </a:cubicBezTo>
                  <a:cubicBezTo>
                    <a:pt x="732" y="306"/>
                    <a:pt x="732" y="306"/>
                    <a:pt x="732" y="306"/>
                  </a:cubicBezTo>
                  <a:cubicBezTo>
                    <a:pt x="726" y="304"/>
                    <a:pt x="726" y="304"/>
                    <a:pt x="726" y="304"/>
                  </a:cubicBezTo>
                  <a:cubicBezTo>
                    <a:pt x="725" y="304"/>
                    <a:pt x="725" y="304"/>
                    <a:pt x="725" y="304"/>
                  </a:cubicBezTo>
                  <a:cubicBezTo>
                    <a:pt x="721" y="298"/>
                    <a:pt x="721" y="298"/>
                    <a:pt x="721" y="298"/>
                  </a:cubicBezTo>
                  <a:cubicBezTo>
                    <a:pt x="716" y="292"/>
                    <a:pt x="716" y="292"/>
                    <a:pt x="716" y="292"/>
                  </a:cubicBezTo>
                  <a:cubicBezTo>
                    <a:pt x="716" y="292"/>
                    <a:pt x="716" y="292"/>
                    <a:pt x="716" y="292"/>
                  </a:cubicBezTo>
                  <a:cubicBezTo>
                    <a:pt x="714" y="285"/>
                    <a:pt x="714" y="285"/>
                    <a:pt x="714" y="285"/>
                  </a:cubicBezTo>
                  <a:cubicBezTo>
                    <a:pt x="713" y="285"/>
                    <a:pt x="713" y="285"/>
                    <a:pt x="713" y="285"/>
                  </a:cubicBezTo>
                  <a:cubicBezTo>
                    <a:pt x="713" y="281"/>
                    <a:pt x="713" y="281"/>
                    <a:pt x="713" y="281"/>
                  </a:cubicBezTo>
                  <a:cubicBezTo>
                    <a:pt x="708" y="282"/>
                    <a:pt x="708" y="282"/>
                    <a:pt x="708" y="282"/>
                  </a:cubicBezTo>
                  <a:cubicBezTo>
                    <a:pt x="702" y="285"/>
                    <a:pt x="702" y="285"/>
                    <a:pt x="702" y="285"/>
                  </a:cubicBezTo>
                  <a:cubicBezTo>
                    <a:pt x="698" y="287"/>
                    <a:pt x="698" y="287"/>
                    <a:pt x="698" y="287"/>
                  </a:cubicBezTo>
                  <a:cubicBezTo>
                    <a:pt x="699" y="291"/>
                    <a:pt x="699" y="291"/>
                    <a:pt x="699" y="291"/>
                  </a:cubicBezTo>
                  <a:cubicBezTo>
                    <a:pt x="704" y="297"/>
                    <a:pt x="704" y="297"/>
                    <a:pt x="704" y="297"/>
                  </a:cubicBezTo>
                  <a:cubicBezTo>
                    <a:pt x="704" y="297"/>
                    <a:pt x="704" y="297"/>
                    <a:pt x="704" y="297"/>
                  </a:cubicBezTo>
                  <a:cubicBezTo>
                    <a:pt x="708" y="303"/>
                    <a:pt x="708" y="303"/>
                    <a:pt x="708" y="303"/>
                  </a:cubicBezTo>
                  <a:cubicBezTo>
                    <a:pt x="713" y="306"/>
                    <a:pt x="713" y="306"/>
                    <a:pt x="713" y="306"/>
                  </a:cubicBezTo>
                  <a:cubicBezTo>
                    <a:pt x="719" y="306"/>
                    <a:pt x="719" y="306"/>
                    <a:pt x="719" y="306"/>
                  </a:cubicBezTo>
                  <a:cubicBezTo>
                    <a:pt x="720" y="307"/>
                    <a:pt x="720" y="307"/>
                    <a:pt x="720" y="307"/>
                  </a:cubicBezTo>
                  <a:cubicBezTo>
                    <a:pt x="726" y="312"/>
                    <a:pt x="726" y="312"/>
                    <a:pt x="726" y="312"/>
                  </a:cubicBezTo>
                  <a:cubicBezTo>
                    <a:pt x="726" y="312"/>
                    <a:pt x="727" y="313"/>
                    <a:pt x="726" y="314"/>
                  </a:cubicBezTo>
                  <a:cubicBezTo>
                    <a:pt x="726" y="314"/>
                    <a:pt x="725" y="315"/>
                    <a:pt x="724" y="315"/>
                  </a:cubicBezTo>
                  <a:cubicBezTo>
                    <a:pt x="718" y="313"/>
                    <a:pt x="718" y="313"/>
                    <a:pt x="718" y="313"/>
                  </a:cubicBezTo>
                  <a:cubicBezTo>
                    <a:pt x="718" y="313"/>
                    <a:pt x="718" y="313"/>
                    <a:pt x="718" y="313"/>
                  </a:cubicBezTo>
                  <a:cubicBezTo>
                    <a:pt x="713" y="312"/>
                    <a:pt x="713" y="312"/>
                    <a:pt x="713" y="312"/>
                  </a:cubicBezTo>
                  <a:cubicBezTo>
                    <a:pt x="712" y="316"/>
                    <a:pt x="712" y="316"/>
                    <a:pt x="712" y="316"/>
                  </a:cubicBezTo>
                  <a:cubicBezTo>
                    <a:pt x="711" y="317"/>
                    <a:pt x="711" y="317"/>
                    <a:pt x="711" y="317"/>
                  </a:cubicBezTo>
                  <a:cubicBezTo>
                    <a:pt x="710" y="317"/>
                    <a:pt x="710" y="317"/>
                    <a:pt x="710" y="317"/>
                  </a:cubicBezTo>
                  <a:cubicBezTo>
                    <a:pt x="704" y="314"/>
                    <a:pt x="704" y="314"/>
                    <a:pt x="704" y="314"/>
                  </a:cubicBezTo>
                  <a:cubicBezTo>
                    <a:pt x="704" y="320"/>
                    <a:pt x="704" y="320"/>
                    <a:pt x="704" y="320"/>
                  </a:cubicBezTo>
                  <a:cubicBezTo>
                    <a:pt x="704" y="321"/>
                    <a:pt x="704" y="321"/>
                    <a:pt x="704" y="321"/>
                  </a:cubicBezTo>
                  <a:cubicBezTo>
                    <a:pt x="703" y="326"/>
                    <a:pt x="703" y="326"/>
                    <a:pt x="703" y="326"/>
                  </a:cubicBezTo>
                  <a:cubicBezTo>
                    <a:pt x="703" y="326"/>
                    <a:pt x="702" y="327"/>
                    <a:pt x="702" y="327"/>
                  </a:cubicBezTo>
                  <a:cubicBezTo>
                    <a:pt x="701" y="327"/>
                    <a:pt x="700" y="327"/>
                    <a:pt x="700" y="326"/>
                  </a:cubicBezTo>
                  <a:cubicBezTo>
                    <a:pt x="699" y="324"/>
                    <a:pt x="699" y="324"/>
                    <a:pt x="699" y="324"/>
                  </a:cubicBezTo>
                  <a:cubicBezTo>
                    <a:pt x="699" y="324"/>
                    <a:pt x="699" y="324"/>
                    <a:pt x="699" y="324"/>
                  </a:cubicBezTo>
                  <a:cubicBezTo>
                    <a:pt x="699" y="318"/>
                    <a:pt x="699" y="318"/>
                    <a:pt x="699" y="318"/>
                  </a:cubicBezTo>
                  <a:cubicBezTo>
                    <a:pt x="698" y="312"/>
                    <a:pt x="698" y="312"/>
                    <a:pt x="698" y="312"/>
                  </a:cubicBezTo>
                  <a:cubicBezTo>
                    <a:pt x="697" y="305"/>
                    <a:pt x="697" y="305"/>
                    <a:pt x="697" y="305"/>
                  </a:cubicBezTo>
                  <a:cubicBezTo>
                    <a:pt x="692" y="301"/>
                    <a:pt x="692" y="301"/>
                    <a:pt x="692" y="301"/>
                  </a:cubicBezTo>
                  <a:cubicBezTo>
                    <a:pt x="691" y="300"/>
                    <a:pt x="691" y="300"/>
                    <a:pt x="691" y="300"/>
                  </a:cubicBezTo>
                  <a:cubicBezTo>
                    <a:pt x="690" y="296"/>
                    <a:pt x="690" y="296"/>
                    <a:pt x="690" y="296"/>
                  </a:cubicBezTo>
                  <a:cubicBezTo>
                    <a:pt x="687" y="296"/>
                    <a:pt x="687" y="296"/>
                    <a:pt x="687" y="296"/>
                  </a:cubicBezTo>
                  <a:cubicBezTo>
                    <a:pt x="685" y="300"/>
                    <a:pt x="685" y="300"/>
                    <a:pt x="685" y="300"/>
                  </a:cubicBezTo>
                  <a:cubicBezTo>
                    <a:pt x="685" y="300"/>
                    <a:pt x="685" y="300"/>
                    <a:pt x="685" y="300"/>
                  </a:cubicBezTo>
                  <a:cubicBezTo>
                    <a:pt x="684" y="306"/>
                    <a:pt x="684" y="306"/>
                    <a:pt x="684" y="306"/>
                  </a:cubicBezTo>
                  <a:cubicBezTo>
                    <a:pt x="683" y="312"/>
                    <a:pt x="683" y="312"/>
                    <a:pt x="683" y="312"/>
                  </a:cubicBezTo>
                  <a:cubicBezTo>
                    <a:pt x="683" y="313"/>
                    <a:pt x="683" y="313"/>
                    <a:pt x="683" y="313"/>
                  </a:cubicBezTo>
                  <a:cubicBezTo>
                    <a:pt x="679" y="318"/>
                    <a:pt x="679" y="318"/>
                    <a:pt x="679" y="318"/>
                  </a:cubicBezTo>
                  <a:cubicBezTo>
                    <a:pt x="680" y="324"/>
                    <a:pt x="680" y="324"/>
                    <a:pt x="680" y="324"/>
                  </a:cubicBezTo>
                  <a:cubicBezTo>
                    <a:pt x="684" y="326"/>
                    <a:pt x="684" y="326"/>
                    <a:pt x="684" y="326"/>
                  </a:cubicBezTo>
                  <a:cubicBezTo>
                    <a:pt x="685" y="326"/>
                    <a:pt x="685" y="327"/>
                    <a:pt x="685" y="328"/>
                  </a:cubicBezTo>
                  <a:cubicBezTo>
                    <a:pt x="684" y="333"/>
                    <a:pt x="684" y="333"/>
                    <a:pt x="684" y="333"/>
                  </a:cubicBezTo>
                  <a:cubicBezTo>
                    <a:pt x="685" y="338"/>
                    <a:pt x="685" y="338"/>
                    <a:pt x="685" y="338"/>
                  </a:cubicBezTo>
                  <a:cubicBezTo>
                    <a:pt x="685" y="340"/>
                    <a:pt x="685" y="340"/>
                    <a:pt x="685" y="340"/>
                  </a:cubicBezTo>
                  <a:cubicBezTo>
                    <a:pt x="683" y="340"/>
                    <a:pt x="683" y="340"/>
                    <a:pt x="683" y="340"/>
                  </a:cubicBezTo>
                  <a:cubicBezTo>
                    <a:pt x="678" y="339"/>
                    <a:pt x="678" y="339"/>
                    <a:pt x="678" y="339"/>
                  </a:cubicBezTo>
                  <a:cubicBezTo>
                    <a:pt x="673" y="343"/>
                    <a:pt x="673" y="343"/>
                    <a:pt x="673" y="343"/>
                  </a:cubicBezTo>
                  <a:cubicBezTo>
                    <a:pt x="672" y="343"/>
                    <a:pt x="672" y="343"/>
                    <a:pt x="672" y="343"/>
                  </a:cubicBezTo>
                  <a:cubicBezTo>
                    <a:pt x="668" y="344"/>
                    <a:pt x="668" y="344"/>
                    <a:pt x="668" y="344"/>
                  </a:cubicBezTo>
                  <a:cubicBezTo>
                    <a:pt x="667" y="349"/>
                    <a:pt x="667" y="349"/>
                    <a:pt x="667" y="349"/>
                  </a:cubicBezTo>
                  <a:cubicBezTo>
                    <a:pt x="667" y="350"/>
                    <a:pt x="667" y="350"/>
                    <a:pt x="667" y="350"/>
                  </a:cubicBezTo>
                  <a:cubicBezTo>
                    <a:pt x="662" y="356"/>
                    <a:pt x="662" y="356"/>
                    <a:pt x="662" y="356"/>
                  </a:cubicBezTo>
                  <a:cubicBezTo>
                    <a:pt x="660" y="361"/>
                    <a:pt x="660" y="361"/>
                    <a:pt x="660" y="361"/>
                  </a:cubicBezTo>
                  <a:cubicBezTo>
                    <a:pt x="661" y="366"/>
                    <a:pt x="661" y="366"/>
                    <a:pt x="661" y="366"/>
                  </a:cubicBezTo>
                  <a:cubicBezTo>
                    <a:pt x="661" y="367"/>
                    <a:pt x="661" y="367"/>
                    <a:pt x="661" y="367"/>
                  </a:cubicBezTo>
                  <a:cubicBezTo>
                    <a:pt x="660" y="370"/>
                    <a:pt x="660" y="370"/>
                    <a:pt x="660" y="370"/>
                  </a:cubicBezTo>
                  <a:cubicBezTo>
                    <a:pt x="663" y="369"/>
                    <a:pt x="663" y="369"/>
                    <a:pt x="663" y="369"/>
                  </a:cubicBezTo>
                  <a:cubicBezTo>
                    <a:pt x="663" y="369"/>
                    <a:pt x="663" y="369"/>
                    <a:pt x="663" y="369"/>
                  </a:cubicBezTo>
                  <a:cubicBezTo>
                    <a:pt x="670" y="368"/>
                    <a:pt x="670" y="368"/>
                    <a:pt x="670" y="368"/>
                  </a:cubicBezTo>
                  <a:cubicBezTo>
                    <a:pt x="671" y="369"/>
                    <a:pt x="671" y="369"/>
                    <a:pt x="671" y="369"/>
                  </a:cubicBezTo>
                  <a:cubicBezTo>
                    <a:pt x="677" y="375"/>
                    <a:pt x="677" y="375"/>
                    <a:pt x="677" y="375"/>
                  </a:cubicBezTo>
                  <a:cubicBezTo>
                    <a:pt x="677" y="377"/>
                    <a:pt x="677" y="377"/>
                    <a:pt x="677" y="377"/>
                  </a:cubicBezTo>
                  <a:cubicBezTo>
                    <a:pt x="676" y="378"/>
                    <a:pt x="675" y="378"/>
                    <a:pt x="674" y="378"/>
                  </a:cubicBezTo>
                  <a:cubicBezTo>
                    <a:pt x="669" y="375"/>
                    <a:pt x="669" y="375"/>
                    <a:pt x="669" y="375"/>
                  </a:cubicBezTo>
                  <a:cubicBezTo>
                    <a:pt x="665" y="379"/>
                    <a:pt x="665" y="379"/>
                    <a:pt x="665" y="379"/>
                  </a:cubicBezTo>
                  <a:cubicBezTo>
                    <a:pt x="667" y="383"/>
                    <a:pt x="667" y="383"/>
                    <a:pt x="667" y="383"/>
                  </a:cubicBezTo>
                  <a:cubicBezTo>
                    <a:pt x="672" y="386"/>
                    <a:pt x="672" y="386"/>
                    <a:pt x="672" y="386"/>
                  </a:cubicBezTo>
                  <a:cubicBezTo>
                    <a:pt x="673" y="387"/>
                    <a:pt x="673" y="388"/>
                    <a:pt x="673" y="388"/>
                  </a:cubicBezTo>
                  <a:cubicBezTo>
                    <a:pt x="673" y="389"/>
                    <a:pt x="672" y="390"/>
                    <a:pt x="671" y="389"/>
                  </a:cubicBezTo>
                  <a:cubicBezTo>
                    <a:pt x="665" y="388"/>
                    <a:pt x="665" y="388"/>
                    <a:pt x="665" y="388"/>
                  </a:cubicBezTo>
                  <a:cubicBezTo>
                    <a:pt x="665" y="388"/>
                    <a:pt x="665" y="388"/>
                    <a:pt x="665" y="388"/>
                  </a:cubicBezTo>
                  <a:cubicBezTo>
                    <a:pt x="659" y="387"/>
                    <a:pt x="659" y="387"/>
                    <a:pt x="659" y="387"/>
                  </a:cubicBezTo>
                  <a:cubicBezTo>
                    <a:pt x="655" y="390"/>
                    <a:pt x="655" y="390"/>
                    <a:pt x="655" y="390"/>
                  </a:cubicBezTo>
                  <a:cubicBezTo>
                    <a:pt x="659" y="393"/>
                    <a:pt x="659" y="393"/>
                    <a:pt x="659" y="393"/>
                  </a:cubicBezTo>
                  <a:cubicBezTo>
                    <a:pt x="660" y="393"/>
                    <a:pt x="660" y="393"/>
                    <a:pt x="660" y="393"/>
                  </a:cubicBezTo>
                  <a:cubicBezTo>
                    <a:pt x="661" y="393"/>
                    <a:pt x="661" y="393"/>
                    <a:pt x="661" y="393"/>
                  </a:cubicBezTo>
                  <a:cubicBezTo>
                    <a:pt x="662" y="394"/>
                    <a:pt x="662" y="394"/>
                    <a:pt x="662" y="394"/>
                  </a:cubicBezTo>
                  <a:cubicBezTo>
                    <a:pt x="667" y="400"/>
                    <a:pt x="667" y="400"/>
                    <a:pt x="667" y="400"/>
                  </a:cubicBezTo>
                  <a:cubicBezTo>
                    <a:pt x="668" y="402"/>
                    <a:pt x="668" y="402"/>
                    <a:pt x="668" y="402"/>
                  </a:cubicBezTo>
                  <a:cubicBezTo>
                    <a:pt x="667" y="403"/>
                    <a:pt x="666" y="403"/>
                    <a:pt x="666" y="403"/>
                  </a:cubicBezTo>
                  <a:cubicBezTo>
                    <a:pt x="654" y="399"/>
                    <a:pt x="654" y="399"/>
                    <a:pt x="654" y="399"/>
                  </a:cubicBezTo>
                  <a:cubicBezTo>
                    <a:pt x="649" y="400"/>
                    <a:pt x="649" y="400"/>
                    <a:pt x="649" y="400"/>
                  </a:cubicBezTo>
                  <a:cubicBezTo>
                    <a:pt x="645" y="405"/>
                    <a:pt x="645" y="405"/>
                    <a:pt x="645" y="405"/>
                  </a:cubicBezTo>
                  <a:cubicBezTo>
                    <a:pt x="644" y="406"/>
                    <a:pt x="644" y="406"/>
                    <a:pt x="644" y="406"/>
                  </a:cubicBezTo>
                  <a:cubicBezTo>
                    <a:pt x="643" y="405"/>
                    <a:pt x="643" y="405"/>
                    <a:pt x="643" y="405"/>
                  </a:cubicBezTo>
                  <a:cubicBezTo>
                    <a:pt x="638" y="402"/>
                    <a:pt x="638" y="402"/>
                    <a:pt x="638" y="402"/>
                  </a:cubicBezTo>
                  <a:cubicBezTo>
                    <a:pt x="633" y="405"/>
                    <a:pt x="633" y="405"/>
                    <a:pt x="633" y="405"/>
                  </a:cubicBezTo>
                  <a:cubicBezTo>
                    <a:pt x="633" y="406"/>
                    <a:pt x="633" y="406"/>
                    <a:pt x="633" y="406"/>
                  </a:cubicBezTo>
                  <a:cubicBezTo>
                    <a:pt x="627" y="408"/>
                    <a:pt x="627" y="408"/>
                    <a:pt x="627" y="408"/>
                  </a:cubicBezTo>
                  <a:cubicBezTo>
                    <a:pt x="623" y="413"/>
                    <a:pt x="623" y="413"/>
                    <a:pt x="623" y="413"/>
                  </a:cubicBezTo>
                  <a:cubicBezTo>
                    <a:pt x="621" y="418"/>
                    <a:pt x="621" y="418"/>
                    <a:pt x="621" y="418"/>
                  </a:cubicBezTo>
                  <a:cubicBezTo>
                    <a:pt x="624" y="423"/>
                    <a:pt x="624" y="423"/>
                    <a:pt x="624" y="423"/>
                  </a:cubicBezTo>
                  <a:cubicBezTo>
                    <a:pt x="624" y="425"/>
                    <a:pt x="624" y="425"/>
                    <a:pt x="624" y="425"/>
                  </a:cubicBezTo>
                  <a:cubicBezTo>
                    <a:pt x="622" y="425"/>
                    <a:pt x="622" y="425"/>
                    <a:pt x="622" y="425"/>
                  </a:cubicBezTo>
                  <a:cubicBezTo>
                    <a:pt x="620" y="425"/>
                    <a:pt x="620" y="425"/>
                    <a:pt x="620" y="425"/>
                  </a:cubicBezTo>
                  <a:cubicBezTo>
                    <a:pt x="618" y="426"/>
                    <a:pt x="618" y="426"/>
                    <a:pt x="618" y="426"/>
                  </a:cubicBezTo>
                  <a:cubicBezTo>
                    <a:pt x="620" y="431"/>
                    <a:pt x="620" y="431"/>
                    <a:pt x="620" y="431"/>
                  </a:cubicBezTo>
                  <a:cubicBezTo>
                    <a:pt x="622" y="435"/>
                    <a:pt x="622" y="435"/>
                    <a:pt x="622" y="435"/>
                  </a:cubicBezTo>
                  <a:cubicBezTo>
                    <a:pt x="626" y="434"/>
                    <a:pt x="626" y="434"/>
                    <a:pt x="626" y="434"/>
                  </a:cubicBezTo>
                  <a:cubicBezTo>
                    <a:pt x="632" y="432"/>
                    <a:pt x="632" y="432"/>
                    <a:pt x="632" y="432"/>
                  </a:cubicBezTo>
                  <a:cubicBezTo>
                    <a:pt x="638" y="426"/>
                    <a:pt x="638" y="426"/>
                    <a:pt x="638" y="426"/>
                  </a:cubicBezTo>
                  <a:cubicBezTo>
                    <a:pt x="639" y="426"/>
                    <a:pt x="639" y="426"/>
                    <a:pt x="639" y="426"/>
                  </a:cubicBezTo>
                  <a:cubicBezTo>
                    <a:pt x="645" y="427"/>
                    <a:pt x="645" y="427"/>
                    <a:pt x="645" y="427"/>
                  </a:cubicBezTo>
                  <a:cubicBezTo>
                    <a:pt x="646" y="427"/>
                    <a:pt x="646" y="427"/>
                    <a:pt x="646" y="427"/>
                  </a:cubicBezTo>
                  <a:cubicBezTo>
                    <a:pt x="646" y="429"/>
                    <a:pt x="646" y="429"/>
                    <a:pt x="646" y="429"/>
                  </a:cubicBezTo>
                  <a:cubicBezTo>
                    <a:pt x="646" y="432"/>
                    <a:pt x="646" y="432"/>
                    <a:pt x="646" y="432"/>
                  </a:cubicBezTo>
                  <a:cubicBezTo>
                    <a:pt x="649" y="432"/>
                    <a:pt x="649" y="432"/>
                    <a:pt x="649" y="432"/>
                  </a:cubicBezTo>
                  <a:cubicBezTo>
                    <a:pt x="656" y="429"/>
                    <a:pt x="656" y="429"/>
                    <a:pt x="656" y="429"/>
                  </a:cubicBezTo>
                  <a:cubicBezTo>
                    <a:pt x="661" y="422"/>
                    <a:pt x="661" y="422"/>
                    <a:pt x="661" y="422"/>
                  </a:cubicBezTo>
                  <a:cubicBezTo>
                    <a:pt x="663" y="422"/>
                    <a:pt x="663" y="422"/>
                    <a:pt x="663" y="422"/>
                  </a:cubicBezTo>
                  <a:cubicBezTo>
                    <a:pt x="668" y="423"/>
                    <a:pt x="668" y="423"/>
                    <a:pt x="668" y="423"/>
                  </a:cubicBezTo>
                  <a:cubicBezTo>
                    <a:pt x="669" y="424"/>
                    <a:pt x="669" y="424"/>
                    <a:pt x="669" y="424"/>
                  </a:cubicBezTo>
                  <a:cubicBezTo>
                    <a:pt x="669" y="425"/>
                    <a:pt x="669" y="425"/>
                    <a:pt x="669" y="425"/>
                  </a:cubicBezTo>
                  <a:cubicBezTo>
                    <a:pt x="668" y="428"/>
                    <a:pt x="668" y="428"/>
                    <a:pt x="668" y="428"/>
                  </a:cubicBezTo>
                  <a:cubicBezTo>
                    <a:pt x="671" y="427"/>
                    <a:pt x="671" y="427"/>
                    <a:pt x="671" y="427"/>
                  </a:cubicBezTo>
                  <a:cubicBezTo>
                    <a:pt x="672" y="427"/>
                    <a:pt x="672" y="427"/>
                    <a:pt x="672" y="427"/>
                  </a:cubicBezTo>
                  <a:cubicBezTo>
                    <a:pt x="678" y="431"/>
                    <a:pt x="678" y="431"/>
                    <a:pt x="678" y="431"/>
                  </a:cubicBezTo>
                  <a:cubicBezTo>
                    <a:pt x="678" y="431"/>
                    <a:pt x="678" y="431"/>
                    <a:pt x="678" y="431"/>
                  </a:cubicBezTo>
                  <a:cubicBezTo>
                    <a:pt x="684" y="435"/>
                    <a:pt x="684" y="435"/>
                    <a:pt x="684" y="435"/>
                  </a:cubicBezTo>
                  <a:cubicBezTo>
                    <a:pt x="685" y="435"/>
                    <a:pt x="685" y="436"/>
                    <a:pt x="685" y="437"/>
                  </a:cubicBezTo>
                  <a:cubicBezTo>
                    <a:pt x="684" y="438"/>
                    <a:pt x="683" y="438"/>
                    <a:pt x="682" y="438"/>
                  </a:cubicBezTo>
                  <a:cubicBezTo>
                    <a:pt x="677" y="435"/>
                    <a:pt x="677" y="435"/>
                    <a:pt x="677" y="435"/>
                  </a:cubicBezTo>
                  <a:cubicBezTo>
                    <a:pt x="675" y="435"/>
                    <a:pt x="675" y="435"/>
                    <a:pt x="675" y="435"/>
                  </a:cubicBezTo>
                  <a:cubicBezTo>
                    <a:pt x="674" y="435"/>
                    <a:pt x="674" y="435"/>
                    <a:pt x="674" y="435"/>
                  </a:cubicBezTo>
                  <a:cubicBezTo>
                    <a:pt x="668" y="433"/>
                    <a:pt x="668" y="433"/>
                    <a:pt x="668" y="433"/>
                  </a:cubicBezTo>
                  <a:cubicBezTo>
                    <a:pt x="665" y="434"/>
                    <a:pt x="665" y="434"/>
                    <a:pt x="665" y="434"/>
                  </a:cubicBezTo>
                  <a:cubicBezTo>
                    <a:pt x="666" y="437"/>
                    <a:pt x="666" y="437"/>
                    <a:pt x="666" y="437"/>
                  </a:cubicBezTo>
                  <a:cubicBezTo>
                    <a:pt x="667" y="438"/>
                    <a:pt x="667" y="438"/>
                    <a:pt x="667" y="438"/>
                  </a:cubicBezTo>
                  <a:cubicBezTo>
                    <a:pt x="672" y="441"/>
                    <a:pt x="672" y="441"/>
                    <a:pt x="672" y="441"/>
                  </a:cubicBezTo>
                  <a:cubicBezTo>
                    <a:pt x="673" y="442"/>
                    <a:pt x="673" y="443"/>
                    <a:pt x="673" y="444"/>
                  </a:cubicBezTo>
                  <a:cubicBezTo>
                    <a:pt x="672" y="444"/>
                    <a:pt x="671" y="445"/>
                    <a:pt x="671" y="444"/>
                  </a:cubicBezTo>
                  <a:cubicBezTo>
                    <a:pt x="664" y="442"/>
                    <a:pt x="664" y="442"/>
                    <a:pt x="664" y="442"/>
                  </a:cubicBezTo>
                  <a:cubicBezTo>
                    <a:pt x="663" y="441"/>
                    <a:pt x="663" y="441"/>
                    <a:pt x="663" y="441"/>
                  </a:cubicBezTo>
                  <a:cubicBezTo>
                    <a:pt x="662" y="440"/>
                    <a:pt x="662" y="440"/>
                    <a:pt x="662" y="440"/>
                  </a:cubicBezTo>
                  <a:cubicBezTo>
                    <a:pt x="658" y="442"/>
                    <a:pt x="658" y="442"/>
                    <a:pt x="658" y="442"/>
                  </a:cubicBezTo>
                  <a:cubicBezTo>
                    <a:pt x="658" y="446"/>
                    <a:pt x="658" y="446"/>
                    <a:pt x="658" y="446"/>
                  </a:cubicBezTo>
                  <a:cubicBezTo>
                    <a:pt x="659" y="450"/>
                    <a:pt x="659" y="450"/>
                    <a:pt x="659" y="450"/>
                  </a:cubicBezTo>
                  <a:cubicBezTo>
                    <a:pt x="664" y="453"/>
                    <a:pt x="664" y="453"/>
                    <a:pt x="664" y="453"/>
                  </a:cubicBezTo>
                  <a:cubicBezTo>
                    <a:pt x="665" y="455"/>
                    <a:pt x="665" y="455"/>
                    <a:pt x="665" y="455"/>
                  </a:cubicBezTo>
                  <a:cubicBezTo>
                    <a:pt x="665" y="461"/>
                    <a:pt x="665" y="461"/>
                    <a:pt x="665" y="461"/>
                  </a:cubicBezTo>
                  <a:cubicBezTo>
                    <a:pt x="665" y="467"/>
                    <a:pt x="665" y="467"/>
                    <a:pt x="665" y="467"/>
                  </a:cubicBezTo>
                  <a:cubicBezTo>
                    <a:pt x="665" y="468"/>
                    <a:pt x="665" y="469"/>
                    <a:pt x="664" y="469"/>
                  </a:cubicBezTo>
                  <a:cubicBezTo>
                    <a:pt x="663" y="469"/>
                    <a:pt x="662" y="469"/>
                    <a:pt x="662" y="468"/>
                  </a:cubicBezTo>
                  <a:cubicBezTo>
                    <a:pt x="659" y="461"/>
                    <a:pt x="659" y="461"/>
                    <a:pt x="659" y="461"/>
                  </a:cubicBezTo>
                  <a:cubicBezTo>
                    <a:pt x="659" y="461"/>
                    <a:pt x="659" y="461"/>
                    <a:pt x="659" y="461"/>
                  </a:cubicBezTo>
                  <a:cubicBezTo>
                    <a:pt x="658" y="455"/>
                    <a:pt x="658" y="455"/>
                    <a:pt x="658" y="455"/>
                  </a:cubicBezTo>
                  <a:cubicBezTo>
                    <a:pt x="654" y="449"/>
                    <a:pt x="654" y="449"/>
                    <a:pt x="654" y="449"/>
                  </a:cubicBezTo>
                  <a:cubicBezTo>
                    <a:pt x="654" y="448"/>
                    <a:pt x="654" y="448"/>
                    <a:pt x="654" y="448"/>
                  </a:cubicBezTo>
                  <a:cubicBezTo>
                    <a:pt x="654" y="448"/>
                    <a:pt x="654" y="448"/>
                    <a:pt x="654" y="448"/>
                  </a:cubicBezTo>
                  <a:cubicBezTo>
                    <a:pt x="649" y="445"/>
                    <a:pt x="649" y="445"/>
                    <a:pt x="649" y="445"/>
                  </a:cubicBezTo>
                  <a:cubicBezTo>
                    <a:pt x="645" y="449"/>
                    <a:pt x="645" y="449"/>
                    <a:pt x="645" y="449"/>
                  </a:cubicBezTo>
                  <a:cubicBezTo>
                    <a:pt x="644" y="449"/>
                    <a:pt x="644" y="449"/>
                    <a:pt x="644" y="449"/>
                  </a:cubicBezTo>
                  <a:cubicBezTo>
                    <a:pt x="638" y="451"/>
                    <a:pt x="638" y="451"/>
                    <a:pt x="638" y="451"/>
                  </a:cubicBezTo>
                  <a:cubicBezTo>
                    <a:pt x="637" y="451"/>
                    <a:pt x="637" y="451"/>
                    <a:pt x="637" y="451"/>
                  </a:cubicBezTo>
                  <a:cubicBezTo>
                    <a:pt x="636" y="450"/>
                    <a:pt x="636" y="450"/>
                    <a:pt x="636" y="450"/>
                  </a:cubicBezTo>
                  <a:cubicBezTo>
                    <a:pt x="635" y="444"/>
                    <a:pt x="635" y="444"/>
                    <a:pt x="635" y="444"/>
                  </a:cubicBezTo>
                  <a:cubicBezTo>
                    <a:pt x="627" y="438"/>
                    <a:pt x="618" y="446"/>
                    <a:pt x="611" y="449"/>
                  </a:cubicBezTo>
                  <a:cubicBezTo>
                    <a:pt x="614" y="453"/>
                    <a:pt x="614" y="453"/>
                    <a:pt x="614" y="453"/>
                  </a:cubicBezTo>
                  <a:cubicBezTo>
                    <a:pt x="619" y="455"/>
                    <a:pt x="619" y="455"/>
                    <a:pt x="619" y="455"/>
                  </a:cubicBezTo>
                  <a:cubicBezTo>
                    <a:pt x="621" y="455"/>
                    <a:pt x="621" y="455"/>
                    <a:pt x="621" y="455"/>
                  </a:cubicBezTo>
                  <a:cubicBezTo>
                    <a:pt x="623" y="456"/>
                    <a:pt x="623" y="456"/>
                    <a:pt x="623" y="456"/>
                  </a:cubicBezTo>
                  <a:cubicBezTo>
                    <a:pt x="628" y="462"/>
                    <a:pt x="628" y="462"/>
                    <a:pt x="628" y="462"/>
                  </a:cubicBezTo>
                  <a:cubicBezTo>
                    <a:pt x="628" y="462"/>
                    <a:pt x="628" y="462"/>
                    <a:pt x="628" y="462"/>
                  </a:cubicBezTo>
                  <a:cubicBezTo>
                    <a:pt x="631" y="468"/>
                    <a:pt x="631" y="468"/>
                    <a:pt x="631" y="468"/>
                  </a:cubicBezTo>
                  <a:cubicBezTo>
                    <a:pt x="636" y="471"/>
                    <a:pt x="636" y="471"/>
                    <a:pt x="636" y="471"/>
                  </a:cubicBezTo>
                  <a:cubicBezTo>
                    <a:pt x="637" y="472"/>
                    <a:pt x="637" y="473"/>
                    <a:pt x="637" y="473"/>
                  </a:cubicBezTo>
                  <a:cubicBezTo>
                    <a:pt x="636" y="474"/>
                    <a:pt x="635" y="475"/>
                    <a:pt x="635" y="474"/>
                  </a:cubicBezTo>
                  <a:cubicBezTo>
                    <a:pt x="628" y="472"/>
                    <a:pt x="628" y="472"/>
                    <a:pt x="628" y="472"/>
                  </a:cubicBezTo>
                  <a:cubicBezTo>
                    <a:pt x="628" y="472"/>
                    <a:pt x="628" y="472"/>
                    <a:pt x="628" y="472"/>
                  </a:cubicBezTo>
                  <a:cubicBezTo>
                    <a:pt x="628" y="472"/>
                    <a:pt x="628" y="472"/>
                    <a:pt x="628" y="472"/>
                  </a:cubicBezTo>
                  <a:cubicBezTo>
                    <a:pt x="628" y="473"/>
                    <a:pt x="627" y="473"/>
                    <a:pt x="626" y="473"/>
                  </a:cubicBezTo>
                  <a:cubicBezTo>
                    <a:pt x="620" y="473"/>
                    <a:pt x="620" y="473"/>
                    <a:pt x="620" y="473"/>
                  </a:cubicBezTo>
                  <a:cubicBezTo>
                    <a:pt x="620" y="473"/>
                    <a:pt x="620" y="473"/>
                    <a:pt x="620" y="473"/>
                  </a:cubicBezTo>
                  <a:cubicBezTo>
                    <a:pt x="620" y="478"/>
                    <a:pt x="620" y="478"/>
                    <a:pt x="620" y="478"/>
                  </a:cubicBezTo>
                  <a:cubicBezTo>
                    <a:pt x="620" y="478"/>
                    <a:pt x="619" y="478"/>
                    <a:pt x="619" y="479"/>
                  </a:cubicBezTo>
                  <a:cubicBezTo>
                    <a:pt x="620" y="478"/>
                    <a:pt x="620" y="478"/>
                    <a:pt x="620" y="478"/>
                  </a:cubicBezTo>
                  <a:cubicBezTo>
                    <a:pt x="627" y="482"/>
                    <a:pt x="627" y="482"/>
                    <a:pt x="627" y="482"/>
                  </a:cubicBezTo>
                  <a:cubicBezTo>
                    <a:pt x="632" y="482"/>
                    <a:pt x="632" y="482"/>
                    <a:pt x="632" y="482"/>
                  </a:cubicBezTo>
                  <a:cubicBezTo>
                    <a:pt x="633" y="482"/>
                    <a:pt x="634" y="482"/>
                    <a:pt x="634" y="483"/>
                  </a:cubicBezTo>
                  <a:cubicBezTo>
                    <a:pt x="634" y="484"/>
                    <a:pt x="634" y="485"/>
                    <a:pt x="633" y="485"/>
                  </a:cubicBezTo>
                  <a:cubicBezTo>
                    <a:pt x="628" y="488"/>
                    <a:pt x="628" y="488"/>
                    <a:pt x="628" y="488"/>
                  </a:cubicBezTo>
                  <a:cubicBezTo>
                    <a:pt x="626" y="488"/>
                    <a:pt x="626" y="488"/>
                    <a:pt x="626" y="488"/>
                  </a:cubicBezTo>
                  <a:cubicBezTo>
                    <a:pt x="621" y="484"/>
                    <a:pt x="621" y="484"/>
                    <a:pt x="621" y="484"/>
                  </a:cubicBezTo>
                  <a:cubicBezTo>
                    <a:pt x="620" y="487"/>
                    <a:pt x="620" y="487"/>
                    <a:pt x="620" y="487"/>
                  </a:cubicBezTo>
                  <a:cubicBezTo>
                    <a:pt x="624" y="492"/>
                    <a:pt x="624" y="492"/>
                    <a:pt x="624" y="492"/>
                  </a:cubicBezTo>
                  <a:cubicBezTo>
                    <a:pt x="625" y="493"/>
                    <a:pt x="625" y="493"/>
                    <a:pt x="625" y="493"/>
                  </a:cubicBezTo>
                  <a:cubicBezTo>
                    <a:pt x="625" y="498"/>
                    <a:pt x="625" y="498"/>
                    <a:pt x="625" y="498"/>
                  </a:cubicBezTo>
                  <a:cubicBezTo>
                    <a:pt x="624" y="500"/>
                    <a:pt x="624" y="500"/>
                    <a:pt x="624" y="500"/>
                  </a:cubicBezTo>
                  <a:cubicBezTo>
                    <a:pt x="622" y="500"/>
                    <a:pt x="622" y="500"/>
                    <a:pt x="622" y="500"/>
                  </a:cubicBezTo>
                  <a:cubicBezTo>
                    <a:pt x="618" y="497"/>
                    <a:pt x="618" y="497"/>
                    <a:pt x="618" y="497"/>
                  </a:cubicBezTo>
                  <a:cubicBezTo>
                    <a:pt x="618" y="499"/>
                    <a:pt x="618" y="499"/>
                    <a:pt x="618" y="499"/>
                  </a:cubicBezTo>
                  <a:cubicBezTo>
                    <a:pt x="624" y="501"/>
                    <a:pt x="624" y="501"/>
                    <a:pt x="624" y="501"/>
                  </a:cubicBezTo>
                  <a:cubicBezTo>
                    <a:pt x="625" y="503"/>
                    <a:pt x="625" y="503"/>
                    <a:pt x="625" y="503"/>
                  </a:cubicBezTo>
                  <a:cubicBezTo>
                    <a:pt x="625" y="509"/>
                    <a:pt x="625" y="509"/>
                    <a:pt x="625" y="509"/>
                  </a:cubicBezTo>
                  <a:cubicBezTo>
                    <a:pt x="624" y="510"/>
                    <a:pt x="624" y="510"/>
                    <a:pt x="624" y="510"/>
                  </a:cubicBezTo>
                  <a:cubicBezTo>
                    <a:pt x="622" y="510"/>
                    <a:pt x="622" y="510"/>
                    <a:pt x="622" y="510"/>
                  </a:cubicBezTo>
                  <a:cubicBezTo>
                    <a:pt x="616" y="504"/>
                    <a:pt x="616" y="504"/>
                    <a:pt x="616" y="504"/>
                  </a:cubicBezTo>
                  <a:cubicBezTo>
                    <a:pt x="616" y="504"/>
                    <a:pt x="616" y="504"/>
                    <a:pt x="616" y="504"/>
                  </a:cubicBezTo>
                  <a:cubicBezTo>
                    <a:pt x="614" y="500"/>
                    <a:pt x="614" y="500"/>
                    <a:pt x="614" y="500"/>
                  </a:cubicBezTo>
                  <a:cubicBezTo>
                    <a:pt x="614" y="506"/>
                    <a:pt x="614" y="506"/>
                    <a:pt x="614" y="506"/>
                  </a:cubicBezTo>
                  <a:cubicBezTo>
                    <a:pt x="620" y="511"/>
                    <a:pt x="620" y="511"/>
                    <a:pt x="620" y="511"/>
                  </a:cubicBezTo>
                  <a:cubicBezTo>
                    <a:pt x="620" y="511"/>
                    <a:pt x="620" y="511"/>
                    <a:pt x="620" y="511"/>
                  </a:cubicBezTo>
                  <a:cubicBezTo>
                    <a:pt x="625" y="517"/>
                    <a:pt x="625" y="517"/>
                    <a:pt x="625" y="517"/>
                  </a:cubicBezTo>
                  <a:cubicBezTo>
                    <a:pt x="625" y="519"/>
                    <a:pt x="625" y="519"/>
                    <a:pt x="625" y="519"/>
                  </a:cubicBezTo>
                  <a:cubicBezTo>
                    <a:pt x="625" y="520"/>
                    <a:pt x="624" y="520"/>
                    <a:pt x="623" y="520"/>
                  </a:cubicBezTo>
                  <a:cubicBezTo>
                    <a:pt x="618" y="517"/>
                    <a:pt x="618" y="517"/>
                    <a:pt x="618" y="517"/>
                  </a:cubicBezTo>
                  <a:cubicBezTo>
                    <a:pt x="618" y="517"/>
                    <a:pt x="618" y="517"/>
                    <a:pt x="618" y="517"/>
                  </a:cubicBezTo>
                  <a:cubicBezTo>
                    <a:pt x="611" y="514"/>
                    <a:pt x="611" y="514"/>
                    <a:pt x="611" y="514"/>
                  </a:cubicBezTo>
                  <a:cubicBezTo>
                    <a:pt x="610" y="513"/>
                    <a:pt x="610" y="513"/>
                    <a:pt x="610" y="513"/>
                  </a:cubicBezTo>
                  <a:cubicBezTo>
                    <a:pt x="609" y="506"/>
                    <a:pt x="609" y="506"/>
                    <a:pt x="609" y="506"/>
                  </a:cubicBezTo>
                  <a:cubicBezTo>
                    <a:pt x="607" y="501"/>
                    <a:pt x="607" y="501"/>
                    <a:pt x="607" y="501"/>
                  </a:cubicBezTo>
                  <a:cubicBezTo>
                    <a:pt x="603" y="496"/>
                    <a:pt x="603" y="496"/>
                    <a:pt x="603" y="496"/>
                  </a:cubicBezTo>
                  <a:cubicBezTo>
                    <a:pt x="603" y="495"/>
                    <a:pt x="603" y="495"/>
                    <a:pt x="603" y="495"/>
                  </a:cubicBezTo>
                  <a:cubicBezTo>
                    <a:pt x="600" y="486"/>
                    <a:pt x="604" y="475"/>
                    <a:pt x="597" y="467"/>
                  </a:cubicBezTo>
                  <a:cubicBezTo>
                    <a:pt x="596" y="471"/>
                    <a:pt x="596" y="471"/>
                    <a:pt x="596" y="471"/>
                  </a:cubicBezTo>
                  <a:cubicBezTo>
                    <a:pt x="596" y="471"/>
                    <a:pt x="596" y="471"/>
                    <a:pt x="596" y="471"/>
                  </a:cubicBezTo>
                  <a:cubicBezTo>
                    <a:pt x="592" y="476"/>
                    <a:pt x="592" y="476"/>
                    <a:pt x="592" y="476"/>
                  </a:cubicBezTo>
                  <a:cubicBezTo>
                    <a:pt x="594" y="481"/>
                    <a:pt x="594" y="481"/>
                    <a:pt x="594" y="481"/>
                  </a:cubicBezTo>
                  <a:cubicBezTo>
                    <a:pt x="594" y="482"/>
                    <a:pt x="594" y="483"/>
                    <a:pt x="593" y="483"/>
                  </a:cubicBezTo>
                  <a:cubicBezTo>
                    <a:pt x="587" y="487"/>
                    <a:pt x="587" y="487"/>
                    <a:pt x="587" y="487"/>
                  </a:cubicBezTo>
                  <a:cubicBezTo>
                    <a:pt x="586" y="488"/>
                    <a:pt x="586" y="488"/>
                    <a:pt x="586" y="488"/>
                  </a:cubicBezTo>
                  <a:cubicBezTo>
                    <a:pt x="585" y="488"/>
                    <a:pt x="585" y="488"/>
                    <a:pt x="585" y="488"/>
                  </a:cubicBezTo>
                  <a:cubicBezTo>
                    <a:pt x="580" y="489"/>
                    <a:pt x="580" y="489"/>
                    <a:pt x="580" y="489"/>
                  </a:cubicBezTo>
                  <a:cubicBezTo>
                    <a:pt x="579" y="489"/>
                    <a:pt x="579" y="489"/>
                    <a:pt x="578" y="488"/>
                  </a:cubicBezTo>
                  <a:cubicBezTo>
                    <a:pt x="577" y="483"/>
                    <a:pt x="577" y="483"/>
                    <a:pt x="577" y="483"/>
                  </a:cubicBezTo>
                  <a:cubicBezTo>
                    <a:pt x="573" y="483"/>
                    <a:pt x="573" y="483"/>
                    <a:pt x="573" y="483"/>
                  </a:cubicBezTo>
                  <a:cubicBezTo>
                    <a:pt x="569" y="488"/>
                    <a:pt x="569" y="488"/>
                    <a:pt x="569" y="488"/>
                  </a:cubicBezTo>
                  <a:cubicBezTo>
                    <a:pt x="565" y="494"/>
                    <a:pt x="565" y="494"/>
                    <a:pt x="565" y="494"/>
                  </a:cubicBezTo>
                  <a:cubicBezTo>
                    <a:pt x="567" y="498"/>
                    <a:pt x="567" y="498"/>
                    <a:pt x="567" y="498"/>
                  </a:cubicBezTo>
                  <a:cubicBezTo>
                    <a:pt x="570" y="498"/>
                    <a:pt x="570" y="498"/>
                    <a:pt x="570" y="498"/>
                  </a:cubicBezTo>
                  <a:cubicBezTo>
                    <a:pt x="572" y="494"/>
                    <a:pt x="572" y="494"/>
                    <a:pt x="572" y="494"/>
                  </a:cubicBezTo>
                  <a:cubicBezTo>
                    <a:pt x="573" y="488"/>
                    <a:pt x="573" y="488"/>
                    <a:pt x="573" y="488"/>
                  </a:cubicBezTo>
                  <a:cubicBezTo>
                    <a:pt x="575" y="487"/>
                    <a:pt x="575" y="487"/>
                    <a:pt x="575" y="487"/>
                  </a:cubicBezTo>
                  <a:cubicBezTo>
                    <a:pt x="576" y="487"/>
                    <a:pt x="576" y="487"/>
                    <a:pt x="576" y="487"/>
                  </a:cubicBezTo>
                  <a:cubicBezTo>
                    <a:pt x="581" y="493"/>
                    <a:pt x="581" y="493"/>
                    <a:pt x="581" y="493"/>
                  </a:cubicBezTo>
                  <a:cubicBezTo>
                    <a:pt x="586" y="493"/>
                    <a:pt x="586" y="493"/>
                    <a:pt x="586" y="493"/>
                  </a:cubicBezTo>
                  <a:cubicBezTo>
                    <a:pt x="592" y="492"/>
                    <a:pt x="592" y="492"/>
                    <a:pt x="592" y="492"/>
                  </a:cubicBezTo>
                  <a:cubicBezTo>
                    <a:pt x="593" y="493"/>
                    <a:pt x="593" y="493"/>
                    <a:pt x="593" y="493"/>
                  </a:cubicBezTo>
                  <a:cubicBezTo>
                    <a:pt x="600" y="498"/>
                    <a:pt x="600" y="498"/>
                    <a:pt x="600" y="498"/>
                  </a:cubicBezTo>
                  <a:cubicBezTo>
                    <a:pt x="600" y="498"/>
                    <a:pt x="601" y="499"/>
                    <a:pt x="600" y="500"/>
                  </a:cubicBezTo>
                  <a:cubicBezTo>
                    <a:pt x="597" y="506"/>
                    <a:pt x="597" y="506"/>
                    <a:pt x="597" y="506"/>
                  </a:cubicBezTo>
                  <a:cubicBezTo>
                    <a:pt x="595" y="506"/>
                    <a:pt x="595" y="506"/>
                    <a:pt x="595" y="506"/>
                  </a:cubicBezTo>
                  <a:cubicBezTo>
                    <a:pt x="590" y="507"/>
                    <a:pt x="590" y="507"/>
                    <a:pt x="590" y="507"/>
                  </a:cubicBezTo>
                  <a:cubicBezTo>
                    <a:pt x="590" y="507"/>
                    <a:pt x="590" y="507"/>
                    <a:pt x="590" y="507"/>
                  </a:cubicBezTo>
                  <a:cubicBezTo>
                    <a:pt x="585" y="507"/>
                    <a:pt x="585" y="507"/>
                    <a:pt x="585" y="507"/>
                  </a:cubicBezTo>
                  <a:cubicBezTo>
                    <a:pt x="580" y="512"/>
                    <a:pt x="580" y="512"/>
                    <a:pt x="580" y="512"/>
                  </a:cubicBezTo>
                  <a:cubicBezTo>
                    <a:pt x="579" y="513"/>
                    <a:pt x="579" y="513"/>
                    <a:pt x="579" y="513"/>
                  </a:cubicBezTo>
                  <a:cubicBezTo>
                    <a:pt x="573" y="514"/>
                    <a:pt x="573" y="514"/>
                    <a:pt x="573" y="514"/>
                  </a:cubicBezTo>
                  <a:cubicBezTo>
                    <a:pt x="567" y="516"/>
                    <a:pt x="567" y="516"/>
                    <a:pt x="567" y="516"/>
                  </a:cubicBezTo>
                  <a:cubicBezTo>
                    <a:pt x="562" y="522"/>
                    <a:pt x="562" y="522"/>
                    <a:pt x="562" y="522"/>
                  </a:cubicBezTo>
                  <a:cubicBezTo>
                    <a:pt x="560" y="523"/>
                    <a:pt x="560" y="523"/>
                    <a:pt x="560" y="523"/>
                  </a:cubicBezTo>
                  <a:cubicBezTo>
                    <a:pt x="560" y="522"/>
                    <a:pt x="559" y="522"/>
                    <a:pt x="559" y="521"/>
                  </a:cubicBezTo>
                  <a:cubicBezTo>
                    <a:pt x="559" y="517"/>
                    <a:pt x="559" y="517"/>
                    <a:pt x="559" y="517"/>
                  </a:cubicBezTo>
                  <a:cubicBezTo>
                    <a:pt x="556" y="517"/>
                    <a:pt x="556" y="517"/>
                    <a:pt x="556" y="517"/>
                  </a:cubicBezTo>
                  <a:cubicBezTo>
                    <a:pt x="551" y="518"/>
                    <a:pt x="551" y="518"/>
                    <a:pt x="551" y="518"/>
                  </a:cubicBezTo>
                  <a:cubicBezTo>
                    <a:pt x="551" y="519"/>
                    <a:pt x="551" y="519"/>
                    <a:pt x="551" y="519"/>
                  </a:cubicBezTo>
                  <a:cubicBezTo>
                    <a:pt x="555" y="519"/>
                    <a:pt x="555" y="519"/>
                    <a:pt x="555" y="519"/>
                  </a:cubicBezTo>
                  <a:cubicBezTo>
                    <a:pt x="556" y="519"/>
                    <a:pt x="557" y="520"/>
                    <a:pt x="557" y="521"/>
                  </a:cubicBezTo>
                  <a:cubicBezTo>
                    <a:pt x="557" y="522"/>
                    <a:pt x="557" y="522"/>
                    <a:pt x="556" y="523"/>
                  </a:cubicBezTo>
                  <a:cubicBezTo>
                    <a:pt x="550" y="524"/>
                    <a:pt x="550" y="524"/>
                    <a:pt x="550" y="524"/>
                  </a:cubicBezTo>
                  <a:cubicBezTo>
                    <a:pt x="550" y="524"/>
                    <a:pt x="550" y="524"/>
                    <a:pt x="550" y="524"/>
                  </a:cubicBezTo>
                  <a:cubicBezTo>
                    <a:pt x="545" y="526"/>
                    <a:pt x="545" y="526"/>
                    <a:pt x="545" y="526"/>
                  </a:cubicBezTo>
                  <a:cubicBezTo>
                    <a:pt x="544" y="529"/>
                    <a:pt x="544" y="529"/>
                    <a:pt x="544" y="529"/>
                  </a:cubicBezTo>
                  <a:cubicBezTo>
                    <a:pt x="548" y="531"/>
                    <a:pt x="548" y="531"/>
                    <a:pt x="548" y="531"/>
                  </a:cubicBezTo>
                  <a:cubicBezTo>
                    <a:pt x="550" y="530"/>
                    <a:pt x="550" y="530"/>
                    <a:pt x="550" y="530"/>
                  </a:cubicBezTo>
                  <a:cubicBezTo>
                    <a:pt x="551" y="530"/>
                    <a:pt x="551" y="530"/>
                    <a:pt x="551" y="530"/>
                  </a:cubicBezTo>
                  <a:cubicBezTo>
                    <a:pt x="557" y="532"/>
                    <a:pt x="557" y="532"/>
                    <a:pt x="557" y="532"/>
                  </a:cubicBezTo>
                  <a:cubicBezTo>
                    <a:pt x="558" y="533"/>
                    <a:pt x="558" y="533"/>
                    <a:pt x="558" y="534"/>
                  </a:cubicBezTo>
                  <a:cubicBezTo>
                    <a:pt x="558" y="535"/>
                    <a:pt x="558" y="535"/>
                    <a:pt x="557" y="536"/>
                  </a:cubicBezTo>
                  <a:cubicBezTo>
                    <a:pt x="552" y="538"/>
                    <a:pt x="552" y="538"/>
                    <a:pt x="552" y="538"/>
                  </a:cubicBezTo>
                  <a:cubicBezTo>
                    <a:pt x="551" y="538"/>
                    <a:pt x="551" y="538"/>
                    <a:pt x="551" y="538"/>
                  </a:cubicBezTo>
                  <a:cubicBezTo>
                    <a:pt x="547" y="544"/>
                    <a:pt x="547" y="544"/>
                    <a:pt x="547" y="544"/>
                  </a:cubicBezTo>
                  <a:cubicBezTo>
                    <a:pt x="547" y="547"/>
                    <a:pt x="547" y="547"/>
                    <a:pt x="547" y="547"/>
                  </a:cubicBezTo>
                  <a:cubicBezTo>
                    <a:pt x="557" y="545"/>
                    <a:pt x="568" y="528"/>
                    <a:pt x="573" y="520"/>
                  </a:cubicBezTo>
                  <a:cubicBezTo>
                    <a:pt x="573" y="520"/>
                    <a:pt x="574" y="519"/>
                    <a:pt x="575" y="519"/>
                  </a:cubicBezTo>
                  <a:cubicBezTo>
                    <a:pt x="576" y="520"/>
                    <a:pt x="576" y="520"/>
                    <a:pt x="576" y="521"/>
                  </a:cubicBezTo>
                  <a:cubicBezTo>
                    <a:pt x="576" y="526"/>
                    <a:pt x="576" y="526"/>
                    <a:pt x="576" y="526"/>
                  </a:cubicBezTo>
                  <a:cubicBezTo>
                    <a:pt x="581" y="528"/>
                    <a:pt x="581" y="528"/>
                    <a:pt x="581" y="528"/>
                  </a:cubicBezTo>
                  <a:cubicBezTo>
                    <a:pt x="587" y="530"/>
                    <a:pt x="587" y="530"/>
                    <a:pt x="587" y="530"/>
                  </a:cubicBezTo>
                  <a:cubicBezTo>
                    <a:pt x="587" y="530"/>
                    <a:pt x="587" y="530"/>
                    <a:pt x="587" y="530"/>
                  </a:cubicBezTo>
                  <a:cubicBezTo>
                    <a:pt x="593" y="534"/>
                    <a:pt x="593" y="534"/>
                    <a:pt x="593" y="534"/>
                  </a:cubicBezTo>
                  <a:cubicBezTo>
                    <a:pt x="594" y="535"/>
                    <a:pt x="594" y="535"/>
                    <a:pt x="594" y="535"/>
                  </a:cubicBezTo>
                  <a:cubicBezTo>
                    <a:pt x="596" y="541"/>
                    <a:pt x="596" y="541"/>
                    <a:pt x="596" y="541"/>
                  </a:cubicBezTo>
                  <a:cubicBezTo>
                    <a:pt x="597" y="542"/>
                    <a:pt x="596" y="542"/>
                    <a:pt x="596" y="543"/>
                  </a:cubicBezTo>
                  <a:cubicBezTo>
                    <a:pt x="595" y="543"/>
                    <a:pt x="594" y="543"/>
                    <a:pt x="593" y="542"/>
                  </a:cubicBezTo>
                  <a:cubicBezTo>
                    <a:pt x="589" y="537"/>
                    <a:pt x="589" y="537"/>
                    <a:pt x="589" y="537"/>
                  </a:cubicBezTo>
                  <a:cubicBezTo>
                    <a:pt x="584" y="535"/>
                    <a:pt x="584" y="535"/>
                    <a:pt x="584" y="535"/>
                  </a:cubicBezTo>
                  <a:cubicBezTo>
                    <a:pt x="580" y="534"/>
                    <a:pt x="580" y="534"/>
                    <a:pt x="580" y="534"/>
                  </a:cubicBezTo>
                  <a:cubicBezTo>
                    <a:pt x="580" y="538"/>
                    <a:pt x="580" y="538"/>
                    <a:pt x="580" y="538"/>
                  </a:cubicBezTo>
                  <a:cubicBezTo>
                    <a:pt x="585" y="540"/>
                    <a:pt x="585" y="540"/>
                    <a:pt x="585" y="540"/>
                  </a:cubicBezTo>
                  <a:cubicBezTo>
                    <a:pt x="586" y="541"/>
                    <a:pt x="586" y="541"/>
                    <a:pt x="586" y="542"/>
                  </a:cubicBezTo>
                  <a:cubicBezTo>
                    <a:pt x="586" y="543"/>
                    <a:pt x="586" y="543"/>
                    <a:pt x="585" y="544"/>
                  </a:cubicBezTo>
                  <a:cubicBezTo>
                    <a:pt x="579" y="545"/>
                    <a:pt x="579" y="545"/>
                    <a:pt x="579" y="545"/>
                  </a:cubicBezTo>
                  <a:cubicBezTo>
                    <a:pt x="578" y="545"/>
                    <a:pt x="578" y="545"/>
                    <a:pt x="578" y="545"/>
                  </a:cubicBezTo>
                  <a:cubicBezTo>
                    <a:pt x="573" y="542"/>
                    <a:pt x="573" y="542"/>
                    <a:pt x="573" y="542"/>
                  </a:cubicBezTo>
                  <a:cubicBezTo>
                    <a:pt x="572" y="542"/>
                    <a:pt x="572" y="542"/>
                    <a:pt x="572" y="542"/>
                  </a:cubicBezTo>
                  <a:cubicBezTo>
                    <a:pt x="572" y="541"/>
                    <a:pt x="572" y="541"/>
                    <a:pt x="572" y="541"/>
                  </a:cubicBezTo>
                  <a:cubicBezTo>
                    <a:pt x="572" y="542"/>
                    <a:pt x="572" y="542"/>
                    <a:pt x="572" y="542"/>
                  </a:cubicBezTo>
                  <a:cubicBezTo>
                    <a:pt x="572" y="544"/>
                    <a:pt x="572" y="544"/>
                    <a:pt x="572" y="544"/>
                  </a:cubicBezTo>
                  <a:cubicBezTo>
                    <a:pt x="571" y="545"/>
                    <a:pt x="571" y="545"/>
                    <a:pt x="571" y="545"/>
                  </a:cubicBezTo>
                  <a:cubicBezTo>
                    <a:pt x="567" y="546"/>
                    <a:pt x="567" y="546"/>
                    <a:pt x="567" y="546"/>
                  </a:cubicBezTo>
                  <a:cubicBezTo>
                    <a:pt x="568" y="550"/>
                    <a:pt x="568" y="550"/>
                    <a:pt x="568" y="550"/>
                  </a:cubicBezTo>
                  <a:cubicBezTo>
                    <a:pt x="573" y="553"/>
                    <a:pt x="573" y="553"/>
                    <a:pt x="573" y="553"/>
                  </a:cubicBezTo>
                  <a:cubicBezTo>
                    <a:pt x="574" y="553"/>
                    <a:pt x="574" y="554"/>
                    <a:pt x="574" y="555"/>
                  </a:cubicBezTo>
                  <a:cubicBezTo>
                    <a:pt x="574" y="555"/>
                    <a:pt x="573" y="556"/>
                    <a:pt x="572" y="556"/>
                  </a:cubicBezTo>
                  <a:cubicBezTo>
                    <a:pt x="568" y="556"/>
                    <a:pt x="568" y="556"/>
                    <a:pt x="568" y="556"/>
                  </a:cubicBezTo>
                  <a:cubicBezTo>
                    <a:pt x="567" y="559"/>
                    <a:pt x="567" y="559"/>
                    <a:pt x="567" y="559"/>
                  </a:cubicBezTo>
                  <a:cubicBezTo>
                    <a:pt x="571" y="561"/>
                    <a:pt x="571" y="561"/>
                    <a:pt x="571" y="561"/>
                  </a:cubicBezTo>
                  <a:cubicBezTo>
                    <a:pt x="582" y="561"/>
                    <a:pt x="582" y="561"/>
                    <a:pt x="582" y="561"/>
                  </a:cubicBezTo>
                  <a:cubicBezTo>
                    <a:pt x="588" y="556"/>
                    <a:pt x="588" y="556"/>
                    <a:pt x="588" y="556"/>
                  </a:cubicBezTo>
                  <a:cubicBezTo>
                    <a:pt x="589" y="556"/>
                    <a:pt x="589" y="556"/>
                    <a:pt x="589" y="556"/>
                  </a:cubicBezTo>
                  <a:cubicBezTo>
                    <a:pt x="594" y="554"/>
                    <a:pt x="594" y="554"/>
                    <a:pt x="594" y="554"/>
                  </a:cubicBezTo>
                  <a:cubicBezTo>
                    <a:pt x="595" y="554"/>
                    <a:pt x="596" y="555"/>
                    <a:pt x="596" y="555"/>
                  </a:cubicBezTo>
                  <a:cubicBezTo>
                    <a:pt x="597" y="556"/>
                    <a:pt x="596" y="557"/>
                    <a:pt x="596" y="557"/>
                  </a:cubicBezTo>
                  <a:cubicBezTo>
                    <a:pt x="590" y="561"/>
                    <a:pt x="590" y="561"/>
                    <a:pt x="590" y="561"/>
                  </a:cubicBezTo>
                  <a:cubicBezTo>
                    <a:pt x="586" y="566"/>
                    <a:pt x="586" y="566"/>
                    <a:pt x="586" y="566"/>
                  </a:cubicBezTo>
                  <a:cubicBezTo>
                    <a:pt x="586" y="571"/>
                    <a:pt x="586" y="571"/>
                    <a:pt x="586" y="571"/>
                  </a:cubicBezTo>
                  <a:cubicBezTo>
                    <a:pt x="586" y="574"/>
                    <a:pt x="586" y="574"/>
                    <a:pt x="586" y="574"/>
                  </a:cubicBezTo>
                  <a:cubicBezTo>
                    <a:pt x="590" y="573"/>
                    <a:pt x="590" y="573"/>
                    <a:pt x="590" y="573"/>
                  </a:cubicBezTo>
                  <a:cubicBezTo>
                    <a:pt x="592" y="573"/>
                    <a:pt x="592" y="573"/>
                    <a:pt x="592" y="573"/>
                  </a:cubicBezTo>
                  <a:cubicBezTo>
                    <a:pt x="592" y="574"/>
                    <a:pt x="592" y="574"/>
                    <a:pt x="592" y="574"/>
                  </a:cubicBezTo>
                  <a:cubicBezTo>
                    <a:pt x="594" y="580"/>
                    <a:pt x="594" y="580"/>
                    <a:pt x="594" y="580"/>
                  </a:cubicBezTo>
                  <a:cubicBezTo>
                    <a:pt x="593" y="581"/>
                    <a:pt x="593" y="581"/>
                    <a:pt x="593" y="581"/>
                  </a:cubicBezTo>
                  <a:cubicBezTo>
                    <a:pt x="591" y="582"/>
                    <a:pt x="591" y="582"/>
                    <a:pt x="591" y="582"/>
                  </a:cubicBezTo>
                  <a:cubicBezTo>
                    <a:pt x="590" y="581"/>
                    <a:pt x="590" y="581"/>
                    <a:pt x="590" y="581"/>
                  </a:cubicBezTo>
                  <a:cubicBezTo>
                    <a:pt x="584" y="583"/>
                    <a:pt x="584" y="583"/>
                    <a:pt x="584" y="583"/>
                  </a:cubicBezTo>
                  <a:cubicBezTo>
                    <a:pt x="584" y="583"/>
                    <a:pt x="583" y="583"/>
                    <a:pt x="583" y="582"/>
                  </a:cubicBezTo>
                  <a:cubicBezTo>
                    <a:pt x="579" y="574"/>
                    <a:pt x="572" y="560"/>
                    <a:pt x="565" y="578"/>
                  </a:cubicBezTo>
                  <a:cubicBezTo>
                    <a:pt x="564" y="578"/>
                    <a:pt x="564" y="579"/>
                    <a:pt x="563" y="578"/>
                  </a:cubicBezTo>
                  <a:cubicBezTo>
                    <a:pt x="562" y="578"/>
                    <a:pt x="561" y="577"/>
                    <a:pt x="562" y="577"/>
                  </a:cubicBezTo>
                  <a:cubicBezTo>
                    <a:pt x="562" y="571"/>
                    <a:pt x="562" y="571"/>
                    <a:pt x="562" y="571"/>
                  </a:cubicBezTo>
                  <a:cubicBezTo>
                    <a:pt x="562" y="571"/>
                    <a:pt x="562" y="571"/>
                    <a:pt x="562" y="571"/>
                  </a:cubicBezTo>
                  <a:cubicBezTo>
                    <a:pt x="563" y="568"/>
                    <a:pt x="563" y="568"/>
                    <a:pt x="563" y="568"/>
                  </a:cubicBezTo>
                  <a:cubicBezTo>
                    <a:pt x="560" y="569"/>
                    <a:pt x="560" y="569"/>
                    <a:pt x="560" y="569"/>
                  </a:cubicBezTo>
                  <a:cubicBezTo>
                    <a:pt x="554" y="572"/>
                    <a:pt x="554" y="572"/>
                    <a:pt x="554" y="572"/>
                  </a:cubicBezTo>
                  <a:cubicBezTo>
                    <a:pt x="552" y="572"/>
                    <a:pt x="552" y="572"/>
                    <a:pt x="552" y="572"/>
                  </a:cubicBezTo>
                  <a:cubicBezTo>
                    <a:pt x="551" y="571"/>
                    <a:pt x="551" y="571"/>
                    <a:pt x="551" y="571"/>
                  </a:cubicBezTo>
                  <a:cubicBezTo>
                    <a:pt x="551" y="570"/>
                    <a:pt x="551" y="570"/>
                    <a:pt x="551" y="570"/>
                  </a:cubicBezTo>
                  <a:cubicBezTo>
                    <a:pt x="552" y="568"/>
                    <a:pt x="552" y="568"/>
                    <a:pt x="552" y="568"/>
                  </a:cubicBezTo>
                  <a:cubicBezTo>
                    <a:pt x="556" y="563"/>
                    <a:pt x="556" y="563"/>
                    <a:pt x="556" y="563"/>
                  </a:cubicBezTo>
                  <a:cubicBezTo>
                    <a:pt x="556" y="562"/>
                    <a:pt x="556" y="562"/>
                    <a:pt x="556" y="562"/>
                  </a:cubicBezTo>
                  <a:cubicBezTo>
                    <a:pt x="559" y="560"/>
                    <a:pt x="559" y="560"/>
                    <a:pt x="559" y="560"/>
                  </a:cubicBezTo>
                  <a:cubicBezTo>
                    <a:pt x="556" y="559"/>
                    <a:pt x="556" y="559"/>
                    <a:pt x="556" y="559"/>
                  </a:cubicBezTo>
                  <a:cubicBezTo>
                    <a:pt x="554" y="560"/>
                    <a:pt x="554" y="560"/>
                    <a:pt x="554" y="560"/>
                  </a:cubicBezTo>
                  <a:cubicBezTo>
                    <a:pt x="548" y="566"/>
                    <a:pt x="548" y="566"/>
                    <a:pt x="548" y="566"/>
                  </a:cubicBezTo>
                  <a:cubicBezTo>
                    <a:pt x="543" y="570"/>
                    <a:pt x="543" y="570"/>
                    <a:pt x="543" y="570"/>
                  </a:cubicBezTo>
                  <a:cubicBezTo>
                    <a:pt x="547" y="573"/>
                    <a:pt x="547" y="573"/>
                    <a:pt x="547" y="573"/>
                  </a:cubicBezTo>
                  <a:cubicBezTo>
                    <a:pt x="552" y="574"/>
                    <a:pt x="552" y="574"/>
                    <a:pt x="552" y="574"/>
                  </a:cubicBezTo>
                  <a:cubicBezTo>
                    <a:pt x="553" y="573"/>
                    <a:pt x="553" y="573"/>
                    <a:pt x="553" y="573"/>
                  </a:cubicBezTo>
                  <a:cubicBezTo>
                    <a:pt x="555" y="574"/>
                    <a:pt x="555" y="574"/>
                    <a:pt x="555" y="574"/>
                  </a:cubicBezTo>
                  <a:cubicBezTo>
                    <a:pt x="555" y="575"/>
                    <a:pt x="555" y="575"/>
                    <a:pt x="555" y="575"/>
                  </a:cubicBezTo>
                  <a:cubicBezTo>
                    <a:pt x="555" y="577"/>
                    <a:pt x="555" y="577"/>
                    <a:pt x="555" y="577"/>
                  </a:cubicBezTo>
                  <a:cubicBezTo>
                    <a:pt x="555" y="578"/>
                    <a:pt x="555" y="578"/>
                    <a:pt x="555" y="578"/>
                  </a:cubicBezTo>
                  <a:cubicBezTo>
                    <a:pt x="551" y="585"/>
                    <a:pt x="551" y="585"/>
                    <a:pt x="551" y="585"/>
                  </a:cubicBezTo>
                  <a:cubicBezTo>
                    <a:pt x="551" y="586"/>
                    <a:pt x="550" y="586"/>
                    <a:pt x="549" y="586"/>
                  </a:cubicBezTo>
                  <a:cubicBezTo>
                    <a:pt x="549" y="586"/>
                    <a:pt x="548" y="585"/>
                    <a:pt x="548" y="584"/>
                  </a:cubicBezTo>
                  <a:cubicBezTo>
                    <a:pt x="548" y="580"/>
                    <a:pt x="548" y="580"/>
                    <a:pt x="548" y="580"/>
                  </a:cubicBezTo>
                  <a:cubicBezTo>
                    <a:pt x="539" y="581"/>
                    <a:pt x="539" y="581"/>
                    <a:pt x="539" y="581"/>
                  </a:cubicBezTo>
                  <a:cubicBezTo>
                    <a:pt x="539" y="585"/>
                    <a:pt x="539" y="585"/>
                    <a:pt x="539" y="585"/>
                  </a:cubicBezTo>
                  <a:cubicBezTo>
                    <a:pt x="539" y="586"/>
                    <a:pt x="539" y="586"/>
                    <a:pt x="539" y="586"/>
                  </a:cubicBezTo>
                  <a:cubicBezTo>
                    <a:pt x="533" y="593"/>
                    <a:pt x="533" y="593"/>
                    <a:pt x="533" y="593"/>
                  </a:cubicBezTo>
                  <a:cubicBezTo>
                    <a:pt x="528" y="598"/>
                    <a:pt x="528" y="598"/>
                    <a:pt x="528" y="598"/>
                  </a:cubicBezTo>
                  <a:cubicBezTo>
                    <a:pt x="527" y="600"/>
                    <a:pt x="527" y="600"/>
                    <a:pt x="527" y="600"/>
                  </a:cubicBezTo>
                  <a:cubicBezTo>
                    <a:pt x="528" y="599"/>
                    <a:pt x="528" y="599"/>
                    <a:pt x="528" y="599"/>
                  </a:cubicBezTo>
                  <a:cubicBezTo>
                    <a:pt x="528" y="599"/>
                    <a:pt x="528" y="599"/>
                    <a:pt x="528" y="599"/>
                  </a:cubicBezTo>
                  <a:cubicBezTo>
                    <a:pt x="534" y="598"/>
                    <a:pt x="534" y="598"/>
                    <a:pt x="534" y="598"/>
                  </a:cubicBezTo>
                  <a:cubicBezTo>
                    <a:pt x="541" y="595"/>
                    <a:pt x="541" y="595"/>
                    <a:pt x="541" y="595"/>
                  </a:cubicBezTo>
                  <a:cubicBezTo>
                    <a:pt x="542" y="595"/>
                    <a:pt x="542" y="595"/>
                    <a:pt x="542" y="595"/>
                  </a:cubicBezTo>
                  <a:cubicBezTo>
                    <a:pt x="543" y="596"/>
                    <a:pt x="543" y="596"/>
                    <a:pt x="543" y="596"/>
                  </a:cubicBezTo>
                  <a:cubicBezTo>
                    <a:pt x="545" y="600"/>
                    <a:pt x="545" y="600"/>
                    <a:pt x="545" y="600"/>
                  </a:cubicBezTo>
                  <a:cubicBezTo>
                    <a:pt x="549" y="597"/>
                    <a:pt x="549" y="597"/>
                    <a:pt x="549" y="597"/>
                  </a:cubicBezTo>
                  <a:cubicBezTo>
                    <a:pt x="549" y="597"/>
                    <a:pt x="549" y="597"/>
                    <a:pt x="549" y="597"/>
                  </a:cubicBezTo>
                  <a:cubicBezTo>
                    <a:pt x="554" y="594"/>
                    <a:pt x="554" y="594"/>
                    <a:pt x="554" y="594"/>
                  </a:cubicBezTo>
                  <a:cubicBezTo>
                    <a:pt x="560" y="591"/>
                    <a:pt x="560" y="591"/>
                    <a:pt x="560" y="591"/>
                  </a:cubicBezTo>
                  <a:cubicBezTo>
                    <a:pt x="562" y="591"/>
                    <a:pt x="562" y="591"/>
                    <a:pt x="562" y="591"/>
                  </a:cubicBezTo>
                  <a:cubicBezTo>
                    <a:pt x="563" y="592"/>
                    <a:pt x="563" y="592"/>
                    <a:pt x="563" y="592"/>
                  </a:cubicBezTo>
                  <a:cubicBezTo>
                    <a:pt x="562" y="596"/>
                    <a:pt x="562" y="596"/>
                    <a:pt x="562" y="596"/>
                  </a:cubicBezTo>
                  <a:cubicBezTo>
                    <a:pt x="566" y="598"/>
                    <a:pt x="566" y="598"/>
                    <a:pt x="566" y="598"/>
                  </a:cubicBezTo>
                  <a:cubicBezTo>
                    <a:pt x="572" y="597"/>
                    <a:pt x="572" y="597"/>
                    <a:pt x="572" y="597"/>
                  </a:cubicBezTo>
                  <a:cubicBezTo>
                    <a:pt x="572" y="597"/>
                    <a:pt x="572" y="597"/>
                    <a:pt x="572" y="597"/>
                  </a:cubicBezTo>
                  <a:cubicBezTo>
                    <a:pt x="577" y="598"/>
                    <a:pt x="577" y="598"/>
                    <a:pt x="577" y="598"/>
                  </a:cubicBezTo>
                  <a:cubicBezTo>
                    <a:pt x="578" y="598"/>
                    <a:pt x="578" y="598"/>
                    <a:pt x="578" y="598"/>
                  </a:cubicBezTo>
                  <a:cubicBezTo>
                    <a:pt x="581" y="599"/>
                    <a:pt x="581" y="599"/>
                    <a:pt x="581" y="599"/>
                  </a:cubicBezTo>
                  <a:cubicBezTo>
                    <a:pt x="582" y="598"/>
                    <a:pt x="582" y="598"/>
                    <a:pt x="582" y="598"/>
                  </a:cubicBezTo>
                  <a:cubicBezTo>
                    <a:pt x="583" y="598"/>
                    <a:pt x="583" y="598"/>
                    <a:pt x="583" y="598"/>
                  </a:cubicBezTo>
                  <a:cubicBezTo>
                    <a:pt x="589" y="600"/>
                    <a:pt x="589" y="600"/>
                    <a:pt x="589" y="600"/>
                  </a:cubicBezTo>
                  <a:cubicBezTo>
                    <a:pt x="596" y="601"/>
                    <a:pt x="596" y="601"/>
                    <a:pt x="596" y="601"/>
                  </a:cubicBezTo>
                  <a:cubicBezTo>
                    <a:pt x="596" y="601"/>
                    <a:pt x="597" y="602"/>
                    <a:pt x="597" y="603"/>
                  </a:cubicBezTo>
                  <a:cubicBezTo>
                    <a:pt x="597" y="604"/>
                    <a:pt x="596" y="604"/>
                    <a:pt x="595" y="604"/>
                  </a:cubicBezTo>
                  <a:cubicBezTo>
                    <a:pt x="590" y="605"/>
                    <a:pt x="590" y="605"/>
                    <a:pt x="590" y="605"/>
                  </a:cubicBezTo>
                  <a:cubicBezTo>
                    <a:pt x="589" y="605"/>
                    <a:pt x="589" y="605"/>
                    <a:pt x="589" y="605"/>
                  </a:cubicBezTo>
                  <a:cubicBezTo>
                    <a:pt x="583" y="603"/>
                    <a:pt x="583" y="603"/>
                    <a:pt x="583" y="603"/>
                  </a:cubicBezTo>
                  <a:cubicBezTo>
                    <a:pt x="583" y="603"/>
                    <a:pt x="583" y="603"/>
                    <a:pt x="583" y="603"/>
                  </a:cubicBezTo>
                  <a:cubicBezTo>
                    <a:pt x="585" y="607"/>
                    <a:pt x="585" y="607"/>
                    <a:pt x="585" y="607"/>
                  </a:cubicBezTo>
                  <a:cubicBezTo>
                    <a:pt x="585" y="608"/>
                    <a:pt x="585" y="608"/>
                    <a:pt x="585" y="608"/>
                  </a:cubicBezTo>
                  <a:cubicBezTo>
                    <a:pt x="584" y="613"/>
                    <a:pt x="584" y="613"/>
                    <a:pt x="584" y="613"/>
                  </a:cubicBezTo>
                  <a:cubicBezTo>
                    <a:pt x="584" y="619"/>
                    <a:pt x="584" y="619"/>
                    <a:pt x="584" y="619"/>
                  </a:cubicBezTo>
                  <a:cubicBezTo>
                    <a:pt x="584" y="620"/>
                    <a:pt x="584" y="620"/>
                    <a:pt x="583" y="621"/>
                  </a:cubicBezTo>
                  <a:cubicBezTo>
                    <a:pt x="582" y="621"/>
                    <a:pt x="581" y="621"/>
                    <a:pt x="581" y="620"/>
                  </a:cubicBezTo>
                  <a:cubicBezTo>
                    <a:pt x="577" y="614"/>
                    <a:pt x="577" y="614"/>
                    <a:pt x="577" y="614"/>
                  </a:cubicBezTo>
                  <a:cubicBezTo>
                    <a:pt x="577" y="614"/>
                    <a:pt x="577" y="614"/>
                    <a:pt x="577" y="614"/>
                  </a:cubicBezTo>
                  <a:cubicBezTo>
                    <a:pt x="576" y="609"/>
                    <a:pt x="576" y="609"/>
                    <a:pt x="576" y="609"/>
                  </a:cubicBezTo>
                  <a:cubicBezTo>
                    <a:pt x="571" y="608"/>
                    <a:pt x="571" y="608"/>
                    <a:pt x="571" y="608"/>
                  </a:cubicBezTo>
                  <a:cubicBezTo>
                    <a:pt x="566" y="608"/>
                    <a:pt x="566" y="608"/>
                    <a:pt x="566" y="608"/>
                  </a:cubicBezTo>
                  <a:cubicBezTo>
                    <a:pt x="565" y="608"/>
                    <a:pt x="565" y="608"/>
                    <a:pt x="565" y="608"/>
                  </a:cubicBezTo>
                  <a:cubicBezTo>
                    <a:pt x="561" y="606"/>
                    <a:pt x="561" y="606"/>
                    <a:pt x="561" y="606"/>
                  </a:cubicBezTo>
                  <a:cubicBezTo>
                    <a:pt x="558" y="610"/>
                    <a:pt x="558" y="610"/>
                    <a:pt x="558" y="610"/>
                  </a:cubicBezTo>
                  <a:cubicBezTo>
                    <a:pt x="558" y="612"/>
                    <a:pt x="558" y="612"/>
                    <a:pt x="558" y="612"/>
                  </a:cubicBezTo>
                  <a:cubicBezTo>
                    <a:pt x="558" y="612"/>
                    <a:pt x="558" y="612"/>
                    <a:pt x="558" y="612"/>
                  </a:cubicBezTo>
                  <a:cubicBezTo>
                    <a:pt x="559" y="618"/>
                    <a:pt x="559" y="618"/>
                    <a:pt x="559" y="618"/>
                  </a:cubicBezTo>
                  <a:cubicBezTo>
                    <a:pt x="559" y="619"/>
                    <a:pt x="558" y="619"/>
                    <a:pt x="557" y="620"/>
                  </a:cubicBezTo>
                  <a:cubicBezTo>
                    <a:pt x="557" y="620"/>
                    <a:pt x="556" y="619"/>
                    <a:pt x="555" y="618"/>
                  </a:cubicBezTo>
                  <a:cubicBezTo>
                    <a:pt x="555" y="617"/>
                    <a:pt x="555" y="617"/>
                    <a:pt x="555" y="617"/>
                  </a:cubicBezTo>
                  <a:cubicBezTo>
                    <a:pt x="552" y="611"/>
                    <a:pt x="552" y="611"/>
                    <a:pt x="552" y="611"/>
                  </a:cubicBezTo>
                  <a:cubicBezTo>
                    <a:pt x="552" y="610"/>
                    <a:pt x="552" y="610"/>
                    <a:pt x="552" y="610"/>
                  </a:cubicBezTo>
                  <a:cubicBezTo>
                    <a:pt x="553" y="607"/>
                    <a:pt x="553" y="607"/>
                    <a:pt x="553" y="607"/>
                  </a:cubicBezTo>
                  <a:cubicBezTo>
                    <a:pt x="550" y="607"/>
                    <a:pt x="548" y="602"/>
                    <a:pt x="537" y="613"/>
                  </a:cubicBezTo>
                  <a:cubicBezTo>
                    <a:pt x="536" y="613"/>
                    <a:pt x="536" y="613"/>
                    <a:pt x="536" y="613"/>
                  </a:cubicBezTo>
                  <a:cubicBezTo>
                    <a:pt x="531" y="613"/>
                    <a:pt x="531" y="613"/>
                    <a:pt x="531" y="613"/>
                  </a:cubicBezTo>
                  <a:cubicBezTo>
                    <a:pt x="526" y="615"/>
                    <a:pt x="526" y="615"/>
                    <a:pt x="526" y="615"/>
                  </a:cubicBezTo>
                  <a:cubicBezTo>
                    <a:pt x="526" y="620"/>
                    <a:pt x="526" y="620"/>
                    <a:pt x="526" y="620"/>
                  </a:cubicBezTo>
                  <a:cubicBezTo>
                    <a:pt x="526" y="624"/>
                    <a:pt x="526" y="624"/>
                    <a:pt x="526" y="624"/>
                  </a:cubicBezTo>
                  <a:cubicBezTo>
                    <a:pt x="532" y="624"/>
                    <a:pt x="532" y="624"/>
                    <a:pt x="532" y="624"/>
                  </a:cubicBezTo>
                  <a:cubicBezTo>
                    <a:pt x="532" y="624"/>
                    <a:pt x="532" y="624"/>
                    <a:pt x="532" y="624"/>
                  </a:cubicBezTo>
                  <a:cubicBezTo>
                    <a:pt x="538" y="627"/>
                    <a:pt x="538" y="627"/>
                    <a:pt x="538" y="627"/>
                  </a:cubicBezTo>
                  <a:cubicBezTo>
                    <a:pt x="539" y="627"/>
                    <a:pt x="539" y="628"/>
                    <a:pt x="539" y="629"/>
                  </a:cubicBezTo>
                  <a:cubicBezTo>
                    <a:pt x="539" y="630"/>
                    <a:pt x="538" y="630"/>
                    <a:pt x="537" y="630"/>
                  </a:cubicBezTo>
                  <a:cubicBezTo>
                    <a:pt x="531" y="629"/>
                    <a:pt x="531" y="629"/>
                    <a:pt x="531" y="629"/>
                  </a:cubicBezTo>
                  <a:cubicBezTo>
                    <a:pt x="526" y="629"/>
                    <a:pt x="526" y="629"/>
                    <a:pt x="526" y="629"/>
                  </a:cubicBezTo>
                  <a:cubicBezTo>
                    <a:pt x="524" y="632"/>
                    <a:pt x="524" y="632"/>
                    <a:pt x="524" y="632"/>
                  </a:cubicBezTo>
                  <a:cubicBezTo>
                    <a:pt x="523" y="638"/>
                    <a:pt x="523" y="638"/>
                    <a:pt x="523" y="638"/>
                  </a:cubicBezTo>
                  <a:cubicBezTo>
                    <a:pt x="522" y="639"/>
                    <a:pt x="522" y="639"/>
                    <a:pt x="522" y="639"/>
                  </a:cubicBezTo>
                  <a:cubicBezTo>
                    <a:pt x="520" y="639"/>
                    <a:pt x="520" y="639"/>
                    <a:pt x="520" y="639"/>
                  </a:cubicBezTo>
                  <a:cubicBezTo>
                    <a:pt x="515" y="636"/>
                    <a:pt x="515" y="636"/>
                    <a:pt x="515" y="636"/>
                  </a:cubicBezTo>
                  <a:cubicBezTo>
                    <a:pt x="514" y="636"/>
                    <a:pt x="514" y="636"/>
                    <a:pt x="514" y="636"/>
                  </a:cubicBezTo>
                  <a:cubicBezTo>
                    <a:pt x="512" y="633"/>
                    <a:pt x="512" y="633"/>
                    <a:pt x="512" y="633"/>
                  </a:cubicBezTo>
                  <a:cubicBezTo>
                    <a:pt x="512" y="635"/>
                    <a:pt x="512" y="635"/>
                    <a:pt x="512" y="635"/>
                  </a:cubicBezTo>
                  <a:cubicBezTo>
                    <a:pt x="512" y="641"/>
                    <a:pt x="512" y="641"/>
                    <a:pt x="512" y="641"/>
                  </a:cubicBezTo>
                  <a:cubicBezTo>
                    <a:pt x="512" y="642"/>
                    <a:pt x="512" y="642"/>
                    <a:pt x="511" y="643"/>
                  </a:cubicBezTo>
                  <a:cubicBezTo>
                    <a:pt x="505" y="645"/>
                    <a:pt x="505" y="645"/>
                    <a:pt x="505" y="645"/>
                  </a:cubicBezTo>
                  <a:cubicBezTo>
                    <a:pt x="504" y="645"/>
                    <a:pt x="504" y="645"/>
                    <a:pt x="504" y="645"/>
                  </a:cubicBezTo>
                  <a:cubicBezTo>
                    <a:pt x="503" y="643"/>
                    <a:pt x="503" y="643"/>
                    <a:pt x="503" y="643"/>
                  </a:cubicBezTo>
                  <a:cubicBezTo>
                    <a:pt x="503" y="640"/>
                    <a:pt x="503" y="640"/>
                    <a:pt x="503" y="640"/>
                  </a:cubicBezTo>
                  <a:cubicBezTo>
                    <a:pt x="500" y="641"/>
                    <a:pt x="500" y="641"/>
                    <a:pt x="500" y="641"/>
                  </a:cubicBezTo>
                  <a:cubicBezTo>
                    <a:pt x="498" y="646"/>
                    <a:pt x="498" y="646"/>
                    <a:pt x="498" y="646"/>
                  </a:cubicBezTo>
                  <a:cubicBezTo>
                    <a:pt x="498" y="646"/>
                    <a:pt x="497" y="647"/>
                    <a:pt x="497" y="647"/>
                  </a:cubicBezTo>
                  <a:cubicBezTo>
                    <a:pt x="490" y="646"/>
                    <a:pt x="490" y="646"/>
                    <a:pt x="490" y="646"/>
                  </a:cubicBezTo>
                  <a:cubicBezTo>
                    <a:pt x="489" y="650"/>
                    <a:pt x="489" y="650"/>
                    <a:pt x="489" y="650"/>
                  </a:cubicBezTo>
                  <a:cubicBezTo>
                    <a:pt x="495" y="653"/>
                    <a:pt x="495" y="653"/>
                    <a:pt x="495" y="653"/>
                  </a:cubicBezTo>
                  <a:cubicBezTo>
                    <a:pt x="495" y="654"/>
                    <a:pt x="495" y="654"/>
                    <a:pt x="495" y="654"/>
                  </a:cubicBezTo>
                  <a:cubicBezTo>
                    <a:pt x="499" y="659"/>
                    <a:pt x="499" y="659"/>
                    <a:pt x="499" y="659"/>
                  </a:cubicBezTo>
                  <a:cubicBezTo>
                    <a:pt x="504" y="661"/>
                    <a:pt x="504" y="661"/>
                    <a:pt x="504" y="661"/>
                  </a:cubicBezTo>
                  <a:cubicBezTo>
                    <a:pt x="504" y="661"/>
                    <a:pt x="504" y="661"/>
                    <a:pt x="504" y="661"/>
                  </a:cubicBezTo>
                  <a:cubicBezTo>
                    <a:pt x="510" y="663"/>
                    <a:pt x="510" y="663"/>
                    <a:pt x="510" y="663"/>
                  </a:cubicBezTo>
                  <a:cubicBezTo>
                    <a:pt x="511" y="663"/>
                    <a:pt x="512" y="664"/>
                    <a:pt x="511" y="665"/>
                  </a:cubicBezTo>
                  <a:cubicBezTo>
                    <a:pt x="511" y="666"/>
                    <a:pt x="510" y="666"/>
                    <a:pt x="510" y="666"/>
                  </a:cubicBezTo>
                  <a:cubicBezTo>
                    <a:pt x="503" y="666"/>
                    <a:pt x="503" y="666"/>
                    <a:pt x="503" y="666"/>
                  </a:cubicBezTo>
                  <a:cubicBezTo>
                    <a:pt x="503" y="666"/>
                    <a:pt x="503" y="666"/>
                    <a:pt x="503" y="666"/>
                  </a:cubicBezTo>
                  <a:cubicBezTo>
                    <a:pt x="497" y="665"/>
                    <a:pt x="497" y="665"/>
                    <a:pt x="497" y="665"/>
                  </a:cubicBezTo>
                  <a:cubicBezTo>
                    <a:pt x="492" y="666"/>
                    <a:pt x="492" y="666"/>
                    <a:pt x="492" y="666"/>
                  </a:cubicBezTo>
                  <a:cubicBezTo>
                    <a:pt x="491" y="668"/>
                    <a:pt x="491" y="668"/>
                    <a:pt x="491" y="668"/>
                  </a:cubicBezTo>
                  <a:cubicBezTo>
                    <a:pt x="493" y="668"/>
                    <a:pt x="493" y="668"/>
                    <a:pt x="493" y="668"/>
                  </a:cubicBezTo>
                  <a:cubicBezTo>
                    <a:pt x="494" y="668"/>
                    <a:pt x="495" y="668"/>
                    <a:pt x="495" y="669"/>
                  </a:cubicBezTo>
                  <a:cubicBezTo>
                    <a:pt x="495" y="670"/>
                    <a:pt x="495" y="671"/>
                    <a:pt x="494" y="671"/>
                  </a:cubicBezTo>
                  <a:cubicBezTo>
                    <a:pt x="491" y="673"/>
                    <a:pt x="491" y="673"/>
                    <a:pt x="491" y="673"/>
                  </a:cubicBezTo>
                  <a:cubicBezTo>
                    <a:pt x="492" y="675"/>
                    <a:pt x="492" y="675"/>
                    <a:pt x="492" y="675"/>
                  </a:cubicBezTo>
                  <a:cubicBezTo>
                    <a:pt x="497" y="672"/>
                    <a:pt x="497" y="672"/>
                    <a:pt x="497" y="672"/>
                  </a:cubicBezTo>
                  <a:cubicBezTo>
                    <a:pt x="498" y="672"/>
                    <a:pt x="498" y="672"/>
                    <a:pt x="498" y="672"/>
                  </a:cubicBezTo>
                  <a:cubicBezTo>
                    <a:pt x="504" y="672"/>
                    <a:pt x="504" y="672"/>
                    <a:pt x="504" y="672"/>
                  </a:cubicBezTo>
                  <a:cubicBezTo>
                    <a:pt x="505" y="673"/>
                    <a:pt x="506" y="673"/>
                    <a:pt x="506" y="674"/>
                  </a:cubicBezTo>
                  <a:cubicBezTo>
                    <a:pt x="506" y="675"/>
                    <a:pt x="505" y="676"/>
                    <a:pt x="504" y="676"/>
                  </a:cubicBezTo>
                  <a:cubicBezTo>
                    <a:pt x="498" y="677"/>
                    <a:pt x="498" y="677"/>
                    <a:pt x="498" y="677"/>
                  </a:cubicBezTo>
                  <a:cubicBezTo>
                    <a:pt x="492" y="680"/>
                    <a:pt x="492" y="680"/>
                    <a:pt x="492" y="680"/>
                  </a:cubicBezTo>
                  <a:cubicBezTo>
                    <a:pt x="490" y="680"/>
                    <a:pt x="490" y="680"/>
                    <a:pt x="490" y="680"/>
                  </a:cubicBezTo>
                  <a:cubicBezTo>
                    <a:pt x="485" y="677"/>
                    <a:pt x="485" y="677"/>
                    <a:pt x="485" y="677"/>
                  </a:cubicBezTo>
                  <a:cubicBezTo>
                    <a:pt x="480" y="676"/>
                    <a:pt x="480" y="676"/>
                    <a:pt x="480" y="676"/>
                  </a:cubicBezTo>
                  <a:cubicBezTo>
                    <a:pt x="478" y="677"/>
                    <a:pt x="478" y="677"/>
                    <a:pt x="478" y="677"/>
                  </a:cubicBezTo>
                  <a:cubicBezTo>
                    <a:pt x="480" y="678"/>
                    <a:pt x="480" y="678"/>
                    <a:pt x="480" y="678"/>
                  </a:cubicBezTo>
                  <a:cubicBezTo>
                    <a:pt x="480" y="678"/>
                    <a:pt x="480" y="678"/>
                    <a:pt x="480" y="678"/>
                  </a:cubicBezTo>
                  <a:cubicBezTo>
                    <a:pt x="486" y="682"/>
                    <a:pt x="486" y="682"/>
                    <a:pt x="486" y="682"/>
                  </a:cubicBezTo>
                  <a:cubicBezTo>
                    <a:pt x="487" y="683"/>
                    <a:pt x="487" y="684"/>
                    <a:pt x="487" y="684"/>
                  </a:cubicBezTo>
                  <a:cubicBezTo>
                    <a:pt x="486" y="685"/>
                    <a:pt x="486" y="686"/>
                    <a:pt x="485" y="685"/>
                  </a:cubicBezTo>
                  <a:cubicBezTo>
                    <a:pt x="479" y="685"/>
                    <a:pt x="479" y="685"/>
                    <a:pt x="479" y="685"/>
                  </a:cubicBezTo>
                  <a:cubicBezTo>
                    <a:pt x="478" y="685"/>
                    <a:pt x="478" y="685"/>
                    <a:pt x="478" y="685"/>
                  </a:cubicBezTo>
                  <a:cubicBezTo>
                    <a:pt x="479" y="686"/>
                    <a:pt x="480" y="686"/>
                    <a:pt x="480" y="686"/>
                  </a:cubicBezTo>
                  <a:cubicBezTo>
                    <a:pt x="479" y="688"/>
                    <a:pt x="479" y="688"/>
                    <a:pt x="479" y="688"/>
                  </a:cubicBezTo>
                  <a:cubicBezTo>
                    <a:pt x="474" y="693"/>
                    <a:pt x="474" y="693"/>
                    <a:pt x="474" y="693"/>
                  </a:cubicBezTo>
                  <a:cubicBezTo>
                    <a:pt x="474" y="696"/>
                    <a:pt x="474" y="696"/>
                    <a:pt x="474" y="696"/>
                  </a:cubicBezTo>
                  <a:cubicBezTo>
                    <a:pt x="478" y="696"/>
                    <a:pt x="478" y="696"/>
                    <a:pt x="478" y="696"/>
                  </a:cubicBezTo>
                  <a:cubicBezTo>
                    <a:pt x="483" y="694"/>
                    <a:pt x="483" y="694"/>
                    <a:pt x="483" y="694"/>
                  </a:cubicBezTo>
                  <a:cubicBezTo>
                    <a:pt x="488" y="689"/>
                    <a:pt x="488" y="689"/>
                    <a:pt x="488" y="689"/>
                  </a:cubicBezTo>
                  <a:cubicBezTo>
                    <a:pt x="490" y="688"/>
                    <a:pt x="490" y="688"/>
                    <a:pt x="490" y="688"/>
                  </a:cubicBezTo>
                  <a:cubicBezTo>
                    <a:pt x="496" y="688"/>
                    <a:pt x="496" y="688"/>
                    <a:pt x="496" y="688"/>
                  </a:cubicBezTo>
                  <a:cubicBezTo>
                    <a:pt x="496" y="688"/>
                    <a:pt x="497" y="689"/>
                    <a:pt x="497" y="689"/>
                  </a:cubicBezTo>
                  <a:cubicBezTo>
                    <a:pt x="497" y="691"/>
                    <a:pt x="497" y="691"/>
                    <a:pt x="497" y="691"/>
                  </a:cubicBezTo>
                  <a:cubicBezTo>
                    <a:pt x="491" y="697"/>
                    <a:pt x="491" y="697"/>
                    <a:pt x="491" y="697"/>
                  </a:cubicBezTo>
                  <a:cubicBezTo>
                    <a:pt x="495" y="700"/>
                    <a:pt x="495" y="700"/>
                    <a:pt x="495" y="700"/>
                  </a:cubicBezTo>
                  <a:cubicBezTo>
                    <a:pt x="496" y="700"/>
                    <a:pt x="496" y="701"/>
                    <a:pt x="495" y="702"/>
                  </a:cubicBezTo>
                  <a:cubicBezTo>
                    <a:pt x="495" y="703"/>
                    <a:pt x="494" y="703"/>
                    <a:pt x="493" y="703"/>
                  </a:cubicBezTo>
                  <a:cubicBezTo>
                    <a:pt x="487" y="700"/>
                    <a:pt x="487" y="700"/>
                    <a:pt x="487" y="700"/>
                  </a:cubicBezTo>
                  <a:cubicBezTo>
                    <a:pt x="481" y="701"/>
                    <a:pt x="481" y="701"/>
                    <a:pt x="481" y="701"/>
                  </a:cubicBezTo>
                  <a:cubicBezTo>
                    <a:pt x="477" y="703"/>
                    <a:pt x="477" y="703"/>
                    <a:pt x="477" y="703"/>
                  </a:cubicBezTo>
                  <a:cubicBezTo>
                    <a:pt x="481" y="709"/>
                    <a:pt x="481" y="709"/>
                    <a:pt x="481" y="709"/>
                  </a:cubicBezTo>
                  <a:cubicBezTo>
                    <a:pt x="481" y="710"/>
                    <a:pt x="481" y="710"/>
                    <a:pt x="481" y="710"/>
                  </a:cubicBezTo>
                  <a:cubicBezTo>
                    <a:pt x="479" y="711"/>
                    <a:pt x="479" y="711"/>
                    <a:pt x="479" y="711"/>
                  </a:cubicBezTo>
                  <a:cubicBezTo>
                    <a:pt x="474" y="711"/>
                    <a:pt x="474" y="711"/>
                    <a:pt x="474" y="711"/>
                  </a:cubicBezTo>
                  <a:cubicBezTo>
                    <a:pt x="472" y="710"/>
                    <a:pt x="472" y="710"/>
                    <a:pt x="472" y="710"/>
                  </a:cubicBezTo>
                  <a:cubicBezTo>
                    <a:pt x="469" y="704"/>
                    <a:pt x="469" y="704"/>
                    <a:pt x="469" y="704"/>
                  </a:cubicBezTo>
                  <a:cubicBezTo>
                    <a:pt x="464" y="702"/>
                    <a:pt x="464" y="702"/>
                    <a:pt x="464" y="702"/>
                  </a:cubicBezTo>
                  <a:cubicBezTo>
                    <a:pt x="463" y="703"/>
                    <a:pt x="463" y="703"/>
                    <a:pt x="463" y="703"/>
                  </a:cubicBezTo>
                  <a:cubicBezTo>
                    <a:pt x="467" y="706"/>
                    <a:pt x="467" y="706"/>
                    <a:pt x="467" y="706"/>
                  </a:cubicBezTo>
                  <a:cubicBezTo>
                    <a:pt x="467" y="707"/>
                    <a:pt x="467" y="707"/>
                    <a:pt x="467" y="707"/>
                  </a:cubicBezTo>
                  <a:cubicBezTo>
                    <a:pt x="470" y="713"/>
                    <a:pt x="470" y="713"/>
                    <a:pt x="470" y="713"/>
                  </a:cubicBezTo>
                  <a:cubicBezTo>
                    <a:pt x="470" y="714"/>
                    <a:pt x="470" y="714"/>
                    <a:pt x="470" y="714"/>
                  </a:cubicBezTo>
                  <a:cubicBezTo>
                    <a:pt x="470" y="719"/>
                    <a:pt x="470" y="719"/>
                    <a:pt x="470" y="719"/>
                  </a:cubicBezTo>
                  <a:cubicBezTo>
                    <a:pt x="470" y="720"/>
                    <a:pt x="470" y="720"/>
                    <a:pt x="470" y="720"/>
                  </a:cubicBezTo>
                  <a:cubicBezTo>
                    <a:pt x="465" y="724"/>
                    <a:pt x="465" y="724"/>
                    <a:pt x="465" y="724"/>
                  </a:cubicBezTo>
                  <a:cubicBezTo>
                    <a:pt x="468" y="728"/>
                    <a:pt x="468" y="728"/>
                    <a:pt x="468" y="728"/>
                  </a:cubicBezTo>
                  <a:cubicBezTo>
                    <a:pt x="473" y="729"/>
                    <a:pt x="473" y="729"/>
                    <a:pt x="473" y="729"/>
                  </a:cubicBezTo>
                  <a:cubicBezTo>
                    <a:pt x="478" y="727"/>
                    <a:pt x="478" y="727"/>
                    <a:pt x="478" y="727"/>
                  </a:cubicBezTo>
                  <a:cubicBezTo>
                    <a:pt x="479" y="727"/>
                    <a:pt x="479" y="727"/>
                    <a:pt x="479" y="727"/>
                  </a:cubicBezTo>
                  <a:cubicBezTo>
                    <a:pt x="487" y="729"/>
                    <a:pt x="487" y="729"/>
                    <a:pt x="487" y="729"/>
                  </a:cubicBezTo>
                  <a:cubicBezTo>
                    <a:pt x="487" y="729"/>
                    <a:pt x="488" y="730"/>
                    <a:pt x="488" y="730"/>
                  </a:cubicBezTo>
                  <a:cubicBezTo>
                    <a:pt x="488" y="731"/>
                    <a:pt x="487" y="732"/>
                    <a:pt x="486" y="732"/>
                  </a:cubicBezTo>
                  <a:cubicBezTo>
                    <a:pt x="480" y="733"/>
                    <a:pt x="480" y="733"/>
                    <a:pt x="480" y="733"/>
                  </a:cubicBezTo>
                  <a:cubicBezTo>
                    <a:pt x="474" y="737"/>
                    <a:pt x="474" y="737"/>
                    <a:pt x="474" y="737"/>
                  </a:cubicBezTo>
                  <a:cubicBezTo>
                    <a:pt x="469" y="742"/>
                    <a:pt x="469" y="742"/>
                    <a:pt x="469" y="742"/>
                  </a:cubicBezTo>
                  <a:cubicBezTo>
                    <a:pt x="468" y="744"/>
                    <a:pt x="468" y="744"/>
                    <a:pt x="468" y="744"/>
                  </a:cubicBezTo>
                  <a:cubicBezTo>
                    <a:pt x="472" y="742"/>
                    <a:pt x="472" y="742"/>
                    <a:pt x="472" y="742"/>
                  </a:cubicBezTo>
                  <a:cubicBezTo>
                    <a:pt x="478" y="737"/>
                    <a:pt x="478" y="737"/>
                    <a:pt x="478" y="737"/>
                  </a:cubicBezTo>
                  <a:cubicBezTo>
                    <a:pt x="479" y="737"/>
                    <a:pt x="479" y="737"/>
                    <a:pt x="479" y="737"/>
                  </a:cubicBezTo>
                  <a:cubicBezTo>
                    <a:pt x="484" y="737"/>
                    <a:pt x="484" y="737"/>
                    <a:pt x="484" y="737"/>
                  </a:cubicBezTo>
                  <a:cubicBezTo>
                    <a:pt x="490" y="733"/>
                    <a:pt x="490" y="733"/>
                    <a:pt x="490" y="733"/>
                  </a:cubicBezTo>
                  <a:cubicBezTo>
                    <a:pt x="491" y="733"/>
                    <a:pt x="491" y="733"/>
                    <a:pt x="491" y="733"/>
                  </a:cubicBezTo>
                  <a:cubicBezTo>
                    <a:pt x="496" y="735"/>
                    <a:pt x="496" y="735"/>
                    <a:pt x="496" y="735"/>
                  </a:cubicBezTo>
                  <a:cubicBezTo>
                    <a:pt x="502" y="733"/>
                    <a:pt x="502" y="733"/>
                    <a:pt x="502" y="733"/>
                  </a:cubicBezTo>
                  <a:cubicBezTo>
                    <a:pt x="503" y="733"/>
                    <a:pt x="503" y="733"/>
                    <a:pt x="503" y="733"/>
                  </a:cubicBezTo>
                  <a:cubicBezTo>
                    <a:pt x="508" y="732"/>
                    <a:pt x="508" y="732"/>
                    <a:pt x="508" y="732"/>
                  </a:cubicBezTo>
                  <a:cubicBezTo>
                    <a:pt x="514" y="726"/>
                    <a:pt x="514" y="726"/>
                    <a:pt x="514" y="726"/>
                  </a:cubicBezTo>
                  <a:cubicBezTo>
                    <a:pt x="514" y="726"/>
                    <a:pt x="514" y="726"/>
                    <a:pt x="514" y="726"/>
                  </a:cubicBezTo>
                  <a:cubicBezTo>
                    <a:pt x="521" y="722"/>
                    <a:pt x="521" y="722"/>
                    <a:pt x="521" y="722"/>
                  </a:cubicBezTo>
                  <a:cubicBezTo>
                    <a:pt x="523" y="722"/>
                    <a:pt x="523" y="722"/>
                    <a:pt x="523" y="722"/>
                  </a:cubicBezTo>
                  <a:cubicBezTo>
                    <a:pt x="523" y="724"/>
                    <a:pt x="523" y="724"/>
                    <a:pt x="523" y="724"/>
                  </a:cubicBezTo>
                  <a:cubicBezTo>
                    <a:pt x="522" y="729"/>
                    <a:pt x="522" y="729"/>
                    <a:pt x="522" y="729"/>
                  </a:cubicBezTo>
                  <a:cubicBezTo>
                    <a:pt x="521" y="730"/>
                    <a:pt x="521" y="730"/>
                    <a:pt x="521" y="730"/>
                  </a:cubicBezTo>
                  <a:cubicBezTo>
                    <a:pt x="516" y="733"/>
                    <a:pt x="516" y="733"/>
                    <a:pt x="516" y="733"/>
                  </a:cubicBezTo>
                  <a:cubicBezTo>
                    <a:pt x="512" y="739"/>
                    <a:pt x="512" y="739"/>
                    <a:pt x="512" y="739"/>
                  </a:cubicBezTo>
                  <a:cubicBezTo>
                    <a:pt x="512" y="739"/>
                    <a:pt x="512" y="739"/>
                    <a:pt x="512" y="739"/>
                  </a:cubicBezTo>
                  <a:cubicBezTo>
                    <a:pt x="506" y="744"/>
                    <a:pt x="506" y="744"/>
                    <a:pt x="506" y="744"/>
                  </a:cubicBezTo>
                  <a:cubicBezTo>
                    <a:pt x="506" y="744"/>
                    <a:pt x="506" y="744"/>
                    <a:pt x="506" y="744"/>
                  </a:cubicBezTo>
                  <a:cubicBezTo>
                    <a:pt x="508" y="750"/>
                    <a:pt x="508" y="750"/>
                    <a:pt x="508" y="750"/>
                  </a:cubicBezTo>
                  <a:cubicBezTo>
                    <a:pt x="508" y="751"/>
                    <a:pt x="508" y="752"/>
                    <a:pt x="507" y="752"/>
                  </a:cubicBezTo>
                  <a:cubicBezTo>
                    <a:pt x="505" y="752"/>
                    <a:pt x="505" y="752"/>
                    <a:pt x="505" y="752"/>
                  </a:cubicBezTo>
                  <a:cubicBezTo>
                    <a:pt x="503" y="750"/>
                    <a:pt x="503" y="750"/>
                    <a:pt x="503" y="750"/>
                  </a:cubicBezTo>
                  <a:cubicBezTo>
                    <a:pt x="498" y="750"/>
                    <a:pt x="498" y="750"/>
                    <a:pt x="498" y="750"/>
                  </a:cubicBezTo>
                  <a:cubicBezTo>
                    <a:pt x="492" y="753"/>
                    <a:pt x="492" y="753"/>
                    <a:pt x="492" y="753"/>
                  </a:cubicBezTo>
                  <a:cubicBezTo>
                    <a:pt x="491" y="753"/>
                    <a:pt x="491" y="753"/>
                    <a:pt x="491" y="753"/>
                  </a:cubicBezTo>
                  <a:cubicBezTo>
                    <a:pt x="490" y="751"/>
                    <a:pt x="490" y="751"/>
                    <a:pt x="490" y="751"/>
                  </a:cubicBezTo>
                  <a:cubicBezTo>
                    <a:pt x="492" y="745"/>
                    <a:pt x="492" y="745"/>
                    <a:pt x="492" y="745"/>
                  </a:cubicBezTo>
                  <a:cubicBezTo>
                    <a:pt x="489" y="741"/>
                    <a:pt x="489" y="741"/>
                    <a:pt x="489" y="741"/>
                  </a:cubicBezTo>
                  <a:cubicBezTo>
                    <a:pt x="484" y="742"/>
                    <a:pt x="484" y="742"/>
                    <a:pt x="484" y="742"/>
                  </a:cubicBezTo>
                  <a:cubicBezTo>
                    <a:pt x="483" y="742"/>
                    <a:pt x="483" y="742"/>
                    <a:pt x="483" y="742"/>
                  </a:cubicBezTo>
                  <a:cubicBezTo>
                    <a:pt x="479" y="743"/>
                    <a:pt x="479" y="743"/>
                    <a:pt x="479" y="743"/>
                  </a:cubicBezTo>
                  <a:cubicBezTo>
                    <a:pt x="476" y="748"/>
                    <a:pt x="476" y="748"/>
                    <a:pt x="476" y="748"/>
                  </a:cubicBezTo>
                  <a:cubicBezTo>
                    <a:pt x="475" y="748"/>
                    <a:pt x="475" y="748"/>
                    <a:pt x="475" y="748"/>
                  </a:cubicBezTo>
                  <a:cubicBezTo>
                    <a:pt x="470" y="750"/>
                    <a:pt x="470" y="750"/>
                    <a:pt x="470" y="750"/>
                  </a:cubicBezTo>
                  <a:cubicBezTo>
                    <a:pt x="465" y="754"/>
                    <a:pt x="465" y="754"/>
                    <a:pt x="465" y="754"/>
                  </a:cubicBezTo>
                  <a:cubicBezTo>
                    <a:pt x="464" y="755"/>
                    <a:pt x="464" y="755"/>
                    <a:pt x="464" y="755"/>
                  </a:cubicBezTo>
                  <a:cubicBezTo>
                    <a:pt x="458" y="755"/>
                    <a:pt x="458" y="755"/>
                    <a:pt x="458" y="755"/>
                  </a:cubicBezTo>
                  <a:cubicBezTo>
                    <a:pt x="453" y="759"/>
                    <a:pt x="453" y="759"/>
                    <a:pt x="453" y="759"/>
                  </a:cubicBezTo>
                  <a:cubicBezTo>
                    <a:pt x="454" y="763"/>
                    <a:pt x="454" y="763"/>
                    <a:pt x="454" y="763"/>
                  </a:cubicBezTo>
                  <a:cubicBezTo>
                    <a:pt x="459" y="762"/>
                    <a:pt x="459" y="762"/>
                    <a:pt x="459" y="762"/>
                  </a:cubicBezTo>
                  <a:cubicBezTo>
                    <a:pt x="465" y="760"/>
                    <a:pt x="465" y="760"/>
                    <a:pt x="465" y="760"/>
                  </a:cubicBezTo>
                  <a:cubicBezTo>
                    <a:pt x="466" y="759"/>
                    <a:pt x="467" y="760"/>
                    <a:pt x="467" y="760"/>
                  </a:cubicBezTo>
                  <a:cubicBezTo>
                    <a:pt x="467" y="763"/>
                    <a:pt x="467" y="763"/>
                    <a:pt x="467" y="763"/>
                  </a:cubicBezTo>
                  <a:cubicBezTo>
                    <a:pt x="462" y="768"/>
                    <a:pt x="462" y="768"/>
                    <a:pt x="462" y="768"/>
                  </a:cubicBezTo>
                  <a:cubicBezTo>
                    <a:pt x="461" y="774"/>
                    <a:pt x="461" y="774"/>
                    <a:pt x="461" y="774"/>
                  </a:cubicBezTo>
                  <a:cubicBezTo>
                    <a:pt x="472" y="785"/>
                    <a:pt x="472" y="766"/>
                    <a:pt x="477" y="793"/>
                  </a:cubicBezTo>
                  <a:cubicBezTo>
                    <a:pt x="477" y="794"/>
                    <a:pt x="477" y="795"/>
                    <a:pt x="476" y="795"/>
                  </a:cubicBezTo>
                  <a:cubicBezTo>
                    <a:pt x="475" y="795"/>
                    <a:pt x="474" y="795"/>
                    <a:pt x="474" y="794"/>
                  </a:cubicBezTo>
                  <a:cubicBezTo>
                    <a:pt x="472" y="790"/>
                    <a:pt x="472" y="790"/>
                    <a:pt x="472" y="790"/>
                  </a:cubicBezTo>
                  <a:cubicBezTo>
                    <a:pt x="466" y="784"/>
                    <a:pt x="466" y="784"/>
                    <a:pt x="466" y="784"/>
                  </a:cubicBezTo>
                  <a:cubicBezTo>
                    <a:pt x="465" y="783"/>
                    <a:pt x="465" y="783"/>
                    <a:pt x="465" y="783"/>
                  </a:cubicBezTo>
                  <a:cubicBezTo>
                    <a:pt x="460" y="780"/>
                    <a:pt x="460" y="780"/>
                    <a:pt x="460" y="780"/>
                  </a:cubicBezTo>
                  <a:cubicBezTo>
                    <a:pt x="454" y="778"/>
                    <a:pt x="454" y="778"/>
                    <a:pt x="454" y="778"/>
                  </a:cubicBezTo>
                  <a:cubicBezTo>
                    <a:pt x="449" y="782"/>
                    <a:pt x="449" y="782"/>
                    <a:pt x="449" y="782"/>
                  </a:cubicBezTo>
                  <a:cubicBezTo>
                    <a:pt x="447" y="789"/>
                    <a:pt x="447" y="789"/>
                    <a:pt x="447" y="789"/>
                  </a:cubicBezTo>
                  <a:cubicBezTo>
                    <a:pt x="446" y="794"/>
                    <a:pt x="446" y="794"/>
                    <a:pt x="446" y="794"/>
                  </a:cubicBezTo>
                  <a:cubicBezTo>
                    <a:pt x="449" y="794"/>
                    <a:pt x="449" y="794"/>
                    <a:pt x="449" y="794"/>
                  </a:cubicBezTo>
                  <a:cubicBezTo>
                    <a:pt x="451" y="794"/>
                    <a:pt x="451" y="794"/>
                    <a:pt x="451" y="794"/>
                  </a:cubicBezTo>
                  <a:cubicBezTo>
                    <a:pt x="451" y="796"/>
                    <a:pt x="451" y="796"/>
                    <a:pt x="451" y="796"/>
                  </a:cubicBezTo>
                  <a:cubicBezTo>
                    <a:pt x="452" y="801"/>
                    <a:pt x="452" y="801"/>
                    <a:pt x="452" y="801"/>
                  </a:cubicBezTo>
                  <a:cubicBezTo>
                    <a:pt x="451" y="803"/>
                    <a:pt x="451" y="803"/>
                    <a:pt x="451" y="803"/>
                  </a:cubicBezTo>
                  <a:cubicBezTo>
                    <a:pt x="450" y="803"/>
                    <a:pt x="450" y="803"/>
                    <a:pt x="450" y="803"/>
                  </a:cubicBezTo>
                  <a:cubicBezTo>
                    <a:pt x="445" y="802"/>
                    <a:pt x="445" y="802"/>
                    <a:pt x="445" y="802"/>
                  </a:cubicBezTo>
                  <a:cubicBezTo>
                    <a:pt x="444" y="806"/>
                    <a:pt x="444" y="806"/>
                    <a:pt x="444" y="806"/>
                  </a:cubicBezTo>
                  <a:cubicBezTo>
                    <a:pt x="450" y="812"/>
                    <a:pt x="450" y="812"/>
                    <a:pt x="450" y="812"/>
                  </a:cubicBezTo>
                  <a:cubicBezTo>
                    <a:pt x="450" y="812"/>
                    <a:pt x="450" y="812"/>
                    <a:pt x="450" y="812"/>
                  </a:cubicBezTo>
                  <a:cubicBezTo>
                    <a:pt x="453" y="818"/>
                    <a:pt x="453" y="818"/>
                    <a:pt x="453" y="818"/>
                  </a:cubicBezTo>
                  <a:cubicBezTo>
                    <a:pt x="453" y="820"/>
                    <a:pt x="453" y="820"/>
                    <a:pt x="453" y="820"/>
                  </a:cubicBezTo>
                  <a:cubicBezTo>
                    <a:pt x="451" y="820"/>
                    <a:pt x="451" y="820"/>
                    <a:pt x="451" y="820"/>
                  </a:cubicBezTo>
                  <a:cubicBezTo>
                    <a:pt x="445" y="819"/>
                    <a:pt x="445" y="819"/>
                    <a:pt x="445" y="819"/>
                  </a:cubicBezTo>
                  <a:cubicBezTo>
                    <a:pt x="444" y="818"/>
                    <a:pt x="444" y="818"/>
                    <a:pt x="444" y="818"/>
                  </a:cubicBezTo>
                  <a:cubicBezTo>
                    <a:pt x="442" y="812"/>
                    <a:pt x="442" y="812"/>
                    <a:pt x="442" y="812"/>
                  </a:cubicBezTo>
                  <a:cubicBezTo>
                    <a:pt x="439" y="811"/>
                    <a:pt x="439" y="811"/>
                    <a:pt x="439" y="811"/>
                  </a:cubicBezTo>
                  <a:cubicBezTo>
                    <a:pt x="431" y="826"/>
                    <a:pt x="436" y="819"/>
                    <a:pt x="437" y="831"/>
                  </a:cubicBezTo>
                  <a:cubicBezTo>
                    <a:pt x="441" y="829"/>
                    <a:pt x="441" y="829"/>
                    <a:pt x="441" y="829"/>
                  </a:cubicBezTo>
                  <a:cubicBezTo>
                    <a:pt x="443" y="829"/>
                    <a:pt x="443" y="829"/>
                    <a:pt x="443" y="829"/>
                  </a:cubicBezTo>
                  <a:cubicBezTo>
                    <a:pt x="443" y="830"/>
                    <a:pt x="443" y="830"/>
                    <a:pt x="443" y="830"/>
                  </a:cubicBezTo>
                  <a:cubicBezTo>
                    <a:pt x="443" y="830"/>
                    <a:pt x="443" y="830"/>
                    <a:pt x="443" y="830"/>
                  </a:cubicBezTo>
                  <a:cubicBezTo>
                    <a:pt x="443" y="829"/>
                    <a:pt x="444" y="829"/>
                    <a:pt x="445" y="829"/>
                  </a:cubicBezTo>
                  <a:cubicBezTo>
                    <a:pt x="446" y="829"/>
                    <a:pt x="446" y="830"/>
                    <a:pt x="446" y="831"/>
                  </a:cubicBezTo>
                  <a:cubicBezTo>
                    <a:pt x="445" y="837"/>
                    <a:pt x="445" y="837"/>
                    <a:pt x="445" y="837"/>
                  </a:cubicBezTo>
                  <a:cubicBezTo>
                    <a:pt x="449" y="841"/>
                    <a:pt x="449" y="841"/>
                    <a:pt x="449" y="841"/>
                  </a:cubicBezTo>
                  <a:cubicBezTo>
                    <a:pt x="454" y="842"/>
                    <a:pt x="454" y="842"/>
                    <a:pt x="454" y="842"/>
                  </a:cubicBezTo>
                  <a:cubicBezTo>
                    <a:pt x="455" y="842"/>
                    <a:pt x="456" y="842"/>
                    <a:pt x="456" y="843"/>
                  </a:cubicBezTo>
                  <a:cubicBezTo>
                    <a:pt x="456" y="844"/>
                    <a:pt x="455" y="845"/>
                    <a:pt x="455" y="845"/>
                  </a:cubicBezTo>
                  <a:cubicBezTo>
                    <a:pt x="450" y="847"/>
                    <a:pt x="450" y="847"/>
                    <a:pt x="450" y="847"/>
                  </a:cubicBezTo>
                  <a:cubicBezTo>
                    <a:pt x="450" y="850"/>
                    <a:pt x="450" y="850"/>
                    <a:pt x="450" y="850"/>
                  </a:cubicBezTo>
                  <a:cubicBezTo>
                    <a:pt x="450" y="851"/>
                    <a:pt x="450" y="851"/>
                    <a:pt x="449" y="852"/>
                  </a:cubicBezTo>
                  <a:cubicBezTo>
                    <a:pt x="448" y="852"/>
                    <a:pt x="448" y="852"/>
                    <a:pt x="447" y="851"/>
                  </a:cubicBezTo>
                  <a:cubicBezTo>
                    <a:pt x="443" y="847"/>
                    <a:pt x="443" y="847"/>
                    <a:pt x="443" y="847"/>
                  </a:cubicBezTo>
                  <a:cubicBezTo>
                    <a:pt x="439" y="850"/>
                    <a:pt x="439" y="850"/>
                    <a:pt x="439" y="850"/>
                  </a:cubicBezTo>
                  <a:cubicBezTo>
                    <a:pt x="437" y="850"/>
                    <a:pt x="437" y="850"/>
                    <a:pt x="437" y="850"/>
                  </a:cubicBezTo>
                  <a:cubicBezTo>
                    <a:pt x="436" y="848"/>
                    <a:pt x="436" y="848"/>
                    <a:pt x="436" y="848"/>
                  </a:cubicBezTo>
                  <a:cubicBezTo>
                    <a:pt x="436" y="840"/>
                    <a:pt x="436" y="840"/>
                    <a:pt x="436" y="840"/>
                  </a:cubicBezTo>
                  <a:cubicBezTo>
                    <a:pt x="430" y="835"/>
                    <a:pt x="430" y="835"/>
                    <a:pt x="430" y="835"/>
                  </a:cubicBezTo>
                  <a:cubicBezTo>
                    <a:pt x="430" y="835"/>
                    <a:pt x="430" y="835"/>
                    <a:pt x="430" y="835"/>
                  </a:cubicBezTo>
                  <a:cubicBezTo>
                    <a:pt x="428" y="832"/>
                    <a:pt x="428" y="832"/>
                    <a:pt x="428" y="832"/>
                  </a:cubicBezTo>
                  <a:cubicBezTo>
                    <a:pt x="428" y="834"/>
                    <a:pt x="428" y="834"/>
                    <a:pt x="428" y="834"/>
                  </a:cubicBezTo>
                  <a:cubicBezTo>
                    <a:pt x="428" y="838"/>
                    <a:pt x="428" y="838"/>
                    <a:pt x="428" y="838"/>
                  </a:cubicBezTo>
                  <a:cubicBezTo>
                    <a:pt x="432" y="844"/>
                    <a:pt x="432" y="844"/>
                    <a:pt x="432" y="844"/>
                  </a:cubicBezTo>
                  <a:cubicBezTo>
                    <a:pt x="432" y="845"/>
                    <a:pt x="432" y="845"/>
                    <a:pt x="432" y="845"/>
                  </a:cubicBezTo>
                  <a:cubicBezTo>
                    <a:pt x="431" y="847"/>
                    <a:pt x="431" y="847"/>
                    <a:pt x="431" y="847"/>
                  </a:cubicBezTo>
                  <a:cubicBezTo>
                    <a:pt x="426" y="851"/>
                    <a:pt x="426" y="851"/>
                    <a:pt x="426" y="851"/>
                  </a:cubicBezTo>
                  <a:cubicBezTo>
                    <a:pt x="425" y="860"/>
                    <a:pt x="419" y="860"/>
                    <a:pt x="424" y="871"/>
                  </a:cubicBezTo>
                  <a:cubicBezTo>
                    <a:pt x="427" y="868"/>
                    <a:pt x="427" y="868"/>
                    <a:pt x="427" y="868"/>
                  </a:cubicBezTo>
                  <a:cubicBezTo>
                    <a:pt x="427" y="863"/>
                    <a:pt x="427" y="863"/>
                    <a:pt x="427" y="863"/>
                  </a:cubicBezTo>
                  <a:cubicBezTo>
                    <a:pt x="428" y="861"/>
                    <a:pt x="428" y="861"/>
                    <a:pt x="428" y="861"/>
                  </a:cubicBezTo>
                  <a:cubicBezTo>
                    <a:pt x="434" y="858"/>
                    <a:pt x="434" y="858"/>
                    <a:pt x="434" y="858"/>
                  </a:cubicBezTo>
                  <a:cubicBezTo>
                    <a:pt x="435" y="858"/>
                    <a:pt x="435" y="858"/>
                    <a:pt x="435" y="858"/>
                  </a:cubicBezTo>
                  <a:cubicBezTo>
                    <a:pt x="440" y="859"/>
                    <a:pt x="440" y="859"/>
                    <a:pt x="440" y="859"/>
                  </a:cubicBezTo>
                  <a:cubicBezTo>
                    <a:pt x="441" y="859"/>
                    <a:pt x="442" y="860"/>
                    <a:pt x="442" y="861"/>
                  </a:cubicBezTo>
                  <a:cubicBezTo>
                    <a:pt x="442" y="861"/>
                    <a:pt x="441" y="862"/>
                    <a:pt x="441" y="862"/>
                  </a:cubicBezTo>
                  <a:cubicBezTo>
                    <a:pt x="436" y="865"/>
                    <a:pt x="436" y="865"/>
                    <a:pt x="436" y="865"/>
                  </a:cubicBezTo>
                  <a:cubicBezTo>
                    <a:pt x="435" y="868"/>
                    <a:pt x="435" y="868"/>
                    <a:pt x="435" y="868"/>
                  </a:cubicBezTo>
                  <a:cubicBezTo>
                    <a:pt x="438" y="868"/>
                    <a:pt x="438" y="868"/>
                    <a:pt x="438" y="868"/>
                  </a:cubicBezTo>
                  <a:cubicBezTo>
                    <a:pt x="439" y="868"/>
                    <a:pt x="440" y="868"/>
                    <a:pt x="440" y="869"/>
                  </a:cubicBezTo>
                  <a:cubicBezTo>
                    <a:pt x="440" y="869"/>
                    <a:pt x="440" y="870"/>
                    <a:pt x="439" y="871"/>
                  </a:cubicBezTo>
                  <a:cubicBezTo>
                    <a:pt x="438" y="872"/>
                    <a:pt x="438" y="872"/>
                    <a:pt x="438" y="872"/>
                  </a:cubicBezTo>
                  <a:cubicBezTo>
                    <a:pt x="438" y="872"/>
                    <a:pt x="438" y="872"/>
                    <a:pt x="438" y="872"/>
                  </a:cubicBezTo>
                  <a:cubicBezTo>
                    <a:pt x="439" y="872"/>
                    <a:pt x="440" y="872"/>
                    <a:pt x="440" y="873"/>
                  </a:cubicBezTo>
                  <a:cubicBezTo>
                    <a:pt x="442" y="878"/>
                    <a:pt x="442" y="878"/>
                    <a:pt x="442" y="878"/>
                  </a:cubicBezTo>
                  <a:cubicBezTo>
                    <a:pt x="442" y="879"/>
                    <a:pt x="441" y="880"/>
                    <a:pt x="440" y="881"/>
                  </a:cubicBezTo>
                  <a:cubicBezTo>
                    <a:pt x="438" y="881"/>
                    <a:pt x="438" y="881"/>
                    <a:pt x="438" y="881"/>
                  </a:cubicBezTo>
                  <a:cubicBezTo>
                    <a:pt x="439" y="883"/>
                    <a:pt x="439" y="883"/>
                    <a:pt x="439" y="883"/>
                  </a:cubicBezTo>
                  <a:cubicBezTo>
                    <a:pt x="444" y="882"/>
                    <a:pt x="444" y="882"/>
                    <a:pt x="444" y="882"/>
                  </a:cubicBezTo>
                  <a:cubicBezTo>
                    <a:pt x="449" y="876"/>
                    <a:pt x="449" y="876"/>
                    <a:pt x="449" y="876"/>
                  </a:cubicBezTo>
                  <a:cubicBezTo>
                    <a:pt x="455" y="871"/>
                    <a:pt x="455" y="871"/>
                    <a:pt x="455" y="871"/>
                  </a:cubicBezTo>
                  <a:cubicBezTo>
                    <a:pt x="459" y="864"/>
                    <a:pt x="459" y="864"/>
                    <a:pt x="459" y="864"/>
                  </a:cubicBezTo>
                  <a:cubicBezTo>
                    <a:pt x="459" y="864"/>
                    <a:pt x="459" y="864"/>
                    <a:pt x="459" y="864"/>
                  </a:cubicBezTo>
                  <a:cubicBezTo>
                    <a:pt x="465" y="858"/>
                    <a:pt x="465" y="858"/>
                    <a:pt x="465" y="858"/>
                  </a:cubicBezTo>
                  <a:cubicBezTo>
                    <a:pt x="468" y="858"/>
                    <a:pt x="468" y="858"/>
                    <a:pt x="468" y="858"/>
                  </a:cubicBezTo>
                  <a:cubicBezTo>
                    <a:pt x="468" y="858"/>
                    <a:pt x="468" y="859"/>
                    <a:pt x="468" y="860"/>
                  </a:cubicBezTo>
                  <a:cubicBezTo>
                    <a:pt x="465" y="866"/>
                    <a:pt x="465" y="866"/>
                    <a:pt x="465" y="866"/>
                  </a:cubicBezTo>
                  <a:cubicBezTo>
                    <a:pt x="461" y="873"/>
                    <a:pt x="461" y="873"/>
                    <a:pt x="461" y="873"/>
                  </a:cubicBezTo>
                  <a:cubicBezTo>
                    <a:pt x="460" y="873"/>
                    <a:pt x="460" y="873"/>
                    <a:pt x="460" y="873"/>
                  </a:cubicBezTo>
                  <a:cubicBezTo>
                    <a:pt x="455" y="878"/>
                    <a:pt x="455" y="878"/>
                    <a:pt x="455" y="878"/>
                  </a:cubicBezTo>
                  <a:cubicBezTo>
                    <a:pt x="450" y="885"/>
                    <a:pt x="450" y="885"/>
                    <a:pt x="450" y="885"/>
                  </a:cubicBezTo>
                  <a:cubicBezTo>
                    <a:pt x="449" y="885"/>
                    <a:pt x="449" y="885"/>
                    <a:pt x="449" y="885"/>
                  </a:cubicBezTo>
                  <a:cubicBezTo>
                    <a:pt x="444" y="888"/>
                    <a:pt x="444" y="888"/>
                    <a:pt x="444" y="888"/>
                  </a:cubicBezTo>
                  <a:cubicBezTo>
                    <a:pt x="441" y="893"/>
                    <a:pt x="441" y="893"/>
                    <a:pt x="441" y="893"/>
                  </a:cubicBezTo>
                  <a:cubicBezTo>
                    <a:pt x="440" y="894"/>
                    <a:pt x="440" y="894"/>
                    <a:pt x="440" y="894"/>
                  </a:cubicBezTo>
                  <a:cubicBezTo>
                    <a:pt x="434" y="895"/>
                    <a:pt x="434" y="895"/>
                    <a:pt x="434" y="895"/>
                  </a:cubicBezTo>
                  <a:cubicBezTo>
                    <a:pt x="428" y="897"/>
                    <a:pt x="428" y="897"/>
                    <a:pt x="428" y="897"/>
                  </a:cubicBezTo>
                  <a:cubicBezTo>
                    <a:pt x="428" y="898"/>
                    <a:pt x="428" y="898"/>
                    <a:pt x="428" y="898"/>
                  </a:cubicBezTo>
                  <a:cubicBezTo>
                    <a:pt x="422" y="898"/>
                    <a:pt x="422" y="898"/>
                    <a:pt x="422" y="898"/>
                  </a:cubicBezTo>
                  <a:cubicBezTo>
                    <a:pt x="421" y="898"/>
                    <a:pt x="421" y="898"/>
                    <a:pt x="421" y="898"/>
                  </a:cubicBezTo>
                  <a:cubicBezTo>
                    <a:pt x="416" y="896"/>
                    <a:pt x="416" y="896"/>
                    <a:pt x="416" y="896"/>
                  </a:cubicBezTo>
                  <a:cubicBezTo>
                    <a:pt x="415" y="895"/>
                    <a:pt x="415" y="895"/>
                    <a:pt x="415" y="894"/>
                  </a:cubicBezTo>
                  <a:cubicBezTo>
                    <a:pt x="414" y="896"/>
                    <a:pt x="414" y="896"/>
                    <a:pt x="414" y="896"/>
                  </a:cubicBezTo>
                  <a:cubicBezTo>
                    <a:pt x="409" y="902"/>
                    <a:pt x="409" y="902"/>
                    <a:pt x="409" y="902"/>
                  </a:cubicBezTo>
                  <a:cubicBezTo>
                    <a:pt x="409" y="903"/>
                    <a:pt x="409" y="903"/>
                    <a:pt x="409" y="903"/>
                  </a:cubicBezTo>
                  <a:cubicBezTo>
                    <a:pt x="402" y="905"/>
                    <a:pt x="402" y="905"/>
                    <a:pt x="402" y="905"/>
                  </a:cubicBezTo>
                  <a:cubicBezTo>
                    <a:pt x="402" y="905"/>
                    <a:pt x="402" y="905"/>
                    <a:pt x="402" y="905"/>
                  </a:cubicBezTo>
                  <a:cubicBezTo>
                    <a:pt x="401" y="905"/>
                    <a:pt x="401" y="905"/>
                    <a:pt x="401" y="905"/>
                  </a:cubicBezTo>
                  <a:cubicBezTo>
                    <a:pt x="402" y="906"/>
                    <a:pt x="402" y="906"/>
                    <a:pt x="402" y="906"/>
                  </a:cubicBezTo>
                  <a:cubicBezTo>
                    <a:pt x="401" y="908"/>
                    <a:pt x="401" y="908"/>
                    <a:pt x="401" y="908"/>
                  </a:cubicBezTo>
                  <a:cubicBezTo>
                    <a:pt x="395" y="911"/>
                    <a:pt x="395" y="911"/>
                    <a:pt x="395" y="911"/>
                  </a:cubicBezTo>
                  <a:cubicBezTo>
                    <a:pt x="395" y="912"/>
                    <a:pt x="395" y="912"/>
                    <a:pt x="395" y="912"/>
                  </a:cubicBezTo>
                  <a:cubicBezTo>
                    <a:pt x="395" y="912"/>
                    <a:pt x="395" y="912"/>
                    <a:pt x="395" y="912"/>
                  </a:cubicBezTo>
                  <a:cubicBezTo>
                    <a:pt x="395" y="912"/>
                    <a:pt x="395" y="912"/>
                    <a:pt x="395" y="912"/>
                  </a:cubicBezTo>
                  <a:cubicBezTo>
                    <a:pt x="396" y="912"/>
                    <a:pt x="396" y="912"/>
                    <a:pt x="396" y="913"/>
                  </a:cubicBezTo>
                  <a:cubicBezTo>
                    <a:pt x="396" y="914"/>
                    <a:pt x="396" y="914"/>
                    <a:pt x="395" y="915"/>
                  </a:cubicBezTo>
                  <a:cubicBezTo>
                    <a:pt x="391" y="917"/>
                    <a:pt x="391" y="917"/>
                    <a:pt x="391" y="917"/>
                  </a:cubicBezTo>
                  <a:cubicBezTo>
                    <a:pt x="394" y="916"/>
                    <a:pt x="394" y="916"/>
                    <a:pt x="394" y="916"/>
                  </a:cubicBezTo>
                  <a:cubicBezTo>
                    <a:pt x="395" y="916"/>
                    <a:pt x="396" y="916"/>
                    <a:pt x="396" y="917"/>
                  </a:cubicBezTo>
                  <a:cubicBezTo>
                    <a:pt x="396" y="918"/>
                    <a:pt x="396" y="919"/>
                    <a:pt x="395" y="919"/>
                  </a:cubicBezTo>
                  <a:cubicBezTo>
                    <a:pt x="388" y="923"/>
                    <a:pt x="388" y="923"/>
                    <a:pt x="388" y="923"/>
                  </a:cubicBezTo>
                  <a:cubicBezTo>
                    <a:pt x="388" y="923"/>
                    <a:pt x="388" y="923"/>
                    <a:pt x="388" y="923"/>
                  </a:cubicBezTo>
                  <a:cubicBezTo>
                    <a:pt x="382" y="924"/>
                    <a:pt x="382" y="924"/>
                    <a:pt x="382" y="924"/>
                  </a:cubicBezTo>
                  <a:cubicBezTo>
                    <a:pt x="379" y="926"/>
                    <a:pt x="379" y="926"/>
                    <a:pt x="379" y="926"/>
                  </a:cubicBezTo>
                  <a:cubicBezTo>
                    <a:pt x="383" y="928"/>
                    <a:pt x="383" y="928"/>
                    <a:pt x="383" y="928"/>
                  </a:cubicBezTo>
                  <a:cubicBezTo>
                    <a:pt x="384" y="929"/>
                    <a:pt x="384" y="929"/>
                    <a:pt x="384" y="929"/>
                  </a:cubicBezTo>
                  <a:cubicBezTo>
                    <a:pt x="383" y="931"/>
                    <a:pt x="383" y="931"/>
                    <a:pt x="383" y="931"/>
                  </a:cubicBezTo>
                  <a:cubicBezTo>
                    <a:pt x="382" y="933"/>
                    <a:pt x="382" y="933"/>
                    <a:pt x="382" y="933"/>
                  </a:cubicBezTo>
                  <a:cubicBezTo>
                    <a:pt x="384" y="932"/>
                    <a:pt x="384" y="932"/>
                    <a:pt x="384" y="932"/>
                  </a:cubicBezTo>
                  <a:cubicBezTo>
                    <a:pt x="389" y="927"/>
                    <a:pt x="389" y="927"/>
                    <a:pt x="389" y="927"/>
                  </a:cubicBezTo>
                  <a:cubicBezTo>
                    <a:pt x="401" y="917"/>
                    <a:pt x="405" y="913"/>
                    <a:pt x="419" y="906"/>
                  </a:cubicBezTo>
                  <a:cubicBezTo>
                    <a:pt x="420" y="905"/>
                    <a:pt x="420" y="905"/>
                    <a:pt x="420" y="905"/>
                  </a:cubicBezTo>
                  <a:cubicBezTo>
                    <a:pt x="426" y="906"/>
                    <a:pt x="426" y="906"/>
                    <a:pt x="426" y="906"/>
                  </a:cubicBezTo>
                  <a:cubicBezTo>
                    <a:pt x="426" y="906"/>
                    <a:pt x="426" y="906"/>
                    <a:pt x="426" y="906"/>
                  </a:cubicBezTo>
                  <a:cubicBezTo>
                    <a:pt x="433" y="908"/>
                    <a:pt x="433" y="908"/>
                    <a:pt x="433" y="908"/>
                  </a:cubicBezTo>
                  <a:cubicBezTo>
                    <a:pt x="434" y="908"/>
                    <a:pt x="434" y="908"/>
                    <a:pt x="434" y="908"/>
                  </a:cubicBezTo>
                  <a:cubicBezTo>
                    <a:pt x="440" y="912"/>
                    <a:pt x="440" y="912"/>
                    <a:pt x="440" y="912"/>
                  </a:cubicBezTo>
                  <a:cubicBezTo>
                    <a:pt x="441" y="912"/>
                    <a:pt x="441" y="913"/>
                    <a:pt x="440" y="914"/>
                  </a:cubicBezTo>
                  <a:cubicBezTo>
                    <a:pt x="440" y="915"/>
                    <a:pt x="439" y="915"/>
                    <a:pt x="438" y="915"/>
                  </a:cubicBezTo>
                  <a:cubicBezTo>
                    <a:pt x="432" y="913"/>
                    <a:pt x="432" y="913"/>
                    <a:pt x="432" y="913"/>
                  </a:cubicBezTo>
                  <a:cubicBezTo>
                    <a:pt x="427" y="913"/>
                    <a:pt x="427" y="913"/>
                    <a:pt x="427" y="913"/>
                  </a:cubicBezTo>
                  <a:cubicBezTo>
                    <a:pt x="426" y="912"/>
                    <a:pt x="426" y="912"/>
                    <a:pt x="426" y="912"/>
                  </a:cubicBezTo>
                  <a:cubicBezTo>
                    <a:pt x="425" y="911"/>
                    <a:pt x="425" y="911"/>
                    <a:pt x="425" y="911"/>
                  </a:cubicBezTo>
                  <a:cubicBezTo>
                    <a:pt x="420" y="912"/>
                    <a:pt x="420" y="912"/>
                    <a:pt x="420" y="912"/>
                  </a:cubicBezTo>
                  <a:cubicBezTo>
                    <a:pt x="414" y="914"/>
                    <a:pt x="414" y="914"/>
                    <a:pt x="414" y="914"/>
                  </a:cubicBezTo>
                  <a:cubicBezTo>
                    <a:pt x="408" y="917"/>
                    <a:pt x="408" y="917"/>
                    <a:pt x="408" y="917"/>
                  </a:cubicBezTo>
                  <a:cubicBezTo>
                    <a:pt x="404" y="920"/>
                    <a:pt x="404" y="920"/>
                    <a:pt x="404" y="920"/>
                  </a:cubicBezTo>
                  <a:cubicBezTo>
                    <a:pt x="404" y="920"/>
                    <a:pt x="405" y="920"/>
                    <a:pt x="405" y="920"/>
                  </a:cubicBezTo>
                  <a:cubicBezTo>
                    <a:pt x="405" y="922"/>
                    <a:pt x="405" y="922"/>
                    <a:pt x="405" y="922"/>
                  </a:cubicBezTo>
                  <a:cubicBezTo>
                    <a:pt x="400" y="927"/>
                    <a:pt x="400" y="927"/>
                    <a:pt x="400" y="927"/>
                  </a:cubicBezTo>
                  <a:cubicBezTo>
                    <a:pt x="400" y="927"/>
                    <a:pt x="400" y="927"/>
                    <a:pt x="400" y="927"/>
                  </a:cubicBezTo>
                  <a:cubicBezTo>
                    <a:pt x="406" y="930"/>
                    <a:pt x="406" y="930"/>
                    <a:pt x="406" y="930"/>
                  </a:cubicBezTo>
                  <a:cubicBezTo>
                    <a:pt x="407" y="930"/>
                    <a:pt x="407" y="931"/>
                    <a:pt x="407" y="931"/>
                  </a:cubicBezTo>
                  <a:cubicBezTo>
                    <a:pt x="407" y="932"/>
                    <a:pt x="407" y="933"/>
                    <a:pt x="406" y="933"/>
                  </a:cubicBezTo>
                  <a:cubicBezTo>
                    <a:pt x="400" y="935"/>
                    <a:pt x="400" y="935"/>
                    <a:pt x="400" y="935"/>
                  </a:cubicBezTo>
                  <a:cubicBezTo>
                    <a:pt x="395" y="939"/>
                    <a:pt x="395" y="939"/>
                    <a:pt x="395" y="939"/>
                  </a:cubicBezTo>
                  <a:cubicBezTo>
                    <a:pt x="395" y="939"/>
                    <a:pt x="395" y="939"/>
                    <a:pt x="395" y="939"/>
                  </a:cubicBezTo>
                  <a:cubicBezTo>
                    <a:pt x="389" y="942"/>
                    <a:pt x="389" y="942"/>
                    <a:pt x="389" y="942"/>
                  </a:cubicBezTo>
                  <a:cubicBezTo>
                    <a:pt x="384" y="946"/>
                    <a:pt x="384" y="946"/>
                    <a:pt x="384" y="946"/>
                  </a:cubicBezTo>
                  <a:cubicBezTo>
                    <a:pt x="385" y="951"/>
                    <a:pt x="385" y="951"/>
                    <a:pt x="385" y="951"/>
                  </a:cubicBezTo>
                  <a:cubicBezTo>
                    <a:pt x="390" y="956"/>
                    <a:pt x="390" y="956"/>
                    <a:pt x="390" y="956"/>
                  </a:cubicBezTo>
                  <a:cubicBezTo>
                    <a:pt x="396" y="957"/>
                    <a:pt x="396" y="957"/>
                    <a:pt x="396" y="957"/>
                  </a:cubicBezTo>
                  <a:cubicBezTo>
                    <a:pt x="402" y="955"/>
                    <a:pt x="402" y="955"/>
                    <a:pt x="402" y="955"/>
                  </a:cubicBezTo>
                  <a:cubicBezTo>
                    <a:pt x="403" y="955"/>
                    <a:pt x="404" y="955"/>
                    <a:pt x="404" y="956"/>
                  </a:cubicBezTo>
                  <a:cubicBezTo>
                    <a:pt x="404" y="957"/>
                    <a:pt x="404" y="958"/>
                    <a:pt x="403" y="958"/>
                  </a:cubicBezTo>
                  <a:cubicBezTo>
                    <a:pt x="397" y="961"/>
                    <a:pt x="397" y="961"/>
                    <a:pt x="397" y="961"/>
                  </a:cubicBezTo>
                  <a:cubicBezTo>
                    <a:pt x="397" y="961"/>
                    <a:pt x="397" y="961"/>
                    <a:pt x="397" y="961"/>
                  </a:cubicBezTo>
                  <a:cubicBezTo>
                    <a:pt x="392" y="963"/>
                    <a:pt x="392" y="963"/>
                    <a:pt x="392" y="963"/>
                  </a:cubicBezTo>
                  <a:cubicBezTo>
                    <a:pt x="390" y="968"/>
                    <a:pt x="390" y="968"/>
                    <a:pt x="390" y="968"/>
                  </a:cubicBezTo>
                  <a:cubicBezTo>
                    <a:pt x="392" y="972"/>
                    <a:pt x="392" y="972"/>
                    <a:pt x="392" y="972"/>
                  </a:cubicBezTo>
                  <a:cubicBezTo>
                    <a:pt x="398" y="971"/>
                    <a:pt x="398" y="971"/>
                    <a:pt x="398" y="971"/>
                  </a:cubicBezTo>
                  <a:cubicBezTo>
                    <a:pt x="398" y="971"/>
                    <a:pt x="398" y="971"/>
                    <a:pt x="398" y="971"/>
                  </a:cubicBezTo>
                  <a:cubicBezTo>
                    <a:pt x="398" y="971"/>
                    <a:pt x="398" y="971"/>
                    <a:pt x="398" y="971"/>
                  </a:cubicBezTo>
                  <a:cubicBezTo>
                    <a:pt x="399" y="971"/>
                    <a:pt x="399" y="971"/>
                    <a:pt x="399" y="971"/>
                  </a:cubicBezTo>
                  <a:cubicBezTo>
                    <a:pt x="400" y="971"/>
                    <a:pt x="401" y="972"/>
                    <a:pt x="401" y="973"/>
                  </a:cubicBezTo>
                  <a:cubicBezTo>
                    <a:pt x="401" y="974"/>
                    <a:pt x="400" y="975"/>
                    <a:pt x="399" y="975"/>
                  </a:cubicBezTo>
                  <a:cubicBezTo>
                    <a:pt x="398" y="975"/>
                    <a:pt x="398" y="975"/>
                    <a:pt x="398" y="975"/>
                  </a:cubicBezTo>
                  <a:cubicBezTo>
                    <a:pt x="392" y="976"/>
                    <a:pt x="392" y="976"/>
                    <a:pt x="392" y="976"/>
                  </a:cubicBezTo>
                  <a:cubicBezTo>
                    <a:pt x="390" y="979"/>
                    <a:pt x="390" y="979"/>
                    <a:pt x="390" y="979"/>
                  </a:cubicBezTo>
                  <a:cubicBezTo>
                    <a:pt x="389" y="979"/>
                    <a:pt x="389" y="979"/>
                    <a:pt x="389" y="979"/>
                  </a:cubicBezTo>
                  <a:cubicBezTo>
                    <a:pt x="384" y="979"/>
                    <a:pt x="384" y="979"/>
                    <a:pt x="384" y="979"/>
                  </a:cubicBezTo>
                  <a:cubicBezTo>
                    <a:pt x="383" y="984"/>
                    <a:pt x="383" y="984"/>
                    <a:pt x="383" y="984"/>
                  </a:cubicBezTo>
                  <a:cubicBezTo>
                    <a:pt x="383" y="984"/>
                    <a:pt x="383" y="984"/>
                    <a:pt x="383" y="984"/>
                  </a:cubicBezTo>
                  <a:cubicBezTo>
                    <a:pt x="377" y="989"/>
                    <a:pt x="377" y="989"/>
                    <a:pt x="377" y="989"/>
                  </a:cubicBezTo>
                  <a:cubicBezTo>
                    <a:pt x="375" y="989"/>
                    <a:pt x="375" y="989"/>
                    <a:pt x="375" y="989"/>
                  </a:cubicBezTo>
                  <a:cubicBezTo>
                    <a:pt x="374" y="989"/>
                    <a:pt x="374" y="988"/>
                    <a:pt x="374" y="987"/>
                  </a:cubicBezTo>
                  <a:cubicBezTo>
                    <a:pt x="378" y="982"/>
                    <a:pt x="378" y="982"/>
                    <a:pt x="378" y="982"/>
                  </a:cubicBezTo>
                  <a:cubicBezTo>
                    <a:pt x="376" y="978"/>
                    <a:pt x="376" y="978"/>
                    <a:pt x="376" y="978"/>
                  </a:cubicBezTo>
                  <a:cubicBezTo>
                    <a:pt x="371" y="979"/>
                    <a:pt x="371" y="979"/>
                    <a:pt x="371" y="979"/>
                  </a:cubicBezTo>
                  <a:cubicBezTo>
                    <a:pt x="370" y="979"/>
                    <a:pt x="370" y="979"/>
                    <a:pt x="370" y="979"/>
                  </a:cubicBezTo>
                  <a:cubicBezTo>
                    <a:pt x="369" y="977"/>
                    <a:pt x="369" y="977"/>
                    <a:pt x="369" y="977"/>
                  </a:cubicBezTo>
                  <a:cubicBezTo>
                    <a:pt x="370" y="972"/>
                    <a:pt x="370" y="972"/>
                    <a:pt x="370" y="972"/>
                  </a:cubicBezTo>
                  <a:cubicBezTo>
                    <a:pt x="365" y="967"/>
                    <a:pt x="365" y="967"/>
                    <a:pt x="365" y="967"/>
                  </a:cubicBezTo>
                  <a:cubicBezTo>
                    <a:pt x="365" y="966"/>
                    <a:pt x="365" y="966"/>
                    <a:pt x="365" y="966"/>
                  </a:cubicBezTo>
                  <a:cubicBezTo>
                    <a:pt x="362" y="961"/>
                    <a:pt x="362" y="961"/>
                    <a:pt x="362" y="961"/>
                  </a:cubicBezTo>
                  <a:cubicBezTo>
                    <a:pt x="360" y="961"/>
                    <a:pt x="360" y="961"/>
                    <a:pt x="360" y="961"/>
                  </a:cubicBezTo>
                  <a:cubicBezTo>
                    <a:pt x="362" y="964"/>
                    <a:pt x="362" y="964"/>
                    <a:pt x="362" y="964"/>
                  </a:cubicBezTo>
                  <a:cubicBezTo>
                    <a:pt x="362" y="965"/>
                    <a:pt x="362" y="965"/>
                    <a:pt x="362" y="965"/>
                  </a:cubicBezTo>
                  <a:cubicBezTo>
                    <a:pt x="362" y="970"/>
                    <a:pt x="362" y="970"/>
                    <a:pt x="362" y="970"/>
                  </a:cubicBezTo>
                  <a:cubicBezTo>
                    <a:pt x="362" y="971"/>
                    <a:pt x="362" y="972"/>
                    <a:pt x="361" y="972"/>
                  </a:cubicBezTo>
                  <a:cubicBezTo>
                    <a:pt x="355" y="973"/>
                    <a:pt x="355" y="973"/>
                    <a:pt x="355" y="973"/>
                  </a:cubicBezTo>
                  <a:cubicBezTo>
                    <a:pt x="354" y="973"/>
                    <a:pt x="354" y="973"/>
                    <a:pt x="354" y="973"/>
                  </a:cubicBezTo>
                  <a:cubicBezTo>
                    <a:pt x="350" y="972"/>
                    <a:pt x="350" y="972"/>
                    <a:pt x="350" y="972"/>
                  </a:cubicBezTo>
                  <a:cubicBezTo>
                    <a:pt x="350" y="975"/>
                    <a:pt x="350" y="975"/>
                    <a:pt x="350" y="975"/>
                  </a:cubicBezTo>
                  <a:cubicBezTo>
                    <a:pt x="349" y="977"/>
                    <a:pt x="349" y="977"/>
                    <a:pt x="349" y="977"/>
                  </a:cubicBezTo>
                  <a:cubicBezTo>
                    <a:pt x="346" y="978"/>
                    <a:pt x="346" y="978"/>
                    <a:pt x="346" y="978"/>
                  </a:cubicBezTo>
                  <a:cubicBezTo>
                    <a:pt x="350" y="981"/>
                    <a:pt x="350" y="981"/>
                    <a:pt x="350" y="981"/>
                  </a:cubicBezTo>
                  <a:cubicBezTo>
                    <a:pt x="351" y="981"/>
                    <a:pt x="351" y="982"/>
                    <a:pt x="350" y="983"/>
                  </a:cubicBezTo>
                  <a:cubicBezTo>
                    <a:pt x="350" y="984"/>
                    <a:pt x="349" y="984"/>
                    <a:pt x="348" y="983"/>
                  </a:cubicBezTo>
                  <a:cubicBezTo>
                    <a:pt x="342" y="980"/>
                    <a:pt x="342" y="980"/>
                    <a:pt x="342" y="980"/>
                  </a:cubicBezTo>
                  <a:cubicBezTo>
                    <a:pt x="340" y="980"/>
                    <a:pt x="340" y="980"/>
                    <a:pt x="340" y="980"/>
                  </a:cubicBezTo>
                  <a:cubicBezTo>
                    <a:pt x="342" y="984"/>
                    <a:pt x="342" y="984"/>
                    <a:pt x="342" y="984"/>
                  </a:cubicBezTo>
                  <a:cubicBezTo>
                    <a:pt x="343" y="985"/>
                    <a:pt x="343" y="985"/>
                    <a:pt x="343" y="985"/>
                  </a:cubicBezTo>
                  <a:cubicBezTo>
                    <a:pt x="342" y="986"/>
                    <a:pt x="342" y="986"/>
                    <a:pt x="342" y="986"/>
                  </a:cubicBezTo>
                  <a:cubicBezTo>
                    <a:pt x="338" y="988"/>
                    <a:pt x="338" y="988"/>
                    <a:pt x="338" y="988"/>
                  </a:cubicBezTo>
                  <a:cubicBezTo>
                    <a:pt x="340" y="992"/>
                    <a:pt x="340" y="992"/>
                    <a:pt x="340" y="992"/>
                  </a:cubicBezTo>
                  <a:cubicBezTo>
                    <a:pt x="339" y="994"/>
                    <a:pt x="339" y="994"/>
                    <a:pt x="339" y="994"/>
                  </a:cubicBezTo>
                  <a:cubicBezTo>
                    <a:pt x="337" y="994"/>
                    <a:pt x="337" y="994"/>
                    <a:pt x="337" y="994"/>
                  </a:cubicBezTo>
                  <a:cubicBezTo>
                    <a:pt x="334" y="992"/>
                    <a:pt x="334" y="992"/>
                    <a:pt x="334" y="992"/>
                  </a:cubicBezTo>
                  <a:cubicBezTo>
                    <a:pt x="334" y="995"/>
                    <a:pt x="334" y="995"/>
                    <a:pt x="334" y="995"/>
                  </a:cubicBezTo>
                  <a:cubicBezTo>
                    <a:pt x="333" y="996"/>
                    <a:pt x="333" y="996"/>
                    <a:pt x="333" y="996"/>
                  </a:cubicBezTo>
                  <a:cubicBezTo>
                    <a:pt x="327" y="1001"/>
                    <a:pt x="327" y="1001"/>
                    <a:pt x="327" y="1001"/>
                  </a:cubicBezTo>
                  <a:cubicBezTo>
                    <a:pt x="324" y="1005"/>
                    <a:pt x="324" y="1005"/>
                    <a:pt x="324" y="1005"/>
                  </a:cubicBezTo>
                  <a:cubicBezTo>
                    <a:pt x="329" y="1007"/>
                    <a:pt x="329" y="1007"/>
                    <a:pt x="329" y="1007"/>
                  </a:cubicBezTo>
                  <a:cubicBezTo>
                    <a:pt x="330" y="1008"/>
                    <a:pt x="330" y="1009"/>
                    <a:pt x="330" y="1009"/>
                  </a:cubicBezTo>
                  <a:cubicBezTo>
                    <a:pt x="330" y="1010"/>
                    <a:pt x="329" y="1011"/>
                    <a:pt x="328" y="1011"/>
                  </a:cubicBezTo>
                  <a:cubicBezTo>
                    <a:pt x="324" y="1011"/>
                    <a:pt x="324" y="1011"/>
                    <a:pt x="324" y="1011"/>
                  </a:cubicBezTo>
                  <a:cubicBezTo>
                    <a:pt x="321" y="1016"/>
                    <a:pt x="321" y="1016"/>
                    <a:pt x="321" y="1016"/>
                  </a:cubicBezTo>
                  <a:cubicBezTo>
                    <a:pt x="320" y="1017"/>
                    <a:pt x="320" y="1017"/>
                    <a:pt x="320" y="1017"/>
                  </a:cubicBezTo>
                  <a:cubicBezTo>
                    <a:pt x="318" y="1019"/>
                    <a:pt x="318" y="1019"/>
                    <a:pt x="318" y="1019"/>
                  </a:cubicBezTo>
                  <a:cubicBezTo>
                    <a:pt x="320" y="1020"/>
                    <a:pt x="320" y="1020"/>
                    <a:pt x="320" y="1020"/>
                  </a:cubicBezTo>
                  <a:cubicBezTo>
                    <a:pt x="321" y="1022"/>
                    <a:pt x="321" y="1022"/>
                    <a:pt x="321" y="1022"/>
                  </a:cubicBezTo>
                  <a:cubicBezTo>
                    <a:pt x="320" y="1023"/>
                    <a:pt x="320" y="1023"/>
                    <a:pt x="320" y="1023"/>
                  </a:cubicBezTo>
                  <a:cubicBezTo>
                    <a:pt x="315" y="1026"/>
                    <a:pt x="315" y="1026"/>
                    <a:pt x="315" y="1026"/>
                  </a:cubicBezTo>
                  <a:cubicBezTo>
                    <a:pt x="314" y="1026"/>
                    <a:pt x="314" y="1026"/>
                    <a:pt x="314" y="1026"/>
                  </a:cubicBezTo>
                  <a:cubicBezTo>
                    <a:pt x="311" y="1026"/>
                    <a:pt x="311" y="1026"/>
                    <a:pt x="311" y="1026"/>
                  </a:cubicBezTo>
                  <a:cubicBezTo>
                    <a:pt x="312" y="1030"/>
                    <a:pt x="312" y="1030"/>
                    <a:pt x="312" y="1030"/>
                  </a:cubicBezTo>
                  <a:cubicBezTo>
                    <a:pt x="312" y="1031"/>
                    <a:pt x="312" y="1031"/>
                    <a:pt x="312" y="1031"/>
                  </a:cubicBezTo>
                  <a:cubicBezTo>
                    <a:pt x="308" y="1037"/>
                    <a:pt x="308" y="1037"/>
                    <a:pt x="308" y="1037"/>
                  </a:cubicBezTo>
                  <a:cubicBezTo>
                    <a:pt x="307" y="1039"/>
                    <a:pt x="307" y="1039"/>
                    <a:pt x="307" y="1039"/>
                  </a:cubicBezTo>
                  <a:cubicBezTo>
                    <a:pt x="310" y="1038"/>
                    <a:pt x="310" y="1038"/>
                    <a:pt x="310" y="1038"/>
                  </a:cubicBezTo>
                  <a:cubicBezTo>
                    <a:pt x="310" y="1038"/>
                    <a:pt x="310" y="1038"/>
                    <a:pt x="310" y="1038"/>
                  </a:cubicBezTo>
                  <a:cubicBezTo>
                    <a:pt x="316" y="1036"/>
                    <a:pt x="316" y="1036"/>
                    <a:pt x="316" y="1036"/>
                  </a:cubicBezTo>
                  <a:cubicBezTo>
                    <a:pt x="317" y="1036"/>
                    <a:pt x="317" y="1036"/>
                    <a:pt x="318" y="1037"/>
                  </a:cubicBezTo>
                  <a:cubicBezTo>
                    <a:pt x="318" y="1038"/>
                    <a:pt x="318" y="1039"/>
                    <a:pt x="317" y="1039"/>
                  </a:cubicBezTo>
                  <a:cubicBezTo>
                    <a:pt x="312" y="1043"/>
                    <a:pt x="312" y="1043"/>
                    <a:pt x="312" y="1043"/>
                  </a:cubicBezTo>
                  <a:cubicBezTo>
                    <a:pt x="316" y="1041"/>
                    <a:pt x="316" y="1041"/>
                    <a:pt x="316" y="1041"/>
                  </a:cubicBezTo>
                  <a:cubicBezTo>
                    <a:pt x="317" y="1041"/>
                    <a:pt x="318" y="1041"/>
                    <a:pt x="318" y="1042"/>
                  </a:cubicBezTo>
                  <a:cubicBezTo>
                    <a:pt x="319" y="1043"/>
                    <a:pt x="318" y="1044"/>
                    <a:pt x="318" y="1044"/>
                  </a:cubicBezTo>
                  <a:cubicBezTo>
                    <a:pt x="312" y="1048"/>
                    <a:pt x="312" y="1048"/>
                    <a:pt x="312" y="1048"/>
                  </a:cubicBezTo>
                  <a:cubicBezTo>
                    <a:pt x="312" y="1048"/>
                    <a:pt x="312" y="1048"/>
                    <a:pt x="312" y="1048"/>
                  </a:cubicBezTo>
                  <a:cubicBezTo>
                    <a:pt x="305" y="1051"/>
                    <a:pt x="305" y="1051"/>
                    <a:pt x="305" y="1051"/>
                  </a:cubicBezTo>
                  <a:cubicBezTo>
                    <a:pt x="304" y="1052"/>
                    <a:pt x="304" y="1052"/>
                    <a:pt x="304" y="1052"/>
                  </a:cubicBezTo>
                  <a:cubicBezTo>
                    <a:pt x="302" y="1051"/>
                    <a:pt x="302" y="1051"/>
                    <a:pt x="302" y="1051"/>
                  </a:cubicBezTo>
                  <a:cubicBezTo>
                    <a:pt x="298" y="1056"/>
                    <a:pt x="298" y="1056"/>
                    <a:pt x="298" y="1056"/>
                  </a:cubicBezTo>
                  <a:cubicBezTo>
                    <a:pt x="298" y="1057"/>
                    <a:pt x="298" y="1057"/>
                    <a:pt x="298" y="1057"/>
                  </a:cubicBezTo>
                  <a:cubicBezTo>
                    <a:pt x="292" y="1060"/>
                    <a:pt x="292" y="1060"/>
                    <a:pt x="292" y="1060"/>
                  </a:cubicBezTo>
                  <a:cubicBezTo>
                    <a:pt x="292" y="1060"/>
                    <a:pt x="292" y="1060"/>
                    <a:pt x="292" y="1060"/>
                  </a:cubicBezTo>
                  <a:cubicBezTo>
                    <a:pt x="288" y="1062"/>
                    <a:pt x="288" y="1062"/>
                    <a:pt x="288" y="1062"/>
                  </a:cubicBezTo>
                  <a:cubicBezTo>
                    <a:pt x="289" y="1065"/>
                    <a:pt x="289" y="1065"/>
                    <a:pt x="289" y="1065"/>
                  </a:cubicBezTo>
                  <a:cubicBezTo>
                    <a:pt x="294" y="1065"/>
                    <a:pt x="294" y="1065"/>
                    <a:pt x="294" y="1065"/>
                  </a:cubicBezTo>
                  <a:cubicBezTo>
                    <a:pt x="295" y="1064"/>
                    <a:pt x="296" y="1065"/>
                    <a:pt x="296" y="1066"/>
                  </a:cubicBezTo>
                  <a:cubicBezTo>
                    <a:pt x="296" y="1067"/>
                    <a:pt x="296" y="1068"/>
                    <a:pt x="295" y="1068"/>
                  </a:cubicBezTo>
                  <a:cubicBezTo>
                    <a:pt x="289" y="1071"/>
                    <a:pt x="289" y="1071"/>
                    <a:pt x="289" y="1071"/>
                  </a:cubicBezTo>
                  <a:cubicBezTo>
                    <a:pt x="285" y="1073"/>
                    <a:pt x="285" y="1073"/>
                    <a:pt x="285" y="1073"/>
                  </a:cubicBezTo>
                  <a:cubicBezTo>
                    <a:pt x="287" y="1076"/>
                    <a:pt x="287" y="1076"/>
                    <a:pt x="287" y="1076"/>
                  </a:cubicBezTo>
                  <a:cubicBezTo>
                    <a:pt x="292" y="1073"/>
                    <a:pt x="292" y="1073"/>
                    <a:pt x="292" y="1073"/>
                  </a:cubicBezTo>
                  <a:cubicBezTo>
                    <a:pt x="292" y="1073"/>
                    <a:pt x="292" y="1073"/>
                    <a:pt x="292" y="1073"/>
                  </a:cubicBezTo>
                  <a:cubicBezTo>
                    <a:pt x="298" y="1070"/>
                    <a:pt x="298" y="1070"/>
                    <a:pt x="298" y="1070"/>
                  </a:cubicBezTo>
                  <a:cubicBezTo>
                    <a:pt x="303" y="1067"/>
                    <a:pt x="303" y="1067"/>
                    <a:pt x="303" y="1067"/>
                  </a:cubicBezTo>
                  <a:cubicBezTo>
                    <a:pt x="304" y="1066"/>
                    <a:pt x="304" y="1066"/>
                    <a:pt x="304" y="1066"/>
                  </a:cubicBezTo>
                  <a:cubicBezTo>
                    <a:pt x="310" y="1063"/>
                    <a:pt x="310" y="1063"/>
                    <a:pt x="310" y="1063"/>
                  </a:cubicBezTo>
                  <a:cubicBezTo>
                    <a:pt x="312" y="1063"/>
                    <a:pt x="312" y="1063"/>
                    <a:pt x="312" y="1063"/>
                  </a:cubicBezTo>
                  <a:cubicBezTo>
                    <a:pt x="312" y="1065"/>
                    <a:pt x="312" y="1065"/>
                    <a:pt x="312" y="1065"/>
                  </a:cubicBezTo>
                  <a:cubicBezTo>
                    <a:pt x="311" y="1068"/>
                    <a:pt x="311" y="1068"/>
                    <a:pt x="311" y="1068"/>
                  </a:cubicBezTo>
                  <a:cubicBezTo>
                    <a:pt x="313" y="1067"/>
                    <a:pt x="313" y="1067"/>
                    <a:pt x="313" y="1067"/>
                  </a:cubicBezTo>
                  <a:cubicBezTo>
                    <a:pt x="314" y="1067"/>
                    <a:pt x="315" y="1067"/>
                    <a:pt x="315" y="1068"/>
                  </a:cubicBezTo>
                  <a:cubicBezTo>
                    <a:pt x="316" y="1068"/>
                    <a:pt x="316" y="1069"/>
                    <a:pt x="315" y="1070"/>
                  </a:cubicBezTo>
                  <a:cubicBezTo>
                    <a:pt x="309" y="1074"/>
                    <a:pt x="309" y="1074"/>
                    <a:pt x="309" y="1074"/>
                  </a:cubicBezTo>
                  <a:cubicBezTo>
                    <a:pt x="307" y="1075"/>
                    <a:pt x="307" y="1075"/>
                    <a:pt x="307" y="1075"/>
                  </a:cubicBezTo>
                  <a:cubicBezTo>
                    <a:pt x="305" y="1074"/>
                    <a:pt x="305" y="1074"/>
                    <a:pt x="305" y="1074"/>
                  </a:cubicBezTo>
                  <a:cubicBezTo>
                    <a:pt x="304" y="1076"/>
                    <a:pt x="304" y="1076"/>
                    <a:pt x="304" y="1076"/>
                  </a:cubicBezTo>
                  <a:cubicBezTo>
                    <a:pt x="303" y="1076"/>
                    <a:pt x="303" y="1076"/>
                    <a:pt x="303" y="1076"/>
                  </a:cubicBezTo>
                  <a:cubicBezTo>
                    <a:pt x="298" y="1078"/>
                    <a:pt x="298" y="1078"/>
                    <a:pt x="298" y="1078"/>
                  </a:cubicBezTo>
                  <a:cubicBezTo>
                    <a:pt x="298" y="1083"/>
                    <a:pt x="298" y="1083"/>
                    <a:pt x="298" y="1083"/>
                  </a:cubicBezTo>
                  <a:cubicBezTo>
                    <a:pt x="303" y="1088"/>
                    <a:pt x="303" y="1088"/>
                    <a:pt x="303" y="1088"/>
                  </a:cubicBezTo>
                  <a:cubicBezTo>
                    <a:pt x="303" y="1089"/>
                    <a:pt x="303" y="1089"/>
                    <a:pt x="303" y="1089"/>
                  </a:cubicBezTo>
                  <a:cubicBezTo>
                    <a:pt x="304" y="1095"/>
                    <a:pt x="304" y="1095"/>
                    <a:pt x="304" y="1095"/>
                  </a:cubicBezTo>
                  <a:cubicBezTo>
                    <a:pt x="306" y="1100"/>
                    <a:pt x="306" y="1100"/>
                    <a:pt x="306" y="1100"/>
                  </a:cubicBezTo>
                  <a:cubicBezTo>
                    <a:pt x="311" y="1100"/>
                    <a:pt x="311" y="1100"/>
                    <a:pt x="311" y="1100"/>
                  </a:cubicBezTo>
                  <a:cubicBezTo>
                    <a:pt x="316" y="1096"/>
                    <a:pt x="316" y="1096"/>
                    <a:pt x="316" y="1096"/>
                  </a:cubicBezTo>
                  <a:cubicBezTo>
                    <a:pt x="316" y="1096"/>
                    <a:pt x="316" y="1096"/>
                    <a:pt x="316" y="1096"/>
                  </a:cubicBezTo>
                  <a:cubicBezTo>
                    <a:pt x="319" y="1093"/>
                    <a:pt x="319" y="1093"/>
                    <a:pt x="319" y="1093"/>
                  </a:cubicBezTo>
                  <a:cubicBezTo>
                    <a:pt x="320" y="1092"/>
                    <a:pt x="320" y="1092"/>
                    <a:pt x="320" y="1092"/>
                  </a:cubicBezTo>
                  <a:cubicBezTo>
                    <a:pt x="327" y="1090"/>
                    <a:pt x="327" y="1090"/>
                    <a:pt x="327" y="1090"/>
                  </a:cubicBezTo>
                  <a:cubicBezTo>
                    <a:pt x="333" y="1087"/>
                    <a:pt x="333" y="1087"/>
                    <a:pt x="333" y="1087"/>
                  </a:cubicBezTo>
                  <a:cubicBezTo>
                    <a:pt x="339" y="1083"/>
                    <a:pt x="339" y="1083"/>
                    <a:pt x="339" y="1083"/>
                  </a:cubicBezTo>
                  <a:cubicBezTo>
                    <a:pt x="342" y="1077"/>
                    <a:pt x="342" y="1077"/>
                    <a:pt x="342" y="1077"/>
                  </a:cubicBezTo>
                  <a:cubicBezTo>
                    <a:pt x="343" y="1076"/>
                    <a:pt x="343" y="1076"/>
                    <a:pt x="343" y="1076"/>
                  </a:cubicBezTo>
                  <a:cubicBezTo>
                    <a:pt x="349" y="1072"/>
                    <a:pt x="349" y="1072"/>
                    <a:pt x="349" y="1072"/>
                  </a:cubicBezTo>
                  <a:cubicBezTo>
                    <a:pt x="349" y="1072"/>
                    <a:pt x="349" y="1072"/>
                    <a:pt x="349" y="1072"/>
                  </a:cubicBezTo>
                  <a:cubicBezTo>
                    <a:pt x="355" y="1070"/>
                    <a:pt x="355" y="1070"/>
                    <a:pt x="355" y="1070"/>
                  </a:cubicBezTo>
                  <a:cubicBezTo>
                    <a:pt x="360" y="1066"/>
                    <a:pt x="360" y="1066"/>
                    <a:pt x="360" y="1066"/>
                  </a:cubicBezTo>
                  <a:cubicBezTo>
                    <a:pt x="362" y="1061"/>
                    <a:pt x="362" y="1061"/>
                    <a:pt x="362" y="1061"/>
                  </a:cubicBezTo>
                  <a:cubicBezTo>
                    <a:pt x="363" y="1061"/>
                    <a:pt x="363" y="1061"/>
                    <a:pt x="363" y="1061"/>
                  </a:cubicBezTo>
                  <a:cubicBezTo>
                    <a:pt x="366" y="1055"/>
                    <a:pt x="366" y="1055"/>
                    <a:pt x="366" y="1055"/>
                  </a:cubicBezTo>
                  <a:cubicBezTo>
                    <a:pt x="365" y="1051"/>
                    <a:pt x="365" y="1051"/>
                    <a:pt x="365" y="1051"/>
                  </a:cubicBezTo>
                  <a:cubicBezTo>
                    <a:pt x="361" y="1051"/>
                    <a:pt x="361" y="1051"/>
                    <a:pt x="361" y="1051"/>
                  </a:cubicBezTo>
                  <a:cubicBezTo>
                    <a:pt x="354" y="1056"/>
                    <a:pt x="354" y="1056"/>
                    <a:pt x="354" y="1056"/>
                  </a:cubicBezTo>
                  <a:cubicBezTo>
                    <a:pt x="354" y="1056"/>
                    <a:pt x="354" y="1056"/>
                    <a:pt x="354" y="1056"/>
                  </a:cubicBezTo>
                  <a:cubicBezTo>
                    <a:pt x="348" y="1058"/>
                    <a:pt x="348" y="1058"/>
                    <a:pt x="348" y="1058"/>
                  </a:cubicBezTo>
                  <a:cubicBezTo>
                    <a:pt x="342" y="1062"/>
                    <a:pt x="342" y="1062"/>
                    <a:pt x="342" y="1062"/>
                  </a:cubicBezTo>
                  <a:cubicBezTo>
                    <a:pt x="341" y="1063"/>
                    <a:pt x="340" y="1062"/>
                    <a:pt x="340" y="1062"/>
                  </a:cubicBezTo>
                  <a:cubicBezTo>
                    <a:pt x="340" y="1059"/>
                    <a:pt x="340" y="1059"/>
                    <a:pt x="340" y="1059"/>
                  </a:cubicBezTo>
                  <a:cubicBezTo>
                    <a:pt x="345" y="1054"/>
                    <a:pt x="345" y="1054"/>
                    <a:pt x="345" y="1054"/>
                  </a:cubicBezTo>
                  <a:cubicBezTo>
                    <a:pt x="346" y="1053"/>
                    <a:pt x="346" y="1053"/>
                    <a:pt x="346" y="1053"/>
                  </a:cubicBezTo>
                  <a:cubicBezTo>
                    <a:pt x="351" y="1051"/>
                    <a:pt x="351" y="1051"/>
                    <a:pt x="351" y="1051"/>
                  </a:cubicBezTo>
                  <a:cubicBezTo>
                    <a:pt x="358" y="1048"/>
                    <a:pt x="358" y="1048"/>
                    <a:pt x="358" y="1048"/>
                  </a:cubicBezTo>
                  <a:cubicBezTo>
                    <a:pt x="363" y="1042"/>
                    <a:pt x="363" y="1042"/>
                    <a:pt x="363" y="1042"/>
                  </a:cubicBezTo>
                  <a:cubicBezTo>
                    <a:pt x="363" y="1041"/>
                    <a:pt x="363" y="1041"/>
                    <a:pt x="363" y="1041"/>
                  </a:cubicBezTo>
                  <a:cubicBezTo>
                    <a:pt x="370" y="1036"/>
                    <a:pt x="370" y="1036"/>
                    <a:pt x="370" y="1036"/>
                  </a:cubicBezTo>
                  <a:cubicBezTo>
                    <a:pt x="374" y="1029"/>
                    <a:pt x="374" y="1029"/>
                    <a:pt x="374" y="1029"/>
                  </a:cubicBezTo>
                  <a:cubicBezTo>
                    <a:pt x="374" y="1029"/>
                    <a:pt x="374" y="1029"/>
                    <a:pt x="374" y="1029"/>
                  </a:cubicBezTo>
                  <a:cubicBezTo>
                    <a:pt x="378" y="1023"/>
                    <a:pt x="378" y="1023"/>
                    <a:pt x="378" y="1023"/>
                  </a:cubicBezTo>
                  <a:cubicBezTo>
                    <a:pt x="379" y="1022"/>
                    <a:pt x="380" y="1022"/>
                    <a:pt x="380" y="1023"/>
                  </a:cubicBezTo>
                  <a:cubicBezTo>
                    <a:pt x="381" y="1023"/>
                    <a:pt x="382" y="1024"/>
                    <a:pt x="381" y="1024"/>
                  </a:cubicBezTo>
                  <a:cubicBezTo>
                    <a:pt x="381" y="1028"/>
                    <a:pt x="381" y="1028"/>
                    <a:pt x="381" y="1028"/>
                  </a:cubicBezTo>
                  <a:cubicBezTo>
                    <a:pt x="386" y="1029"/>
                    <a:pt x="386" y="1029"/>
                    <a:pt x="386" y="1029"/>
                  </a:cubicBezTo>
                  <a:cubicBezTo>
                    <a:pt x="392" y="1030"/>
                    <a:pt x="392" y="1030"/>
                    <a:pt x="392" y="1030"/>
                  </a:cubicBezTo>
                  <a:cubicBezTo>
                    <a:pt x="393" y="1031"/>
                    <a:pt x="393" y="1031"/>
                    <a:pt x="393" y="1031"/>
                  </a:cubicBezTo>
                  <a:cubicBezTo>
                    <a:pt x="393" y="1032"/>
                    <a:pt x="393" y="1032"/>
                    <a:pt x="393" y="1032"/>
                  </a:cubicBezTo>
                  <a:cubicBezTo>
                    <a:pt x="390" y="1037"/>
                    <a:pt x="390" y="1037"/>
                    <a:pt x="390" y="1037"/>
                  </a:cubicBezTo>
                  <a:cubicBezTo>
                    <a:pt x="389" y="1038"/>
                    <a:pt x="389" y="1038"/>
                    <a:pt x="389" y="1038"/>
                  </a:cubicBezTo>
                  <a:cubicBezTo>
                    <a:pt x="384" y="1040"/>
                    <a:pt x="384" y="1040"/>
                    <a:pt x="384" y="1040"/>
                  </a:cubicBezTo>
                  <a:cubicBezTo>
                    <a:pt x="384" y="1040"/>
                    <a:pt x="384" y="1040"/>
                    <a:pt x="384" y="1040"/>
                  </a:cubicBezTo>
                  <a:cubicBezTo>
                    <a:pt x="379" y="1042"/>
                    <a:pt x="379" y="1042"/>
                    <a:pt x="379" y="1042"/>
                  </a:cubicBezTo>
                  <a:cubicBezTo>
                    <a:pt x="375" y="1047"/>
                    <a:pt x="375" y="1047"/>
                    <a:pt x="375" y="1047"/>
                  </a:cubicBezTo>
                  <a:cubicBezTo>
                    <a:pt x="375" y="1047"/>
                    <a:pt x="375" y="1047"/>
                    <a:pt x="375" y="1047"/>
                  </a:cubicBezTo>
                  <a:cubicBezTo>
                    <a:pt x="371" y="1051"/>
                    <a:pt x="371" y="1051"/>
                    <a:pt x="371" y="1051"/>
                  </a:cubicBezTo>
                  <a:cubicBezTo>
                    <a:pt x="375" y="1052"/>
                    <a:pt x="375" y="1052"/>
                    <a:pt x="375" y="1052"/>
                  </a:cubicBezTo>
                  <a:cubicBezTo>
                    <a:pt x="381" y="1053"/>
                    <a:pt x="381" y="1053"/>
                    <a:pt x="381" y="1053"/>
                  </a:cubicBezTo>
                  <a:cubicBezTo>
                    <a:pt x="382" y="1053"/>
                    <a:pt x="382" y="1053"/>
                    <a:pt x="382" y="1053"/>
                  </a:cubicBezTo>
                  <a:cubicBezTo>
                    <a:pt x="387" y="1055"/>
                    <a:pt x="387" y="1055"/>
                    <a:pt x="387" y="1055"/>
                  </a:cubicBezTo>
                  <a:cubicBezTo>
                    <a:pt x="388" y="1057"/>
                    <a:pt x="388" y="1057"/>
                    <a:pt x="388" y="1057"/>
                  </a:cubicBezTo>
                  <a:cubicBezTo>
                    <a:pt x="389" y="1063"/>
                    <a:pt x="389" y="1063"/>
                    <a:pt x="389" y="1063"/>
                  </a:cubicBezTo>
                  <a:cubicBezTo>
                    <a:pt x="389" y="1064"/>
                    <a:pt x="388" y="1064"/>
                    <a:pt x="388" y="1065"/>
                  </a:cubicBezTo>
                  <a:cubicBezTo>
                    <a:pt x="382" y="1067"/>
                    <a:pt x="382" y="1067"/>
                    <a:pt x="382" y="1067"/>
                  </a:cubicBezTo>
                  <a:cubicBezTo>
                    <a:pt x="382" y="1067"/>
                    <a:pt x="382" y="1067"/>
                    <a:pt x="382" y="1067"/>
                  </a:cubicBezTo>
                  <a:cubicBezTo>
                    <a:pt x="377" y="1068"/>
                    <a:pt x="377" y="1068"/>
                    <a:pt x="377" y="1068"/>
                  </a:cubicBezTo>
                  <a:cubicBezTo>
                    <a:pt x="372" y="1074"/>
                    <a:pt x="372" y="1074"/>
                    <a:pt x="372" y="1074"/>
                  </a:cubicBezTo>
                  <a:cubicBezTo>
                    <a:pt x="371" y="1074"/>
                    <a:pt x="371" y="1074"/>
                    <a:pt x="371" y="1074"/>
                  </a:cubicBezTo>
                  <a:cubicBezTo>
                    <a:pt x="365" y="1074"/>
                    <a:pt x="365" y="1074"/>
                    <a:pt x="365" y="1074"/>
                  </a:cubicBezTo>
                  <a:cubicBezTo>
                    <a:pt x="360" y="1077"/>
                    <a:pt x="360" y="1077"/>
                    <a:pt x="360" y="1077"/>
                  </a:cubicBezTo>
                  <a:cubicBezTo>
                    <a:pt x="357" y="1083"/>
                    <a:pt x="357" y="1083"/>
                    <a:pt x="357" y="1083"/>
                  </a:cubicBezTo>
                  <a:cubicBezTo>
                    <a:pt x="356" y="1084"/>
                    <a:pt x="356" y="1084"/>
                    <a:pt x="356" y="1084"/>
                  </a:cubicBezTo>
                  <a:cubicBezTo>
                    <a:pt x="349" y="1087"/>
                    <a:pt x="349" y="1087"/>
                    <a:pt x="349" y="1087"/>
                  </a:cubicBezTo>
                  <a:cubicBezTo>
                    <a:pt x="349" y="1089"/>
                    <a:pt x="349" y="1089"/>
                    <a:pt x="349" y="1089"/>
                  </a:cubicBezTo>
                  <a:cubicBezTo>
                    <a:pt x="359" y="1085"/>
                    <a:pt x="359" y="1085"/>
                    <a:pt x="359" y="1085"/>
                  </a:cubicBezTo>
                  <a:cubicBezTo>
                    <a:pt x="360" y="1085"/>
                    <a:pt x="360" y="1085"/>
                    <a:pt x="360" y="1085"/>
                  </a:cubicBezTo>
                  <a:cubicBezTo>
                    <a:pt x="361" y="1087"/>
                    <a:pt x="361" y="1087"/>
                    <a:pt x="361" y="1087"/>
                  </a:cubicBezTo>
                  <a:cubicBezTo>
                    <a:pt x="361" y="1093"/>
                    <a:pt x="361" y="1093"/>
                    <a:pt x="361" y="1093"/>
                  </a:cubicBezTo>
                  <a:cubicBezTo>
                    <a:pt x="361" y="1094"/>
                    <a:pt x="361" y="1094"/>
                    <a:pt x="360" y="1094"/>
                  </a:cubicBezTo>
                  <a:cubicBezTo>
                    <a:pt x="354" y="1096"/>
                    <a:pt x="354" y="1096"/>
                    <a:pt x="354" y="1096"/>
                  </a:cubicBezTo>
                  <a:cubicBezTo>
                    <a:pt x="352" y="1100"/>
                    <a:pt x="352" y="1100"/>
                    <a:pt x="352" y="1100"/>
                  </a:cubicBezTo>
                  <a:cubicBezTo>
                    <a:pt x="356" y="1106"/>
                    <a:pt x="356" y="1106"/>
                    <a:pt x="356" y="1106"/>
                  </a:cubicBezTo>
                  <a:cubicBezTo>
                    <a:pt x="357" y="1107"/>
                    <a:pt x="357" y="1107"/>
                    <a:pt x="357" y="1107"/>
                  </a:cubicBezTo>
                  <a:cubicBezTo>
                    <a:pt x="357" y="1107"/>
                    <a:pt x="357" y="1107"/>
                    <a:pt x="357" y="1107"/>
                  </a:cubicBezTo>
                  <a:cubicBezTo>
                    <a:pt x="357" y="1108"/>
                    <a:pt x="356" y="1109"/>
                    <a:pt x="355" y="1109"/>
                  </a:cubicBezTo>
                  <a:cubicBezTo>
                    <a:pt x="345" y="1111"/>
                    <a:pt x="342" y="1107"/>
                    <a:pt x="330" y="1111"/>
                  </a:cubicBezTo>
                  <a:cubicBezTo>
                    <a:pt x="328" y="1111"/>
                    <a:pt x="328" y="1111"/>
                    <a:pt x="328" y="1111"/>
                  </a:cubicBezTo>
                  <a:cubicBezTo>
                    <a:pt x="327" y="1111"/>
                    <a:pt x="327" y="1111"/>
                    <a:pt x="327" y="1111"/>
                  </a:cubicBezTo>
                  <a:cubicBezTo>
                    <a:pt x="327" y="1110"/>
                    <a:pt x="327" y="1110"/>
                    <a:pt x="327" y="1110"/>
                  </a:cubicBezTo>
                  <a:cubicBezTo>
                    <a:pt x="322" y="1107"/>
                    <a:pt x="322" y="1107"/>
                    <a:pt x="322" y="1107"/>
                  </a:cubicBezTo>
                  <a:cubicBezTo>
                    <a:pt x="316" y="1111"/>
                    <a:pt x="316" y="1111"/>
                    <a:pt x="316" y="1111"/>
                  </a:cubicBezTo>
                  <a:cubicBezTo>
                    <a:pt x="313" y="1115"/>
                    <a:pt x="313" y="1115"/>
                    <a:pt x="313" y="1115"/>
                  </a:cubicBezTo>
                  <a:cubicBezTo>
                    <a:pt x="317" y="1118"/>
                    <a:pt x="317" y="1118"/>
                    <a:pt x="317" y="1118"/>
                  </a:cubicBezTo>
                  <a:cubicBezTo>
                    <a:pt x="324" y="1120"/>
                    <a:pt x="324" y="1120"/>
                    <a:pt x="324" y="1120"/>
                  </a:cubicBezTo>
                  <a:cubicBezTo>
                    <a:pt x="324" y="1121"/>
                    <a:pt x="325" y="1121"/>
                    <a:pt x="325" y="1122"/>
                  </a:cubicBezTo>
                  <a:cubicBezTo>
                    <a:pt x="325" y="1123"/>
                    <a:pt x="324" y="1123"/>
                    <a:pt x="324" y="1124"/>
                  </a:cubicBezTo>
                  <a:cubicBezTo>
                    <a:pt x="317" y="1126"/>
                    <a:pt x="317" y="1126"/>
                    <a:pt x="317" y="1126"/>
                  </a:cubicBezTo>
                  <a:cubicBezTo>
                    <a:pt x="316" y="1126"/>
                    <a:pt x="316" y="1126"/>
                    <a:pt x="316" y="1126"/>
                  </a:cubicBezTo>
                  <a:cubicBezTo>
                    <a:pt x="311" y="1123"/>
                    <a:pt x="311" y="1123"/>
                    <a:pt x="311" y="1123"/>
                  </a:cubicBezTo>
                  <a:cubicBezTo>
                    <a:pt x="305" y="1122"/>
                    <a:pt x="305" y="1122"/>
                    <a:pt x="305" y="1122"/>
                  </a:cubicBezTo>
                  <a:cubicBezTo>
                    <a:pt x="300" y="1125"/>
                    <a:pt x="300" y="1125"/>
                    <a:pt x="300" y="1125"/>
                  </a:cubicBezTo>
                  <a:cubicBezTo>
                    <a:pt x="300" y="1125"/>
                    <a:pt x="300" y="1125"/>
                    <a:pt x="300" y="1125"/>
                  </a:cubicBezTo>
                  <a:cubicBezTo>
                    <a:pt x="297" y="1126"/>
                    <a:pt x="297" y="1126"/>
                    <a:pt x="297" y="1126"/>
                  </a:cubicBezTo>
                  <a:cubicBezTo>
                    <a:pt x="296" y="1127"/>
                    <a:pt x="296" y="1126"/>
                    <a:pt x="295" y="1126"/>
                  </a:cubicBezTo>
                  <a:cubicBezTo>
                    <a:pt x="295" y="1124"/>
                    <a:pt x="295" y="1124"/>
                    <a:pt x="295" y="1124"/>
                  </a:cubicBezTo>
                  <a:cubicBezTo>
                    <a:pt x="301" y="1118"/>
                    <a:pt x="301" y="1118"/>
                    <a:pt x="301" y="1118"/>
                  </a:cubicBezTo>
                  <a:cubicBezTo>
                    <a:pt x="303" y="1113"/>
                    <a:pt x="303" y="1113"/>
                    <a:pt x="303" y="1113"/>
                  </a:cubicBezTo>
                  <a:cubicBezTo>
                    <a:pt x="303" y="1109"/>
                    <a:pt x="303" y="1109"/>
                    <a:pt x="303" y="1109"/>
                  </a:cubicBezTo>
                  <a:cubicBezTo>
                    <a:pt x="303" y="1109"/>
                    <a:pt x="303" y="1109"/>
                    <a:pt x="303" y="1109"/>
                  </a:cubicBezTo>
                  <a:cubicBezTo>
                    <a:pt x="303" y="1109"/>
                    <a:pt x="303" y="1109"/>
                    <a:pt x="303" y="1109"/>
                  </a:cubicBezTo>
                  <a:cubicBezTo>
                    <a:pt x="297" y="1103"/>
                    <a:pt x="297" y="1103"/>
                    <a:pt x="297" y="1103"/>
                  </a:cubicBezTo>
                  <a:cubicBezTo>
                    <a:pt x="297" y="1102"/>
                    <a:pt x="297" y="1102"/>
                    <a:pt x="297" y="1102"/>
                  </a:cubicBezTo>
                  <a:cubicBezTo>
                    <a:pt x="295" y="1096"/>
                    <a:pt x="295" y="1096"/>
                    <a:pt x="295" y="1096"/>
                  </a:cubicBezTo>
                  <a:cubicBezTo>
                    <a:pt x="291" y="1089"/>
                    <a:pt x="291" y="1089"/>
                    <a:pt x="291" y="1089"/>
                  </a:cubicBezTo>
                  <a:cubicBezTo>
                    <a:pt x="291" y="1089"/>
                    <a:pt x="291" y="1089"/>
                    <a:pt x="291" y="1089"/>
                  </a:cubicBezTo>
                  <a:cubicBezTo>
                    <a:pt x="289" y="1084"/>
                    <a:pt x="289" y="1084"/>
                    <a:pt x="289" y="1084"/>
                  </a:cubicBezTo>
                  <a:cubicBezTo>
                    <a:pt x="285" y="1086"/>
                    <a:pt x="285" y="1086"/>
                    <a:pt x="285" y="1086"/>
                  </a:cubicBezTo>
                  <a:cubicBezTo>
                    <a:pt x="281" y="1090"/>
                    <a:pt x="281" y="1090"/>
                    <a:pt x="281" y="1090"/>
                  </a:cubicBezTo>
                  <a:cubicBezTo>
                    <a:pt x="283" y="1094"/>
                    <a:pt x="283" y="1094"/>
                    <a:pt x="283" y="1094"/>
                  </a:cubicBezTo>
                  <a:cubicBezTo>
                    <a:pt x="283" y="1096"/>
                    <a:pt x="283" y="1096"/>
                    <a:pt x="283" y="1096"/>
                  </a:cubicBezTo>
                  <a:cubicBezTo>
                    <a:pt x="281" y="1097"/>
                    <a:pt x="281" y="1097"/>
                    <a:pt x="281" y="1097"/>
                  </a:cubicBezTo>
                  <a:cubicBezTo>
                    <a:pt x="277" y="1095"/>
                    <a:pt x="277" y="1095"/>
                    <a:pt x="277" y="1095"/>
                  </a:cubicBezTo>
                  <a:cubicBezTo>
                    <a:pt x="274" y="1100"/>
                    <a:pt x="274" y="1100"/>
                    <a:pt x="274" y="1100"/>
                  </a:cubicBezTo>
                  <a:cubicBezTo>
                    <a:pt x="273" y="1101"/>
                    <a:pt x="273" y="1101"/>
                    <a:pt x="272" y="1101"/>
                  </a:cubicBezTo>
                  <a:cubicBezTo>
                    <a:pt x="271" y="1101"/>
                    <a:pt x="271" y="1100"/>
                    <a:pt x="271" y="1099"/>
                  </a:cubicBezTo>
                  <a:cubicBezTo>
                    <a:pt x="271" y="1097"/>
                    <a:pt x="271" y="1097"/>
                    <a:pt x="271" y="1097"/>
                  </a:cubicBezTo>
                  <a:cubicBezTo>
                    <a:pt x="268" y="1099"/>
                    <a:pt x="268" y="1099"/>
                    <a:pt x="268" y="1099"/>
                  </a:cubicBezTo>
                  <a:cubicBezTo>
                    <a:pt x="267" y="1099"/>
                    <a:pt x="267" y="1099"/>
                    <a:pt x="267" y="1099"/>
                  </a:cubicBezTo>
                  <a:cubicBezTo>
                    <a:pt x="263" y="1101"/>
                    <a:pt x="263" y="1101"/>
                    <a:pt x="263" y="1101"/>
                  </a:cubicBezTo>
                  <a:cubicBezTo>
                    <a:pt x="263" y="1104"/>
                    <a:pt x="263" y="1104"/>
                    <a:pt x="263" y="1104"/>
                  </a:cubicBezTo>
                  <a:cubicBezTo>
                    <a:pt x="267" y="1102"/>
                    <a:pt x="267" y="1102"/>
                    <a:pt x="267" y="1102"/>
                  </a:cubicBezTo>
                  <a:cubicBezTo>
                    <a:pt x="268" y="1102"/>
                    <a:pt x="268" y="1102"/>
                    <a:pt x="268" y="1102"/>
                  </a:cubicBezTo>
                  <a:cubicBezTo>
                    <a:pt x="274" y="1105"/>
                    <a:pt x="274" y="1105"/>
                    <a:pt x="274" y="1105"/>
                  </a:cubicBezTo>
                  <a:cubicBezTo>
                    <a:pt x="275" y="1105"/>
                    <a:pt x="275" y="1106"/>
                    <a:pt x="275" y="1106"/>
                  </a:cubicBezTo>
                  <a:cubicBezTo>
                    <a:pt x="275" y="1107"/>
                    <a:pt x="275" y="1108"/>
                    <a:pt x="274" y="1108"/>
                  </a:cubicBezTo>
                  <a:cubicBezTo>
                    <a:pt x="268" y="1110"/>
                    <a:pt x="268" y="1110"/>
                    <a:pt x="268" y="1110"/>
                  </a:cubicBezTo>
                  <a:cubicBezTo>
                    <a:pt x="268" y="1110"/>
                    <a:pt x="268" y="1110"/>
                    <a:pt x="268" y="1110"/>
                  </a:cubicBezTo>
                  <a:cubicBezTo>
                    <a:pt x="263" y="1111"/>
                    <a:pt x="263" y="1111"/>
                    <a:pt x="263" y="1111"/>
                  </a:cubicBezTo>
                  <a:cubicBezTo>
                    <a:pt x="263" y="1114"/>
                    <a:pt x="263" y="1114"/>
                    <a:pt x="263" y="1114"/>
                  </a:cubicBezTo>
                  <a:cubicBezTo>
                    <a:pt x="268" y="1115"/>
                    <a:pt x="268" y="1115"/>
                    <a:pt x="268" y="1115"/>
                  </a:cubicBezTo>
                  <a:cubicBezTo>
                    <a:pt x="273" y="1115"/>
                    <a:pt x="273" y="1115"/>
                    <a:pt x="273" y="1115"/>
                  </a:cubicBezTo>
                  <a:cubicBezTo>
                    <a:pt x="274" y="1115"/>
                    <a:pt x="274" y="1116"/>
                    <a:pt x="275" y="1117"/>
                  </a:cubicBezTo>
                  <a:cubicBezTo>
                    <a:pt x="275" y="1118"/>
                    <a:pt x="274" y="1118"/>
                    <a:pt x="273" y="1119"/>
                  </a:cubicBezTo>
                  <a:cubicBezTo>
                    <a:pt x="268" y="1120"/>
                    <a:pt x="268" y="1120"/>
                    <a:pt x="268" y="1120"/>
                  </a:cubicBezTo>
                  <a:cubicBezTo>
                    <a:pt x="262" y="1123"/>
                    <a:pt x="262" y="1123"/>
                    <a:pt x="262" y="1123"/>
                  </a:cubicBezTo>
                  <a:cubicBezTo>
                    <a:pt x="256" y="1129"/>
                    <a:pt x="256" y="1129"/>
                    <a:pt x="256" y="1129"/>
                  </a:cubicBezTo>
                  <a:cubicBezTo>
                    <a:pt x="252" y="1135"/>
                    <a:pt x="252" y="1135"/>
                    <a:pt x="252" y="1135"/>
                  </a:cubicBezTo>
                  <a:cubicBezTo>
                    <a:pt x="251" y="1136"/>
                    <a:pt x="250" y="1136"/>
                    <a:pt x="250" y="1135"/>
                  </a:cubicBezTo>
                  <a:cubicBezTo>
                    <a:pt x="249" y="1135"/>
                    <a:pt x="248" y="1134"/>
                    <a:pt x="249" y="1133"/>
                  </a:cubicBezTo>
                  <a:cubicBezTo>
                    <a:pt x="251" y="1127"/>
                    <a:pt x="251" y="1127"/>
                    <a:pt x="251" y="1127"/>
                  </a:cubicBezTo>
                  <a:cubicBezTo>
                    <a:pt x="251" y="1127"/>
                    <a:pt x="251" y="1127"/>
                    <a:pt x="251" y="1127"/>
                  </a:cubicBezTo>
                  <a:cubicBezTo>
                    <a:pt x="255" y="1120"/>
                    <a:pt x="255" y="1120"/>
                    <a:pt x="255" y="1120"/>
                  </a:cubicBezTo>
                  <a:cubicBezTo>
                    <a:pt x="256" y="1115"/>
                    <a:pt x="256" y="1115"/>
                    <a:pt x="256" y="1115"/>
                  </a:cubicBezTo>
                  <a:cubicBezTo>
                    <a:pt x="254" y="1110"/>
                    <a:pt x="254" y="1110"/>
                    <a:pt x="254" y="1110"/>
                  </a:cubicBezTo>
                  <a:cubicBezTo>
                    <a:pt x="250" y="1108"/>
                    <a:pt x="250" y="1108"/>
                    <a:pt x="250" y="1108"/>
                  </a:cubicBezTo>
                  <a:cubicBezTo>
                    <a:pt x="249" y="1112"/>
                    <a:pt x="249" y="1112"/>
                    <a:pt x="249" y="1112"/>
                  </a:cubicBezTo>
                  <a:cubicBezTo>
                    <a:pt x="248" y="1113"/>
                    <a:pt x="247" y="1113"/>
                    <a:pt x="247" y="1113"/>
                  </a:cubicBezTo>
                  <a:cubicBezTo>
                    <a:pt x="241" y="1111"/>
                    <a:pt x="241" y="1111"/>
                    <a:pt x="241" y="1111"/>
                  </a:cubicBezTo>
                  <a:cubicBezTo>
                    <a:pt x="236" y="1112"/>
                    <a:pt x="236" y="1112"/>
                    <a:pt x="236" y="1112"/>
                  </a:cubicBezTo>
                  <a:cubicBezTo>
                    <a:pt x="233" y="1116"/>
                    <a:pt x="233" y="1116"/>
                    <a:pt x="233" y="1116"/>
                  </a:cubicBezTo>
                  <a:cubicBezTo>
                    <a:pt x="234" y="1121"/>
                    <a:pt x="234" y="1121"/>
                    <a:pt x="234" y="1121"/>
                  </a:cubicBezTo>
                  <a:cubicBezTo>
                    <a:pt x="234" y="1122"/>
                    <a:pt x="234" y="1123"/>
                    <a:pt x="233" y="1123"/>
                  </a:cubicBezTo>
                  <a:cubicBezTo>
                    <a:pt x="227" y="1125"/>
                    <a:pt x="227" y="1125"/>
                    <a:pt x="227" y="1125"/>
                  </a:cubicBezTo>
                  <a:cubicBezTo>
                    <a:pt x="223" y="1127"/>
                    <a:pt x="223" y="1127"/>
                    <a:pt x="223" y="1127"/>
                  </a:cubicBezTo>
                  <a:cubicBezTo>
                    <a:pt x="225" y="1133"/>
                    <a:pt x="225" y="1133"/>
                    <a:pt x="225" y="1133"/>
                  </a:cubicBezTo>
                  <a:cubicBezTo>
                    <a:pt x="225" y="1133"/>
                    <a:pt x="225" y="1133"/>
                    <a:pt x="225" y="1133"/>
                  </a:cubicBezTo>
                  <a:cubicBezTo>
                    <a:pt x="228" y="1138"/>
                    <a:pt x="228" y="1138"/>
                    <a:pt x="228" y="1138"/>
                  </a:cubicBezTo>
                  <a:cubicBezTo>
                    <a:pt x="239" y="1137"/>
                    <a:pt x="239" y="1137"/>
                    <a:pt x="239" y="1137"/>
                  </a:cubicBezTo>
                  <a:cubicBezTo>
                    <a:pt x="246" y="1136"/>
                    <a:pt x="246" y="1136"/>
                    <a:pt x="246" y="1136"/>
                  </a:cubicBezTo>
                  <a:cubicBezTo>
                    <a:pt x="247" y="1136"/>
                    <a:pt x="247" y="1137"/>
                    <a:pt x="248" y="1137"/>
                  </a:cubicBezTo>
                  <a:cubicBezTo>
                    <a:pt x="248" y="1138"/>
                    <a:pt x="247" y="1139"/>
                    <a:pt x="246" y="1139"/>
                  </a:cubicBezTo>
                  <a:cubicBezTo>
                    <a:pt x="239" y="1143"/>
                    <a:pt x="237" y="1141"/>
                    <a:pt x="227" y="1144"/>
                  </a:cubicBezTo>
                  <a:cubicBezTo>
                    <a:pt x="229" y="1149"/>
                    <a:pt x="229" y="1149"/>
                    <a:pt x="229" y="1149"/>
                  </a:cubicBezTo>
                  <a:cubicBezTo>
                    <a:pt x="229" y="1151"/>
                    <a:pt x="229" y="1151"/>
                    <a:pt x="229" y="1151"/>
                  </a:cubicBezTo>
                  <a:cubicBezTo>
                    <a:pt x="227" y="1151"/>
                    <a:pt x="227" y="1151"/>
                    <a:pt x="227" y="1151"/>
                  </a:cubicBezTo>
                  <a:cubicBezTo>
                    <a:pt x="221" y="1148"/>
                    <a:pt x="221" y="1148"/>
                    <a:pt x="221" y="1148"/>
                  </a:cubicBezTo>
                  <a:cubicBezTo>
                    <a:pt x="215" y="1147"/>
                    <a:pt x="215" y="1147"/>
                    <a:pt x="215" y="1147"/>
                  </a:cubicBezTo>
                  <a:cubicBezTo>
                    <a:pt x="215" y="1147"/>
                    <a:pt x="215" y="1147"/>
                    <a:pt x="215" y="1147"/>
                  </a:cubicBezTo>
                  <a:cubicBezTo>
                    <a:pt x="211" y="1147"/>
                    <a:pt x="211" y="1147"/>
                    <a:pt x="211" y="1147"/>
                  </a:cubicBezTo>
                  <a:cubicBezTo>
                    <a:pt x="212" y="1150"/>
                    <a:pt x="212" y="1150"/>
                    <a:pt x="212" y="1150"/>
                  </a:cubicBezTo>
                  <a:cubicBezTo>
                    <a:pt x="211" y="1152"/>
                    <a:pt x="211" y="1152"/>
                    <a:pt x="211" y="1152"/>
                  </a:cubicBezTo>
                  <a:cubicBezTo>
                    <a:pt x="209" y="1151"/>
                    <a:pt x="209" y="1151"/>
                    <a:pt x="209" y="1151"/>
                  </a:cubicBezTo>
                  <a:cubicBezTo>
                    <a:pt x="205" y="1148"/>
                    <a:pt x="205" y="1148"/>
                    <a:pt x="205" y="1148"/>
                  </a:cubicBezTo>
                  <a:cubicBezTo>
                    <a:pt x="203" y="1151"/>
                    <a:pt x="203" y="1151"/>
                    <a:pt x="203" y="1151"/>
                  </a:cubicBezTo>
                  <a:cubicBezTo>
                    <a:pt x="206" y="1156"/>
                    <a:pt x="206" y="1156"/>
                    <a:pt x="206" y="1156"/>
                  </a:cubicBezTo>
                  <a:cubicBezTo>
                    <a:pt x="211" y="1160"/>
                    <a:pt x="211" y="1160"/>
                    <a:pt x="211" y="1160"/>
                  </a:cubicBezTo>
                  <a:cubicBezTo>
                    <a:pt x="217" y="1160"/>
                    <a:pt x="217" y="1160"/>
                    <a:pt x="217" y="1160"/>
                  </a:cubicBezTo>
                  <a:cubicBezTo>
                    <a:pt x="218" y="1160"/>
                    <a:pt x="218" y="1161"/>
                    <a:pt x="218" y="1162"/>
                  </a:cubicBezTo>
                  <a:cubicBezTo>
                    <a:pt x="218" y="1163"/>
                    <a:pt x="218" y="1163"/>
                    <a:pt x="217" y="1164"/>
                  </a:cubicBezTo>
                  <a:cubicBezTo>
                    <a:pt x="217" y="1164"/>
                    <a:pt x="217" y="1164"/>
                    <a:pt x="217" y="1164"/>
                  </a:cubicBezTo>
                  <a:cubicBezTo>
                    <a:pt x="217" y="1164"/>
                    <a:pt x="217" y="1164"/>
                    <a:pt x="217" y="1164"/>
                  </a:cubicBezTo>
                  <a:cubicBezTo>
                    <a:pt x="222" y="1161"/>
                    <a:pt x="222" y="1161"/>
                    <a:pt x="222" y="1161"/>
                  </a:cubicBezTo>
                  <a:cubicBezTo>
                    <a:pt x="224" y="1160"/>
                    <a:pt x="224" y="1160"/>
                    <a:pt x="224" y="1160"/>
                  </a:cubicBezTo>
                  <a:cubicBezTo>
                    <a:pt x="230" y="1164"/>
                    <a:pt x="230" y="1164"/>
                    <a:pt x="230" y="1164"/>
                  </a:cubicBezTo>
                  <a:cubicBezTo>
                    <a:pt x="231" y="1165"/>
                    <a:pt x="231" y="1165"/>
                    <a:pt x="231" y="1165"/>
                  </a:cubicBezTo>
                  <a:cubicBezTo>
                    <a:pt x="230" y="1167"/>
                    <a:pt x="230" y="1167"/>
                    <a:pt x="230" y="1167"/>
                  </a:cubicBezTo>
                  <a:cubicBezTo>
                    <a:pt x="224" y="1170"/>
                    <a:pt x="224" y="1170"/>
                    <a:pt x="224" y="1170"/>
                  </a:cubicBezTo>
                  <a:cubicBezTo>
                    <a:pt x="223" y="1170"/>
                    <a:pt x="223" y="1170"/>
                    <a:pt x="223" y="1170"/>
                  </a:cubicBezTo>
                  <a:cubicBezTo>
                    <a:pt x="219" y="1171"/>
                    <a:pt x="219" y="1171"/>
                    <a:pt x="219" y="1171"/>
                  </a:cubicBezTo>
                  <a:cubicBezTo>
                    <a:pt x="220" y="1175"/>
                    <a:pt x="220" y="1175"/>
                    <a:pt x="220" y="1175"/>
                  </a:cubicBezTo>
                  <a:cubicBezTo>
                    <a:pt x="225" y="1178"/>
                    <a:pt x="225" y="1178"/>
                    <a:pt x="225" y="1178"/>
                  </a:cubicBezTo>
                  <a:cubicBezTo>
                    <a:pt x="226" y="1178"/>
                    <a:pt x="226" y="1178"/>
                    <a:pt x="226" y="1178"/>
                  </a:cubicBezTo>
                  <a:cubicBezTo>
                    <a:pt x="232" y="1184"/>
                    <a:pt x="232" y="1184"/>
                    <a:pt x="232" y="1184"/>
                  </a:cubicBezTo>
                  <a:cubicBezTo>
                    <a:pt x="233" y="1184"/>
                    <a:pt x="233" y="1185"/>
                    <a:pt x="232" y="1186"/>
                  </a:cubicBezTo>
                  <a:cubicBezTo>
                    <a:pt x="231" y="1187"/>
                    <a:pt x="230" y="1187"/>
                    <a:pt x="230" y="1186"/>
                  </a:cubicBezTo>
                  <a:cubicBezTo>
                    <a:pt x="224" y="1183"/>
                    <a:pt x="224" y="1183"/>
                    <a:pt x="224" y="1183"/>
                  </a:cubicBezTo>
                  <a:cubicBezTo>
                    <a:pt x="218" y="1181"/>
                    <a:pt x="218" y="1181"/>
                    <a:pt x="218" y="1181"/>
                  </a:cubicBezTo>
                  <a:cubicBezTo>
                    <a:pt x="212" y="1180"/>
                    <a:pt x="212" y="1180"/>
                    <a:pt x="212" y="1180"/>
                  </a:cubicBezTo>
                  <a:cubicBezTo>
                    <a:pt x="211" y="1179"/>
                    <a:pt x="211" y="1179"/>
                    <a:pt x="211" y="1179"/>
                  </a:cubicBezTo>
                  <a:cubicBezTo>
                    <a:pt x="207" y="1172"/>
                    <a:pt x="207" y="1172"/>
                    <a:pt x="207" y="1172"/>
                  </a:cubicBezTo>
                  <a:cubicBezTo>
                    <a:pt x="207" y="1172"/>
                    <a:pt x="207" y="1172"/>
                    <a:pt x="207" y="1172"/>
                  </a:cubicBezTo>
                  <a:cubicBezTo>
                    <a:pt x="205" y="1166"/>
                    <a:pt x="205" y="1166"/>
                    <a:pt x="205" y="1166"/>
                  </a:cubicBezTo>
                  <a:cubicBezTo>
                    <a:pt x="199" y="1162"/>
                    <a:pt x="199" y="1162"/>
                    <a:pt x="199" y="1162"/>
                  </a:cubicBezTo>
                  <a:cubicBezTo>
                    <a:pt x="199" y="1160"/>
                    <a:pt x="199" y="1160"/>
                    <a:pt x="199" y="1160"/>
                  </a:cubicBezTo>
                  <a:cubicBezTo>
                    <a:pt x="198" y="1156"/>
                    <a:pt x="198" y="1156"/>
                    <a:pt x="198" y="1156"/>
                  </a:cubicBezTo>
                  <a:cubicBezTo>
                    <a:pt x="193" y="1152"/>
                    <a:pt x="193" y="1152"/>
                    <a:pt x="193" y="1152"/>
                  </a:cubicBezTo>
                  <a:cubicBezTo>
                    <a:pt x="191" y="1154"/>
                    <a:pt x="191" y="1154"/>
                    <a:pt x="191" y="1154"/>
                  </a:cubicBezTo>
                  <a:cubicBezTo>
                    <a:pt x="187" y="1159"/>
                    <a:pt x="187" y="1159"/>
                    <a:pt x="187" y="1159"/>
                  </a:cubicBezTo>
                  <a:cubicBezTo>
                    <a:pt x="187" y="1162"/>
                    <a:pt x="187" y="1162"/>
                    <a:pt x="187" y="1162"/>
                  </a:cubicBezTo>
                  <a:cubicBezTo>
                    <a:pt x="192" y="1162"/>
                    <a:pt x="192" y="1162"/>
                    <a:pt x="192" y="1162"/>
                  </a:cubicBezTo>
                  <a:cubicBezTo>
                    <a:pt x="193" y="1163"/>
                    <a:pt x="193" y="1163"/>
                    <a:pt x="193" y="1163"/>
                  </a:cubicBezTo>
                  <a:cubicBezTo>
                    <a:pt x="200" y="1169"/>
                    <a:pt x="200" y="1169"/>
                    <a:pt x="200" y="1169"/>
                  </a:cubicBezTo>
                  <a:cubicBezTo>
                    <a:pt x="200" y="1169"/>
                    <a:pt x="200" y="1169"/>
                    <a:pt x="200" y="1169"/>
                  </a:cubicBezTo>
                  <a:cubicBezTo>
                    <a:pt x="204" y="1174"/>
                    <a:pt x="204" y="1174"/>
                    <a:pt x="204" y="1174"/>
                  </a:cubicBezTo>
                  <a:cubicBezTo>
                    <a:pt x="204" y="1176"/>
                    <a:pt x="204" y="1176"/>
                    <a:pt x="204" y="1176"/>
                  </a:cubicBezTo>
                  <a:cubicBezTo>
                    <a:pt x="203" y="1182"/>
                    <a:pt x="203" y="1182"/>
                    <a:pt x="203" y="1182"/>
                  </a:cubicBezTo>
                  <a:cubicBezTo>
                    <a:pt x="209" y="1188"/>
                    <a:pt x="209" y="1188"/>
                    <a:pt x="209" y="1188"/>
                  </a:cubicBezTo>
                  <a:cubicBezTo>
                    <a:pt x="216" y="1191"/>
                    <a:pt x="216" y="1191"/>
                    <a:pt x="216" y="1191"/>
                  </a:cubicBezTo>
                  <a:cubicBezTo>
                    <a:pt x="216" y="1192"/>
                    <a:pt x="216" y="1192"/>
                    <a:pt x="216" y="1192"/>
                  </a:cubicBezTo>
                  <a:cubicBezTo>
                    <a:pt x="222" y="1197"/>
                    <a:pt x="222" y="1197"/>
                    <a:pt x="222" y="1197"/>
                  </a:cubicBezTo>
                  <a:cubicBezTo>
                    <a:pt x="222" y="1198"/>
                    <a:pt x="222" y="1198"/>
                    <a:pt x="222" y="1198"/>
                  </a:cubicBezTo>
                  <a:cubicBezTo>
                    <a:pt x="224" y="1204"/>
                    <a:pt x="224" y="1204"/>
                    <a:pt x="224" y="1204"/>
                  </a:cubicBezTo>
                  <a:cubicBezTo>
                    <a:pt x="223" y="1205"/>
                    <a:pt x="223" y="1205"/>
                    <a:pt x="223" y="1205"/>
                  </a:cubicBezTo>
                  <a:cubicBezTo>
                    <a:pt x="223" y="1206"/>
                    <a:pt x="223" y="1206"/>
                    <a:pt x="223" y="1206"/>
                  </a:cubicBezTo>
                  <a:cubicBezTo>
                    <a:pt x="221" y="1206"/>
                    <a:pt x="221" y="1206"/>
                    <a:pt x="221" y="1206"/>
                  </a:cubicBezTo>
                  <a:cubicBezTo>
                    <a:pt x="220" y="1205"/>
                    <a:pt x="220" y="1205"/>
                    <a:pt x="220" y="1205"/>
                  </a:cubicBezTo>
                  <a:cubicBezTo>
                    <a:pt x="219" y="1202"/>
                    <a:pt x="219" y="1202"/>
                    <a:pt x="219" y="1202"/>
                  </a:cubicBezTo>
                  <a:cubicBezTo>
                    <a:pt x="214" y="1198"/>
                    <a:pt x="214" y="1198"/>
                    <a:pt x="214" y="1198"/>
                  </a:cubicBezTo>
                  <a:cubicBezTo>
                    <a:pt x="207" y="1193"/>
                    <a:pt x="207" y="1193"/>
                    <a:pt x="207" y="1193"/>
                  </a:cubicBezTo>
                  <a:cubicBezTo>
                    <a:pt x="201" y="1191"/>
                    <a:pt x="201" y="1191"/>
                    <a:pt x="201" y="1191"/>
                  </a:cubicBezTo>
                  <a:cubicBezTo>
                    <a:pt x="201" y="1190"/>
                    <a:pt x="201" y="1190"/>
                    <a:pt x="201" y="1190"/>
                  </a:cubicBezTo>
                  <a:cubicBezTo>
                    <a:pt x="196" y="1183"/>
                    <a:pt x="196" y="1183"/>
                    <a:pt x="196" y="1183"/>
                  </a:cubicBezTo>
                  <a:cubicBezTo>
                    <a:pt x="196" y="1183"/>
                    <a:pt x="196" y="1183"/>
                    <a:pt x="196" y="1183"/>
                  </a:cubicBezTo>
                  <a:cubicBezTo>
                    <a:pt x="194" y="1174"/>
                    <a:pt x="194" y="1174"/>
                    <a:pt x="194" y="1174"/>
                  </a:cubicBezTo>
                  <a:cubicBezTo>
                    <a:pt x="190" y="1169"/>
                    <a:pt x="190" y="1169"/>
                    <a:pt x="190" y="1169"/>
                  </a:cubicBezTo>
                  <a:cubicBezTo>
                    <a:pt x="185" y="1170"/>
                    <a:pt x="185" y="1170"/>
                    <a:pt x="185" y="1170"/>
                  </a:cubicBezTo>
                  <a:cubicBezTo>
                    <a:pt x="180" y="1173"/>
                    <a:pt x="180" y="1173"/>
                    <a:pt x="180" y="1173"/>
                  </a:cubicBezTo>
                  <a:cubicBezTo>
                    <a:pt x="180" y="1173"/>
                    <a:pt x="180" y="1173"/>
                    <a:pt x="180" y="1173"/>
                  </a:cubicBezTo>
                  <a:cubicBezTo>
                    <a:pt x="173" y="1175"/>
                    <a:pt x="173" y="1175"/>
                    <a:pt x="173" y="1175"/>
                  </a:cubicBezTo>
                  <a:cubicBezTo>
                    <a:pt x="172" y="1175"/>
                    <a:pt x="172" y="1175"/>
                    <a:pt x="172" y="1175"/>
                  </a:cubicBezTo>
                  <a:cubicBezTo>
                    <a:pt x="171" y="1173"/>
                    <a:pt x="171" y="1173"/>
                    <a:pt x="171" y="1173"/>
                  </a:cubicBezTo>
                  <a:cubicBezTo>
                    <a:pt x="171" y="1170"/>
                    <a:pt x="171" y="1170"/>
                    <a:pt x="171" y="1170"/>
                  </a:cubicBezTo>
                  <a:cubicBezTo>
                    <a:pt x="168" y="1171"/>
                    <a:pt x="168" y="1171"/>
                    <a:pt x="168" y="1171"/>
                  </a:cubicBezTo>
                  <a:cubicBezTo>
                    <a:pt x="163" y="1176"/>
                    <a:pt x="163" y="1176"/>
                    <a:pt x="163" y="1176"/>
                  </a:cubicBezTo>
                  <a:cubicBezTo>
                    <a:pt x="160" y="1176"/>
                    <a:pt x="160" y="1176"/>
                    <a:pt x="160" y="1176"/>
                  </a:cubicBezTo>
                  <a:cubicBezTo>
                    <a:pt x="154" y="1169"/>
                    <a:pt x="154" y="1169"/>
                    <a:pt x="154" y="1169"/>
                  </a:cubicBezTo>
                  <a:cubicBezTo>
                    <a:pt x="153" y="1169"/>
                    <a:pt x="153" y="1169"/>
                    <a:pt x="153" y="1169"/>
                  </a:cubicBezTo>
                  <a:cubicBezTo>
                    <a:pt x="150" y="1163"/>
                    <a:pt x="150" y="1163"/>
                    <a:pt x="150" y="1163"/>
                  </a:cubicBezTo>
                  <a:cubicBezTo>
                    <a:pt x="136" y="1164"/>
                    <a:pt x="139" y="1168"/>
                    <a:pt x="130" y="1173"/>
                  </a:cubicBezTo>
                  <a:cubicBezTo>
                    <a:pt x="132" y="1177"/>
                    <a:pt x="132" y="1177"/>
                    <a:pt x="132" y="1177"/>
                  </a:cubicBezTo>
                  <a:cubicBezTo>
                    <a:pt x="138" y="1181"/>
                    <a:pt x="138" y="1181"/>
                    <a:pt x="138" y="1181"/>
                  </a:cubicBezTo>
                  <a:cubicBezTo>
                    <a:pt x="143" y="1182"/>
                    <a:pt x="143" y="1182"/>
                    <a:pt x="143" y="1182"/>
                  </a:cubicBezTo>
                  <a:cubicBezTo>
                    <a:pt x="144" y="1182"/>
                    <a:pt x="145" y="1183"/>
                    <a:pt x="145" y="1184"/>
                  </a:cubicBezTo>
                  <a:cubicBezTo>
                    <a:pt x="145" y="1185"/>
                    <a:pt x="144" y="1185"/>
                    <a:pt x="143" y="1186"/>
                  </a:cubicBezTo>
                  <a:cubicBezTo>
                    <a:pt x="138" y="1187"/>
                    <a:pt x="138" y="1187"/>
                    <a:pt x="138" y="1187"/>
                  </a:cubicBezTo>
                  <a:cubicBezTo>
                    <a:pt x="138" y="1187"/>
                    <a:pt x="138" y="1187"/>
                    <a:pt x="138" y="1187"/>
                  </a:cubicBezTo>
                  <a:cubicBezTo>
                    <a:pt x="133" y="1188"/>
                    <a:pt x="133" y="1188"/>
                    <a:pt x="133" y="1188"/>
                  </a:cubicBezTo>
                  <a:cubicBezTo>
                    <a:pt x="132" y="1192"/>
                    <a:pt x="132" y="1192"/>
                    <a:pt x="132" y="1192"/>
                  </a:cubicBezTo>
                  <a:cubicBezTo>
                    <a:pt x="133" y="1196"/>
                    <a:pt x="133" y="1196"/>
                    <a:pt x="133" y="1196"/>
                  </a:cubicBezTo>
                  <a:cubicBezTo>
                    <a:pt x="158" y="1193"/>
                    <a:pt x="148" y="1190"/>
                    <a:pt x="170" y="1188"/>
                  </a:cubicBezTo>
                  <a:cubicBezTo>
                    <a:pt x="170" y="1188"/>
                    <a:pt x="171" y="1188"/>
                    <a:pt x="172" y="1189"/>
                  </a:cubicBezTo>
                  <a:cubicBezTo>
                    <a:pt x="172" y="1190"/>
                    <a:pt x="171" y="1191"/>
                    <a:pt x="170" y="1191"/>
                  </a:cubicBezTo>
                  <a:cubicBezTo>
                    <a:pt x="164" y="1193"/>
                    <a:pt x="164" y="1193"/>
                    <a:pt x="164" y="1193"/>
                  </a:cubicBezTo>
                  <a:cubicBezTo>
                    <a:pt x="158" y="1196"/>
                    <a:pt x="158" y="1196"/>
                    <a:pt x="158" y="1196"/>
                  </a:cubicBezTo>
                  <a:cubicBezTo>
                    <a:pt x="156" y="1200"/>
                    <a:pt x="156" y="1200"/>
                    <a:pt x="156" y="1200"/>
                  </a:cubicBezTo>
                  <a:cubicBezTo>
                    <a:pt x="160" y="1202"/>
                    <a:pt x="160" y="1202"/>
                    <a:pt x="160" y="1202"/>
                  </a:cubicBezTo>
                  <a:cubicBezTo>
                    <a:pt x="165" y="1200"/>
                    <a:pt x="165" y="1200"/>
                    <a:pt x="165" y="1200"/>
                  </a:cubicBezTo>
                  <a:cubicBezTo>
                    <a:pt x="165" y="1200"/>
                    <a:pt x="165" y="1200"/>
                    <a:pt x="165" y="1200"/>
                  </a:cubicBezTo>
                  <a:cubicBezTo>
                    <a:pt x="171" y="1198"/>
                    <a:pt x="171" y="1198"/>
                    <a:pt x="171" y="1198"/>
                  </a:cubicBezTo>
                  <a:cubicBezTo>
                    <a:pt x="177" y="1195"/>
                    <a:pt x="177" y="1195"/>
                    <a:pt x="177" y="1195"/>
                  </a:cubicBezTo>
                  <a:cubicBezTo>
                    <a:pt x="177" y="1195"/>
                    <a:pt x="177" y="1195"/>
                    <a:pt x="177" y="1195"/>
                  </a:cubicBezTo>
                  <a:cubicBezTo>
                    <a:pt x="183" y="1192"/>
                    <a:pt x="183" y="1192"/>
                    <a:pt x="183" y="1192"/>
                  </a:cubicBezTo>
                  <a:cubicBezTo>
                    <a:pt x="184" y="1192"/>
                    <a:pt x="184" y="1192"/>
                    <a:pt x="184" y="1192"/>
                  </a:cubicBezTo>
                  <a:cubicBezTo>
                    <a:pt x="189" y="1191"/>
                    <a:pt x="189" y="1191"/>
                    <a:pt x="189" y="1191"/>
                  </a:cubicBezTo>
                  <a:cubicBezTo>
                    <a:pt x="191" y="1192"/>
                    <a:pt x="191" y="1192"/>
                    <a:pt x="191" y="1192"/>
                  </a:cubicBezTo>
                  <a:cubicBezTo>
                    <a:pt x="197" y="1197"/>
                    <a:pt x="197" y="1197"/>
                    <a:pt x="197" y="1197"/>
                  </a:cubicBezTo>
                  <a:cubicBezTo>
                    <a:pt x="197" y="1197"/>
                    <a:pt x="197" y="1197"/>
                    <a:pt x="197" y="1197"/>
                  </a:cubicBezTo>
                  <a:cubicBezTo>
                    <a:pt x="200" y="1203"/>
                    <a:pt x="200" y="1203"/>
                    <a:pt x="200" y="1203"/>
                  </a:cubicBezTo>
                  <a:cubicBezTo>
                    <a:pt x="200" y="1204"/>
                    <a:pt x="200" y="1205"/>
                    <a:pt x="199" y="1205"/>
                  </a:cubicBezTo>
                  <a:cubicBezTo>
                    <a:pt x="197" y="1205"/>
                    <a:pt x="197" y="1205"/>
                    <a:pt x="197" y="1205"/>
                  </a:cubicBezTo>
                  <a:cubicBezTo>
                    <a:pt x="191" y="1200"/>
                    <a:pt x="191" y="1200"/>
                    <a:pt x="191" y="1200"/>
                  </a:cubicBezTo>
                  <a:cubicBezTo>
                    <a:pt x="186" y="1201"/>
                    <a:pt x="186" y="1201"/>
                    <a:pt x="186" y="1201"/>
                  </a:cubicBezTo>
                  <a:cubicBezTo>
                    <a:pt x="186" y="1201"/>
                    <a:pt x="186" y="1201"/>
                    <a:pt x="186" y="1201"/>
                  </a:cubicBezTo>
                  <a:cubicBezTo>
                    <a:pt x="180" y="1200"/>
                    <a:pt x="180" y="1200"/>
                    <a:pt x="180" y="1200"/>
                  </a:cubicBezTo>
                  <a:cubicBezTo>
                    <a:pt x="174" y="1202"/>
                    <a:pt x="174" y="1202"/>
                    <a:pt x="174" y="1202"/>
                  </a:cubicBezTo>
                  <a:cubicBezTo>
                    <a:pt x="168" y="1205"/>
                    <a:pt x="168" y="1205"/>
                    <a:pt x="168" y="1205"/>
                  </a:cubicBezTo>
                  <a:cubicBezTo>
                    <a:pt x="168" y="1205"/>
                    <a:pt x="168" y="1205"/>
                    <a:pt x="168" y="1205"/>
                  </a:cubicBezTo>
                  <a:cubicBezTo>
                    <a:pt x="164" y="1207"/>
                    <a:pt x="164" y="1207"/>
                    <a:pt x="164" y="1207"/>
                  </a:cubicBezTo>
                  <a:cubicBezTo>
                    <a:pt x="165" y="1212"/>
                    <a:pt x="165" y="1212"/>
                    <a:pt x="165" y="1212"/>
                  </a:cubicBezTo>
                  <a:cubicBezTo>
                    <a:pt x="164" y="1213"/>
                    <a:pt x="164" y="1213"/>
                    <a:pt x="164" y="1213"/>
                  </a:cubicBezTo>
                  <a:cubicBezTo>
                    <a:pt x="163" y="1214"/>
                    <a:pt x="163" y="1214"/>
                    <a:pt x="163" y="1214"/>
                  </a:cubicBezTo>
                  <a:cubicBezTo>
                    <a:pt x="159" y="1212"/>
                    <a:pt x="159" y="1212"/>
                    <a:pt x="159" y="1212"/>
                  </a:cubicBezTo>
                  <a:cubicBezTo>
                    <a:pt x="157" y="1215"/>
                    <a:pt x="157" y="1215"/>
                    <a:pt x="157" y="1215"/>
                  </a:cubicBezTo>
                  <a:cubicBezTo>
                    <a:pt x="162" y="1218"/>
                    <a:pt x="162" y="1218"/>
                    <a:pt x="162" y="1218"/>
                  </a:cubicBezTo>
                  <a:cubicBezTo>
                    <a:pt x="168" y="1217"/>
                    <a:pt x="168" y="1217"/>
                    <a:pt x="168" y="1217"/>
                  </a:cubicBezTo>
                  <a:cubicBezTo>
                    <a:pt x="173" y="1215"/>
                    <a:pt x="173" y="1215"/>
                    <a:pt x="173" y="1215"/>
                  </a:cubicBezTo>
                  <a:cubicBezTo>
                    <a:pt x="174" y="1215"/>
                    <a:pt x="175" y="1215"/>
                    <a:pt x="175" y="1216"/>
                  </a:cubicBezTo>
                  <a:cubicBezTo>
                    <a:pt x="175" y="1218"/>
                    <a:pt x="175" y="1218"/>
                    <a:pt x="175" y="1218"/>
                  </a:cubicBezTo>
                  <a:cubicBezTo>
                    <a:pt x="173" y="1220"/>
                    <a:pt x="173" y="1220"/>
                    <a:pt x="173" y="1220"/>
                  </a:cubicBezTo>
                  <a:cubicBezTo>
                    <a:pt x="172" y="1220"/>
                    <a:pt x="172" y="1220"/>
                    <a:pt x="172" y="1220"/>
                  </a:cubicBezTo>
                  <a:cubicBezTo>
                    <a:pt x="166" y="1223"/>
                    <a:pt x="166" y="1223"/>
                    <a:pt x="166" y="1223"/>
                  </a:cubicBezTo>
                  <a:cubicBezTo>
                    <a:pt x="166" y="1223"/>
                    <a:pt x="166" y="1223"/>
                    <a:pt x="166" y="1223"/>
                  </a:cubicBezTo>
                  <a:cubicBezTo>
                    <a:pt x="159" y="1224"/>
                    <a:pt x="159" y="1224"/>
                    <a:pt x="159" y="1224"/>
                  </a:cubicBezTo>
                  <a:cubicBezTo>
                    <a:pt x="158" y="1223"/>
                    <a:pt x="158" y="1223"/>
                    <a:pt x="158" y="1223"/>
                  </a:cubicBezTo>
                  <a:cubicBezTo>
                    <a:pt x="152" y="1219"/>
                    <a:pt x="152" y="1219"/>
                    <a:pt x="152" y="1219"/>
                  </a:cubicBezTo>
                  <a:cubicBezTo>
                    <a:pt x="152" y="1219"/>
                    <a:pt x="152" y="1219"/>
                    <a:pt x="152" y="1219"/>
                  </a:cubicBezTo>
                  <a:cubicBezTo>
                    <a:pt x="147" y="1214"/>
                    <a:pt x="147" y="1214"/>
                    <a:pt x="147" y="1214"/>
                  </a:cubicBezTo>
                  <a:cubicBezTo>
                    <a:pt x="142" y="1213"/>
                    <a:pt x="142" y="1213"/>
                    <a:pt x="142" y="1213"/>
                  </a:cubicBezTo>
                  <a:cubicBezTo>
                    <a:pt x="141" y="1218"/>
                    <a:pt x="141" y="1218"/>
                    <a:pt x="141" y="1218"/>
                  </a:cubicBezTo>
                  <a:cubicBezTo>
                    <a:pt x="140" y="1219"/>
                    <a:pt x="140" y="1219"/>
                    <a:pt x="140" y="1219"/>
                  </a:cubicBezTo>
                  <a:cubicBezTo>
                    <a:pt x="138" y="1218"/>
                    <a:pt x="138" y="1218"/>
                    <a:pt x="138" y="1218"/>
                  </a:cubicBezTo>
                  <a:cubicBezTo>
                    <a:pt x="135" y="1213"/>
                    <a:pt x="135" y="1213"/>
                    <a:pt x="135" y="1213"/>
                  </a:cubicBezTo>
                  <a:cubicBezTo>
                    <a:pt x="130" y="1210"/>
                    <a:pt x="130" y="1210"/>
                    <a:pt x="130" y="1210"/>
                  </a:cubicBezTo>
                  <a:cubicBezTo>
                    <a:pt x="126" y="1224"/>
                    <a:pt x="122" y="1204"/>
                    <a:pt x="110" y="1211"/>
                  </a:cubicBezTo>
                  <a:cubicBezTo>
                    <a:pt x="110" y="1217"/>
                    <a:pt x="110" y="1217"/>
                    <a:pt x="110" y="1217"/>
                  </a:cubicBezTo>
                  <a:cubicBezTo>
                    <a:pt x="110" y="1218"/>
                    <a:pt x="109" y="1219"/>
                    <a:pt x="108" y="1219"/>
                  </a:cubicBezTo>
                  <a:cubicBezTo>
                    <a:pt x="108" y="1219"/>
                    <a:pt x="107" y="1219"/>
                    <a:pt x="106" y="1218"/>
                  </a:cubicBezTo>
                  <a:cubicBezTo>
                    <a:pt x="104" y="1213"/>
                    <a:pt x="104" y="1213"/>
                    <a:pt x="104" y="1213"/>
                  </a:cubicBezTo>
                  <a:cubicBezTo>
                    <a:pt x="94" y="1213"/>
                    <a:pt x="94" y="1213"/>
                    <a:pt x="94" y="1213"/>
                  </a:cubicBezTo>
                  <a:cubicBezTo>
                    <a:pt x="89" y="1215"/>
                    <a:pt x="89" y="1215"/>
                    <a:pt x="89" y="1215"/>
                  </a:cubicBezTo>
                  <a:cubicBezTo>
                    <a:pt x="89" y="1218"/>
                    <a:pt x="89" y="1218"/>
                    <a:pt x="89" y="1218"/>
                  </a:cubicBezTo>
                  <a:cubicBezTo>
                    <a:pt x="94" y="1219"/>
                    <a:pt x="94" y="1219"/>
                    <a:pt x="94" y="1219"/>
                  </a:cubicBezTo>
                  <a:cubicBezTo>
                    <a:pt x="102" y="1219"/>
                    <a:pt x="102" y="1219"/>
                    <a:pt x="102" y="1219"/>
                  </a:cubicBezTo>
                  <a:cubicBezTo>
                    <a:pt x="103" y="1219"/>
                    <a:pt x="103" y="1219"/>
                    <a:pt x="103" y="1219"/>
                  </a:cubicBezTo>
                  <a:cubicBezTo>
                    <a:pt x="108" y="1222"/>
                    <a:pt x="108" y="1222"/>
                    <a:pt x="108" y="1222"/>
                  </a:cubicBezTo>
                  <a:cubicBezTo>
                    <a:pt x="109" y="1223"/>
                    <a:pt x="109" y="1223"/>
                    <a:pt x="109" y="1224"/>
                  </a:cubicBezTo>
                  <a:cubicBezTo>
                    <a:pt x="109" y="1225"/>
                    <a:pt x="108" y="1225"/>
                    <a:pt x="108" y="1226"/>
                  </a:cubicBezTo>
                  <a:cubicBezTo>
                    <a:pt x="102" y="1225"/>
                    <a:pt x="97" y="1227"/>
                    <a:pt x="92" y="1229"/>
                  </a:cubicBezTo>
                  <a:cubicBezTo>
                    <a:pt x="97" y="1232"/>
                    <a:pt x="97" y="1232"/>
                    <a:pt x="97" y="1232"/>
                  </a:cubicBezTo>
                  <a:cubicBezTo>
                    <a:pt x="102" y="1231"/>
                    <a:pt x="102" y="1231"/>
                    <a:pt x="102" y="1231"/>
                  </a:cubicBezTo>
                  <a:cubicBezTo>
                    <a:pt x="107" y="1228"/>
                    <a:pt x="107" y="1228"/>
                    <a:pt x="107" y="1228"/>
                  </a:cubicBezTo>
                  <a:cubicBezTo>
                    <a:pt x="108" y="1228"/>
                    <a:pt x="108" y="1228"/>
                    <a:pt x="108" y="1228"/>
                  </a:cubicBezTo>
                  <a:cubicBezTo>
                    <a:pt x="114" y="1227"/>
                    <a:pt x="114" y="1227"/>
                    <a:pt x="114" y="1227"/>
                  </a:cubicBezTo>
                  <a:cubicBezTo>
                    <a:pt x="115" y="1227"/>
                    <a:pt x="115" y="1227"/>
                    <a:pt x="115" y="1227"/>
                  </a:cubicBezTo>
                  <a:cubicBezTo>
                    <a:pt x="121" y="1230"/>
                    <a:pt x="121" y="1230"/>
                    <a:pt x="121" y="1230"/>
                  </a:cubicBezTo>
                  <a:cubicBezTo>
                    <a:pt x="121" y="1230"/>
                    <a:pt x="121" y="1230"/>
                    <a:pt x="121" y="1230"/>
                  </a:cubicBezTo>
                  <a:cubicBezTo>
                    <a:pt x="127" y="1234"/>
                    <a:pt x="127" y="1234"/>
                    <a:pt x="127" y="1234"/>
                  </a:cubicBezTo>
                  <a:cubicBezTo>
                    <a:pt x="127" y="1235"/>
                    <a:pt x="127" y="1235"/>
                    <a:pt x="127" y="1235"/>
                  </a:cubicBezTo>
                  <a:cubicBezTo>
                    <a:pt x="130" y="1241"/>
                    <a:pt x="130" y="1241"/>
                    <a:pt x="130" y="1241"/>
                  </a:cubicBezTo>
                  <a:cubicBezTo>
                    <a:pt x="130" y="1242"/>
                    <a:pt x="130" y="1242"/>
                    <a:pt x="130" y="1242"/>
                  </a:cubicBezTo>
                  <a:cubicBezTo>
                    <a:pt x="129" y="1247"/>
                    <a:pt x="129" y="1247"/>
                    <a:pt x="129" y="1247"/>
                  </a:cubicBezTo>
                  <a:cubicBezTo>
                    <a:pt x="134" y="1249"/>
                    <a:pt x="134" y="1249"/>
                    <a:pt x="134" y="1249"/>
                  </a:cubicBezTo>
                  <a:cubicBezTo>
                    <a:pt x="134" y="1250"/>
                    <a:pt x="134" y="1250"/>
                    <a:pt x="134" y="1250"/>
                  </a:cubicBezTo>
                  <a:cubicBezTo>
                    <a:pt x="135" y="1251"/>
                    <a:pt x="135" y="1251"/>
                    <a:pt x="135" y="1251"/>
                  </a:cubicBezTo>
                  <a:cubicBezTo>
                    <a:pt x="141" y="1253"/>
                    <a:pt x="141" y="1253"/>
                    <a:pt x="141" y="1253"/>
                  </a:cubicBezTo>
                  <a:cubicBezTo>
                    <a:pt x="147" y="1252"/>
                    <a:pt x="147" y="1252"/>
                    <a:pt x="147" y="1252"/>
                  </a:cubicBezTo>
                  <a:cubicBezTo>
                    <a:pt x="148" y="1252"/>
                    <a:pt x="148" y="1252"/>
                    <a:pt x="148" y="1252"/>
                  </a:cubicBezTo>
                  <a:cubicBezTo>
                    <a:pt x="154" y="1256"/>
                    <a:pt x="154" y="1256"/>
                    <a:pt x="154" y="1256"/>
                  </a:cubicBezTo>
                  <a:cubicBezTo>
                    <a:pt x="154" y="1256"/>
                    <a:pt x="154" y="1256"/>
                    <a:pt x="154" y="1256"/>
                  </a:cubicBezTo>
                  <a:cubicBezTo>
                    <a:pt x="155" y="1256"/>
                    <a:pt x="155" y="1256"/>
                    <a:pt x="155" y="1256"/>
                  </a:cubicBezTo>
                  <a:cubicBezTo>
                    <a:pt x="155" y="1257"/>
                    <a:pt x="156" y="1258"/>
                    <a:pt x="155" y="1258"/>
                  </a:cubicBezTo>
                  <a:cubicBezTo>
                    <a:pt x="155" y="1259"/>
                    <a:pt x="154" y="1260"/>
                    <a:pt x="153" y="1259"/>
                  </a:cubicBezTo>
                  <a:cubicBezTo>
                    <a:pt x="153" y="1259"/>
                    <a:pt x="153" y="1259"/>
                    <a:pt x="153" y="1259"/>
                  </a:cubicBezTo>
                  <a:cubicBezTo>
                    <a:pt x="147" y="1256"/>
                    <a:pt x="147" y="1256"/>
                    <a:pt x="147" y="1256"/>
                  </a:cubicBezTo>
                  <a:cubicBezTo>
                    <a:pt x="142" y="1258"/>
                    <a:pt x="142" y="1258"/>
                    <a:pt x="142" y="1258"/>
                  </a:cubicBezTo>
                  <a:cubicBezTo>
                    <a:pt x="141" y="1258"/>
                    <a:pt x="141" y="1258"/>
                    <a:pt x="141" y="1258"/>
                  </a:cubicBezTo>
                  <a:cubicBezTo>
                    <a:pt x="137" y="1257"/>
                    <a:pt x="137" y="1257"/>
                    <a:pt x="137" y="1257"/>
                  </a:cubicBezTo>
                  <a:cubicBezTo>
                    <a:pt x="133" y="1261"/>
                    <a:pt x="133" y="1261"/>
                    <a:pt x="133" y="1261"/>
                  </a:cubicBezTo>
                  <a:cubicBezTo>
                    <a:pt x="133" y="1267"/>
                    <a:pt x="133" y="1267"/>
                    <a:pt x="133" y="1267"/>
                  </a:cubicBezTo>
                  <a:cubicBezTo>
                    <a:pt x="133" y="1267"/>
                    <a:pt x="133" y="1267"/>
                    <a:pt x="133" y="1267"/>
                  </a:cubicBezTo>
                  <a:cubicBezTo>
                    <a:pt x="130" y="1272"/>
                    <a:pt x="130" y="1272"/>
                    <a:pt x="130" y="1272"/>
                  </a:cubicBezTo>
                  <a:cubicBezTo>
                    <a:pt x="134" y="1275"/>
                    <a:pt x="134" y="1275"/>
                    <a:pt x="134" y="1275"/>
                  </a:cubicBezTo>
                  <a:cubicBezTo>
                    <a:pt x="139" y="1273"/>
                    <a:pt x="139" y="1273"/>
                    <a:pt x="139" y="1273"/>
                  </a:cubicBezTo>
                  <a:cubicBezTo>
                    <a:pt x="140" y="1273"/>
                    <a:pt x="141" y="1274"/>
                    <a:pt x="141" y="1274"/>
                  </a:cubicBezTo>
                  <a:cubicBezTo>
                    <a:pt x="141" y="1275"/>
                    <a:pt x="141" y="1276"/>
                    <a:pt x="140" y="1277"/>
                  </a:cubicBezTo>
                  <a:cubicBezTo>
                    <a:pt x="135" y="1280"/>
                    <a:pt x="135" y="1280"/>
                    <a:pt x="135" y="1280"/>
                  </a:cubicBezTo>
                  <a:cubicBezTo>
                    <a:pt x="134" y="1280"/>
                    <a:pt x="134" y="1280"/>
                    <a:pt x="134" y="1280"/>
                  </a:cubicBezTo>
                  <a:cubicBezTo>
                    <a:pt x="127" y="1280"/>
                    <a:pt x="127" y="1280"/>
                    <a:pt x="127" y="1280"/>
                  </a:cubicBezTo>
                  <a:cubicBezTo>
                    <a:pt x="126" y="1279"/>
                    <a:pt x="126" y="1279"/>
                    <a:pt x="126" y="1278"/>
                  </a:cubicBezTo>
                  <a:cubicBezTo>
                    <a:pt x="124" y="1272"/>
                    <a:pt x="124" y="1272"/>
                    <a:pt x="124" y="1272"/>
                  </a:cubicBezTo>
                  <a:cubicBezTo>
                    <a:pt x="124" y="1271"/>
                    <a:pt x="124" y="1271"/>
                    <a:pt x="124" y="1271"/>
                  </a:cubicBezTo>
                  <a:cubicBezTo>
                    <a:pt x="128" y="1265"/>
                    <a:pt x="128" y="1265"/>
                    <a:pt x="128" y="1265"/>
                  </a:cubicBezTo>
                  <a:cubicBezTo>
                    <a:pt x="128" y="1259"/>
                    <a:pt x="128" y="1259"/>
                    <a:pt x="128" y="1259"/>
                  </a:cubicBezTo>
                  <a:cubicBezTo>
                    <a:pt x="127" y="1254"/>
                    <a:pt x="127" y="1254"/>
                    <a:pt x="127" y="1254"/>
                  </a:cubicBezTo>
                  <a:cubicBezTo>
                    <a:pt x="123" y="1248"/>
                    <a:pt x="123" y="1248"/>
                    <a:pt x="123" y="1248"/>
                  </a:cubicBezTo>
                  <a:cubicBezTo>
                    <a:pt x="123" y="1247"/>
                    <a:pt x="123" y="1247"/>
                    <a:pt x="123" y="1247"/>
                  </a:cubicBezTo>
                  <a:cubicBezTo>
                    <a:pt x="122" y="1242"/>
                    <a:pt x="122" y="1242"/>
                    <a:pt x="122" y="1242"/>
                  </a:cubicBezTo>
                  <a:cubicBezTo>
                    <a:pt x="121" y="1236"/>
                    <a:pt x="121" y="1236"/>
                    <a:pt x="121" y="1236"/>
                  </a:cubicBezTo>
                  <a:cubicBezTo>
                    <a:pt x="116" y="1235"/>
                    <a:pt x="116" y="1235"/>
                    <a:pt x="116" y="1235"/>
                  </a:cubicBezTo>
                  <a:cubicBezTo>
                    <a:pt x="110" y="1236"/>
                    <a:pt x="110" y="1236"/>
                    <a:pt x="110" y="1236"/>
                  </a:cubicBezTo>
                  <a:cubicBezTo>
                    <a:pt x="107" y="1241"/>
                    <a:pt x="107" y="1241"/>
                    <a:pt x="107" y="1241"/>
                  </a:cubicBezTo>
                  <a:cubicBezTo>
                    <a:pt x="107" y="1246"/>
                    <a:pt x="107" y="1246"/>
                    <a:pt x="107" y="1246"/>
                  </a:cubicBezTo>
                  <a:cubicBezTo>
                    <a:pt x="108" y="1246"/>
                    <a:pt x="107" y="1247"/>
                    <a:pt x="106" y="1247"/>
                  </a:cubicBezTo>
                  <a:cubicBezTo>
                    <a:pt x="105" y="1248"/>
                    <a:pt x="104" y="1247"/>
                    <a:pt x="104" y="1246"/>
                  </a:cubicBezTo>
                  <a:cubicBezTo>
                    <a:pt x="102" y="1242"/>
                    <a:pt x="102" y="1242"/>
                    <a:pt x="102" y="1242"/>
                  </a:cubicBezTo>
                  <a:cubicBezTo>
                    <a:pt x="99" y="1241"/>
                    <a:pt x="99" y="1241"/>
                    <a:pt x="99" y="1241"/>
                  </a:cubicBezTo>
                  <a:cubicBezTo>
                    <a:pt x="97" y="1245"/>
                    <a:pt x="97" y="1245"/>
                    <a:pt x="97" y="1245"/>
                  </a:cubicBezTo>
                  <a:cubicBezTo>
                    <a:pt x="99" y="1251"/>
                    <a:pt x="99" y="1251"/>
                    <a:pt x="99" y="1251"/>
                  </a:cubicBezTo>
                  <a:cubicBezTo>
                    <a:pt x="102" y="1257"/>
                    <a:pt x="102" y="1257"/>
                    <a:pt x="102" y="1257"/>
                  </a:cubicBezTo>
                  <a:cubicBezTo>
                    <a:pt x="102" y="1258"/>
                    <a:pt x="102" y="1258"/>
                    <a:pt x="102" y="1258"/>
                  </a:cubicBezTo>
                  <a:cubicBezTo>
                    <a:pt x="102" y="1259"/>
                    <a:pt x="102" y="1259"/>
                    <a:pt x="102" y="1259"/>
                  </a:cubicBezTo>
                  <a:cubicBezTo>
                    <a:pt x="105" y="1264"/>
                    <a:pt x="105" y="1264"/>
                    <a:pt x="105" y="1264"/>
                  </a:cubicBezTo>
                  <a:cubicBezTo>
                    <a:pt x="105" y="1265"/>
                    <a:pt x="105" y="1265"/>
                    <a:pt x="105" y="1265"/>
                  </a:cubicBezTo>
                  <a:cubicBezTo>
                    <a:pt x="104" y="1272"/>
                    <a:pt x="104" y="1272"/>
                    <a:pt x="104" y="1272"/>
                  </a:cubicBezTo>
                  <a:cubicBezTo>
                    <a:pt x="104" y="1273"/>
                    <a:pt x="103" y="1273"/>
                    <a:pt x="102" y="1273"/>
                  </a:cubicBezTo>
                  <a:cubicBezTo>
                    <a:pt x="102" y="1273"/>
                    <a:pt x="101" y="1273"/>
                    <a:pt x="101" y="1272"/>
                  </a:cubicBezTo>
                  <a:cubicBezTo>
                    <a:pt x="100" y="1260"/>
                    <a:pt x="93" y="1256"/>
                    <a:pt x="90" y="1243"/>
                  </a:cubicBezTo>
                  <a:cubicBezTo>
                    <a:pt x="86" y="1243"/>
                    <a:pt x="86" y="1243"/>
                    <a:pt x="86" y="1243"/>
                  </a:cubicBezTo>
                  <a:cubicBezTo>
                    <a:pt x="80" y="1248"/>
                    <a:pt x="80" y="1248"/>
                    <a:pt x="80" y="1248"/>
                  </a:cubicBezTo>
                  <a:cubicBezTo>
                    <a:pt x="80" y="1248"/>
                    <a:pt x="80" y="1248"/>
                    <a:pt x="80" y="1248"/>
                  </a:cubicBezTo>
                  <a:cubicBezTo>
                    <a:pt x="74" y="1252"/>
                    <a:pt x="74" y="1252"/>
                    <a:pt x="74" y="1252"/>
                  </a:cubicBezTo>
                  <a:cubicBezTo>
                    <a:pt x="72" y="1257"/>
                    <a:pt x="72" y="1257"/>
                    <a:pt x="72" y="1257"/>
                  </a:cubicBezTo>
                  <a:cubicBezTo>
                    <a:pt x="76" y="1262"/>
                    <a:pt x="76" y="1262"/>
                    <a:pt x="76" y="1262"/>
                  </a:cubicBezTo>
                  <a:cubicBezTo>
                    <a:pt x="76" y="1264"/>
                    <a:pt x="76" y="1264"/>
                    <a:pt x="76" y="1264"/>
                  </a:cubicBezTo>
                  <a:cubicBezTo>
                    <a:pt x="75" y="1265"/>
                    <a:pt x="75" y="1265"/>
                    <a:pt x="75" y="1265"/>
                  </a:cubicBezTo>
                  <a:cubicBezTo>
                    <a:pt x="72" y="1265"/>
                    <a:pt x="72" y="1265"/>
                    <a:pt x="72" y="1265"/>
                  </a:cubicBezTo>
                  <a:cubicBezTo>
                    <a:pt x="74" y="1268"/>
                    <a:pt x="74" y="1268"/>
                    <a:pt x="74" y="1268"/>
                  </a:cubicBezTo>
                  <a:cubicBezTo>
                    <a:pt x="80" y="1274"/>
                    <a:pt x="80" y="1274"/>
                    <a:pt x="80" y="1274"/>
                  </a:cubicBezTo>
                  <a:cubicBezTo>
                    <a:pt x="86" y="1277"/>
                    <a:pt x="86" y="1277"/>
                    <a:pt x="86" y="1277"/>
                  </a:cubicBezTo>
                  <a:cubicBezTo>
                    <a:pt x="87" y="1277"/>
                    <a:pt x="87" y="1278"/>
                    <a:pt x="87" y="1279"/>
                  </a:cubicBezTo>
                  <a:cubicBezTo>
                    <a:pt x="87" y="1280"/>
                    <a:pt x="86" y="1280"/>
                    <a:pt x="85" y="1280"/>
                  </a:cubicBezTo>
                  <a:cubicBezTo>
                    <a:pt x="79" y="1278"/>
                    <a:pt x="79" y="1278"/>
                    <a:pt x="79" y="1278"/>
                  </a:cubicBezTo>
                  <a:cubicBezTo>
                    <a:pt x="79" y="1278"/>
                    <a:pt x="79" y="1278"/>
                    <a:pt x="79" y="1278"/>
                  </a:cubicBezTo>
                  <a:cubicBezTo>
                    <a:pt x="73" y="1277"/>
                    <a:pt x="73" y="1277"/>
                    <a:pt x="73" y="1277"/>
                  </a:cubicBezTo>
                  <a:cubicBezTo>
                    <a:pt x="68" y="1276"/>
                    <a:pt x="68" y="1276"/>
                    <a:pt x="68" y="1276"/>
                  </a:cubicBezTo>
                  <a:cubicBezTo>
                    <a:pt x="66" y="1280"/>
                    <a:pt x="66" y="1280"/>
                    <a:pt x="66" y="1280"/>
                  </a:cubicBezTo>
                  <a:cubicBezTo>
                    <a:pt x="65" y="1281"/>
                    <a:pt x="65" y="1281"/>
                    <a:pt x="65" y="1281"/>
                  </a:cubicBezTo>
                  <a:cubicBezTo>
                    <a:pt x="60" y="1287"/>
                    <a:pt x="60" y="1287"/>
                    <a:pt x="60" y="1287"/>
                  </a:cubicBezTo>
                  <a:cubicBezTo>
                    <a:pt x="59" y="1288"/>
                    <a:pt x="58" y="1288"/>
                    <a:pt x="57" y="1287"/>
                  </a:cubicBezTo>
                  <a:cubicBezTo>
                    <a:pt x="57" y="1287"/>
                    <a:pt x="57" y="1286"/>
                    <a:pt x="57" y="1285"/>
                  </a:cubicBezTo>
                  <a:cubicBezTo>
                    <a:pt x="61" y="1279"/>
                    <a:pt x="61" y="1279"/>
                    <a:pt x="61" y="1279"/>
                  </a:cubicBezTo>
                  <a:cubicBezTo>
                    <a:pt x="64" y="1273"/>
                    <a:pt x="64" y="1273"/>
                    <a:pt x="64" y="1273"/>
                  </a:cubicBezTo>
                  <a:cubicBezTo>
                    <a:pt x="64" y="1267"/>
                    <a:pt x="64" y="1267"/>
                    <a:pt x="64" y="1267"/>
                  </a:cubicBezTo>
                  <a:cubicBezTo>
                    <a:pt x="62" y="1263"/>
                    <a:pt x="62" y="1263"/>
                    <a:pt x="62" y="1263"/>
                  </a:cubicBezTo>
                  <a:cubicBezTo>
                    <a:pt x="57" y="1266"/>
                    <a:pt x="57" y="1266"/>
                    <a:pt x="57" y="1266"/>
                  </a:cubicBezTo>
                  <a:cubicBezTo>
                    <a:pt x="56" y="1266"/>
                    <a:pt x="56" y="1266"/>
                    <a:pt x="56" y="1266"/>
                  </a:cubicBezTo>
                  <a:cubicBezTo>
                    <a:pt x="52" y="1266"/>
                    <a:pt x="52" y="1266"/>
                    <a:pt x="52" y="1266"/>
                  </a:cubicBezTo>
                  <a:cubicBezTo>
                    <a:pt x="51" y="1271"/>
                    <a:pt x="51" y="1271"/>
                    <a:pt x="51" y="1271"/>
                  </a:cubicBezTo>
                  <a:cubicBezTo>
                    <a:pt x="51" y="1272"/>
                    <a:pt x="50" y="1272"/>
                    <a:pt x="50" y="1272"/>
                  </a:cubicBezTo>
                  <a:cubicBezTo>
                    <a:pt x="49" y="1272"/>
                    <a:pt x="48" y="1272"/>
                    <a:pt x="48" y="1271"/>
                  </a:cubicBezTo>
                  <a:cubicBezTo>
                    <a:pt x="45" y="1266"/>
                    <a:pt x="45" y="1266"/>
                    <a:pt x="45" y="1266"/>
                  </a:cubicBezTo>
                  <a:cubicBezTo>
                    <a:pt x="41" y="1264"/>
                    <a:pt x="41" y="1264"/>
                    <a:pt x="41" y="1264"/>
                  </a:cubicBezTo>
                  <a:cubicBezTo>
                    <a:pt x="37" y="1266"/>
                    <a:pt x="37" y="1266"/>
                    <a:pt x="37" y="1266"/>
                  </a:cubicBezTo>
                  <a:cubicBezTo>
                    <a:pt x="37" y="1270"/>
                    <a:pt x="37" y="1270"/>
                    <a:pt x="37" y="1270"/>
                  </a:cubicBezTo>
                  <a:cubicBezTo>
                    <a:pt x="42" y="1272"/>
                    <a:pt x="42" y="1272"/>
                    <a:pt x="42" y="1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0" name="Freeform 684">
              <a:extLst>
                <a:ext uri="{FF2B5EF4-FFF2-40B4-BE49-F238E27FC236}">
                  <a16:creationId xmlns:a16="http://schemas.microsoft.com/office/drawing/2014/main" xmlns="" id="{6D3D29CD-9688-47D3-BDD3-55FF9A1177AA}"/>
                </a:ext>
              </a:extLst>
            </p:cNvPr>
            <p:cNvSpPr>
              <a:spLocks noEditPoints="1"/>
            </p:cNvSpPr>
            <p:nvPr/>
          </p:nvSpPr>
          <p:spPr bwMode="auto">
            <a:xfrm>
              <a:off x="-3770" y="3273"/>
              <a:ext cx="4122" cy="2787"/>
            </a:xfrm>
            <a:custGeom>
              <a:avLst/>
              <a:gdLst>
                <a:gd name="T0" fmla="*/ 3246 w 4393"/>
                <a:gd name="T1" fmla="*/ 2579 h 2967"/>
                <a:gd name="T2" fmla="*/ 3275 w 4393"/>
                <a:gd name="T3" fmla="*/ 2452 h 2967"/>
                <a:gd name="T4" fmla="*/ 3428 w 4393"/>
                <a:gd name="T5" fmla="*/ 2331 h 2967"/>
                <a:gd name="T6" fmla="*/ 3672 w 4393"/>
                <a:gd name="T7" fmla="*/ 2249 h 2967"/>
                <a:gd name="T8" fmla="*/ 3587 w 4393"/>
                <a:gd name="T9" fmla="*/ 2017 h 2967"/>
                <a:gd name="T10" fmla="*/ 3666 w 4393"/>
                <a:gd name="T11" fmla="*/ 1675 h 2967"/>
                <a:gd name="T12" fmla="*/ 3735 w 4393"/>
                <a:gd name="T13" fmla="*/ 1501 h 2967"/>
                <a:gd name="T14" fmla="*/ 3860 w 4393"/>
                <a:gd name="T15" fmla="*/ 1471 h 2967"/>
                <a:gd name="T16" fmla="*/ 4168 w 4393"/>
                <a:gd name="T17" fmla="*/ 1572 h 2967"/>
                <a:gd name="T18" fmla="*/ 4368 w 4393"/>
                <a:gd name="T19" fmla="*/ 1035 h 2967"/>
                <a:gd name="T20" fmla="*/ 3598 w 4393"/>
                <a:gd name="T21" fmla="*/ 819 h 2967"/>
                <a:gd name="T22" fmla="*/ 3302 w 4393"/>
                <a:gd name="T23" fmla="*/ 435 h 2967"/>
                <a:gd name="T24" fmla="*/ 2930 w 4393"/>
                <a:gd name="T25" fmla="*/ 14 h 2967"/>
                <a:gd name="T26" fmla="*/ 2832 w 4393"/>
                <a:gd name="T27" fmla="*/ 188 h 2967"/>
                <a:gd name="T28" fmla="*/ 2758 w 4393"/>
                <a:gd name="T29" fmla="*/ 303 h 2967"/>
                <a:gd name="T30" fmla="*/ 2655 w 4393"/>
                <a:gd name="T31" fmla="*/ 691 h 2967"/>
                <a:gd name="T32" fmla="*/ 2233 w 4393"/>
                <a:gd name="T33" fmla="*/ 838 h 2967"/>
                <a:gd name="T34" fmla="*/ 2153 w 4393"/>
                <a:gd name="T35" fmla="*/ 787 h 2967"/>
                <a:gd name="T36" fmla="*/ 1930 w 4393"/>
                <a:gd name="T37" fmla="*/ 776 h 2967"/>
                <a:gd name="T38" fmla="*/ 1946 w 4393"/>
                <a:gd name="T39" fmla="*/ 567 h 2967"/>
                <a:gd name="T40" fmla="*/ 1881 w 4393"/>
                <a:gd name="T41" fmla="*/ 501 h 2967"/>
                <a:gd name="T42" fmla="*/ 1837 w 4393"/>
                <a:gd name="T43" fmla="*/ 693 h 2967"/>
                <a:gd name="T44" fmla="*/ 1863 w 4393"/>
                <a:gd name="T45" fmla="*/ 863 h 2967"/>
                <a:gd name="T46" fmla="*/ 1691 w 4393"/>
                <a:gd name="T47" fmla="*/ 909 h 2967"/>
                <a:gd name="T48" fmla="*/ 1516 w 4393"/>
                <a:gd name="T49" fmla="*/ 1120 h 2967"/>
                <a:gd name="T50" fmla="*/ 1262 w 4393"/>
                <a:gd name="T51" fmla="*/ 1254 h 2967"/>
                <a:gd name="T52" fmla="*/ 981 w 4393"/>
                <a:gd name="T53" fmla="*/ 1360 h 2967"/>
                <a:gd name="T54" fmla="*/ 814 w 4393"/>
                <a:gd name="T55" fmla="*/ 1416 h 2967"/>
                <a:gd name="T56" fmla="*/ 742 w 4393"/>
                <a:gd name="T57" fmla="*/ 1505 h 2967"/>
                <a:gd name="T58" fmla="*/ 927 w 4393"/>
                <a:gd name="T59" fmla="*/ 1614 h 2967"/>
                <a:gd name="T60" fmla="*/ 991 w 4393"/>
                <a:gd name="T61" fmla="*/ 1898 h 2967"/>
                <a:gd name="T62" fmla="*/ 802 w 4393"/>
                <a:gd name="T63" fmla="*/ 2106 h 2967"/>
                <a:gd name="T64" fmla="*/ 477 w 4393"/>
                <a:gd name="T65" fmla="*/ 2007 h 2967"/>
                <a:gd name="T66" fmla="*/ 254 w 4393"/>
                <a:gd name="T67" fmla="*/ 1984 h 2967"/>
                <a:gd name="T68" fmla="*/ 209 w 4393"/>
                <a:gd name="T69" fmla="*/ 2105 h 2967"/>
                <a:gd name="T70" fmla="*/ 35 w 4393"/>
                <a:gd name="T71" fmla="*/ 2542 h 2967"/>
                <a:gd name="T72" fmla="*/ 53 w 4393"/>
                <a:gd name="T73" fmla="*/ 2757 h 2967"/>
                <a:gd name="T74" fmla="*/ 264 w 4393"/>
                <a:gd name="T75" fmla="*/ 2905 h 2967"/>
                <a:gd name="T76" fmla="*/ 640 w 4393"/>
                <a:gd name="T77" fmla="*/ 2929 h 2967"/>
                <a:gd name="T78" fmla="*/ 902 w 4393"/>
                <a:gd name="T79" fmla="*/ 2746 h 2967"/>
                <a:gd name="T80" fmla="*/ 1104 w 4393"/>
                <a:gd name="T81" fmla="*/ 2425 h 2967"/>
                <a:gd name="T82" fmla="*/ 1377 w 4393"/>
                <a:gd name="T83" fmla="*/ 2147 h 2967"/>
                <a:gd name="T84" fmla="*/ 1581 w 4393"/>
                <a:gd name="T85" fmla="*/ 2210 h 2967"/>
                <a:gd name="T86" fmla="*/ 1875 w 4393"/>
                <a:gd name="T87" fmla="*/ 2061 h 2967"/>
                <a:gd name="T88" fmla="*/ 2185 w 4393"/>
                <a:gd name="T89" fmla="*/ 2409 h 2967"/>
                <a:gd name="T90" fmla="*/ 2465 w 4393"/>
                <a:gd name="T91" fmla="*/ 2587 h 2967"/>
                <a:gd name="T92" fmla="*/ 2604 w 4393"/>
                <a:gd name="T93" fmla="*/ 2761 h 2967"/>
                <a:gd name="T94" fmla="*/ 2650 w 4393"/>
                <a:gd name="T95" fmla="*/ 2524 h 2967"/>
                <a:gd name="T96" fmla="*/ 2503 w 4393"/>
                <a:gd name="T97" fmla="*/ 2383 h 2967"/>
                <a:gd name="T98" fmla="*/ 2162 w 4393"/>
                <a:gd name="T99" fmla="*/ 1989 h 2967"/>
                <a:gd name="T100" fmla="*/ 2261 w 4393"/>
                <a:gd name="T101" fmla="*/ 1926 h 2967"/>
                <a:gd name="T102" fmla="*/ 2452 w 4393"/>
                <a:gd name="T103" fmla="*/ 2063 h 2967"/>
                <a:gd name="T104" fmla="*/ 2622 w 4393"/>
                <a:gd name="T105" fmla="*/ 2200 h 2967"/>
                <a:gd name="T106" fmla="*/ 2855 w 4393"/>
                <a:gd name="T107" fmla="*/ 2332 h 2967"/>
                <a:gd name="T108" fmla="*/ 2956 w 4393"/>
                <a:gd name="T109" fmla="*/ 2602 h 2967"/>
                <a:gd name="T110" fmla="*/ 3088 w 4393"/>
                <a:gd name="T111" fmla="*/ 2715 h 2967"/>
                <a:gd name="T112" fmla="*/ 3138 w 4393"/>
                <a:gd name="T113" fmla="*/ 2728 h 2967"/>
                <a:gd name="T114" fmla="*/ 3233 w 4393"/>
                <a:gd name="T115" fmla="*/ 2947 h 2967"/>
                <a:gd name="T116" fmla="*/ 3311 w 4393"/>
                <a:gd name="T117" fmla="*/ 2813 h 2967"/>
                <a:gd name="T118" fmla="*/ 2546 w 4393"/>
                <a:gd name="T119" fmla="*/ 1561 h 2967"/>
                <a:gd name="T120" fmla="*/ 4034 w 4393"/>
                <a:gd name="T121" fmla="*/ 1257 h 2967"/>
                <a:gd name="T122" fmla="*/ 3651 w 4393"/>
                <a:gd name="T123" fmla="*/ 1100 h 2967"/>
                <a:gd name="T124" fmla="*/ 1604 w 4393"/>
                <a:gd name="T125" fmla="*/ 982 h 2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93" h="2967">
                  <a:moveTo>
                    <a:pt x="3374" y="2758"/>
                  </a:moveTo>
                  <a:cubicBezTo>
                    <a:pt x="3374" y="2753"/>
                    <a:pt x="3374" y="2753"/>
                    <a:pt x="3374" y="2753"/>
                  </a:cubicBezTo>
                  <a:cubicBezTo>
                    <a:pt x="3371" y="2747"/>
                    <a:pt x="3371" y="2747"/>
                    <a:pt x="3371" y="2747"/>
                  </a:cubicBezTo>
                  <a:cubicBezTo>
                    <a:pt x="3371" y="2747"/>
                    <a:pt x="3371" y="2747"/>
                    <a:pt x="3371" y="2747"/>
                  </a:cubicBezTo>
                  <a:cubicBezTo>
                    <a:pt x="3371" y="2745"/>
                    <a:pt x="3371" y="2745"/>
                    <a:pt x="3371" y="2745"/>
                  </a:cubicBezTo>
                  <a:cubicBezTo>
                    <a:pt x="3365" y="2742"/>
                    <a:pt x="3365" y="2742"/>
                    <a:pt x="3365" y="2742"/>
                  </a:cubicBezTo>
                  <a:cubicBezTo>
                    <a:pt x="3364" y="2741"/>
                    <a:pt x="3364" y="2741"/>
                    <a:pt x="3364" y="2741"/>
                  </a:cubicBezTo>
                  <a:cubicBezTo>
                    <a:pt x="3364" y="2735"/>
                    <a:pt x="3364" y="2735"/>
                    <a:pt x="3364" y="2735"/>
                  </a:cubicBezTo>
                  <a:cubicBezTo>
                    <a:pt x="3363" y="2729"/>
                    <a:pt x="3363" y="2729"/>
                    <a:pt x="3363" y="2729"/>
                  </a:cubicBezTo>
                  <a:cubicBezTo>
                    <a:pt x="3360" y="2724"/>
                    <a:pt x="3360" y="2724"/>
                    <a:pt x="3360" y="2724"/>
                  </a:cubicBezTo>
                  <a:cubicBezTo>
                    <a:pt x="3360" y="2723"/>
                    <a:pt x="3360" y="2723"/>
                    <a:pt x="3360" y="2723"/>
                  </a:cubicBezTo>
                  <a:cubicBezTo>
                    <a:pt x="3359" y="2718"/>
                    <a:pt x="3359" y="2718"/>
                    <a:pt x="3359" y="2718"/>
                  </a:cubicBezTo>
                  <a:cubicBezTo>
                    <a:pt x="3359" y="2718"/>
                    <a:pt x="3359" y="2718"/>
                    <a:pt x="3359" y="2718"/>
                  </a:cubicBezTo>
                  <a:cubicBezTo>
                    <a:pt x="3358" y="2712"/>
                    <a:pt x="3358" y="2712"/>
                    <a:pt x="3358" y="2712"/>
                  </a:cubicBezTo>
                  <a:cubicBezTo>
                    <a:pt x="3358" y="2711"/>
                    <a:pt x="3358" y="2711"/>
                    <a:pt x="3358" y="2711"/>
                  </a:cubicBezTo>
                  <a:cubicBezTo>
                    <a:pt x="3363" y="2706"/>
                    <a:pt x="3363" y="2706"/>
                    <a:pt x="3363" y="2706"/>
                  </a:cubicBezTo>
                  <a:cubicBezTo>
                    <a:pt x="3357" y="2693"/>
                    <a:pt x="3340" y="2691"/>
                    <a:pt x="3327" y="2692"/>
                  </a:cubicBezTo>
                  <a:cubicBezTo>
                    <a:pt x="3323" y="2692"/>
                    <a:pt x="3323" y="2692"/>
                    <a:pt x="3323" y="2692"/>
                  </a:cubicBezTo>
                  <a:cubicBezTo>
                    <a:pt x="3322" y="2691"/>
                    <a:pt x="3322" y="2691"/>
                    <a:pt x="3322" y="2691"/>
                  </a:cubicBezTo>
                  <a:cubicBezTo>
                    <a:pt x="3316" y="2688"/>
                    <a:pt x="3316" y="2688"/>
                    <a:pt x="3316" y="2688"/>
                  </a:cubicBezTo>
                  <a:cubicBezTo>
                    <a:pt x="3316" y="2688"/>
                    <a:pt x="3316" y="2688"/>
                    <a:pt x="3316" y="2688"/>
                  </a:cubicBezTo>
                  <a:cubicBezTo>
                    <a:pt x="3310" y="2683"/>
                    <a:pt x="3310" y="2683"/>
                    <a:pt x="3310" y="2683"/>
                  </a:cubicBezTo>
                  <a:cubicBezTo>
                    <a:pt x="3310" y="2682"/>
                    <a:pt x="3310" y="2682"/>
                    <a:pt x="3310" y="2682"/>
                  </a:cubicBezTo>
                  <a:cubicBezTo>
                    <a:pt x="3309" y="2677"/>
                    <a:pt x="3309" y="2677"/>
                    <a:pt x="3309" y="2677"/>
                  </a:cubicBezTo>
                  <a:cubicBezTo>
                    <a:pt x="3309" y="2676"/>
                    <a:pt x="3309" y="2676"/>
                    <a:pt x="3309" y="2676"/>
                  </a:cubicBezTo>
                  <a:cubicBezTo>
                    <a:pt x="3308" y="2675"/>
                    <a:pt x="3308" y="2675"/>
                    <a:pt x="3308" y="2675"/>
                  </a:cubicBezTo>
                  <a:cubicBezTo>
                    <a:pt x="3303" y="2677"/>
                    <a:pt x="3303" y="2677"/>
                    <a:pt x="3303" y="2677"/>
                  </a:cubicBezTo>
                  <a:cubicBezTo>
                    <a:pt x="3302" y="2677"/>
                    <a:pt x="3302" y="2677"/>
                    <a:pt x="3302" y="2677"/>
                  </a:cubicBezTo>
                  <a:cubicBezTo>
                    <a:pt x="3296" y="2676"/>
                    <a:pt x="3296" y="2676"/>
                    <a:pt x="3296" y="2676"/>
                  </a:cubicBezTo>
                  <a:cubicBezTo>
                    <a:pt x="3290" y="2676"/>
                    <a:pt x="3290" y="2676"/>
                    <a:pt x="3290" y="2676"/>
                  </a:cubicBezTo>
                  <a:cubicBezTo>
                    <a:pt x="3284" y="2678"/>
                    <a:pt x="3284" y="2678"/>
                    <a:pt x="3284" y="2678"/>
                  </a:cubicBezTo>
                  <a:cubicBezTo>
                    <a:pt x="3282" y="2678"/>
                    <a:pt x="3282" y="2678"/>
                    <a:pt x="3282" y="2678"/>
                  </a:cubicBezTo>
                  <a:cubicBezTo>
                    <a:pt x="3282" y="2677"/>
                    <a:pt x="3282" y="2677"/>
                    <a:pt x="3282" y="2677"/>
                  </a:cubicBezTo>
                  <a:cubicBezTo>
                    <a:pt x="3281" y="2672"/>
                    <a:pt x="3281" y="2672"/>
                    <a:pt x="3281" y="2672"/>
                  </a:cubicBezTo>
                  <a:cubicBezTo>
                    <a:pt x="3278" y="2666"/>
                    <a:pt x="3278" y="2666"/>
                    <a:pt x="3278" y="2666"/>
                  </a:cubicBezTo>
                  <a:cubicBezTo>
                    <a:pt x="3278" y="2665"/>
                    <a:pt x="3278" y="2665"/>
                    <a:pt x="3278" y="2665"/>
                  </a:cubicBezTo>
                  <a:cubicBezTo>
                    <a:pt x="3277" y="2661"/>
                    <a:pt x="3277" y="2661"/>
                    <a:pt x="3277" y="2661"/>
                  </a:cubicBezTo>
                  <a:cubicBezTo>
                    <a:pt x="3273" y="2661"/>
                    <a:pt x="3273" y="2661"/>
                    <a:pt x="3273" y="2661"/>
                  </a:cubicBezTo>
                  <a:cubicBezTo>
                    <a:pt x="3273" y="2660"/>
                    <a:pt x="3273" y="2660"/>
                    <a:pt x="3273" y="2660"/>
                  </a:cubicBezTo>
                  <a:cubicBezTo>
                    <a:pt x="3268" y="2659"/>
                    <a:pt x="3268" y="2659"/>
                    <a:pt x="3268" y="2659"/>
                  </a:cubicBezTo>
                  <a:cubicBezTo>
                    <a:pt x="3263" y="2663"/>
                    <a:pt x="3263" y="2663"/>
                    <a:pt x="3263" y="2663"/>
                  </a:cubicBezTo>
                  <a:cubicBezTo>
                    <a:pt x="3262" y="2663"/>
                    <a:pt x="3262" y="2663"/>
                    <a:pt x="3262" y="2663"/>
                  </a:cubicBezTo>
                  <a:cubicBezTo>
                    <a:pt x="3256" y="2664"/>
                    <a:pt x="3256" y="2664"/>
                    <a:pt x="3256" y="2664"/>
                  </a:cubicBezTo>
                  <a:cubicBezTo>
                    <a:pt x="3254" y="2663"/>
                    <a:pt x="3254" y="2663"/>
                    <a:pt x="3254" y="2663"/>
                  </a:cubicBezTo>
                  <a:cubicBezTo>
                    <a:pt x="3250" y="2658"/>
                    <a:pt x="3250" y="2658"/>
                    <a:pt x="3250" y="2658"/>
                  </a:cubicBezTo>
                  <a:cubicBezTo>
                    <a:pt x="3247" y="2652"/>
                    <a:pt x="3247" y="2652"/>
                    <a:pt x="3247" y="2652"/>
                  </a:cubicBezTo>
                  <a:cubicBezTo>
                    <a:pt x="3242" y="2654"/>
                    <a:pt x="3242" y="2654"/>
                    <a:pt x="3242" y="2654"/>
                  </a:cubicBezTo>
                  <a:cubicBezTo>
                    <a:pt x="3241" y="2654"/>
                    <a:pt x="3241" y="2654"/>
                    <a:pt x="3241" y="2654"/>
                  </a:cubicBezTo>
                  <a:cubicBezTo>
                    <a:pt x="3235" y="2652"/>
                    <a:pt x="3235" y="2652"/>
                    <a:pt x="3235" y="2652"/>
                  </a:cubicBezTo>
                  <a:cubicBezTo>
                    <a:pt x="3230" y="2653"/>
                    <a:pt x="3230" y="2653"/>
                    <a:pt x="3230" y="2653"/>
                  </a:cubicBezTo>
                  <a:cubicBezTo>
                    <a:pt x="3229" y="2653"/>
                    <a:pt x="3229" y="2653"/>
                    <a:pt x="3229" y="2653"/>
                  </a:cubicBezTo>
                  <a:cubicBezTo>
                    <a:pt x="3224" y="2653"/>
                    <a:pt x="3224" y="2653"/>
                    <a:pt x="3224" y="2653"/>
                  </a:cubicBezTo>
                  <a:cubicBezTo>
                    <a:pt x="3223" y="2653"/>
                    <a:pt x="3223" y="2653"/>
                    <a:pt x="3223" y="2653"/>
                  </a:cubicBezTo>
                  <a:cubicBezTo>
                    <a:pt x="3218" y="2651"/>
                    <a:pt x="3218" y="2651"/>
                    <a:pt x="3218" y="2651"/>
                  </a:cubicBezTo>
                  <a:cubicBezTo>
                    <a:pt x="3217" y="2651"/>
                    <a:pt x="3217" y="2651"/>
                    <a:pt x="3217" y="2651"/>
                  </a:cubicBezTo>
                  <a:cubicBezTo>
                    <a:pt x="3215" y="2650"/>
                    <a:pt x="3215" y="2650"/>
                    <a:pt x="3215" y="2650"/>
                  </a:cubicBezTo>
                  <a:cubicBezTo>
                    <a:pt x="3210" y="2648"/>
                    <a:pt x="3210" y="2648"/>
                    <a:pt x="3210" y="2648"/>
                  </a:cubicBezTo>
                  <a:cubicBezTo>
                    <a:pt x="3205" y="2650"/>
                    <a:pt x="3205" y="2650"/>
                    <a:pt x="3205" y="2650"/>
                  </a:cubicBezTo>
                  <a:cubicBezTo>
                    <a:pt x="3204" y="2650"/>
                    <a:pt x="3204" y="2650"/>
                    <a:pt x="3204" y="2650"/>
                  </a:cubicBezTo>
                  <a:cubicBezTo>
                    <a:pt x="3198" y="2649"/>
                    <a:pt x="3198" y="2649"/>
                    <a:pt x="3198" y="2649"/>
                  </a:cubicBezTo>
                  <a:cubicBezTo>
                    <a:pt x="3198" y="2648"/>
                    <a:pt x="3197" y="2648"/>
                    <a:pt x="3197" y="2647"/>
                  </a:cubicBezTo>
                  <a:cubicBezTo>
                    <a:pt x="3198" y="2641"/>
                    <a:pt x="3198" y="2641"/>
                    <a:pt x="3198" y="2641"/>
                  </a:cubicBezTo>
                  <a:cubicBezTo>
                    <a:pt x="3199" y="2640"/>
                    <a:pt x="3199" y="2640"/>
                    <a:pt x="3199" y="2640"/>
                  </a:cubicBezTo>
                  <a:cubicBezTo>
                    <a:pt x="3205" y="2637"/>
                    <a:pt x="3205" y="2637"/>
                    <a:pt x="3205" y="2637"/>
                  </a:cubicBezTo>
                  <a:cubicBezTo>
                    <a:pt x="3206" y="2637"/>
                    <a:pt x="3206" y="2637"/>
                    <a:pt x="3206" y="2637"/>
                  </a:cubicBezTo>
                  <a:cubicBezTo>
                    <a:pt x="3212" y="2639"/>
                    <a:pt x="3212" y="2639"/>
                    <a:pt x="3212" y="2639"/>
                  </a:cubicBezTo>
                  <a:cubicBezTo>
                    <a:pt x="3217" y="2639"/>
                    <a:pt x="3217" y="2639"/>
                    <a:pt x="3217" y="2639"/>
                  </a:cubicBezTo>
                  <a:cubicBezTo>
                    <a:pt x="3222" y="2635"/>
                    <a:pt x="3222" y="2635"/>
                    <a:pt x="3222" y="2635"/>
                  </a:cubicBezTo>
                  <a:cubicBezTo>
                    <a:pt x="3228" y="2630"/>
                    <a:pt x="3228" y="2630"/>
                    <a:pt x="3228" y="2630"/>
                  </a:cubicBezTo>
                  <a:cubicBezTo>
                    <a:pt x="3228" y="2630"/>
                    <a:pt x="3228" y="2630"/>
                    <a:pt x="3228" y="2630"/>
                  </a:cubicBezTo>
                  <a:cubicBezTo>
                    <a:pt x="3234" y="2626"/>
                    <a:pt x="3234" y="2626"/>
                    <a:pt x="3234" y="2626"/>
                  </a:cubicBezTo>
                  <a:cubicBezTo>
                    <a:pt x="3238" y="2621"/>
                    <a:pt x="3238" y="2621"/>
                    <a:pt x="3238" y="2621"/>
                  </a:cubicBezTo>
                  <a:cubicBezTo>
                    <a:pt x="3238" y="2619"/>
                    <a:pt x="3238" y="2619"/>
                    <a:pt x="3238" y="2619"/>
                  </a:cubicBezTo>
                  <a:cubicBezTo>
                    <a:pt x="3234" y="2619"/>
                    <a:pt x="3234" y="2619"/>
                    <a:pt x="3234" y="2619"/>
                  </a:cubicBezTo>
                  <a:cubicBezTo>
                    <a:pt x="3232" y="2618"/>
                    <a:pt x="3232" y="2618"/>
                    <a:pt x="3232" y="2618"/>
                  </a:cubicBezTo>
                  <a:cubicBezTo>
                    <a:pt x="3232" y="2616"/>
                    <a:pt x="3232" y="2616"/>
                    <a:pt x="3232" y="2616"/>
                  </a:cubicBezTo>
                  <a:cubicBezTo>
                    <a:pt x="3235" y="2612"/>
                    <a:pt x="3235" y="2612"/>
                    <a:pt x="3235" y="2612"/>
                  </a:cubicBezTo>
                  <a:cubicBezTo>
                    <a:pt x="3232" y="2607"/>
                    <a:pt x="3232" y="2607"/>
                    <a:pt x="3232" y="2607"/>
                  </a:cubicBezTo>
                  <a:cubicBezTo>
                    <a:pt x="3226" y="2605"/>
                    <a:pt x="3226" y="2605"/>
                    <a:pt x="3226" y="2605"/>
                  </a:cubicBezTo>
                  <a:cubicBezTo>
                    <a:pt x="3225" y="2604"/>
                    <a:pt x="3225" y="2604"/>
                    <a:pt x="3225" y="2604"/>
                  </a:cubicBezTo>
                  <a:cubicBezTo>
                    <a:pt x="3222" y="2599"/>
                    <a:pt x="3222" y="2599"/>
                    <a:pt x="3222" y="2599"/>
                  </a:cubicBezTo>
                  <a:cubicBezTo>
                    <a:pt x="3217" y="2599"/>
                    <a:pt x="3217" y="2599"/>
                    <a:pt x="3217" y="2599"/>
                  </a:cubicBezTo>
                  <a:cubicBezTo>
                    <a:pt x="3216" y="2599"/>
                    <a:pt x="3216" y="2599"/>
                    <a:pt x="3215" y="2598"/>
                  </a:cubicBezTo>
                  <a:cubicBezTo>
                    <a:pt x="3213" y="2592"/>
                    <a:pt x="3213" y="2592"/>
                    <a:pt x="3213" y="2592"/>
                  </a:cubicBezTo>
                  <a:cubicBezTo>
                    <a:pt x="3213" y="2590"/>
                    <a:pt x="3213" y="2590"/>
                    <a:pt x="3213" y="2590"/>
                  </a:cubicBezTo>
                  <a:cubicBezTo>
                    <a:pt x="3217" y="2585"/>
                    <a:pt x="3217" y="2585"/>
                    <a:pt x="3217" y="2585"/>
                  </a:cubicBezTo>
                  <a:cubicBezTo>
                    <a:pt x="3217" y="2584"/>
                    <a:pt x="3217" y="2584"/>
                    <a:pt x="3217" y="2584"/>
                  </a:cubicBezTo>
                  <a:cubicBezTo>
                    <a:pt x="3222" y="2580"/>
                    <a:pt x="3222" y="2580"/>
                    <a:pt x="3222" y="2580"/>
                  </a:cubicBezTo>
                  <a:cubicBezTo>
                    <a:pt x="3223" y="2575"/>
                    <a:pt x="3223" y="2575"/>
                    <a:pt x="3223" y="2575"/>
                  </a:cubicBezTo>
                  <a:cubicBezTo>
                    <a:pt x="3223" y="2574"/>
                    <a:pt x="3223" y="2574"/>
                    <a:pt x="3223" y="2574"/>
                  </a:cubicBezTo>
                  <a:cubicBezTo>
                    <a:pt x="3224" y="2573"/>
                    <a:pt x="3224" y="2573"/>
                    <a:pt x="3224" y="2573"/>
                  </a:cubicBezTo>
                  <a:cubicBezTo>
                    <a:pt x="3230" y="2574"/>
                    <a:pt x="3230" y="2574"/>
                    <a:pt x="3230" y="2574"/>
                  </a:cubicBezTo>
                  <a:cubicBezTo>
                    <a:pt x="3231" y="2574"/>
                    <a:pt x="3231" y="2574"/>
                    <a:pt x="3231" y="2574"/>
                  </a:cubicBezTo>
                  <a:cubicBezTo>
                    <a:pt x="3236" y="2578"/>
                    <a:pt x="3236" y="2578"/>
                    <a:pt x="3236" y="2578"/>
                  </a:cubicBezTo>
                  <a:cubicBezTo>
                    <a:pt x="3238" y="2577"/>
                    <a:pt x="3238" y="2577"/>
                    <a:pt x="3238" y="2577"/>
                  </a:cubicBezTo>
                  <a:cubicBezTo>
                    <a:pt x="3239" y="2577"/>
                    <a:pt x="3239" y="2577"/>
                    <a:pt x="3239" y="2577"/>
                  </a:cubicBezTo>
                  <a:cubicBezTo>
                    <a:pt x="3245" y="2578"/>
                    <a:pt x="3245" y="2578"/>
                    <a:pt x="3245" y="2578"/>
                  </a:cubicBezTo>
                  <a:cubicBezTo>
                    <a:pt x="3246" y="2579"/>
                    <a:pt x="3246" y="2579"/>
                    <a:pt x="3246" y="2579"/>
                  </a:cubicBezTo>
                  <a:cubicBezTo>
                    <a:pt x="3251" y="2584"/>
                    <a:pt x="3251" y="2584"/>
                    <a:pt x="3251" y="2584"/>
                  </a:cubicBezTo>
                  <a:cubicBezTo>
                    <a:pt x="3251" y="2585"/>
                    <a:pt x="3251" y="2585"/>
                    <a:pt x="3251" y="2585"/>
                  </a:cubicBezTo>
                  <a:cubicBezTo>
                    <a:pt x="3257" y="2591"/>
                    <a:pt x="3257" y="2591"/>
                    <a:pt x="3257" y="2591"/>
                  </a:cubicBezTo>
                  <a:cubicBezTo>
                    <a:pt x="3257" y="2593"/>
                    <a:pt x="3257" y="2593"/>
                    <a:pt x="3257" y="2593"/>
                  </a:cubicBezTo>
                  <a:cubicBezTo>
                    <a:pt x="3254" y="2598"/>
                    <a:pt x="3254" y="2598"/>
                    <a:pt x="3254" y="2598"/>
                  </a:cubicBezTo>
                  <a:cubicBezTo>
                    <a:pt x="3254" y="2599"/>
                    <a:pt x="3254" y="2599"/>
                    <a:pt x="3254" y="2599"/>
                  </a:cubicBezTo>
                  <a:cubicBezTo>
                    <a:pt x="3250" y="2604"/>
                    <a:pt x="3250" y="2604"/>
                    <a:pt x="3250" y="2604"/>
                  </a:cubicBezTo>
                  <a:cubicBezTo>
                    <a:pt x="3251" y="2603"/>
                    <a:pt x="3251" y="2603"/>
                    <a:pt x="3251" y="2603"/>
                  </a:cubicBezTo>
                  <a:cubicBezTo>
                    <a:pt x="3256" y="2598"/>
                    <a:pt x="3256" y="2598"/>
                    <a:pt x="3256" y="2598"/>
                  </a:cubicBezTo>
                  <a:cubicBezTo>
                    <a:pt x="3257" y="2597"/>
                    <a:pt x="3257" y="2597"/>
                    <a:pt x="3257" y="2597"/>
                  </a:cubicBezTo>
                  <a:cubicBezTo>
                    <a:pt x="3263" y="2595"/>
                    <a:pt x="3263" y="2595"/>
                    <a:pt x="3263" y="2595"/>
                  </a:cubicBezTo>
                  <a:cubicBezTo>
                    <a:pt x="3266" y="2591"/>
                    <a:pt x="3266" y="2591"/>
                    <a:pt x="3266" y="2591"/>
                  </a:cubicBezTo>
                  <a:cubicBezTo>
                    <a:pt x="3263" y="2586"/>
                    <a:pt x="3263" y="2586"/>
                    <a:pt x="3263" y="2586"/>
                  </a:cubicBezTo>
                  <a:cubicBezTo>
                    <a:pt x="3258" y="2580"/>
                    <a:pt x="3258" y="2580"/>
                    <a:pt x="3258" y="2580"/>
                  </a:cubicBezTo>
                  <a:cubicBezTo>
                    <a:pt x="3258" y="2580"/>
                    <a:pt x="3258" y="2580"/>
                    <a:pt x="3258" y="2580"/>
                  </a:cubicBezTo>
                  <a:cubicBezTo>
                    <a:pt x="3255" y="2575"/>
                    <a:pt x="3255" y="2575"/>
                    <a:pt x="3255" y="2575"/>
                  </a:cubicBezTo>
                  <a:cubicBezTo>
                    <a:pt x="3249" y="2571"/>
                    <a:pt x="3249" y="2571"/>
                    <a:pt x="3249" y="2571"/>
                  </a:cubicBezTo>
                  <a:cubicBezTo>
                    <a:pt x="3249" y="2571"/>
                    <a:pt x="3249" y="2571"/>
                    <a:pt x="3249" y="2571"/>
                  </a:cubicBezTo>
                  <a:cubicBezTo>
                    <a:pt x="3243" y="2565"/>
                    <a:pt x="3243" y="2565"/>
                    <a:pt x="3243" y="2565"/>
                  </a:cubicBezTo>
                  <a:cubicBezTo>
                    <a:pt x="3238" y="2561"/>
                    <a:pt x="3238" y="2561"/>
                    <a:pt x="3238" y="2561"/>
                  </a:cubicBezTo>
                  <a:cubicBezTo>
                    <a:pt x="3238" y="2560"/>
                    <a:pt x="3238" y="2560"/>
                    <a:pt x="3238" y="2560"/>
                  </a:cubicBezTo>
                  <a:cubicBezTo>
                    <a:pt x="3233" y="2555"/>
                    <a:pt x="3233" y="2555"/>
                    <a:pt x="3233" y="2555"/>
                  </a:cubicBezTo>
                  <a:cubicBezTo>
                    <a:pt x="3228" y="2554"/>
                    <a:pt x="3228" y="2554"/>
                    <a:pt x="3228" y="2554"/>
                  </a:cubicBezTo>
                  <a:cubicBezTo>
                    <a:pt x="3228" y="2554"/>
                    <a:pt x="3228" y="2554"/>
                    <a:pt x="3228" y="2554"/>
                  </a:cubicBezTo>
                  <a:cubicBezTo>
                    <a:pt x="3222" y="2551"/>
                    <a:pt x="3222" y="2551"/>
                    <a:pt x="3222" y="2551"/>
                  </a:cubicBezTo>
                  <a:cubicBezTo>
                    <a:pt x="3222" y="2551"/>
                    <a:pt x="3222" y="2551"/>
                    <a:pt x="3222" y="2551"/>
                  </a:cubicBezTo>
                  <a:cubicBezTo>
                    <a:pt x="3216" y="2548"/>
                    <a:pt x="3216" y="2548"/>
                    <a:pt x="3216" y="2548"/>
                  </a:cubicBezTo>
                  <a:cubicBezTo>
                    <a:pt x="3215" y="2547"/>
                    <a:pt x="3215" y="2547"/>
                    <a:pt x="3215" y="2547"/>
                  </a:cubicBezTo>
                  <a:cubicBezTo>
                    <a:pt x="3214" y="2545"/>
                    <a:pt x="3214" y="2545"/>
                    <a:pt x="3214" y="2545"/>
                  </a:cubicBezTo>
                  <a:cubicBezTo>
                    <a:pt x="3211" y="2539"/>
                    <a:pt x="3211" y="2539"/>
                    <a:pt x="3211" y="2539"/>
                  </a:cubicBezTo>
                  <a:cubicBezTo>
                    <a:pt x="3203" y="2527"/>
                    <a:pt x="3208" y="2524"/>
                    <a:pt x="3191" y="2515"/>
                  </a:cubicBezTo>
                  <a:cubicBezTo>
                    <a:pt x="3190" y="2514"/>
                    <a:pt x="3190" y="2514"/>
                    <a:pt x="3190" y="2514"/>
                  </a:cubicBezTo>
                  <a:cubicBezTo>
                    <a:pt x="3187" y="2510"/>
                    <a:pt x="3187" y="2510"/>
                    <a:pt x="3187" y="2510"/>
                  </a:cubicBezTo>
                  <a:cubicBezTo>
                    <a:pt x="3182" y="2504"/>
                    <a:pt x="3182" y="2504"/>
                    <a:pt x="3182" y="2504"/>
                  </a:cubicBezTo>
                  <a:cubicBezTo>
                    <a:pt x="3176" y="2502"/>
                    <a:pt x="3176" y="2502"/>
                    <a:pt x="3176" y="2502"/>
                  </a:cubicBezTo>
                  <a:cubicBezTo>
                    <a:pt x="3176" y="2501"/>
                    <a:pt x="3176" y="2501"/>
                    <a:pt x="3176" y="2501"/>
                  </a:cubicBezTo>
                  <a:cubicBezTo>
                    <a:pt x="3174" y="2499"/>
                    <a:pt x="3174" y="2499"/>
                    <a:pt x="3174" y="2499"/>
                  </a:cubicBezTo>
                  <a:cubicBezTo>
                    <a:pt x="3169" y="2494"/>
                    <a:pt x="3168" y="2487"/>
                    <a:pt x="3166" y="2481"/>
                  </a:cubicBezTo>
                  <a:cubicBezTo>
                    <a:pt x="3166" y="2480"/>
                    <a:pt x="3166" y="2480"/>
                    <a:pt x="3166" y="2480"/>
                  </a:cubicBezTo>
                  <a:cubicBezTo>
                    <a:pt x="3168" y="2475"/>
                    <a:pt x="3168" y="2475"/>
                    <a:pt x="3168" y="2475"/>
                  </a:cubicBezTo>
                  <a:cubicBezTo>
                    <a:pt x="3168" y="2469"/>
                    <a:pt x="3168" y="2469"/>
                    <a:pt x="3168" y="2469"/>
                  </a:cubicBezTo>
                  <a:cubicBezTo>
                    <a:pt x="3168" y="2469"/>
                    <a:pt x="3168" y="2469"/>
                    <a:pt x="3168" y="2469"/>
                  </a:cubicBezTo>
                  <a:cubicBezTo>
                    <a:pt x="3169" y="2463"/>
                    <a:pt x="3169" y="2463"/>
                    <a:pt x="3169" y="2463"/>
                  </a:cubicBezTo>
                  <a:cubicBezTo>
                    <a:pt x="3169" y="2463"/>
                    <a:pt x="3169" y="2463"/>
                    <a:pt x="3169" y="2463"/>
                  </a:cubicBezTo>
                  <a:cubicBezTo>
                    <a:pt x="3171" y="2458"/>
                    <a:pt x="3171" y="2458"/>
                    <a:pt x="3171" y="2458"/>
                  </a:cubicBezTo>
                  <a:cubicBezTo>
                    <a:pt x="3169" y="2453"/>
                    <a:pt x="3169" y="2453"/>
                    <a:pt x="3169" y="2453"/>
                  </a:cubicBezTo>
                  <a:cubicBezTo>
                    <a:pt x="3165" y="2446"/>
                    <a:pt x="3165" y="2446"/>
                    <a:pt x="3165" y="2446"/>
                  </a:cubicBezTo>
                  <a:cubicBezTo>
                    <a:pt x="3165" y="2446"/>
                    <a:pt x="3165" y="2446"/>
                    <a:pt x="3165" y="2446"/>
                  </a:cubicBezTo>
                  <a:cubicBezTo>
                    <a:pt x="3163" y="2441"/>
                    <a:pt x="3163" y="2441"/>
                    <a:pt x="3163" y="2441"/>
                  </a:cubicBezTo>
                  <a:cubicBezTo>
                    <a:pt x="3163" y="2439"/>
                    <a:pt x="3163" y="2439"/>
                    <a:pt x="3163" y="2439"/>
                  </a:cubicBezTo>
                  <a:cubicBezTo>
                    <a:pt x="3164" y="2438"/>
                    <a:pt x="3164" y="2438"/>
                    <a:pt x="3164" y="2438"/>
                  </a:cubicBezTo>
                  <a:cubicBezTo>
                    <a:pt x="3169" y="2438"/>
                    <a:pt x="3169" y="2438"/>
                    <a:pt x="3169" y="2438"/>
                  </a:cubicBezTo>
                  <a:cubicBezTo>
                    <a:pt x="3169" y="2437"/>
                    <a:pt x="3169" y="2437"/>
                    <a:pt x="3169" y="2437"/>
                  </a:cubicBezTo>
                  <a:cubicBezTo>
                    <a:pt x="3169" y="2437"/>
                    <a:pt x="3169" y="2437"/>
                    <a:pt x="3169" y="2437"/>
                  </a:cubicBezTo>
                  <a:cubicBezTo>
                    <a:pt x="3171" y="2432"/>
                    <a:pt x="3171" y="2432"/>
                    <a:pt x="3171" y="2432"/>
                  </a:cubicBezTo>
                  <a:cubicBezTo>
                    <a:pt x="3172" y="2430"/>
                    <a:pt x="3172" y="2430"/>
                    <a:pt x="3172" y="2430"/>
                  </a:cubicBezTo>
                  <a:cubicBezTo>
                    <a:pt x="3173" y="2431"/>
                    <a:pt x="3173" y="2431"/>
                    <a:pt x="3173" y="2431"/>
                  </a:cubicBezTo>
                  <a:cubicBezTo>
                    <a:pt x="3176" y="2432"/>
                    <a:pt x="3176" y="2432"/>
                    <a:pt x="3176" y="2432"/>
                  </a:cubicBezTo>
                  <a:cubicBezTo>
                    <a:pt x="3176" y="2432"/>
                    <a:pt x="3176" y="2432"/>
                    <a:pt x="3176" y="2432"/>
                  </a:cubicBezTo>
                  <a:cubicBezTo>
                    <a:pt x="3176" y="2427"/>
                    <a:pt x="3176" y="2427"/>
                    <a:pt x="3176" y="2427"/>
                  </a:cubicBezTo>
                  <a:cubicBezTo>
                    <a:pt x="3176" y="2426"/>
                    <a:pt x="3176" y="2426"/>
                    <a:pt x="3177" y="2425"/>
                  </a:cubicBezTo>
                  <a:cubicBezTo>
                    <a:pt x="3182" y="2424"/>
                    <a:pt x="3182" y="2424"/>
                    <a:pt x="3182" y="2424"/>
                  </a:cubicBezTo>
                  <a:cubicBezTo>
                    <a:pt x="3186" y="2419"/>
                    <a:pt x="3186" y="2419"/>
                    <a:pt x="3186" y="2419"/>
                  </a:cubicBezTo>
                  <a:cubicBezTo>
                    <a:pt x="3188" y="2413"/>
                    <a:pt x="3188" y="2413"/>
                    <a:pt x="3188" y="2413"/>
                  </a:cubicBezTo>
                  <a:cubicBezTo>
                    <a:pt x="3190" y="2412"/>
                    <a:pt x="3190" y="2412"/>
                    <a:pt x="3190" y="2412"/>
                  </a:cubicBezTo>
                  <a:cubicBezTo>
                    <a:pt x="3191" y="2413"/>
                    <a:pt x="3191" y="2413"/>
                    <a:pt x="3191" y="2413"/>
                  </a:cubicBezTo>
                  <a:cubicBezTo>
                    <a:pt x="3197" y="2418"/>
                    <a:pt x="3197" y="2418"/>
                    <a:pt x="3197" y="2418"/>
                  </a:cubicBezTo>
                  <a:cubicBezTo>
                    <a:pt x="3197" y="2418"/>
                    <a:pt x="3197" y="2418"/>
                    <a:pt x="3197" y="2418"/>
                  </a:cubicBezTo>
                  <a:cubicBezTo>
                    <a:pt x="3201" y="2424"/>
                    <a:pt x="3201" y="2424"/>
                    <a:pt x="3201" y="2424"/>
                  </a:cubicBezTo>
                  <a:cubicBezTo>
                    <a:pt x="3201" y="2426"/>
                    <a:pt x="3201" y="2426"/>
                    <a:pt x="3201" y="2426"/>
                  </a:cubicBezTo>
                  <a:cubicBezTo>
                    <a:pt x="3196" y="2432"/>
                    <a:pt x="3196" y="2432"/>
                    <a:pt x="3196" y="2432"/>
                  </a:cubicBezTo>
                  <a:cubicBezTo>
                    <a:pt x="3191" y="2436"/>
                    <a:pt x="3191" y="2436"/>
                    <a:pt x="3191" y="2436"/>
                  </a:cubicBezTo>
                  <a:cubicBezTo>
                    <a:pt x="3194" y="2440"/>
                    <a:pt x="3194" y="2440"/>
                    <a:pt x="3194" y="2440"/>
                  </a:cubicBezTo>
                  <a:cubicBezTo>
                    <a:pt x="3200" y="2444"/>
                    <a:pt x="3200" y="2444"/>
                    <a:pt x="3200" y="2444"/>
                  </a:cubicBezTo>
                  <a:cubicBezTo>
                    <a:pt x="3205" y="2446"/>
                    <a:pt x="3205" y="2446"/>
                    <a:pt x="3205" y="2446"/>
                  </a:cubicBezTo>
                  <a:cubicBezTo>
                    <a:pt x="3206" y="2446"/>
                    <a:pt x="3206" y="2446"/>
                    <a:pt x="3206" y="2446"/>
                  </a:cubicBezTo>
                  <a:cubicBezTo>
                    <a:pt x="3211" y="2450"/>
                    <a:pt x="3211" y="2450"/>
                    <a:pt x="3211" y="2450"/>
                  </a:cubicBezTo>
                  <a:cubicBezTo>
                    <a:pt x="3212" y="2451"/>
                    <a:pt x="3212" y="2451"/>
                    <a:pt x="3212" y="2451"/>
                  </a:cubicBezTo>
                  <a:cubicBezTo>
                    <a:pt x="3218" y="2452"/>
                    <a:pt x="3218" y="2452"/>
                    <a:pt x="3218" y="2452"/>
                  </a:cubicBezTo>
                  <a:cubicBezTo>
                    <a:pt x="3219" y="2452"/>
                    <a:pt x="3219" y="2452"/>
                    <a:pt x="3219" y="2452"/>
                  </a:cubicBezTo>
                  <a:cubicBezTo>
                    <a:pt x="3224" y="2454"/>
                    <a:pt x="3224" y="2454"/>
                    <a:pt x="3224" y="2454"/>
                  </a:cubicBezTo>
                  <a:cubicBezTo>
                    <a:pt x="3230" y="2455"/>
                    <a:pt x="3230" y="2455"/>
                    <a:pt x="3230" y="2455"/>
                  </a:cubicBezTo>
                  <a:cubicBezTo>
                    <a:pt x="3236" y="2456"/>
                    <a:pt x="3236" y="2456"/>
                    <a:pt x="3236" y="2456"/>
                  </a:cubicBezTo>
                  <a:cubicBezTo>
                    <a:pt x="3237" y="2457"/>
                    <a:pt x="3237" y="2457"/>
                    <a:pt x="3237" y="2457"/>
                  </a:cubicBezTo>
                  <a:cubicBezTo>
                    <a:pt x="3241" y="2461"/>
                    <a:pt x="3241" y="2461"/>
                    <a:pt x="3241" y="2461"/>
                  </a:cubicBezTo>
                  <a:cubicBezTo>
                    <a:pt x="3241" y="2458"/>
                    <a:pt x="3241" y="2458"/>
                    <a:pt x="3241" y="2458"/>
                  </a:cubicBezTo>
                  <a:cubicBezTo>
                    <a:pt x="3241" y="2457"/>
                    <a:pt x="3241" y="2457"/>
                    <a:pt x="3241" y="2457"/>
                  </a:cubicBezTo>
                  <a:cubicBezTo>
                    <a:pt x="3244" y="2452"/>
                    <a:pt x="3244" y="2452"/>
                    <a:pt x="3244" y="2452"/>
                  </a:cubicBezTo>
                  <a:cubicBezTo>
                    <a:pt x="3245" y="2451"/>
                    <a:pt x="3245" y="2451"/>
                    <a:pt x="3245" y="2451"/>
                  </a:cubicBezTo>
                  <a:cubicBezTo>
                    <a:pt x="3250" y="2449"/>
                    <a:pt x="3250" y="2449"/>
                    <a:pt x="3250" y="2449"/>
                  </a:cubicBezTo>
                  <a:cubicBezTo>
                    <a:pt x="3251" y="2449"/>
                    <a:pt x="3251" y="2449"/>
                    <a:pt x="3251" y="2449"/>
                  </a:cubicBezTo>
                  <a:cubicBezTo>
                    <a:pt x="3257" y="2450"/>
                    <a:pt x="3257" y="2450"/>
                    <a:pt x="3257" y="2450"/>
                  </a:cubicBezTo>
                  <a:cubicBezTo>
                    <a:pt x="3257" y="2450"/>
                    <a:pt x="3257" y="2450"/>
                    <a:pt x="3257" y="2450"/>
                  </a:cubicBezTo>
                  <a:cubicBezTo>
                    <a:pt x="3263" y="2451"/>
                    <a:pt x="3263" y="2451"/>
                    <a:pt x="3263" y="2451"/>
                  </a:cubicBezTo>
                  <a:cubicBezTo>
                    <a:pt x="3269" y="2451"/>
                    <a:pt x="3269" y="2451"/>
                    <a:pt x="3269" y="2451"/>
                  </a:cubicBezTo>
                  <a:cubicBezTo>
                    <a:pt x="3269" y="2451"/>
                    <a:pt x="3269" y="2451"/>
                    <a:pt x="3269" y="2451"/>
                  </a:cubicBezTo>
                  <a:cubicBezTo>
                    <a:pt x="3275" y="2452"/>
                    <a:pt x="3275" y="2452"/>
                    <a:pt x="3275" y="2452"/>
                  </a:cubicBezTo>
                  <a:cubicBezTo>
                    <a:pt x="3275" y="2452"/>
                    <a:pt x="3275" y="2452"/>
                    <a:pt x="3275" y="2452"/>
                  </a:cubicBezTo>
                  <a:cubicBezTo>
                    <a:pt x="3281" y="2457"/>
                    <a:pt x="3281" y="2457"/>
                    <a:pt x="3281" y="2457"/>
                  </a:cubicBezTo>
                  <a:cubicBezTo>
                    <a:pt x="3281" y="2457"/>
                    <a:pt x="3281" y="2457"/>
                    <a:pt x="3281" y="2457"/>
                  </a:cubicBezTo>
                  <a:cubicBezTo>
                    <a:pt x="3287" y="2463"/>
                    <a:pt x="3287" y="2463"/>
                    <a:pt x="3287" y="2463"/>
                  </a:cubicBezTo>
                  <a:cubicBezTo>
                    <a:pt x="3288" y="2463"/>
                    <a:pt x="3288" y="2463"/>
                    <a:pt x="3288" y="2463"/>
                  </a:cubicBezTo>
                  <a:cubicBezTo>
                    <a:pt x="3290" y="2469"/>
                    <a:pt x="3290" y="2469"/>
                    <a:pt x="3290" y="2469"/>
                  </a:cubicBezTo>
                  <a:cubicBezTo>
                    <a:pt x="3294" y="2474"/>
                    <a:pt x="3294" y="2474"/>
                    <a:pt x="3294" y="2474"/>
                  </a:cubicBezTo>
                  <a:cubicBezTo>
                    <a:pt x="3299" y="2475"/>
                    <a:pt x="3299" y="2475"/>
                    <a:pt x="3299" y="2475"/>
                  </a:cubicBezTo>
                  <a:cubicBezTo>
                    <a:pt x="3300" y="2475"/>
                    <a:pt x="3300" y="2475"/>
                    <a:pt x="3300" y="2475"/>
                  </a:cubicBezTo>
                  <a:cubicBezTo>
                    <a:pt x="3301" y="2476"/>
                    <a:pt x="3301" y="2476"/>
                    <a:pt x="3301" y="2476"/>
                  </a:cubicBezTo>
                  <a:cubicBezTo>
                    <a:pt x="3306" y="2481"/>
                    <a:pt x="3306" y="2481"/>
                    <a:pt x="3306" y="2481"/>
                  </a:cubicBezTo>
                  <a:cubicBezTo>
                    <a:pt x="3310" y="2479"/>
                    <a:pt x="3310" y="2479"/>
                    <a:pt x="3310" y="2479"/>
                  </a:cubicBezTo>
                  <a:cubicBezTo>
                    <a:pt x="3310" y="2475"/>
                    <a:pt x="3310" y="2475"/>
                    <a:pt x="3310" y="2475"/>
                  </a:cubicBezTo>
                  <a:cubicBezTo>
                    <a:pt x="3310" y="2475"/>
                    <a:pt x="3310" y="2475"/>
                    <a:pt x="3310" y="2475"/>
                  </a:cubicBezTo>
                  <a:cubicBezTo>
                    <a:pt x="3310" y="2471"/>
                    <a:pt x="3310" y="2471"/>
                    <a:pt x="3310" y="2471"/>
                  </a:cubicBezTo>
                  <a:cubicBezTo>
                    <a:pt x="3306" y="2466"/>
                    <a:pt x="3306" y="2466"/>
                    <a:pt x="3306" y="2466"/>
                  </a:cubicBezTo>
                  <a:cubicBezTo>
                    <a:pt x="3305" y="2465"/>
                    <a:pt x="3305" y="2465"/>
                    <a:pt x="3305" y="2465"/>
                  </a:cubicBezTo>
                  <a:cubicBezTo>
                    <a:pt x="3304" y="2460"/>
                    <a:pt x="3304" y="2460"/>
                    <a:pt x="3304" y="2460"/>
                  </a:cubicBezTo>
                  <a:cubicBezTo>
                    <a:pt x="3299" y="2459"/>
                    <a:pt x="3299" y="2459"/>
                    <a:pt x="3299" y="2459"/>
                  </a:cubicBezTo>
                  <a:cubicBezTo>
                    <a:pt x="3294" y="2457"/>
                    <a:pt x="3294" y="2457"/>
                    <a:pt x="3294" y="2457"/>
                  </a:cubicBezTo>
                  <a:cubicBezTo>
                    <a:pt x="3293" y="2457"/>
                    <a:pt x="3293" y="2457"/>
                    <a:pt x="3293" y="2457"/>
                  </a:cubicBezTo>
                  <a:cubicBezTo>
                    <a:pt x="3292" y="2457"/>
                    <a:pt x="3292" y="2457"/>
                    <a:pt x="3292" y="2457"/>
                  </a:cubicBezTo>
                  <a:cubicBezTo>
                    <a:pt x="3287" y="2456"/>
                    <a:pt x="3287" y="2456"/>
                    <a:pt x="3287" y="2456"/>
                  </a:cubicBezTo>
                  <a:cubicBezTo>
                    <a:pt x="3286" y="2456"/>
                    <a:pt x="3286" y="2456"/>
                    <a:pt x="3286" y="2456"/>
                  </a:cubicBezTo>
                  <a:cubicBezTo>
                    <a:pt x="3279" y="2451"/>
                    <a:pt x="3279" y="2451"/>
                    <a:pt x="3279" y="2451"/>
                  </a:cubicBezTo>
                  <a:cubicBezTo>
                    <a:pt x="3279" y="2451"/>
                    <a:pt x="3279" y="2451"/>
                    <a:pt x="3279" y="2451"/>
                  </a:cubicBezTo>
                  <a:cubicBezTo>
                    <a:pt x="3274" y="2446"/>
                    <a:pt x="3274" y="2446"/>
                    <a:pt x="3274" y="2446"/>
                  </a:cubicBezTo>
                  <a:cubicBezTo>
                    <a:pt x="3273" y="2444"/>
                    <a:pt x="3273" y="2444"/>
                    <a:pt x="3273" y="2444"/>
                  </a:cubicBezTo>
                  <a:cubicBezTo>
                    <a:pt x="3273" y="2439"/>
                    <a:pt x="3273" y="2439"/>
                    <a:pt x="3273" y="2439"/>
                  </a:cubicBezTo>
                  <a:cubicBezTo>
                    <a:pt x="3274" y="2437"/>
                    <a:pt x="3274" y="2437"/>
                    <a:pt x="3274" y="2437"/>
                  </a:cubicBezTo>
                  <a:cubicBezTo>
                    <a:pt x="3280" y="2435"/>
                    <a:pt x="3280" y="2435"/>
                    <a:pt x="3280" y="2435"/>
                  </a:cubicBezTo>
                  <a:cubicBezTo>
                    <a:pt x="3285" y="2430"/>
                    <a:pt x="3285" y="2430"/>
                    <a:pt x="3285" y="2430"/>
                  </a:cubicBezTo>
                  <a:cubicBezTo>
                    <a:pt x="3286" y="2429"/>
                    <a:pt x="3286" y="2429"/>
                    <a:pt x="3286" y="2429"/>
                  </a:cubicBezTo>
                  <a:cubicBezTo>
                    <a:pt x="3292" y="2429"/>
                    <a:pt x="3292" y="2429"/>
                    <a:pt x="3292" y="2429"/>
                  </a:cubicBezTo>
                  <a:cubicBezTo>
                    <a:pt x="3292" y="2429"/>
                    <a:pt x="3292" y="2429"/>
                    <a:pt x="3292" y="2429"/>
                  </a:cubicBezTo>
                  <a:cubicBezTo>
                    <a:pt x="3293" y="2429"/>
                    <a:pt x="3293" y="2429"/>
                    <a:pt x="3293" y="2429"/>
                  </a:cubicBezTo>
                  <a:cubicBezTo>
                    <a:pt x="3292" y="2429"/>
                    <a:pt x="3292" y="2429"/>
                    <a:pt x="3292" y="2429"/>
                  </a:cubicBezTo>
                  <a:cubicBezTo>
                    <a:pt x="3286" y="2426"/>
                    <a:pt x="3286" y="2426"/>
                    <a:pt x="3286" y="2426"/>
                  </a:cubicBezTo>
                  <a:cubicBezTo>
                    <a:pt x="3286" y="2425"/>
                    <a:pt x="3286" y="2425"/>
                    <a:pt x="3286" y="2425"/>
                  </a:cubicBezTo>
                  <a:cubicBezTo>
                    <a:pt x="3281" y="2420"/>
                    <a:pt x="3281" y="2420"/>
                    <a:pt x="3281" y="2420"/>
                  </a:cubicBezTo>
                  <a:cubicBezTo>
                    <a:pt x="3280" y="2418"/>
                    <a:pt x="3280" y="2418"/>
                    <a:pt x="3280" y="2418"/>
                  </a:cubicBezTo>
                  <a:cubicBezTo>
                    <a:pt x="3281" y="2412"/>
                    <a:pt x="3281" y="2412"/>
                    <a:pt x="3281" y="2412"/>
                  </a:cubicBezTo>
                  <a:cubicBezTo>
                    <a:pt x="3281" y="2412"/>
                    <a:pt x="3281" y="2412"/>
                    <a:pt x="3281" y="2412"/>
                  </a:cubicBezTo>
                  <a:cubicBezTo>
                    <a:pt x="3283" y="2408"/>
                    <a:pt x="3283" y="2408"/>
                    <a:pt x="3283" y="2408"/>
                  </a:cubicBezTo>
                  <a:cubicBezTo>
                    <a:pt x="3280" y="2408"/>
                    <a:pt x="3280" y="2408"/>
                    <a:pt x="3280" y="2408"/>
                  </a:cubicBezTo>
                  <a:cubicBezTo>
                    <a:pt x="3279" y="2407"/>
                    <a:pt x="3279" y="2407"/>
                    <a:pt x="3279" y="2407"/>
                  </a:cubicBezTo>
                  <a:cubicBezTo>
                    <a:pt x="3273" y="2402"/>
                    <a:pt x="3273" y="2402"/>
                    <a:pt x="3273" y="2402"/>
                  </a:cubicBezTo>
                  <a:cubicBezTo>
                    <a:pt x="3273" y="2402"/>
                    <a:pt x="3273" y="2402"/>
                    <a:pt x="3273" y="2402"/>
                  </a:cubicBezTo>
                  <a:cubicBezTo>
                    <a:pt x="3272" y="2401"/>
                    <a:pt x="3272" y="2401"/>
                    <a:pt x="3272" y="2401"/>
                  </a:cubicBezTo>
                  <a:cubicBezTo>
                    <a:pt x="3267" y="2398"/>
                    <a:pt x="3267" y="2398"/>
                    <a:pt x="3267" y="2398"/>
                  </a:cubicBezTo>
                  <a:cubicBezTo>
                    <a:pt x="3266" y="2397"/>
                    <a:pt x="3266" y="2397"/>
                    <a:pt x="3266" y="2397"/>
                  </a:cubicBezTo>
                  <a:cubicBezTo>
                    <a:pt x="3263" y="2391"/>
                    <a:pt x="3263" y="2391"/>
                    <a:pt x="3263" y="2391"/>
                  </a:cubicBezTo>
                  <a:cubicBezTo>
                    <a:pt x="3263" y="2390"/>
                    <a:pt x="3263" y="2390"/>
                    <a:pt x="3263" y="2390"/>
                  </a:cubicBezTo>
                  <a:cubicBezTo>
                    <a:pt x="3265" y="2384"/>
                    <a:pt x="3265" y="2384"/>
                    <a:pt x="3265" y="2384"/>
                  </a:cubicBezTo>
                  <a:cubicBezTo>
                    <a:pt x="3266" y="2383"/>
                    <a:pt x="3266" y="2383"/>
                    <a:pt x="3266" y="2383"/>
                  </a:cubicBezTo>
                  <a:cubicBezTo>
                    <a:pt x="3270" y="2381"/>
                    <a:pt x="3270" y="2381"/>
                    <a:pt x="3270" y="2381"/>
                  </a:cubicBezTo>
                  <a:cubicBezTo>
                    <a:pt x="3270" y="2381"/>
                    <a:pt x="3270" y="2381"/>
                    <a:pt x="3270" y="2381"/>
                  </a:cubicBezTo>
                  <a:cubicBezTo>
                    <a:pt x="3276" y="2377"/>
                    <a:pt x="3276" y="2377"/>
                    <a:pt x="3276" y="2377"/>
                  </a:cubicBezTo>
                  <a:cubicBezTo>
                    <a:pt x="3278" y="2377"/>
                    <a:pt x="3278" y="2377"/>
                    <a:pt x="3278" y="2377"/>
                  </a:cubicBezTo>
                  <a:cubicBezTo>
                    <a:pt x="3282" y="2378"/>
                    <a:pt x="3282" y="2378"/>
                    <a:pt x="3282" y="2378"/>
                  </a:cubicBezTo>
                  <a:cubicBezTo>
                    <a:pt x="3282" y="2378"/>
                    <a:pt x="3282" y="2378"/>
                    <a:pt x="3282" y="2378"/>
                  </a:cubicBezTo>
                  <a:cubicBezTo>
                    <a:pt x="3284" y="2379"/>
                    <a:pt x="3284" y="2379"/>
                    <a:pt x="3284" y="2379"/>
                  </a:cubicBezTo>
                  <a:cubicBezTo>
                    <a:pt x="3298" y="2383"/>
                    <a:pt x="3302" y="2383"/>
                    <a:pt x="3311" y="2371"/>
                  </a:cubicBezTo>
                  <a:cubicBezTo>
                    <a:pt x="3311" y="2371"/>
                    <a:pt x="3311" y="2371"/>
                    <a:pt x="3311" y="2371"/>
                  </a:cubicBezTo>
                  <a:cubicBezTo>
                    <a:pt x="3317" y="2366"/>
                    <a:pt x="3317" y="2366"/>
                    <a:pt x="3317" y="2366"/>
                  </a:cubicBezTo>
                  <a:cubicBezTo>
                    <a:pt x="3320" y="2361"/>
                    <a:pt x="3320" y="2361"/>
                    <a:pt x="3320" y="2361"/>
                  </a:cubicBezTo>
                  <a:cubicBezTo>
                    <a:pt x="3319" y="2355"/>
                    <a:pt x="3319" y="2355"/>
                    <a:pt x="3319" y="2355"/>
                  </a:cubicBezTo>
                  <a:cubicBezTo>
                    <a:pt x="3320" y="2354"/>
                    <a:pt x="3320" y="2354"/>
                    <a:pt x="3320" y="2354"/>
                  </a:cubicBezTo>
                  <a:cubicBezTo>
                    <a:pt x="3323" y="2348"/>
                    <a:pt x="3323" y="2348"/>
                    <a:pt x="3323" y="2348"/>
                  </a:cubicBezTo>
                  <a:cubicBezTo>
                    <a:pt x="3324" y="2348"/>
                    <a:pt x="3324" y="2348"/>
                    <a:pt x="3324" y="2348"/>
                  </a:cubicBezTo>
                  <a:cubicBezTo>
                    <a:pt x="3331" y="2346"/>
                    <a:pt x="3331" y="2346"/>
                    <a:pt x="3331" y="2346"/>
                  </a:cubicBezTo>
                  <a:cubicBezTo>
                    <a:pt x="3336" y="2343"/>
                    <a:pt x="3336" y="2343"/>
                    <a:pt x="3336" y="2343"/>
                  </a:cubicBezTo>
                  <a:cubicBezTo>
                    <a:pt x="3337" y="2343"/>
                    <a:pt x="3337" y="2343"/>
                    <a:pt x="3337" y="2343"/>
                  </a:cubicBezTo>
                  <a:cubicBezTo>
                    <a:pt x="3344" y="2346"/>
                    <a:pt x="3344" y="2346"/>
                    <a:pt x="3344" y="2346"/>
                  </a:cubicBezTo>
                  <a:cubicBezTo>
                    <a:pt x="3344" y="2346"/>
                    <a:pt x="3344" y="2346"/>
                    <a:pt x="3344" y="2346"/>
                  </a:cubicBezTo>
                  <a:cubicBezTo>
                    <a:pt x="3349" y="2351"/>
                    <a:pt x="3349" y="2351"/>
                    <a:pt x="3349" y="2351"/>
                  </a:cubicBezTo>
                  <a:cubicBezTo>
                    <a:pt x="3353" y="2350"/>
                    <a:pt x="3353" y="2350"/>
                    <a:pt x="3353" y="2350"/>
                  </a:cubicBezTo>
                  <a:cubicBezTo>
                    <a:pt x="3354" y="2350"/>
                    <a:pt x="3354" y="2350"/>
                    <a:pt x="3354" y="2350"/>
                  </a:cubicBezTo>
                  <a:cubicBezTo>
                    <a:pt x="3360" y="2351"/>
                    <a:pt x="3360" y="2351"/>
                    <a:pt x="3360" y="2351"/>
                  </a:cubicBezTo>
                  <a:cubicBezTo>
                    <a:pt x="3365" y="2350"/>
                    <a:pt x="3365" y="2350"/>
                    <a:pt x="3365" y="2350"/>
                  </a:cubicBezTo>
                  <a:cubicBezTo>
                    <a:pt x="3366" y="2348"/>
                    <a:pt x="3366" y="2348"/>
                    <a:pt x="3366" y="2348"/>
                  </a:cubicBezTo>
                  <a:cubicBezTo>
                    <a:pt x="3370" y="2341"/>
                    <a:pt x="3377" y="2339"/>
                    <a:pt x="3380" y="2332"/>
                  </a:cubicBezTo>
                  <a:cubicBezTo>
                    <a:pt x="3381" y="2332"/>
                    <a:pt x="3381" y="2332"/>
                    <a:pt x="3381" y="2332"/>
                  </a:cubicBezTo>
                  <a:cubicBezTo>
                    <a:pt x="3382" y="2331"/>
                    <a:pt x="3382" y="2331"/>
                    <a:pt x="3382" y="2331"/>
                  </a:cubicBezTo>
                  <a:cubicBezTo>
                    <a:pt x="3388" y="2325"/>
                    <a:pt x="3388" y="2325"/>
                    <a:pt x="3388" y="2325"/>
                  </a:cubicBezTo>
                  <a:cubicBezTo>
                    <a:pt x="3389" y="2325"/>
                    <a:pt x="3389" y="2325"/>
                    <a:pt x="3389" y="2325"/>
                  </a:cubicBezTo>
                  <a:cubicBezTo>
                    <a:pt x="3395" y="2324"/>
                    <a:pt x="3395" y="2324"/>
                    <a:pt x="3395" y="2324"/>
                  </a:cubicBezTo>
                  <a:cubicBezTo>
                    <a:pt x="3397" y="2325"/>
                    <a:pt x="3397" y="2325"/>
                    <a:pt x="3397" y="2325"/>
                  </a:cubicBezTo>
                  <a:cubicBezTo>
                    <a:pt x="3398" y="2326"/>
                    <a:pt x="3398" y="2326"/>
                    <a:pt x="3398" y="2326"/>
                  </a:cubicBezTo>
                  <a:cubicBezTo>
                    <a:pt x="3398" y="2326"/>
                    <a:pt x="3398" y="2326"/>
                    <a:pt x="3398" y="2326"/>
                  </a:cubicBezTo>
                  <a:cubicBezTo>
                    <a:pt x="3399" y="2331"/>
                    <a:pt x="3399" y="2331"/>
                    <a:pt x="3399" y="2331"/>
                  </a:cubicBezTo>
                  <a:cubicBezTo>
                    <a:pt x="3403" y="2330"/>
                    <a:pt x="3403" y="2330"/>
                    <a:pt x="3403" y="2330"/>
                  </a:cubicBezTo>
                  <a:cubicBezTo>
                    <a:pt x="3403" y="2330"/>
                    <a:pt x="3403" y="2330"/>
                    <a:pt x="3403" y="2330"/>
                  </a:cubicBezTo>
                  <a:cubicBezTo>
                    <a:pt x="3410" y="2329"/>
                    <a:pt x="3410" y="2329"/>
                    <a:pt x="3410" y="2329"/>
                  </a:cubicBezTo>
                  <a:cubicBezTo>
                    <a:pt x="3410" y="2329"/>
                    <a:pt x="3410" y="2329"/>
                    <a:pt x="3410" y="2329"/>
                  </a:cubicBezTo>
                  <a:cubicBezTo>
                    <a:pt x="3415" y="2328"/>
                    <a:pt x="3415" y="2328"/>
                    <a:pt x="3415" y="2328"/>
                  </a:cubicBezTo>
                  <a:cubicBezTo>
                    <a:pt x="3416" y="2328"/>
                    <a:pt x="3416" y="2328"/>
                    <a:pt x="3416" y="2328"/>
                  </a:cubicBezTo>
                  <a:cubicBezTo>
                    <a:pt x="3422" y="2331"/>
                    <a:pt x="3422" y="2331"/>
                    <a:pt x="3422" y="2331"/>
                  </a:cubicBezTo>
                  <a:cubicBezTo>
                    <a:pt x="3428" y="2331"/>
                    <a:pt x="3428" y="2331"/>
                    <a:pt x="3428" y="2331"/>
                  </a:cubicBezTo>
                  <a:cubicBezTo>
                    <a:pt x="3428" y="2331"/>
                    <a:pt x="3428" y="2331"/>
                    <a:pt x="3428" y="2331"/>
                  </a:cubicBezTo>
                  <a:cubicBezTo>
                    <a:pt x="3433" y="2332"/>
                    <a:pt x="3433" y="2332"/>
                    <a:pt x="3433" y="2332"/>
                  </a:cubicBezTo>
                  <a:cubicBezTo>
                    <a:pt x="3439" y="2332"/>
                    <a:pt x="3439" y="2332"/>
                    <a:pt x="3439" y="2332"/>
                  </a:cubicBezTo>
                  <a:cubicBezTo>
                    <a:pt x="3445" y="2331"/>
                    <a:pt x="3445" y="2331"/>
                    <a:pt x="3445" y="2331"/>
                  </a:cubicBezTo>
                  <a:cubicBezTo>
                    <a:pt x="3445" y="2331"/>
                    <a:pt x="3445" y="2331"/>
                    <a:pt x="3445" y="2331"/>
                  </a:cubicBezTo>
                  <a:cubicBezTo>
                    <a:pt x="3451" y="2332"/>
                    <a:pt x="3451" y="2332"/>
                    <a:pt x="3451" y="2332"/>
                  </a:cubicBezTo>
                  <a:cubicBezTo>
                    <a:pt x="3456" y="2330"/>
                    <a:pt x="3456" y="2330"/>
                    <a:pt x="3456" y="2330"/>
                  </a:cubicBezTo>
                  <a:cubicBezTo>
                    <a:pt x="3456" y="2330"/>
                    <a:pt x="3456" y="2330"/>
                    <a:pt x="3456" y="2330"/>
                  </a:cubicBezTo>
                  <a:cubicBezTo>
                    <a:pt x="3462" y="2329"/>
                    <a:pt x="3474" y="2327"/>
                    <a:pt x="3480" y="2327"/>
                  </a:cubicBezTo>
                  <a:cubicBezTo>
                    <a:pt x="3486" y="2327"/>
                    <a:pt x="3486" y="2327"/>
                    <a:pt x="3486" y="2327"/>
                  </a:cubicBezTo>
                  <a:cubicBezTo>
                    <a:pt x="3487" y="2327"/>
                    <a:pt x="3487" y="2327"/>
                    <a:pt x="3487" y="2327"/>
                  </a:cubicBezTo>
                  <a:cubicBezTo>
                    <a:pt x="3488" y="2329"/>
                    <a:pt x="3488" y="2329"/>
                    <a:pt x="3488" y="2329"/>
                  </a:cubicBezTo>
                  <a:cubicBezTo>
                    <a:pt x="3487" y="2334"/>
                    <a:pt x="3487" y="2334"/>
                    <a:pt x="3487" y="2334"/>
                  </a:cubicBezTo>
                  <a:cubicBezTo>
                    <a:pt x="3488" y="2340"/>
                    <a:pt x="3488" y="2340"/>
                    <a:pt x="3488" y="2340"/>
                  </a:cubicBezTo>
                  <a:cubicBezTo>
                    <a:pt x="3488" y="2340"/>
                    <a:pt x="3488" y="2340"/>
                    <a:pt x="3488" y="2341"/>
                  </a:cubicBezTo>
                  <a:cubicBezTo>
                    <a:pt x="3488" y="2341"/>
                    <a:pt x="3488" y="2341"/>
                    <a:pt x="3488" y="2341"/>
                  </a:cubicBezTo>
                  <a:cubicBezTo>
                    <a:pt x="3491" y="2344"/>
                    <a:pt x="3491" y="2344"/>
                    <a:pt x="3491" y="2344"/>
                  </a:cubicBezTo>
                  <a:cubicBezTo>
                    <a:pt x="3491" y="2345"/>
                    <a:pt x="3491" y="2345"/>
                    <a:pt x="3491" y="2345"/>
                  </a:cubicBezTo>
                  <a:cubicBezTo>
                    <a:pt x="3492" y="2351"/>
                    <a:pt x="3492" y="2351"/>
                    <a:pt x="3492" y="2351"/>
                  </a:cubicBezTo>
                  <a:cubicBezTo>
                    <a:pt x="3498" y="2354"/>
                    <a:pt x="3498" y="2354"/>
                    <a:pt x="3498" y="2354"/>
                  </a:cubicBezTo>
                  <a:cubicBezTo>
                    <a:pt x="3502" y="2353"/>
                    <a:pt x="3502" y="2353"/>
                    <a:pt x="3502" y="2353"/>
                  </a:cubicBezTo>
                  <a:cubicBezTo>
                    <a:pt x="3508" y="2352"/>
                    <a:pt x="3508" y="2352"/>
                    <a:pt x="3508" y="2352"/>
                  </a:cubicBezTo>
                  <a:cubicBezTo>
                    <a:pt x="3508" y="2352"/>
                    <a:pt x="3508" y="2352"/>
                    <a:pt x="3508" y="2352"/>
                  </a:cubicBezTo>
                  <a:cubicBezTo>
                    <a:pt x="3514" y="2351"/>
                    <a:pt x="3514" y="2351"/>
                    <a:pt x="3514" y="2351"/>
                  </a:cubicBezTo>
                  <a:cubicBezTo>
                    <a:pt x="3519" y="2348"/>
                    <a:pt x="3519" y="2348"/>
                    <a:pt x="3519" y="2348"/>
                  </a:cubicBezTo>
                  <a:cubicBezTo>
                    <a:pt x="3520" y="2348"/>
                    <a:pt x="3520" y="2348"/>
                    <a:pt x="3520" y="2348"/>
                  </a:cubicBezTo>
                  <a:cubicBezTo>
                    <a:pt x="3530" y="2344"/>
                    <a:pt x="3532" y="2349"/>
                    <a:pt x="3542" y="2339"/>
                  </a:cubicBezTo>
                  <a:cubicBezTo>
                    <a:pt x="3543" y="2339"/>
                    <a:pt x="3543" y="2339"/>
                    <a:pt x="3543" y="2339"/>
                  </a:cubicBezTo>
                  <a:cubicBezTo>
                    <a:pt x="3549" y="2337"/>
                    <a:pt x="3549" y="2337"/>
                    <a:pt x="3549" y="2337"/>
                  </a:cubicBezTo>
                  <a:cubicBezTo>
                    <a:pt x="3554" y="2334"/>
                    <a:pt x="3554" y="2334"/>
                    <a:pt x="3554" y="2334"/>
                  </a:cubicBezTo>
                  <a:cubicBezTo>
                    <a:pt x="3555" y="2334"/>
                    <a:pt x="3555" y="2334"/>
                    <a:pt x="3555" y="2334"/>
                  </a:cubicBezTo>
                  <a:cubicBezTo>
                    <a:pt x="3561" y="2333"/>
                    <a:pt x="3561" y="2333"/>
                    <a:pt x="3561" y="2333"/>
                  </a:cubicBezTo>
                  <a:cubicBezTo>
                    <a:pt x="3562" y="2334"/>
                    <a:pt x="3562" y="2334"/>
                    <a:pt x="3562" y="2334"/>
                  </a:cubicBezTo>
                  <a:cubicBezTo>
                    <a:pt x="3566" y="2339"/>
                    <a:pt x="3566" y="2339"/>
                    <a:pt x="3566" y="2339"/>
                  </a:cubicBezTo>
                  <a:cubicBezTo>
                    <a:pt x="3566" y="2341"/>
                    <a:pt x="3566" y="2341"/>
                    <a:pt x="3566" y="2341"/>
                  </a:cubicBezTo>
                  <a:cubicBezTo>
                    <a:pt x="3563" y="2347"/>
                    <a:pt x="3563" y="2347"/>
                    <a:pt x="3563" y="2347"/>
                  </a:cubicBezTo>
                  <a:cubicBezTo>
                    <a:pt x="3562" y="2348"/>
                    <a:pt x="3562" y="2348"/>
                    <a:pt x="3562" y="2348"/>
                  </a:cubicBezTo>
                  <a:cubicBezTo>
                    <a:pt x="3557" y="2350"/>
                    <a:pt x="3557" y="2350"/>
                    <a:pt x="3557" y="2350"/>
                  </a:cubicBezTo>
                  <a:cubicBezTo>
                    <a:pt x="3555" y="2355"/>
                    <a:pt x="3555" y="2355"/>
                    <a:pt x="3555" y="2355"/>
                  </a:cubicBezTo>
                  <a:cubicBezTo>
                    <a:pt x="3554" y="2356"/>
                    <a:pt x="3554" y="2356"/>
                    <a:pt x="3554" y="2356"/>
                  </a:cubicBezTo>
                  <a:cubicBezTo>
                    <a:pt x="3548" y="2357"/>
                    <a:pt x="3548" y="2357"/>
                    <a:pt x="3548" y="2357"/>
                  </a:cubicBezTo>
                  <a:cubicBezTo>
                    <a:pt x="3543" y="2362"/>
                    <a:pt x="3543" y="2362"/>
                    <a:pt x="3543" y="2362"/>
                  </a:cubicBezTo>
                  <a:cubicBezTo>
                    <a:pt x="3538" y="2367"/>
                    <a:pt x="3538" y="2367"/>
                    <a:pt x="3538" y="2367"/>
                  </a:cubicBezTo>
                  <a:cubicBezTo>
                    <a:pt x="3538" y="2368"/>
                    <a:pt x="3538" y="2368"/>
                    <a:pt x="3538" y="2368"/>
                  </a:cubicBezTo>
                  <a:cubicBezTo>
                    <a:pt x="3532" y="2373"/>
                    <a:pt x="3532" y="2373"/>
                    <a:pt x="3532" y="2373"/>
                  </a:cubicBezTo>
                  <a:cubicBezTo>
                    <a:pt x="3527" y="2379"/>
                    <a:pt x="3527" y="2379"/>
                    <a:pt x="3527" y="2379"/>
                  </a:cubicBezTo>
                  <a:cubicBezTo>
                    <a:pt x="3527" y="2379"/>
                    <a:pt x="3527" y="2379"/>
                    <a:pt x="3527" y="2379"/>
                  </a:cubicBezTo>
                  <a:cubicBezTo>
                    <a:pt x="3521" y="2384"/>
                    <a:pt x="3521" y="2384"/>
                    <a:pt x="3521" y="2384"/>
                  </a:cubicBezTo>
                  <a:cubicBezTo>
                    <a:pt x="3518" y="2388"/>
                    <a:pt x="3518" y="2388"/>
                    <a:pt x="3518" y="2388"/>
                  </a:cubicBezTo>
                  <a:cubicBezTo>
                    <a:pt x="3523" y="2393"/>
                    <a:pt x="3523" y="2393"/>
                    <a:pt x="3523" y="2393"/>
                  </a:cubicBezTo>
                  <a:cubicBezTo>
                    <a:pt x="3523" y="2394"/>
                    <a:pt x="3523" y="2394"/>
                    <a:pt x="3523" y="2394"/>
                  </a:cubicBezTo>
                  <a:cubicBezTo>
                    <a:pt x="3525" y="2400"/>
                    <a:pt x="3525" y="2400"/>
                    <a:pt x="3525" y="2400"/>
                  </a:cubicBezTo>
                  <a:cubicBezTo>
                    <a:pt x="3525" y="2400"/>
                    <a:pt x="3525" y="2400"/>
                    <a:pt x="3525" y="2400"/>
                  </a:cubicBezTo>
                  <a:cubicBezTo>
                    <a:pt x="3522" y="2407"/>
                    <a:pt x="3522" y="2414"/>
                    <a:pt x="3520" y="2421"/>
                  </a:cubicBezTo>
                  <a:cubicBezTo>
                    <a:pt x="3522" y="2420"/>
                    <a:pt x="3522" y="2420"/>
                    <a:pt x="3522" y="2420"/>
                  </a:cubicBezTo>
                  <a:cubicBezTo>
                    <a:pt x="3527" y="2414"/>
                    <a:pt x="3527" y="2414"/>
                    <a:pt x="3527" y="2414"/>
                  </a:cubicBezTo>
                  <a:cubicBezTo>
                    <a:pt x="3530" y="2409"/>
                    <a:pt x="3530" y="2409"/>
                    <a:pt x="3530" y="2409"/>
                  </a:cubicBezTo>
                  <a:cubicBezTo>
                    <a:pt x="3530" y="2404"/>
                    <a:pt x="3530" y="2404"/>
                    <a:pt x="3530" y="2404"/>
                  </a:cubicBezTo>
                  <a:cubicBezTo>
                    <a:pt x="3530" y="2404"/>
                    <a:pt x="3530" y="2404"/>
                    <a:pt x="3530" y="2404"/>
                  </a:cubicBezTo>
                  <a:cubicBezTo>
                    <a:pt x="3532" y="2397"/>
                    <a:pt x="3532" y="2397"/>
                    <a:pt x="3532" y="2397"/>
                  </a:cubicBezTo>
                  <a:cubicBezTo>
                    <a:pt x="3533" y="2396"/>
                    <a:pt x="3533" y="2396"/>
                    <a:pt x="3533" y="2396"/>
                  </a:cubicBezTo>
                  <a:cubicBezTo>
                    <a:pt x="3538" y="2392"/>
                    <a:pt x="3538" y="2392"/>
                    <a:pt x="3538" y="2392"/>
                  </a:cubicBezTo>
                  <a:cubicBezTo>
                    <a:pt x="3540" y="2386"/>
                    <a:pt x="3540" y="2386"/>
                    <a:pt x="3540" y="2386"/>
                  </a:cubicBezTo>
                  <a:cubicBezTo>
                    <a:pt x="3540" y="2386"/>
                    <a:pt x="3540" y="2386"/>
                    <a:pt x="3540" y="2386"/>
                  </a:cubicBezTo>
                  <a:cubicBezTo>
                    <a:pt x="3546" y="2381"/>
                    <a:pt x="3546" y="2381"/>
                    <a:pt x="3546" y="2381"/>
                  </a:cubicBezTo>
                  <a:cubicBezTo>
                    <a:pt x="3549" y="2376"/>
                    <a:pt x="3549" y="2376"/>
                    <a:pt x="3549" y="2376"/>
                  </a:cubicBezTo>
                  <a:cubicBezTo>
                    <a:pt x="3549" y="2371"/>
                    <a:pt x="3549" y="2371"/>
                    <a:pt x="3549" y="2371"/>
                  </a:cubicBezTo>
                  <a:cubicBezTo>
                    <a:pt x="3550" y="2370"/>
                    <a:pt x="3550" y="2370"/>
                    <a:pt x="3550" y="2370"/>
                  </a:cubicBezTo>
                  <a:cubicBezTo>
                    <a:pt x="3555" y="2364"/>
                    <a:pt x="3555" y="2364"/>
                    <a:pt x="3555" y="2364"/>
                  </a:cubicBezTo>
                  <a:cubicBezTo>
                    <a:pt x="3556" y="2359"/>
                    <a:pt x="3556" y="2359"/>
                    <a:pt x="3556" y="2359"/>
                  </a:cubicBezTo>
                  <a:cubicBezTo>
                    <a:pt x="3557" y="2358"/>
                    <a:pt x="3557" y="2358"/>
                    <a:pt x="3557" y="2358"/>
                  </a:cubicBezTo>
                  <a:cubicBezTo>
                    <a:pt x="3562" y="2353"/>
                    <a:pt x="3562" y="2353"/>
                    <a:pt x="3562" y="2353"/>
                  </a:cubicBezTo>
                  <a:cubicBezTo>
                    <a:pt x="3563" y="2352"/>
                    <a:pt x="3563" y="2352"/>
                    <a:pt x="3563" y="2352"/>
                  </a:cubicBezTo>
                  <a:cubicBezTo>
                    <a:pt x="3568" y="2349"/>
                    <a:pt x="3568" y="2349"/>
                    <a:pt x="3568" y="2349"/>
                  </a:cubicBezTo>
                  <a:cubicBezTo>
                    <a:pt x="3573" y="2343"/>
                    <a:pt x="3573" y="2343"/>
                    <a:pt x="3573" y="2343"/>
                  </a:cubicBezTo>
                  <a:cubicBezTo>
                    <a:pt x="3573" y="2343"/>
                    <a:pt x="3573" y="2343"/>
                    <a:pt x="3573" y="2343"/>
                  </a:cubicBezTo>
                  <a:cubicBezTo>
                    <a:pt x="3579" y="2340"/>
                    <a:pt x="3579" y="2340"/>
                    <a:pt x="3579" y="2340"/>
                  </a:cubicBezTo>
                  <a:cubicBezTo>
                    <a:pt x="3580" y="2339"/>
                    <a:pt x="3580" y="2339"/>
                    <a:pt x="3580" y="2339"/>
                  </a:cubicBezTo>
                  <a:cubicBezTo>
                    <a:pt x="3580" y="2339"/>
                    <a:pt x="3580" y="2339"/>
                    <a:pt x="3580" y="2339"/>
                  </a:cubicBezTo>
                  <a:cubicBezTo>
                    <a:pt x="3584" y="2333"/>
                    <a:pt x="3584" y="2333"/>
                    <a:pt x="3584" y="2333"/>
                  </a:cubicBezTo>
                  <a:cubicBezTo>
                    <a:pt x="3585" y="2333"/>
                    <a:pt x="3585" y="2333"/>
                    <a:pt x="3585" y="2333"/>
                  </a:cubicBezTo>
                  <a:cubicBezTo>
                    <a:pt x="3601" y="2325"/>
                    <a:pt x="3594" y="2327"/>
                    <a:pt x="3604" y="2315"/>
                  </a:cubicBezTo>
                  <a:cubicBezTo>
                    <a:pt x="3605" y="2310"/>
                    <a:pt x="3605" y="2310"/>
                    <a:pt x="3605" y="2310"/>
                  </a:cubicBezTo>
                  <a:cubicBezTo>
                    <a:pt x="3605" y="2310"/>
                    <a:pt x="3605" y="2310"/>
                    <a:pt x="3605" y="2310"/>
                  </a:cubicBezTo>
                  <a:cubicBezTo>
                    <a:pt x="3607" y="2304"/>
                    <a:pt x="3607" y="2304"/>
                    <a:pt x="3607" y="2304"/>
                  </a:cubicBezTo>
                  <a:cubicBezTo>
                    <a:pt x="3608" y="2303"/>
                    <a:pt x="3608" y="2303"/>
                    <a:pt x="3608" y="2303"/>
                  </a:cubicBezTo>
                  <a:cubicBezTo>
                    <a:pt x="3618" y="2290"/>
                    <a:pt x="3611" y="2294"/>
                    <a:pt x="3614" y="2281"/>
                  </a:cubicBezTo>
                  <a:cubicBezTo>
                    <a:pt x="3614" y="2280"/>
                    <a:pt x="3614" y="2280"/>
                    <a:pt x="3614" y="2280"/>
                  </a:cubicBezTo>
                  <a:cubicBezTo>
                    <a:pt x="3618" y="2275"/>
                    <a:pt x="3618" y="2275"/>
                    <a:pt x="3618" y="2275"/>
                  </a:cubicBezTo>
                  <a:cubicBezTo>
                    <a:pt x="3619" y="2274"/>
                    <a:pt x="3619" y="2274"/>
                    <a:pt x="3619" y="2274"/>
                  </a:cubicBezTo>
                  <a:cubicBezTo>
                    <a:pt x="3625" y="2272"/>
                    <a:pt x="3625" y="2272"/>
                    <a:pt x="3625" y="2272"/>
                  </a:cubicBezTo>
                  <a:cubicBezTo>
                    <a:pt x="3649" y="2255"/>
                    <a:pt x="3648" y="2276"/>
                    <a:pt x="3659" y="2262"/>
                  </a:cubicBezTo>
                  <a:cubicBezTo>
                    <a:pt x="3661" y="2257"/>
                    <a:pt x="3661" y="2257"/>
                    <a:pt x="3661" y="2257"/>
                  </a:cubicBezTo>
                  <a:cubicBezTo>
                    <a:pt x="3662" y="2256"/>
                    <a:pt x="3662" y="2256"/>
                    <a:pt x="3662" y="2256"/>
                  </a:cubicBezTo>
                  <a:cubicBezTo>
                    <a:pt x="3666" y="2252"/>
                    <a:pt x="3666" y="2252"/>
                    <a:pt x="3666" y="2252"/>
                  </a:cubicBezTo>
                  <a:cubicBezTo>
                    <a:pt x="3666" y="2252"/>
                    <a:pt x="3666" y="2252"/>
                    <a:pt x="3666" y="2252"/>
                  </a:cubicBezTo>
                  <a:cubicBezTo>
                    <a:pt x="3672" y="2249"/>
                    <a:pt x="3672" y="2249"/>
                    <a:pt x="3672" y="2249"/>
                  </a:cubicBezTo>
                  <a:cubicBezTo>
                    <a:pt x="3672" y="2249"/>
                    <a:pt x="3672" y="2249"/>
                    <a:pt x="3672" y="2249"/>
                  </a:cubicBezTo>
                  <a:cubicBezTo>
                    <a:pt x="3678" y="2247"/>
                    <a:pt x="3678" y="2247"/>
                    <a:pt x="3678" y="2247"/>
                  </a:cubicBezTo>
                  <a:cubicBezTo>
                    <a:pt x="3679" y="2247"/>
                    <a:pt x="3679" y="2247"/>
                    <a:pt x="3679" y="2247"/>
                  </a:cubicBezTo>
                  <a:cubicBezTo>
                    <a:pt x="3684" y="2246"/>
                    <a:pt x="3684" y="2246"/>
                    <a:pt x="3684" y="2246"/>
                  </a:cubicBezTo>
                  <a:cubicBezTo>
                    <a:pt x="3684" y="2246"/>
                    <a:pt x="3684" y="2246"/>
                    <a:pt x="3684" y="2246"/>
                  </a:cubicBezTo>
                  <a:cubicBezTo>
                    <a:pt x="3690" y="2245"/>
                    <a:pt x="3690" y="2245"/>
                    <a:pt x="3690" y="2245"/>
                  </a:cubicBezTo>
                  <a:cubicBezTo>
                    <a:pt x="3696" y="2245"/>
                    <a:pt x="3696" y="2245"/>
                    <a:pt x="3696" y="2245"/>
                  </a:cubicBezTo>
                  <a:cubicBezTo>
                    <a:pt x="3696" y="2245"/>
                    <a:pt x="3696" y="2245"/>
                    <a:pt x="3696" y="2245"/>
                  </a:cubicBezTo>
                  <a:cubicBezTo>
                    <a:pt x="3703" y="2245"/>
                    <a:pt x="3703" y="2245"/>
                    <a:pt x="3703" y="2245"/>
                  </a:cubicBezTo>
                  <a:cubicBezTo>
                    <a:pt x="3703" y="2245"/>
                    <a:pt x="3703" y="2245"/>
                    <a:pt x="3703" y="2245"/>
                  </a:cubicBezTo>
                  <a:cubicBezTo>
                    <a:pt x="3709" y="2248"/>
                    <a:pt x="3709" y="2248"/>
                    <a:pt x="3709" y="2248"/>
                  </a:cubicBezTo>
                  <a:cubicBezTo>
                    <a:pt x="3712" y="2249"/>
                    <a:pt x="3712" y="2249"/>
                    <a:pt x="3712" y="2249"/>
                  </a:cubicBezTo>
                  <a:cubicBezTo>
                    <a:pt x="3712" y="2245"/>
                    <a:pt x="3712" y="2245"/>
                    <a:pt x="3712" y="2245"/>
                  </a:cubicBezTo>
                  <a:cubicBezTo>
                    <a:pt x="3708" y="2241"/>
                    <a:pt x="3708" y="2241"/>
                    <a:pt x="3708" y="2241"/>
                  </a:cubicBezTo>
                  <a:cubicBezTo>
                    <a:pt x="3709" y="2238"/>
                    <a:pt x="3709" y="2238"/>
                    <a:pt x="3709" y="2238"/>
                  </a:cubicBezTo>
                  <a:cubicBezTo>
                    <a:pt x="3711" y="2238"/>
                    <a:pt x="3711" y="2238"/>
                    <a:pt x="3711" y="2238"/>
                  </a:cubicBezTo>
                  <a:cubicBezTo>
                    <a:pt x="3716" y="2243"/>
                    <a:pt x="3716" y="2243"/>
                    <a:pt x="3716" y="2243"/>
                  </a:cubicBezTo>
                  <a:cubicBezTo>
                    <a:pt x="3717" y="2244"/>
                    <a:pt x="3717" y="2244"/>
                    <a:pt x="3717" y="2244"/>
                  </a:cubicBezTo>
                  <a:cubicBezTo>
                    <a:pt x="3717" y="2244"/>
                    <a:pt x="3717" y="2244"/>
                    <a:pt x="3717" y="2244"/>
                  </a:cubicBezTo>
                  <a:cubicBezTo>
                    <a:pt x="3720" y="2249"/>
                    <a:pt x="3720" y="2249"/>
                    <a:pt x="3720" y="2249"/>
                  </a:cubicBezTo>
                  <a:cubicBezTo>
                    <a:pt x="3728" y="2250"/>
                    <a:pt x="3728" y="2244"/>
                    <a:pt x="3741" y="2245"/>
                  </a:cubicBezTo>
                  <a:cubicBezTo>
                    <a:pt x="3741" y="2245"/>
                    <a:pt x="3741" y="2245"/>
                    <a:pt x="3741" y="2245"/>
                  </a:cubicBezTo>
                  <a:cubicBezTo>
                    <a:pt x="3742" y="2244"/>
                    <a:pt x="3742" y="2244"/>
                    <a:pt x="3742" y="2244"/>
                  </a:cubicBezTo>
                  <a:cubicBezTo>
                    <a:pt x="3748" y="2240"/>
                    <a:pt x="3748" y="2240"/>
                    <a:pt x="3748" y="2240"/>
                  </a:cubicBezTo>
                  <a:cubicBezTo>
                    <a:pt x="3748" y="2240"/>
                    <a:pt x="3748" y="2240"/>
                    <a:pt x="3748" y="2240"/>
                  </a:cubicBezTo>
                  <a:cubicBezTo>
                    <a:pt x="3753" y="2237"/>
                    <a:pt x="3753" y="2237"/>
                    <a:pt x="3753" y="2237"/>
                  </a:cubicBezTo>
                  <a:cubicBezTo>
                    <a:pt x="3753" y="2232"/>
                    <a:pt x="3753" y="2232"/>
                    <a:pt x="3753" y="2232"/>
                  </a:cubicBezTo>
                  <a:cubicBezTo>
                    <a:pt x="3753" y="2231"/>
                    <a:pt x="3753" y="2231"/>
                    <a:pt x="3753" y="2231"/>
                  </a:cubicBezTo>
                  <a:cubicBezTo>
                    <a:pt x="3756" y="2226"/>
                    <a:pt x="3756" y="2226"/>
                    <a:pt x="3756" y="2226"/>
                  </a:cubicBezTo>
                  <a:cubicBezTo>
                    <a:pt x="3756" y="2223"/>
                    <a:pt x="3756" y="2223"/>
                    <a:pt x="3756" y="2223"/>
                  </a:cubicBezTo>
                  <a:cubicBezTo>
                    <a:pt x="3753" y="2218"/>
                    <a:pt x="3753" y="2218"/>
                    <a:pt x="3753" y="2218"/>
                  </a:cubicBezTo>
                  <a:cubicBezTo>
                    <a:pt x="3753" y="2216"/>
                    <a:pt x="3753" y="2216"/>
                    <a:pt x="3753" y="2216"/>
                  </a:cubicBezTo>
                  <a:cubicBezTo>
                    <a:pt x="3756" y="2211"/>
                    <a:pt x="3756" y="2211"/>
                    <a:pt x="3756" y="2211"/>
                  </a:cubicBezTo>
                  <a:cubicBezTo>
                    <a:pt x="3755" y="2208"/>
                    <a:pt x="3755" y="2208"/>
                    <a:pt x="3755" y="2208"/>
                  </a:cubicBezTo>
                  <a:cubicBezTo>
                    <a:pt x="3738" y="2213"/>
                    <a:pt x="3720" y="2205"/>
                    <a:pt x="3703" y="2203"/>
                  </a:cubicBezTo>
                  <a:cubicBezTo>
                    <a:pt x="3687" y="2200"/>
                    <a:pt x="3670" y="2199"/>
                    <a:pt x="3657" y="2189"/>
                  </a:cubicBezTo>
                  <a:cubicBezTo>
                    <a:pt x="3657" y="2189"/>
                    <a:pt x="3657" y="2189"/>
                    <a:pt x="3657" y="2189"/>
                  </a:cubicBezTo>
                  <a:cubicBezTo>
                    <a:pt x="3653" y="2186"/>
                    <a:pt x="3653" y="2186"/>
                    <a:pt x="3653" y="2186"/>
                  </a:cubicBezTo>
                  <a:cubicBezTo>
                    <a:pt x="3653" y="2186"/>
                    <a:pt x="3653" y="2186"/>
                    <a:pt x="3653" y="2186"/>
                  </a:cubicBezTo>
                  <a:cubicBezTo>
                    <a:pt x="3647" y="2181"/>
                    <a:pt x="3647" y="2181"/>
                    <a:pt x="3647" y="2181"/>
                  </a:cubicBezTo>
                  <a:cubicBezTo>
                    <a:pt x="3647" y="2181"/>
                    <a:pt x="3647" y="2181"/>
                    <a:pt x="3647" y="2181"/>
                  </a:cubicBezTo>
                  <a:cubicBezTo>
                    <a:pt x="3644" y="2175"/>
                    <a:pt x="3644" y="2175"/>
                    <a:pt x="3644" y="2175"/>
                  </a:cubicBezTo>
                  <a:cubicBezTo>
                    <a:pt x="3640" y="2170"/>
                    <a:pt x="3640" y="2170"/>
                    <a:pt x="3640" y="2170"/>
                  </a:cubicBezTo>
                  <a:cubicBezTo>
                    <a:pt x="3634" y="2165"/>
                    <a:pt x="3634" y="2165"/>
                    <a:pt x="3634" y="2165"/>
                  </a:cubicBezTo>
                  <a:cubicBezTo>
                    <a:pt x="3633" y="2164"/>
                    <a:pt x="3633" y="2164"/>
                    <a:pt x="3633" y="2164"/>
                  </a:cubicBezTo>
                  <a:cubicBezTo>
                    <a:pt x="3631" y="2159"/>
                    <a:pt x="3631" y="2159"/>
                    <a:pt x="3631" y="2159"/>
                  </a:cubicBezTo>
                  <a:cubicBezTo>
                    <a:pt x="3631" y="2157"/>
                    <a:pt x="3631" y="2157"/>
                    <a:pt x="3631" y="2157"/>
                  </a:cubicBezTo>
                  <a:cubicBezTo>
                    <a:pt x="3635" y="2152"/>
                    <a:pt x="3635" y="2152"/>
                    <a:pt x="3635" y="2152"/>
                  </a:cubicBezTo>
                  <a:cubicBezTo>
                    <a:pt x="3634" y="2147"/>
                    <a:pt x="3634" y="2147"/>
                    <a:pt x="3634" y="2147"/>
                  </a:cubicBezTo>
                  <a:cubicBezTo>
                    <a:pt x="3631" y="2141"/>
                    <a:pt x="3631" y="2141"/>
                    <a:pt x="3631" y="2141"/>
                  </a:cubicBezTo>
                  <a:cubicBezTo>
                    <a:pt x="3631" y="2141"/>
                    <a:pt x="3631" y="2141"/>
                    <a:pt x="3631" y="2141"/>
                  </a:cubicBezTo>
                  <a:cubicBezTo>
                    <a:pt x="3630" y="2141"/>
                    <a:pt x="3630" y="2141"/>
                    <a:pt x="3630" y="2141"/>
                  </a:cubicBezTo>
                  <a:cubicBezTo>
                    <a:pt x="3629" y="2137"/>
                    <a:pt x="3629" y="2137"/>
                    <a:pt x="3629" y="2137"/>
                  </a:cubicBezTo>
                  <a:cubicBezTo>
                    <a:pt x="3625" y="2132"/>
                    <a:pt x="3625" y="2132"/>
                    <a:pt x="3625" y="2132"/>
                  </a:cubicBezTo>
                  <a:cubicBezTo>
                    <a:pt x="3619" y="2129"/>
                    <a:pt x="3619" y="2129"/>
                    <a:pt x="3619" y="2129"/>
                  </a:cubicBezTo>
                  <a:cubicBezTo>
                    <a:pt x="3619" y="2129"/>
                    <a:pt x="3619" y="2129"/>
                    <a:pt x="3619" y="2129"/>
                  </a:cubicBezTo>
                  <a:cubicBezTo>
                    <a:pt x="3613" y="2125"/>
                    <a:pt x="3613" y="2125"/>
                    <a:pt x="3613" y="2125"/>
                  </a:cubicBezTo>
                  <a:cubicBezTo>
                    <a:pt x="3607" y="2120"/>
                    <a:pt x="3607" y="2120"/>
                    <a:pt x="3607" y="2120"/>
                  </a:cubicBezTo>
                  <a:cubicBezTo>
                    <a:pt x="3601" y="2116"/>
                    <a:pt x="3601" y="2116"/>
                    <a:pt x="3601" y="2116"/>
                  </a:cubicBezTo>
                  <a:cubicBezTo>
                    <a:pt x="3601" y="2116"/>
                    <a:pt x="3601" y="2116"/>
                    <a:pt x="3601" y="2116"/>
                  </a:cubicBezTo>
                  <a:cubicBezTo>
                    <a:pt x="3597" y="2110"/>
                    <a:pt x="3597" y="2110"/>
                    <a:pt x="3597" y="2110"/>
                  </a:cubicBezTo>
                  <a:cubicBezTo>
                    <a:pt x="3597" y="2109"/>
                    <a:pt x="3597" y="2109"/>
                    <a:pt x="3597" y="2109"/>
                  </a:cubicBezTo>
                  <a:cubicBezTo>
                    <a:pt x="3596" y="2104"/>
                    <a:pt x="3596" y="2104"/>
                    <a:pt x="3596" y="2104"/>
                  </a:cubicBezTo>
                  <a:cubicBezTo>
                    <a:pt x="3592" y="2102"/>
                    <a:pt x="3592" y="2102"/>
                    <a:pt x="3592" y="2102"/>
                  </a:cubicBezTo>
                  <a:cubicBezTo>
                    <a:pt x="3590" y="2101"/>
                    <a:pt x="3590" y="2101"/>
                    <a:pt x="3590" y="2101"/>
                  </a:cubicBezTo>
                  <a:cubicBezTo>
                    <a:pt x="3590" y="2097"/>
                    <a:pt x="3590" y="2097"/>
                    <a:pt x="3590" y="2097"/>
                  </a:cubicBezTo>
                  <a:cubicBezTo>
                    <a:pt x="3586" y="2097"/>
                    <a:pt x="3586" y="2097"/>
                    <a:pt x="3586" y="2097"/>
                  </a:cubicBezTo>
                  <a:cubicBezTo>
                    <a:pt x="3585" y="2097"/>
                    <a:pt x="3585" y="2097"/>
                    <a:pt x="3585" y="2097"/>
                  </a:cubicBezTo>
                  <a:cubicBezTo>
                    <a:pt x="3579" y="2095"/>
                    <a:pt x="3579" y="2095"/>
                    <a:pt x="3579" y="2095"/>
                  </a:cubicBezTo>
                  <a:cubicBezTo>
                    <a:pt x="3575" y="2095"/>
                    <a:pt x="3575" y="2095"/>
                    <a:pt x="3575" y="2095"/>
                  </a:cubicBezTo>
                  <a:cubicBezTo>
                    <a:pt x="3569" y="2100"/>
                    <a:pt x="3569" y="2100"/>
                    <a:pt x="3569" y="2100"/>
                  </a:cubicBezTo>
                  <a:cubicBezTo>
                    <a:pt x="3568" y="2100"/>
                    <a:pt x="3568" y="2100"/>
                    <a:pt x="3568" y="2100"/>
                  </a:cubicBezTo>
                  <a:cubicBezTo>
                    <a:pt x="3566" y="2099"/>
                    <a:pt x="3566" y="2099"/>
                    <a:pt x="3566" y="2099"/>
                  </a:cubicBezTo>
                  <a:cubicBezTo>
                    <a:pt x="3564" y="2094"/>
                    <a:pt x="3564" y="2094"/>
                    <a:pt x="3564" y="2094"/>
                  </a:cubicBezTo>
                  <a:cubicBezTo>
                    <a:pt x="3564" y="2092"/>
                    <a:pt x="3564" y="2092"/>
                    <a:pt x="3564" y="2092"/>
                  </a:cubicBezTo>
                  <a:cubicBezTo>
                    <a:pt x="3566" y="2086"/>
                    <a:pt x="3566" y="2086"/>
                    <a:pt x="3566" y="2086"/>
                  </a:cubicBezTo>
                  <a:cubicBezTo>
                    <a:pt x="3567" y="2081"/>
                    <a:pt x="3567" y="2081"/>
                    <a:pt x="3567" y="2081"/>
                  </a:cubicBezTo>
                  <a:cubicBezTo>
                    <a:pt x="3569" y="2079"/>
                    <a:pt x="3569" y="2079"/>
                    <a:pt x="3569" y="2079"/>
                  </a:cubicBezTo>
                  <a:cubicBezTo>
                    <a:pt x="3574" y="2077"/>
                    <a:pt x="3574" y="2077"/>
                    <a:pt x="3574" y="2077"/>
                  </a:cubicBezTo>
                  <a:cubicBezTo>
                    <a:pt x="3575" y="2077"/>
                    <a:pt x="3575" y="2077"/>
                    <a:pt x="3575" y="2077"/>
                  </a:cubicBezTo>
                  <a:cubicBezTo>
                    <a:pt x="3578" y="2077"/>
                    <a:pt x="3578" y="2077"/>
                    <a:pt x="3578" y="2077"/>
                  </a:cubicBezTo>
                  <a:cubicBezTo>
                    <a:pt x="3577" y="2075"/>
                    <a:pt x="3577" y="2075"/>
                    <a:pt x="3577" y="2075"/>
                  </a:cubicBezTo>
                  <a:cubicBezTo>
                    <a:pt x="3576" y="2074"/>
                    <a:pt x="3576" y="2074"/>
                    <a:pt x="3576" y="2074"/>
                  </a:cubicBezTo>
                  <a:cubicBezTo>
                    <a:pt x="3577" y="2068"/>
                    <a:pt x="3577" y="2068"/>
                    <a:pt x="3577" y="2068"/>
                  </a:cubicBezTo>
                  <a:cubicBezTo>
                    <a:pt x="3577" y="2067"/>
                    <a:pt x="3577" y="2067"/>
                    <a:pt x="3577" y="2067"/>
                  </a:cubicBezTo>
                  <a:cubicBezTo>
                    <a:pt x="3582" y="2062"/>
                    <a:pt x="3582" y="2062"/>
                    <a:pt x="3582" y="2062"/>
                  </a:cubicBezTo>
                  <a:cubicBezTo>
                    <a:pt x="3584" y="2056"/>
                    <a:pt x="3584" y="2056"/>
                    <a:pt x="3584" y="2056"/>
                  </a:cubicBezTo>
                  <a:cubicBezTo>
                    <a:pt x="3585" y="2055"/>
                    <a:pt x="3585" y="2055"/>
                    <a:pt x="3585" y="2055"/>
                  </a:cubicBezTo>
                  <a:cubicBezTo>
                    <a:pt x="3591" y="2054"/>
                    <a:pt x="3591" y="2054"/>
                    <a:pt x="3591" y="2054"/>
                  </a:cubicBezTo>
                  <a:cubicBezTo>
                    <a:pt x="3591" y="2054"/>
                    <a:pt x="3591" y="2054"/>
                    <a:pt x="3591" y="2054"/>
                  </a:cubicBezTo>
                  <a:cubicBezTo>
                    <a:pt x="3595" y="2054"/>
                    <a:pt x="3595" y="2054"/>
                    <a:pt x="3595" y="2054"/>
                  </a:cubicBezTo>
                  <a:cubicBezTo>
                    <a:pt x="3595" y="2050"/>
                    <a:pt x="3595" y="2050"/>
                    <a:pt x="3595" y="2050"/>
                  </a:cubicBezTo>
                  <a:cubicBezTo>
                    <a:pt x="3594" y="2044"/>
                    <a:pt x="3594" y="2044"/>
                    <a:pt x="3594" y="2044"/>
                  </a:cubicBezTo>
                  <a:cubicBezTo>
                    <a:pt x="3591" y="2039"/>
                    <a:pt x="3591" y="2039"/>
                    <a:pt x="3591" y="2039"/>
                  </a:cubicBezTo>
                  <a:cubicBezTo>
                    <a:pt x="3591" y="2037"/>
                    <a:pt x="3591" y="2037"/>
                    <a:pt x="3591" y="2037"/>
                  </a:cubicBezTo>
                  <a:cubicBezTo>
                    <a:pt x="3592" y="2034"/>
                    <a:pt x="3592" y="2034"/>
                    <a:pt x="3592" y="2034"/>
                  </a:cubicBezTo>
                  <a:cubicBezTo>
                    <a:pt x="3591" y="2029"/>
                    <a:pt x="3591" y="2029"/>
                    <a:pt x="3591" y="2029"/>
                  </a:cubicBezTo>
                  <a:cubicBezTo>
                    <a:pt x="3589" y="2023"/>
                    <a:pt x="3589" y="2023"/>
                    <a:pt x="3589" y="2023"/>
                  </a:cubicBezTo>
                  <a:cubicBezTo>
                    <a:pt x="3587" y="2017"/>
                    <a:pt x="3587" y="2017"/>
                    <a:pt x="3587" y="2017"/>
                  </a:cubicBezTo>
                  <a:cubicBezTo>
                    <a:pt x="3587" y="2017"/>
                    <a:pt x="3587" y="2017"/>
                    <a:pt x="3587" y="2017"/>
                  </a:cubicBezTo>
                  <a:cubicBezTo>
                    <a:pt x="3587" y="2005"/>
                    <a:pt x="3587" y="2005"/>
                    <a:pt x="3587" y="2005"/>
                  </a:cubicBezTo>
                  <a:cubicBezTo>
                    <a:pt x="3587" y="2005"/>
                    <a:pt x="3587" y="2005"/>
                    <a:pt x="3587" y="2005"/>
                  </a:cubicBezTo>
                  <a:cubicBezTo>
                    <a:pt x="3587" y="1999"/>
                    <a:pt x="3587" y="1999"/>
                    <a:pt x="3587" y="1999"/>
                  </a:cubicBezTo>
                  <a:cubicBezTo>
                    <a:pt x="3584" y="1993"/>
                    <a:pt x="3584" y="1993"/>
                    <a:pt x="3584" y="1993"/>
                  </a:cubicBezTo>
                  <a:cubicBezTo>
                    <a:pt x="3584" y="1991"/>
                    <a:pt x="3584" y="1991"/>
                    <a:pt x="3584" y="1991"/>
                  </a:cubicBezTo>
                  <a:cubicBezTo>
                    <a:pt x="3586" y="1990"/>
                    <a:pt x="3586" y="1990"/>
                    <a:pt x="3586" y="1990"/>
                  </a:cubicBezTo>
                  <a:cubicBezTo>
                    <a:pt x="3591" y="1984"/>
                    <a:pt x="3591" y="1984"/>
                    <a:pt x="3591" y="1984"/>
                  </a:cubicBezTo>
                  <a:cubicBezTo>
                    <a:pt x="3593" y="1979"/>
                    <a:pt x="3593" y="1979"/>
                    <a:pt x="3593" y="1979"/>
                  </a:cubicBezTo>
                  <a:cubicBezTo>
                    <a:pt x="3593" y="1973"/>
                    <a:pt x="3593" y="1973"/>
                    <a:pt x="3593" y="1973"/>
                  </a:cubicBezTo>
                  <a:cubicBezTo>
                    <a:pt x="3593" y="1968"/>
                    <a:pt x="3593" y="1968"/>
                    <a:pt x="3593" y="1968"/>
                  </a:cubicBezTo>
                  <a:cubicBezTo>
                    <a:pt x="3594" y="1967"/>
                    <a:pt x="3594" y="1967"/>
                    <a:pt x="3594" y="1967"/>
                  </a:cubicBezTo>
                  <a:cubicBezTo>
                    <a:pt x="3598" y="1961"/>
                    <a:pt x="3598" y="1961"/>
                    <a:pt x="3598" y="1961"/>
                  </a:cubicBezTo>
                  <a:cubicBezTo>
                    <a:pt x="3599" y="1961"/>
                    <a:pt x="3599" y="1961"/>
                    <a:pt x="3599" y="1961"/>
                  </a:cubicBezTo>
                  <a:cubicBezTo>
                    <a:pt x="3604" y="1959"/>
                    <a:pt x="3604" y="1959"/>
                    <a:pt x="3604" y="1959"/>
                  </a:cubicBezTo>
                  <a:cubicBezTo>
                    <a:pt x="3610" y="1956"/>
                    <a:pt x="3610" y="1956"/>
                    <a:pt x="3610" y="1956"/>
                  </a:cubicBezTo>
                  <a:cubicBezTo>
                    <a:pt x="3610" y="1956"/>
                    <a:pt x="3610" y="1956"/>
                    <a:pt x="3610" y="1956"/>
                  </a:cubicBezTo>
                  <a:cubicBezTo>
                    <a:pt x="3616" y="1954"/>
                    <a:pt x="3616" y="1954"/>
                    <a:pt x="3616" y="1954"/>
                  </a:cubicBezTo>
                  <a:cubicBezTo>
                    <a:pt x="3617" y="1954"/>
                    <a:pt x="3617" y="1954"/>
                    <a:pt x="3617" y="1954"/>
                  </a:cubicBezTo>
                  <a:cubicBezTo>
                    <a:pt x="3623" y="1955"/>
                    <a:pt x="3623" y="1955"/>
                    <a:pt x="3623" y="1955"/>
                  </a:cubicBezTo>
                  <a:cubicBezTo>
                    <a:pt x="3628" y="1955"/>
                    <a:pt x="3628" y="1955"/>
                    <a:pt x="3628" y="1955"/>
                  </a:cubicBezTo>
                  <a:cubicBezTo>
                    <a:pt x="3642" y="1927"/>
                    <a:pt x="3628" y="1940"/>
                    <a:pt x="3625" y="1910"/>
                  </a:cubicBezTo>
                  <a:cubicBezTo>
                    <a:pt x="3625" y="1910"/>
                    <a:pt x="3625" y="1910"/>
                    <a:pt x="3625" y="1910"/>
                  </a:cubicBezTo>
                  <a:cubicBezTo>
                    <a:pt x="3623" y="1904"/>
                    <a:pt x="3623" y="1898"/>
                    <a:pt x="3623" y="1893"/>
                  </a:cubicBezTo>
                  <a:cubicBezTo>
                    <a:pt x="3623" y="1892"/>
                    <a:pt x="3623" y="1892"/>
                    <a:pt x="3623" y="1892"/>
                  </a:cubicBezTo>
                  <a:cubicBezTo>
                    <a:pt x="3624" y="1887"/>
                    <a:pt x="3624" y="1887"/>
                    <a:pt x="3624" y="1887"/>
                  </a:cubicBezTo>
                  <a:cubicBezTo>
                    <a:pt x="3624" y="1881"/>
                    <a:pt x="3624" y="1881"/>
                    <a:pt x="3624" y="1881"/>
                  </a:cubicBezTo>
                  <a:cubicBezTo>
                    <a:pt x="3624" y="1876"/>
                    <a:pt x="3624" y="1876"/>
                    <a:pt x="3624" y="1876"/>
                  </a:cubicBezTo>
                  <a:cubicBezTo>
                    <a:pt x="3621" y="1870"/>
                    <a:pt x="3621" y="1870"/>
                    <a:pt x="3621" y="1870"/>
                  </a:cubicBezTo>
                  <a:cubicBezTo>
                    <a:pt x="3620" y="1870"/>
                    <a:pt x="3620" y="1870"/>
                    <a:pt x="3620" y="1870"/>
                  </a:cubicBezTo>
                  <a:cubicBezTo>
                    <a:pt x="3618" y="1864"/>
                    <a:pt x="3618" y="1864"/>
                    <a:pt x="3618" y="1864"/>
                  </a:cubicBezTo>
                  <a:cubicBezTo>
                    <a:pt x="3618" y="1864"/>
                    <a:pt x="3618" y="1864"/>
                    <a:pt x="3618" y="1864"/>
                  </a:cubicBezTo>
                  <a:cubicBezTo>
                    <a:pt x="3616" y="1858"/>
                    <a:pt x="3616" y="1858"/>
                    <a:pt x="3616" y="1858"/>
                  </a:cubicBezTo>
                  <a:cubicBezTo>
                    <a:pt x="3616" y="1857"/>
                    <a:pt x="3616" y="1857"/>
                    <a:pt x="3616" y="1857"/>
                  </a:cubicBezTo>
                  <a:cubicBezTo>
                    <a:pt x="3616" y="1852"/>
                    <a:pt x="3616" y="1852"/>
                    <a:pt x="3616" y="1852"/>
                  </a:cubicBezTo>
                  <a:cubicBezTo>
                    <a:pt x="3613" y="1847"/>
                    <a:pt x="3613" y="1847"/>
                    <a:pt x="3613" y="1847"/>
                  </a:cubicBezTo>
                  <a:cubicBezTo>
                    <a:pt x="3613" y="1846"/>
                    <a:pt x="3613" y="1846"/>
                    <a:pt x="3613" y="1846"/>
                  </a:cubicBezTo>
                  <a:cubicBezTo>
                    <a:pt x="3611" y="1841"/>
                    <a:pt x="3611" y="1841"/>
                    <a:pt x="3611" y="1841"/>
                  </a:cubicBezTo>
                  <a:cubicBezTo>
                    <a:pt x="3611" y="1840"/>
                    <a:pt x="3611" y="1840"/>
                    <a:pt x="3611" y="1840"/>
                  </a:cubicBezTo>
                  <a:cubicBezTo>
                    <a:pt x="3613" y="1833"/>
                    <a:pt x="3617" y="1826"/>
                    <a:pt x="3620" y="1818"/>
                  </a:cubicBezTo>
                  <a:cubicBezTo>
                    <a:pt x="3619" y="1819"/>
                    <a:pt x="3619" y="1819"/>
                    <a:pt x="3619" y="1819"/>
                  </a:cubicBezTo>
                  <a:cubicBezTo>
                    <a:pt x="3618" y="1819"/>
                    <a:pt x="3617" y="1818"/>
                    <a:pt x="3617" y="1818"/>
                  </a:cubicBezTo>
                  <a:cubicBezTo>
                    <a:pt x="3615" y="1812"/>
                    <a:pt x="3615" y="1812"/>
                    <a:pt x="3615" y="1812"/>
                  </a:cubicBezTo>
                  <a:cubicBezTo>
                    <a:pt x="3611" y="1806"/>
                    <a:pt x="3611" y="1806"/>
                    <a:pt x="3611" y="1806"/>
                  </a:cubicBezTo>
                  <a:cubicBezTo>
                    <a:pt x="3611" y="1805"/>
                    <a:pt x="3611" y="1805"/>
                    <a:pt x="3611" y="1805"/>
                  </a:cubicBezTo>
                  <a:cubicBezTo>
                    <a:pt x="3612" y="1799"/>
                    <a:pt x="3612" y="1799"/>
                    <a:pt x="3612" y="1799"/>
                  </a:cubicBezTo>
                  <a:cubicBezTo>
                    <a:pt x="3613" y="1798"/>
                    <a:pt x="3613" y="1798"/>
                    <a:pt x="3613" y="1798"/>
                  </a:cubicBezTo>
                  <a:cubicBezTo>
                    <a:pt x="3615" y="1797"/>
                    <a:pt x="3615" y="1797"/>
                    <a:pt x="3615" y="1797"/>
                  </a:cubicBezTo>
                  <a:cubicBezTo>
                    <a:pt x="3614" y="1797"/>
                    <a:pt x="3614" y="1797"/>
                    <a:pt x="3614" y="1797"/>
                  </a:cubicBezTo>
                  <a:cubicBezTo>
                    <a:pt x="3612" y="1793"/>
                    <a:pt x="3612" y="1793"/>
                    <a:pt x="3612" y="1793"/>
                  </a:cubicBezTo>
                  <a:cubicBezTo>
                    <a:pt x="3612" y="1792"/>
                    <a:pt x="3612" y="1792"/>
                    <a:pt x="3612" y="1792"/>
                  </a:cubicBezTo>
                  <a:cubicBezTo>
                    <a:pt x="3612" y="1786"/>
                    <a:pt x="3612" y="1786"/>
                    <a:pt x="3612" y="1786"/>
                  </a:cubicBezTo>
                  <a:cubicBezTo>
                    <a:pt x="3612" y="1785"/>
                    <a:pt x="3612" y="1785"/>
                    <a:pt x="3612" y="1785"/>
                  </a:cubicBezTo>
                  <a:cubicBezTo>
                    <a:pt x="3617" y="1779"/>
                    <a:pt x="3617" y="1779"/>
                    <a:pt x="3617" y="1779"/>
                  </a:cubicBezTo>
                  <a:cubicBezTo>
                    <a:pt x="3618" y="1778"/>
                    <a:pt x="3618" y="1778"/>
                    <a:pt x="3618" y="1778"/>
                  </a:cubicBezTo>
                  <a:cubicBezTo>
                    <a:pt x="3622" y="1777"/>
                    <a:pt x="3622" y="1777"/>
                    <a:pt x="3622" y="1777"/>
                  </a:cubicBezTo>
                  <a:cubicBezTo>
                    <a:pt x="3620" y="1773"/>
                    <a:pt x="3620" y="1773"/>
                    <a:pt x="3620" y="1773"/>
                  </a:cubicBezTo>
                  <a:cubicBezTo>
                    <a:pt x="3617" y="1767"/>
                    <a:pt x="3617" y="1767"/>
                    <a:pt x="3617" y="1767"/>
                  </a:cubicBezTo>
                  <a:cubicBezTo>
                    <a:pt x="3612" y="1761"/>
                    <a:pt x="3612" y="1761"/>
                    <a:pt x="3612" y="1761"/>
                  </a:cubicBezTo>
                  <a:cubicBezTo>
                    <a:pt x="3612" y="1760"/>
                    <a:pt x="3612" y="1760"/>
                    <a:pt x="3612" y="1760"/>
                  </a:cubicBezTo>
                  <a:cubicBezTo>
                    <a:pt x="3612" y="1755"/>
                    <a:pt x="3612" y="1755"/>
                    <a:pt x="3612" y="1755"/>
                  </a:cubicBezTo>
                  <a:cubicBezTo>
                    <a:pt x="3612" y="1753"/>
                    <a:pt x="3612" y="1753"/>
                    <a:pt x="3612" y="1753"/>
                  </a:cubicBezTo>
                  <a:cubicBezTo>
                    <a:pt x="3618" y="1748"/>
                    <a:pt x="3618" y="1748"/>
                    <a:pt x="3618" y="1748"/>
                  </a:cubicBezTo>
                  <a:cubicBezTo>
                    <a:pt x="3618" y="1747"/>
                    <a:pt x="3618" y="1747"/>
                    <a:pt x="3618" y="1747"/>
                  </a:cubicBezTo>
                  <a:cubicBezTo>
                    <a:pt x="3618" y="1747"/>
                    <a:pt x="3618" y="1746"/>
                    <a:pt x="3619" y="1746"/>
                  </a:cubicBezTo>
                  <a:cubicBezTo>
                    <a:pt x="3622" y="1745"/>
                    <a:pt x="3622" y="1745"/>
                    <a:pt x="3622" y="1745"/>
                  </a:cubicBezTo>
                  <a:cubicBezTo>
                    <a:pt x="3622" y="1745"/>
                    <a:pt x="3622" y="1745"/>
                    <a:pt x="3622" y="1745"/>
                  </a:cubicBezTo>
                  <a:cubicBezTo>
                    <a:pt x="3624" y="1744"/>
                    <a:pt x="3624" y="1744"/>
                    <a:pt x="3624" y="1744"/>
                  </a:cubicBezTo>
                  <a:cubicBezTo>
                    <a:pt x="3626" y="1743"/>
                    <a:pt x="3626" y="1743"/>
                    <a:pt x="3626" y="1743"/>
                  </a:cubicBezTo>
                  <a:cubicBezTo>
                    <a:pt x="3627" y="1744"/>
                    <a:pt x="3627" y="1744"/>
                    <a:pt x="3627" y="1744"/>
                  </a:cubicBezTo>
                  <a:cubicBezTo>
                    <a:pt x="3633" y="1746"/>
                    <a:pt x="3633" y="1746"/>
                    <a:pt x="3633" y="1746"/>
                  </a:cubicBezTo>
                  <a:cubicBezTo>
                    <a:pt x="3634" y="1747"/>
                    <a:pt x="3634" y="1747"/>
                    <a:pt x="3634" y="1747"/>
                  </a:cubicBezTo>
                  <a:cubicBezTo>
                    <a:pt x="3634" y="1748"/>
                    <a:pt x="3634" y="1748"/>
                    <a:pt x="3634" y="1748"/>
                  </a:cubicBezTo>
                  <a:cubicBezTo>
                    <a:pt x="3630" y="1753"/>
                    <a:pt x="3630" y="1753"/>
                    <a:pt x="3630" y="1753"/>
                  </a:cubicBezTo>
                  <a:cubicBezTo>
                    <a:pt x="3631" y="1759"/>
                    <a:pt x="3631" y="1759"/>
                    <a:pt x="3631" y="1759"/>
                  </a:cubicBezTo>
                  <a:cubicBezTo>
                    <a:pt x="3633" y="1763"/>
                    <a:pt x="3633" y="1763"/>
                    <a:pt x="3633" y="1763"/>
                  </a:cubicBezTo>
                  <a:cubicBezTo>
                    <a:pt x="3637" y="1761"/>
                    <a:pt x="3637" y="1761"/>
                    <a:pt x="3637" y="1761"/>
                  </a:cubicBezTo>
                  <a:cubicBezTo>
                    <a:pt x="3638" y="1761"/>
                    <a:pt x="3639" y="1761"/>
                    <a:pt x="3639" y="1762"/>
                  </a:cubicBezTo>
                  <a:cubicBezTo>
                    <a:pt x="3642" y="1767"/>
                    <a:pt x="3642" y="1767"/>
                    <a:pt x="3642" y="1767"/>
                  </a:cubicBezTo>
                  <a:cubicBezTo>
                    <a:pt x="3642" y="1768"/>
                    <a:pt x="3642" y="1768"/>
                    <a:pt x="3642" y="1768"/>
                  </a:cubicBezTo>
                  <a:cubicBezTo>
                    <a:pt x="3654" y="1760"/>
                    <a:pt x="3670" y="1760"/>
                    <a:pt x="3678" y="1749"/>
                  </a:cubicBezTo>
                  <a:cubicBezTo>
                    <a:pt x="3675" y="1745"/>
                    <a:pt x="3677" y="1731"/>
                    <a:pt x="3675" y="1725"/>
                  </a:cubicBezTo>
                  <a:cubicBezTo>
                    <a:pt x="3674" y="1720"/>
                    <a:pt x="3674" y="1720"/>
                    <a:pt x="3674" y="1720"/>
                  </a:cubicBezTo>
                  <a:cubicBezTo>
                    <a:pt x="3674" y="1719"/>
                    <a:pt x="3674" y="1719"/>
                    <a:pt x="3674" y="1719"/>
                  </a:cubicBezTo>
                  <a:cubicBezTo>
                    <a:pt x="3674" y="1713"/>
                    <a:pt x="3674" y="1713"/>
                    <a:pt x="3674" y="1713"/>
                  </a:cubicBezTo>
                  <a:cubicBezTo>
                    <a:pt x="3669" y="1709"/>
                    <a:pt x="3669" y="1709"/>
                    <a:pt x="3669" y="1709"/>
                  </a:cubicBezTo>
                  <a:cubicBezTo>
                    <a:pt x="3668" y="1709"/>
                    <a:pt x="3668" y="1708"/>
                    <a:pt x="3668" y="1707"/>
                  </a:cubicBezTo>
                  <a:cubicBezTo>
                    <a:pt x="3670" y="1704"/>
                    <a:pt x="3670" y="1704"/>
                    <a:pt x="3670" y="1704"/>
                  </a:cubicBezTo>
                  <a:cubicBezTo>
                    <a:pt x="3671" y="1704"/>
                    <a:pt x="3671" y="1704"/>
                    <a:pt x="3671" y="1704"/>
                  </a:cubicBezTo>
                  <a:cubicBezTo>
                    <a:pt x="3671" y="1703"/>
                    <a:pt x="3671" y="1703"/>
                    <a:pt x="3671" y="1703"/>
                  </a:cubicBezTo>
                  <a:cubicBezTo>
                    <a:pt x="3674" y="1701"/>
                    <a:pt x="3674" y="1701"/>
                    <a:pt x="3674" y="1701"/>
                  </a:cubicBezTo>
                  <a:cubicBezTo>
                    <a:pt x="3674" y="1699"/>
                    <a:pt x="3674" y="1699"/>
                    <a:pt x="3674" y="1699"/>
                  </a:cubicBezTo>
                  <a:cubicBezTo>
                    <a:pt x="3674" y="1694"/>
                    <a:pt x="3674" y="1694"/>
                    <a:pt x="3674" y="1694"/>
                  </a:cubicBezTo>
                  <a:cubicBezTo>
                    <a:pt x="3674" y="1693"/>
                    <a:pt x="3674" y="1693"/>
                    <a:pt x="3674" y="1693"/>
                  </a:cubicBezTo>
                  <a:cubicBezTo>
                    <a:pt x="3674" y="1687"/>
                    <a:pt x="3674" y="1687"/>
                    <a:pt x="3674" y="1687"/>
                  </a:cubicBezTo>
                  <a:cubicBezTo>
                    <a:pt x="3672" y="1683"/>
                    <a:pt x="3672" y="1683"/>
                    <a:pt x="3672" y="1683"/>
                  </a:cubicBezTo>
                  <a:cubicBezTo>
                    <a:pt x="3669" y="1676"/>
                    <a:pt x="3669" y="1676"/>
                    <a:pt x="3669" y="1676"/>
                  </a:cubicBezTo>
                  <a:cubicBezTo>
                    <a:pt x="3666" y="1675"/>
                    <a:pt x="3666" y="1675"/>
                    <a:pt x="3666" y="1675"/>
                  </a:cubicBezTo>
                  <a:cubicBezTo>
                    <a:pt x="3660" y="1678"/>
                    <a:pt x="3660" y="1678"/>
                    <a:pt x="3660" y="1678"/>
                  </a:cubicBezTo>
                  <a:cubicBezTo>
                    <a:pt x="3659" y="1678"/>
                    <a:pt x="3659" y="1678"/>
                    <a:pt x="3659" y="1678"/>
                  </a:cubicBezTo>
                  <a:cubicBezTo>
                    <a:pt x="3658" y="1677"/>
                    <a:pt x="3658" y="1677"/>
                    <a:pt x="3658" y="1677"/>
                  </a:cubicBezTo>
                  <a:cubicBezTo>
                    <a:pt x="3657" y="1671"/>
                    <a:pt x="3657" y="1671"/>
                    <a:pt x="3657" y="1671"/>
                  </a:cubicBezTo>
                  <a:cubicBezTo>
                    <a:pt x="3657" y="1670"/>
                    <a:pt x="3657" y="1670"/>
                    <a:pt x="3657" y="1670"/>
                  </a:cubicBezTo>
                  <a:cubicBezTo>
                    <a:pt x="3658" y="1667"/>
                    <a:pt x="3658" y="1667"/>
                    <a:pt x="3658" y="1667"/>
                  </a:cubicBezTo>
                  <a:cubicBezTo>
                    <a:pt x="3653" y="1665"/>
                    <a:pt x="3653" y="1665"/>
                    <a:pt x="3653" y="1665"/>
                  </a:cubicBezTo>
                  <a:cubicBezTo>
                    <a:pt x="3652" y="1665"/>
                    <a:pt x="3651" y="1664"/>
                    <a:pt x="3651" y="1664"/>
                  </a:cubicBezTo>
                  <a:cubicBezTo>
                    <a:pt x="3651" y="1658"/>
                    <a:pt x="3651" y="1658"/>
                    <a:pt x="3651" y="1658"/>
                  </a:cubicBezTo>
                  <a:cubicBezTo>
                    <a:pt x="3648" y="1652"/>
                    <a:pt x="3648" y="1652"/>
                    <a:pt x="3648" y="1652"/>
                  </a:cubicBezTo>
                  <a:cubicBezTo>
                    <a:pt x="3648" y="1651"/>
                    <a:pt x="3648" y="1651"/>
                    <a:pt x="3648" y="1651"/>
                  </a:cubicBezTo>
                  <a:cubicBezTo>
                    <a:pt x="3649" y="1645"/>
                    <a:pt x="3649" y="1645"/>
                    <a:pt x="3649" y="1645"/>
                  </a:cubicBezTo>
                  <a:cubicBezTo>
                    <a:pt x="3647" y="1639"/>
                    <a:pt x="3647" y="1639"/>
                    <a:pt x="3647" y="1639"/>
                  </a:cubicBezTo>
                  <a:cubicBezTo>
                    <a:pt x="3647" y="1639"/>
                    <a:pt x="3647" y="1639"/>
                    <a:pt x="3647" y="1639"/>
                  </a:cubicBezTo>
                  <a:cubicBezTo>
                    <a:pt x="3648" y="1632"/>
                    <a:pt x="3648" y="1632"/>
                    <a:pt x="3648" y="1632"/>
                  </a:cubicBezTo>
                  <a:cubicBezTo>
                    <a:pt x="3649" y="1631"/>
                    <a:pt x="3649" y="1631"/>
                    <a:pt x="3649" y="1631"/>
                  </a:cubicBezTo>
                  <a:cubicBezTo>
                    <a:pt x="3651" y="1631"/>
                    <a:pt x="3651" y="1631"/>
                    <a:pt x="3651" y="1631"/>
                  </a:cubicBezTo>
                  <a:cubicBezTo>
                    <a:pt x="3655" y="1637"/>
                    <a:pt x="3655" y="1637"/>
                    <a:pt x="3655" y="1637"/>
                  </a:cubicBezTo>
                  <a:cubicBezTo>
                    <a:pt x="3656" y="1638"/>
                    <a:pt x="3656" y="1638"/>
                    <a:pt x="3656" y="1638"/>
                  </a:cubicBezTo>
                  <a:cubicBezTo>
                    <a:pt x="3657" y="1644"/>
                    <a:pt x="3657" y="1644"/>
                    <a:pt x="3657" y="1644"/>
                  </a:cubicBezTo>
                  <a:cubicBezTo>
                    <a:pt x="3662" y="1649"/>
                    <a:pt x="3662" y="1649"/>
                    <a:pt x="3662" y="1649"/>
                  </a:cubicBezTo>
                  <a:cubicBezTo>
                    <a:pt x="3666" y="1649"/>
                    <a:pt x="3666" y="1649"/>
                    <a:pt x="3666" y="1649"/>
                  </a:cubicBezTo>
                  <a:cubicBezTo>
                    <a:pt x="3669" y="1645"/>
                    <a:pt x="3669" y="1645"/>
                    <a:pt x="3669" y="1645"/>
                  </a:cubicBezTo>
                  <a:cubicBezTo>
                    <a:pt x="3665" y="1643"/>
                    <a:pt x="3665" y="1643"/>
                    <a:pt x="3665" y="1643"/>
                  </a:cubicBezTo>
                  <a:cubicBezTo>
                    <a:pt x="3664" y="1642"/>
                    <a:pt x="3664" y="1642"/>
                    <a:pt x="3664" y="1642"/>
                  </a:cubicBezTo>
                  <a:cubicBezTo>
                    <a:pt x="3664" y="1641"/>
                    <a:pt x="3664" y="1641"/>
                    <a:pt x="3664" y="1641"/>
                  </a:cubicBezTo>
                  <a:cubicBezTo>
                    <a:pt x="3667" y="1635"/>
                    <a:pt x="3667" y="1635"/>
                    <a:pt x="3667" y="1635"/>
                  </a:cubicBezTo>
                  <a:cubicBezTo>
                    <a:pt x="3668" y="1634"/>
                    <a:pt x="3668" y="1634"/>
                    <a:pt x="3668" y="1634"/>
                  </a:cubicBezTo>
                  <a:cubicBezTo>
                    <a:pt x="3673" y="1631"/>
                    <a:pt x="3673" y="1631"/>
                    <a:pt x="3673" y="1631"/>
                  </a:cubicBezTo>
                  <a:cubicBezTo>
                    <a:pt x="3675" y="1626"/>
                    <a:pt x="3675" y="1626"/>
                    <a:pt x="3675" y="1626"/>
                  </a:cubicBezTo>
                  <a:cubicBezTo>
                    <a:pt x="3677" y="1619"/>
                    <a:pt x="3677" y="1619"/>
                    <a:pt x="3677" y="1619"/>
                  </a:cubicBezTo>
                  <a:cubicBezTo>
                    <a:pt x="3678" y="1618"/>
                    <a:pt x="3678" y="1618"/>
                    <a:pt x="3678" y="1618"/>
                  </a:cubicBezTo>
                  <a:cubicBezTo>
                    <a:pt x="3679" y="1618"/>
                    <a:pt x="3679" y="1618"/>
                    <a:pt x="3679" y="1618"/>
                  </a:cubicBezTo>
                  <a:cubicBezTo>
                    <a:pt x="3683" y="1620"/>
                    <a:pt x="3683" y="1620"/>
                    <a:pt x="3683" y="1620"/>
                  </a:cubicBezTo>
                  <a:cubicBezTo>
                    <a:pt x="3684" y="1617"/>
                    <a:pt x="3684" y="1617"/>
                    <a:pt x="3684" y="1617"/>
                  </a:cubicBezTo>
                  <a:cubicBezTo>
                    <a:pt x="3684" y="1611"/>
                    <a:pt x="3684" y="1611"/>
                    <a:pt x="3684" y="1611"/>
                  </a:cubicBezTo>
                  <a:cubicBezTo>
                    <a:pt x="3684" y="1610"/>
                    <a:pt x="3685" y="1610"/>
                    <a:pt x="3686" y="1610"/>
                  </a:cubicBezTo>
                  <a:cubicBezTo>
                    <a:pt x="3688" y="1610"/>
                    <a:pt x="3688" y="1610"/>
                    <a:pt x="3688" y="1610"/>
                  </a:cubicBezTo>
                  <a:cubicBezTo>
                    <a:pt x="3692" y="1615"/>
                    <a:pt x="3692" y="1615"/>
                    <a:pt x="3692" y="1615"/>
                  </a:cubicBezTo>
                  <a:cubicBezTo>
                    <a:pt x="3693" y="1613"/>
                    <a:pt x="3695" y="1611"/>
                    <a:pt x="3697" y="1609"/>
                  </a:cubicBezTo>
                  <a:cubicBezTo>
                    <a:pt x="3699" y="1604"/>
                    <a:pt x="3699" y="1604"/>
                    <a:pt x="3699" y="1604"/>
                  </a:cubicBezTo>
                  <a:cubicBezTo>
                    <a:pt x="3699" y="1600"/>
                    <a:pt x="3699" y="1600"/>
                    <a:pt x="3699" y="1600"/>
                  </a:cubicBezTo>
                  <a:cubicBezTo>
                    <a:pt x="3699" y="1599"/>
                    <a:pt x="3699" y="1599"/>
                    <a:pt x="3699" y="1599"/>
                  </a:cubicBezTo>
                  <a:cubicBezTo>
                    <a:pt x="3701" y="1593"/>
                    <a:pt x="3701" y="1593"/>
                    <a:pt x="3701" y="1593"/>
                  </a:cubicBezTo>
                  <a:cubicBezTo>
                    <a:pt x="3702" y="1593"/>
                    <a:pt x="3702" y="1593"/>
                    <a:pt x="3702" y="1593"/>
                  </a:cubicBezTo>
                  <a:cubicBezTo>
                    <a:pt x="3705" y="1588"/>
                    <a:pt x="3705" y="1588"/>
                    <a:pt x="3705" y="1588"/>
                  </a:cubicBezTo>
                  <a:cubicBezTo>
                    <a:pt x="3705" y="1588"/>
                    <a:pt x="3705" y="1588"/>
                    <a:pt x="3705" y="1588"/>
                  </a:cubicBezTo>
                  <a:cubicBezTo>
                    <a:pt x="3705" y="1587"/>
                    <a:pt x="3705" y="1587"/>
                    <a:pt x="3705" y="1587"/>
                  </a:cubicBezTo>
                  <a:cubicBezTo>
                    <a:pt x="3708" y="1582"/>
                    <a:pt x="3708" y="1582"/>
                    <a:pt x="3708" y="1582"/>
                  </a:cubicBezTo>
                  <a:cubicBezTo>
                    <a:pt x="3707" y="1582"/>
                    <a:pt x="3707" y="1582"/>
                    <a:pt x="3707" y="1582"/>
                  </a:cubicBezTo>
                  <a:cubicBezTo>
                    <a:pt x="3701" y="1578"/>
                    <a:pt x="3701" y="1578"/>
                    <a:pt x="3701" y="1578"/>
                  </a:cubicBezTo>
                  <a:cubicBezTo>
                    <a:pt x="3701" y="1577"/>
                    <a:pt x="3701" y="1577"/>
                    <a:pt x="3701" y="1577"/>
                  </a:cubicBezTo>
                  <a:cubicBezTo>
                    <a:pt x="3697" y="1572"/>
                    <a:pt x="3697" y="1572"/>
                    <a:pt x="3697" y="1572"/>
                  </a:cubicBezTo>
                  <a:cubicBezTo>
                    <a:pt x="3692" y="1569"/>
                    <a:pt x="3692" y="1569"/>
                    <a:pt x="3692" y="1569"/>
                  </a:cubicBezTo>
                  <a:cubicBezTo>
                    <a:pt x="3686" y="1568"/>
                    <a:pt x="3686" y="1568"/>
                    <a:pt x="3686" y="1568"/>
                  </a:cubicBezTo>
                  <a:cubicBezTo>
                    <a:pt x="3686" y="1568"/>
                    <a:pt x="3686" y="1568"/>
                    <a:pt x="3686" y="1568"/>
                  </a:cubicBezTo>
                  <a:cubicBezTo>
                    <a:pt x="3680" y="1567"/>
                    <a:pt x="3680" y="1567"/>
                    <a:pt x="3680" y="1567"/>
                  </a:cubicBezTo>
                  <a:cubicBezTo>
                    <a:pt x="3679" y="1567"/>
                    <a:pt x="3679" y="1567"/>
                    <a:pt x="3679" y="1567"/>
                  </a:cubicBezTo>
                  <a:cubicBezTo>
                    <a:pt x="3673" y="1563"/>
                    <a:pt x="3673" y="1563"/>
                    <a:pt x="3673" y="1563"/>
                  </a:cubicBezTo>
                  <a:cubicBezTo>
                    <a:pt x="3673" y="1563"/>
                    <a:pt x="3673" y="1563"/>
                    <a:pt x="3673" y="1563"/>
                  </a:cubicBezTo>
                  <a:cubicBezTo>
                    <a:pt x="3668" y="1557"/>
                    <a:pt x="3668" y="1557"/>
                    <a:pt x="3668" y="1557"/>
                  </a:cubicBezTo>
                  <a:cubicBezTo>
                    <a:pt x="3668" y="1555"/>
                    <a:pt x="3668" y="1555"/>
                    <a:pt x="3668" y="1555"/>
                  </a:cubicBezTo>
                  <a:cubicBezTo>
                    <a:pt x="3672" y="1549"/>
                    <a:pt x="3672" y="1549"/>
                    <a:pt x="3672" y="1549"/>
                  </a:cubicBezTo>
                  <a:cubicBezTo>
                    <a:pt x="3673" y="1548"/>
                    <a:pt x="3673" y="1548"/>
                    <a:pt x="3673" y="1548"/>
                  </a:cubicBezTo>
                  <a:cubicBezTo>
                    <a:pt x="3679" y="1547"/>
                    <a:pt x="3679" y="1547"/>
                    <a:pt x="3679" y="1547"/>
                  </a:cubicBezTo>
                  <a:cubicBezTo>
                    <a:pt x="3680" y="1546"/>
                    <a:pt x="3681" y="1547"/>
                    <a:pt x="3681" y="1547"/>
                  </a:cubicBezTo>
                  <a:cubicBezTo>
                    <a:pt x="3683" y="1552"/>
                    <a:pt x="3683" y="1552"/>
                    <a:pt x="3683" y="1552"/>
                  </a:cubicBezTo>
                  <a:cubicBezTo>
                    <a:pt x="3684" y="1553"/>
                    <a:pt x="3684" y="1553"/>
                    <a:pt x="3684" y="1553"/>
                  </a:cubicBezTo>
                  <a:cubicBezTo>
                    <a:pt x="3685" y="1549"/>
                    <a:pt x="3685" y="1549"/>
                    <a:pt x="3685" y="1549"/>
                  </a:cubicBezTo>
                  <a:cubicBezTo>
                    <a:pt x="3686" y="1548"/>
                    <a:pt x="3686" y="1548"/>
                    <a:pt x="3686" y="1548"/>
                  </a:cubicBezTo>
                  <a:cubicBezTo>
                    <a:pt x="3688" y="1549"/>
                    <a:pt x="3688" y="1549"/>
                    <a:pt x="3688" y="1549"/>
                  </a:cubicBezTo>
                  <a:cubicBezTo>
                    <a:pt x="3691" y="1555"/>
                    <a:pt x="3691" y="1555"/>
                    <a:pt x="3691" y="1555"/>
                  </a:cubicBezTo>
                  <a:cubicBezTo>
                    <a:pt x="3697" y="1557"/>
                    <a:pt x="3697" y="1557"/>
                    <a:pt x="3697" y="1557"/>
                  </a:cubicBezTo>
                  <a:cubicBezTo>
                    <a:pt x="3698" y="1557"/>
                    <a:pt x="3698" y="1557"/>
                    <a:pt x="3698" y="1557"/>
                  </a:cubicBezTo>
                  <a:cubicBezTo>
                    <a:pt x="3702" y="1563"/>
                    <a:pt x="3702" y="1563"/>
                    <a:pt x="3702" y="1563"/>
                  </a:cubicBezTo>
                  <a:cubicBezTo>
                    <a:pt x="3708" y="1568"/>
                    <a:pt x="3708" y="1568"/>
                    <a:pt x="3708" y="1568"/>
                  </a:cubicBezTo>
                  <a:cubicBezTo>
                    <a:pt x="3708" y="1569"/>
                    <a:pt x="3708" y="1569"/>
                    <a:pt x="3708" y="1569"/>
                  </a:cubicBezTo>
                  <a:cubicBezTo>
                    <a:pt x="3711" y="1574"/>
                    <a:pt x="3711" y="1574"/>
                    <a:pt x="3711" y="1574"/>
                  </a:cubicBezTo>
                  <a:cubicBezTo>
                    <a:pt x="3713" y="1569"/>
                    <a:pt x="3713" y="1569"/>
                    <a:pt x="3713" y="1569"/>
                  </a:cubicBezTo>
                  <a:cubicBezTo>
                    <a:pt x="3714" y="1563"/>
                    <a:pt x="3714" y="1563"/>
                    <a:pt x="3714" y="1563"/>
                  </a:cubicBezTo>
                  <a:cubicBezTo>
                    <a:pt x="3714" y="1563"/>
                    <a:pt x="3714" y="1563"/>
                    <a:pt x="3714" y="1563"/>
                  </a:cubicBezTo>
                  <a:cubicBezTo>
                    <a:pt x="3715" y="1557"/>
                    <a:pt x="3715" y="1557"/>
                    <a:pt x="3715" y="1557"/>
                  </a:cubicBezTo>
                  <a:cubicBezTo>
                    <a:pt x="3716" y="1557"/>
                    <a:pt x="3716" y="1557"/>
                    <a:pt x="3716" y="1557"/>
                  </a:cubicBezTo>
                  <a:cubicBezTo>
                    <a:pt x="3718" y="1551"/>
                    <a:pt x="3718" y="1551"/>
                    <a:pt x="3718" y="1551"/>
                  </a:cubicBezTo>
                  <a:cubicBezTo>
                    <a:pt x="3718" y="1546"/>
                    <a:pt x="3718" y="1546"/>
                    <a:pt x="3718" y="1546"/>
                  </a:cubicBezTo>
                  <a:cubicBezTo>
                    <a:pt x="3718" y="1546"/>
                    <a:pt x="3718" y="1546"/>
                    <a:pt x="3718" y="1546"/>
                  </a:cubicBezTo>
                  <a:cubicBezTo>
                    <a:pt x="3719" y="1540"/>
                    <a:pt x="3719" y="1540"/>
                    <a:pt x="3719" y="1540"/>
                  </a:cubicBezTo>
                  <a:cubicBezTo>
                    <a:pt x="3719" y="1540"/>
                    <a:pt x="3719" y="1540"/>
                    <a:pt x="3719" y="1540"/>
                  </a:cubicBezTo>
                  <a:cubicBezTo>
                    <a:pt x="3722" y="1534"/>
                    <a:pt x="3722" y="1534"/>
                    <a:pt x="3722" y="1534"/>
                  </a:cubicBezTo>
                  <a:cubicBezTo>
                    <a:pt x="3722" y="1529"/>
                    <a:pt x="3722" y="1529"/>
                    <a:pt x="3722" y="1529"/>
                  </a:cubicBezTo>
                  <a:cubicBezTo>
                    <a:pt x="3720" y="1524"/>
                    <a:pt x="3720" y="1524"/>
                    <a:pt x="3720" y="1524"/>
                  </a:cubicBezTo>
                  <a:cubicBezTo>
                    <a:pt x="3719" y="1523"/>
                    <a:pt x="3719" y="1523"/>
                    <a:pt x="3719" y="1523"/>
                  </a:cubicBezTo>
                  <a:cubicBezTo>
                    <a:pt x="3717" y="1517"/>
                    <a:pt x="3717" y="1517"/>
                    <a:pt x="3717" y="1517"/>
                  </a:cubicBezTo>
                  <a:cubicBezTo>
                    <a:pt x="3717" y="1516"/>
                    <a:pt x="3717" y="1516"/>
                    <a:pt x="3718" y="1515"/>
                  </a:cubicBezTo>
                  <a:cubicBezTo>
                    <a:pt x="3724" y="1511"/>
                    <a:pt x="3724" y="1511"/>
                    <a:pt x="3724" y="1511"/>
                  </a:cubicBezTo>
                  <a:cubicBezTo>
                    <a:pt x="3729" y="1506"/>
                    <a:pt x="3729" y="1506"/>
                    <a:pt x="3729" y="1506"/>
                  </a:cubicBezTo>
                  <a:cubicBezTo>
                    <a:pt x="3730" y="1506"/>
                    <a:pt x="3730" y="1506"/>
                    <a:pt x="3730" y="1506"/>
                  </a:cubicBezTo>
                  <a:cubicBezTo>
                    <a:pt x="3735" y="1501"/>
                    <a:pt x="3735" y="1501"/>
                    <a:pt x="3735" y="1501"/>
                  </a:cubicBezTo>
                  <a:cubicBezTo>
                    <a:pt x="3735" y="1501"/>
                    <a:pt x="3735" y="1501"/>
                    <a:pt x="3735" y="1501"/>
                  </a:cubicBezTo>
                  <a:cubicBezTo>
                    <a:pt x="3742" y="1498"/>
                    <a:pt x="3742" y="1498"/>
                    <a:pt x="3742" y="1498"/>
                  </a:cubicBezTo>
                  <a:cubicBezTo>
                    <a:pt x="3747" y="1494"/>
                    <a:pt x="3747" y="1494"/>
                    <a:pt x="3747" y="1494"/>
                  </a:cubicBezTo>
                  <a:cubicBezTo>
                    <a:pt x="3748" y="1494"/>
                    <a:pt x="3748" y="1494"/>
                    <a:pt x="3748" y="1494"/>
                  </a:cubicBezTo>
                  <a:cubicBezTo>
                    <a:pt x="3750" y="1494"/>
                    <a:pt x="3750" y="1494"/>
                    <a:pt x="3750" y="1494"/>
                  </a:cubicBezTo>
                  <a:cubicBezTo>
                    <a:pt x="3750" y="1494"/>
                    <a:pt x="3750" y="1494"/>
                    <a:pt x="3750" y="1494"/>
                  </a:cubicBezTo>
                  <a:cubicBezTo>
                    <a:pt x="3756" y="1494"/>
                    <a:pt x="3756" y="1494"/>
                    <a:pt x="3756" y="1494"/>
                  </a:cubicBezTo>
                  <a:cubicBezTo>
                    <a:pt x="3762" y="1493"/>
                    <a:pt x="3762" y="1493"/>
                    <a:pt x="3762" y="1493"/>
                  </a:cubicBezTo>
                  <a:cubicBezTo>
                    <a:pt x="3762" y="1493"/>
                    <a:pt x="3762" y="1493"/>
                    <a:pt x="3762" y="1493"/>
                  </a:cubicBezTo>
                  <a:cubicBezTo>
                    <a:pt x="3763" y="1493"/>
                    <a:pt x="3763" y="1493"/>
                    <a:pt x="3763" y="1493"/>
                  </a:cubicBezTo>
                  <a:cubicBezTo>
                    <a:pt x="3767" y="1489"/>
                    <a:pt x="3767" y="1489"/>
                    <a:pt x="3767" y="1489"/>
                  </a:cubicBezTo>
                  <a:cubicBezTo>
                    <a:pt x="3769" y="1484"/>
                    <a:pt x="3769" y="1484"/>
                    <a:pt x="3769" y="1484"/>
                  </a:cubicBezTo>
                  <a:cubicBezTo>
                    <a:pt x="3770" y="1478"/>
                    <a:pt x="3770" y="1478"/>
                    <a:pt x="3770" y="1478"/>
                  </a:cubicBezTo>
                  <a:cubicBezTo>
                    <a:pt x="3765" y="1473"/>
                    <a:pt x="3765" y="1473"/>
                    <a:pt x="3765" y="1473"/>
                  </a:cubicBezTo>
                  <a:cubicBezTo>
                    <a:pt x="3765" y="1471"/>
                    <a:pt x="3765" y="1471"/>
                    <a:pt x="3765" y="1471"/>
                  </a:cubicBezTo>
                  <a:cubicBezTo>
                    <a:pt x="3765" y="1471"/>
                    <a:pt x="3766" y="1470"/>
                    <a:pt x="3767" y="1471"/>
                  </a:cubicBezTo>
                  <a:cubicBezTo>
                    <a:pt x="3771" y="1471"/>
                    <a:pt x="3771" y="1471"/>
                    <a:pt x="3771" y="1471"/>
                  </a:cubicBezTo>
                  <a:cubicBezTo>
                    <a:pt x="3773" y="1467"/>
                    <a:pt x="3773" y="1467"/>
                    <a:pt x="3773" y="1467"/>
                  </a:cubicBezTo>
                  <a:cubicBezTo>
                    <a:pt x="3775" y="1461"/>
                    <a:pt x="3775" y="1461"/>
                    <a:pt x="3775" y="1461"/>
                  </a:cubicBezTo>
                  <a:cubicBezTo>
                    <a:pt x="3775" y="1460"/>
                    <a:pt x="3776" y="1460"/>
                    <a:pt x="3777" y="1460"/>
                  </a:cubicBezTo>
                  <a:cubicBezTo>
                    <a:pt x="3778" y="1460"/>
                    <a:pt x="3778" y="1461"/>
                    <a:pt x="3778" y="1462"/>
                  </a:cubicBezTo>
                  <a:cubicBezTo>
                    <a:pt x="3779" y="1469"/>
                    <a:pt x="3778" y="1477"/>
                    <a:pt x="3775" y="1484"/>
                  </a:cubicBezTo>
                  <a:cubicBezTo>
                    <a:pt x="3779" y="1485"/>
                    <a:pt x="3779" y="1485"/>
                    <a:pt x="3779" y="1485"/>
                  </a:cubicBezTo>
                  <a:cubicBezTo>
                    <a:pt x="3780" y="1485"/>
                    <a:pt x="3780" y="1485"/>
                    <a:pt x="3780" y="1485"/>
                  </a:cubicBezTo>
                  <a:cubicBezTo>
                    <a:pt x="3783" y="1481"/>
                    <a:pt x="3783" y="1481"/>
                    <a:pt x="3783" y="1481"/>
                  </a:cubicBezTo>
                  <a:cubicBezTo>
                    <a:pt x="3784" y="1480"/>
                    <a:pt x="3784" y="1480"/>
                    <a:pt x="3784" y="1480"/>
                  </a:cubicBezTo>
                  <a:cubicBezTo>
                    <a:pt x="3790" y="1478"/>
                    <a:pt x="3790" y="1478"/>
                    <a:pt x="3790" y="1478"/>
                  </a:cubicBezTo>
                  <a:cubicBezTo>
                    <a:pt x="3790" y="1478"/>
                    <a:pt x="3790" y="1478"/>
                    <a:pt x="3790" y="1478"/>
                  </a:cubicBezTo>
                  <a:cubicBezTo>
                    <a:pt x="3796" y="1479"/>
                    <a:pt x="3796" y="1479"/>
                    <a:pt x="3796" y="1479"/>
                  </a:cubicBezTo>
                  <a:cubicBezTo>
                    <a:pt x="3802" y="1478"/>
                    <a:pt x="3802" y="1478"/>
                    <a:pt x="3802" y="1478"/>
                  </a:cubicBezTo>
                  <a:cubicBezTo>
                    <a:pt x="3806" y="1474"/>
                    <a:pt x="3806" y="1474"/>
                    <a:pt x="3806" y="1474"/>
                  </a:cubicBezTo>
                  <a:cubicBezTo>
                    <a:pt x="3804" y="1469"/>
                    <a:pt x="3804" y="1469"/>
                    <a:pt x="3804" y="1469"/>
                  </a:cubicBezTo>
                  <a:cubicBezTo>
                    <a:pt x="3804" y="1469"/>
                    <a:pt x="3804" y="1469"/>
                    <a:pt x="3804" y="1469"/>
                  </a:cubicBezTo>
                  <a:cubicBezTo>
                    <a:pt x="3803" y="1464"/>
                    <a:pt x="3803" y="1464"/>
                    <a:pt x="3803" y="1464"/>
                  </a:cubicBezTo>
                  <a:cubicBezTo>
                    <a:pt x="3798" y="1458"/>
                    <a:pt x="3798" y="1458"/>
                    <a:pt x="3798" y="1458"/>
                  </a:cubicBezTo>
                  <a:cubicBezTo>
                    <a:pt x="3798" y="1457"/>
                    <a:pt x="3798" y="1457"/>
                    <a:pt x="3798" y="1457"/>
                  </a:cubicBezTo>
                  <a:cubicBezTo>
                    <a:pt x="3799" y="1451"/>
                    <a:pt x="3799" y="1451"/>
                    <a:pt x="3799" y="1451"/>
                  </a:cubicBezTo>
                  <a:cubicBezTo>
                    <a:pt x="3799" y="1451"/>
                    <a:pt x="3799" y="1451"/>
                    <a:pt x="3799" y="1451"/>
                  </a:cubicBezTo>
                  <a:cubicBezTo>
                    <a:pt x="3802" y="1445"/>
                    <a:pt x="3802" y="1445"/>
                    <a:pt x="3802" y="1445"/>
                  </a:cubicBezTo>
                  <a:cubicBezTo>
                    <a:pt x="3802" y="1442"/>
                    <a:pt x="3802" y="1442"/>
                    <a:pt x="3802" y="1442"/>
                  </a:cubicBezTo>
                  <a:cubicBezTo>
                    <a:pt x="3798" y="1443"/>
                    <a:pt x="3798" y="1443"/>
                    <a:pt x="3798" y="1443"/>
                  </a:cubicBezTo>
                  <a:cubicBezTo>
                    <a:pt x="3797" y="1443"/>
                    <a:pt x="3797" y="1443"/>
                    <a:pt x="3797" y="1443"/>
                  </a:cubicBezTo>
                  <a:cubicBezTo>
                    <a:pt x="3796" y="1441"/>
                    <a:pt x="3796" y="1441"/>
                    <a:pt x="3796" y="1441"/>
                  </a:cubicBezTo>
                  <a:cubicBezTo>
                    <a:pt x="3796" y="1435"/>
                    <a:pt x="3796" y="1435"/>
                    <a:pt x="3796" y="1435"/>
                  </a:cubicBezTo>
                  <a:cubicBezTo>
                    <a:pt x="3792" y="1436"/>
                    <a:pt x="3792" y="1436"/>
                    <a:pt x="3792" y="1436"/>
                  </a:cubicBezTo>
                  <a:cubicBezTo>
                    <a:pt x="3790" y="1435"/>
                    <a:pt x="3790" y="1435"/>
                    <a:pt x="3790" y="1435"/>
                  </a:cubicBezTo>
                  <a:cubicBezTo>
                    <a:pt x="3787" y="1429"/>
                    <a:pt x="3787" y="1429"/>
                    <a:pt x="3787" y="1429"/>
                  </a:cubicBezTo>
                  <a:cubicBezTo>
                    <a:pt x="3787" y="1428"/>
                    <a:pt x="3787" y="1428"/>
                    <a:pt x="3787" y="1428"/>
                  </a:cubicBezTo>
                  <a:cubicBezTo>
                    <a:pt x="3787" y="1423"/>
                    <a:pt x="3787" y="1423"/>
                    <a:pt x="3787" y="1423"/>
                  </a:cubicBezTo>
                  <a:cubicBezTo>
                    <a:pt x="3787" y="1423"/>
                    <a:pt x="3787" y="1423"/>
                    <a:pt x="3787" y="1423"/>
                  </a:cubicBezTo>
                  <a:cubicBezTo>
                    <a:pt x="3787" y="1423"/>
                    <a:pt x="3787" y="1423"/>
                    <a:pt x="3787" y="1423"/>
                  </a:cubicBezTo>
                  <a:cubicBezTo>
                    <a:pt x="3781" y="1419"/>
                    <a:pt x="3781" y="1419"/>
                    <a:pt x="3781" y="1419"/>
                  </a:cubicBezTo>
                  <a:cubicBezTo>
                    <a:pt x="3781" y="1418"/>
                    <a:pt x="3781" y="1418"/>
                    <a:pt x="3781" y="1418"/>
                  </a:cubicBezTo>
                  <a:cubicBezTo>
                    <a:pt x="3779" y="1414"/>
                    <a:pt x="3779" y="1414"/>
                    <a:pt x="3779" y="1414"/>
                  </a:cubicBezTo>
                  <a:cubicBezTo>
                    <a:pt x="3774" y="1413"/>
                    <a:pt x="3774" y="1413"/>
                    <a:pt x="3774" y="1413"/>
                  </a:cubicBezTo>
                  <a:cubicBezTo>
                    <a:pt x="3773" y="1412"/>
                    <a:pt x="3773" y="1412"/>
                    <a:pt x="3773" y="1412"/>
                  </a:cubicBezTo>
                  <a:cubicBezTo>
                    <a:pt x="3771" y="1406"/>
                    <a:pt x="3771" y="1406"/>
                    <a:pt x="3771" y="1406"/>
                  </a:cubicBezTo>
                  <a:cubicBezTo>
                    <a:pt x="3771" y="1404"/>
                    <a:pt x="3771" y="1404"/>
                    <a:pt x="3771" y="1404"/>
                  </a:cubicBezTo>
                  <a:cubicBezTo>
                    <a:pt x="3772" y="1404"/>
                    <a:pt x="3772" y="1404"/>
                    <a:pt x="3772" y="1404"/>
                  </a:cubicBezTo>
                  <a:cubicBezTo>
                    <a:pt x="3773" y="1404"/>
                    <a:pt x="3773" y="1404"/>
                    <a:pt x="3773" y="1404"/>
                  </a:cubicBezTo>
                  <a:cubicBezTo>
                    <a:pt x="3774" y="1404"/>
                    <a:pt x="3774" y="1404"/>
                    <a:pt x="3774" y="1404"/>
                  </a:cubicBezTo>
                  <a:cubicBezTo>
                    <a:pt x="3780" y="1409"/>
                    <a:pt x="3780" y="1409"/>
                    <a:pt x="3780" y="1409"/>
                  </a:cubicBezTo>
                  <a:cubicBezTo>
                    <a:pt x="3780" y="1409"/>
                    <a:pt x="3780" y="1409"/>
                    <a:pt x="3780" y="1409"/>
                  </a:cubicBezTo>
                  <a:cubicBezTo>
                    <a:pt x="3785" y="1415"/>
                    <a:pt x="3785" y="1415"/>
                    <a:pt x="3785" y="1415"/>
                  </a:cubicBezTo>
                  <a:cubicBezTo>
                    <a:pt x="3786" y="1416"/>
                    <a:pt x="3786" y="1416"/>
                    <a:pt x="3786" y="1416"/>
                  </a:cubicBezTo>
                  <a:cubicBezTo>
                    <a:pt x="3790" y="1418"/>
                    <a:pt x="3790" y="1418"/>
                    <a:pt x="3790" y="1418"/>
                  </a:cubicBezTo>
                  <a:cubicBezTo>
                    <a:pt x="3791" y="1419"/>
                    <a:pt x="3791" y="1419"/>
                    <a:pt x="3791" y="1419"/>
                  </a:cubicBezTo>
                  <a:cubicBezTo>
                    <a:pt x="3793" y="1424"/>
                    <a:pt x="3793" y="1424"/>
                    <a:pt x="3793" y="1424"/>
                  </a:cubicBezTo>
                  <a:cubicBezTo>
                    <a:pt x="3798" y="1427"/>
                    <a:pt x="3798" y="1427"/>
                    <a:pt x="3798" y="1427"/>
                  </a:cubicBezTo>
                  <a:cubicBezTo>
                    <a:pt x="3799" y="1428"/>
                    <a:pt x="3799" y="1428"/>
                    <a:pt x="3799" y="1428"/>
                  </a:cubicBezTo>
                  <a:cubicBezTo>
                    <a:pt x="3801" y="1432"/>
                    <a:pt x="3801" y="1432"/>
                    <a:pt x="3801" y="1432"/>
                  </a:cubicBezTo>
                  <a:cubicBezTo>
                    <a:pt x="3807" y="1435"/>
                    <a:pt x="3807" y="1435"/>
                    <a:pt x="3807" y="1435"/>
                  </a:cubicBezTo>
                  <a:cubicBezTo>
                    <a:pt x="3808" y="1437"/>
                    <a:pt x="3808" y="1437"/>
                    <a:pt x="3808" y="1437"/>
                  </a:cubicBezTo>
                  <a:cubicBezTo>
                    <a:pt x="3809" y="1443"/>
                    <a:pt x="3809" y="1443"/>
                    <a:pt x="3809" y="1443"/>
                  </a:cubicBezTo>
                  <a:cubicBezTo>
                    <a:pt x="3809" y="1443"/>
                    <a:pt x="3809" y="1443"/>
                    <a:pt x="3809" y="1443"/>
                  </a:cubicBezTo>
                  <a:cubicBezTo>
                    <a:pt x="3809" y="1449"/>
                    <a:pt x="3809" y="1449"/>
                    <a:pt x="3809" y="1449"/>
                  </a:cubicBezTo>
                  <a:cubicBezTo>
                    <a:pt x="3809" y="1449"/>
                    <a:pt x="3809" y="1449"/>
                    <a:pt x="3809" y="1449"/>
                  </a:cubicBezTo>
                  <a:cubicBezTo>
                    <a:pt x="3807" y="1454"/>
                    <a:pt x="3807" y="1454"/>
                    <a:pt x="3807" y="1454"/>
                  </a:cubicBezTo>
                  <a:cubicBezTo>
                    <a:pt x="3809" y="1459"/>
                    <a:pt x="3809" y="1459"/>
                    <a:pt x="3809" y="1459"/>
                  </a:cubicBezTo>
                  <a:cubicBezTo>
                    <a:pt x="3812" y="1462"/>
                    <a:pt x="3812" y="1462"/>
                    <a:pt x="3812" y="1462"/>
                  </a:cubicBezTo>
                  <a:cubicBezTo>
                    <a:pt x="3812" y="1462"/>
                    <a:pt x="3812" y="1462"/>
                    <a:pt x="3812" y="1462"/>
                  </a:cubicBezTo>
                  <a:cubicBezTo>
                    <a:pt x="3815" y="1468"/>
                    <a:pt x="3815" y="1468"/>
                    <a:pt x="3815" y="1468"/>
                  </a:cubicBezTo>
                  <a:cubicBezTo>
                    <a:pt x="3821" y="1472"/>
                    <a:pt x="3821" y="1472"/>
                    <a:pt x="3821" y="1472"/>
                  </a:cubicBezTo>
                  <a:cubicBezTo>
                    <a:pt x="3826" y="1472"/>
                    <a:pt x="3826" y="1472"/>
                    <a:pt x="3826" y="1472"/>
                  </a:cubicBezTo>
                  <a:cubicBezTo>
                    <a:pt x="3827" y="1472"/>
                    <a:pt x="3827" y="1472"/>
                    <a:pt x="3827" y="1472"/>
                  </a:cubicBezTo>
                  <a:cubicBezTo>
                    <a:pt x="3832" y="1476"/>
                    <a:pt x="3832" y="1476"/>
                    <a:pt x="3832" y="1476"/>
                  </a:cubicBezTo>
                  <a:cubicBezTo>
                    <a:pt x="3836" y="1472"/>
                    <a:pt x="3836" y="1472"/>
                    <a:pt x="3836" y="1472"/>
                  </a:cubicBezTo>
                  <a:cubicBezTo>
                    <a:pt x="3837" y="1471"/>
                    <a:pt x="3837" y="1471"/>
                    <a:pt x="3837" y="1471"/>
                  </a:cubicBezTo>
                  <a:cubicBezTo>
                    <a:pt x="3843" y="1471"/>
                    <a:pt x="3843" y="1471"/>
                    <a:pt x="3843" y="1471"/>
                  </a:cubicBezTo>
                  <a:cubicBezTo>
                    <a:pt x="3843" y="1471"/>
                    <a:pt x="3843" y="1471"/>
                    <a:pt x="3843" y="1471"/>
                  </a:cubicBezTo>
                  <a:cubicBezTo>
                    <a:pt x="3848" y="1472"/>
                    <a:pt x="3848" y="1472"/>
                    <a:pt x="3848" y="1472"/>
                  </a:cubicBezTo>
                  <a:cubicBezTo>
                    <a:pt x="3853" y="1469"/>
                    <a:pt x="3853" y="1469"/>
                    <a:pt x="3853" y="1469"/>
                  </a:cubicBezTo>
                  <a:cubicBezTo>
                    <a:pt x="3859" y="1463"/>
                    <a:pt x="3859" y="1463"/>
                    <a:pt x="3859" y="1463"/>
                  </a:cubicBezTo>
                  <a:cubicBezTo>
                    <a:pt x="3859" y="1462"/>
                    <a:pt x="3859" y="1462"/>
                    <a:pt x="3859" y="1462"/>
                  </a:cubicBezTo>
                  <a:cubicBezTo>
                    <a:pt x="3864" y="1459"/>
                    <a:pt x="3864" y="1459"/>
                    <a:pt x="3864" y="1459"/>
                  </a:cubicBezTo>
                  <a:cubicBezTo>
                    <a:pt x="3864" y="1459"/>
                    <a:pt x="3865" y="1459"/>
                    <a:pt x="3865" y="1459"/>
                  </a:cubicBezTo>
                  <a:cubicBezTo>
                    <a:pt x="3865" y="1459"/>
                    <a:pt x="3867" y="1460"/>
                    <a:pt x="3865" y="1466"/>
                  </a:cubicBezTo>
                  <a:cubicBezTo>
                    <a:pt x="3860" y="1471"/>
                    <a:pt x="3860" y="1471"/>
                    <a:pt x="3860" y="1471"/>
                  </a:cubicBezTo>
                  <a:cubicBezTo>
                    <a:pt x="3857" y="1475"/>
                    <a:pt x="3857" y="1475"/>
                    <a:pt x="3857" y="1475"/>
                  </a:cubicBezTo>
                  <a:cubicBezTo>
                    <a:pt x="3859" y="1478"/>
                    <a:pt x="3859" y="1478"/>
                    <a:pt x="3859" y="1478"/>
                  </a:cubicBezTo>
                  <a:cubicBezTo>
                    <a:pt x="3859" y="1480"/>
                    <a:pt x="3859" y="1480"/>
                    <a:pt x="3859" y="1480"/>
                  </a:cubicBezTo>
                  <a:cubicBezTo>
                    <a:pt x="3855" y="1486"/>
                    <a:pt x="3855" y="1486"/>
                    <a:pt x="3855" y="1486"/>
                  </a:cubicBezTo>
                  <a:cubicBezTo>
                    <a:pt x="3854" y="1486"/>
                    <a:pt x="3854" y="1486"/>
                    <a:pt x="3854" y="1486"/>
                  </a:cubicBezTo>
                  <a:cubicBezTo>
                    <a:pt x="3847" y="1487"/>
                    <a:pt x="3847" y="1487"/>
                    <a:pt x="3847" y="1487"/>
                  </a:cubicBezTo>
                  <a:cubicBezTo>
                    <a:pt x="3847" y="1487"/>
                    <a:pt x="3847" y="1487"/>
                    <a:pt x="3847" y="1487"/>
                  </a:cubicBezTo>
                  <a:cubicBezTo>
                    <a:pt x="3842" y="1486"/>
                    <a:pt x="3842" y="1486"/>
                    <a:pt x="3842" y="1486"/>
                  </a:cubicBezTo>
                  <a:cubicBezTo>
                    <a:pt x="3836" y="1488"/>
                    <a:pt x="3836" y="1488"/>
                    <a:pt x="3836" y="1488"/>
                  </a:cubicBezTo>
                  <a:cubicBezTo>
                    <a:pt x="3835" y="1488"/>
                    <a:pt x="3835" y="1488"/>
                    <a:pt x="3835" y="1488"/>
                  </a:cubicBezTo>
                  <a:cubicBezTo>
                    <a:pt x="3830" y="1487"/>
                    <a:pt x="3830" y="1487"/>
                    <a:pt x="3830" y="1487"/>
                  </a:cubicBezTo>
                  <a:cubicBezTo>
                    <a:pt x="3824" y="1490"/>
                    <a:pt x="3824" y="1490"/>
                    <a:pt x="3824" y="1490"/>
                  </a:cubicBezTo>
                  <a:cubicBezTo>
                    <a:pt x="3824" y="1490"/>
                    <a:pt x="3824" y="1490"/>
                    <a:pt x="3824" y="1490"/>
                  </a:cubicBezTo>
                  <a:cubicBezTo>
                    <a:pt x="3818" y="1491"/>
                    <a:pt x="3818" y="1491"/>
                    <a:pt x="3818" y="1491"/>
                  </a:cubicBezTo>
                  <a:cubicBezTo>
                    <a:pt x="3813" y="1492"/>
                    <a:pt x="3813" y="1492"/>
                    <a:pt x="3813" y="1492"/>
                  </a:cubicBezTo>
                  <a:cubicBezTo>
                    <a:pt x="3812" y="1492"/>
                    <a:pt x="3812" y="1492"/>
                    <a:pt x="3812" y="1492"/>
                  </a:cubicBezTo>
                  <a:cubicBezTo>
                    <a:pt x="3809" y="1492"/>
                    <a:pt x="3809" y="1492"/>
                    <a:pt x="3809" y="1492"/>
                  </a:cubicBezTo>
                  <a:cubicBezTo>
                    <a:pt x="3808" y="1492"/>
                    <a:pt x="3808" y="1492"/>
                    <a:pt x="3808" y="1492"/>
                  </a:cubicBezTo>
                  <a:cubicBezTo>
                    <a:pt x="3803" y="1491"/>
                    <a:pt x="3803" y="1491"/>
                    <a:pt x="3803" y="1491"/>
                  </a:cubicBezTo>
                  <a:cubicBezTo>
                    <a:pt x="3798" y="1492"/>
                    <a:pt x="3798" y="1492"/>
                    <a:pt x="3798" y="1492"/>
                  </a:cubicBezTo>
                  <a:cubicBezTo>
                    <a:pt x="3792" y="1495"/>
                    <a:pt x="3792" y="1495"/>
                    <a:pt x="3792" y="1495"/>
                  </a:cubicBezTo>
                  <a:cubicBezTo>
                    <a:pt x="3792" y="1495"/>
                    <a:pt x="3792" y="1495"/>
                    <a:pt x="3792" y="1495"/>
                  </a:cubicBezTo>
                  <a:cubicBezTo>
                    <a:pt x="3788" y="1496"/>
                    <a:pt x="3788" y="1496"/>
                    <a:pt x="3788" y="1496"/>
                  </a:cubicBezTo>
                  <a:cubicBezTo>
                    <a:pt x="3792" y="1499"/>
                    <a:pt x="3792" y="1499"/>
                    <a:pt x="3792" y="1499"/>
                  </a:cubicBezTo>
                  <a:cubicBezTo>
                    <a:pt x="3792" y="1499"/>
                    <a:pt x="3792" y="1499"/>
                    <a:pt x="3792" y="1499"/>
                  </a:cubicBezTo>
                  <a:cubicBezTo>
                    <a:pt x="3796" y="1501"/>
                    <a:pt x="3796" y="1501"/>
                    <a:pt x="3796" y="1501"/>
                  </a:cubicBezTo>
                  <a:cubicBezTo>
                    <a:pt x="3796" y="1499"/>
                    <a:pt x="3796" y="1499"/>
                    <a:pt x="3796" y="1499"/>
                  </a:cubicBezTo>
                  <a:cubicBezTo>
                    <a:pt x="3797" y="1497"/>
                    <a:pt x="3797" y="1497"/>
                    <a:pt x="3797" y="1497"/>
                  </a:cubicBezTo>
                  <a:cubicBezTo>
                    <a:pt x="3803" y="1494"/>
                    <a:pt x="3803" y="1494"/>
                    <a:pt x="3803" y="1494"/>
                  </a:cubicBezTo>
                  <a:cubicBezTo>
                    <a:pt x="3804" y="1494"/>
                    <a:pt x="3804" y="1494"/>
                    <a:pt x="3804" y="1494"/>
                  </a:cubicBezTo>
                  <a:cubicBezTo>
                    <a:pt x="3808" y="1495"/>
                    <a:pt x="3808" y="1495"/>
                    <a:pt x="3808" y="1495"/>
                  </a:cubicBezTo>
                  <a:cubicBezTo>
                    <a:pt x="3808" y="1495"/>
                    <a:pt x="3808" y="1495"/>
                    <a:pt x="3808" y="1495"/>
                  </a:cubicBezTo>
                  <a:cubicBezTo>
                    <a:pt x="3811" y="1495"/>
                    <a:pt x="3811" y="1495"/>
                    <a:pt x="3811" y="1495"/>
                  </a:cubicBezTo>
                  <a:cubicBezTo>
                    <a:pt x="3817" y="1496"/>
                    <a:pt x="3817" y="1496"/>
                    <a:pt x="3817" y="1496"/>
                  </a:cubicBezTo>
                  <a:cubicBezTo>
                    <a:pt x="3822" y="1494"/>
                    <a:pt x="3822" y="1494"/>
                    <a:pt x="3822" y="1494"/>
                  </a:cubicBezTo>
                  <a:cubicBezTo>
                    <a:pt x="3823" y="1494"/>
                    <a:pt x="3823" y="1494"/>
                    <a:pt x="3823" y="1494"/>
                  </a:cubicBezTo>
                  <a:cubicBezTo>
                    <a:pt x="3829" y="1496"/>
                    <a:pt x="3829" y="1496"/>
                    <a:pt x="3829" y="1496"/>
                  </a:cubicBezTo>
                  <a:cubicBezTo>
                    <a:pt x="3830" y="1497"/>
                    <a:pt x="3830" y="1498"/>
                    <a:pt x="3830" y="1498"/>
                  </a:cubicBezTo>
                  <a:cubicBezTo>
                    <a:pt x="3830" y="1504"/>
                    <a:pt x="3830" y="1504"/>
                    <a:pt x="3830" y="1504"/>
                  </a:cubicBezTo>
                  <a:cubicBezTo>
                    <a:pt x="3829" y="1505"/>
                    <a:pt x="3829" y="1505"/>
                    <a:pt x="3829" y="1505"/>
                  </a:cubicBezTo>
                  <a:cubicBezTo>
                    <a:pt x="3825" y="1511"/>
                    <a:pt x="3825" y="1511"/>
                    <a:pt x="3825" y="1511"/>
                  </a:cubicBezTo>
                  <a:cubicBezTo>
                    <a:pt x="3824" y="1512"/>
                    <a:pt x="3824" y="1512"/>
                    <a:pt x="3824" y="1512"/>
                  </a:cubicBezTo>
                  <a:cubicBezTo>
                    <a:pt x="3818" y="1514"/>
                    <a:pt x="3818" y="1514"/>
                    <a:pt x="3818" y="1514"/>
                  </a:cubicBezTo>
                  <a:cubicBezTo>
                    <a:pt x="3814" y="1516"/>
                    <a:pt x="3814" y="1516"/>
                    <a:pt x="3814" y="1516"/>
                  </a:cubicBezTo>
                  <a:cubicBezTo>
                    <a:pt x="3814" y="1519"/>
                    <a:pt x="3814" y="1519"/>
                    <a:pt x="3814" y="1519"/>
                  </a:cubicBezTo>
                  <a:cubicBezTo>
                    <a:pt x="3818" y="1518"/>
                    <a:pt x="3818" y="1518"/>
                    <a:pt x="3818" y="1518"/>
                  </a:cubicBezTo>
                  <a:cubicBezTo>
                    <a:pt x="3823" y="1514"/>
                    <a:pt x="3823" y="1514"/>
                    <a:pt x="3823" y="1514"/>
                  </a:cubicBezTo>
                  <a:cubicBezTo>
                    <a:pt x="3825" y="1514"/>
                    <a:pt x="3825" y="1514"/>
                    <a:pt x="3825" y="1514"/>
                  </a:cubicBezTo>
                  <a:cubicBezTo>
                    <a:pt x="3830" y="1516"/>
                    <a:pt x="3830" y="1516"/>
                    <a:pt x="3830" y="1516"/>
                  </a:cubicBezTo>
                  <a:cubicBezTo>
                    <a:pt x="3831" y="1517"/>
                    <a:pt x="3831" y="1517"/>
                    <a:pt x="3831" y="1517"/>
                  </a:cubicBezTo>
                  <a:cubicBezTo>
                    <a:pt x="3837" y="1516"/>
                    <a:pt x="3837" y="1516"/>
                    <a:pt x="3837" y="1516"/>
                  </a:cubicBezTo>
                  <a:cubicBezTo>
                    <a:pt x="3838" y="1516"/>
                    <a:pt x="3838" y="1516"/>
                    <a:pt x="3838" y="1516"/>
                  </a:cubicBezTo>
                  <a:cubicBezTo>
                    <a:pt x="3844" y="1520"/>
                    <a:pt x="3844" y="1520"/>
                    <a:pt x="3844" y="1520"/>
                  </a:cubicBezTo>
                  <a:cubicBezTo>
                    <a:pt x="3849" y="1520"/>
                    <a:pt x="3849" y="1520"/>
                    <a:pt x="3849" y="1520"/>
                  </a:cubicBezTo>
                  <a:cubicBezTo>
                    <a:pt x="3855" y="1520"/>
                    <a:pt x="3855" y="1520"/>
                    <a:pt x="3855" y="1520"/>
                  </a:cubicBezTo>
                  <a:cubicBezTo>
                    <a:pt x="3856" y="1521"/>
                    <a:pt x="3856" y="1521"/>
                    <a:pt x="3856" y="1521"/>
                  </a:cubicBezTo>
                  <a:cubicBezTo>
                    <a:pt x="3859" y="1526"/>
                    <a:pt x="3859" y="1526"/>
                    <a:pt x="3859" y="1526"/>
                  </a:cubicBezTo>
                  <a:cubicBezTo>
                    <a:pt x="3878" y="1528"/>
                    <a:pt x="3878" y="1528"/>
                    <a:pt x="3878" y="1528"/>
                  </a:cubicBezTo>
                  <a:cubicBezTo>
                    <a:pt x="3883" y="1527"/>
                    <a:pt x="3884" y="1524"/>
                    <a:pt x="3886" y="1522"/>
                  </a:cubicBezTo>
                  <a:cubicBezTo>
                    <a:pt x="3889" y="1520"/>
                    <a:pt x="3896" y="1518"/>
                    <a:pt x="3898" y="1514"/>
                  </a:cubicBezTo>
                  <a:cubicBezTo>
                    <a:pt x="3902" y="1513"/>
                    <a:pt x="3922" y="1511"/>
                    <a:pt x="3921" y="1504"/>
                  </a:cubicBezTo>
                  <a:cubicBezTo>
                    <a:pt x="3919" y="1501"/>
                    <a:pt x="3923" y="1503"/>
                    <a:pt x="3927" y="1504"/>
                  </a:cubicBezTo>
                  <a:cubicBezTo>
                    <a:pt x="3930" y="1505"/>
                    <a:pt x="3933" y="1500"/>
                    <a:pt x="3934" y="1491"/>
                  </a:cubicBezTo>
                  <a:cubicBezTo>
                    <a:pt x="3935" y="1499"/>
                    <a:pt x="3938" y="1500"/>
                    <a:pt x="3941" y="1499"/>
                  </a:cubicBezTo>
                  <a:cubicBezTo>
                    <a:pt x="3944" y="1498"/>
                    <a:pt x="3954" y="1502"/>
                    <a:pt x="3957" y="1505"/>
                  </a:cubicBezTo>
                  <a:cubicBezTo>
                    <a:pt x="3961" y="1504"/>
                    <a:pt x="3964" y="1503"/>
                    <a:pt x="3964" y="1503"/>
                  </a:cubicBezTo>
                  <a:cubicBezTo>
                    <a:pt x="3964" y="1503"/>
                    <a:pt x="3962" y="1491"/>
                    <a:pt x="3966" y="1488"/>
                  </a:cubicBezTo>
                  <a:cubicBezTo>
                    <a:pt x="3971" y="1490"/>
                    <a:pt x="3976" y="1495"/>
                    <a:pt x="3979" y="1509"/>
                  </a:cubicBezTo>
                  <a:cubicBezTo>
                    <a:pt x="3984" y="1508"/>
                    <a:pt x="3987" y="1506"/>
                    <a:pt x="3991" y="1510"/>
                  </a:cubicBezTo>
                  <a:cubicBezTo>
                    <a:pt x="3987" y="1514"/>
                    <a:pt x="3985" y="1516"/>
                    <a:pt x="3986" y="1520"/>
                  </a:cubicBezTo>
                  <a:cubicBezTo>
                    <a:pt x="3979" y="1521"/>
                    <a:pt x="3977" y="1522"/>
                    <a:pt x="3978" y="1526"/>
                  </a:cubicBezTo>
                  <a:cubicBezTo>
                    <a:pt x="3969" y="1529"/>
                    <a:pt x="3965" y="1533"/>
                    <a:pt x="3962" y="1540"/>
                  </a:cubicBezTo>
                  <a:cubicBezTo>
                    <a:pt x="3959" y="1545"/>
                    <a:pt x="3955" y="1549"/>
                    <a:pt x="3949" y="1545"/>
                  </a:cubicBezTo>
                  <a:cubicBezTo>
                    <a:pt x="3948" y="1551"/>
                    <a:pt x="3944" y="1554"/>
                    <a:pt x="3942" y="1557"/>
                  </a:cubicBezTo>
                  <a:cubicBezTo>
                    <a:pt x="3939" y="1560"/>
                    <a:pt x="3924" y="1570"/>
                    <a:pt x="3926" y="1581"/>
                  </a:cubicBezTo>
                  <a:cubicBezTo>
                    <a:pt x="3922" y="1582"/>
                    <a:pt x="3920" y="1583"/>
                    <a:pt x="3921" y="1586"/>
                  </a:cubicBezTo>
                  <a:cubicBezTo>
                    <a:pt x="3916" y="1590"/>
                    <a:pt x="3901" y="1599"/>
                    <a:pt x="3906" y="1612"/>
                  </a:cubicBezTo>
                  <a:cubicBezTo>
                    <a:pt x="3907" y="1615"/>
                    <a:pt x="3909" y="1618"/>
                    <a:pt x="3909" y="1618"/>
                  </a:cubicBezTo>
                  <a:cubicBezTo>
                    <a:pt x="3909" y="1618"/>
                    <a:pt x="3922" y="1618"/>
                    <a:pt x="3924" y="1613"/>
                  </a:cubicBezTo>
                  <a:cubicBezTo>
                    <a:pt x="3926" y="1608"/>
                    <a:pt x="3935" y="1603"/>
                    <a:pt x="3941" y="1604"/>
                  </a:cubicBezTo>
                  <a:cubicBezTo>
                    <a:pt x="3946" y="1604"/>
                    <a:pt x="3959" y="1609"/>
                    <a:pt x="3964" y="1612"/>
                  </a:cubicBezTo>
                  <a:cubicBezTo>
                    <a:pt x="3970" y="1615"/>
                    <a:pt x="3981" y="1619"/>
                    <a:pt x="3984" y="1614"/>
                  </a:cubicBezTo>
                  <a:cubicBezTo>
                    <a:pt x="3986" y="1610"/>
                    <a:pt x="3989" y="1607"/>
                    <a:pt x="3994" y="1609"/>
                  </a:cubicBezTo>
                  <a:cubicBezTo>
                    <a:pt x="3999" y="1611"/>
                    <a:pt x="4010" y="1614"/>
                    <a:pt x="4013" y="1625"/>
                  </a:cubicBezTo>
                  <a:cubicBezTo>
                    <a:pt x="4017" y="1627"/>
                    <a:pt x="4024" y="1639"/>
                    <a:pt x="4019" y="1646"/>
                  </a:cubicBezTo>
                  <a:cubicBezTo>
                    <a:pt x="4015" y="1648"/>
                    <a:pt x="4019" y="1655"/>
                    <a:pt x="4020" y="1660"/>
                  </a:cubicBezTo>
                  <a:cubicBezTo>
                    <a:pt x="4023" y="1661"/>
                    <a:pt x="4031" y="1677"/>
                    <a:pt x="4015" y="1681"/>
                  </a:cubicBezTo>
                  <a:cubicBezTo>
                    <a:pt x="4013" y="1683"/>
                    <a:pt x="4013" y="1684"/>
                    <a:pt x="4016" y="1686"/>
                  </a:cubicBezTo>
                  <a:cubicBezTo>
                    <a:pt x="4019" y="1687"/>
                    <a:pt x="4027" y="1692"/>
                    <a:pt x="4035" y="1688"/>
                  </a:cubicBezTo>
                  <a:cubicBezTo>
                    <a:pt x="4038" y="1686"/>
                    <a:pt x="4040" y="1691"/>
                    <a:pt x="4041" y="1693"/>
                  </a:cubicBezTo>
                  <a:cubicBezTo>
                    <a:pt x="4048" y="1697"/>
                    <a:pt x="4076" y="1696"/>
                    <a:pt x="4086" y="1674"/>
                  </a:cubicBezTo>
                  <a:cubicBezTo>
                    <a:pt x="4090" y="1665"/>
                    <a:pt x="4092" y="1659"/>
                    <a:pt x="4097" y="1658"/>
                  </a:cubicBezTo>
                  <a:cubicBezTo>
                    <a:pt x="4097" y="1648"/>
                    <a:pt x="4094" y="1632"/>
                    <a:pt x="4114" y="1623"/>
                  </a:cubicBezTo>
                  <a:cubicBezTo>
                    <a:pt x="4119" y="1614"/>
                    <a:pt x="4122" y="1614"/>
                    <a:pt x="4128" y="1612"/>
                  </a:cubicBezTo>
                  <a:cubicBezTo>
                    <a:pt x="4133" y="1607"/>
                    <a:pt x="4138" y="1600"/>
                    <a:pt x="4149" y="1607"/>
                  </a:cubicBezTo>
                  <a:cubicBezTo>
                    <a:pt x="4152" y="1604"/>
                    <a:pt x="4146" y="1590"/>
                    <a:pt x="4156" y="1588"/>
                  </a:cubicBezTo>
                  <a:cubicBezTo>
                    <a:pt x="4156" y="1583"/>
                    <a:pt x="4156" y="1581"/>
                    <a:pt x="4166" y="1579"/>
                  </a:cubicBezTo>
                  <a:cubicBezTo>
                    <a:pt x="4165" y="1575"/>
                    <a:pt x="4165" y="1573"/>
                    <a:pt x="4168" y="1572"/>
                  </a:cubicBezTo>
                  <a:cubicBezTo>
                    <a:pt x="4170" y="1571"/>
                    <a:pt x="4170" y="1565"/>
                    <a:pt x="4168" y="1564"/>
                  </a:cubicBezTo>
                  <a:cubicBezTo>
                    <a:pt x="4166" y="1563"/>
                    <a:pt x="4171" y="1554"/>
                    <a:pt x="4176" y="1552"/>
                  </a:cubicBezTo>
                  <a:cubicBezTo>
                    <a:pt x="4180" y="1551"/>
                    <a:pt x="4195" y="1549"/>
                    <a:pt x="4204" y="1559"/>
                  </a:cubicBezTo>
                  <a:cubicBezTo>
                    <a:pt x="4211" y="1557"/>
                    <a:pt x="4211" y="1555"/>
                    <a:pt x="4214" y="1554"/>
                  </a:cubicBezTo>
                  <a:cubicBezTo>
                    <a:pt x="4217" y="1552"/>
                    <a:pt x="4222" y="1540"/>
                    <a:pt x="4228" y="1547"/>
                  </a:cubicBezTo>
                  <a:cubicBezTo>
                    <a:pt x="4237" y="1544"/>
                    <a:pt x="4236" y="1540"/>
                    <a:pt x="4243" y="1538"/>
                  </a:cubicBezTo>
                  <a:cubicBezTo>
                    <a:pt x="4249" y="1536"/>
                    <a:pt x="4256" y="1528"/>
                    <a:pt x="4249" y="1525"/>
                  </a:cubicBezTo>
                  <a:cubicBezTo>
                    <a:pt x="4242" y="1522"/>
                    <a:pt x="4239" y="1507"/>
                    <a:pt x="4245" y="1503"/>
                  </a:cubicBezTo>
                  <a:cubicBezTo>
                    <a:pt x="4244" y="1501"/>
                    <a:pt x="4244" y="1496"/>
                    <a:pt x="4244" y="1496"/>
                  </a:cubicBezTo>
                  <a:cubicBezTo>
                    <a:pt x="4244" y="1496"/>
                    <a:pt x="4248" y="1493"/>
                    <a:pt x="4252" y="1492"/>
                  </a:cubicBezTo>
                  <a:cubicBezTo>
                    <a:pt x="4257" y="1490"/>
                    <a:pt x="4258" y="1488"/>
                    <a:pt x="4250" y="1484"/>
                  </a:cubicBezTo>
                  <a:cubicBezTo>
                    <a:pt x="4248" y="1481"/>
                    <a:pt x="4244" y="1488"/>
                    <a:pt x="4241" y="1486"/>
                  </a:cubicBezTo>
                  <a:cubicBezTo>
                    <a:pt x="4238" y="1484"/>
                    <a:pt x="4228" y="1488"/>
                    <a:pt x="4226" y="1489"/>
                  </a:cubicBezTo>
                  <a:cubicBezTo>
                    <a:pt x="4223" y="1485"/>
                    <a:pt x="4204" y="1492"/>
                    <a:pt x="4204" y="1507"/>
                  </a:cubicBezTo>
                  <a:cubicBezTo>
                    <a:pt x="4203" y="1511"/>
                    <a:pt x="4199" y="1511"/>
                    <a:pt x="4199" y="1511"/>
                  </a:cubicBezTo>
                  <a:cubicBezTo>
                    <a:pt x="4199" y="1511"/>
                    <a:pt x="4187" y="1512"/>
                    <a:pt x="4185" y="1502"/>
                  </a:cubicBezTo>
                  <a:cubicBezTo>
                    <a:pt x="4183" y="1501"/>
                    <a:pt x="4180" y="1504"/>
                    <a:pt x="4182" y="1509"/>
                  </a:cubicBezTo>
                  <a:cubicBezTo>
                    <a:pt x="4181" y="1513"/>
                    <a:pt x="4181" y="1525"/>
                    <a:pt x="4166" y="1532"/>
                  </a:cubicBezTo>
                  <a:cubicBezTo>
                    <a:pt x="4159" y="1535"/>
                    <a:pt x="4159" y="1537"/>
                    <a:pt x="4159" y="1539"/>
                  </a:cubicBezTo>
                  <a:cubicBezTo>
                    <a:pt x="4160" y="1541"/>
                    <a:pt x="4156" y="1544"/>
                    <a:pt x="4153" y="1541"/>
                  </a:cubicBezTo>
                  <a:cubicBezTo>
                    <a:pt x="4150" y="1539"/>
                    <a:pt x="4137" y="1538"/>
                    <a:pt x="4134" y="1539"/>
                  </a:cubicBezTo>
                  <a:cubicBezTo>
                    <a:pt x="4130" y="1540"/>
                    <a:pt x="4124" y="1540"/>
                    <a:pt x="4121" y="1536"/>
                  </a:cubicBezTo>
                  <a:cubicBezTo>
                    <a:pt x="4118" y="1533"/>
                    <a:pt x="4118" y="1531"/>
                    <a:pt x="4120" y="1528"/>
                  </a:cubicBezTo>
                  <a:cubicBezTo>
                    <a:pt x="4122" y="1526"/>
                    <a:pt x="4120" y="1523"/>
                    <a:pt x="4118" y="1520"/>
                  </a:cubicBezTo>
                  <a:cubicBezTo>
                    <a:pt x="4117" y="1516"/>
                    <a:pt x="4111" y="1510"/>
                    <a:pt x="4107" y="1510"/>
                  </a:cubicBezTo>
                  <a:cubicBezTo>
                    <a:pt x="4104" y="1506"/>
                    <a:pt x="4102" y="1505"/>
                    <a:pt x="4098" y="1506"/>
                  </a:cubicBezTo>
                  <a:cubicBezTo>
                    <a:pt x="4094" y="1507"/>
                    <a:pt x="4090" y="1505"/>
                    <a:pt x="4090" y="1502"/>
                  </a:cubicBezTo>
                  <a:cubicBezTo>
                    <a:pt x="4085" y="1504"/>
                    <a:pt x="4079" y="1505"/>
                    <a:pt x="4079" y="1505"/>
                  </a:cubicBezTo>
                  <a:cubicBezTo>
                    <a:pt x="4079" y="1505"/>
                    <a:pt x="4079" y="1492"/>
                    <a:pt x="4075" y="1497"/>
                  </a:cubicBezTo>
                  <a:cubicBezTo>
                    <a:pt x="4073" y="1500"/>
                    <a:pt x="4067" y="1498"/>
                    <a:pt x="4074" y="1487"/>
                  </a:cubicBezTo>
                  <a:cubicBezTo>
                    <a:pt x="4068" y="1490"/>
                    <a:pt x="4065" y="1495"/>
                    <a:pt x="4064" y="1499"/>
                  </a:cubicBezTo>
                  <a:cubicBezTo>
                    <a:pt x="4063" y="1503"/>
                    <a:pt x="4059" y="1508"/>
                    <a:pt x="4057" y="1508"/>
                  </a:cubicBezTo>
                  <a:cubicBezTo>
                    <a:pt x="4056" y="1501"/>
                    <a:pt x="4059" y="1495"/>
                    <a:pt x="4063" y="1492"/>
                  </a:cubicBezTo>
                  <a:cubicBezTo>
                    <a:pt x="4065" y="1487"/>
                    <a:pt x="4061" y="1481"/>
                    <a:pt x="4057" y="1482"/>
                  </a:cubicBezTo>
                  <a:cubicBezTo>
                    <a:pt x="4053" y="1482"/>
                    <a:pt x="4058" y="1487"/>
                    <a:pt x="4057" y="1489"/>
                  </a:cubicBezTo>
                  <a:cubicBezTo>
                    <a:pt x="4056" y="1490"/>
                    <a:pt x="4052" y="1494"/>
                    <a:pt x="4053" y="1498"/>
                  </a:cubicBezTo>
                  <a:cubicBezTo>
                    <a:pt x="4050" y="1501"/>
                    <a:pt x="4048" y="1495"/>
                    <a:pt x="4043" y="1498"/>
                  </a:cubicBezTo>
                  <a:cubicBezTo>
                    <a:pt x="4041" y="1495"/>
                    <a:pt x="4046" y="1490"/>
                    <a:pt x="4042" y="1487"/>
                  </a:cubicBezTo>
                  <a:cubicBezTo>
                    <a:pt x="4039" y="1485"/>
                    <a:pt x="4035" y="1480"/>
                    <a:pt x="4034" y="1485"/>
                  </a:cubicBezTo>
                  <a:cubicBezTo>
                    <a:pt x="4032" y="1486"/>
                    <a:pt x="4021" y="1481"/>
                    <a:pt x="4026" y="1496"/>
                  </a:cubicBezTo>
                  <a:cubicBezTo>
                    <a:pt x="4022" y="1497"/>
                    <a:pt x="4020" y="1498"/>
                    <a:pt x="4020" y="1498"/>
                  </a:cubicBezTo>
                  <a:cubicBezTo>
                    <a:pt x="4020" y="1498"/>
                    <a:pt x="4024" y="1489"/>
                    <a:pt x="4017" y="1488"/>
                  </a:cubicBezTo>
                  <a:cubicBezTo>
                    <a:pt x="4011" y="1487"/>
                    <a:pt x="4001" y="1480"/>
                    <a:pt x="4000" y="1485"/>
                  </a:cubicBezTo>
                  <a:cubicBezTo>
                    <a:pt x="4003" y="1486"/>
                    <a:pt x="4006" y="1491"/>
                    <a:pt x="4004" y="1493"/>
                  </a:cubicBezTo>
                  <a:cubicBezTo>
                    <a:pt x="4000" y="1493"/>
                    <a:pt x="3996" y="1493"/>
                    <a:pt x="3996" y="1493"/>
                  </a:cubicBezTo>
                  <a:cubicBezTo>
                    <a:pt x="3994" y="1487"/>
                    <a:pt x="3994" y="1487"/>
                    <a:pt x="3994" y="1487"/>
                  </a:cubicBezTo>
                  <a:cubicBezTo>
                    <a:pt x="3991" y="1487"/>
                    <a:pt x="3991" y="1487"/>
                    <a:pt x="3991" y="1487"/>
                  </a:cubicBezTo>
                  <a:cubicBezTo>
                    <a:pt x="3989" y="1481"/>
                    <a:pt x="3989" y="1481"/>
                    <a:pt x="3989" y="1481"/>
                  </a:cubicBezTo>
                  <a:cubicBezTo>
                    <a:pt x="3983" y="1479"/>
                    <a:pt x="3983" y="1479"/>
                    <a:pt x="3983" y="1479"/>
                  </a:cubicBezTo>
                  <a:cubicBezTo>
                    <a:pt x="3984" y="1486"/>
                    <a:pt x="3984" y="1486"/>
                    <a:pt x="3984" y="1486"/>
                  </a:cubicBezTo>
                  <a:cubicBezTo>
                    <a:pt x="3984" y="1486"/>
                    <a:pt x="3975" y="1485"/>
                    <a:pt x="3971" y="1477"/>
                  </a:cubicBezTo>
                  <a:cubicBezTo>
                    <a:pt x="3975" y="1477"/>
                    <a:pt x="3976" y="1470"/>
                    <a:pt x="3980" y="1473"/>
                  </a:cubicBezTo>
                  <a:cubicBezTo>
                    <a:pt x="3985" y="1472"/>
                    <a:pt x="3994" y="1470"/>
                    <a:pt x="3994" y="1470"/>
                  </a:cubicBezTo>
                  <a:cubicBezTo>
                    <a:pt x="3994" y="1470"/>
                    <a:pt x="4002" y="1481"/>
                    <a:pt x="4012" y="1476"/>
                  </a:cubicBezTo>
                  <a:cubicBezTo>
                    <a:pt x="4011" y="1473"/>
                    <a:pt x="4006" y="1466"/>
                    <a:pt x="4011" y="1469"/>
                  </a:cubicBezTo>
                  <a:cubicBezTo>
                    <a:pt x="4017" y="1471"/>
                    <a:pt x="4019" y="1468"/>
                    <a:pt x="4015" y="1467"/>
                  </a:cubicBezTo>
                  <a:cubicBezTo>
                    <a:pt x="4012" y="1466"/>
                    <a:pt x="4005" y="1458"/>
                    <a:pt x="4009" y="1456"/>
                  </a:cubicBezTo>
                  <a:cubicBezTo>
                    <a:pt x="4013" y="1456"/>
                    <a:pt x="4023" y="1466"/>
                    <a:pt x="4028" y="1471"/>
                  </a:cubicBezTo>
                  <a:cubicBezTo>
                    <a:pt x="4028" y="1469"/>
                    <a:pt x="4022" y="1461"/>
                    <a:pt x="4026" y="1461"/>
                  </a:cubicBezTo>
                  <a:cubicBezTo>
                    <a:pt x="4030" y="1461"/>
                    <a:pt x="4042" y="1467"/>
                    <a:pt x="4042" y="1461"/>
                  </a:cubicBezTo>
                  <a:cubicBezTo>
                    <a:pt x="4043" y="1456"/>
                    <a:pt x="4045" y="1458"/>
                    <a:pt x="4047" y="1460"/>
                  </a:cubicBezTo>
                  <a:cubicBezTo>
                    <a:pt x="4048" y="1463"/>
                    <a:pt x="4051" y="1463"/>
                    <a:pt x="4052" y="1458"/>
                  </a:cubicBezTo>
                  <a:cubicBezTo>
                    <a:pt x="4053" y="1454"/>
                    <a:pt x="4065" y="1451"/>
                    <a:pt x="4068" y="1462"/>
                  </a:cubicBezTo>
                  <a:cubicBezTo>
                    <a:pt x="4062" y="1461"/>
                    <a:pt x="4058" y="1463"/>
                    <a:pt x="4061" y="1466"/>
                  </a:cubicBezTo>
                  <a:cubicBezTo>
                    <a:pt x="4065" y="1470"/>
                    <a:pt x="4068" y="1472"/>
                    <a:pt x="4073" y="1470"/>
                  </a:cubicBezTo>
                  <a:cubicBezTo>
                    <a:pt x="4077" y="1475"/>
                    <a:pt x="4082" y="1483"/>
                    <a:pt x="4082" y="1490"/>
                  </a:cubicBezTo>
                  <a:cubicBezTo>
                    <a:pt x="4083" y="1493"/>
                    <a:pt x="4086" y="1485"/>
                    <a:pt x="4091" y="1487"/>
                  </a:cubicBezTo>
                  <a:cubicBezTo>
                    <a:pt x="4086" y="1482"/>
                    <a:pt x="4070" y="1458"/>
                    <a:pt x="4068" y="1451"/>
                  </a:cubicBezTo>
                  <a:cubicBezTo>
                    <a:pt x="4066" y="1445"/>
                    <a:pt x="4068" y="1441"/>
                    <a:pt x="4073" y="1439"/>
                  </a:cubicBezTo>
                  <a:cubicBezTo>
                    <a:pt x="4078" y="1437"/>
                    <a:pt x="4089" y="1432"/>
                    <a:pt x="4089" y="1415"/>
                  </a:cubicBezTo>
                  <a:cubicBezTo>
                    <a:pt x="4090" y="1409"/>
                    <a:pt x="4088" y="1405"/>
                    <a:pt x="4083" y="1402"/>
                  </a:cubicBezTo>
                  <a:cubicBezTo>
                    <a:pt x="4088" y="1402"/>
                    <a:pt x="4092" y="1400"/>
                    <a:pt x="4097" y="1416"/>
                  </a:cubicBezTo>
                  <a:cubicBezTo>
                    <a:pt x="4101" y="1415"/>
                    <a:pt x="4104" y="1414"/>
                    <a:pt x="4104" y="1414"/>
                  </a:cubicBezTo>
                  <a:cubicBezTo>
                    <a:pt x="4104" y="1414"/>
                    <a:pt x="4110" y="1393"/>
                    <a:pt x="4122" y="1387"/>
                  </a:cubicBezTo>
                  <a:cubicBezTo>
                    <a:pt x="4124" y="1372"/>
                    <a:pt x="4130" y="1358"/>
                    <a:pt x="4161" y="1349"/>
                  </a:cubicBezTo>
                  <a:cubicBezTo>
                    <a:pt x="4165" y="1355"/>
                    <a:pt x="4167" y="1354"/>
                    <a:pt x="4167" y="1350"/>
                  </a:cubicBezTo>
                  <a:cubicBezTo>
                    <a:pt x="4168" y="1345"/>
                    <a:pt x="4181" y="1320"/>
                    <a:pt x="4204" y="1320"/>
                  </a:cubicBezTo>
                  <a:cubicBezTo>
                    <a:pt x="4211" y="1302"/>
                    <a:pt x="4230" y="1278"/>
                    <a:pt x="4239" y="1288"/>
                  </a:cubicBezTo>
                  <a:cubicBezTo>
                    <a:pt x="4242" y="1273"/>
                    <a:pt x="4245" y="1258"/>
                    <a:pt x="4252" y="1256"/>
                  </a:cubicBezTo>
                  <a:cubicBezTo>
                    <a:pt x="4272" y="1251"/>
                    <a:pt x="4264" y="1247"/>
                    <a:pt x="4285" y="1241"/>
                  </a:cubicBezTo>
                  <a:cubicBezTo>
                    <a:pt x="4289" y="1237"/>
                    <a:pt x="4293" y="1236"/>
                    <a:pt x="4295" y="1245"/>
                  </a:cubicBezTo>
                  <a:cubicBezTo>
                    <a:pt x="4297" y="1240"/>
                    <a:pt x="4301" y="1237"/>
                    <a:pt x="4301" y="1237"/>
                  </a:cubicBezTo>
                  <a:cubicBezTo>
                    <a:pt x="4298" y="1228"/>
                    <a:pt x="4296" y="1218"/>
                    <a:pt x="4298" y="1213"/>
                  </a:cubicBezTo>
                  <a:cubicBezTo>
                    <a:pt x="4300" y="1208"/>
                    <a:pt x="4298" y="1205"/>
                    <a:pt x="4293" y="1208"/>
                  </a:cubicBezTo>
                  <a:cubicBezTo>
                    <a:pt x="4287" y="1210"/>
                    <a:pt x="4287" y="1205"/>
                    <a:pt x="4288" y="1200"/>
                  </a:cubicBezTo>
                  <a:cubicBezTo>
                    <a:pt x="4290" y="1196"/>
                    <a:pt x="4288" y="1194"/>
                    <a:pt x="4286" y="1185"/>
                  </a:cubicBezTo>
                  <a:cubicBezTo>
                    <a:pt x="4284" y="1175"/>
                    <a:pt x="4283" y="1167"/>
                    <a:pt x="4293" y="1163"/>
                  </a:cubicBezTo>
                  <a:cubicBezTo>
                    <a:pt x="4303" y="1160"/>
                    <a:pt x="4305" y="1155"/>
                    <a:pt x="4306" y="1151"/>
                  </a:cubicBezTo>
                  <a:cubicBezTo>
                    <a:pt x="4307" y="1147"/>
                    <a:pt x="4307" y="1146"/>
                    <a:pt x="4313" y="1145"/>
                  </a:cubicBezTo>
                  <a:cubicBezTo>
                    <a:pt x="4305" y="1118"/>
                    <a:pt x="4320" y="1118"/>
                    <a:pt x="4329" y="1115"/>
                  </a:cubicBezTo>
                  <a:cubicBezTo>
                    <a:pt x="4338" y="1120"/>
                    <a:pt x="4343" y="1112"/>
                    <a:pt x="4347" y="1109"/>
                  </a:cubicBezTo>
                  <a:cubicBezTo>
                    <a:pt x="4352" y="1105"/>
                    <a:pt x="4355" y="1108"/>
                    <a:pt x="4357" y="1108"/>
                  </a:cubicBezTo>
                  <a:cubicBezTo>
                    <a:pt x="4358" y="1107"/>
                    <a:pt x="4367" y="1102"/>
                    <a:pt x="4380" y="1099"/>
                  </a:cubicBezTo>
                  <a:cubicBezTo>
                    <a:pt x="4393" y="1096"/>
                    <a:pt x="4381" y="1081"/>
                    <a:pt x="4380" y="1076"/>
                  </a:cubicBezTo>
                  <a:cubicBezTo>
                    <a:pt x="4375" y="1074"/>
                    <a:pt x="4376" y="1068"/>
                    <a:pt x="4380" y="1066"/>
                  </a:cubicBezTo>
                  <a:cubicBezTo>
                    <a:pt x="4373" y="1049"/>
                    <a:pt x="4381" y="1044"/>
                    <a:pt x="4381" y="1038"/>
                  </a:cubicBezTo>
                  <a:cubicBezTo>
                    <a:pt x="4382" y="1032"/>
                    <a:pt x="4375" y="1037"/>
                    <a:pt x="4372" y="1038"/>
                  </a:cubicBezTo>
                  <a:cubicBezTo>
                    <a:pt x="4369" y="1039"/>
                    <a:pt x="4366" y="1040"/>
                    <a:pt x="4368" y="1035"/>
                  </a:cubicBezTo>
                  <a:cubicBezTo>
                    <a:pt x="4371" y="1029"/>
                    <a:pt x="4363" y="1020"/>
                    <a:pt x="4357" y="1019"/>
                  </a:cubicBezTo>
                  <a:cubicBezTo>
                    <a:pt x="4355" y="1004"/>
                    <a:pt x="4347" y="1009"/>
                    <a:pt x="4343" y="1011"/>
                  </a:cubicBezTo>
                  <a:cubicBezTo>
                    <a:pt x="4339" y="1012"/>
                    <a:pt x="4338" y="1010"/>
                    <a:pt x="4336" y="1005"/>
                  </a:cubicBezTo>
                  <a:cubicBezTo>
                    <a:pt x="4339" y="997"/>
                    <a:pt x="4334" y="997"/>
                    <a:pt x="4334" y="988"/>
                  </a:cubicBezTo>
                  <a:cubicBezTo>
                    <a:pt x="4334" y="980"/>
                    <a:pt x="4339" y="977"/>
                    <a:pt x="4346" y="980"/>
                  </a:cubicBezTo>
                  <a:cubicBezTo>
                    <a:pt x="4353" y="984"/>
                    <a:pt x="4358" y="972"/>
                    <a:pt x="4355" y="965"/>
                  </a:cubicBezTo>
                  <a:cubicBezTo>
                    <a:pt x="4352" y="957"/>
                    <a:pt x="4347" y="968"/>
                    <a:pt x="4341" y="970"/>
                  </a:cubicBezTo>
                  <a:cubicBezTo>
                    <a:pt x="4328" y="974"/>
                    <a:pt x="4319" y="965"/>
                    <a:pt x="4317" y="961"/>
                  </a:cubicBezTo>
                  <a:cubicBezTo>
                    <a:pt x="4316" y="957"/>
                    <a:pt x="4327" y="951"/>
                    <a:pt x="4335" y="947"/>
                  </a:cubicBezTo>
                  <a:cubicBezTo>
                    <a:pt x="4331" y="937"/>
                    <a:pt x="4341" y="922"/>
                    <a:pt x="4339" y="914"/>
                  </a:cubicBezTo>
                  <a:cubicBezTo>
                    <a:pt x="4336" y="906"/>
                    <a:pt x="4326" y="900"/>
                    <a:pt x="4323" y="899"/>
                  </a:cubicBezTo>
                  <a:cubicBezTo>
                    <a:pt x="4320" y="897"/>
                    <a:pt x="4318" y="892"/>
                    <a:pt x="4322" y="886"/>
                  </a:cubicBezTo>
                  <a:cubicBezTo>
                    <a:pt x="4328" y="877"/>
                    <a:pt x="4318" y="880"/>
                    <a:pt x="4310" y="882"/>
                  </a:cubicBezTo>
                  <a:cubicBezTo>
                    <a:pt x="4308" y="894"/>
                    <a:pt x="4297" y="897"/>
                    <a:pt x="4296" y="896"/>
                  </a:cubicBezTo>
                  <a:cubicBezTo>
                    <a:pt x="4294" y="894"/>
                    <a:pt x="4291" y="894"/>
                    <a:pt x="4287" y="895"/>
                  </a:cubicBezTo>
                  <a:cubicBezTo>
                    <a:pt x="4284" y="896"/>
                    <a:pt x="4279" y="892"/>
                    <a:pt x="4276" y="886"/>
                  </a:cubicBezTo>
                  <a:cubicBezTo>
                    <a:pt x="4272" y="879"/>
                    <a:pt x="4260" y="884"/>
                    <a:pt x="4259" y="886"/>
                  </a:cubicBezTo>
                  <a:cubicBezTo>
                    <a:pt x="4252" y="899"/>
                    <a:pt x="4241" y="884"/>
                    <a:pt x="4238" y="880"/>
                  </a:cubicBezTo>
                  <a:cubicBezTo>
                    <a:pt x="4235" y="876"/>
                    <a:pt x="4234" y="877"/>
                    <a:pt x="4232" y="884"/>
                  </a:cubicBezTo>
                  <a:cubicBezTo>
                    <a:pt x="4230" y="890"/>
                    <a:pt x="4222" y="897"/>
                    <a:pt x="4218" y="893"/>
                  </a:cubicBezTo>
                  <a:cubicBezTo>
                    <a:pt x="4215" y="889"/>
                    <a:pt x="4211" y="889"/>
                    <a:pt x="4206" y="891"/>
                  </a:cubicBezTo>
                  <a:cubicBezTo>
                    <a:pt x="4201" y="893"/>
                    <a:pt x="4198" y="890"/>
                    <a:pt x="4192" y="886"/>
                  </a:cubicBezTo>
                  <a:cubicBezTo>
                    <a:pt x="4182" y="891"/>
                    <a:pt x="4169" y="893"/>
                    <a:pt x="4169" y="893"/>
                  </a:cubicBezTo>
                  <a:cubicBezTo>
                    <a:pt x="4168" y="889"/>
                    <a:pt x="4168" y="889"/>
                    <a:pt x="4168" y="889"/>
                  </a:cubicBezTo>
                  <a:cubicBezTo>
                    <a:pt x="4166" y="883"/>
                    <a:pt x="4161" y="885"/>
                    <a:pt x="4155" y="888"/>
                  </a:cubicBezTo>
                  <a:cubicBezTo>
                    <a:pt x="4150" y="890"/>
                    <a:pt x="4153" y="892"/>
                    <a:pt x="4155" y="896"/>
                  </a:cubicBezTo>
                  <a:cubicBezTo>
                    <a:pt x="4157" y="900"/>
                    <a:pt x="4158" y="905"/>
                    <a:pt x="4154" y="906"/>
                  </a:cubicBezTo>
                  <a:cubicBezTo>
                    <a:pt x="4151" y="907"/>
                    <a:pt x="4150" y="909"/>
                    <a:pt x="4147" y="913"/>
                  </a:cubicBezTo>
                  <a:cubicBezTo>
                    <a:pt x="4138" y="901"/>
                    <a:pt x="4125" y="898"/>
                    <a:pt x="4118" y="903"/>
                  </a:cubicBezTo>
                  <a:cubicBezTo>
                    <a:pt x="4116" y="898"/>
                    <a:pt x="4110" y="893"/>
                    <a:pt x="4105" y="891"/>
                  </a:cubicBezTo>
                  <a:cubicBezTo>
                    <a:pt x="4102" y="889"/>
                    <a:pt x="4100" y="886"/>
                    <a:pt x="4099" y="878"/>
                  </a:cubicBezTo>
                  <a:cubicBezTo>
                    <a:pt x="4087" y="882"/>
                    <a:pt x="4084" y="877"/>
                    <a:pt x="4082" y="871"/>
                  </a:cubicBezTo>
                  <a:cubicBezTo>
                    <a:pt x="4080" y="865"/>
                    <a:pt x="4069" y="874"/>
                    <a:pt x="4068" y="879"/>
                  </a:cubicBezTo>
                  <a:cubicBezTo>
                    <a:pt x="4066" y="884"/>
                    <a:pt x="4058" y="892"/>
                    <a:pt x="4049" y="894"/>
                  </a:cubicBezTo>
                  <a:cubicBezTo>
                    <a:pt x="4030" y="900"/>
                    <a:pt x="4032" y="919"/>
                    <a:pt x="4029" y="920"/>
                  </a:cubicBezTo>
                  <a:cubicBezTo>
                    <a:pt x="4026" y="921"/>
                    <a:pt x="4023" y="922"/>
                    <a:pt x="4022" y="919"/>
                  </a:cubicBezTo>
                  <a:cubicBezTo>
                    <a:pt x="4021" y="917"/>
                    <a:pt x="4018" y="914"/>
                    <a:pt x="4013" y="913"/>
                  </a:cubicBezTo>
                  <a:cubicBezTo>
                    <a:pt x="4009" y="911"/>
                    <a:pt x="4006" y="914"/>
                    <a:pt x="4005" y="918"/>
                  </a:cubicBezTo>
                  <a:cubicBezTo>
                    <a:pt x="4003" y="922"/>
                    <a:pt x="3998" y="924"/>
                    <a:pt x="3994" y="918"/>
                  </a:cubicBezTo>
                  <a:cubicBezTo>
                    <a:pt x="3987" y="903"/>
                    <a:pt x="3975" y="911"/>
                    <a:pt x="3968" y="913"/>
                  </a:cubicBezTo>
                  <a:cubicBezTo>
                    <a:pt x="3955" y="917"/>
                    <a:pt x="3955" y="929"/>
                    <a:pt x="3951" y="931"/>
                  </a:cubicBezTo>
                  <a:cubicBezTo>
                    <a:pt x="3947" y="933"/>
                    <a:pt x="3943" y="932"/>
                    <a:pt x="3942" y="928"/>
                  </a:cubicBezTo>
                  <a:cubicBezTo>
                    <a:pt x="3941" y="925"/>
                    <a:pt x="3939" y="919"/>
                    <a:pt x="3936" y="921"/>
                  </a:cubicBezTo>
                  <a:cubicBezTo>
                    <a:pt x="3928" y="923"/>
                    <a:pt x="3916" y="905"/>
                    <a:pt x="3919" y="902"/>
                  </a:cubicBezTo>
                  <a:cubicBezTo>
                    <a:pt x="3922" y="899"/>
                    <a:pt x="3920" y="896"/>
                    <a:pt x="3919" y="891"/>
                  </a:cubicBezTo>
                  <a:cubicBezTo>
                    <a:pt x="3917" y="885"/>
                    <a:pt x="3909" y="881"/>
                    <a:pt x="3907" y="878"/>
                  </a:cubicBezTo>
                  <a:cubicBezTo>
                    <a:pt x="3905" y="875"/>
                    <a:pt x="3906" y="871"/>
                    <a:pt x="3901" y="871"/>
                  </a:cubicBezTo>
                  <a:cubicBezTo>
                    <a:pt x="3897" y="872"/>
                    <a:pt x="3896" y="864"/>
                    <a:pt x="3899" y="861"/>
                  </a:cubicBezTo>
                  <a:cubicBezTo>
                    <a:pt x="3902" y="857"/>
                    <a:pt x="3892" y="857"/>
                    <a:pt x="3887" y="860"/>
                  </a:cubicBezTo>
                  <a:cubicBezTo>
                    <a:pt x="3882" y="864"/>
                    <a:pt x="3879" y="860"/>
                    <a:pt x="3877" y="853"/>
                  </a:cubicBezTo>
                  <a:cubicBezTo>
                    <a:pt x="3876" y="847"/>
                    <a:pt x="3872" y="845"/>
                    <a:pt x="3870" y="845"/>
                  </a:cubicBezTo>
                  <a:cubicBezTo>
                    <a:pt x="3867" y="845"/>
                    <a:pt x="3865" y="846"/>
                    <a:pt x="3865" y="846"/>
                  </a:cubicBezTo>
                  <a:cubicBezTo>
                    <a:pt x="3863" y="847"/>
                    <a:pt x="3860" y="849"/>
                    <a:pt x="3858" y="852"/>
                  </a:cubicBezTo>
                  <a:cubicBezTo>
                    <a:pt x="3855" y="858"/>
                    <a:pt x="3844" y="860"/>
                    <a:pt x="3844" y="860"/>
                  </a:cubicBezTo>
                  <a:cubicBezTo>
                    <a:pt x="3839" y="854"/>
                    <a:pt x="3839" y="854"/>
                    <a:pt x="3839" y="854"/>
                  </a:cubicBezTo>
                  <a:cubicBezTo>
                    <a:pt x="3833" y="856"/>
                    <a:pt x="3833" y="856"/>
                    <a:pt x="3833" y="856"/>
                  </a:cubicBezTo>
                  <a:cubicBezTo>
                    <a:pt x="3828" y="856"/>
                    <a:pt x="3828" y="856"/>
                    <a:pt x="3828" y="856"/>
                  </a:cubicBezTo>
                  <a:cubicBezTo>
                    <a:pt x="3824" y="857"/>
                    <a:pt x="3824" y="857"/>
                    <a:pt x="3824" y="857"/>
                  </a:cubicBezTo>
                  <a:cubicBezTo>
                    <a:pt x="3818" y="857"/>
                    <a:pt x="3818" y="857"/>
                    <a:pt x="3818" y="857"/>
                  </a:cubicBezTo>
                  <a:cubicBezTo>
                    <a:pt x="3813" y="863"/>
                    <a:pt x="3813" y="863"/>
                    <a:pt x="3813" y="863"/>
                  </a:cubicBezTo>
                  <a:cubicBezTo>
                    <a:pt x="3806" y="863"/>
                    <a:pt x="3806" y="863"/>
                    <a:pt x="3806" y="863"/>
                  </a:cubicBezTo>
                  <a:cubicBezTo>
                    <a:pt x="3806" y="863"/>
                    <a:pt x="3806" y="861"/>
                    <a:pt x="3808" y="860"/>
                  </a:cubicBezTo>
                  <a:cubicBezTo>
                    <a:pt x="3810" y="859"/>
                    <a:pt x="3809" y="853"/>
                    <a:pt x="3809" y="851"/>
                  </a:cubicBezTo>
                  <a:cubicBezTo>
                    <a:pt x="3809" y="848"/>
                    <a:pt x="3806" y="847"/>
                    <a:pt x="3805" y="848"/>
                  </a:cubicBezTo>
                  <a:cubicBezTo>
                    <a:pt x="3801" y="850"/>
                    <a:pt x="3799" y="837"/>
                    <a:pt x="3798" y="832"/>
                  </a:cubicBezTo>
                  <a:cubicBezTo>
                    <a:pt x="3797" y="827"/>
                    <a:pt x="3789" y="825"/>
                    <a:pt x="3788" y="822"/>
                  </a:cubicBezTo>
                  <a:cubicBezTo>
                    <a:pt x="3786" y="818"/>
                    <a:pt x="3781" y="820"/>
                    <a:pt x="3782" y="816"/>
                  </a:cubicBezTo>
                  <a:cubicBezTo>
                    <a:pt x="3783" y="811"/>
                    <a:pt x="3795" y="805"/>
                    <a:pt x="3800" y="802"/>
                  </a:cubicBezTo>
                  <a:cubicBezTo>
                    <a:pt x="3805" y="800"/>
                    <a:pt x="3794" y="789"/>
                    <a:pt x="3794" y="789"/>
                  </a:cubicBezTo>
                  <a:cubicBezTo>
                    <a:pt x="3794" y="789"/>
                    <a:pt x="3786" y="785"/>
                    <a:pt x="3783" y="785"/>
                  </a:cubicBezTo>
                  <a:cubicBezTo>
                    <a:pt x="3780" y="785"/>
                    <a:pt x="3777" y="784"/>
                    <a:pt x="3776" y="781"/>
                  </a:cubicBezTo>
                  <a:cubicBezTo>
                    <a:pt x="3775" y="779"/>
                    <a:pt x="3772" y="780"/>
                    <a:pt x="3770" y="781"/>
                  </a:cubicBezTo>
                  <a:cubicBezTo>
                    <a:pt x="3768" y="783"/>
                    <a:pt x="3767" y="780"/>
                    <a:pt x="3767" y="777"/>
                  </a:cubicBezTo>
                  <a:cubicBezTo>
                    <a:pt x="3767" y="774"/>
                    <a:pt x="3763" y="771"/>
                    <a:pt x="3762" y="770"/>
                  </a:cubicBezTo>
                  <a:cubicBezTo>
                    <a:pt x="3760" y="769"/>
                    <a:pt x="3758" y="757"/>
                    <a:pt x="3758" y="757"/>
                  </a:cubicBezTo>
                  <a:cubicBezTo>
                    <a:pt x="3753" y="754"/>
                    <a:pt x="3753" y="754"/>
                    <a:pt x="3753" y="754"/>
                  </a:cubicBezTo>
                  <a:cubicBezTo>
                    <a:pt x="3745" y="751"/>
                    <a:pt x="3745" y="751"/>
                    <a:pt x="3745" y="751"/>
                  </a:cubicBezTo>
                  <a:cubicBezTo>
                    <a:pt x="3739" y="746"/>
                    <a:pt x="3739" y="746"/>
                    <a:pt x="3739" y="746"/>
                  </a:cubicBezTo>
                  <a:cubicBezTo>
                    <a:pt x="3739" y="746"/>
                    <a:pt x="3736" y="744"/>
                    <a:pt x="3730" y="742"/>
                  </a:cubicBezTo>
                  <a:cubicBezTo>
                    <a:pt x="3725" y="740"/>
                    <a:pt x="3716" y="749"/>
                    <a:pt x="3713" y="756"/>
                  </a:cubicBezTo>
                  <a:cubicBezTo>
                    <a:pt x="3711" y="752"/>
                    <a:pt x="3707" y="749"/>
                    <a:pt x="3705" y="751"/>
                  </a:cubicBezTo>
                  <a:cubicBezTo>
                    <a:pt x="3698" y="755"/>
                    <a:pt x="3686" y="755"/>
                    <a:pt x="3686" y="755"/>
                  </a:cubicBezTo>
                  <a:cubicBezTo>
                    <a:pt x="3683" y="760"/>
                    <a:pt x="3683" y="760"/>
                    <a:pt x="3683" y="760"/>
                  </a:cubicBezTo>
                  <a:cubicBezTo>
                    <a:pt x="3677" y="766"/>
                    <a:pt x="3677" y="766"/>
                    <a:pt x="3677" y="766"/>
                  </a:cubicBezTo>
                  <a:cubicBezTo>
                    <a:pt x="3674" y="772"/>
                    <a:pt x="3674" y="772"/>
                    <a:pt x="3674" y="772"/>
                  </a:cubicBezTo>
                  <a:cubicBezTo>
                    <a:pt x="3669" y="777"/>
                    <a:pt x="3669" y="777"/>
                    <a:pt x="3669" y="777"/>
                  </a:cubicBezTo>
                  <a:cubicBezTo>
                    <a:pt x="3663" y="777"/>
                    <a:pt x="3663" y="777"/>
                    <a:pt x="3663" y="777"/>
                  </a:cubicBezTo>
                  <a:cubicBezTo>
                    <a:pt x="3663" y="777"/>
                    <a:pt x="3661" y="777"/>
                    <a:pt x="3657" y="779"/>
                  </a:cubicBezTo>
                  <a:cubicBezTo>
                    <a:pt x="3653" y="781"/>
                    <a:pt x="3644" y="778"/>
                    <a:pt x="3642" y="777"/>
                  </a:cubicBezTo>
                  <a:cubicBezTo>
                    <a:pt x="3639" y="776"/>
                    <a:pt x="3628" y="779"/>
                    <a:pt x="3628" y="779"/>
                  </a:cubicBezTo>
                  <a:cubicBezTo>
                    <a:pt x="3627" y="786"/>
                    <a:pt x="3627" y="786"/>
                    <a:pt x="3627" y="786"/>
                  </a:cubicBezTo>
                  <a:cubicBezTo>
                    <a:pt x="3630" y="791"/>
                    <a:pt x="3630" y="791"/>
                    <a:pt x="3630" y="791"/>
                  </a:cubicBezTo>
                  <a:cubicBezTo>
                    <a:pt x="3629" y="795"/>
                    <a:pt x="3629" y="795"/>
                    <a:pt x="3629" y="795"/>
                  </a:cubicBezTo>
                  <a:cubicBezTo>
                    <a:pt x="3629" y="795"/>
                    <a:pt x="3630" y="798"/>
                    <a:pt x="3630" y="801"/>
                  </a:cubicBezTo>
                  <a:cubicBezTo>
                    <a:pt x="3631" y="809"/>
                    <a:pt x="3625" y="814"/>
                    <a:pt x="3623" y="817"/>
                  </a:cubicBezTo>
                  <a:cubicBezTo>
                    <a:pt x="3620" y="820"/>
                    <a:pt x="3613" y="821"/>
                    <a:pt x="3613" y="821"/>
                  </a:cubicBezTo>
                  <a:cubicBezTo>
                    <a:pt x="3608" y="822"/>
                    <a:pt x="3604" y="825"/>
                    <a:pt x="3604" y="825"/>
                  </a:cubicBezTo>
                  <a:cubicBezTo>
                    <a:pt x="3598" y="819"/>
                    <a:pt x="3598" y="819"/>
                    <a:pt x="3598" y="819"/>
                  </a:cubicBezTo>
                  <a:cubicBezTo>
                    <a:pt x="3592" y="821"/>
                    <a:pt x="3592" y="821"/>
                    <a:pt x="3592" y="821"/>
                  </a:cubicBezTo>
                  <a:cubicBezTo>
                    <a:pt x="3592" y="821"/>
                    <a:pt x="3592" y="821"/>
                    <a:pt x="3592" y="821"/>
                  </a:cubicBezTo>
                  <a:cubicBezTo>
                    <a:pt x="3591" y="817"/>
                    <a:pt x="3589" y="812"/>
                    <a:pt x="3588" y="812"/>
                  </a:cubicBezTo>
                  <a:cubicBezTo>
                    <a:pt x="3586" y="812"/>
                    <a:pt x="3582" y="810"/>
                    <a:pt x="3580" y="807"/>
                  </a:cubicBezTo>
                  <a:cubicBezTo>
                    <a:pt x="3578" y="804"/>
                    <a:pt x="3573" y="802"/>
                    <a:pt x="3573" y="802"/>
                  </a:cubicBezTo>
                  <a:cubicBezTo>
                    <a:pt x="3570" y="802"/>
                    <a:pt x="3570" y="799"/>
                    <a:pt x="3570" y="796"/>
                  </a:cubicBezTo>
                  <a:cubicBezTo>
                    <a:pt x="3571" y="793"/>
                    <a:pt x="3570" y="793"/>
                    <a:pt x="3568" y="790"/>
                  </a:cubicBezTo>
                  <a:cubicBezTo>
                    <a:pt x="3567" y="788"/>
                    <a:pt x="3566" y="786"/>
                    <a:pt x="3565" y="783"/>
                  </a:cubicBezTo>
                  <a:cubicBezTo>
                    <a:pt x="3565" y="780"/>
                    <a:pt x="3564" y="776"/>
                    <a:pt x="3563" y="775"/>
                  </a:cubicBezTo>
                  <a:cubicBezTo>
                    <a:pt x="3562" y="774"/>
                    <a:pt x="3562" y="772"/>
                    <a:pt x="3562" y="770"/>
                  </a:cubicBezTo>
                  <a:cubicBezTo>
                    <a:pt x="3562" y="767"/>
                    <a:pt x="3558" y="765"/>
                    <a:pt x="3554" y="762"/>
                  </a:cubicBezTo>
                  <a:cubicBezTo>
                    <a:pt x="3550" y="760"/>
                    <a:pt x="3550" y="758"/>
                    <a:pt x="3551" y="757"/>
                  </a:cubicBezTo>
                  <a:cubicBezTo>
                    <a:pt x="3553" y="756"/>
                    <a:pt x="3554" y="755"/>
                    <a:pt x="3552" y="747"/>
                  </a:cubicBezTo>
                  <a:cubicBezTo>
                    <a:pt x="3551" y="740"/>
                    <a:pt x="3542" y="736"/>
                    <a:pt x="3538" y="736"/>
                  </a:cubicBezTo>
                  <a:cubicBezTo>
                    <a:pt x="3535" y="736"/>
                    <a:pt x="3532" y="732"/>
                    <a:pt x="3530" y="729"/>
                  </a:cubicBezTo>
                  <a:cubicBezTo>
                    <a:pt x="3528" y="725"/>
                    <a:pt x="3525" y="722"/>
                    <a:pt x="3523" y="721"/>
                  </a:cubicBezTo>
                  <a:cubicBezTo>
                    <a:pt x="3521" y="719"/>
                    <a:pt x="3523" y="710"/>
                    <a:pt x="3524" y="708"/>
                  </a:cubicBezTo>
                  <a:cubicBezTo>
                    <a:pt x="3525" y="706"/>
                    <a:pt x="3524" y="701"/>
                    <a:pt x="3524" y="701"/>
                  </a:cubicBezTo>
                  <a:cubicBezTo>
                    <a:pt x="3524" y="701"/>
                    <a:pt x="3525" y="699"/>
                    <a:pt x="3527" y="696"/>
                  </a:cubicBezTo>
                  <a:cubicBezTo>
                    <a:pt x="3529" y="694"/>
                    <a:pt x="3534" y="695"/>
                    <a:pt x="3534" y="695"/>
                  </a:cubicBezTo>
                  <a:cubicBezTo>
                    <a:pt x="3540" y="691"/>
                    <a:pt x="3540" y="691"/>
                    <a:pt x="3540" y="691"/>
                  </a:cubicBezTo>
                  <a:cubicBezTo>
                    <a:pt x="3547" y="691"/>
                    <a:pt x="3547" y="691"/>
                    <a:pt x="3547" y="691"/>
                  </a:cubicBezTo>
                  <a:cubicBezTo>
                    <a:pt x="3558" y="697"/>
                    <a:pt x="3558" y="697"/>
                    <a:pt x="3558" y="697"/>
                  </a:cubicBezTo>
                  <a:cubicBezTo>
                    <a:pt x="3564" y="698"/>
                    <a:pt x="3564" y="698"/>
                    <a:pt x="3564" y="698"/>
                  </a:cubicBezTo>
                  <a:cubicBezTo>
                    <a:pt x="3570" y="695"/>
                    <a:pt x="3570" y="695"/>
                    <a:pt x="3570" y="695"/>
                  </a:cubicBezTo>
                  <a:cubicBezTo>
                    <a:pt x="3577" y="695"/>
                    <a:pt x="3577" y="695"/>
                    <a:pt x="3577" y="695"/>
                  </a:cubicBezTo>
                  <a:cubicBezTo>
                    <a:pt x="3577" y="695"/>
                    <a:pt x="3578" y="695"/>
                    <a:pt x="3580" y="694"/>
                  </a:cubicBezTo>
                  <a:cubicBezTo>
                    <a:pt x="3582" y="694"/>
                    <a:pt x="3583" y="692"/>
                    <a:pt x="3583" y="689"/>
                  </a:cubicBezTo>
                  <a:cubicBezTo>
                    <a:pt x="3584" y="686"/>
                    <a:pt x="3586" y="686"/>
                    <a:pt x="3588" y="686"/>
                  </a:cubicBezTo>
                  <a:cubicBezTo>
                    <a:pt x="3591" y="685"/>
                    <a:pt x="3591" y="683"/>
                    <a:pt x="3591" y="683"/>
                  </a:cubicBezTo>
                  <a:cubicBezTo>
                    <a:pt x="3591" y="683"/>
                    <a:pt x="3593" y="679"/>
                    <a:pt x="3597" y="674"/>
                  </a:cubicBezTo>
                  <a:cubicBezTo>
                    <a:pt x="3600" y="668"/>
                    <a:pt x="3598" y="659"/>
                    <a:pt x="3598" y="659"/>
                  </a:cubicBezTo>
                  <a:cubicBezTo>
                    <a:pt x="3604" y="658"/>
                    <a:pt x="3604" y="658"/>
                    <a:pt x="3604" y="658"/>
                  </a:cubicBezTo>
                  <a:cubicBezTo>
                    <a:pt x="3608" y="652"/>
                    <a:pt x="3608" y="652"/>
                    <a:pt x="3608" y="652"/>
                  </a:cubicBezTo>
                  <a:cubicBezTo>
                    <a:pt x="3613" y="651"/>
                    <a:pt x="3613" y="651"/>
                    <a:pt x="3613" y="651"/>
                  </a:cubicBezTo>
                  <a:cubicBezTo>
                    <a:pt x="3610" y="645"/>
                    <a:pt x="3610" y="645"/>
                    <a:pt x="3610" y="645"/>
                  </a:cubicBezTo>
                  <a:cubicBezTo>
                    <a:pt x="3609" y="639"/>
                    <a:pt x="3609" y="639"/>
                    <a:pt x="3609" y="639"/>
                  </a:cubicBezTo>
                  <a:cubicBezTo>
                    <a:pt x="3599" y="636"/>
                    <a:pt x="3599" y="636"/>
                    <a:pt x="3599" y="636"/>
                  </a:cubicBezTo>
                  <a:cubicBezTo>
                    <a:pt x="3593" y="632"/>
                    <a:pt x="3593" y="632"/>
                    <a:pt x="3593" y="632"/>
                  </a:cubicBezTo>
                  <a:cubicBezTo>
                    <a:pt x="3590" y="633"/>
                    <a:pt x="3590" y="633"/>
                    <a:pt x="3590" y="633"/>
                  </a:cubicBezTo>
                  <a:cubicBezTo>
                    <a:pt x="3584" y="630"/>
                    <a:pt x="3584" y="630"/>
                    <a:pt x="3584" y="630"/>
                  </a:cubicBezTo>
                  <a:cubicBezTo>
                    <a:pt x="3580" y="625"/>
                    <a:pt x="3580" y="625"/>
                    <a:pt x="3580" y="625"/>
                  </a:cubicBezTo>
                  <a:cubicBezTo>
                    <a:pt x="3580" y="625"/>
                    <a:pt x="3580" y="622"/>
                    <a:pt x="3582" y="620"/>
                  </a:cubicBezTo>
                  <a:cubicBezTo>
                    <a:pt x="3583" y="617"/>
                    <a:pt x="3584" y="616"/>
                    <a:pt x="3582" y="613"/>
                  </a:cubicBezTo>
                  <a:cubicBezTo>
                    <a:pt x="3581" y="611"/>
                    <a:pt x="3579" y="611"/>
                    <a:pt x="3577" y="613"/>
                  </a:cubicBezTo>
                  <a:cubicBezTo>
                    <a:pt x="3574" y="614"/>
                    <a:pt x="3573" y="613"/>
                    <a:pt x="3571" y="611"/>
                  </a:cubicBezTo>
                  <a:cubicBezTo>
                    <a:pt x="3570" y="609"/>
                    <a:pt x="3569" y="609"/>
                    <a:pt x="3567" y="610"/>
                  </a:cubicBezTo>
                  <a:cubicBezTo>
                    <a:pt x="3566" y="611"/>
                    <a:pt x="3563" y="609"/>
                    <a:pt x="3563" y="609"/>
                  </a:cubicBezTo>
                  <a:cubicBezTo>
                    <a:pt x="3557" y="610"/>
                    <a:pt x="3557" y="610"/>
                    <a:pt x="3557" y="610"/>
                  </a:cubicBezTo>
                  <a:cubicBezTo>
                    <a:pt x="3557" y="610"/>
                    <a:pt x="3556" y="610"/>
                    <a:pt x="3552" y="609"/>
                  </a:cubicBezTo>
                  <a:cubicBezTo>
                    <a:pt x="3549" y="607"/>
                    <a:pt x="3543" y="612"/>
                    <a:pt x="3537" y="616"/>
                  </a:cubicBezTo>
                  <a:cubicBezTo>
                    <a:pt x="3532" y="616"/>
                    <a:pt x="3526" y="618"/>
                    <a:pt x="3526" y="618"/>
                  </a:cubicBezTo>
                  <a:cubicBezTo>
                    <a:pt x="3526" y="612"/>
                    <a:pt x="3526" y="612"/>
                    <a:pt x="3526" y="612"/>
                  </a:cubicBezTo>
                  <a:cubicBezTo>
                    <a:pt x="3528" y="605"/>
                    <a:pt x="3528" y="605"/>
                    <a:pt x="3528" y="605"/>
                  </a:cubicBezTo>
                  <a:cubicBezTo>
                    <a:pt x="3527" y="595"/>
                    <a:pt x="3527" y="595"/>
                    <a:pt x="3527" y="595"/>
                  </a:cubicBezTo>
                  <a:cubicBezTo>
                    <a:pt x="3527" y="591"/>
                    <a:pt x="3527" y="591"/>
                    <a:pt x="3527" y="591"/>
                  </a:cubicBezTo>
                  <a:cubicBezTo>
                    <a:pt x="3523" y="585"/>
                    <a:pt x="3523" y="585"/>
                    <a:pt x="3523" y="585"/>
                  </a:cubicBezTo>
                  <a:cubicBezTo>
                    <a:pt x="3506" y="581"/>
                    <a:pt x="3506" y="581"/>
                    <a:pt x="3506" y="581"/>
                  </a:cubicBezTo>
                  <a:cubicBezTo>
                    <a:pt x="3506" y="581"/>
                    <a:pt x="3503" y="581"/>
                    <a:pt x="3500" y="582"/>
                  </a:cubicBezTo>
                  <a:cubicBezTo>
                    <a:pt x="3497" y="582"/>
                    <a:pt x="3489" y="577"/>
                    <a:pt x="3489" y="577"/>
                  </a:cubicBezTo>
                  <a:cubicBezTo>
                    <a:pt x="3489" y="577"/>
                    <a:pt x="3484" y="577"/>
                    <a:pt x="3482" y="576"/>
                  </a:cubicBezTo>
                  <a:cubicBezTo>
                    <a:pt x="3481" y="575"/>
                    <a:pt x="3476" y="569"/>
                    <a:pt x="3476" y="566"/>
                  </a:cubicBezTo>
                  <a:cubicBezTo>
                    <a:pt x="3475" y="563"/>
                    <a:pt x="3474" y="563"/>
                    <a:pt x="3471" y="560"/>
                  </a:cubicBezTo>
                  <a:cubicBezTo>
                    <a:pt x="3469" y="558"/>
                    <a:pt x="3467" y="557"/>
                    <a:pt x="3466" y="553"/>
                  </a:cubicBezTo>
                  <a:cubicBezTo>
                    <a:pt x="3464" y="549"/>
                    <a:pt x="3457" y="549"/>
                    <a:pt x="3454" y="547"/>
                  </a:cubicBezTo>
                  <a:cubicBezTo>
                    <a:pt x="3450" y="546"/>
                    <a:pt x="3455" y="533"/>
                    <a:pt x="3455" y="533"/>
                  </a:cubicBezTo>
                  <a:cubicBezTo>
                    <a:pt x="3453" y="529"/>
                    <a:pt x="3453" y="529"/>
                    <a:pt x="3453" y="529"/>
                  </a:cubicBezTo>
                  <a:cubicBezTo>
                    <a:pt x="3453" y="529"/>
                    <a:pt x="3451" y="529"/>
                    <a:pt x="3448" y="531"/>
                  </a:cubicBezTo>
                  <a:cubicBezTo>
                    <a:pt x="3445" y="532"/>
                    <a:pt x="3441" y="531"/>
                    <a:pt x="3441" y="528"/>
                  </a:cubicBezTo>
                  <a:cubicBezTo>
                    <a:pt x="3440" y="524"/>
                    <a:pt x="3428" y="520"/>
                    <a:pt x="3424" y="519"/>
                  </a:cubicBezTo>
                  <a:cubicBezTo>
                    <a:pt x="3419" y="518"/>
                    <a:pt x="3419" y="514"/>
                    <a:pt x="3420" y="511"/>
                  </a:cubicBezTo>
                  <a:cubicBezTo>
                    <a:pt x="3420" y="508"/>
                    <a:pt x="3421" y="507"/>
                    <a:pt x="3421" y="503"/>
                  </a:cubicBezTo>
                  <a:cubicBezTo>
                    <a:pt x="3420" y="499"/>
                    <a:pt x="3421" y="499"/>
                    <a:pt x="3423" y="496"/>
                  </a:cubicBezTo>
                  <a:cubicBezTo>
                    <a:pt x="3426" y="493"/>
                    <a:pt x="3425" y="490"/>
                    <a:pt x="3425" y="490"/>
                  </a:cubicBezTo>
                  <a:cubicBezTo>
                    <a:pt x="3427" y="487"/>
                    <a:pt x="3427" y="487"/>
                    <a:pt x="3427" y="487"/>
                  </a:cubicBezTo>
                  <a:cubicBezTo>
                    <a:pt x="3427" y="487"/>
                    <a:pt x="3427" y="484"/>
                    <a:pt x="3427" y="482"/>
                  </a:cubicBezTo>
                  <a:cubicBezTo>
                    <a:pt x="3428" y="480"/>
                    <a:pt x="3420" y="469"/>
                    <a:pt x="3420" y="469"/>
                  </a:cubicBezTo>
                  <a:cubicBezTo>
                    <a:pt x="3420" y="469"/>
                    <a:pt x="3417" y="468"/>
                    <a:pt x="3413" y="466"/>
                  </a:cubicBezTo>
                  <a:cubicBezTo>
                    <a:pt x="3412" y="462"/>
                    <a:pt x="3407" y="457"/>
                    <a:pt x="3405" y="456"/>
                  </a:cubicBezTo>
                  <a:cubicBezTo>
                    <a:pt x="3404" y="454"/>
                    <a:pt x="3405" y="448"/>
                    <a:pt x="3410" y="443"/>
                  </a:cubicBezTo>
                  <a:cubicBezTo>
                    <a:pt x="3406" y="441"/>
                    <a:pt x="3404" y="436"/>
                    <a:pt x="3404" y="433"/>
                  </a:cubicBezTo>
                  <a:cubicBezTo>
                    <a:pt x="3404" y="430"/>
                    <a:pt x="3404" y="425"/>
                    <a:pt x="3404" y="425"/>
                  </a:cubicBezTo>
                  <a:cubicBezTo>
                    <a:pt x="3404" y="425"/>
                    <a:pt x="3404" y="424"/>
                    <a:pt x="3403" y="420"/>
                  </a:cubicBezTo>
                  <a:cubicBezTo>
                    <a:pt x="3402" y="416"/>
                    <a:pt x="3399" y="417"/>
                    <a:pt x="3397" y="418"/>
                  </a:cubicBezTo>
                  <a:cubicBezTo>
                    <a:pt x="3395" y="420"/>
                    <a:pt x="3393" y="421"/>
                    <a:pt x="3393" y="421"/>
                  </a:cubicBezTo>
                  <a:cubicBezTo>
                    <a:pt x="3388" y="421"/>
                    <a:pt x="3388" y="421"/>
                    <a:pt x="3388" y="421"/>
                  </a:cubicBezTo>
                  <a:cubicBezTo>
                    <a:pt x="3383" y="416"/>
                    <a:pt x="3383" y="416"/>
                    <a:pt x="3383" y="416"/>
                  </a:cubicBezTo>
                  <a:cubicBezTo>
                    <a:pt x="3383" y="416"/>
                    <a:pt x="3376" y="415"/>
                    <a:pt x="3377" y="416"/>
                  </a:cubicBezTo>
                  <a:cubicBezTo>
                    <a:pt x="3377" y="416"/>
                    <a:pt x="3374" y="409"/>
                    <a:pt x="3374" y="409"/>
                  </a:cubicBezTo>
                  <a:cubicBezTo>
                    <a:pt x="3369" y="409"/>
                    <a:pt x="3369" y="409"/>
                    <a:pt x="3369" y="409"/>
                  </a:cubicBezTo>
                  <a:cubicBezTo>
                    <a:pt x="3363" y="403"/>
                    <a:pt x="3363" y="403"/>
                    <a:pt x="3363" y="403"/>
                  </a:cubicBezTo>
                  <a:cubicBezTo>
                    <a:pt x="3353" y="403"/>
                    <a:pt x="3353" y="403"/>
                    <a:pt x="3353" y="403"/>
                  </a:cubicBezTo>
                  <a:cubicBezTo>
                    <a:pt x="3347" y="402"/>
                    <a:pt x="3347" y="402"/>
                    <a:pt x="3347" y="402"/>
                  </a:cubicBezTo>
                  <a:cubicBezTo>
                    <a:pt x="3347" y="402"/>
                    <a:pt x="3344" y="404"/>
                    <a:pt x="3341" y="406"/>
                  </a:cubicBezTo>
                  <a:cubicBezTo>
                    <a:pt x="3338" y="408"/>
                    <a:pt x="3332" y="407"/>
                    <a:pt x="3329" y="406"/>
                  </a:cubicBezTo>
                  <a:cubicBezTo>
                    <a:pt x="3325" y="406"/>
                    <a:pt x="3321" y="413"/>
                    <a:pt x="3321" y="413"/>
                  </a:cubicBezTo>
                  <a:cubicBezTo>
                    <a:pt x="3321" y="413"/>
                    <a:pt x="3321" y="415"/>
                    <a:pt x="3320" y="419"/>
                  </a:cubicBezTo>
                  <a:cubicBezTo>
                    <a:pt x="3308" y="417"/>
                    <a:pt x="3305" y="434"/>
                    <a:pt x="3302" y="435"/>
                  </a:cubicBezTo>
                  <a:cubicBezTo>
                    <a:pt x="3288" y="435"/>
                    <a:pt x="3287" y="424"/>
                    <a:pt x="3287" y="424"/>
                  </a:cubicBezTo>
                  <a:cubicBezTo>
                    <a:pt x="3287" y="416"/>
                    <a:pt x="3287" y="416"/>
                    <a:pt x="3287" y="416"/>
                  </a:cubicBezTo>
                  <a:cubicBezTo>
                    <a:pt x="3291" y="410"/>
                    <a:pt x="3291" y="410"/>
                    <a:pt x="3291" y="410"/>
                  </a:cubicBezTo>
                  <a:cubicBezTo>
                    <a:pt x="3285" y="405"/>
                    <a:pt x="3285" y="405"/>
                    <a:pt x="3285" y="405"/>
                  </a:cubicBezTo>
                  <a:cubicBezTo>
                    <a:pt x="3285" y="405"/>
                    <a:pt x="3276" y="405"/>
                    <a:pt x="3273" y="404"/>
                  </a:cubicBezTo>
                  <a:cubicBezTo>
                    <a:pt x="3266" y="401"/>
                    <a:pt x="3259" y="401"/>
                    <a:pt x="3256" y="405"/>
                  </a:cubicBezTo>
                  <a:cubicBezTo>
                    <a:pt x="3253" y="409"/>
                    <a:pt x="3248" y="414"/>
                    <a:pt x="3245" y="416"/>
                  </a:cubicBezTo>
                  <a:cubicBezTo>
                    <a:pt x="3243" y="419"/>
                    <a:pt x="3239" y="420"/>
                    <a:pt x="3238" y="417"/>
                  </a:cubicBezTo>
                  <a:cubicBezTo>
                    <a:pt x="3237" y="414"/>
                    <a:pt x="3234" y="410"/>
                    <a:pt x="3232" y="406"/>
                  </a:cubicBezTo>
                  <a:cubicBezTo>
                    <a:pt x="3229" y="401"/>
                    <a:pt x="3220" y="403"/>
                    <a:pt x="3215" y="405"/>
                  </a:cubicBezTo>
                  <a:cubicBezTo>
                    <a:pt x="3211" y="407"/>
                    <a:pt x="3211" y="409"/>
                    <a:pt x="3210" y="412"/>
                  </a:cubicBezTo>
                  <a:cubicBezTo>
                    <a:pt x="3209" y="415"/>
                    <a:pt x="3206" y="414"/>
                    <a:pt x="3206" y="414"/>
                  </a:cubicBezTo>
                  <a:cubicBezTo>
                    <a:pt x="3206" y="414"/>
                    <a:pt x="3199" y="408"/>
                    <a:pt x="3196" y="406"/>
                  </a:cubicBezTo>
                  <a:cubicBezTo>
                    <a:pt x="3195" y="406"/>
                    <a:pt x="3195" y="406"/>
                    <a:pt x="3194" y="406"/>
                  </a:cubicBezTo>
                  <a:cubicBezTo>
                    <a:pt x="3195" y="399"/>
                    <a:pt x="3195" y="399"/>
                    <a:pt x="3195" y="399"/>
                  </a:cubicBezTo>
                  <a:cubicBezTo>
                    <a:pt x="3195" y="393"/>
                    <a:pt x="3195" y="393"/>
                    <a:pt x="3195" y="393"/>
                  </a:cubicBezTo>
                  <a:cubicBezTo>
                    <a:pt x="3195" y="388"/>
                    <a:pt x="3195" y="388"/>
                    <a:pt x="3195" y="388"/>
                  </a:cubicBezTo>
                  <a:cubicBezTo>
                    <a:pt x="3188" y="376"/>
                    <a:pt x="3188" y="376"/>
                    <a:pt x="3188" y="376"/>
                  </a:cubicBezTo>
                  <a:cubicBezTo>
                    <a:pt x="3187" y="371"/>
                    <a:pt x="3187" y="371"/>
                    <a:pt x="3187" y="371"/>
                  </a:cubicBezTo>
                  <a:cubicBezTo>
                    <a:pt x="3180" y="361"/>
                    <a:pt x="3180" y="361"/>
                    <a:pt x="3180" y="361"/>
                  </a:cubicBezTo>
                  <a:cubicBezTo>
                    <a:pt x="3176" y="355"/>
                    <a:pt x="3176" y="355"/>
                    <a:pt x="3176" y="355"/>
                  </a:cubicBezTo>
                  <a:cubicBezTo>
                    <a:pt x="3170" y="352"/>
                    <a:pt x="3170" y="352"/>
                    <a:pt x="3170" y="352"/>
                  </a:cubicBezTo>
                  <a:cubicBezTo>
                    <a:pt x="3168" y="345"/>
                    <a:pt x="3168" y="345"/>
                    <a:pt x="3168" y="345"/>
                  </a:cubicBezTo>
                  <a:cubicBezTo>
                    <a:pt x="3163" y="340"/>
                    <a:pt x="3163" y="340"/>
                    <a:pt x="3163" y="340"/>
                  </a:cubicBezTo>
                  <a:cubicBezTo>
                    <a:pt x="3157" y="337"/>
                    <a:pt x="3157" y="337"/>
                    <a:pt x="3157" y="337"/>
                  </a:cubicBezTo>
                  <a:cubicBezTo>
                    <a:pt x="3157" y="337"/>
                    <a:pt x="3157" y="333"/>
                    <a:pt x="3157" y="331"/>
                  </a:cubicBezTo>
                  <a:cubicBezTo>
                    <a:pt x="3158" y="329"/>
                    <a:pt x="3156" y="325"/>
                    <a:pt x="3153" y="324"/>
                  </a:cubicBezTo>
                  <a:cubicBezTo>
                    <a:pt x="3150" y="322"/>
                    <a:pt x="3148" y="322"/>
                    <a:pt x="3146" y="323"/>
                  </a:cubicBezTo>
                  <a:cubicBezTo>
                    <a:pt x="3144" y="325"/>
                    <a:pt x="3140" y="325"/>
                    <a:pt x="3137" y="325"/>
                  </a:cubicBezTo>
                  <a:cubicBezTo>
                    <a:pt x="3140" y="322"/>
                    <a:pt x="3140" y="311"/>
                    <a:pt x="3139" y="309"/>
                  </a:cubicBezTo>
                  <a:cubicBezTo>
                    <a:pt x="3138" y="307"/>
                    <a:pt x="3139" y="302"/>
                    <a:pt x="3139" y="302"/>
                  </a:cubicBezTo>
                  <a:cubicBezTo>
                    <a:pt x="3139" y="302"/>
                    <a:pt x="3138" y="300"/>
                    <a:pt x="3136" y="298"/>
                  </a:cubicBezTo>
                  <a:cubicBezTo>
                    <a:pt x="3134" y="295"/>
                    <a:pt x="3134" y="291"/>
                    <a:pt x="3138" y="290"/>
                  </a:cubicBezTo>
                  <a:cubicBezTo>
                    <a:pt x="3143" y="287"/>
                    <a:pt x="3139" y="272"/>
                    <a:pt x="3139" y="272"/>
                  </a:cubicBezTo>
                  <a:cubicBezTo>
                    <a:pt x="3134" y="266"/>
                    <a:pt x="3134" y="266"/>
                    <a:pt x="3134" y="266"/>
                  </a:cubicBezTo>
                  <a:cubicBezTo>
                    <a:pt x="3129" y="265"/>
                    <a:pt x="3129" y="265"/>
                    <a:pt x="3129" y="265"/>
                  </a:cubicBezTo>
                  <a:cubicBezTo>
                    <a:pt x="3123" y="262"/>
                    <a:pt x="3123" y="262"/>
                    <a:pt x="3123" y="262"/>
                  </a:cubicBezTo>
                  <a:cubicBezTo>
                    <a:pt x="3117" y="260"/>
                    <a:pt x="3117" y="260"/>
                    <a:pt x="3117" y="260"/>
                  </a:cubicBezTo>
                  <a:cubicBezTo>
                    <a:pt x="3110" y="256"/>
                    <a:pt x="3110" y="256"/>
                    <a:pt x="3110" y="256"/>
                  </a:cubicBezTo>
                  <a:cubicBezTo>
                    <a:pt x="3110" y="250"/>
                    <a:pt x="3110" y="250"/>
                    <a:pt x="3110" y="250"/>
                  </a:cubicBezTo>
                  <a:cubicBezTo>
                    <a:pt x="3110" y="250"/>
                    <a:pt x="3107" y="248"/>
                    <a:pt x="3105" y="247"/>
                  </a:cubicBezTo>
                  <a:cubicBezTo>
                    <a:pt x="3104" y="247"/>
                    <a:pt x="3100" y="248"/>
                    <a:pt x="3097" y="249"/>
                  </a:cubicBezTo>
                  <a:cubicBezTo>
                    <a:pt x="3096" y="246"/>
                    <a:pt x="3096" y="243"/>
                    <a:pt x="3097" y="242"/>
                  </a:cubicBezTo>
                  <a:cubicBezTo>
                    <a:pt x="3098" y="240"/>
                    <a:pt x="3097" y="236"/>
                    <a:pt x="3096" y="233"/>
                  </a:cubicBezTo>
                  <a:cubicBezTo>
                    <a:pt x="3095" y="229"/>
                    <a:pt x="3101" y="221"/>
                    <a:pt x="3101" y="221"/>
                  </a:cubicBezTo>
                  <a:cubicBezTo>
                    <a:pt x="3101" y="215"/>
                    <a:pt x="3101" y="215"/>
                    <a:pt x="3101" y="215"/>
                  </a:cubicBezTo>
                  <a:cubicBezTo>
                    <a:pt x="3103" y="210"/>
                    <a:pt x="3103" y="210"/>
                    <a:pt x="3103" y="210"/>
                  </a:cubicBezTo>
                  <a:cubicBezTo>
                    <a:pt x="3114" y="204"/>
                    <a:pt x="3114" y="204"/>
                    <a:pt x="3114" y="204"/>
                  </a:cubicBezTo>
                  <a:cubicBezTo>
                    <a:pt x="3114" y="204"/>
                    <a:pt x="3115" y="202"/>
                    <a:pt x="3116" y="198"/>
                  </a:cubicBezTo>
                  <a:cubicBezTo>
                    <a:pt x="3109" y="198"/>
                    <a:pt x="3102" y="189"/>
                    <a:pt x="3101" y="183"/>
                  </a:cubicBezTo>
                  <a:cubicBezTo>
                    <a:pt x="3101" y="178"/>
                    <a:pt x="3098" y="175"/>
                    <a:pt x="3094" y="173"/>
                  </a:cubicBezTo>
                  <a:cubicBezTo>
                    <a:pt x="3089" y="171"/>
                    <a:pt x="3083" y="159"/>
                    <a:pt x="3081" y="154"/>
                  </a:cubicBezTo>
                  <a:cubicBezTo>
                    <a:pt x="3080" y="149"/>
                    <a:pt x="3081" y="147"/>
                    <a:pt x="3083" y="143"/>
                  </a:cubicBezTo>
                  <a:cubicBezTo>
                    <a:pt x="3084" y="138"/>
                    <a:pt x="3069" y="108"/>
                    <a:pt x="3064" y="96"/>
                  </a:cubicBezTo>
                  <a:cubicBezTo>
                    <a:pt x="3059" y="85"/>
                    <a:pt x="3070" y="72"/>
                    <a:pt x="3074" y="65"/>
                  </a:cubicBezTo>
                  <a:cubicBezTo>
                    <a:pt x="3079" y="59"/>
                    <a:pt x="3078" y="34"/>
                    <a:pt x="3078" y="29"/>
                  </a:cubicBezTo>
                  <a:cubicBezTo>
                    <a:pt x="3077" y="23"/>
                    <a:pt x="3082" y="21"/>
                    <a:pt x="3085" y="21"/>
                  </a:cubicBezTo>
                  <a:cubicBezTo>
                    <a:pt x="3088" y="20"/>
                    <a:pt x="3087" y="19"/>
                    <a:pt x="3087" y="17"/>
                  </a:cubicBezTo>
                  <a:cubicBezTo>
                    <a:pt x="3087" y="15"/>
                    <a:pt x="3087" y="13"/>
                    <a:pt x="3090" y="13"/>
                  </a:cubicBezTo>
                  <a:cubicBezTo>
                    <a:pt x="3092" y="13"/>
                    <a:pt x="3092" y="11"/>
                    <a:pt x="3092" y="8"/>
                  </a:cubicBezTo>
                  <a:cubicBezTo>
                    <a:pt x="3092" y="6"/>
                    <a:pt x="3084" y="2"/>
                    <a:pt x="3080" y="0"/>
                  </a:cubicBezTo>
                  <a:cubicBezTo>
                    <a:pt x="3079" y="5"/>
                    <a:pt x="3079" y="5"/>
                    <a:pt x="3079" y="5"/>
                  </a:cubicBezTo>
                  <a:cubicBezTo>
                    <a:pt x="3079" y="6"/>
                    <a:pt x="3079" y="6"/>
                    <a:pt x="3079" y="6"/>
                  </a:cubicBezTo>
                  <a:cubicBezTo>
                    <a:pt x="3072" y="12"/>
                    <a:pt x="3072" y="12"/>
                    <a:pt x="3072" y="12"/>
                  </a:cubicBezTo>
                  <a:cubicBezTo>
                    <a:pt x="3071" y="12"/>
                    <a:pt x="3071" y="12"/>
                    <a:pt x="3071" y="12"/>
                  </a:cubicBezTo>
                  <a:cubicBezTo>
                    <a:pt x="3065" y="12"/>
                    <a:pt x="3065" y="12"/>
                    <a:pt x="3065" y="12"/>
                  </a:cubicBezTo>
                  <a:cubicBezTo>
                    <a:pt x="3059" y="13"/>
                    <a:pt x="3059" y="13"/>
                    <a:pt x="3059" y="13"/>
                  </a:cubicBezTo>
                  <a:cubicBezTo>
                    <a:pt x="3059" y="13"/>
                    <a:pt x="3059" y="13"/>
                    <a:pt x="3059" y="13"/>
                  </a:cubicBezTo>
                  <a:cubicBezTo>
                    <a:pt x="3052" y="14"/>
                    <a:pt x="3052" y="14"/>
                    <a:pt x="3052" y="14"/>
                  </a:cubicBezTo>
                  <a:cubicBezTo>
                    <a:pt x="3052" y="14"/>
                    <a:pt x="3052" y="14"/>
                    <a:pt x="3052" y="14"/>
                  </a:cubicBezTo>
                  <a:cubicBezTo>
                    <a:pt x="3042" y="13"/>
                    <a:pt x="3032" y="17"/>
                    <a:pt x="3022" y="20"/>
                  </a:cubicBezTo>
                  <a:cubicBezTo>
                    <a:pt x="3022" y="20"/>
                    <a:pt x="3022" y="20"/>
                    <a:pt x="3022" y="20"/>
                  </a:cubicBezTo>
                  <a:cubicBezTo>
                    <a:pt x="3015" y="21"/>
                    <a:pt x="3015" y="21"/>
                    <a:pt x="3015" y="21"/>
                  </a:cubicBezTo>
                  <a:cubicBezTo>
                    <a:pt x="3015" y="21"/>
                    <a:pt x="3015" y="21"/>
                    <a:pt x="3015" y="21"/>
                  </a:cubicBezTo>
                  <a:cubicBezTo>
                    <a:pt x="3008" y="21"/>
                    <a:pt x="3008" y="21"/>
                    <a:pt x="3008" y="21"/>
                  </a:cubicBezTo>
                  <a:cubicBezTo>
                    <a:pt x="3007" y="21"/>
                    <a:pt x="3007" y="21"/>
                    <a:pt x="3007" y="21"/>
                  </a:cubicBezTo>
                  <a:cubicBezTo>
                    <a:pt x="3001" y="18"/>
                    <a:pt x="3001" y="18"/>
                    <a:pt x="3001" y="18"/>
                  </a:cubicBezTo>
                  <a:cubicBezTo>
                    <a:pt x="3001" y="18"/>
                    <a:pt x="3001" y="18"/>
                    <a:pt x="3001" y="18"/>
                  </a:cubicBezTo>
                  <a:cubicBezTo>
                    <a:pt x="2996" y="15"/>
                    <a:pt x="2996" y="15"/>
                    <a:pt x="2996" y="15"/>
                  </a:cubicBezTo>
                  <a:cubicBezTo>
                    <a:pt x="2990" y="13"/>
                    <a:pt x="2990" y="13"/>
                    <a:pt x="2990" y="13"/>
                  </a:cubicBezTo>
                  <a:cubicBezTo>
                    <a:pt x="2985" y="16"/>
                    <a:pt x="2985" y="16"/>
                    <a:pt x="2985" y="16"/>
                  </a:cubicBezTo>
                  <a:cubicBezTo>
                    <a:pt x="2984" y="16"/>
                    <a:pt x="2984" y="16"/>
                    <a:pt x="2984" y="16"/>
                  </a:cubicBezTo>
                  <a:cubicBezTo>
                    <a:pt x="2979" y="17"/>
                    <a:pt x="2979" y="17"/>
                    <a:pt x="2979" y="17"/>
                  </a:cubicBezTo>
                  <a:cubicBezTo>
                    <a:pt x="2978" y="17"/>
                    <a:pt x="2978" y="17"/>
                    <a:pt x="2978" y="17"/>
                  </a:cubicBezTo>
                  <a:cubicBezTo>
                    <a:pt x="2972" y="16"/>
                    <a:pt x="2972" y="16"/>
                    <a:pt x="2972" y="16"/>
                  </a:cubicBezTo>
                  <a:cubicBezTo>
                    <a:pt x="2972" y="16"/>
                    <a:pt x="2972" y="16"/>
                    <a:pt x="2972" y="16"/>
                  </a:cubicBezTo>
                  <a:cubicBezTo>
                    <a:pt x="2967" y="15"/>
                    <a:pt x="2967" y="15"/>
                    <a:pt x="2967" y="15"/>
                  </a:cubicBezTo>
                  <a:cubicBezTo>
                    <a:pt x="2960" y="16"/>
                    <a:pt x="2960" y="16"/>
                    <a:pt x="2960" y="16"/>
                  </a:cubicBezTo>
                  <a:cubicBezTo>
                    <a:pt x="2960" y="16"/>
                    <a:pt x="2960" y="16"/>
                    <a:pt x="2960" y="16"/>
                  </a:cubicBezTo>
                  <a:cubicBezTo>
                    <a:pt x="2953" y="16"/>
                    <a:pt x="2953" y="16"/>
                    <a:pt x="2953" y="16"/>
                  </a:cubicBezTo>
                  <a:cubicBezTo>
                    <a:pt x="2953" y="15"/>
                    <a:pt x="2953" y="15"/>
                    <a:pt x="2953" y="15"/>
                  </a:cubicBezTo>
                  <a:cubicBezTo>
                    <a:pt x="2947" y="13"/>
                    <a:pt x="2947" y="13"/>
                    <a:pt x="2947" y="13"/>
                  </a:cubicBezTo>
                  <a:cubicBezTo>
                    <a:pt x="2943" y="15"/>
                    <a:pt x="2943" y="15"/>
                    <a:pt x="2943" y="15"/>
                  </a:cubicBezTo>
                  <a:cubicBezTo>
                    <a:pt x="2936" y="20"/>
                    <a:pt x="2936" y="20"/>
                    <a:pt x="2936" y="20"/>
                  </a:cubicBezTo>
                  <a:cubicBezTo>
                    <a:pt x="2935" y="21"/>
                    <a:pt x="2935" y="21"/>
                    <a:pt x="2935" y="21"/>
                  </a:cubicBezTo>
                  <a:cubicBezTo>
                    <a:pt x="2933" y="20"/>
                    <a:pt x="2933" y="20"/>
                    <a:pt x="2933" y="20"/>
                  </a:cubicBezTo>
                  <a:cubicBezTo>
                    <a:pt x="2932" y="15"/>
                    <a:pt x="2932" y="15"/>
                    <a:pt x="2932" y="15"/>
                  </a:cubicBezTo>
                  <a:cubicBezTo>
                    <a:pt x="2930" y="14"/>
                    <a:pt x="2930" y="14"/>
                    <a:pt x="2930" y="14"/>
                  </a:cubicBezTo>
                  <a:cubicBezTo>
                    <a:pt x="2931" y="18"/>
                    <a:pt x="2931" y="18"/>
                    <a:pt x="2931" y="18"/>
                  </a:cubicBezTo>
                  <a:cubicBezTo>
                    <a:pt x="2931" y="19"/>
                    <a:pt x="2931" y="19"/>
                    <a:pt x="2931" y="19"/>
                  </a:cubicBezTo>
                  <a:cubicBezTo>
                    <a:pt x="2928" y="25"/>
                    <a:pt x="2928" y="25"/>
                    <a:pt x="2928" y="25"/>
                  </a:cubicBezTo>
                  <a:cubicBezTo>
                    <a:pt x="2926" y="26"/>
                    <a:pt x="2926" y="26"/>
                    <a:pt x="2926" y="26"/>
                  </a:cubicBezTo>
                  <a:cubicBezTo>
                    <a:pt x="2925" y="25"/>
                    <a:pt x="2925" y="25"/>
                    <a:pt x="2925" y="25"/>
                  </a:cubicBezTo>
                  <a:cubicBezTo>
                    <a:pt x="2920" y="21"/>
                    <a:pt x="2920" y="21"/>
                    <a:pt x="2920" y="21"/>
                  </a:cubicBezTo>
                  <a:cubicBezTo>
                    <a:pt x="2918" y="21"/>
                    <a:pt x="2918" y="21"/>
                    <a:pt x="2918" y="21"/>
                  </a:cubicBezTo>
                  <a:cubicBezTo>
                    <a:pt x="2919" y="23"/>
                    <a:pt x="2919" y="23"/>
                    <a:pt x="2919" y="23"/>
                  </a:cubicBezTo>
                  <a:cubicBezTo>
                    <a:pt x="2923" y="28"/>
                    <a:pt x="2923" y="28"/>
                    <a:pt x="2923" y="28"/>
                  </a:cubicBezTo>
                  <a:cubicBezTo>
                    <a:pt x="2924" y="30"/>
                    <a:pt x="2924" y="30"/>
                    <a:pt x="2924" y="30"/>
                  </a:cubicBezTo>
                  <a:cubicBezTo>
                    <a:pt x="2923" y="31"/>
                    <a:pt x="2923" y="31"/>
                    <a:pt x="2923" y="31"/>
                  </a:cubicBezTo>
                  <a:cubicBezTo>
                    <a:pt x="2917" y="33"/>
                    <a:pt x="2917" y="33"/>
                    <a:pt x="2917" y="33"/>
                  </a:cubicBezTo>
                  <a:cubicBezTo>
                    <a:pt x="2914" y="38"/>
                    <a:pt x="2914" y="38"/>
                    <a:pt x="2914" y="38"/>
                  </a:cubicBezTo>
                  <a:cubicBezTo>
                    <a:pt x="2912" y="39"/>
                    <a:pt x="2912" y="39"/>
                    <a:pt x="2912" y="39"/>
                  </a:cubicBezTo>
                  <a:cubicBezTo>
                    <a:pt x="2906" y="38"/>
                    <a:pt x="2906" y="38"/>
                    <a:pt x="2906" y="38"/>
                  </a:cubicBezTo>
                  <a:cubicBezTo>
                    <a:pt x="2901" y="39"/>
                    <a:pt x="2901" y="39"/>
                    <a:pt x="2901" y="39"/>
                  </a:cubicBezTo>
                  <a:cubicBezTo>
                    <a:pt x="2895" y="42"/>
                    <a:pt x="2895" y="42"/>
                    <a:pt x="2895" y="42"/>
                  </a:cubicBezTo>
                  <a:cubicBezTo>
                    <a:pt x="2894" y="43"/>
                    <a:pt x="2894" y="43"/>
                    <a:pt x="2894" y="43"/>
                  </a:cubicBezTo>
                  <a:cubicBezTo>
                    <a:pt x="2888" y="42"/>
                    <a:pt x="2888" y="42"/>
                    <a:pt x="2888" y="42"/>
                  </a:cubicBezTo>
                  <a:cubicBezTo>
                    <a:pt x="2885" y="43"/>
                    <a:pt x="2885" y="43"/>
                    <a:pt x="2885" y="43"/>
                  </a:cubicBezTo>
                  <a:cubicBezTo>
                    <a:pt x="2883" y="43"/>
                    <a:pt x="2883" y="43"/>
                    <a:pt x="2883" y="43"/>
                  </a:cubicBezTo>
                  <a:cubicBezTo>
                    <a:pt x="2878" y="39"/>
                    <a:pt x="2878" y="39"/>
                    <a:pt x="2878" y="39"/>
                  </a:cubicBezTo>
                  <a:cubicBezTo>
                    <a:pt x="2875" y="39"/>
                    <a:pt x="2875" y="39"/>
                    <a:pt x="2875" y="39"/>
                  </a:cubicBezTo>
                  <a:cubicBezTo>
                    <a:pt x="2876" y="42"/>
                    <a:pt x="2876" y="42"/>
                    <a:pt x="2876" y="42"/>
                  </a:cubicBezTo>
                  <a:cubicBezTo>
                    <a:pt x="2878" y="44"/>
                    <a:pt x="2878" y="44"/>
                    <a:pt x="2878" y="44"/>
                  </a:cubicBezTo>
                  <a:cubicBezTo>
                    <a:pt x="2879" y="46"/>
                    <a:pt x="2879" y="46"/>
                    <a:pt x="2879" y="46"/>
                  </a:cubicBezTo>
                  <a:cubicBezTo>
                    <a:pt x="2875" y="52"/>
                    <a:pt x="2875" y="52"/>
                    <a:pt x="2875" y="52"/>
                  </a:cubicBezTo>
                  <a:cubicBezTo>
                    <a:pt x="2874" y="53"/>
                    <a:pt x="2874" y="53"/>
                    <a:pt x="2874" y="53"/>
                  </a:cubicBezTo>
                  <a:cubicBezTo>
                    <a:pt x="2873" y="53"/>
                    <a:pt x="2873" y="53"/>
                    <a:pt x="2873" y="53"/>
                  </a:cubicBezTo>
                  <a:cubicBezTo>
                    <a:pt x="2868" y="50"/>
                    <a:pt x="2868" y="50"/>
                    <a:pt x="2868" y="50"/>
                  </a:cubicBezTo>
                  <a:cubicBezTo>
                    <a:pt x="2866" y="54"/>
                    <a:pt x="2866" y="54"/>
                    <a:pt x="2866" y="54"/>
                  </a:cubicBezTo>
                  <a:cubicBezTo>
                    <a:pt x="2865" y="55"/>
                    <a:pt x="2865" y="55"/>
                    <a:pt x="2865" y="55"/>
                  </a:cubicBezTo>
                  <a:cubicBezTo>
                    <a:pt x="2860" y="57"/>
                    <a:pt x="2860" y="57"/>
                    <a:pt x="2860" y="57"/>
                  </a:cubicBezTo>
                  <a:cubicBezTo>
                    <a:pt x="2858" y="57"/>
                    <a:pt x="2858" y="57"/>
                    <a:pt x="2858" y="57"/>
                  </a:cubicBezTo>
                  <a:cubicBezTo>
                    <a:pt x="2853" y="55"/>
                    <a:pt x="2853" y="55"/>
                    <a:pt x="2853" y="55"/>
                  </a:cubicBezTo>
                  <a:cubicBezTo>
                    <a:pt x="2848" y="57"/>
                    <a:pt x="2848" y="57"/>
                    <a:pt x="2848" y="57"/>
                  </a:cubicBezTo>
                  <a:cubicBezTo>
                    <a:pt x="2847" y="63"/>
                    <a:pt x="2847" y="63"/>
                    <a:pt x="2847" y="63"/>
                  </a:cubicBezTo>
                  <a:cubicBezTo>
                    <a:pt x="2846" y="64"/>
                    <a:pt x="2846" y="64"/>
                    <a:pt x="2846" y="64"/>
                  </a:cubicBezTo>
                  <a:cubicBezTo>
                    <a:pt x="2841" y="66"/>
                    <a:pt x="2841" y="66"/>
                    <a:pt x="2841" y="66"/>
                  </a:cubicBezTo>
                  <a:cubicBezTo>
                    <a:pt x="2843" y="71"/>
                    <a:pt x="2843" y="71"/>
                    <a:pt x="2843" y="71"/>
                  </a:cubicBezTo>
                  <a:cubicBezTo>
                    <a:pt x="2843" y="73"/>
                    <a:pt x="2843" y="73"/>
                    <a:pt x="2843" y="73"/>
                  </a:cubicBezTo>
                  <a:cubicBezTo>
                    <a:pt x="2841" y="73"/>
                    <a:pt x="2841" y="73"/>
                    <a:pt x="2841" y="73"/>
                  </a:cubicBezTo>
                  <a:cubicBezTo>
                    <a:pt x="2836" y="70"/>
                    <a:pt x="2836" y="70"/>
                    <a:pt x="2836" y="70"/>
                  </a:cubicBezTo>
                  <a:cubicBezTo>
                    <a:pt x="2833" y="70"/>
                    <a:pt x="2833" y="70"/>
                    <a:pt x="2833" y="70"/>
                  </a:cubicBezTo>
                  <a:cubicBezTo>
                    <a:pt x="2835" y="74"/>
                    <a:pt x="2835" y="74"/>
                    <a:pt x="2835" y="74"/>
                  </a:cubicBezTo>
                  <a:cubicBezTo>
                    <a:pt x="2835" y="75"/>
                    <a:pt x="2835" y="75"/>
                    <a:pt x="2835" y="75"/>
                  </a:cubicBezTo>
                  <a:cubicBezTo>
                    <a:pt x="2835" y="81"/>
                    <a:pt x="2835" y="81"/>
                    <a:pt x="2835" y="81"/>
                  </a:cubicBezTo>
                  <a:cubicBezTo>
                    <a:pt x="2834" y="82"/>
                    <a:pt x="2834" y="82"/>
                    <a:pt x="2834" y="82"/>
                  </a:cubicBezTo>
                  <a:cubicBezTo>
                    <a:pt x="2828" y="85"/>
                    <a:pt x="2828" y="85"/>
                    <a:pt x="2828" y="85"/>
                  </a:cubicBezTo>
                  <a:cubicBezTo>
                    <a:pt x="2827" y="85"/>
                    <a:pt x="2827" y="85"/>
                    <a:pt x="2827" y="85"/>
                  </a:cubicBezTo>
                  <a:cubicBezTo>
                    <a:pt x="2821" y="85"/>
                    <a:pt x="2821" y="85"/>
                    <a:pt x="2821" y="85"/>
                  </a:cubicBezTo>
                  <a:cubicBezTo>
                    <a:pt x="2816" y="87"/>
                    <a:pt x="2816" y="87"/>
                    <a:pt x="2816" y="87"/>
                  </a:cubicBezTo>
                  <a:cubicBezTo>
                    <a:pt x="2815" y="92"/>
                    <a:pt x="2815" y="92"/>
                    <a:pt x="2815" y="92"/>
                  </a:cubicBezTo>
                  <a:cubicBezTo>
                    <a:pt x="2815" y="93"/>
                    <a:pt x="2814" y="93"/>
                    <a:pt x="2813" y="93"/>
                  </a:cubicBezTo>
                  <a:cubicBezTo>
                    <a:pt x="2807" y="94"/>
                    <a:pt x="2807" y="94"/>
                    <a:pt x="2807" y="94"/>
                  </a:cubicBezTo>
                  <a:cubicBezTo>
                    <a:pt x="2802" y="96"/>
                    <a:pt x="2802" y="96"/>
                    <a:pt x="2802" y="96"/>
                  </a:cubicBezTo>
                  <a:cubicBezTo>
                    <a:pt x="2801" y="100"/>
                    <a:pt x="2801" y="100"/>
                    <a:pt x="2801" y="100"/>
                  </a:cubicBezTo>
                  <a:cubicBezTo>
                    <a:pt x="2805" y="106"/>
                    <a:pt x="2805" y="106"/>
                    <a:pt x="2805" y="106"/>
                  </a:cubicBezTo>
                  <a:cubicBezTo>
                    <a:pt x="2806" y="107"/>
                    <a:pt x="2806" y="107"/>
                    <a:pt x="2806" y="107"/>
                  </a:cubicBezTo>
                  <a:cubicBezTo>
                    <a:pt x="2804" y="114"/>
                    <a:pt x="2804" y="114"/>
                    <a:pt x="2804" y="114"/>
                  </a:cubicBezTo>
                  <a:cubicBezTo>
                    <a:pt x="2804" y="114"/>
                    <a:pt x="2804" y="114"/>
                    <a:pt x="2804" y="114"/>
                  </a:cubicBezTo>
                  <a:cubicBezTo>
                    <a:pt x="2802" y="119"/>
                    <a:pt x="2802" y="119"/>
                    <a:pt x="2802" y="119"/>
                  </a:cubicBezTo>
                  <a:cubicBezTo>
                    <a:pt x="2805" y="124"/>
                    <a:pt x="2805" y="124"/>
                    <a:pt x="2805" y="124"/>
                  </a:cubicBezTo>
                  <a:cubicBezTo>
                    <a:pt x="2809" y="124"/>
                    <a:pt x="2809" y="124"/>
                    <a:pt x="2809" y="124"/>
                  </a:cubicBezTo>
                  <a:cubicBezTo>
                    <a:pt x="2811" y="119"/>
                    <a:pt x="2811" y="119"/>
                    <a:pt x="2811" y="119"/>
                  </a:cubicBezTo>
                  <a:cubicBezTo>
                    <a:pt x="2812" y="118"/>
                    <a:pt x="2812" y="118"/>
                    <a:pt x="2813" y="118"/>
                  </a:cubicBezTo>
                  <a:cubicBezTo>
                    <a:pt x="2814" y="118"/>
                    <a:pt x="2814" y="118"/>
                    <a:pt x="2815" y="119"/>
                  </a:cubicBezTo>
                  <a:cubicBezTo>
                    <a:pt x="2816" y="125"/>
                    <a:pt x="2816" y="125"/>
                    <a:pt x="2816" y="125"/>
                  </a:cubicBezTo>
                  <a:cubicBezTo>
                    <a:pt x="2816" y="127"/>
                    <a:pt x="2816" y="127"/>
                    <a:pt x="2816" y="127"/>
                  </a:cubicBezTo>
                  <a:cubicBezTo>
                    <a:pt x="2809" y="132"/>
                    <a:pt x="2809" y="132"/>
                    <a:pt x="2809" y="132"/>
                  </a:cubicBezTo>
                  <a:cubicBezTo>
                    <a:pt x="2809" y="132"/>
                    <a:pt x="2809" y="132"/>
                    <a:pt x="2809" y="132"/>
                  </a:cubicBezTo>
                  <a:cubicBezTo>
                    <a:pt x="2805" y="134"/>
                    <a:pt x="2805" y="134"/>
                    <a:pt x="2805" y="134"/>
                  </a:cubicBezTo>
                  <a:cubicBezTo>
                    <a:pt x="2808" y="139"/>
                    <a:pt x="2808" y="139"/>
                    <a:pt x="2808" y="139"/>
                  </a:cubicBezTo>
                  <a:cubicBezTo>
                    <a:pt x="2813" y="145"/>
                    <a:pt x="2813" y="145"/>
                    <a:pt x="2813" y="145"/>
                  </a:cubicBezTo>
                  <a:cubicBezTo>
                    <a:pt x="2813" y="147"/>
                    <a:pt x="2813" y="147"/>
                    <a:pt x="2813" y="147"/>
                  </a:cubicBezTo>
                  <a:cubicBezTo>
                    <a:pt x="2812" y="149"/>
                    <a:pt x="2812" y="149"/>
                    <a:pt x="2812" y="149"/>
                  </a:cubicBezTo>
                  <a:cubicBezTo>
                    <a:pt x="2814" y="148"/>
                    <a:pt x="2814" y="148"/>
                    <a:pt x="2814" y="148"/>
                  </a:cubicBezTo>
                  <a:cubicBezTo>
                    <a:pt x="2815" y="148"/>
                    <a:pt x="2815" y="148"/>
                    <a:pt x="2815" y="148"/>
                  </a:cubicBezTo>
                  <a:cubicBezTo>
                    <a:pt x="2820" y="147"/>
                    <a:pt x="2820" y="147"/>
                    <a:pt x="2820" y="147"/>
                  </a:cubicBezTo>
                  <a:cubicBezTo>
                    <a:pt x="2827" y="145"/>
                    <a:pt x="2827" y="145"/>
                    <a:pt x="2827" y="145"/>
                  </a:cubicBezTo>
                  <a:cubicBezTo>
                    <a:pt x="2827" y="145"/>
                    <a:pt x="2827" y="145"/>
                    <a:pt x="2827" y="145"/>
                  </a:cubicBezTo>
                  <a:cubicBezTo>
                    <a:pt x="2833" y="145"/>
                    <a:pt x="2833" y="145"/>
                    <a:pt x="2833" y="145"/>
                  </a:cubicBezTo>
                  <a:cubicBezTo>
                    <a:pt x="2835" y="147"/>
                    <a:pt x="2835" y="147"/>
                    <a:pt x="2835" y="147"/>
                  </a:cubicBezTo>
                  <a:cubicBezTo>
                    <a:pt x="2834" y="149"/>
                    <a:pt x="2834" y="149"/>
                    <a:pt x="2834" y="149"/>
                  </a:cubicBezTo>
                  <a:cubicBezTo>
                    <a:pt x="2828" y="154"/>
                    <a:pt x="2828" y="154"/>
                    <a:pt x="2828" y="154"/>
                  </a:cubicBezTo>
                  <a:cubicBezTo>
                    <a:pt x="2827" y="154"/>
                    <a:pt x="2827" y="154"/>
                    <a:pt x="2827" y="154"/>
                  </a:cubicBezTo>
                  <a:cubicBezTo>
                    <a:pt x="2822" y="154"/>
                    <a:pt x="2822" y="154"/>
                    <a:pt x="2822" y="154"/>
                  </a:cubicBezTo>
                  <a:cubicBezTo>
                    <a:pt x="2817" y="159"/>
                    <a:pt x="2817" y="159"/>
                    <a:pt x="2817" y="159"/>
                  </a:cubicBezTo>
                  <a:cubicBezTo>
                    <a:pt x="2815" y="165"/>
                    <a:pt x="2815" y="165"/>
                    <a:pt x="2815" y="165"/>
                  </a:cubicBezTo>
                  <a:cubicBezTo>
                    <a:pt x="2817" y="170"/>
                    <a:pt x="2817" y="170"/>
                    <a:pt x="2817" y="170"/>
                  </a:cubicBezTo>
                  <a:cubicBezTo>
                    <a:pt x="2817" y="170"/>
                    <a:pt x="2817" y="170"/>
                    <a:pt x="2817" y="170"/>
                  </a:cubicBezTo>
                  <a:cubicBezTo>
                    <a:pt x="2817" y="176"/>
                    <a:pt x="2817" y="176"/>
                    <a:pt x="2817" y="176"/>
                  </a:cubicBezTo>
                  <a:cubicBezTo>
                    <a:pt x="2818" y="177"/>
                    <a:pt x="2818" y="177"/>
                    <a:pt x="2818" y="177"/>
                  </a:cubicBezTo>
                  <a:cubicBezTo>
                    <a:pt x="2823" y="178"/>
                    <a:pt x="2823" y="178"/>
                    <a:pt x="2823" y="178"/>
                  </a:cubicBezTo>
                  <a:cubicBezTo>
                    <a:pt x="2824" y="178"/>
                    <a:pt x="2824" y="178"/>
                    <a:pt x="2824" y="178"/>
                  </a:cubicBezTo>
                  <a:cubicBezTo>
                    <a:pt x="2830" y="180"/>
                    <a:pt x="2830" y="180"/>
                    <a:pt x="2830" y="180"/>
                  </a:cubicBezTo>
                  <a:cubicBezTo>
                    <a:pt x="2831" y="182"/>
                    <a:pt x="2831" y="182"/>
                    <a:pt x="2831" y="182"/>
                  </a:cubicBezTo>
                  <a:cubicBezTo>
                    <a:pt x="2832" y="188"/>
                    <a:pt x="2832" y="188"/>
                    <a:pt x="2832" y="188"/>
                  </a:cubicBezTo>
                  <a:cubicBezTo>
                    <a:pt x="2835" y="194"/>
                    <a:pt x="2835" y="194"/>
                    <a:pt x="2835" y="194"/>
                  </a:cubicBezTo>
                  <a:cubicBezTo>
                    <a:pt x="2841" y="199"/>
                    <a:pt x="2841" y="199"/>
                    <a:pt x="2841" y="199"/>
                  </a:cubicBezTo>
                  <a:cubicBezTo>
                    <a:pt x="2846" y="201"/>
                    <a:pt x="2846" y="201"/>
                    <a:pt x="2846" y="201"/>
                  </a:cubicBezTo>
                  <a:cubicBezTo>
                    <a:pt x="2852" y="201"/>
                    <a:pt x="2852" y="201"/>
                    <a:pt x="2852" y="201"/>
                  </a:cubicBezTo>
                  <a:cubicBezTo>
                    <a:pt x="2853" y="201"/>
                    <a:pt x="2853" y="201"/>
                    <a:pt x="2853" y="201"/>
                  </a:cubicBezTo>
                  <a:cubicBezTo>
                    <a:pt x="2859" y="204"/>
                    <a:pt x="2859" y="204"/>
                    <a:pt x="2859" y="204"/>
                  </a:cubicBezTo>
                  <a:cubicBezTo>
                    <a:pt x="2859" y="204"/>
                    <a:pt x="2859" y="204"/>
                    <a:pt x="2859" y="204"/>
                  </a:cubicBezTo>
                  <a:cubicBezTo>
                    <a:pt x="2864" y="208"/>
                    <a:pt x="2864" y="208"/>
                    <a:pt x="2864" y="208"/>
                  </a:cubicBezTo>
                  <a:cubicBezTo>
                    <a:pt x="2866" y="204"/>
                    <a:pt x="2866" y="204"/>
                    <a:pt x="2866" y="204"/>
                  </a:cubicBezTo>
                  <a:cubicBezTo>
                    <a:pt x="2866" y="204"/>
                    <a:pt x="2866" y="204"/>
                    <a:pt x="2866" y="204"/>
                  </a:cubicBezTo>
                  <a:cubicBezTo>
                    <a:pt x="2871" y="199"/>
                    <a:pt x="2871" y="199"/>
                    <a:pt x="2871" y="199"/>
                  </a:cubicBezTo>
                  <a:cubicBezTo>
                    <a:pt x="2871" y="193"/>
                    <a:pt x="2871" y="193"/>
                    <a:pt x="2871" y="193"/>
                  </a:cubicBezTo>
                  <a:cubicBezTo>
                    <a:pt x="2872" y="192"/>
                    <a:pt x="2872" y="192"/>
                    <a:pt x="2872" y="192"/>
                  </a:cubicBezTo>
                  <a:cubicBezTo>
                    <a:pt x="2876" y="187"/>
                    <a:pt x="2876" y="187"/>
                    <a:pt x="2876" y="187"/>
                  </a:cubicBezTo>
                  <a:cubicBezTo>
                    <a:pt x="2877" y="186"/>
                    <a:pt x="2877" y="186"/>
                    <a:pt x="2877" y="186"/>
                  </a:cubicBezTo>
                  <a:cubicBezTo>
                    <a:pt x="2884" y="187"/>
                    <a:pt x="2884" y="187"/>
                    <a:pt x="2884" y="187"/>
                  </a:cubicBezTo>
                  <a:cubicBezTo>
                    <a:pt x="2885" y="187"/>
                    <a:pt x="2885" y="187"/>
                    <a:pt x="2885" y="187"/>
                  </a:cubicBezTo>
                  <a:cubicBezTo>
                    <a:pt x="2890" y="191"/>
                    <a:pt x="2890" y="191"/>
                    <a:pt x="2890" y="191"/>
                  </a:cubicBezTo>
                  <a:cubicBezTo>
                    <a:pt x="2891" y="192"/>
                    <a:pt x="2891" y="192"/>
                    <a:pt x="2891" y="192"/>
                  </a:cubicBezTo>
                  <a:cubicBezTo>
                    <a:pt x="2893" y="197"/>
                    <a:pt x="2893" y="197"/>
                    <a:pt x="2893" y="197"/>
                  </a:cubicBezTo>
                  <a:cubicBezTo>
                    <a:pt x="2893" y="199"/>
                    <a:pt x="2893" y="199"/>
                    <a:pt x="2893" y="199"/>
                  </a:cubicBezTo>
                  <a:cubicBezTo>
                    <a:pt x="2889" y="204"/>
                    <a:pt x="2889" y="204"/>
                    <a:pt x="2889" y="204"/>
                  </a:cubicBezTo>
                  <a:cubicBezTo>
                    <a:pt x="2889" y="210"/>
                    <a:pt x="2889" y="210"/>
                    <a:pt x="2889" y="210"/>
                  </a:cubicBezTo>
                  <a:cubicBezTo>
                    <a:pt x="2892" y="216"/>
                    <a:pt x="2892" y="216"/>
                    <a:pt x="2892" y="216"/>
                  </a:cubicBezTo>
                  <a:cubicBezTo>
                    <a:pt x="2892" y="216"/>
                    <a:pt x="2892" y="216"/>
                    <a:pt x="2892" y="216"/>
                  </a:cubicBezTo>
                  <a:cubicBezTo>
                    <a:pt x="2892" y="222"/>
                    <a:pt x="2892" y="222"/>
                    <a:pt x="2892" y="222"/>
                  </a:cubicBezTo>
                  <a:cubicBezTo>
                    <a:pt x="2892" y="229"/>
                    <a:pt x="2892" y="229"/>
                    <a:pt x="2892" y="229"/>
                  </a:cubicBezTo>
                  <a:cubicBezTo>
                    <a:pt x="2892" y="229"/>
                    <a:pt x="2892" y="229"/>
                    <a:pt x="2892" y="229"/>
                  </a:cubicBezTo>
                  <a:cubicBezTo>
                    <a:pt x="2890" y="235"/>
                    <a:pt x="2890" y="235"/>
                    <a:pt x="2890" y="235"/>
                  </a:cubicBezTo>
                  <a:cubicBezTo>
                    <a:pt x="2889" y="241"/>
                    <a:pt x="2889" y="241"/>
                    <a:pt x="2889" y="241"/>
                  </a:cubicBezTo>
                  <a:cubicBezTo>
                    <a:pt x="2888" y="247"/>
                    <a:pt x="2888" y="247"/>
                    <a:pt x="2888" y="247"/>
                  </a:cubicBezTo>
                  <a:cubicBezTo>
                    <a:pt x="2888" y="253"/>
                    <a:pt x="2888" y="253"/>
                    <a:pt x="2888" y="253"/>
                  </a:cubicBezTo>
                  <a:cubicBezTo>
                    <a:pt x="2888" y="253"/>
                    <a:pt x="2888" y="253"/>
                    <a:pt x="2888" y="253"/>
                  </a:cubicBezTo>
                  <a:cubicBezTo>
                    <a:pt x="2888" y="253"/>
                    <a:pt x="2888" y="253"/>
                    <a:pt x="2888" y="253"/>
                  </a:cubicBezTo>
                  <a:cubicBezTo>
                    <a:pt x="2888" y="257"/>
                    <a:pt x="2888" y="257"/>
                    <a:pt x="2888" y="257"/>
                  </a:cubicBezTo>
                  <a:cubicBezTo>
                    <a:pt x="2889" y="263"/>
                    <a:pt x="2889" y="263"/>
                    <a:pt x="2889" y="263"/>
                  </a:cubicBezTo>
                  <a:cubicBezTo>
                    <a:pt x="2890" y="268"/>
                    <a:pt x="2890" y="268"/>
                    <a:pt x="2890" y="268"/>
                  </a:cubicBezTo>
                  <a:cubicBezTo>
                    <a:pt x="2896" y="274"/>
                    <a:pt x="2896" y="274"/>
                    <a:pt x="2896" y="274"/>
                  </a:cubicBezTo>
                  <a:cubicBezTo>
                    <a:pt x="2896" y="275"/>
                    <a:pt x="2896" y="275"/>
                    <a:pt x="2896" y="275"/>
                  </a:cubicBezTo>
                  <a:cubicBezTo>
                    <a:pt x="2898" y="281"/>
                    <a:pt x="2898" y="281"/>
                    <a:pt x="2898" y="281"/>
                  </a:cubicBezTo>
                  <a:cubicBezTo>
                    <a:pt x="2898" y="281"/>
                    <a:pt x="2898" y="281"/>
                    <a:pt x="2898" y="281"/>
                  </a:cubicBezTo>
                  <a:cubicBezTo>
                    <a:pt x="2899" y="287"/>
                    <a:pt x="2899" y="287"/>
                    <a:pt x="2899" y="287"/>
                  </a:cubicBezTo>
                  <a:cubicBezTo>
                    <a:pt x="2899" y="287"/>
                    <a:pt x="2899" y="287"/>
                    <a:pt x="2899" y="287"/>
                  </a:cubicBezTo>
                  <a:cubicBezTo>
                    <a:pt x="2900" y="293"/>
                    <a:pt x="2900" y="293"/>
                    <a:pt x="2900" y="293"/>
                  </a:cubicBezTo>
                  <a:cubicBezTo>
                    <a:pt x="2902" y="298"/>
                    <a:pt x="2902" y="298"/>
                    <a:pt x="2902" y="298"/>
                  </a:cubicBezTo>
                  <a:cubicBezTo>
                    <a:pt x="2904" y="305"/>
                    <a:pt x="2905" y="311"/>
                    <a:pt x="2908" y="317"/>
                  </a:cubicBezTo>
                  <a:cubicBezTo>
                    <a:pt x="2909" y="322"/>
                    <a:pt x="2909" y="322"/>
                    <a:pt x="2909" y="322"/>
                  </a:cubicBezTo>
                  <a:cubicBezTo>
                    <a:pt x="2909" y="322"/>
                    <a:pt x="2909" y="322"/>
                    <a:pt x="2909" y="322"/>
                  </a:cubicBezTo>
                  <a:cubicBezTo>
                    <a:pt x="2910" y="329"/>
                    <a:pt x="2910" y="329"/>
                    <a:pt x="2910" y="329"/>
                  </a:cubicBezTo>
                  <a:cubicBezTo>
                    <a:pt x="2910" y="330"/>
                    <a:pt x="2910" y="330"/>
                    <a:pt x="2910" y="330"/>
                  </a:cubicBezTo>
                  <a:cubicBezTo>
                    <a:pt x="2907" y="336"/>
                    <a:pt x="2907" y="336"/>
                    <a:pt x="2907" y="336"/>
                  </a:cubicBezTo>
                  <a:cubicBezTo>
                    <a:pt x="2907" y="336"/>
                    <a:pt x="2907" y="336"/>
                    <a:pt x="2907" y="336"/>
                  </a:cubicBezTo>
                  <a:cubicBezTo>
                    <a:pt x="2903" y="342"/>
                    <a:pt x="2903" y="342"/>
                    <a:pt x="2903" y="342"/>
                  </a:cubicBezTo>
                  <a:cubicBezTo>
                    <a:pt x="2901" y="347"/>
                    <a:pt x="2901" y="347"/>
                    <a:pt x="2901" y="347"/>
                  </a:cubicBezTo>
                  <a:cubicBezTo>
                    <a:pt x="2901" y="348"/>
                    <a:pt x="2901" y="348"/>
                    <a:pt x="2901" y="348"/>
                  </a:cubicBezTo>
                  <a:cubicBezTo>
                    <a:pt x="2896" y="353"/>
                    <a:pt x="2896" y="353"/>
                    <a:pt x="2896" y="353"/>
                  </a:cubicBezTo>
                  <a:cubicBezTo>
                    <a:pt x="2896" y="353"/>
                    <a:pt x="2896" y="353"/>
                    <a:pt x="2896" y="353"/>
                  </a:cubicBezTo>
                  <a:cubicBezTo>
                    <a:pt x="2890" y="357"/>
                    <a:pt x="2890" y="357"/>
                    <a:pt x="2890" y="357"/>
                  </a:cubicBezTo>
                  <a:cubicBezTo>
                    <a:pt x="2888" y="363"/>
                    <a:pt x="2885" y="368"/>
                    <a:pt x="2879" y="371"/>
                  </a:cubicBezTo>
                  <a:cubicBezTo>
                    <a:pt x="2873" y="374"/>
                    <a:pt x="2873" y="374"/>
                    <a:pt x="2873" y="374"/>
                  </a:cubicBezTo>
                  <a:cubicBezTo>
                    <a:pt x="2873" y="374"/>
                    <a:pt x="2873" y="374"/>
                    <a:pt x="2873" y="374"/>
                  </a:cubicBezTo>
                  <a:cubicBezTo>
                    <a:pt x="2867" y="376"/>
                    <a:pt x="2867" y="376"/>
                    <a:pt x="2867" y="376"/>
                  </a:cubicBezTo>
                  <a:cubicBezTo>
                    <a:pt x="2866" y="376"/>
                    <a:pt x="2866" y="376"/>
                    <a:pt x="2866" y="376"/>
                  </a:cubicBezTo>
                  <a:cubicBezTo>
                    <a:pt x="2861" y="376"/>
                    <a:pt x="2861" y="376"/>
                    <a:pt x="2861" y="376"/>
                  </a:cubicBezTo>
                  <a:cubicBezTo>
                    <a:pt x="2860" y="375"/>
                    <a:pt x="2860" y="375"/>
                    <a:pt x="2860" y="375"/>
                  </a:cubicBezTo>
                  <a:cubicBezTo>
                    <a:pt x="2854" y="371"/>
                    <a:pt x="2854" y="371"/>
                    <a:pt x="2854" y="371"/>
                  </a:cubicBezTo>
                  <a:cubicBezTo>
                    <a:pt x="2849" y="370"/>
                    <a:pt x="2849" y="370"/>
                    <a:pt x="2849" y="370"/>
                  </a:cubicBezTo>
                  <a:cubicBezTo>
                    <a:pt x="2843" y="369"/>
                    <a:pt x="2843" y="369"/>
                    <a:pt x="2843" y="369"/>
                  </a:cubicBezTo>
                  <a:cubicBezTo>
                    <a:pt x="2842" y="369"/>
                    <a:pt x="2842" y="369"/>
                    <a:pt x="2842" y="369"/>
                  </a:cubicBezTo>
                  <a:cubicBezTo>
                    <a:pt x="2836" y="365"/>
                    <a:pt x="2836" y="365"/>
                    <a:pt x="2836" y="365"/>
                  </a:cubicBezTo>
                  <a:cubicBezTo>
                    <a:pt x="2836" y="365"/>
                    <a:pt x="2836" y="365"/>
                    <a:pt x="2836" y="365"/>
                  </a:cubicBezTo>
                  <a:cubicBezTo>
                    <a:pt x="2831" y="359"/>
                    <a:pt x="2831" y="359"/>
                    <a:pt x="2831" y="359"/>
                  </a:cubicBezTo>
                  <a:cubicBezTo>
                    <a:pt x="2831" y="359"/>
                    <a:pt x="2831" y="359"/>
                    <a:pt x="2831" y="359"/>
                  </a:cubicBezTo>
                  <a:cubicBezTo>
                    <a:pt x="2829" y="353"/>
                    <a:pt x="2829" y="353"/>
                    <a:pt x="2829" y="353"/>
                  </a:cubicBezTo>
                  <a:cubicBezTo>
                    <a:pt x="2826" y="347"/>
                    <a:pt x="2826" y="347"/>
                    <a:pt x="2826" y="347"/>
                  </a:cubicBezTo>
                  <a:cubicBezTo>
                    <a:pt x="2825" y="347"/>
                    <a:pt x="2825" y="347"/>
                    <a:pt x="2825" y="347"/>
                  </a:cubicBezTo>
                  <a:cubicBezTo>
                    <a:pt x="2823" y="341"/>
                    <a:pt x="2823" y="341"/>
                    <a:pt x="2823" y="341"/>
                  </a:cubicBezTo>
                  <a:cubicBezTo>
                    <a:pt x="2820" y="336"/>
                    <a:pt x="2820" y="336"/>
                    <a:pt x="2820" y="336"/>
                  </a:cubicBezTo>
                  <a:cubicBezTo>
                    <a:pt x="2815" y="332"/>
                    <a:pt x="2815" y="332"/>
                    <a:pt x="2815" y="332"/>
                  </a:cubicBezTo>
                  <a:cubicBezTo>
                    <a:pt x="2809" y="329"/>
                    <a:pt x="2809" y="329"/>
                    <a:pt x="2809" y="329"/>
                  </a:cubicBezTo>
                  <a:cubicBezTo>
                    <a:pt x="2809" y="329"/>
                    <a:pt x="2809" y="329"/>
                    <a:pt x="2809" y="329"/>
                  </a:cubicBezTo>
                  <a:cubicBezTo>
                    <a:pt x="2803" y="325"/>
                    <a:pt x="2803" y="325"/>
                    <a:pt x="2803" y="325"/>
                  </a:cubicBezTo>
                  <a:cubicBezTo>
                    <a:pt x="2803" y="325"/>
                    <a:pt x="2803" y="325"/>
                    <a:pt x="2803" y="325"/>
                  </a:cubicBezTo>
                  <a:cubicBezTo>
                    <a:pt x="2797" y="319"/>
                    <a:pt x="2797" y="319"/>
                    <a:pt x="2797" y="319"/>
                  </a:cubicBezTo>
                  <a:cubicBezTo>
                    <a:pt x="2791" y="317"/>
                    <a:pt x="2791" y="317"/>
                    <a:pt x="2791" y="317"/>
                  </a:cubicBezTo>
                  <a:cubicBezTo>
                    <a:pt x="2791" y="317"/>
                    <a:pt x="2791" y="317"/>
                    <a:pt x="2791" y="317"/>
                  </a:cubicBezTo>
                  <a:cubicBezTo>
                    <a:pt x="2786" y="314"/>
                    <a:pt x="2786" y="314"/>
                    <a:pt x="2786" y="314"/>
                  </a:cubicBezTo>
                  <a:cubicBezTo>
                    <a:pt x="2785" y="313"/>
                    <a:pt x="2785" y="313"/>
                    <a:pt x="2785" y="313"/>
                  </a:cubicBezTo>
                  <a:cubicBezTo>
                    <a:pt x="2779" y="308"/>
                    <a:pt x="2779" y="308"/>
                    <a:pt x="2779" y="308"/>
                  </a:cubicBezTo>
                  <a:cubicBezTo>
                    <a:pt x="2779" y="308"/>
                    <a:pt x="2779" y="308"/>
                    <a:pt x="2779" y="308"/>
                  </a:cubicBezTo>
                  <a:cubicBezTo>
                    <a:pt x="2775" y="302"/>
                    <a:pt x="2775" y="302"/>
                    <a:pt x="2775" y="302"/>
                  </a:cubicBezTo>
                  <a:cubicBezTo>
                    <a:pt x="2775" y="302"/>
                    <a:pt x="2775" y="302"/>
                    <a:pt x="2775" y="302"/>
                  </a:cubicBezTo>
                  <a:cubicBezTo>
                    <a:pt x="2775" y="296"/>
                    <a:pt x="2775" y="296"/>
                    <a:pt x="2775" y="296"/>
                  </a:cubicBezTo>
                  <a:cubicBezTo>
                    <a:pt x="2774" y="292"/>
                    <a:pt x="2774" y="292"/>
                    <a:pt x="2774" y="292"/>
                  </a:cubicBezTo>
                  <a:cubicBezTo>
                    <a:pt x="2770" y="294"/>
                    <a:pt x="2770" y="294"/>
                    <a:pt x="2770" y="294"/>
                  </a:cubicBezTo>
                  <a:cubicBezTo>
                    <a:pt x="2765" y="299"/>
                    <a:pt x="2765" y="299"/>
                    <a:pt x="2765" y="299"/>
                  </a:cubicBezTo>
                  <a:cubicBezTo>
                    <a:pt x="2764" y="300"/>
                    <a:pt x="2764" y="300"/>
                    <a:pt x="2764" y="300"/>
                  </a:cubicBezTo>
                  <a:cubicBezTo>
                    <a:pt x="2758" y="303"/>
                    <a:pt x="2758" y="303"/>
                    <a:pt x="2758" y="303"/>
                  </a:cubicBezTo>
                  <a:cubicBezTo>
                    <a:pt x="2753" y="307"/>
                    <a:pt x="2753" y="307"/>
                    <a:pt x="2753" y="307"/>
                  </a:cubicBezTo>
                  <a:cubicBezTo>
                    <a:pt x="2747" y="312"/>
                    <a:pt x="2747" y="312"/>
                    <a:pt x="2747" y="312"/>
                  </a:cubicBezTo>
                  <a:cubicBezTo>
                    <a:pt x="2738" y="321"/>
                    <a:pt x="2733" y="318"/>
                    <a:pt x="2724" y="322"/>
                  </a:cubicBezTo>
                  <a:cubicBezTo>
                    <a:pt x="2720" y="329"/>
                    <a:pt x="2718" y="338"/>
                    <a:pt x="2715" y="345"/>
                  </a:cubicBezTo>
                  <a:cubicBezTo>
                    <a:pt x="2712" y="357"/>
                    <a:pt x="2705" y="362"/>
                    <a:pt x="2711" y="373"/>
                  </a:cubicBezTo>
                  <a:cubicBezTo>
                    <a:pt x="2711" y="374"/>
                    <a:pt x="2711" y="374"/>
                    <a:pt x="2711" y="374"/>
                  </a:cubicBezTo>
                  <a:cubicBezTo>
                    <a:pt x="2711" y="379"/>
                    <a:pt x="2711" y="379"/>
                    <a:pt x="2711" y="379"/>
                  </a:cubicBezTo>
                  <a:cubicBezTo>
                    <a:pt x="2712" y="385"/>
                    <a:pt x="2712" y="385"/>
                    <a:pt x="2712" y="385"/>
                  </a:cubicBezTo>
                  <a:cubicBezTo>
                    <a:pt x="2712" y="386"/>
                    <a:pt x="2712" y="386"/>
                    <a:pt x="2712" y="386"/>
                  </a:cubicBezTo>
                  <a:cubicBezTo>
                    <a:pt x="2713" y="391"/>
                    <a:pt x="2713" y="391"/>
                    <a:pt x="2713" y="391"/>
                  </a:cubicBezTo>
                  <a:cubicBezTo>
                    <a:pt x="2713" y="392"/>
                    <a:pt x="2713" y="392"/>
                    <a:pt x="2713" y="392"/>
                  </a:cubicBezTo>
                  <a:cubicBezTo>
                    <a:pt x="2711" y="397"/>
                    <a:pt x="2711" y="397"/>
                    <a:pt x="2711" y="397"/>
                  </a:cubicBezTo>
                  <a:cubicBezTo>
                    <a:pt x="2711" y="398"/>
                    <a:pt x="2711" y="398"/>
                    <a:pt x="2711" y="398"/>
                  </a:cubicBezTo>
                  <a:cubicBezTo>
                    <a:pt x="2708" y="403"/>
                    <a:pt x="2708" y="403"/>
                    <a:pt x="2708" y="403"/>
                  </a:cubicBezTo>
                  <a:cubicBezTo>
                    <a:pt x="2705" y="409"/>
                    <a:pt x="2705" y="409"/>
                    <a:pt x="2705" y="409"/>
                  </a:cubicBezTo>
                  <a:cubicBezTo>
                    <a:pt x="2705" y="409"/>
                    <a:pt x="2705" y="409"/>
                    <a:pt x="2705" y="409"/>
                  </a:cubicBezTo>
                  <a:cubicBezTo>
                    <a:pt x="2699" y="416"/>
                    <a:pt x="2699" y="416"/>
                    <a:pt x="2699" y="416"/>
                  </a:cubicBezTo>
                  <a:cubicBezTo>
                    <a:pt x="2694" y="421"/>
                    <a:pt x="2694" y="421"/>
                    <a:pt x="2694" y="421"/>
                  </a:cubicBezTo>
                  <a:cubicBezTo>
                    <a:pt x="2694" y="426"/>
                    <a:pt x="2694" y="426"/>
                    <a:pt x="2694" y="426"/>
                  </a:cubicBezTo>
                  <a:cubicBezTo>
                    <a:pt x="2695" y="431"/>
                    <a:pt x="2695" y="431"/>
                    <a:pt x="2695" y="431"/>
                  </a:cubicBezTo>
                  <a:cubicBezTo>
                    <a:pt x="2695" y="432"/>
                    <a:pt x="2695" y="432"/>
                    <a:pt x="2695" y="432"/>
                  </a:cubicBezTo>
                  <a:cubicBezTo>
                    <a:pt x="2696" y="437"/>
                    <a:pt x="2696" y="437"/>
                    <a:pt x="2696" y="437"/>
                  </a:cubicBezTo>
                  <a:cubicBezTo>
                    <a:pt x="2696" y="438"/>
                    <a:pt x="2696" y="438"/>
                    <a:pt x="2696" y="438"/>
                  </a:cubicBezTo>
                  <a:cubicBezTo>
                    <a:pt x="2696" y="444"/>
                    <a:pt x="2696" y="444"/>
                    <a:pt x="2696" y="444"/>
                  </a:cubicBezTo>
                  <a:cubicBezTo>
                    <a:pt x="2696" y="444"/>
                    <a:pt x="2696" y="444"/>
                    <a:pt x="2696" y="444"/>
                  </a:cubicBezTo>
                  <a:cubicBezTo>
                    <a:pt x="2695" y="449"/>
                    <a:pt x="2695" y="449"/>
                    <a:pt x="2695" y="449"/>
                  </a:cubicBezTo>
                  <a:cubicBezTo>
                    <a:pt x="2695" y="455"/>
                    <a:pt x="2695" y="455"/>
                    <a:pt x="2695" y="455"/>
                  </a:cubicBezTo>
                  <a:cubicBezTo>
                    <a:pt x="2696" y="460"/>
                    <a:pt x="2696" y="460"/>
                    <a:pt x="2696" y="460"/>
                  </a:cubicBezTo>
                  <a:cubicBezTo>
                    <a:pt x="2699" y="461"/>
                    <a:pt x="2699" y="461"/>
                    <a:pt x="2699" y="461"/>
                  </a:cubicBezTo>
                  <a:cubicBezTo>
                    <a:pt x="2700" y="462"/>
                    <a:pt x="2700" y="462"/>
                    <a:pt x="2700" y="462"/>
                  </a:cubicBezTo>
                  <a:cubicBezTo>
                    <a:pt x="2701" y="468"/>
                    <a:pt x="2701" y="468"/>
                    <a:pt x="2701" y="468"/>
                  </a:cubicBezTo>
                  <a:cubicBezTo>
                    <a:pt x="2702" y="469"/>
                    <a:pt x="2702" y="469"/>
                    <a:pt x="2702" y="469"/>
                  </a:cubicBezTo>
                  <a:cubicBezTo>
                    <a:pt x="2700" y="475"/>
                    <a:pt x="2700" y="475"/>
                    <a:pt x="2700" y="475"/>
                  </a:cubicBezTo>
                  <a:cubicBezTo>
                    <a:pt x="2700" y="476"/>
                    <a:pt x="2700" y="476"/>
                    <a:pt x="2699" y="476"/>
                  </a:cubicBezTo>
                  <a:cubicBezTo>
                    <a:pt x="2698" y="476"/>
                    <a:pt x="2697" y="476"/>
                    <a:pt x="2697" y="475"/>
                  </a:cubicBezTo>
                  <a:cubicBezTo>
                    <a:pt x="2697" y="473"/>
                    <a:pt x="2697" y="473"/>
                    <a:pt x="2697" y="473"/>
                  </a:cubicBezTo>
                  <a:cubicBezTo>
                    <a:pt x="2696" y="476"/>
                    <a:pt x="2696" y="476"/>
                    <a:pt x="2696" y="476"/>
                  </a:cubicBezTo>
                  <a:cubicBezTo>
                    <a:pt x="2696" y="482"/>
                    <a:pt x="2696" y="482"/>
                    <a:pt x="2696" y="482"/>
                  </a:cubicBezTo>
                  <a:cubicBezTo>
                    <a:pt x="2698" y="487"/>
                    <a:pt x="2698" y="487"/>
                    <a:pt x="2698" y="487"/>
                  </a:cubicBezTo>
                  <a:cubicBezTo>
                    <a:pt x="2702" y="500"/>
                    <a:pt x="2696" y="494"/>
                    <a:pt x="2706" y="510"/>
                  </a:cubicBezTo>
                  <a:cubicBezTo>
                    <a:pt x="2707" y="512"/>
                    <a:pt x="2707" y="514"/>
                    <a:pt x="2708" y="516"/>
                  </a:cubicBezTo>
                  <a:cubicBezTo>
                    <a:pt x="2712" y="529"/>
                    <a:pt x="2710" y="536"/>
                    <a:pt x="2713" y="548"/>
                  </a:cubicBezTo>
                  <a:cubicBezTo>
                    <a:pt x="2715" y="554"/>
                    <a:pt x="2715" y="554"/>
                    <a:pt x="2715" y="554"/>
                  </a:cubicBezTo>
                  <a:cubicBezTo>
                    <a:pt x="2719" y="560"/>
                    <a:pt x="2719" y="560"/>
                    <a:pt x="2719" y="560"/>
                  </a:cubicBezTo>
                  <a:cubicBezTo>
                    <a:pt x="2721" y="564"/>
                    <a:pt x="2721" y="564"/>
                    <a:pt x="2721" y="564"/>
                  </a:cubicBezTo>
                  <a:cubicBezTo>
                    <a:pt x="2721" y="564"/>
                    <a:pt x="2721" y="564"/>
                    <a:pt x="2721" y="564"/>
                  </a:cubicBezTo>
                  <a:cubicBezTo>
                    <a:pt x="2724" y="570"/>
                    <a:pt x="2724" y="570"/>
                    <a:pt x="2724" y="570"/>
                  </a:cubicBezTo>
                  <a:cubicBezTo>
                    <a:pt x="2727" y="576"/>
                    <a:pt x="2727" y="576"/>
                    <a:pt x="2727" y="576"/>
                  </a:cubicBezTo>
                  <a:cubicBezTo>
                    <a:pt x="2727" y="576"/>
                    <a:pt x="2727" y="576"/>
                    <a:pt x="2727" y="576"/>
                  </a:cubicBezTo>
                  <a:cubicBezTo>
                    <a:pt x="2729" y="581"/>
                    <a:pt x="2729" y="581"/>
                    <a:pt x="2729" y="581"/>
                  </a:cubicBezTo>
                  <a:cubicBezTo>
                    <a:pt x="2732" y="587"/>
                    <a:pt x="2732" y="587"/>
                    <a:pt x="2732" y="587"/>
                  </a:cubicBezTo>
                  <a:cubicBezTo>
                    <a:pt x="2732" y="588"/>
                    <a:pt x="2732" y="588"/>
                    <a:pt x="2732" y="588"/>
                  </a:cubicBezTo>
                  <a:cubicBezTo>
                    <a:pt x="2734" y="593"/>
                    <a:pt x="2734" y="593"/>
                    <a:pt x="2734" y="593"/>
                  </a:cubicBezTo>
                  <a:cubicBezTo>
                    <a:pt x="2734" y="594"/>
                    <a:pt x="2734" y="594"/>
                    <a:pt x="2734" y="594"/>
                  </a:cubicBezTo>
                  <a:cubicBezTo>
                    <a:pt x="2734" y="600"/>
                    <a:pt x="2734" y="600"/>
                    <a:pt x="2734" y="600"/>
                  </a:cubicBezTo>
                  <a:cubicBezTo>
                    <a:pt x="2737" y="605"/>
                    <a:pt x="2737" y="605"/>
                    <a:pt x="2737" y="605"/>
                  </a:cubicBezTo>
                  <a:cubicBezTo>
                    <a:pt x="2738" y="607"/>
                    <a:pt x="2738" y="607"/>
                    <a:pt x="2738" y="607"/>
                  </a:cubicBezTo>
                  <a:cubicBezTo>
                    <a:pt x="2739" y="608"/>
                    <a:pt x="2739" y="608"/>
                    <a:pt x="2739" y="608"/>
                  </a:cubicBezTo>
                  <a:cubicBezTo>
                    <a:pt x="2740" y="613"/>
                    <a:pt x="2740" y="613"/>
                    <a:pt x="2740" y="613"/>
                  </a:cubicBezTo>
                  <a:cubicBezTo>
                    <a:pt x="2740" y="614"/>
                    <a:pt x="2740" y="614"/>
                    <a:pt x="2740" y="614"/>
                  </a:cubicBezTo>
                  <a:cubicBezTo>
                    <a:pt x="2739" y="617"/>
                    <a:pt x="2739" y="617"/>
                    <a:pt x="2739" y="617"/>
                  </a:cubicBezTo>
                  <a:cubicBezTo>
                    <a:pt x="2739" y="618"/>
                    <a:pt x="2739" y="618"/>
                    <a:pt x="2739" y="618"/>
                  </a:cubicBezTo>
                  <a:cubicBezTo>
                    <a:pt x="2740" y="623"/>
                    <a:pt x="2740" y="623"/>
                    <a:pt x="2740" y="623"/>
                  </a:cubicBezTo>
                  <a:cubicBezTo>
                    <a:pt x="2740" y="624"/>
                    <a:pt x="2740" y="624"/>
                    <a:pt x="2739" y="625"/>
                  </a:cubicBezTo>
                  <a:cubicBezTo>
                    <a:pt x="2735" y="627"/>
                    <a:pt x="2735" y="627"/>
                    <a:pt x="2735" y="627"/>
                  </a:cubicBezTo>
                  <a:cubicBezTo>
                    <a:pt x="2738" y="633"/>
                    <a:pt x="2739" y="642"/>
                    <a:pt x="2741" y="648"/>
                  </a:cubicBezTo>
                  <a:cubicBezTo>
                    <a:pt x="2744" y="654"/>
                    <a:pt x="2744" y="654"/>
                    <a:pt x="2744" y="654"/>
                  </a:cubicBezTo>
                  <a:cubicBezTo>
                    <a:pt x="2744" y="656"/>
                    <a:pt x="2744" y="656"/>
                    <a:pt x="2744" y="656"/>
                  </a:cubicBezTo>
                  <a:cubicBezTo>
                    <a:pt x="2738" y="662"/>
                    <a:pt x="2738" y="662"/>
                    <a:pt x="2738" y="662"/>
                  </a:cubicBezTo>
                  <a:cubicBezTo>
                    <a:pt x="2737" y="662"/>
                    <a:pt x="2737" y="662"/>
                    <a:pt x="2737" y="662"/>
                  </a:cubicBezTo>
                  <a:cubicBezTo>
                    <a:pt x="2731" y="664"/>
                    <a:pt x="2731" y="664"/>
                    <a:pt x="2731" y="664"/>
                  </a:cubicBezTo>
                  <a:cubicBezTo>
                    <a:pt x="2725" y="666"/>
                    <a:pt x="2725" y="666"/>
                    <a:pt x="2725" y="666"/>
                  </a:cubicBezTo>
                  <a:cubicBezTo>
                    <a:pt x="2725" y="667"/>
                    <a:pt x="2725" y="667"/>
                    <a:pt x="2725" y="667"/>
                  </a:cubicBezTo>
                  <a:cubicBezTo>
                    <a:pt x="2719" y="667"/>
                    <a:pt x="2719" y="667"/>
                    <a:pt x="2719" y="667"/>
                  </a:cubicBezTo>
                  <a:cubicBezTo>
                    <a:pt x="2719" y="666"/>
                    <a:pt x="2719" y="666"/>
                    <a:pt x="2719" y="666"/>
                  </a:cubicBezTo>
                  <a:cubicBezTo>
                    <a:pt x="2712" y="665"/>
                    <a:pt x="2712" y="665"/>
                    <a:pt x="2712" y="665"/>
                  </a:cubicBezTo>
                  <a:cubicBezTo>
                    <a:pt x="2712" y="665"/>
                    <a:pt x="2712" y="665"/>
                    <a:pt x="2712" y="665"/>
                  </a:cubicBezTo>
                  <a:cubicBezTo>
                    <a:pt x="2707" y="663"/>
                    <a:pt x="2707" y="663"/>
                    <a:pt x="2707" y="663"/>
                  </a:cubicBezTo>
                  <a:cubicBezTo>
                    <a:pt x="2702" y="664"/>
                    <a:pt x="2702" y="664"/>
                    <a:pt x="2702" y="664"/>
                  </a:cubicBezTo>
                  <a:cubicBezTo>
                    <a:pt x="2702" y="664"/>
                    <a:pt x="2702" y="664"/>
                    <a:pt x="2702" y="664"/>
                  </a:cubicBezTo>
                  <a:cubicBezTo>
                    <a:pt x="2696" y="665"/>
                    <a:pt x="2696" y="665"/>
                    <a:pt x="2696" y="665"/>
                  </a:cubicBezTo>
                  <a:cubicBezTo>
                    <a:pt x="2695" y="665"/>
                    <a:pt x="2695" y="665"/>
                    <a:pt x="2694" y="664"/>
                  </a:cubicBezTo>
                  <a:cubicBezTo>
                    <a:pt x="2692" y="659"/>
                    <a:pt x="2692" y="659"/>
                    <a:pt x="2692" y="659"/>
                  </a:cubicBezTo>
                  <a:cubicBezTo>
                    <a:pt x="2690" y="661"/>
                    <a:pt x="2687" y="664"/>
                    <a:pt x="2683" y="666"/>
                  </a:cubicBezTo>
                  <a:cubicBezTo>
                    <a:pt x="2683" y="667"/>
                    <a:pt x="2683" y="667"/>
                    <a:pt x="2683" y="667"/>
                  </a:cubicBezTo>
                  <a:cubicBezTo>
                    <a:pt x="2677" y="668"/>
                    <a:pt x="2677" y="668"/>
                    <a:pt x="2677" y="668"/>
                  </a:cubicBezTo>
                  <a:cubicBezTo>
                    <a:pt x="2676" y="668"/>
                    <a:pt x="2676" y="668"/>
                    <a:pt x="2676" y="668"/>
                  </a:cubicBezTo>
                  <a:cubicBezTo>
                    <a:pt x="2671" y="667"/>
                    <a:pt x="2671" y="667"/>
                    <a:pt x="2671" y="667"/>
                  </a:cubicBezTo>
                  <a:cubicBezTo>
                    <a:pt x="2665" y="669"/>
                    <a:pt x="2665" y="669"/>
                    <a:pt x="2665" y="669"/>
                  </a:cubicBezTo>
                  <a:cubicBezTo>
                    <a:pt x="2665" y="669"/>
                    <a:pt x="2665" y="669"/>
                    <a:pt x="2665" y="669"/>
                  </a:cubicBezTo>
                  <a:cubicBezTo>
                    <a:pt x="2653" y="670"/>
                    <a:pt x="2653" y="670"/>
                    <a:pt x="2653" y="670"/>
                  </a:cubicBezTo>
                  <a:cubicBezTo>
                    <a:pt x="2653" y="670"/>
                    <a:pt x="2653" y="670"/>
                    <a:pt x="2653" y="670"/>
                  </a:cubicBezTo>
                  <a:cubicBezTo>
                    <a:pt x="2652" y="670"/>
                    <a:pt x="2652" y="670"/>
                    <a:pt x="2652" y="670"/>
                  </a:cubicBezTo>
                  <a:cubicBezTo>
                    <a:pt x="2651" y="674"/>
                    <a:pt x="2651" y="674"/>
                    <a:pt x="2651" y="674"/>
                  </a:cubicBezTo>
                  <a:cubicBezTo>
                    <a:pt x="2650" y="679"/>
                    <a:pt x="2650" y="679"/>
                    <a:pt x="2650" y="679"/>
                  </a:cubicBezTo>
                  <a:cubicBezTo>
                    <a:pt x="2653" y="684"/>
                    <a:pt x="2653" y="684"/>
                    <a:pt x="2653" y="684"/>
                  </a:cubicBezTo>
                  <a:cubicBezTo>
                    <a:pt x="2653" y="684"/>
                    <a:pt x="2653" y="684"/>
                    <a:pt x="2653" y="684"/>
                  </a:cubicBezTo>
                  <a:cubicBezTo>
                    <a:pt x="2655" y="691"/>
                    <a:pt x="2655" y="691"/>
                    <a:pt x="2655" y="691"/>
                  </a:cubicBezTo>
                  <a:cubicBezTo>
                    <a:pt x="2655" y="692"/>
                    <a:pt x="2655" y="692"/>
                    <a:pt x="2655" y="692"/>
                  </a:cubicBezTo>
                  <a:cubicBezTo>
                    <a:pt x="2654" y="697"/>
                    <a:pt x="2654" y="697"/>
                    <a:pt x="2654" y="697"/>
                  </a:cubicBezTo>
                  <a:cubicBezTo>
                    <a:pt x="2649" y="713"/>
                    <a:pt x="2654" y="706"/>
                    <a:pt x="2646" y="720"/>
                  </a:cubicBezTo>
                  <a:cubicBezTo>
                    <a:pt x="2651" y="710"/>
                    <a:pt x="2651" y="710"/>
                    <a:pt x="2651" y="710"/>
                  </a:cubicBezTo>
                  <a:cubicBezTo>
                    <a:pt x="2656" y="698"/>
                    <a:pt x="2656" y="698"/>
                    <a:pt x="2656" y="698"/>
                  </a:cubicBezTo>
                  <a:cubicBezTo>
                    <a:pt x="2657" y="697"/>
                    <a:pt x="2657" y="697"/>
                    <a:pt x="2657" y="697"/>
                  </a:cubicBezTo>
                  <a:cubicBezTo>
                    <a:pt x="2662" y="703"/>
                    <a:pt x="2662" y="703"/>
                    <a:pt x="2662" y="703"/>
                  </a:cubicBezTo>
                  <a:cubicBezTo>
                    <a:pt x="2673" y="699"/>
                    <a:pt x="2673" y="699"/>
                    <a:pt x="2673" y="699"/>
                  </a:cubicBezTo>
                  <a:cubicBezTo>
                    <a:pt x="2685" y="698"/>
                    <a:pt x="2685" y="698"/>
                    <a:pt x="2685" y="698"/>
                  </a:cubicBezTo>
                  <a:cubicBezTo>
                    <a:pt x="2675" y="710"/>
                    <a:pt x="2675" y="710"/>
                    <a:pt x="2675" y="710"/>
                  </a:cubicBezTo>
                  <a:cubicBezTo>
                    <a:pt x="2669" y="713"/>
                    <a:pt x="2669" y="713"/>
                    <a:pt x="2669" y="713"/>
                  </a:cubicBezTo>
                  <a:cubicBezTo>
                    <a:pt x="2663" y="718"/>
                    <a:pt x="2663" y="718"/>
                    <a:pt x="2663" y="718"/>
                  </a:cubicBezTo>
                  <a:cubicBezTo>
                    <a:pt x="2660" y="715"/>
                    <a:pt x="2660" y="715"/>
                    <a:pt x="2660" y="715"/>
                  </a:cubicBezTo>
                  <a:cubicBezTo>
                    <a:pt x="2655" y="727"/>
                    <a:pt x="2655" y="727"/>
                    <a:pt x="2655" y="727"/>
                  </a:cubicBezTo>
                  <a:cubicBezTo>
                    <a:pt x="2650" y="730"/>
                    <a:pt x="2650" y="730"/>
                    <a:pt x="2650" y="730"/>
                  </a:cubicBezTo>
                  <a:cubicBezTo>
                    <a:pt x="2648" y="734"/>
                    <a:pt x="2648" y="734"/>
                    <a:pt x="2648" y="734"/>
                  </a:cubicBezTo>
                  <a:cubicBezTo>
                    <a:pt x="2648" y="735"/>
                    <a:pt x="2648" y="735"/>
                    <a:pt x="2648" y="735"/>
                  </a:cubicBezTo>
                  <a:cubicBezTo>
                    <a:pt x="2638" y="746"/>
                    <a:pt x="2638" y="746"/>
                    <a:pt x="2638" y="746"/>
                  </a:cubicBezTo>
                  <a:cubicBezTo>
                    <a:pt x="2632" y="748"/>
                    <a:pt x="2632" y="748"/>
                    <a:pt x="2632" y="748"/>
                  </a:cubicBezTo>
                  <a:cubicBezTo>
                    <a:pt x="2627" y="753"/>
                    <a:pt x="2627" y="753"/>
                    <a:pt x="2627" y="753"/>
                  </a:cubicBezTo>
                  <a:cubicBezTo>
                    <a:pt x="2622" y="759"/>
                    <a:pt x="2622" y="759"/>
                    <a:pt x="2622" y="759"/>
                  </a:cubicBezTo>
                  <a:cubicBezTo>
                    <a:pt x="2620" y="765"/>
                    <a:pt x="2620" y="765"/>
                    <a:pt x="2620" y="765"/>
                  </a:cubicBezTo>
                  <a:cubicBezTo>
                    <a:pt x="2621" y="759"/>
                    <a:pt x="2621" y="759"/>
                    <a:pt x="2621" y="759"/>
                  </a:cubicBezTo>
                  <a:cubicBezTo>
                    <a:pt x="2611" y="760"/>
                    <a:pt x="2611" y="760"/>
                    <a:pt x="2611" y="760"/>
                  </a:cubicBezTo>
                  <a:cubicBezTo>
                    <a:pt x="2609" y="754"/>
                    <a:pt x="2609" y="754"/>
                    <a:pt x="2609" y="754"/>
                  </a:cubicBezTo>
                  <a:cubicBezTo>
                    <a:pt x="2614" y="751"/>
                    <a:pt x="2614" y="751"/>
                    <a:pt x="2614" y="751"/>
                  </a:cubicBezTo>
                  <a:cubicBezTo>
                    <a:pt x="2619" y="749"/>
                    <a:pt x="2619" y="749"/>
                    <a:pt x="2619" y="749"/>
                  </a:cubicBezTo>
                  <a:cubicBezTo>
                    <a:pt x="2626" y="745"/>
                    <a:pt x="2626" y="745"/>
                    <a:pt x="2626" y="745"/>
                  </a:cubicBezTo>
                  <a:cubicBezTo>
                    <a:pt x="2626" y="744"/>
                    <a:pt x="2626" y="744"/>
                    <a:pt x="2626" y="744"/>
                  </a:cubicBezTo>
                  <a:cubicBezTo>
                    <a:pt x="2625" y="745"/>
                    <a:pt x="2625" y="745"/>
                    <a:pt x="2625" y="745"/>
                  </a:cubicBezTo>
                  <a:cubicBezTo>
                    <a:pt x="2625" y="745"/>
                    <a:pt x="2625" y="745"/>
                    <a:pt x="2625" y="745"/>
                  </a:cubicBezTo>
                  <a:cubicBezTo>
                    <a:pt x="2619" y="748"/>
                    <a:pt x="2619" y="748"/>
                    <a:pt x="2619" y="748"/>
                  </a:cubicBezTo>
                  <a:cubicBezTo>
                    <a:pt x="2619" y="749"/>
                    <a:pt x="2619" y="749"/>
                    <a:pt x="2619" y="749"/>
                  </a:cubicBezTo>
                  <a:cubicBezTo>
                    <a:pt x="2613" y="750"/>
                    <a:pt x="2613" y="750"/>
                    <a:pt x="2613" y="750"/>
                  </a:cubicBezTo>
                  <a:cubicBezTo>
                    <a:pt x="2607" y="753"/>
                    <a:pt x="2607" y="753"/>
                    <a:pt x="2607" y="753"/>
                  </a:cubicBezTo>
                  <a:cubicBezTo>
                    <a:pt x="2607" y="753"/>
                    <a:pt x="2607" y="753"/>
                    <a:pt x="2607" y="753"/>
                  </a:cubicBezTo>
                  <a:cubicBezTo>
                    <a:pt x="2601" y="754"/>
                    <a:pt x="2601" y="754"/>
                    <a:pt x="2601" y="754"/>
                  </a:cubicBezTo>
                  <a:cubicBezTo>
                    <a:pt x="2601" y="754"/>
                    <a:pt x="2601" y="754"/>
                    <a:pt x="2601" y="754"/>
                  </a:cubicBezTo>
                  <a:cubicBezTo>
                    <a:pt x="2596" y="755"/>
                    <a:pt x="2596" y="755"/>
                    <a:pt x="2596" y="755"/>
                  </a:cubicBezTo>
                  <a:cubicBezTo>
                    <a:pt x="2595" y="755"/>
                    <a:pt x="2595" y="755"/>
                    <a:pt x="2595" y="755"/>
                  </a:cubicBezTo>
                  <a:cubicBezTo>
                    <a:pt x="2589" y="756"/>
                    <a:pt x="2589" y="756"/>
                    <a:pt x="2589" y="756"/>
                  </a:cubicBezTo>
                  <a:cubicBezTo>
                    <a:pt x="2588" y="756"/>
                    <a:pt x="2588" y="756"/>
                    <a:pt x="2588" y="756"/>
                  </a:cubicBezTo>
                  <a:cubicBezTo>
                    <a:pt x="2588" y="756"/>
                    <a:pt x="2588" y="756"/>
                    <a:pt x="2588" y="756"/>
                  </a:cubicBezTo>
                  <a:cubicBezTo>
                    <a:pt x="2582" y="757"/>
                    <a:pt x="2582" y="757"/>
                    <a:pt x="2582" y="757"/>
                  </a:cubicBezTo>
                  <a:cubicBezTo>
                    <a:pt x="2581" y="757"/>
                    <a:pt x="2581" y="757"/>
                    <a:pt x="2581" y="757"/>
                  </a:cubicBezTo>
                  <a:cubicBezTo>
                    <a:pt x="2576" y="755"/>
                    <a:pt x="2576" y="755"/>
                    <a:pt x="2576" y="755"/>
                  </a:cubicBezTo>
                  <a:cubicBezTo>
                    <a:pt x="2575" y="755"/>
                    <a:pt x="2575" y="755"/>
                    <a:pt x="2575" y="755"/>
                  </a:cubicBezTo>
                  <a:cubicBezTo>
                    <a:pt x="2569" y="754"/>
                    <a:pt x="2569" y="754"/>
                    <a:pt x="2569" y="754"/>
                  </a:cubicBezTo>
                  <a:cubicBezTo>
                    <a:pt x="2568" y="754"/>
                    <a:pt x="2568" y="754"/>
                    <a:pt x="2568" y="754"/>
                  </a:cubicBezTo>
                  <a:cubicBezTo>
                    <a:pt x="2564" y="750"/>
                    <a:pt x="2564" y="750"/>
                    <a:pt x="2564" y="750"/>
                  </a:cubicBezTo>
                  <a:cubicBezTo>
                    <a:pt x="2559" y="749"/>
                    <a:pt x="2559" y="749"/>
                    <a:pt x="2559" y="749"/>
                  </a:cubicBezTo>
                  <a:cubicBezTo>
                    <a:pt x="2558" y="747"/>
                    <a:pt x="2558" y="747"/>
                    <a:pt x="2558" y="747"/>
                  </a:cubicBezTo>
                  <a:cubicBezTo>
                    <a:pt x="2556" y="742"/>
                    <a:pt x="2556" y="742"/>
                    <a:pt x="2556" y="742"/>
                  </a:cubicBezTo>
                  <a:cubicBezTo>
                    <a:pt x="2556" y="742"/>
                    <a:pt x="2556" y="742"/>
                    <a:pt x="2556" y="742"/>
                  </a:cubicBezTo>
                  <a:cubicBezTo>
                    <a:pt x="2555" y="736"/>
                    <a:pt x="2555" y="736"/>
                    <a:pt x="2555" y="736"/>
                  </a:cubicBezTo>
                  <a:cubicBezTo>
                    <a:pt x="2554" y="731"/>
                    <a:pt x="2554" y="731"/>
                    <a:pt x="2554" y="731"/>
                  </a:cubicBezTo>
                  <a:cubicBezTo>
                    <a:pt x="2550" y="725"/>
                    <a:pt x="2550" y="725"/>
                    <a:pt x="2550" y="725"/>
                  </a:cubicBezTo>
                  <a:cubicBezTo>
                    <a:pt x="2550" y="724"/>
                    <a:pt x="2550" y="724"/>
                    <a:pt x="2550" y="724"/>
                  </a:cubicBezTo>
                  <a:cubicBezTo>
                    <a:pt x="2550" y="722"/>
                    <a:pt x="2550" y="722"/>
                    <a:pt x="2550" y="722"/>
                  </a:cubicBezTo>
                  <a:cubicBezTo>
                    <a:pt x="2546" y="717"/>
                    <a:pt x="2546" y="717"/>
                    <a:pt x="2546" y="717"/>
                  </a:cubicBezTo>
                  <a:cubicBezTo>
                    <a:pt x="2541" y="712"/>
                    <a:pt x="2541" y="712"/>
                    <a:pt x="2541" y="712"/>
                  </a:cubicBezTo>
                  <a:cubicBezTo>
                    <a:pt x="2540" y="711"/>
                    <a:pt x="2540" y="711"/>
                    <a:pt x="2540" y="711"/>
                  </a:cubicBezTo>
                  <a:cubicBezTo>
                    <a:pt x="2541" y="705"/>
                    <a:pt x="2541" y="705"/>
                    <a:pt x="2541" y="705"/>
                  </a:cubicBezTo>
                  <a:cubicBezTo>
                    <a:pt x="2541" y="705"/>
                    <a:pt x="2541" y="705"/>
                    <a:pt x="2542" y="704"/>
                  </a:cubicBezTo>
                  <a:cubicBezTo>
                    <a:pt x="2538" y="703"/>
                    <a:pt x="2538" y="703"/>
                    <a:pt x="2538" y="703"/>
                  </a:cubicBezTo>
                  <a:cubicBezTo>
                    <a:pt x="2533" y="701"/>
                    <a:pt x="2533" y="701"/>
                    <a:pt x="2533" y="701"/>
                  </a:cubicBezTo>
                  <a:cubicBezTo>
                    <a:pt x="2528" y="703"/>
                    <a:pt x="2528" y="703"/>
                    <a:pt x="2528" y="703"/>
                  </a:cubicBezTo>
                  <a:cubicBezTo>
                    <a:pt x="2527" y="703"/>
                    <a:pt x="2527" y="703"/>
                    <a:pt x="2527" y="703"/>
                  </a:cubicBezTo>
                  <a:cubicBezTo>
                    <a:pt x="2522" y="703"/>
                    <a:pt x="2522" y="703"/>
                    <a:pt x="2522" y="703"/>
                  </a:cubicBezTo>
                  <a:cubicBezTo>
                    <a:pt x="2516" y="703"/>
                    <a:pt x="2516" y="703"/>
                    <a:pt x="2516" y="703"/>
                  </a:cubicBezTo>
                  <a:cubicBezTo>
                    <a:pt x="2510" y="704"/>
                    <a:pt x="2510" y="704"/>
                    <a:pt x="2510" y="704"/>
                  </a:cubicBezTo>
                  <a:cubicBezTo>
                    <a:pt x="2502" y="706"/>
                    <a:pt x="2487" y="713"/>
                    <a:pt x="2478" y="717"/>
                  </a:cubicBezTo>
                  <a:cubicBezTo>
                    <a:pt x="2462" y="720"/>
                    <a:pt x="2451" y="726"/>
                    <a:pt x="2440" y="740"/>
                  </a:cubicBezTo>
                  <a:cubicBezTo>
                    <a:pt x="2430" y="748"/>
                    <a:pt x="2414" y="745"/>
                    <a:pt x="2407" y="754"/>
                  </a:cubicBezTo>
                  <a:cubicBezTo>
                    <a:pt x="2402" y="759"/>
                    <a:pt x="2401" y="766"/>
                    <a:pt x="2397" y="771"/>
                  </a:cubicBezTo>
                  <a:cubicBezTo>
                    <a:pt x="2394" y="777"/>
                    <a:pt x="2394" y="777"/>
                    <a:pt x="2394" y="777"/>
                  </a:cubicBezTo>
                  <a:cubicBezTo>
                    <a:pt x="2393" y="777"/>
                    <a:pt x="2393" y="777"/>
                    <a:pt x="2393" y="777"/>
                  </a:cubicBezTo>
                  <a:cubicBezTo>
                    <a:pt x="2390" y="781"/>
                    <a:pt x="2390" y="781"/>
                    <a:pt x="2390" y="781"/>
                  </a:cubicBezTo>
                  <a:cubicBezTo>
                    <a:pt x="2389" y="786"/>
                    <a:pt x="2389" y="786"/>
                    <a:pt x="2389" y="786"/>
                  </a:cubicBezTo>
                  <a:cubicBezTo>
                    <a:pt x="2389" y="787"/>
                    <a:pt x="2388" y="788"/>
                    <a:pt x="2387" y="788"/>
                  </a:cubicBezTo>
                  <a:cubicBezTo>
                    <a:pt x="2371" y="789"/>
                    <a:pt x="2357" y="799"/>
                    <a:pt x="2342" y="802"/>
                  </a:cubicBezTo>
                  <a:cubicBezTo>
                    <a:pt x="2337" y="806"/>
                    <a:pt x="2337" y="806"/>
                    <a:pt x="2337" y="806"/>
                  </a:cubicBezTo>
                  <a:cubicBezTo>
                    <a:pt x="2336" y="806"/>
                    <a:pt x="2336" y="806"/>
                    <a:pt x="2336" y="806"/>
                  </a:cubicBezTo>
                  <a:cubicBezTo>
                    <a:pt x="2330" y="807"/>
                    <a:pt x="2330" y="807"/>
                    <a:pt x="2330" y="807"/>
                  </a:cubicBezTo>
                  <a:cubicBezTo>
                    <a:pt x="2325" y="809"/>
                    <a:pt x="2325" y="809"/>
                    <a:pt x="2325" y="809"/>
                  </a:cubicBezTo>
                  <a:cubicBezTo>
                    <a:pt x="2319" y="812"/>
                    <a:pt x="2319" y="812"/>
                    <a:pt x="2319" y="812"/>
                  </a:cubicBezTo>
                  <a:cubicBezTo>
                    <a:pt x="2319" y="812"/>
                    <a:pt x="2319" y="812"/>
                    <a:pt x="2319" y="812"/>
                  </a:cubicBezTo>
                  <a:cubicBezTo>
                    <a:pt x="2312" y="815"/>
                    <a:pt x="2303" y="819"/>
                    <a:pt x="2296" y="823"/>
                  </a:cubicBezTo>
                  <a:cubicBezTo>
                    <a:pt x="2284" y="826"/>
                    <a:pt x="2281" y="829"/>
                    <a:pt x="2271" y="834"/>
                  </a:cubicBezTo>
                  <a:cubicBezTo>
                    <a:pt x="2260" y="843"/>
                    <a:pt x="2260" y="843"/>
                    <a:pt x="2260" y="843"/>
                  </a:cubicBezTo>
                  <a:cubicBezTo>
                    <a:pt x="2259" y="843"/>
                    <a:pt x="2259" y="843"/>
                    <a:pt x="2259" y="843"/>
                  </a:cubicBezTo>
                  <a:cubicBezTo>
                    <a:pt x="2253" y="844"/>
                    <a:pt x="2253" y="844"/>
                    <a:pt x="2253" y="844"/>
                  </a:cubicBezTo>
                  <a:cubicBezTo>
                    <a:pt x="2252" y="844"/>
                    <a:pt x="2252" y="844"/>
                    <a:pt x="2252" y="844"/>
                  </a:cubicBezTo>
                  <a:cubicBezTo>
                    <a:pt x="2249" y="843"/>
                    <a:pt x="2249" y="843"/>
                    <a:pt x="2249" y="843"/>
                  </a:cubicBezTo>
                  <a:cubicBezTo>
                    <a:pt x="2248" y="843"/>
                    <a:pt x="2246" y="843"/>
                    <a:pt x="2245" y="842"/>
                  </a:cubicBezTo>
                  <a:cubicBezTo>
                    <a:pt x="2240" y="840"/>
                    <a:pt x="2237" y="835"/>
                    <a:pt x="2233" y="832"/>
                  </a:cubicBezTo>
                  <a:cubicBezTo>
                    <a:pt x="2233" y="832"/>
                    <a:pt x="2233" y="832"/>
                    <a:pt x="2233" y="832"/>
                  </a:cubicBezTo>
                  <a:cubicBezTo>
                    <a:pt x="2233" y="838"/>
                    <a:pt x="2233" y="838"/>
                    <a:pt x="2233" y="838"/>
                  </a:cubicBezTo>
                  <a:cubicBezTo>
                    <a:pt x="2233" y="839"/>
                    <a:pt x="2233" y="840"/>
                    <a:pt x="2232" y="840"/>
                  </a:cubicBezTo>
                  <a:cubicBezTo>
                    <a:pt x="2227" y="841"/>
                    <a:pt x="2227" y="841"/>
                    <a:pt x="2227" y="841"/>
                  </a:cubicBezTo>
                  <a:cubicBezTo>
                    <a:pt x="2225" y="846"/>
                    <a:pt x="2225" y="846"/>
                    <a:pt x="2225" y="846"/>
                  </a:cubicBezTo>
                  <a:cubicBezTo>
                    <a:pt x="2225" y="846"/>
                    <a:pt x="2225" y="846"/>
                    <a:pt x="2225" y="846"/>
                  </a:cubicBezTo>
                  <a:cubicBezTo>
                    <a:pt x="2219" y="850"/>
                    <a:pt x="2219" y="850"/>
                    <a:pt x="2219" y="850"/>
                  </a:cubicBezTo>
                  <a:cubicBezTo>
                    <a:pt x="2219" y="851"/>
                    <a:pt x="2219" y="851"/>
                    <a:pt x="2219" y="851"/>
                  </a:cubicBezTo>
                  <a:cubicBezTo>
                    <a:pt x="2225" y="853"/>
                    <a:pt x="2230" y="848"/>
                    <a:pt x="2236" y="847"/>
                  </a:cubicBezTo>
                  <a:cubicBezTo>
                    <a:pt x="2242" y="846"/>
                    <a:pt x="2242" y="846"/>
                    <a:pt x="2242" y="846"/>
                  </a:cubicBezTo>
                  <a:cubicBezTo>
                    <a:pt x="2242" y="846"/>
                    <a:pt x="2242" y="846"/>
                    <a:pt x="2242" y="846"/>
                  </a:cubicBezTo>
                  <a:cubicBezTo>
                    <a:pt x="2245" y="847"/>
                    <a:pt x="2245" y="847"/>
                    <a:pt x="2245" y="847"/>
                  </a:cubicBezTo>
                  <a:cubicBezTo>
                    <a:pt x="2246" y="847"/>
                    <a:pt x="2246" y="847"/>
                    <a:pt x="2246" y="847"/>
                  </a:cubicBezTo>
                  <a:cubicBezTo>
                    <a:pt x="2246" y="847"/>
                    <a:pt x="2246" y="847"/>
                    <a:pt x="2246" y="847"/>
                  </a:cubicBezTo>
                  <a:cubicBezTo>
                    <a:pt x="2252" y="852"/>
                    <a:pt x="2252" y="852"/>
                    <a:pt x="2252" y="852"/>
                  </a:cubicBezTo>
                  <a:cubicBezTo>
                    <a:pt x="2254" y="853"/>
                    <a:pt x="2254" y="853"/>
                    <a:pt x="2254" y="853"/>
                  </a:cubicBezTo>
                  <a:cubicBezTo>
                    <a:pt x="2258" y="849"/>
                    <a:pt x="2258" y="849"/>
                    <a:pt x="2258" y="849"/>
                  </a:cubicBezTo>
                  <a:cubicBezTo>
                    <a:pt x="2258" y="849"/>
                    <a:pt x="2258" y="849"/>
                    <a:pt x="2258" y="849"/>
                  </a:cubicBezTo>
                  <a:cubicBezTo>
                    <a:pt x="2257" y="849"/>
                    <a:pt x="2257" y="849"/>
                    <a:pt x="2257" y="849"/>
                  </a:cubicBezTo>
                  <a:cubicBezTo>
                    <a:pt x="2256" y="847"/>
                    <a:pt x="2256" y="847"/>
                    <a:pt x="2256" y="847"/>
                  </a:cubicBezTo>
                  <a:cubicBezTo>
                    <a:pt x="2255" y="847"/>
                    <a:pt x="2255" y="846"/>
                    <a:pt x="2255" y="845"/>
                  </a:cubicBezTo>
                  <a:cubicBezTo>
                    <a:pt x="2255" y="844"/>
                    <a:pt x="2256" y="844"/>
                    <a:pt x="2257" y="844"/>
                  </a:cubicBezTo>
                  <a:cubicBezTo>
                    <a:pt x="2262" y="846"/>
                    <a:pt x="2262" y="846"/>
                    <a:pt x="2262" y="846"/>
                  </a:cubicBezTo>
                  <a:cubicBezTo>
                    <a:pt x="2268" y="846"/>
                    <a:pt x="2268" y="846"/>
                    <a:pt x="2268" y="846"/>
                  </a:cubicBezTo>
                  <a:cubicBezTo>
                    <a:pt x="2269" y="847"/>
                    <a:pt x="2269" y="847"/>
                    <a:pt x="2269" y="847"/>
                  </a:cubicBezTo>
                  <a:cubicBezTo>
                    <a:pt x="2273" y="850"/>
                    <a:pt x="2273" y="850"/>
                    <a:pt x="2273" y="850"/>
                  </a:cubicBezTo>
                  <a:cubicBezTo>
                    <a:pt x="2274" y="848"/>
                    <a:pt x="2274" y="848"/>
                    <a:pt x="2274" y="848"/>
                  </a:cubicBezTo>
                  <a:cubicBezTo>
                    <a:pt x="2276" y="847"/>
                    <a:pt x="2276" y="847"/>
                    <a:pt x="2276" y="847"/>
                  </a:cubicBezTo>
                  <a:cubicBezTo>
                    <a:pt x="2276" y="847"/>
                    <a:pt x="2276" y="847"/>
                    <a:pt x="2276" y="847"/>
                  </a:cubicBezTo>
                  <a:cubicBezTo>
                    <a:pt x="2277" y="848"/>
                    <a:pt x="2277" y="848"/>
                    <a:pt x="2277" y="848"/>
                  </a:cubicBezTo>
                  <a:cubicBezTo>
                    <a:pt x="2278" y="849"/>
                    <a:pt x="2278" y="849"/>
                    <a:pt x="2278" y="849"/>
                  </a:cubicBezTo>
                  <a:cubicBezTo>
                    <a:pt x="2278" y="849"/>
                    <a:pt x="2278" y="849"/>
                    <a:pt x="2278" y="849"/>
                  </a:cubicBezTo>
                  <a:cubicBezTo>
                    <a:pt x="2278" y="850"/>
                    <a:pt x="2278" y="850"/>
                    <a:pt x="2278" y="850"/>
                  </a:cubicBezTo>
                  <a:cubicBezTo>
                    <a:pt x="2277" y="855"/>
                    <a:pt x="2277" y="855"/>
                    <a:pt x="2277" y="855"/>
                  </a:cubicBezTo>
                  <a:cubicBezTo>
                    <a:pt x="2277" y="856"/>
                    <a:pt x="2277" y="856"/>
                    <a:pt x="2277" y="856"/>
                  </a:cubicBezTo>
                  <a:cubicBezTo>
                    <a:pt x="2274" y="861"/>
                    <a:pt x="2274" y="861"/>
                    <a:pt x="2274" y="861"/>
                  </a:cubicBezTo>
                  <a:cubicBezTo>
                    <a:pt x="2273" y="866"/>
                    <a:pt x="2273" y="866"/>
                    <a:pt x="2273" y="866"/>
                  </a:cubicBezTo>
                  <a:cubicBezTo>
                    <a:pt x="2275" y="871"/>
                    <a:pt x="2275" y="871"/>
                    <a:pt x="2275" y="871"/>
                  </a:cubicBezTo>
                  <a:cubicBezTo>
                    <a:pt x="2276" y="871"/>
                    <a:pt x="2276" y="871"/>
                    <a:pt x="2276" y="871"/>
                  </a:cubicBezTo>
                  <a:cubicBezTo>
                    <a:pt x="2277" y="878"/>
                    <a:pt x="2277" y="878"/>
                    <a:pt x="2277" y="878"/>
                  </a:cubicBezTo>
                  <a:cubicBezTo>
                    <a:pt x="2277" y="878"/>
                    <a:pt x="2277" y="878"/>
                    <a:pt x="2277" y="878"/>
                  </a:cubicBezTo>
                  <a:cubicBezTo>
                    <a:pt x="2277" y="881"/>
                    <a:pt x="2277" y="881"/>
                    <a:pt x="2277" y="881"/>
                  </a:cubicBezTo>
                  <a:cubicBezTo>
                    <a:pt x="2277" y="882"/>
                    <a:pt x="2277" y="882"/>
                    <a:pt x="2276" y="883"/>
                  </a:cubicBezTo>
                  <a:cubicBezTo>
                    <a:pt x="2275" y="883"/>
                    <a:pt x="2275" y="882"/>
                    <a:pt x="2274" y="882"/>
                  </a:cubicBezTo>
                  <a:cubicBezTo>
                    <a:pt x="2271" y="877"/>
                    <a:pt x="2271" y="877"/>
                    <a:pt x="2271" y="877"/>
                  </a:cubicBezTo>
                  <a:cubicBezTo>
                    <a:pt x="2265" y="873"/>
                    <a:pt x="2265" y="873"/>
                    <a:pt x="2265" y="873"/>
                  </a:cubicBezTo>
                  <a:cubicBezTo>
                    <a:pt x="2260" y="872"/>
                    <a:pt x="2260" y="872"/>
                    <a:pt x="2260" y="872"/>
                  </a:cubicBezTo>
                  <a:cubicBezTo>
                    <a:pt x="2259" y="871"/>
                    <a:pt x="2259" y="871"/>
                    <a:pt x="2259" y="871"/>
                  </a:cubicBezTo>
                  <a:cubicBezTo>
                    <a:pt x="2255" y="867"/>
                    <a:pt x="2255" y="867"/>
                    <a:pt x="2255" y="867"/>
                  </a:cubicBezTo>
                  <a:cubicBezTo>
                    <a:pt x="2252" y="870"/>
                    <a:pt x="2252" y="870"/>
                    <a:pt x="2252" y="870"/>
                  </a:cubicBezTo>
                  <a:cubicBezTo>
                    <a:pt x="2251" y="871"/>
                    <a:pt x="2251" y="871"/>
                    <a:pt x="2251" y="871"/>
                  </a:cubicBezTo>
                  <a:cubicBezTo>
                    <a:pt x="2250" y="871"/>
                    <a:pt x="2250" y="871"/>
                    <a:pt x="2250" y="871"/>
                  </a:cubicBezTo>
                  <a:cubicBezTo>
                    <a:pt x="2249" y="869"/>
                    <a:pt x="2249" y="869"/>
                    <a:pt x="2249" y="869"/>
                  </a:cubicBezTo>
                  <a:cubicBezTo>
                    <a:pt x="2249" y="866"/>
                    <a:pt x="2249" y="866"/>
                    <a:pt x="2249" y="866"/>
                  </a:cubicBezTo>
                  <a:cubicBezTo>
                    <a:pt x="2245" y="867"/>
                    <a:pt x="2245" y="867"/>
                    <a:pt x="2245" y="867"/>
                  </a:cubicBezTo>
                  <a:cubicBezTo>
                    <a:pt x="2244" y="867"/>
                    <a:pt x="2244" y="867"/>
                    <a:pt x="2244" y="867"/>
                  </a:cubicBezTo>
                  <a:cubicBezTo>
                    <a:pt x="2238" y="867"/>
                    <a:pt x="2238" y="867"/>
                    <a:pt x="2238" y="867"/>
                  </a:cubicBezTo>
                  <a:cubicBezTo>
                    <a:pt x="2238" y="867"/>
                    <a:pt x="2238" y="867"/>
                    <a:pt x="2238" y="867"/>
                  </a:cubicBezTo>
                  <a:cubicBezTo>
                    <a:pt x="2232" y="865"/>
                    <a:pt x="2232" y="865"/>
                    <a:pt x="2232" y="865"/>
                  </a:cubicBezTo>
                  <a:cubicBezTo>
                    <a:pt x="2232" y="865"/>
                    <a:pt x="2232" y="865"/>
                    <a:pt x="2232" y="865"/>
                  </a:cubicBezTo>
                  <a:cubicBezTo>
                    <a:pt x="2227" y="863"/>
                    <a:pt x="2227" y="863"/>
                    <a:pt x="2227" y="863"/>
                  </a:cubicBezTo>
                  <a:cubicBezTo>
                    <a:pt x="2226" y="863"/>
                    <a:pt x="2226" y="863"/>
                    <a:pt x="2226" y="863"/>
                  </a:cubicBezTo>
                  <a:cubicBezTo>
                    <a:pt x="2221" y="858"/>
                    <a:pt x="2221" y="858"/>
                    <a:pt x="2221" y="858"/>
                  </a:cubicBezTo>
                  <a:cubicBezTo>
                    <a:pt x="2214" y="854"/>
                    <a:pt x="2214" y="854"/>
                    <a:pt x="2214" y="854"/>
                  </a:cubicBezTo>
                  <a:cubicBezTo>
                    <a:pt x="2214" y="853"/>
                    <a:pt x="2214" y="853"/>
                    <a:pt x="2214" y="853"/>
                  </a:cubicBezTo>
                  <a:cubicBezTo>
                    <a:pt x="2214" y="851"/>
                    <a:pt x="2214" y="851"/>
                    <a:pt x="2214" y="851"/>
                  </a:cubicBezTo>
                  <a:cubicBezTo>
                    <a:pt x="2214" y="849"/>
                    <a:pt x="2214" y="849"/>
                    <a:pt x="2214" y="849"/>
                  </a:cubicBezTo>
                  <a:cubicBezTo>
                    <a:pt x="2214" y="849"/>
                    <a:pt x="2214" y="849"/>
                    <a:pt x="2214" y="849"/>
                  </a:cubicBezTo>
                  <a:cubicBezTo>
                    <a:pt x="2214" y="849"/>
                    <a:pt x="2214" y="849"/>
                    <a:pt x="2214" y="849"/>
                  </a:cubicBezTo>
                  <a:cubicBezTo>
                    <a:pt x="2215" y="847"/>
                    <a:pt x="2215" y="847"/>
                    <a:pt x="2215" y="847"/>
                  </a:cubicBezTo>
                  <a:cubicBezTo>
                    <a:pt x="2220" y="844"/>
                    <a:pt x="2220" y="844"/>
                    <a:pt x="2220" y="844"/>
                  </a:cubicBezTo>
                  <a:cubicBezTo>
                    <a:pt x="2216" y="839"/>
                    <a:pt x="2216" y="839"/>
                    <a:pt x="2216" y="839"/>
                  </a:cubicBezTo>
                  <a:cubicBezTo>
                    <a:pt x="2210" y="834"/>
                    <a:pt x="2210" y="834"/>
                    <a:pt x="2210" y="834"/>
                  </a:cubicBezTo>
                  <a:cubicBezTo>
                    <a:pt x="2210" y="832"/>
                    <a:pt x="2210" y="832"/>
                    <a:pt x="2210" y="832"/>
                  </a:cubicBezTo>
                  <a:cubicBezTo>
                    <a:pt x="2210" y="827"/>
                    <a:pt x="2210" y="827"/>
                    <a:pt x="2210" y="827"/>
                  </a:cubicBezTo>
                  <a:cubicBezTo>
                    <a:pt x="2210" y="827"/>
                    <a:pt x="2210" y="827"/>
                    <a:pt x="2210" y="827"/>
                  </a:cubicBezTo>
                  <a:cubicBezTo>
                    <a:pt x="2211" y="823"/>
                    <a:pt x="2211" y="823"/>
                    <a:pt x="2211" y="823"/>
                  </a:cubicBezTo>
                  <a:cubicBezTo>
                    <a:pt x="2211" y="822"/>
                    <a:pt x="2211" y="822"/>
                    <a:pt x="2211" y="822"/>
                  </a:cubicBezTo>
                  <a:cubicBezTo>
                    <a:pt x="2206" y="818"/>
                    <a:pt x="2206" y="818"/>
                    <a:pt x="2206" y="818"/>
                  </a:cubicBezTo>
                  <a:cubicBezTo>
                    <a:pt x="2205" y="817"/>
                    <a:pt x="2205" y="817"/>
                    <a:pt x="2205" y="817"/>
                  </a:cubicBezTo>
                  <a:cubicBezTo>
                    <a:pt x="2205" y="815"/>
                    <a:pt x="2205" y="815"/>
                    <a:pt x="2205" y="815"/>
                  </a:cubicBezTo>
                  <a:cubicBezTo>
                    <a:pt x="2201" y="818"/>
                    <a:pt x="2201" y="818"/>
                    <a:pt x="2201" y="818"/>
                  </a:cubicBezTo>
                  <a:cubicBezTo>
                    <a:pt x="2200" y="818"/>
                    <a:pt x="2200" y="818"/>
                    <a:pt x="2200" y="818"/>
                  </a:cubicBezTo>
                  <a:cubicBezTo>
                    <a:pt x="2195" y="820"/>
                    <a:pt x="2195" y="820"/>
                    <a:pt x="2195" y="820"/>
                  </a:cubicBezTo>
                  <a:cubicBezTo>
                    <a:pt x="2192" y="825"/>
                    <a:pt x="2192" y="825"/>
                    <a:pt x="2192" y="825"/>
                  </a:cubicBezTo>
                  <a:cubicBezTo>
                    <a:pt x="2191" y="826"/>
                    <a:pt x="2191" y="826"/>
                    <a:pt x="2191" y="826"/>
                  </a:cubicBezTo>
                  <a:cubicBezTo>
                    <a:pt x="2189" y="825"/>
                    <a:pt x="2189" y="825"/>
                    <a:pt x="2189" y="825"/>
                  </a:cubicBezTo>
                  <a:cubicBezTo>
                    <a:pt x="2184" y="820"/>
                    <a:pt x="2184" y="820"/>
                    <a:pt x="2184" y="820"/>
                  </a:cubicBezTo>
                  <a:cubicBezTo>
                    <a:pt x="2178" y="816"/>
                    <a:pt x="2178" y="816"/>
                    <a:pt x="2178" y="816"/>
                  </a:cubicBezTo>
                  <a:cubicBezTo>
                    <a:pt x="2178" y="816"/>
                    <a:pt x="2178" y="816"/>
                    <a:pt x="2178" y="816"/>
                  </a:cubicBezTo>
                  <a:cubicBezTo>
                    <a:pt x="2174" y="810"/>
                    <a:pt x="2174" y="810"/>
                    <a:pt x="2174" y="810"/>
                  </a:cubicBezTo>
                  <a:cubicBezTo>
                    <a:pt x="2168" y="807"/>
                    <a:pt x="2168" y="807"/>
                    <a:pt x="2168" y="807"/>
                  </a:cubicBezTo>
                  <a:cubicBezTo>
                    <a:pt x="2168" y="807"/>
                    <a:pt x="2168" y="807"/>
                    <a:pt x="2168" y="807"/>
                  </a:cubicBezTo>
                  <a:cubicBezTo>
                    <a:pt x="2162" y="804"/>
                    <a:pt x="2162" y="804"/>
                    <a:pt x="2162" y="804"/>
                  </a:cubicBezTo>
                  <a:cubicBezTo>
                    <a:pt x="2162" y="803"/>
                    <a:pt x="2162" y="803"/>
                    <a:pt x="2162" y="803"/>
                  </a:cubicBezTo>
                  <a:cubicBezTo>
                    <a:pt x="2159" y="798"/>
                    <a:pt x="2159" y="798"/>
                    <a:pt x="2159" y="798"/>
                  </a:cubicBezTo>
                  <a:cubicBezTo>
                    <a:pt x="2158" y="798"/>
                    <a:pt x="2158" y="798"/>
                    <a:pt x="2158" y="798"/>
                  </a:cubicBezTo>
                  <a:cubicBezTo>
                    <a:pt x="2158" y="797"/>
                    <a:pt x="2158" y="797"/>
                    <a:pt x="2158" y="797"/>
                  </a:cubicBezTo>
                  <a:cubicBezTo>
                    <a:pt x="2157" y="792"/>
                    <a:pt x="2157" y="792"/>
                    <a:pt x="2157" y="792"/>
                  </a:cubicBezTo>
                  <a:cubicBezTo>
                    <a:pt x="2153" y="787"/>
                    <a:pt x="2153" y="787"/>
                    <a:pt x="2153" y="787"/>
                  </a:cubicBezTo>
                  <a:cubicBezTo>
                    <a:pt x="2149" y="786"/>
                    <a:pt x="2149" y="786"/>
                    <a:pt x="2149" y="786"/>
                  </a:cubicBezTo>
                  <a:cubicBezTo>
                    <a:pt x="2145" y="791"/>
                    <a:pt x="2145" y="791"/>
                    <a:pt x="2145" y="791"/>
                  </a:cubicBezTo>
                  <a:cubicBezTo>
                    <a:pt x="2144" y="792"/>
                    <a:pt x="2144" y="792"/>
                    <a:pt x="2144" y="792"/>
                  </a:cubicBezTo>
                  <a:cubicBezTo>
                    <a:pt x="2139" y="794"/>
                    <a:pt x="2139" y="794"/>
                    <a:pt x="2139" y="794"/>
                  </a:cubicBezTo>
                  <a:cubicBezTo>
                    <a:pt x="2138" y="794"/>
                    <a:pt x="2138" y="794"/>
                    <a:pt x="2138" y="794"/>
                  </a:cubicBezTo>
                  <a:cubicBezTo>
                    <a:pt x="2132" y="793"/>
                    <a:pt x="2132" y="793"/>
                    <a:pt x="2132" y="793"/>
                  </a:cubicBezTo>
                  <a:cubicBezTo>
                    <a:pt x="2132" y="793"/>
                    <a:pt x="2132" y="793"/>
                    <a:pt x="2132" y="793"/>
                  </a:cubicBezTo>
                  <a:cubicBezTo>
                    <a:pt x="2127" y="792"/>
                    <a:pt x="2127" y="792"/>
                    <a:pt x="2127" y="792"/>
                  </a:cubicBezTo>
                  <a:cubicBezTo>
                    <a:pt x="2122" y="793"/>
                    <a:pt x="2122" y="793"/>
                    <a:pt x="2122" y="793"/>
                  </a:cubicBezTo>
                  <a:cubicBezTo>
                    <a:pt x="2116" y="798"/>
                    <a:pt x="2116" y="798"/>
                    <a:pt x="2116" y="798"/>
                  </a:cubicBezTo>
                  <a:cubicBezTo>
                    <a:pt x="2111" y="803"/>
                    <a:pt x="2111" y="803"/>
                    <a:pt x="2111" y="803"/>
                  </a:cubicBezTo>
                  <a:cubicBezTo>
                    <a:pt x="2110" y="804"/>
                    <a:pt x="2110" y="804"/>
                    <a:pt x="2110" y="804"/>
                  </a:cubicBezTo>
                  <a:cubicBezTo>
                    <a:pt x="2109" y="803"/>
                    <a:pt x="2109" y="803"/>
                    <a:pt x="2109" y="803"/>
                  </a:cubicBezTo>
                  <a:cubicBezTo>
                    <a:pt x="2107" y="799"/>
                    <a:pt x="2107" y="799"/>
                    <a:pt x="2107" y="799"/>
                  </a:cubicBezTo>
                  <a:cubicBezTo>
                    <a:pt x="2105" y="803"/>
                    <a:pt x="2105" y="803"/>
                    <a:pt x="2105" y="803"/>
                  </a:cubicBezTo>
                  <a:cubicBezTo>
                    <a:pt x="2096" y="811"/>
                    <a:pt x="2085" y="813"/>
                    <a:pt x="2090" y="827"/>
                  </a:cubicBezTo>
                  <a:cubicBezTo>
                    <a:pt x="2090" y="828"/>
                    <a:pt x="2090" y="829"/>
                    <a:pt x="2089" y="829"/>
                  </a:cubicBezTo>
                  <a:cubicBezTo>
                    <a:pt x="2088" y="829"/>
                    <a:pt x="2087" y="829"/>
                    <a:pt x="2087" y="828"/>
                  </a:cubicBezTo>
                  <a:cubicBezTo>
                    <a:pt x="2084" y="822"/>
                    <a:pt x="2084" y="822"/>
                    <a:pt x="2084" y="822"/>
                  </a:cubicBezTo>
                  <a:cubicBezTo>
                    <a:pt x="2084" y="821"/>
                    <a:pt x="2084" y="821"/>
                    <a:pt x="2084" y="821"/>
                  </a:cubicBezTo>
                  <a:cubicBezTo>
                    <a:pt x="2084" y="818"/>
                    <a:pt x="2084" y="818"/>
                    <a:pt x="2084" y="818"/>
                  </a:cubicBezTo>
                  <a:cubicBezTo>
                    <a:pt x="2080" y="818"/>
                    <a:pt x="2072" y="823"/>
                    <a:pt x="2068" y="824"/>
                  </a:cubicBezTo>
                  <a:cubicBezTo>
                    <a:pt x="2062" y="822"/>
                    <a:pt x="2062" y="822"/>
                    <a:pt x="2062" y="822"/>
                  </a:cubicBezTo>
                  <a:cubicBezTo>
                    <a:pt x="2058" y="823"/>
                    <a:pt x="2058" y="823"/>
                    <a:pt x="2058" y="823"/>
                  </a:cubicBezTo>
                  <a:cubicBezTo>
                    <a:pt x="2053" y="828"/>
                    <a:pt x="2053" y="828"/>
                    <a:pt x="2053" y="828"/>
                  </a:cubicBezTo>
                  <a:cubicBezTo>
                    <a:pt x="2053" y="829"/>
                    <a:pt x="2053" y="829"/>
                    <a:pt x="2053" y="829"/>
                  </a:cubicBezTo>
                  <a:cubicBezTo>
                    <a:pt x="2051" y="835"/>
                    <a:pt x="2051" y="835"/>
                    <a:pt x="2051" y="835"/>
                  </a:cubicBezTo>
                  <a:cubicBezTo>
                    <a:pt x="2051" y="835"/>
                    <a:pt x="2051" y="835"/>
                    <a:pt x="2051" y="835"/>
                  </a:cubicBezTo>
                  <a:cubicBezTo>
                    <a:pt x="2045" y="840"/>
                    <a:pt x="2045" y="840"/>
                    <a:pt x="2045" y="840"/>
                  </a:cubicBezTo>
                  <a:cubicBezTo>
                    <a:pt x="2043" y="846"/>
                    <a:pt x="2043" y="846"/>
                    <a:pt x="2043" y="846"/>
                  </a:cubicBezTo>
                  <a:cubicBezTo>
                    <a:pt x="2042" y="851"/>
                    <a:pt x="2042" y="851"/>
                    <a:pt x="2042" y="851"/>
                  </a:cubicBezTo>
                  <a:cubicBezTo>
                    <a:pt x="2042" y="852"/>
                    <a:pt x="2042" y="852"/>
                    <a:pt x="2042" y="852"/>
                  </a:cubicBezTo>
                  <a:cubicBezTo>
                    <a:pt x="2042" y="854"/>
                    <a:pt x="2042" y="854"/>
                    <a:pt x="2042" y="854"/>
                  </a:cubicBezTo>
                  <a:cubicBezTo>
                    <a:pt x="2040" y="855"/>
                    <a:pt x="2040" y="855"/>
                    <a:pt x="2040" y="855"/>
                  </a:cubicBezTo>
                  <a:cubicBezTo>
                    <a:pt x="2039" y="855"/>
                    <a:pt x="2039" y="855"/>
                    <a:pt x="2039" y="855"/>
                  </a:cubicBezTo>
                  <a:cubicBezTo>
                    <a:pt x="2034" y="851"/>
                    <a:pt x="2034" y="851"/>
                    <a:pt x="2034" y="851"/>
                  </a:cubicBezTo>
                  <a:cubicBezTo>
                    <a:pt x="2028" y="851"/>
                    <a:pt x="2028" y="851"/>
                    <a:pt x="2028" y="851"/>
                  </a:cubicBezTo>
                  <a:cubicBezTo>
                    <a:pt x="2027" y="850"/>
                    <a:pt x="2027" y="850"/>
                    <a:pt x="2027" y="850"/>
                  </a:cubicBezTo>
                  <a:cubicBezTo>
                    <a:pt x="2023" y="845"/>
                    <a:pt x="2023" y="845"/>
                    <a:pt x="2023" y="845"/>
                  </a:cubicBezTo>
                  <a:cubicBezTo>
                    <a:pt x="2018" y="842"/>
                    <a:pt x="2018" y="842"/>
                    <a:pt x="2018" y="842"/>
                  </a:cubicBezTo>
                  <a:cubicBezTo>
                    <a:pt x="2013" y="842"/>
                    <a:pt x="2013" y="842"/>
                    <a:pt x="2013" y="842"/>
                  </a:cubicBezTo>
                  <a:cubicBezTo>
                    <a:pt x="2011" y="843"/>
                    <a:pt x="2011" y="843"/>
                    <a:pt x="2011" y="843"/>
                  </a:cubicBezTo>
                  <a:cubicBezTo>
                    <a:pt x="2005" y="845"/>
                    <a:pt x="2005" y="845"/>
                    <a:pt x="2005" y="845"/>
                  </a:cubicBezTo>
                  <a:cubicBezTo>
                    <a:pt x="2000" y="849"/>
                    <a:pt x="2000" y="849"/>
                    <a:pt x="2000" y="849"/>
                  </a:cubicBezTo>
                  <a:cubicBezTo>
                    <a:pt x="1999" y="849"/>
                    <a:pt x="1999" y="849"/>
                    <a:pt x="1999" y="849"/>
                  </a:cubicBezTo>
                  <a:cubicBezTo>
                    <a:pt x="1997" y="848"/>
                    <a:pt x="1997" y="848"/>
                    <a:pt x="1997" y="848"/>
                  </a:cubicBezTo>
                  <a:cubicBezTo>
                    <a:pt x="1997" y="848"/>
                    <a:pt x="1996" y="848"/>
                    <a:pt x="1996" y="847"/>
                  </a:cubicBezTo>
                  <a:cubicBezTo>
                    <a:pt x="1991" y="844"/>
                    <a:pt x="1991" y="844"/>
                    <a:pt x="1991" y="844"/>
                  </a:cubicBezTo>
                  <a:cubicBezTo>
                    <a:pt x="1991" y="844"/>
                    <a:pt x="1991" y="844"/>
                    <a:pt x="1991" y="844"/>
                  </a:cubicBezTo>
                  <a:cubicBezTo>
                    <a:pt x="1987" y="838"/>
                    <a:pt x="1987" y="838"/>
                    <a:pt x="1987" y="838"/>
                  </a:cubicBezTo>
                  <a:cubicBezTo>
                    <a:pt x="1987" y="836"/>
                    <a:pt x="1987" y="836"/>
                    <a:pt x="1987" y="836"/>
                  </a:cubicBezTo>
                  <a:cubicBezTo>
                    <a:pt x="1989" y="831"/>
                    <a:pt x="1989" y="831"/>
                    <a:pt x="1989" y="831"/>
                  </a:cubicBezTo>
                  <a:cubicBezTo>
                    <a:pt x="1991" y="830"/>
                    <a:pt x="1991" y="830"/>
                    <a:pt x="1991" y="830"/>
                  </a:cubicBezTo>
                  <a:cubicBezTo>
                    <a:pt x="1996" y="829"/>
                    <a:pt x="1996" y="829"/>
                    <a:pt x="1996" y="829"/>
                  </a:cubicBezTo>
                  <a:cubicBezTo>
                    <a:pt x="2001" y="824"/>
                    <a:pt x="2001" y="824"/>
                    <a:pt x="2001" y="824"/>
                  </a:cubicBezTo>
                  <a:cubicBezTo>
                    <a:pt x="2001" y="824"/>
                    <a:pt x="2001" y="824"/>
                    <a:pt x="2001" y="824"/>
                  </a:cubicBezTo>
                  <a:cubicBezTo>
                    <a:pt x="2007" y="819"/>
                    <a:pt x="2007" y="819"/>
                    <a:pt x="2007" y="819"/>
                  </a:cubicBezTo>
                  <a:cubicBezTo>
                    <a:pt x="2011" y="814"/>
                    <a:pt x="2011" y="814"/>
                    <a:pt x="2011" y="814"/>
                  </a:cubicBezTo>
                  <a:cubicBezTo>
                    <a:pt x="2010" y="809"/>
                    <a:pt x="2010" y="809"/>
                    <a:pt x="2010" y="809"/>
                  </a:cubicBezTo>
                  <a:cubicBezTo>
                    <a:pt x="2009" y="803"/>
                    <a:pt x="2009" y="803"/>
                    <a:pt x="2009" y="803"/>
                  </a:cubicBezTo>
                  <a:cubicBezTo>
                    <a:pt x="2008" y="797"/>
                    <a:pt x="2008" y="797"/>
                    <a:pt x="2008" y="797"/>
                  </a:cubicBezTo>
                  <a:cubicBezTo>
                    <a:pt x="2009" y="796"/>
                    <a:pt x="2009" y="796"/>
                    <a:pt x="2009" y="796"/>
                  </a:cubicBezTo>
                  <a:cubicBezTo>
                    <a:pt x="2009" y="796"/>
                    <a:pt x="2009" y="796"/>
                    <a:pt x="2009" y="796"/>
                  </a:cubicBezTo>
                  <a:cubicBezTo>
                    <a:pt x="2007" y="796"/>
                    <a:pt x="2007" y="796"/>
                    <a:pt x="2007" y="796"/>
                  </a:cubicBezTo>
                  <a:cubicBezTo>
                    <a:pt x="2006" y="796"/>
                    <a:pt x="2006" y="796"/>
                    <a:pt x="2006" y="796"/>
                  </a:cubicBezTo>
                  <a:cubicBezTo>
                    <a:pt x="2001" y="796"/>
                    <a:pt x="2001" y="796"/>
                    <a:pt x="2001" y="796"/>
                  </a:cubicBezTo>
                  <a:cubicBezTo>
                    <a:pt x="1996" y="799"/>
                    <a:pt x="1996" y="799"/>
                    <a:pt x="1996" y="799"/>
                  </a:cubicBezTo>
                  <a:cubicBezTo>
                    <a:pt x="1990" y="805"/>
                    <a:pt x="1990" y="805"/>
                    <a:pt x="1990" y="805"/>
                  </a:cubicBezTo>
                  <a:cubicBezTo>
                    <a:pt x="1989" y="805"/>
                    <a:pt x="1989" y="805"/>
                    <a:pt x="1989" y="805"/>
                  </a:cubicBezTo>
                  <a:cubicBezTo>
                    <a:pt x="1983" y="805"/>
                    <a:pt x="1983" y="805"/>
                    <a:pt x="1983" y="805"/>
                  </a:cubicBezTo>
                  <a:cubicBezTo>
                    <a:pt x="1982" y="804"/>
                    <a:pt x="1982" y="804"/>
                    <a:pt x="1982" y="804"/>
                  </a:cubicBezTo>
                  <a:cubicBezTo>
                    <a:pt x="1976" y="799"/>
                    <a:pt x="1976" y="799"/>
                    <a:pt x="1976" y="799"/>
                  </a:cubicBezTo>
                  <a:cubicBezTo>
                    <a:pt x="1971" y="796"/>
                    <a:pt x="1971" y="796"/>
                    <a:pt x="1971" y="796"/>
                  </a:cubicBezTo>
                  <a:cubicBezTo>
                    <a:pt x="1966" y="794"/>
                    <a:pt x="1966" y="794"/>
                    <a:pt x="1966" y="794"/>
                  </a:cubicBezTo>
                  <a:cubicBezTo>
                    <a:pt x="1965" y="794"/>
                    <a:pt x="1965" y="794"/>
                    <a:pt x="1965" y="794"/>
                  </a:cubicBezTo>
                  <a:cubicBezTo>
                    <a:pt x="1960" y="791"/>
                    <a:pt x="1960" y="791"/>
                    <a:pt x="1960" y="791"/>
                  </a:cubicBezTo>
                  <a:cubicBezTo>
                    <a:pt x="1955" y="789"/>
                    <a:pt x="1955" y="789"/>
                    <a:pt x="1955" y="789"/>
                  </a:cubicBezTo>
                  <a:cubicBezTo>
                    <a:pt x="1952" y="791"/>
                    <a:pt x="1952" y="791"/>
                    <a:pt x="1952" y="791"/>
                  </a:cubicBezTo>
                  <a:cubicBezTo>
                    <a:pt x="1948" y="796"/>
                    <a:pt x="1948" y="796"/>
                    <a:pt x="1948" y="796"/>
                  </a:cubicBezTo>
                  <a:cubicBezTo>
                    <a:pt x="1946" y="802"/>
                    <a:pt x="1946" y="802"/>
                    <a:pt x="1946" y="802"/>
                  </a:cubicBezTo>
                  <a:cubicBezTo>
                    <a:pt x="1946" y="802"/>
                    <a:pt x="1945" y="803"/>
                    <a:pt x="1944" y="803"/>
                  </a:cubicBezTo>
                  <a:cubicBezTo>
                    <a:pt x="1943" y="803"/>
                    <a:pt x="1943" y="802"/>
                    <a:pt x="1943" y="801"/>
                  </a:cubicBezTo>
                  <a:cubicBezTo>
                    <a:pt x="1942" y="798"/>
                    <a:pt x="1942" y="798"/>
                    <a:pt x="1942" y="798"/>
                  </a:cubicBezTo>
                  <a:cubicBezTo>
                    <a:pt x="1941" y="797"/>
                    <a:pt x="1941" y="797"/>
                    <a:pt x="1941" y="797"/>
                  </a:cubicBezTo>
                  <a:cubicBezTo>
                    <a:pt x="1941" y="795"/>
                    <a:pt x="1941" y="795"/>
                    <a:pt x="1941" y="795"/>
                  </a:cubicBezTo>
                  <a:cubicBezTo>
                    <a:pt x="1944" y="790"/>
                    <a:pt x="1944" y="790"/>
                    <a:pt x="1944" y="790"/>
                  </a:cubicBezTo>
                  <a:cubicBezTo>
                    <a:pt x="1945" y="786"/>
                    <a:pt x="1945" y="786"/>
                    <a:pt x="1945" y="786"/>
                  </a:cubicBezTo>
                  <a:cubicBezTo>
                    <a:pt x="1940" y="783"/>
                    <a:pt x="1940" y="783"/>
                    <a:pt x="1940" y="783"/>
                  </a:cubicBezTo>
                  <a:cubicBezTo>
                    <a:pt x="1935" y="784"/>
                    <a:pt x="1935" y="784"/>
                    <a:pt x="1935" y="784"/>
                  </a:cubicBezTo>
                  <a:cubicBezTo>
                    <a:pt x="1935" y="784"/>
                    <a:pt x="1935" y="784"/>
                    <a:pt x="1935" y="784"/>
                  </a:cubicBezTo>
                  <a:cubicBezTo>
                    <a:pt x="1932" y="785"/>
                    <a:pt x="1932" y="785"/>
                    <a:pt x="1932" y="785"/>
                  </a:cubicBezTo>
                  <a:cubicBezTo>
                    <a:pt x="1926" y="786"/>
                    <a:pt x="1926" y="786"/>
                    <a:pt x="1926" y="786"/>
                  </a:cubicBezTo>
                  <a:cubicBezTo>
                    <a:pt x="1925" y="786"/>
                    <a:pt x="1925" y="786"/>
                    <a:pt x="1925" y="786"/>
                  </a:cubicBezTo>
                  <a:cubicBezTo>
                    <a:pt x="1920" y="785"/>
                    <a:pt x="1920" y="785"/>
                    <a:pt x="1920" y="785"/>
                  </a:cubicBezTo>
                  <a:cubicBezTo>
                    <a:pt x="1919" y="784"/>
                    <a:pt x="1918" y="784"/>
                    <a:pt x="1918" y="783"/>
                  </a:cubicBezTo>
                  <a:cubicBezTo>
                    <a:pt x="1918" y="782"/>
                    <a:pt x="1919" y="782"/>
                    <a:pt x="1919" y="781"/>
                  </a:cubicBezTo>
                  <a:cubicBezTo>
                    <a:pt x="1925" y="779"/>
                    <a:pt x="1925" y="779"/>
                    <a:pt x="1925" y="779"/>
                  </a:cubicBezTo>
                  <a:cubicBezTo>
                    <a:pt x="1930" y="776"/>
                    <a:pt x="1930" y="776"/>
                    <a:pt x="1930" y="776"/>
                  </a:cubicBezTo>
                  <a:cubicBezTo>
                    <a:pt x="1932" y="771"/>
                    <a:pt x="1932" y="771"/>
                    <a:pt x="1932" y="771"/>
                  </a:cubicBezTo>
                  <a:cubicBezTo>
                    <a:pt x="1932" y="766"/>
                    <a:pt x="1932" y="766"/>
                    <a:pt x="1932" y="766"/>
                  </a:cubicBezTo>
                  <a:cubicBezTo>
                    <a:pt x="1932" y="765"/>
                    <a:pt x="1932" y="765"/>
                    <a:pt x="1932" y="765"/>
                  </a:cubicBezTo>
                  <a:cubicBezTo>
                    <a:pt x="1932" y="761"/>
                    <a:pt x="1932" y="761"/>
                    <a:pt x="1932" y="761"/>
                  </a:cubicBezTo>
                  <a:cubicBezTo>
                    <a:pt x="1931" y="760"/>
                    <a:pt x="1931" y="760"/>
                    <a:pt x="1931" y="760"/>
                  </a:cubicBezTo>
                  <a:cubicBezTo>
                    <a:pt x="1928" y="761"/>
                    <a:pt x="1928" y="761"/>
                    <a:pt x="1928" y="761"/>
                  </a:cubicBezTo>
                  <a:cubicBezTo>
                    <a:pt x="1927" y="761"/>
                    <a:pt x="1926" y="761"/>
                    <a:pt x="1926" y="760"/>
                  </a:cubicBezTo>
                  <a:cubicBezTo>
                    <a:pt x="1926" y="758"/>
                    <a:pt x="1926" y="758"/>
                    <a:pt x="1926" y="758"/>
                  </a:cubicBezTo>
                  <a:cubicBezTo>
                    <a:pt x="1930" y="755"/>
                    <a:pt x="1930" y="755"/>
                    <a:pt x="1930" y="755"/>
                  </a:cubicBezTo>
                  <a:cubicBezTo>
                    <a:pt x="1930" y="754"/>
                    <a:pt x="1930" y="754"/>
                    <a:pt x="1930" y="754"/>
                  </a:cubicBezTo>
                  <a:cubicBezTo>
                    <a:pt x="1928" y="751"/>
                    <a:pt x="1928" y="751"/>
                    <a:pt x="1928" y="751"/>
                  </a:cubicBezTo>
                  <a:cubicBezTo>
                    <a:pt x="1925" y="746"/>
                    <a:pt x="1925" y="746"/>
                    <a:pt x="1925" y="746"/>
                  </a:cubicBezTo>
                  <a:cubicBezTo>
                    <a:pt x="1921" y="749"/>
                    <a:pt x="1921" y="749"/>
                    <a:pt x="1921" y="749"/>
                  </a:cubicBezTo>
                  <a:cubicBezTo>
                    <a:pt x="1919" y="749"/>
                    <a:pt x="1919" y="749"/>
                    <a:pt x="1919" y="749"/>
                  </a:cubicBezTo>
                  <a:cubicBezTo>
                    <a:pt x="1913" y="744"/>
                    <a:pt x="1913" y="744"/>
                    <a:pt x="1913" y="744"/>
                  </a:cubicBezTo>
                  <a:cubicBezTo>
                    <a:pt x="1908" y="742"/>
                    <a:pt x="1908" y="742"/>
                    <a:pt x="1908" y="742"/>
                  </a:cubicBezTo>
                  <a:cubicBezTo>
                    <a:pt x="1908" y="742"/>
                    <a:pt x="1908" y="742"/>
                    <a:pt x="1908" y="742"/>
                  </a:cubicBezTo>
                  <a:cubicBezTo>
                    <a:pt x="1902" y="741"/>
                    <a:pt x="1902" y="741"/>
                    <a:pt x="1902" y="741"/>
                  </a:cubicBezTo>
                  <a:cubicBezTo>
                    <a:pt x="1896" y="739"/>
                    <a:pt x="1896" y="739"/>
                    <a:pt x="1896" y="739"/>
                  </a:cubicBezTo>
                  <a:cubicBezTo>
                    <a:pt x="1891" y="741"/>
                    <a:pt x="1891" y="741"/>
                    <a:pt x="1891" y="741"/>
                  </a:cubicBezTo>
                  <a:cubicBezTo>
                    <a:pt x="1891" y="741"/>
                    <a:pt x="1890" y="741"/>
                    <a:pt x="1889" y="740"/>
                  </a:cubicBezTo>
                  <a:cubicBezTo>
                    <a:pt x="1889" y="738"/>
                    <a:pt x="1889" y="738"/>
                    <a:pt x="1889" y="738"/>
                  </a:cubicBezTo>
                  <a:cubicBezTo>
                    <a:pt x="1889" y="738"/>
                    <a:pt x="1889" y="738"/>
                    <a:pt x="1889" y="738"/>
                  </a:cubicBezTo>
                  <a:cubicBezTo>
                    <a:pt x="1894" y="732"/>
                    <a:pt x="1894" y="732"/>
                    <a:pt x="1894" y="732"/>
                  </a:cubicBezTo>
                  <a:cubicBezTo>
                    <a:pt x="1894" y="732"/>
                    <a:pt x="1894" y="732"/>
                    <a:pt x="1894" y="732"/>
                  </a:cubicBezTo>
                  <a:cubicBezTo>
                    <a:pt x="1900" y="727"/>
                    <a:pt x="1900" y="727"/>
                    <a:pt x="1900" y="727"/>
                  </a:cubicBezTo>
                  <a:cubicBezTo>
                    <a:pt x="1902" y="727"/>
                    <a:pt x="1902" y="727"/>
                    <a:pt x="1902" y="727"/>
                  </a:cubicBezTo>
                  <a:cubicBezTo>
                    <a:pt x="1904" y="728"/>
                    <a:pt x="1904" y="728"/>
                    <a:pt x="1904" y="728"/>
                  </a:cubicBezTo>
                  <a:cubicBezTo>
                    <a:pt x="1904" y="728"/>
                    <a:pt x="1904" y="728"/>
                    <a:pt x="1904" y="728"/>
                  </a:cubicBezTo>
                  <a:cubicBezTo>
                    <a:pt x="1909" y="733"/>
                    <a:pt x="1909" y="733"/>
                    <a:pt x="1909" y="733"/>
                  </a:cubicBezTo>
                  <a:cubicBezTo>
                    <a:pt x="1912" y="734"/>
                    <a:pt x="1912" y="734"/>
                    <a:pt x="1912" y="734"/>
                  </a:cubicBezTo>
                  <a:cubicBezTo>
                    <a:pt x="1912" y="731"/>
                    <a:pt x="1912" y="731"/>
                    <a:pt x="1912" y="731"/>
                  </a:cubicBezTo>
                  <a:cubicBezTo>
                    <a:pt x="1911" y="725"/>
                    <a:pt x="1911" y="725"/>
                    <a:pt x="1911" y="725"/>
                  </a:cubicBezTo>
                  <a:cubicBezTo>
                    <a:pt x="1911" y="725"/>
                    <a:pt x="1911" y="725"/>
                    <a:pt x="1911" y="725"/>
                  </a:cubicBezTo>
                  <a:cubicBezTo>
                    <a:pt x="1911" y="723"/>
                    <a:pt x="1911" y="723"/>
                    <a:pt x="1911" y="723"/>
                  </a:cubicBezTo>
                  <a:cubicBezTo>
                    <a:pt x="1907" y="718"/>
                    <a:pt x="1907" y="718"/>
                    <a:pt x="1907" y="718"/>
                  </a:cubicBezTo>
                  <a:cubicBezTo>
                    <a:pt x="1906" y="718"/>
                    <a:pt x="1906" y="718"/>
                    <a:pt x="1906" y="718"/>
                  </a:cubicBezTo>
                  <a:cubicBezTo>
                    <a:pt x="1901" y="713"/>
                    <a:pt x="1901" y="713"/>
                    <a:pt x="1901" y="713"/>
                  </a:cubicBezTo>
                  <a:cubicBezTo>
                    <a:pt x="1896" y="712"/>
                    <a:pt x="1896" y="712"/>
                    <a:pt x="1896" y="712"/>
                  </a:cubicBezTo>
                  <a:cubicBezTo>
                    <a:pt x="1894" y="711"/>
                    <a:pt x="1894" y="711"/>
                    <a:pt x="1894" y="711"/>
                  </a:cubicBezTo>
                  <a:cubicBezTo>
                    <a:pt x="1894" y="710"/>
                    <a:pt x="1894" y="710"/>
                    <a:pt x="1894" y="710"/>
                  </a:cubicBezTo>
                  <a:cubicBezTo>
                    <a:pt x="1896" y="705"/>
                    <a:pt x="1896" y="705"/>
                    <a:pt x="1896" y="705"/>
                  </a:cubicBezTo>
                  <a:cubicBezTo>
                    <a:pt x="1891" y="703"/>
                    <a:pt x="1891" y="703"/>
                    <a:pt x="1891" y="703"/>
                  </a:cubicBezTo>
                  <a:cubicBezTo>
                    <a:pt x="1890" y="702"/>
                    <a:pt x="1890" y="702"/>
                    <a:pt x="1890" y="702"/>
                  </a:cubicBezTo>
                  <a:cubicBezTo>
                    <a:pt x="1891" y="700"/>
                    <a:pt x="1891" y="700"/>
                    <a:pt x="1891" y="700"/>
                  </a:cubicBezTo>
                  <a:cubicBezTo>
                    <a:pt x="1896" y="695"/>
                    <a:pt x="1896" y="695"/>
                    <a:pt x="1896" y="695"/>
                  </a:cubicBezTo>
                  <a:cubicBezTo>
                    <a:pt x="1896" y="694"/>
                    <a:pt x="1896" y="694"/>
                    <a:pt x="1896" y="694"/>
                  </a:cubicBezTo>
                  <a:cubicBezTo>
                    <a:pt x="1902" y="691"/>
                    <a:pt x="1902" y="691"/>
                    <a:pt x="1902" y="691"/>
                  </a:cubicBezTo>
                  <a:cubicBezTo>
                    <a:pt x="1907" y="688"/>
                    <a:pt x="1907" y="688"/>
                    <a:pt x="1907" y="688"/>
                  </a:cubicBezTo>
                  <a:cubicBezTo>
                    <a:pt x="1907" y="683"/>
                    <a:pt x="1907" y="683"/>
                    <a:pt x="1907" y="683"/>
                  </a:cubicBezTo>
                  <a:cubicBezTo>
                    <a:pt x="1903" y="678"/>
                    <a:pt x="1903" y="678"/>
                    <a:pt x="1903" y="678"/>
                  </a:cubicBezTo>
                  <a:cubicBezTo>
                    <a:pt x="1903" y="677"/>
                    <a:pt x="1903" y="677"/>
                    <a:pt x="1903" y="677"/>
                  </a:cubicBezTo>
                  <a:cubicBezTo>
                    <a:pt x="1900" y="672"/>
                    <a:pt x="1900" y="672"/>
                    <a:pt x="1900" y="672"/>
                  </a:cubicBezTo>
                  <a:cubicBezTo>
                    <a:pt x="1900" y="671"/>
                    <a:pt x="1900" y="671"/>
                    <a:pt x="1900" y="671"/>
                  </a:cubicBezTo>
                  <a:cubicBezTo>
                    <a:pt x="1900" y="665"/>
                    <a:pt x="1900" y="665"/>
                    <a:pt x="1900" y="665"/>
                  </a:cubicBezTo>
                  <a:cubicBezTo>
                    <a:pt x="1900" y="664"/>
                    <a:pt x="1900" y="664"/>
                    <a:pt x="1900" y="664"/>
                  </a:cubicBezTo>
                  <a:cubicBezTo>
                    <a:pt x="1904" y="660"/>
                    <a:pt x="1904" y="660"/>
                    <a:pt x="1904" y="660"/>
                  </a:cubicBezTo>
                  <a:cubicBezTo>
                    <a:pt x="1902" y="657"/>
                    <a:pt x="1902" y="657"/>
                    <a:pt x="1902" y="657"/>
                  </a:cubicBezTo>
                  <a:cubicBezTo>
                    <a:pt x="1897" y="655"/>
                    <a:pt x="1897" y="655"/>
                    <a:pt x="1897" y="655"/>
                  </a:cubicBezTo>
                  <a:cubicBezTo>
                    <a:pt x="1896" y="655"/>
                    <a:pt x="1896" y="654"/>
                    <a:pt x="1896" y="654"/>
                  </a:cubicBezTo>
                  <a:cubicBezTo>
                    <a:pt x="1896" y="653"/>
                    <a:pt x="1896" y="652"/>
                    <a:pt x="1897" y="652"/>
                  </a:cubicBezTo>
                  <a:cubicBezTo>
                    <a:pt x="1903" y="651"/>
                    <a:pt x="1903" y="651"/>
                    <a:pt x="1903" y="651"/>
                  </a:cubicBezTo>
                  <a:cubicBezTo>
                    <a:pt x="1908" y="649"/>
                    <a:pt x="1908" y="649"/>
                    <a:pt x="1908" y="649"/>
                  </a:cubicBezTo>
                  <a:cubicBezTo>
                    <a:pt x="1908" y="648"/>
                    <a:pt x="1908" y="648"/>
                    <a:pt x="1908" y="648"/>
                  </a:cubicBezTo>
                  <a:cubicBezTo>
                    <a:pt x="1909" y="648"/>
                    <a:pt x="1909" y="648"/>
                    <a:pt x="1909" y="648"/>
                  </a:cubicBezTo>
                  <a:cubicBezTo>
                    <a:pt x="1913" y="643"/>
                    <a:pt x="1913" y="643"/>
                    <a:pt x="1913" y="643"/>
                  </a:cubicBezTo>
                  <a:cubicBezTo>
                    <a:pt x="1914" y="640"/>
                    <a:pt x="1914" y="640"/>
                    <a:pt x="1914" y="640"/>
                  </a:cubicBezTo>
                  <a:cubicBezTo>
                    <a:pt x="1911" y="640"/>
                    <a:pt x="1911" y="640"/>
                    <a:pt x="1911" y="640"/>
                  </a:cubicBezTo>
                  <a:cubicBezTo>
                    <a:pt x="1910" y="639"/>
                    <a:pt x="1910" y="639"/>
                    <a:pt x="1910" y="639"/>
                  </a:cubicBezTo>
                  <a:cubicBezTo>
                    <a:pt x="1906" y="633"/>
                    <a:pt x="1906" y="633"/>
                    <a:pt x="1906" y="633"/>
                  </a:cubicBezTo>
                  <a:cubicBezTo>
                    <a:pt x="1901" y="631"/>
                    <a:pt x="1901" y="631"/>
                    <a:pt x="1901" y="631"/>
                  </a:cubicBezTo>
                  <a:cubicBezTo>
                    <a:pt x="1900" y="629"/>
                    <a:pt x="1900" y="629"/>
                    <a:pt x="1900" y="629"/>
                  </a:cubicBezTo>
                  <a:cubicBezTo>
                    <a:pt x="1900" y="628"/>
                    <a:pt x="1900" y="628"/>
                    <a:pt x="1900" y="628"/>
                  </a:cubicBezTo>
                  <a:cubicBezTo>
                    <a:pt x="1900" y="627"/>
                    <a:pt x="1900" y="626"/>
                    <a:pt x="1901" y="626"/>
                  </a:cubicBezTo>
                  <a:cubicBezTo>
                    <a:pt x="1906" y="625"/>
                    <a:pt x="1906" y="625"/>
                    <a:pt x="1906" y="625"/>
                  </a:cubicBezTo>
                  <a:cubicBezTo>
                    <a:pt x="1908" y="626"/>
                    <a:pt x="1908" y="626"/>
                    <a:pt x="1908" y="626"/>
                  </a:cubicBezTo>
                  <a:cubicBezTo>
                    <a:pt x="1913" y="629"/>
                    <a:pt x="1913" y="629"/>
                    <a:pt x="1913" y="629"/>
                  </a:cubicBezTo>
                  <a:cubicBezTo>
                    <a:pt x="1918" y="630"/>
                    <a:pt x="1918" y="630"/>
                    <a:pt x="1918" y="630"/>
                  </a:cubicBezTo>
                  <a:cubicBezTo>
                    <a:pt x="1924" y="628"/>
                    <a:pt x="1924" y="628"/>
                    <a:pt x="1924" y="628"/>
                  </a:cubicBezTo>
                  <a:cubicBezTo>
                    <a:pt x="1924" y="628"/>
                    <a:pt x="1924" y="628"/>
                    <a:pt x="1924" y="628"/>
                  </a:cubicBezTo>
                  <a:cubicBezTo>
                    <a:pt x="1929" y="627"/>
                    <a:pt x="1929" y="627"/>
                    <a:pt x="1929" y="627"/>
                  </a:cubicBezTo>
                  <a:cubicBezTo>
                    <a:pt x="1930" y="625"/>
                    <a:pt x="1930" y="625"/>
                    <a:pt x="1930" y="625"/>
                  </a:cubicBezTo>
                  <a:cubicBezTo>
                    <a:pt x="1930" y="619"/>
                    <a:pt x="1930" y="619"/>
                    <a:pt x="1930" y="619"/>
                  </a:cubicBezTo>
                  <a:cubicBezTo>
                    <a:pt x="1929" y="614"/>
                    <a:pt x="1929" y="614"/>
                    <a:pt x="1929" y="614"/>
                  </a:cubicBezTo>
                  <a:cubicBezTo>
                    <a:pt x="1924" y="611"/>
                    <a:pt x="1924" y="611"/>
                    <a:pt x="1924" y="611"/>
                  </a:cubicBezTo>
                  <a:cubicBezTo>
                    <a:pt x="1923" y="609"/>
                    <a:pt x="1923" y="609"/>
                    <a:pt x="1923" y="609"/>
                  </a:cubicBezTo>
                  <a:cubicBezTo>
                    <a:pt x="1924" y="608"/>
                    <a:pt x="1924" y="608"/>
                    <a:pt x="1924" y="608"/>
                  </a:cubicBezTo>
                  <a:cubicBezTo>
                    <a:pt x="1929" y="605"/>
                    <a:pt x="1929" y="605"/>
                    <a:pt x="1929" y="605"/>
                  </a:cubicBezTo>
                  <a:cubicBezTo>
                    <a:pt x="1930" y="605"/>
                    <a:pt x="1930" y="605"/>
                    <a:pt x="1930" y="605"/>
                  </a:cubicBezTo>
                  <a:cubicBezTo>
                    <a:pt x="1939" y="605"/>
                    <a:pt x="1939" y="605"/>
                    <a:pt x="1939" y="605"/>
                  </a:cubicBezTo>
                  <a:cubicBezTo>
                    <a:pt x="1939" y="605"/>
                    <a:pt x="1939" y="605"/>
                    <a:pt x="1939" y="605"/>
                  </a:cubicBezTo>
                  <a:cubicBezTo>
                    <a:pt x="1943" y="607"/>
                    <a:pt x="1943" y="607"/>
                    <a:pt x="1943" y="607"/>
                  </a:cubicBezTo>
                  <a:cubicBezTo>
                    <a:pt x="1944" y="604"/>
                    <a:pt x="1944" y="604"/>
                    <a:pt x="1944" y="604"/>
                  </a:cubicBezTo>
                  <a:cubicBezTo>
                    <a:pt x="1944" y="603"/>
                    <a:pt x="1944" y="603"/>
                    <a:pt x="1944" y="603"/>
                  </a:cubicBezTo>
                  <a:cubicBezTo>
                    <a:pt x="1946" y="598"/>
                    <a:pt x="1946" y="598"/>
                    <a:pt x="1946" y="598"/>
                  </a:cubicBezTo>
                  <a:cubicBezTo>
                    <a:pt x="1946" y="592"/>
                    <a:pt x="1946" y="592"/>
                    <a:pt x="1946" y="592"/>
                  </a:cubicBezTo>
                  <a:cubicBezTo>
                    <a:pt x="1946" y="592"/>
                    <a:pt x="1946" y="592"/>
                    <a:pt x="1946" y="592"/>
                  </a:cubicBezTo>
                  <a:cubicBezTo>
                    <a:pt x="1950" y="569"/>
                    <a:pt x="1941" y="581"/>
                    <a:pt x="1946" y="567"/>
                  </a:cubicBezTo>
                  <a:cubicBezTo>
                    <a:pt x="1946" y="566"/>
                    <a:pt x="1946" y="566"/>
                    <a:pt x="1946" y="566"/>
                  </a:cubicBezTo>
                  <a:cubicBezTo>
                    <a:pt x="1949" y="564"/>
                    <a:pt x="1949" y="564"/>
                    <a:pt x="1949" y="564"/>
                  </a:cubicBezTo>
                  <a:cubicBezTo>
                    <a:pt x="1953" y="559"/>
                    <a:pt x="1953" y="559"/>
                    <a:pt x="1953" y="559"/>
                  </a:cubicBezTo>
                  <a:cubicBezTo>
                    <a:pt x="1957" y="553"/>
                    <a:pt x="1957" y="553"/>
                    <a:pt x="1957" y="553"/>
                  </a:cubicBezTo>
                  <a:cubicBezTo>
                    <a:pt x="1958" y="552"/>
                    <a:pt x="1958" y="552"/>
                    <a:pt x="1958" y="552"/>
                  </a:cubicBezTo>
                  <a:cubicBezTo>
                    <a:pt x="1959" y="552"/>
                    <a:pt x="1959" y="552"/>
                    <a:pt x="1959" y="552"/>
                  </a:cubicBezTo>
                  <a:cubicBezTo>
                    <a:pt x="1966" y="557"/>
                    <a:pt x="1966" y="557"/>
                    <a:pt x="1966" y="557"/>
                  </a:cubicBezTo>
                  <a:cubicBezTo>
                    <a:pt x="1966" y="559"/>
                    <a:pt x="1966" y="559"/>
                    <a:pt x="1966" y="559"/>
                  </a:cubicBezTo>
                  <a:cubicBezTo>
                    <a:pt x="1966" y="565"/>
                    <a:pt x="1966" y="565"/>
                    <a:pt x="1966" y="565"/>
                  </a:cubicBezTo>
                  <a:cubicBezTo>
                    <a:pt x="1966" y="566"/>
                    <a:pt x="1965" y="566"/>
                    <a:pt x="1964" y="566"/>
                  </a:cubicBezTo>
                  <a:cubicBezTo>
                    <a:pt x="1960" y="566"/>
                    <a:pt x="1960" y="566"/>
                    <a:pt x="1960" y="566"/>
                  </a:cubicBezTo>
                  <a:cubicBezTo>
                    <a:pt x="1961" y="569"/>
                    <a:pt x="1961" y="569"/>
                    <a:pt x="1961" y="569"/>
                  </a:cubicBezTo>
                  <a:cubicBezTo>
                    <a:pt x="1966" y="570"/>
                    <a:pt x="1966" y="570"/>
                    <a:pt x="1966" y="570"/>
                  </a:cubicBezTo>
                  <a:cubicBezTo>
                    <a:pt x="1967" y="571"/>
                    <a:pt x="1967" y="571"/>
                    <a:pt x="1967" y="571"/>
                  </a:cubicBezTo>
                  <a:cubicBezTo>
                    <a:pt x="1968" y="574"/>
                    <a:pt x="1968" y="574"/>
                    <a:pt x="1968" y="574"/>
                  </a:cubicBezTo>
                  <a:cubicBezTo>
                    <a:pt x="1969" y="574"/>
                    <a:pt x="1969" y="574"/>
                    <a:pt x="1969" y="574"/>
                  </a:cubicBezTo>
                  <a:cubicBezTo>
                    <a:pt x="1967" y="569"/>
                    <a:pt x="1967" y="569"/>
                    <a:pt x="1967" y="569"/>
                  </a:cubicBezTo>
                  <a:cubicBezTo>
                    <a:pt x="1968" y="568"/>
                    <a:pt x="1968" y="568"/>
                    <a:pt x="1968" y="568"/>
                  </a:cubicBezTo>
                  <a:cubicBezTo>
                    <a:pt x="1971" y="562"/>
                    <a:pt x="1971" y="562"/>
                    <a:pt x="1971" y="562"/>
                  </a:cubicBezTo>
                  <a:cubicBezTo>
                    <a:pt x="1972" y="561"/>
                    <a:pt x="1973" y="561"/>
                    <a:pt x="1974" y="561"/>
                  </a:cubicBezTo>
                  <a:cubicBezTo>
                    <a:pt x="1979" y="564"/>
                    <a:pt x="1979" y="564"/>
                    <a:pt x="1979" y="564"/>
                  </a:cubicBezTo>
                  <a:cubicBezTo>
                    <a:pt x="1980" y="565"/>
                    <a:pt x="1980" y="565"/>
                    <a:pt x="1980" y="565"/>
                  </a:cubicBezTo>
                  <a:cubicBezTo>
                    <a:pt x="1981" y="566"/>
                    <a:pt x="1981" y="566"/>
                    <a:pt x="1981" y="566"/>
                  </a:cubicBezTo>
                  <a:cubicBezTo>
                    <a:pt x="1982" y="557"/>
                    <a:pt x="1987" y="555"/>
                    <a:pt x="1992" y="548"/>
                  </a:cubicBezTo>
                  <a:cubicBezTo>
                    <a:pt x="1992" y="538"/>
                    <a:pt x="1997" y="535"/>
                    <a:pt x="1989" y="526"/>
                  </a:cubicBezTo>
                  <a:cubicBezTo>
                    <a:pt x="1984" y="524"/>
                    <a:pt x="1984" y="524"/>
                    <a:pt x="1984" y="524"/>
                  </a:cubicBezTo>
                  <a:cubicBezTo>
                    <a:pt x="1979" y="525"/>
                    <a:pt x="1979" y="525"/>
                    <a:pt x="1979" y="525"/>
                  </a:cubicBezTo>
                  <a:cubicBezTo>
                    <a:pt x="1979" y="525"/>
                    <a:pt x="1979" y="525"/>
                    <a:pt x="1979" y="525"/>
                  </a:cubicBezTo>
                  <a:cubicBezTo>
                    <a:pt x="1973" y="526"/>
                    <a:pt x="1973" y="526"/>
                    <a:pt x="1973" y="526"/>
                  </a:cubicBezTo>
                  <a:cubicBezTo>
                    <a:pt x="1967" y="528"/>
                    <a:pt x="1967" y="528"/>
                    <a:pt x="1967" y="528"/>
                  </a:cubicBezTo>
                  <a:cubicBezTo>
                    <a:pt x="1966" y="528"/>
                    <a:pt x="1966" y="528"/>
                    <a:pt x="1966" y="528"/>
                  </a:cubicBezTo>
                  <a:cubicBezTo>
                    <a:pt x="1961" y="526"/>
                    <a:pt x="1961" y="526"/>
                    <a:pt x="1961" y="526"/>
                  </a:cubicBezTo>
                  <a:cubicBezTo>
                    <a:pt x="1960" y="526"/>
                    <a:pt x="1960" y="526"/>
                    <a:pt x="1960" y="526"/>
                  </a:cubicBezTo>
                  <a:cubicBezTo>
                    <a:pt x="1954" y="522"/>
                    <a:pt x="1954" y="522"/>
                    <a:pt x="1954" y="522"/>
                  </a:cubicBezTo>
                  <a:cubicBezTo>
                    <a:pt x="1954" y="521"/>
                    <a:pt x="1954" y="521"/>
                    <a:pt x="1954" y="521"/>
                  </a:cubicBezTo>
                  <a:cubicBezTo>
                    <a:pt x="1952" y="517"/>
                    <a:pt x="1952" y="517"/>
                    <a:pt x="1952" y="517"/>
                  </a:cubicBezTo>
                  <a:cubicBezTo>
                    <a:pt x="1949" y="521"/>
                    <a:pt x="1949" y="521"/>
                    <a:pt x="1949" y="521"/>
                  </a:cubicBezTo>
                  <a:cubicBezTo>
                    <a:pt x="1947" y="526"/>
                    <a:pt x="1947" y="526"/>
                    <a:pt x="1947" y="526"/>
                  </a:cubicBezTo>
                  <a:cubicBezTo>
                    <a:pt x="1947" y="526"/>
                    <a:pt x="1947" y="526"/>
                    <a:pt x="1947" y="526"/>
                  </a:cubicBezTo>
                  <a:cubicBezTo>
                    <a:pt x="1946" y="529"/>
                    <a:pt x="1946" y="529"/>
                    <a:pt x="1946" y="529"/>
                  </a:cubicBezTo>
                  <a:cubicBezTo>
                    <a:pt x="1946" y="529"/>
                    <a:pt x="1946" y="529"/>
                    <a:pt x="1946" y="529"/>
                  </a:cubicBezTo>
                  <a:cubicBezTo>
                    <a:pt x="1946" y="529"/>
                    <a:pt x="1946" y="529"/>
                    <a:pt x="1946" y="529"/>
                  </a:cubicBezTo>
                  <a:cubicBezTo>
                    <a:pt x="1945" y="532"/>
                    <a:pt x="1945" y="532"/>
                    <a:pt x="1945" y="532"/>
                  </a:cubicBezTo>
                  <a:cubicBezTo>
                    <a:pt x="1945" y="532"/>
                    <a:pt x="1945" y="532"/>
                    <a:pt x="1945" y="532"/>
                  </a:cubicBezTo>
                  <a:cubicBezTo>
                    <a:pt x="1945" y="532"/>
                    <a:pt x="1945" y="532"/>
                    <a:pt x="1945" y="532"/>
                  </a:cubicBezTo>
                  <a:cubicBezTo>
                    <a:pt x="1945" y="532"/>
                    <a:pt x="1945" y="532"/>
                    <a:pt x="1945" y="532"/>
                  </a:cubicBezTo>
                  <a:cubicBezTo>
                    <a:pt x="1944" y="533"/>
                    <a:pt x="1943" y="533"/>
                    <a:pt x="1942" y="533"/>
                  </a:cubicBezTo>
                  <a:cubicBezTo>
                    <a:pt x="1942" y="533"/>
                    <a:pt x="1941" y="532"/>
                    <a:pt x="1941" y="531"/>
                  </a:cubicBezTo>
                  <a:cubicBezTo>
                    <a:pt x="1943" y="528"/>
                    <a:pt x="1943" y="528"/>
                    <a:pt x="1943" y="528"/>
                  </a:cubicBezTo>
                  <a:cubicBezTo>
                    <a:pt x="1943" y="522"/>
                    <a:pt x="1943" y="522"/>
                    <a:pt x="1943" y="522"/>
                  </a:cubicBezTo>
                  <a:cubicBezTo>
                    <a:pt x="1943" y="522"/>
                    <a:pt x="1943" y="522"/>
                    <a:pt x="1943" y="522"/>
                  </a:cubicBezTo>
                  <a:cubicBezTo>
                    <a:pt x="1946" y="516"/>
                    <a:pt x="1946" y="516"/>
                    <a:pt x="1946" y="516"/>
                  </a:cubicBezTo>
                  <a:cubicBezTo>
                    <a:pt x="1947" y="516"/>
                    <a:pt x="1947" y="516"/>
                    <a:pt x="1947" y="516"/>
                  </a:cubicBezTo>
                  <a:cubicBezTo>
                    <a:pt x="1952" y="511"/>
                    <a:pt x="1952" y="511"/>
                    <a:pt x="1952" y="511"/>
                  </a:cubicBezTo>
                  <a:cubicBezTo>
                    <a:pt x="1953" y="508"/>
                    <a:pt x="1953" y="508"/>
                    <a:pt x="1953" y="508"/>
                  </a:cubicBezTo>
                  <a:cubicBezTo>
                    <a:pt x="1952" y="504"/>
                    <a:pt x="1952" y="504"/>
                    <a:pt x="1952" y="504"/>
                  </a:cubicBezTo>
                  <a:cubicBezTo>
                    <a:pt x="1942" y="504"/>
                    <a:pt x="1942" y="504"/>
                    <a:pt x="1942" y="504"/>
                  </a:cubicBezTo>
                  <a:cubicBezTo>
                    <a:pt x="1941" y="504"/>
                    <a:pt x="1941" y="504"/>
                    <a:pt x="1941" y="504"/>
                  </a:cubicBezTo>
                  <a:cubicBezTo>
                    <a:pt x="1940" y="503"/>
                    <a:pt x="1940" y="503"/>
                    <a:pt x="1940" y="503"/>
                  </a:cubicBezTo>
                  <a:cubicBezTo>
                    <a:pt x="1939" y="504"/>
                    <a:pt x="1939" y="504"/>
                    <a:pt x="1939" y="504"/>
                  </a:cubicBezTo>
                  <a:cubicBezTo>
                    <a:pt x="1936" y="505"/>
                    <a:pt x="1936" y="505"/>
                    <a:pt x="1936" y="505"/>
                  </a:cubicBezTo>
                  <a:cubicBezTo>
                    <a:pt x="1930" y="509"/>
                    <a:pt x="1930" y="509"/>
                    <a:pt x="1930" y="509"/>
                  </a:cubicBezTo>
                  <a:cubicBezTo>
                    <a:pt x="1930" y="509"/>
                    <a:pt x="1930" y="509"/>
                    <a:pt x="1930" y="509"/>
                  </a:cubicBezTo>
                  <a:cubicBezTo>
                    <a:pt x="1927" y="511"/>
                    <a:pt x="1922" y="512"/>
                    <a:pt x="1918" y="511"/>
                  </a:cubicBezTo>
                  <a:cubicBezTo>
                    <a:pt x="1917" y="511"/>
                    <a:pt x="1917" y="510"/>
                    <a:pt x="1917" y="509"/>
                  </a:cubicBezTo>
                  <a:cubicBezTo>
                    <a:pt x="1917" y="508"/>
                    <a:pt x="1917" y="507"/>
                    <a:pt x="1918" y="507"/>
                  </a:cubicBezTo>
                  <a:cubicBezTo>
                    <a:pt x="1923" y="507"/>
                    <a:pt x="1923" y="507"/>
                    <a:pt x="1923" y="507"/>
                  </a:cubicBezTo>
                  <a:cubicBezTo>
                    <a:pt x="1929" y="504"/>
                    <a:pt x="1929" y="504"/>
                    <a:pt x="1929" y="504"/>
                  </a:cubicBezTo>
                  <a:cubicBezTo>
                    <a:pt x="1932" y="501"/>
                    <a:pt x="1932" y="501"/>
                    <a:pt x="1932" y="501"/>
                  </a:cubicBezTo>
                  <a:cubicBezTo>
                    <a:pt x="1932" y="501"/>
                    <a:pt x="1932" y="501"/>
                    <a:pt x="1932" y="501"/>
                  </a:cubicBezTo>
                  <a:cubicBezTo>
                    <a:pt x="1941" y="498"/>
                    <a:pt x="1941" y="498"/>
                    <a:pt x="1941" y="498"/>
                  </a:cubicBezTo>
                  <a:cubicBezTo>
                    <a:pt x="1942" y="498"/>
                    <a:pt x="1942" y="498"/>
                    <a:pt x="1942" y="498"/>
                  </a:cubicBezTo>
                  <a:cubicBezTo>
                    <a:pt x="1947" y="498"/>
                    <a:pt x="1947" y="498"/>
                    <a:pt x="1947" y="498"/>
                  </a:cubicBezTo>
                  <a:cubicBezTo>
                    <a:pt x="1951" y="499"/>
                    <a:pt x="1951" y="499"/>
                    <a:pt x="1951" y="499"/>
                  </a:cubicBezTo>
                  <a:cubicBezTo>
                    <a:pt x="1946" y="489"/>
                    <a:pt x="1948" y="476"/>
                    <a:pt x="1946" y="468"/>
                  </a:cubicBezTo>
                  <a:cubicBezTo>
                    <a:pt x="1940" y="466"/>
                    <a:pt x="1940" y="466"/>
                    <a:pt x="1940" y="466"/>
                  </a:cubicBezTo>
                  <a:cubicBezTo>
                    <a:pt x="1940" y="465"/>
                    <a:pt x="1940" y="465"/>
                    <a:pt x="1940" y="465"/>
                  </a:cubicBezTo>
                  <a:cubicBezTo>
                    <a:pt x="1934" y="460"/>
                    <a:pt x="1934" y="460"/>
                    <a:pt x="1934" y="460"/>
                  </a:cubicBezTo>
                  <a:cubicBezTo>
                    <a:pt x="1930" y="456"/>
                    <a:pt x="1930" y="456"/>
                    <a:pt x="1930" y="456"/>
                  </a:cubicBezTo>
                  <a:cubicBezTo>
                    <a:pt x="1927" y="458"/>
                    <a:pt x="1927" y="458"/>
                    <a:pt x="1927" y="458"/>
                  </a:cubicBezTo>
                  <a:cubicBezTo>
                    <a:pt x="1927" y="458"/>
                    <a:pt x="1927" y="458"/>
                    <a:pt x="1927" y="458"/>
                  </a:cubicBezTo>
                  <a:cubicBezTo>
                    <a:pt x="1925" y="459"/>
                    <a:pt x="1925" y="459"/>
                    <a:pt x="1925" y="459"/>
                  </a:cubicBezTo>
                  <a:cubicBezTo>
                    <a:pt x="1925" y="459"/>
                    <a:pt x="1925" y="459"/>
                    <a:pt x="1925" y="459"/>
                  </a:cubicBezTo>
                  <a:cubicBezTo>
                    <a:pt x="1919" y="460"/>
                    <a:pt x="1919" y="460"/>
                    <a:pt x="1919" y="460"/>
                  </a:cubicBezTo>
                  <a:cubicBezTo>
                    <a:pt x="1919" y="460"/>
                    <a:pt x="1919" y="460"/>
                    <a:pt x="1919" y="460"/>
                  </a:cubicBezTo>
                  <a:cubicBezTo>
                    <a:pt x="1913" y="460"/>
                    <a:pt x="1913" y="460"/>
                    <a:pt x="1913" y="460"/>
                  </a:cubicBezTo>
                  <a:cubicBezTo>
                    <a:pt x="1908" y="461"/>
                    <a:pt x="1908" y="461"/>
                    <a:pt x="1908" y="461"/>
                  </a:cubicBezTo>
                  <a:cubicBezTo>
                    <a:pt x="1905" y="467"/>
                    <a:pt x="1905" y="467"/>
                    <a:pt x="1905" y="467"/>
                  </a:cubicBezTo>
                  <a:cubicBezTo>
                    <a:pt x="1905" y="467"/>
                    <a:pt x="1904" y="468"/>
                    <a:pt x="1903" y="467"/>
                  </a:cubicBezTo>
                  <a:cubicBezTo>
                    <a:pt x="1889" y="461"/>
                    <a:pt x="1883" y="462"/>
                    <a:pt x="1875" y="475"/>
                  </a:cubicBezTo>
                  <a:cubicBezTo>
                    <a:pt x="1877" y="480"/>
                    <a:pt x="1877" y="480"/>
                    <a:pt x="1877" y="480"/>
                  </a:cubicBezTo>
                  <a:cubicBezTo>
                    <a:pt x="1877" y="481"/>
                    <a:pt x="1877" y="481"/>
                    <a:pt x="1877" y="481"/>
                  </a:cubicBezTo>
                  <a:cubicBezTo>
                    <a:pt x="1875" y="487"/>
                    <a:pt x="1875" y="487"/>
                    <a:pt x="1875" y="487"/>
                  </a:cubicBezTo>
                  <a:cubicBezTo>
                    <a:pt x="1875" y="492"/>
                    <a:pt x="1875" y="492"/>
                    <a:pt x="1875" y="492"/>
                  </a:cubicBezTo>
                  <a:cubicBezTo>
                    <a:pt x="1878" y="497"/>
                    <a:pt x="1878" y="497"/>
                    <a:pt x="1878" y="497"/>
                  </a:cubicBezTo>
                  <a:cubicBezTo>
                    <a:pt x="1878" y="498"/>
                    <a:pt x="1878" y="498"/>
                    <a:pt x="1878" y="498"/>
                  </a:cubicBezTo>
                  <a:cubicBezTo>
                    <a:pt x="1878" y="502"/>
                    <a:pt x="1878" y="502"/>
                    <a:pt x="1878" y="502"/>
                  </a:cubicBezTo>
                  <a:cubicBezTo>
                    <a:pt x="1881" y="501"/>
                    <a:pt x="1881" y="501"/>
                    <a:pt x="1881" y="501"/>
                  </a:cubicBezTo>
                  <a:cubicBezTo>
                    <a:pt x="1882" y="501"/>
                    <a:pt x="1883" y="501"/>
                    <a:pt x="1883" y="502"/>
                  </a:cubicBezTo>
                  <a:cubicBezTo>
                    <a:pt x="1884" y="504"/>
                    <a:pt x="1884" y="504"/>
                    <a:pt x="1884" y="504"/>
                  </a:cubicBezTo>
                  <a:cubicBezTo>
                    <a:pt x="1884" y="504"/>
                    <a:pt x="1884" y="504"/>
                    <a:pt x="1884" y="504"/>
                  </a:cubicBezTo>
                  <a:cubicBezTo>
                    <a:pt x="1884" y="511"/>
                    <a:pt x="1884" y="511"/>
                    <a:pt x="1884" y="511"/>
                  </a:cubicBezTo>
                  <a:cubicBezTo>
                    <a:pt x="1884" y="511"/>
                    <a:pt x="1884" y="511"/>
                    <a:pt x="1884" y="511"/>
                  </a:cubicBezTo>
                  <a:cubicBezTo>
                    <a:pt x="1883" y="516"/>
                    <a:pt x="1883" y="516"/>
                    <a:pt x="1883" y="516"/>
                  </a:cubicBezTo>
                  <a:cubicBezTo>
                    <a:pt x="1887" y="521"/>
                    <a:pt x="1887" y="521"/>
                    <a:pt x="1887" y="521"/>
                  </a:cubicBezTo>
                  <a:cubicBezTo>
                    <a:pt x="1887" y="523"/>
                    <a:pt x="1887" y="523"/>
                    <a:pt x="1887" y="523"/>
                  </a:cubicBezTo>
                  <a:cubicBezTo>
                    <a:pt x="1886" y="524"/>
                    <a:pt x="1886" y="524"/>
                    <a:pt x="1886" y="524"/>
                  </a:cubicBezTo>
                  <a:cubicBezTo>
                    <a:pt x="1880" y="524"/>
                    <a:pt x="1880" y="524"/>
                    <a:pt x="1880" y="524"/>
                  </a:cubicBezTo>
                  <a:cubicBezTo>
                    <a:pt x="1878" y="522"/>
                    <a:pt x="1878" y="522"/>
                    <a:pt x="1878" y="522"/>
                  </a:cubicBezTo>
                  <a:cubicBezTo>
                    <a:pt x="1877" y="517"/>
                    <a:pt x="1877" y="517"/>
                    <a:pt x="1877" y="517"/>
                  </a:cubicBezTo>
                  <a:cubicBezTo>
                    <a:pt x="1875" y="512"/>
                    <a:pt x="1875" y="512"/>
                    <a:pt x="1875" y="512"/>
                  </a:cubicBezTo>
                  <a:cubicBezTo>
                    <a:pt x="1872" y="511"/>
                    <a:pt x="1872" y="511"/>
                    <a:pt x="1872" y="511"/>
                  </a:cubicBezTo>
                  <a:cubicBezTo>
                    <a:pt x="1872" y="514"/>
                    <a:pt x="1872" y="514"/>
                    <a:pt x="1872" y="514"/>
                  </a:cubicBezTo>
                  <a:cubicBezTo>
                    <a:pt x="1871" y="515"/>
                    <a:pt x="1871" y="515"/>
                    <a:pt x="1871" y="515"/>
                  </a:cubicBezTo>
                  <a:cubicBezTo>
                    <a:pt x="1865" y="520"/>
                    <a:pt x="1865" y="520"/>
                    <a:pt x="1865" y="520"/>
                  </a:cubicBezTo>
                  <a:cubicBezTo>
                    <a:pt x="1864" y="520"/>
                    <a:pt x="1864" y="520"/>
                    <a:pt x="1864" y="520"/>
                  </a:cubicBezTo>
                  <a:cubicBezTo>
                    <a:pt x="1863" y="519"/>
                    <a:pt x="1863" y="519"/>
                    <a:pt x="1863" y="519"/>
                  </a:cubicBezTo>
                  <a:cubicBezTo>
                    <a:pt x="1862" y="513"/>
                    <a:pt x="1862" y="513"/>
                    <a:pt x="1862" y="513"/>
                  </a:cubicBezTo>
                  <a:cubicBezTo>
                    <a:pt x="1862" y="511"/>
                    <a:pt x="1862" y="511"/>
                    <a:pt x="1862" y="511"/>
                  </a:cubicBezTo>
                  <a:cubicBezTo>
                    <a:pt x="1866" y="506"/>
                    <a:pt x="1866" y="506"/>
                    <a:pt x="1866" y="506"/>
                  </a:cubicBezTo>
                  <a:cubicBezTo>
                    <a:pt x="1866" y="506"/>
                    <a:pt x="1866" y="506"/>
                    <a:pt x="1866" y="506"/>
                  </a:cubicBezTo>
                  <a:cubicBezTo>
                    <a:pt x="1870" y="501"/>
                    <a:pt x="1870" y="501"/>
                    <a:pt x="1870" y="501"/>
                  </a:cubicBezTo>
                  <a:cubicBezTo>
                    <a:pt x="1868" y="496"/>
                    <a:pt x="1868" y="496"/>
                    <a:pt x="1868" y="496"/>
                  </a:cubicBezTo>
                  <a:cubicBezTo>
                    <a:pt x="1866" y="492"/>
                    <a:pt x="1866" y="492"/>
                    <a:pt x="1866" y="492"/>
                  </a:cubicBezTo>
                  <a:cubicBezTo>
                    <a:pt x="1862" y="492"/>
                    <a:pt x="1862" y="492"/>
                    <a:pt x="1862" y="492"/>
                  </a:cubicBezTo>
                  <a:cubicBezTo>
                    <a:pt x="1862" y="492"/>
                    <a:pt x="1862" y="492"/>
                    <a:pt x="1862" y="492"/>
                  </a:cubicBezTo>
                  <a:cubicBezTo>
                    <a:pt x="1857" y="492"/>
                    <a:pt x="1857" y="492"/>
                    <a:pt x="1857" y="492"/>
                  </a:cubicBezTo>
                  <a:cubicBezTo>
                    <a:pt x="1853" y="496"/>
                    <a:pt x="1853" y="496"/>
                    <a:pt x="1853" y="496"/>
                  </a:cubicBezTo>
                  <a:cubicBezTo>
                    <a:pt x="1854" y="501"/>
                    <a:pt x="1854" y="501"/>
                    <a:pt x="1854" y="501"/>
                  </a:cubicBezTo>
                  <a:cubicBezTo>
                    <a:pt x="1854" y="502"/>
                    <a:pt x="1854" y="503"/>
                    <a:pt x="1853" y="503"/>
                  </a:cubicBezTo>
                  <a:cubicBezTo>
                    <a:pt x="1848" y="505"/>
                    <a:pt x="1848" y="505"/>
                    <a:pt x="1848" y="505"/>
                  </a:cubicBezTo>
                  <a:cubicBezTo>
                    <a:pt x="1844" y="510"/>
                    <a:pt x="1844" y="510"/>
                    <a:pt x="1844" y="510"/>
                  </a:cubicBezTo>
                  <a:cubicBezTo>
                    <a:pt x="1842" y="515"/>
                    <a:pt x="1842" y="515"/>
                    <a:pt x="1842" y="515"/>
                  </a:cubicBezTo>
                  <a:cubicBezTo>
                    <a:pt x="1844" y="521"/>
                    <a:pt x="1844" y="521"/>
                    <a:pt x="1844" y="521"/>
                  </a:cubicBezTo>
                  <a:cubicBezTo>
                    <a:pt x="1845" y="522"/>
                    <a:pt x="1845" y="522"/>
                    <a:pt x="1845" y="522"/>
                  </a:cubicBezTo>
                  <a:cubicBezTo>
                    <a:pt x="1844" y="524"/>
                    <a:pt x="1844" y="524"/>
                    <a:pt x="1844" y="524"/>
                  </a:cubicBezTo>
                  <a:cubicBezTo>
                    <a:pt x="1844" y="524"/>
                    <a:pt x="1844" y="524"/>
                    <a:pt x="1844" y="524"/>
                  </a:cubicBezTo>
                  <a:cubicBezTo>
                    <a:pt x="1841" y="530"/>
                    <a:pt x="1841" y="530"/>
                    <a:pt x="1841" y="530"/>
                  </a:cubicBezTo>
                  <a:cubicBezTo>
                    <a:pt x="1840" y="532"/>
                    <a:pt x="1840" y="532"/>
                    <a:pt x="1840" y="532"/>
                  </a:cubicBezTo>
                  <a:cubicBezTo>
                    <a:pt x="1834" y="532"/>
                    <a:pt x="1834" y="532"/>
                    <a:pt x="1834" y="532"/>
                  </a:cubicBezTo>
                  <a:cubicBezTo>
                    <a:pt x="1833" y="532"/>
                    <a:pt x="1833" y="531"/>
                    <a:pt x="1832" y="530"/>
                  </a:cubicBezTo>
                  <a:cubicBezTo>
                    <a:pt x="1831" y="525"/>
                    <a:pt x="1831" y="525"/>
                    <a:pt x="1831" y="525"/>
                  </a:cubicBezTo>
                  <a:cubicBezTo>
                    <a:pt x="1829" y="522"/>
                    <a:pt x="1829" y="522"/>
                    <a:pt x="1829" y="522"/>
                  </a:cubicBezTo>
                  <a:cubicBezTo>
                    <a:pt x="1829" y="522"/>
                    <a:pt x="1828" y="522"/>
                    <a:pt x="1828" y="522"/>
                  </a:cubicBezTo>
                  <a:cubicBezTo>
                    <a:pt x="1822" y="520"/>
                    <a:pt x="1822" y="520"/>
                    <a:pt x="1822" y="520"/>
                  </a:cubicBezTo>
                  <a:cubicBezTo>
                    <a:pt x="1822" y="520"/>
                    <a:pt x="1822" y="520"/>
                    <a:pt x="1822" y="520"/>
                  </a:cubicBezTo>
                  <a:cubicBezTo>
                    <a:pt x="1816" y="518"/>
                    <a:pt x="1816" y="518"/>
                    <a:pt x="1816" y="518"/>
                  </a:cubicBezTo>
                  <a:cubicBezTo>
                    <a:pt x="1811" y="518"/>
                    <a:pt x="1811" y="518"/>
                    <a:pt x="1811" y="518"/>
                  </a:cubicBezTo>
                  <a:cubicBezTo>
                    <a:pt x="1809" y="517"/>
                    <a:pt x="1809" y="517"/>
                    <a:pt x="1809" y="517"/>
                  </a:cubicBezTo>
                  <a:cubicBezTo>
                    <a:pt x="1805" y="511"/>
                    <a:pt x="1805" y="511"/>
                    <a:pt x="1805" y="511"/>
                  </a:cubicBezTo>
                  <a:cubicBezTo>
                    <a:pt x="1805" y="511"/>
                    <a:pt x="1805" y="511"/>
                    <a:pt x="1805" y="511"/>
                  </a:cubicBezTo>
                  <a:cubicBezTo>
                    <a:pt x="1804" y="508"/>
                    <a:pt x="1804" y="508"/>
                    <a:pt x="1804" y="508"/>
                  </a:cubicBezTo>
                  <a:cubicBezTo>
                    <a:pt x="1798" y="525"/>
                    <a:pt x="1802" y="530"/>
                    <a:pt x="1800" y="546"/>
                  </a:cubicBezTo>
                  <a:cubicBezTo>
                    <a:pt x="1801" y="552"/>
                    <a:pt x="1801" y="558"/>
                    <a:pt x="1801" y="564"/>
                  </a:cubicBezTo>
                  <a:cubicBezTo>
                    <a:pt x="1800" y="571"/>
                    <a:pt x="1800" y="571"/>
                    <a:pt x="1800" y="571"/>
                  </a:cubicBezTo>
                  <a:cubicBezTo>
                    <a:pt x="1799" y="577"/>
                    <a:pt x="1799" y="577"/>
                    <a:pt x="1799" y="577"/>
                  </a:cubicBezTo>
                  <a:cubicBezTo>
                    <a:pt x="1798" y="582"/>
                    <a:pt x="1798" y="582"/>
                    <a:pt x="1798" y="582"/>
                  </a:cubicBezTo>
                  <a:cubicBezTo>
                    <a:pt x="1798" y="582"/>
                    <a:pt x="1798" y="582"/>
                    <a:pt x="1798" y="582"/>
                  </a:cubicBezTo>
                  <a:cubicBezTo>
                    <a:pt x="1800" y="576"/>
                    <a:pt x="1800" y="576"/>
                    <a:pt x="1800" y="576"/>
                  </a:cubicBezTo>
                  <a:cubicBezTo>
                    <a:pt x="1801" y="575"/>
                    <a:pt x="1801" y="575"/>
                    <a:pt x="1801" y="575"/>
                  </a:cubicBezTo>
                  <a:cubicBezTo>
                    <a:pt x="1803" y="576"/>
                    <a:pt x="1803" y="576"/>
                    <a:pt x="1803" y="576"/>
                  </a:cubicBezTo>
                  <a:cubicBezTo>
                    <a:pt x="1808" y="578"/>
                    <a:pt x="1808" y="578"/>
                    <a:pt x="1808" y="578"/>
                  </a:cubicBezTo>
                  <a:cubicBezTo>
                    <a:pt x="1809" y="579"/>
                    <a:pt x="1809" y="579"/>
                    <a:pt x="1809" y="579"/>
                  </a:cubicBezTo>
                  <a:cubicBezTo>
                    <a:pt x="1812" y="585"/>
                    <a:pt x="1812" y="585"/>
                    <a:pt x="1812" y="585"/>
                  </a:cubicBezTo>
                  <a:cubicBezTo>
                    <a:pt x="1813" y="585"/>
                    <a:pt x="1813" y="585"/>
                    <a:pt x="1813" y="585"/>
                  </a:cubicBezTo>
                  <a:cubicBezTo>
                    <a:pt x="1813" y="591"/>
                    <a:pt x="1813" y="591"/>
                    <a:pt x="1813" y="591"/>
                  </a:cubicBezTo>
                  <a:cubicBezTo>
                    <a:pt x="1817" y="596"/>
                    <a:pt x="1817" y="596"/>
                    <a:pt x="1817" y="596"/>
                  </a:cubicBezTo>
                  <a:cubicBezTo>
                    <a:pt x="1817" y="597"/>
                    <a:pt x="1817" y="597"/>
                    <a:pt x="1817" y="597"/>
                  </a:cubicBezTo>
                  <a:cubicBezTo>
                    <a:pt x="1819" y="602"/>
                    <a:pt x="1819" y="602"/>
                    <a:pt x="1819" y="602"/>
                  </a:cubicBezTo>
                  <a:cubicBezTo>
                    <a:pt x="1818" y="604"/>
                    <a:pt x="1818" y="604"/>
                    <a:pt x="1818" y="604"/>
                  </a:cubicBezTo>
                  <a:cubicBezTo>
                    <a:pt x="1814" y="608"/>
                    <a:pt x="1814" y="608"/>
                    <a:pt x="1814" y="608"/>
                  </a:cubicBezTo>
                  <a:cubicBezTo>
                    <a:pt x="1814" y="608"/>
                    <a:pt x="1814" y="608"/>
                    <a:pt x="1814" y="608"/>
                  </a:cubicBezTo>
                  <a:cubicBezTo>
                    <a:pt x="1809" y="612"/>
                    <a:pt x="1809" y="612"/>
                    <a:pt x="1809" y="612"/>
                  </a:cubicBezTo>
                  <a:cubicBezTo>
                    <a:pt x="1807" y="613"/>
                    <a:pt x="1807" y="613"/>
                    <a:pt x="1807" y="613"/>
                  </a:cubicBezTo>
                  <a:cubicBezTo>
                    <a:pt x="1801" y="595"/>
                    <a:pt x="1801" y="595"/>
                    <a:pt x="1801" y="595"/>
                  </a:cubicBezTo>
                  <a:cubicBezTo>
                    <a:pt x="1802" y="600"/>
                    <a:pt x="1803" y="622"/>
                    <a:pt x="1803" y="626"/>
                  </a:cubicBezTo>
                  <a:cubicBezTo>
                    <a:pt x="1800" y="643"/>
                    <a:pt x="1792" y="643"/>
                    <a:pt x="1806" y="652"/>
                  </a:cubicBezTo>
                  <a:cubicBezTo>
                    <a:pt x="1803" y="646"/>
                    <a:pt x="1803" y="646"/>
                    <a:pt x="1803" y="646"/>
                  </a:cubicBezTo>
                  <a:cubicBezTo>
                    <a:pt x="1803" y="645"/>
                    <a:pt x="1803" y="645"/>
                    <a:pt x="1803" y="645"/>
                  </a:cubicBezTo>
                  <a:cubicBezTo>
                    <a:pt x="1804" y="644"/>
                    <a:pt x="1804" y="644"/>
                    <a:pt x="1804" y="644"/>
                  </a:cubicBezTo>
                  <a:cubicBezTo>
                    <a:pt x="1810" y="641"/>
                    <a:pt x="1810" y="641"/>
                    <a:pt x="1810" y="641"/>
                  </a:cubicBezTo>
                  <a:cubicBezTo>
                    <a:pt x="1811" y="641"/>
                    <a:pt x="1811" y="641"/>
                    <a:pt x="1811" y="641"/>
                  </a:cubicBezTo>
                  <a:cubicBezTo>
                    <a:pt x="1812" y="643"/>
                    <a:pt x="1812" y="643"/>
                    <a:pt x="1812" y="643"/>
                  </a:cubicBezTo>
                  <a:cubicBezTo>
                    <a:pt x="1813" y="647"/>
                    <a:pt x="1813" y="647"/>
                    <a:pt x="1813" y="647"/>
                  </a:cubicBezTo>
                  <a:cubicBezTo>
                    <a:pt x="1817" y="652"/>
                    <a:pt x="1817" y="652"/>
                    <a:pt x="1817" y="652"/>
                  </a:cubicBezTo>
                  <a:cubicBezTo>
                    <a:pt x="1822" y="658"/>
                    <a:pt x="1822" y="658"/>
                    <a:pt x="1822" y="658"/>
                  </a:cubicBezTo>
                  <a:cubicBezTo>
                    <a:pt x="1828" y="658"/>
                    <a:pt x="1828" y="658"/>
                    <a:pt x="1828" y="658"/>
                  </a:cubicBezTo>
                  <a:cubicBezTo>
                    <a:pt x="1829" y="659"/>
                    <a:pt x="1829" y="659"/>
                    <a:pt x="1829" y="659"/>
                  </a:cubicBezTo>
                  <a:cubicBezTo>
                    <a:pt x="1835" y="664"/>
                    <a:pt x="1835" y="664"/>
                    <a:pt x="1835" y="664"/>
                  </a:cubicBezTo>
                  <a:cubicBezTo>
                    <a:pt x="1835" y="665"/>
                    <a:pt x="1835" y="665"/>
                    <a:pt x="1835" y="665"/>
                  </a:cubicBezTo>
                  <a:cubicBezTo>
                    <a:pt x="1836" y="671"/>
                    <a:pt x="1836" y="671"/>
                    <a:pt x="1836" y="671"/>
                  </a:cubicBezTo>
                  <a:cubicBezTo>
                    <a:pt x="1837" y="676"/>
                    <a:pt x="1837" y="676"/>
                    <a:pt x="1837" y="676"/>
                  </a:cubicBezTo>
                  <a:cubicBezTo>
                    <a:pt x="1837" y="676"/>
                    <a:pt x="1837" y="676"/>
                    <a:pt x="1837" y="676"/>
                  </a:cubicBezTo>
                  <a:cubicBezTo>
                    <a:pt x="1836" y="682"/>
                    <a:pt x="1836" y="682"/>
                    <a:pt x="1836" y="682"/>
                  </a:cubicBezTo>
                  <a:cubicBezTo>
                    <a:pt x="1836" y="688"/>
                    <a:pt x="1836" y="688"/>
                    <a:pt x="1836" y="688"/>
                  </a:cubicBezTo>
                  <a:cubicBezTo>
                    <a:pt x="1837" y="693"/>
                    <a:pt x="1837" y="693"/>
                    <a:pt x="1837" y="693"/>
                  </a:cubicBezTo>
                  <a:cubicBezTo>
                    <a:pt x="1837" y="694"/>
                    <a:pt x="1837" y="694"/>
                    <a:pt x="1837" y="694"/>
                  </a:cubicBezTo>
                  <a:cubicBezTo>
                    <a:pt x="1835" y="700"/>
                    <a:pt x="1835" y="700"/>
                    <a:pt x="1835" y="700"/>
                  </a:cubicBezTo>
                  <a:cubicBezTo>
                    <a:pt x="1835" y="701"/>
                    <a:pt x="1834" y="701"/>
                    <a:pt x="1834" y="701"/>
                  </a:cubicBezTo>
                  <a:cubicBezTo>
                    <a:pt x="1836" y="703"/>
                    <a:pt x="1836" y="703"/>
                    <a:pt x="1836" y="703"/>
                  </a:cubicBezTo>
                  <a:cubicBezTo>
                    <a:pt x="1836" y="705"/>
                    <a:pt x="1836" y="705"/>
                    <a:pt x="1836" y="705"/>
                  </a:cubicBezTo>
                  <a:cubicBezTo>
                    <a:pt x="1835" y="711"/>
                    <a:pt x="1835" y="711"/>
                    <a:pt x="1835" y="711"/>
                  </a:cubicBezTo>
                  <a:cubicBezTo>
                    <a:pt x="1835" y="716"/>
                    <a:pt x="1835" y="716"/>
                    <a:pt x="1835" y="716"/>
                  </a:cubicBezTo>
                  <a:cubicBezTo>
                    <a:pt x="1837" y="722"/>
                    <a:pt x="1837" y="722"/>
                    <a:pt x="1837" y="722"/>
                  </a:cubicBezTo>
                  <a:cubicBezTo>
                    <a:pt x="1837" y="722"/>
                    <a:pt x="1837" y="722"/>
                    <a:pt x="1837" y="722"/>
                  </a:cubicBezTo>
                  <a:cubicBezTo>
                    <a:pt x="1836" y="727"/>
                    <a:pt x="1836" y="727"/>
                    <a:pt x="1836" y="727"/>
                  </a:cubicBezTo>
                  <a:cubicBezTo>
                    <a:pt x="1836" y="728"/>
                    <a:pt x="1836" y="728"/>
                    <a:pt x="1836" y="728"/>
                  </a:cubicBezTo>
                  <a:cubicBezTo>
                    <a:pt x="1835" y="729"/>
                    <a:pt x="1835" y="729"/>
                    <a:pt x="1835" y="729"/>
                  </a:cubicBezTo>
                  <a:cubicBezTo>
                    <a:pt x="1833" y="730"/>
                    <a:pt x="1833" y="730"/>
                    <a:pt x="1833" y="730"/>
                  </a:cubicBezTo>
                  <a:cubicBezTo>
                    <a:pt x="1834" y="730"/>
                    <a:pt x="1834" y="730"/>
                    <a:pt x="1834" y="730"/>
                  </a:cubicBezTo>
                  <a:cubicBezTo>
                    <a:pt x="1834" y="730"/>
                    <a:pt x="1835" y="731"/>
                    <a:pt x="1835" y="732"/>
                  </a:cubicBezTo>
                  <a:cubicBezTo>
                    <a:pt x="1835" y="733"/>
                    <a:pt x="1835" y="733"/>
                    <a:pt x="1835" y="733"/>
                  </a:cubicBezTo>
                  <a:cubicBezTo>
                    <a:pt x="1835" y="733"/>
                    <a:pt x="1835" y="733"/>
                    <a:pt x="1835" y="733"/>
                  </a:cubicBezTo>
                  <a:cubicBezTo>
                    <a:pt x="1835" y="739"/>
                    <a:pt x="1835" y="739"/>
                    <a:pt x="1835" y="739"/>
                  </a:cubicBezTo>
                  <a:cubicBezTo>
                    <a:pt x="1837" y="744"/>
                    <a:pt x="1837" y="744"/>
                    <a:pt x="1837" y="744"/>
                  </a:cubicBezTo>
                  <a:cubicBezTo>
                    <a:pt x="1837" y="744"/>
                    <a:pt x="1837" y="744"/>
                    <a:pt x="1837" y="744"/>
                  </a:cubicBezTo>
                  <a:cubicBezTo>
                    <a:pt x="1839" y="750"/>
                    <a:pt x="1839" y="750"/>
                    <a:pt x="1839" y="750"/>
                  </a:cubicBezTo>
                  <a:cubicBezTo>
                    <a:pt x="1845" y="755"/>
                    <a:pt x="1845" y="755"/>
                    <a:pt x="1845" y="755"/>
                  </a:cubicBezTo>
                  <a:cubicBezTo>
                    <a:pt x="1845" y="755"/>
                    <a:pt x="1845" y="755"/>
                    <a:pt x="1845" y="755"/>
                  </a:cubicBezTo>
                  <a:cubicBezTo>
                    <a:pt x="1848" y="761"/>
                    <a:pt x="1848" y="761"/>
                    <a:pt x="1848" y="761"/>
                  </a:cubicBezTo>
                  <a:cubicBezTo>
                    <a:pt x="1848" y="762"/>
                    <a:pt x="1848" y="762"/>
                    <a:pt x="1848" y="762"/>
                  </a:cubicBezTo>
                  <a:cubicBezTo>
                    <a:pt x="1848" y="766"/>
                    <a:pt x="1848" y="766"/>
                    <a:pt x="1848" y="766"/>
                  </a:cubicBezTo>
                  <a:cubicBezTo>
                    <a:pt x="1853" y="768"/>
                    <a:pt x="1853" y="768"/>
                    <a:pt x="1853" y="768"/>
                  </a:cubicBezTo>
                  <a:cubicBezTo>
                    <a:pt x="1853" y="769"/>
                    <a:pt x="1853" y="769"/>
                    <a:pt x="1853" y="769"/>
                  </a:cubicBezTo>
                  <a:cubicBezTo>
                    <a:pt x="1858" y="775"/>
                    <a:pt x="1858" y="775"/>
                    <a:pt x="1858" y="775"/>
                  </a:cubicBezTo>
                  <a:cubicBezTo>
                    <a:pt x="1858" y="775"/>
                    <a:pt x="1858" y="775"/>
                    <a:pt x="1858" y="775"/>
                  </a:cubicBezTo>
                  <a:cubicBezTo>
                    <a:pt x="1858" y="775"/>
                    <a:pt x="1859" y="776"/>
                    <a:pt x="1859" y="776"/>
                  </a:cubicBezTo>
                  <a:cubicBezTo>
                    <a:pt x="1861" y="781"/>
                    <a:pt x="1861" y="781"/>
                    <a:pt x="1861" y="781"/>
                  </a:cubicBezTo>
                  <a:cubicBezTo>
                    <a:pt x="1860" y="783"/>
                    <a:pt x="1860" y="783"/>
                    <a:pt x="1860" y="783"/>
                  </a:cubicBezTo>
                  <a:cubicBezTo>
                    <a:pt x="1854" y="789"/>
                    <a:pt x="1854" y="789"/>
                    <a:pt x="1854" y="789"/>
                  </a:cubicBezTo>
                  <a:cubicBezTo>
                    <a:pt x="1854" y="789"/>
                    <a:pt x="1854" y="789"/>
                    <a:pt x="1854" y="789"/>
                  </a:cubicBezTo>
                  <a:cubicBezTo>
                    <a:pt x="1848" y="793"/>
                    <a:pt x="1848" y="793"/>
                    <a:pt x="1848" y="793"/>
                  </a:cubicBezTo>
                  <a:cubicBezTo>
                    <a:pt x="1847" y="793"/>
                    <a:pt x="1847" y="793"/>
                    <a:pt x="1847" y="793"/>
                  </a:cubicBezTo>
                  <a:cubicBezTo>
                    <a:pt x="1842" y="793"/>
                    <a:pt x="1842" y="793"/>
                    <a:pt x="1842" y="793"/>
                  </a:cubicBezTo>
                  <a:cubicBezTo>
                    <a:pt x="1837" y="794"/>
                    <a:pt x="1837" y="794"/>
                    <a:pt x="1837" y="794"/>
                  </a:cubicBezTo>
                  <a:cubicBezTo>
                    <a:pt x="1832" y="796"/>
                    <a:pt x="1832" y="796"/>
                    <a:pt x="1832" y="796"/>
                  </a:cubicBezTo>
                  <a:cubicBezTo>
                    <a:pt x="1831" y="800"/>
                    <a:pt x="1831" y="800"/>
                    <a:pt x="1831" y="800"/>
                  </a:cubicBezTo>
                  <a:cubicBezTo>
                    <a:pt x="1832" y="805"/>
                    <a:pt x="1832" y="805"/>
                    <a:pt x="1832" y="805"/>
                  </a:cubicBezTo>
                  <a:cubicBezTo>
                    <a:pt x="1836" y="805"/>
                    <a:pt x="1836" y="805"/>
                    <a:pt x="1836" y="805"/>
                  </a:cubicBezTo>
                  <a:cubicBezTo>
                    <a:pt x="1842" y="805"/>
                    <a:pt x="1842" y="805"/>
                    <a:pt x="1842" y="805"/>
                  </a:cubicBezTo>
                  <a:cubicBezTo>
                    <a:pt x="1845" y="804"/>
                    <a:pt x="1845" y="804"/>
                    <a:pt x="1845" y="804"/>
                  </a:cubicBezTo>
                  <a:cubicBezTo>
                    <a:pt x="1845" y="804"/>
                    <a:pt x="1845" y="804"/>
                    <a:pt x="1845" y="804"/>
                  </a:cubicBezTo>
                  <a:cubicBezTo>
                    <a:pt x="1851" y="804"/>
                    <a:pt x="1851" y="804"/>
                    <a:pt x="1851" y="804"/>
                  </a:cubicBezTo>
                  <a:cubicBezTo>
                    <a:pt x="1852" y="805"/>
                    <a:pt x="1852" y="805"/>
                    <a:pt x="1852" y="805"/>
                  </a:cubicBezTo>
                  <a:cubicBezTo>
                    <a:pt x="1852" y="807"/>
                    <a:pt x="1852" y="807"/>
                    <a:pt x="1852" y="807"/>
                  </a:cubicBezTo>
                  <a:cubicBezTo>
                    <a:pt x="1848" y="811"/>
                    <a:pt x="1848" y="811"/>
                    <a:pt x="1848" y="811"/>
                  </a:cubicBezTo>
                  <a:cubicBezTo>
                    <a:pt x="1847" y="817"/>
                    <a:pt x="1847" y="817"/>
                    <a:pt x="1847" y="817"/>
                  </a:cubicBezTo>
                  <a:cubicBezTo>
                    <a:pt x="1847" y="821"/>
                    <a:pt x="1847" y="821"/>
                    <a:pt x="1847" y="821"/>
                  </a:cubicBezTo>
                  <a:cubicBezTo>
                    <a:pt x="1851" y="824"/>
                    <a:pt x="1851" y="824"/>
                    <a:pt x="1851" y="824"/>
                  </a:cubicBezTo>
                  <a:cubicBezTo>
                    <a:pt x="1853" y="823"/>
                    <a:pt x="1853" y="823"/>
                    <a:pt x="1853" y="823"/>
                  </a:cubicBezTo>
                  <a:cubicBezTo>
                    <a:pt x="1854" y="822"/>
                    <a:pt x="1855" y="822"/>
                    <a:pt x="1856" y="823"/>
                  </a:cubicBezTo>
                  <a:cubicBezTo>
                    <a:pt x="1860" y="829"/>
                    <a:pt x="1860" y="829"/>
                    <a:pt x="1860" y="829"/>
                  </a:cubicBezTo>
                  <a:cubicBezTo>
                    <a:pt x="1860" y="830"/>
                    <a:pt x="1860" y="830"/>
                    <a:pt x="1860" y="830"/>
                  </a:cubicBezTo>
                  <a:cubicBezTo>
                    <a:pt x="1860" y="836"/>
                    <a:pt x="1860" y="836"/>
                    <a:pt x="1860" y="836"/>
                  </a:cubicBezTo>
                  <a:cubicBezTo>
                    <a:pt x="1860" y="836"/>
                    <a:pt x="1860" y="837"/>
                    <a:pt x="1859" y="837"/>
                  </a:cubicBezTo>
                  <a:cubicBezTo>
                    <a:pt x="1854" y="840"/>
                    <a:pt x="1854" y="840"/>
                    <a:pt x="1854" y="840"/>
                  </a:cubicBezTo>
                  <a:cubicBezTo>
                    <a:pt x="1853" y="840"/>
                    <a:pt x="1853" y="840"/>
                    <a:pt x="1853" y="840"/>
                  </a:cubicBezTo>
                  <a:cubicBezTo>
                    <a:pt x="1849" y="839"/>
                    <a:pt x="1849" y="839"/>
                    <a:pt x="1849" y="839"/>
                  </a:cubicBezTo>
                  <a:cubicBezTo>
                    <a:pt x="1851" y="857"/>
                    <a:pt x="1861" y="854"/>
                    <a:pt x="1874" y="855"/>
                  </a:cubicBezTo>
                  <a:cubicBezTo>
                    <a:pt x="1880" y="857"/>
                    <a:pt x="1880" y="857"/>
                    <a:pt x="1880" y="857"/>
                  </a:cubicBezTo>
                  <a:cubicBezTo>
                    <a:pt x="1880" y="858"/>
                    <a:pt x="1880" y="858"/>
                    <a:pt x="1880" y="858"/>
                  </a:cubicBezTo>
                  <a:cubicBezTo>
                    <a:pt x="1886" y="862"/>
                    <a:pt x="1886" y="862"/>
                    <a:pt x="1886" y="862"/>
                  </a:cubicBezTo>
                  <a:cubicBezTo>
                    <a:pt x="1887" y="863"/>
                    <a:pt x="1887" y="863"/>
                    <a:pt x="1887" y="863"/>
                  </a:cubicBezTo>
                  <a:cubicBezTo>
                    <a:pt x="1890" y="869"/>
                    <a:pt x="1890" y="869"/>
                    <a:pt x="1890" y="869"/>
                  </a:cubicBezTo>
                  <a:cubicBezTo>
                    <a:pt x="1890" y="869"/>
                    <a:pt x="1890" y="869"/>
                    <a:pt x="1890" y="869"/>
                  </a:cubicBezTo>
                  <a:cubicBezTo>
                    <a:pt x="1892" y="874"/>
                    <a:pt x="1892" y="874"/>
                    <a:pt x="1892" y="874"/>
                  </a:cubicBezTo>
                  <a:cubicBezTo>
                    <a:pt x="1897" y="877"/>
                    <a:pt x="1897" y="877"/>
                    <a:pt x="1897" y="877"/>
                  </a:cubicBezTo>
                  <a:cubicBezTo>
                    <a:pt x="1897" y="878"/>
                    <a:pt x="1897" y="878"/>
                    <a:pt x="1897" y="878"/>
                  </a:cubicBezTo>
                  <a:cubicBezTo>
                    <a:pt x="1900" y="884"/>
                    <a:pt x="1900" y="884"/>
                    <a:pt x="1900" y="884"/>
                  </a:cubicBezTo>
                  <a:cubicBezTo>
                    <a:pt x="1900" y="885"/>
                    <a:pt x="1900" y="885"/>
                    <a:pt x="1900" y="885"/>
                  </a:cubicBezTo>
                  <a:cubicBezTo>
                    <a:pt x="1901" y="889"/>
                    <a:pt x="1901" y="889"/>
                    <a:pt x="1901" y="889"/>
                  </a:cubicBezTo>
                  <a:cubicBezTo>
                    <a:pt x="1906" y="893"/>
                    <a:pt x="1906" y="893"/>
                    <a:pt x="1906" y="893"/>
                  </a:cubicBezTo>
                  <a:cubicBezTo>
                    <a:pt x="1912" y="896"/>
                    <a:pt x="1912" y="896"/>
                    <a:pt x="1912" y="896"/>
                  </a:cubicBezTo>
                  <a:cubicBezTo>
                    <a:pt x="1914" y="896"/>
                    <a:pt x="1914" y="896"/>
                    <a:pt x="1914" y="896"/>
                  </a:cubicBezTo>
                  <a:cubicBezTo>
                    <a:pt x="1914" y="896"/>
                    <a:pt x="1914" y="896"/>
                    <a:pt x="1914" y="896"/>
                  </a:cubicBezTo>
                  <a:cubicBezTo>
                    <a:pt x="1919" y="898"/>
                    <a:pt x="1919" y="898"/>
                    <a:pt x="1919" y="898"/>
                  </a:cubicBezTo>
                  <a:cubicBezTo>
                    <a:pt x="1920" y="898"/>
                    <a:pt x="1920" y="898"/>
                    <a:pt x="1920" y="898"/>
                  </a:cubicBezTo>
                  <a:cubicBezTo>
                    <a:pt x="1921" y="899"/>
                    <a:pt x="1921" y="899"/>
                    <a:pt x="1921" y="899"/>
                  </a:cubicBezTo>
                  <a:cubicBezTo>
                    <a:pt x="1921" y="901"/>
                    <a:pt x="1921" y="901"/>
                    <a:pt x="1921" y="901"/>
                  </a:cubicBezTo>
                  <a:cubicBezTo>
                    <a:pt x="1921" y="902"/>
                    <a:pt x="1921" y="902"/>
                    <a:pt x="1921" y="902"/>
                  </a:cubicBezTo>
                  <a:cubicBezTo>
                    <a:pt x="1920" y="903"/>
                    <a:pt x="1919" y="904"/>
                    <a:pt x="1918" y="903"/>
                  </a:cubicBezTo>
                  <a:cubicBezTo>
                    <a:pt x="1915" y="902"/>
                    <a:pt x="1915" y="902"/>
                    <a:pt x="1915" y="902"/>
                  </a:cubicBezTo>
                  <a:cubicBezTo>
                    <a:pt x="1908" y="901"/>
                    <a:pt x="1908" y="901"/>
                    <a:pt x="1908" y="901"/>
                  </a:cubicBezTo>
                  <a:cubicBezTo>
                    <a:pt x="1908" y="901"/>
                    <a:pt x="1908" y="901"/>
                    <a:pt x="1908" y="901"/>
                  </a:cubicBezTo>
                  <a:cubicBezTo>
                    <a:pt x="1902" y="897"/>
                    <a:pt x="1902" y="897"/>
                    <a:pt x="1902" y="897"/>
                  </a:cubicBezTo>
                  <a:cubicBezTo>
                    <a:pt x="1902" y="897"/>
                    <a:pt x="1902" y="897"/>
                    <a:pt x="1902" y="897"/>
                  </a:cubicBezTo>
                  <a:cubicBezTo>
                    <a:pt x="1896" y="892"/>
                    <a:pt x="1896" y="892"/>
                    <a:pt x="1896" y="892"/>
                  </a:cubicBezTo>
                  <a:cubicBezTo>
                    <a:pt x="1896" y="891"/>
                    <a:pt x="1896" y="891"/>
                    <a:pt x="1896" y="891"/>
                  </a:cubicBezTo>
                  <a:cubicBezTo>
                    <a:pt x="1893" y="884"/>
                    <a:pt x="1885" y="877"/>
                    <a:pt x="1881" y="868"/>
                  </a:cubicBezTo>
                  <a:cubicBezTo>
                    <a:pt x="1878" y="863"/>
                    <a:pt x="1878" y="863"/>
                    <a:pt x="1878" y="863"/>
                  </a:cubicBezTo>
                  <a:cubicBezTo>
                    <a:pt x="1874" y="862"/>
                    <a:pt x="1874" y="862"/>
                    <a:pt x="1874" y="862"/>
                  </a:cubicBezTo>
                  <a:cubicBezTo>
                    <a:pt x="1868" y="861"/>
                    <a:pt x="1868" y="861"/>
                    <a:pt x="1868" y="861"/>
                  </a:cubicBezTo>
                  <a:cubicBezTo>
                    <a:pt x="1863" y="863"/>
                    <a:pt x="1863" y="863"/>
                    <a:pt x="1863" y="863"/>
                  </a:cubicBezTo>
                  <a:cubicBezTo>
                    <a:pt x="1863" y="863"/>
                    <a:pt x="1863" y="863"/>
                    <a:pt x="1863" y="863"/>
                  </a:cubicBezTo>
                  <a:cubicBezTo>
                    <a:pt x="1856" y="865"/>
                    <a:pt x="1856" y="865"/>
                    <a:pt x="1856" y="865"/>
                  </a:cubicBezTo>
                  <a:cubicBezTo>
                    <a:pt x="1851" y="866"/>
                    <a:pt x="1851" y="866"/>
                    <a:pt x="1851" y="866"/>
                  </a:cubicBezTo>
                  <a:cubicBezTo>
                    <a:pt x="1844" y="867"/>
                    <a:pt x="1837" y="863"/>
                    <a:pt x="1833" y="858"/>
                  </a:cubicBezTo>
                  <a:cubicBezTo>
                    <a:pt x="1828" y="861"/>
                    <a:pt x="1828" y="861"/>
                    <a:pt x="1828" y="861"/>
                  </a:cubicBezTo>
                  <a:cubicBezTo>
                    <a:pt x="1826" y="866"/>
                    <a:pt x="1826" y="866"/>
                    <a:pt x="1826" y="866"/>
                  </a:cubicBezTo>
                  <a:cubicBezTo>
                    <a:pt x="1825" y="871"/>
                    <a:pt x="1825" y="871"/>
                    <a:pt x="1825" y="871"/>
                  </a:cubicBezTo>
                  <a:cubicBezTo>
                    <a:pt x="1825" y="871"/>
                    <a:pt x="1825" y="871"/>
                    <a:pt x="1825" y="871"/>
                  </a:cubicBezTo>
                  <a:cubicBezTo>
                    <a:pt x="1823" y="877"/>
                    <a:pt x="1823" y="877"/>
                    <a:pt x="1823" y="877"/>
                  </a:cubicBezTo>
                  <a:cubicBezTo>
                    <a:pt x="1821" y="882"/>
                    <a:pt x="1821" y="882"/>
                    <a:pt x="1821" y="882"/>
                  </a:cubicBezTo>
                  <a:cubicBezTo>
                    <a:pt x="1821" y="890"/>
                    <a:pt x="1825" y="895"/>
                    <a:pt x="1827" y="902"/>
                  </a:cubicBezTo>
                  <a:cubicBezTo>
                    <a:pt x="1826" y="903"/>
                    <a:pt x="1826" y="903"/>
                    <a:pt x="1826" y="903"/>
                  </a:cubicBezTo>
                  <a:cubicBezTo>
                    <a:pt x="1826" y="904"/>
                    <a:pt x="1826" y="904"/>
                    <a:pt x="1826" y="904"/>
                  </a:cubicBezTo>
                  <a:cubicBezTo>
                    <a:pt x="1826" y="904"/>
                    <a:pt x="1826" y="904"/>
                    <a:pt x="1826" y="904"/>
                  </a:cubicBezTo>
                  <a:cubicBezTo>
                    <a:pt x="1822" y="910"/>
                    <a:pt x="1822" y="910"/>
                    <a:pt x="1822" y="910"/>
                  </a:cubicBezTo>
                  <a:cubicBezTo>
                    <a:pt x="1822" y="915"/>
                    <a:pt x="1822" y="915"/>
                    <a:pt x="1822" y="915"/>
                  </a:cubicBezTo>
                  <a:cubicBezTo>
                    <a:pt x="1822" y="915"/>
                    <a:pt x="1822" y="915"/>
                    <a:pt x="1822" y="915"/>
                  </a:cubicBezTo>
                  <a:cubicBezTo>
                    <a:pt x="1822" y="923"/>
                    <a:pt x="1822" y="923"/>
                    <a:pt x="1822" y="923"/>
                  </a:cubicBezTo>
                  <a:cubicBezTo>
                    <a:pt x="1822" y="924"/>
                    <a:pt x="1822" y="924"/>
                    <a:pt x="1822" y="924"/>
                  </a:cubicBezTo>
                  <a:cubicBezTo>
                    <a:pt x="1821" y="925"/>
                    <a:pt x="1821" y="925"/>
                    <a:pt x="1821" y="925"/>
                  </a:cubicBezTo>
                  <a:cubicBezTo>
                    <a:pt x="1819" y="925"/>
                    <a:pt x="1819" y="925"/>
                    <a:pt x="1819" y="925"/>
                  </a:cubicBezTo>
                  <a:cubicBezTo>
                    <a:pt x="1818" y="924"/>
                    <a:pt x="1818" y="924"/>
                    <a:pt x="1818" y="924"/>
                  </a:cubicBezTo>
                  <a:cubicBezTo>
                    <a:pt x="1818" y="922"/>
                    <a:pt x="1818" y="922"/>
                    <a:pt x="1818" y="922"/>
                  </a:cubicBezTo>
                  <a:cubicBezTo>
                    <a:pt x="1818" y="922"/>
                    <a:pt x="1818" y="922"/>
                    <a:pt x="1818" y="922"/>
                  </a:cubicBezTo>
                  <a:cubicBezTo>
                    <a:pt x="1817" y="916"/>
                    <a:pt x="1817" y="916"/>
                    <a:pt x="1817" y="916"/>
                  </a:cubicBezTo>
                  <a:cubicBezTo>
                    <a:pt x="1817" y="916"/>
                    <a:pt x="1817" y="916"/>
                    <a:pt x="1817" y="916"/>
                  </a:cubicBezTo>
                  <a:cubicBezTo>
                    <a:pt x="1817" y="910"/>
                    <a:pt x="1817" y="910"/>
                    <a:pt x="1817" y="910"/>
                  </a:cubicBezTo>
                  <a:cubicBezTo>
                    <a:pt x="1817" y="909"/>
                    <a:pt x="1817" y="909"/>
                    <a:pt x="1817" y="909"/>
                  </a:cubicBezTo>
                  <a:cubicBezTo>
                    <a:pt x="1820" y="904"/>
                    <a:pt x="1820" y="904"/>
                    <a:pt x="1820" y="904"/>
                  </a:cubicBezTo>
                  <a:cubicBezTo>
                    <a:pt x="1816" y="899"/>
                    <a:pt x="1816" y="899"/>
                    <a:pt x="1816" y="899"/>
                  </a:cubicBezTo>
                  <a:cubicBezTo>
                    <a:pt x="1811" y="896"/>
                    <a:pt x="1811" y="896"/>
                    <a:pt x="1811" y="896"/>
                  </a:cubicBezTo>
                  <a:cubicBezTo>
                    <a:pt x="1810" y="896"/>
                    <a:pt x="1810" y="896"/>
                    <a:pt x="1810" y="896"/>
                  </a:cubicBezTo>
                  <a:cubicBezTo>
                    <a:pt x="1806" y="893"/>
                    <a:pt x="1806" y="893"/>
                    <a:pt x="1806" y="893"/>
                  </a:cubicBezTo>
                  <a:cubicBezTo>
                    <a:pt x="1802" y="897"/>
                    <a:pt x="1802" y="897"/>
                    <a:pt x="1802" y="897"/>
                  </a:cubicBezTo>
                  <a:cubicBezTo>
                    <a:pt x="1802" y="900"/>
                    <a:pt x="1802" y="900"/>
                    <a:pt x="1802" y="900"/>
                  </a:cubicBezTo>
                  <a:cubicBezTo>
                    <a:pt x="1806" y="900"/>
                    <a:pt x="1806" y="900"/>
                    <a:pt x="1806" y="900"/>
                  </a:cubicBezTo>
                  <a:cubicBezTo>
                    <a:pt x="1807" y="900"/>
                    <a:pt x="1807" y="900"/>
                    <a:pt x="1807" y="900"/>
                  </a:cubicBezTo>
                  <a:cubicBezTo>
                    <a:pt x="1808" y="902"/>
                    <a:pt x="1808" y="902"/>
                    <a:pt x="1808" y="902"/>
                  </a:cubicBezTo>
                  <a:cubicBezTo>
                    <a:pt x="1808" y="908"/>
                    <a:pt x="1808" y="908"/>
                    <a:pt x="1808" y="908"/>
                  </a:cubicBezTo>
                  <a:cubicBezTo>
                    <a:pt x="1808" y="908"/>
                    <a:pt x="1808" y="908"/>
                    <a:pt x="1808" y="908"/>
                  </a:cubicBezTo>
                  <a:cubicBezTo>
                    <a:pt x="1806" y="914"/>
                    <a:pt x="1806" y="914"/>
                    <a:pt x="1806" y="914"/>
                  </a:cubicBezTo>
                  <a:cubicBezTo>
                    <a:pt x="1806" y="915"/>
                    <a:pt x="1806" y="915"/>
                    <a:pt x="1806" y="915"/>
                  </a:cubicBezTo>
                  <a:cubicBezTo>
                    <a:pt x="1799" y="919"/>
                    <a:pt x="1799" y="919"/>
                    <a:pt x="1799" y="919"/>
                  </a:cubicBezTo>
                  <a:cubicBezTo>
                    <a:pt x="1799" y="919"/>
                    <a:pt x="1798" y="919"/>
                    <a:pt x="1797" y="919"/>
                  </a:cubicBezTo>
                  <a:cubicBezTo>
                    <a:pt x="1793" y="913"/>
                    <a:pt x="1793" y="913"/>
                    <a:pt x="1793" y="913"/>
                  </a:cubicBezTo>
                  <a:cubicBezTo>
                    <a:pt x="1788" y="912"/>
                    <a:pt x="1788" y="912"/>
                    <a:pt x="1788" y="912"/>
                  </a:cubicBezTo>
                  <a:cubicBezTo>
                    <a:pt x="1787" y="910"/>
                    <a:pt x="1787" y="910"/>
                    <a:pt x="1787" y="910"/>
                  </a:cubicBezTo>
                  <a:cubicBezTo>
                    <a:pt x="1786" y="905"/>
                    <a:pt x="1786" y="905"/>
                    <a:pt x="1786" y="905"/>
                  </a:cubicBezTo>
                  <a:cubicBezTo>
                    <a:pt x="1785" y="904"/>
                    <a:pt x="1786" y="903"/>
                    <a:pt x="1787" y="903"/>
                  </a:cubicBezTo>
                  <a:cubicBezTo>
                    <a:pt x="1791" y="901"/>
                    <a:pt x="1791" y="901"/>
                    <a:pt x="1791" y="901"/>
                  </a:cubicBezTo>
                  <a:cubicBezTo>
                    <a:pt x="1793" y="897"/>
                    <a:pt x="1793" y="897"/>
                    <a:pt x="1793" y="897"/>
                  </a:cubicBezTo>
                  <a:cubicBezTo>
                    <a:pt x="1788" y="892"/>
                    <a:pt x="1788" y="892"/>
                    <a:pt x="1788" y="892"/>
                  </a:cubicBezTo>
                  <a:cubicBezTo>
                    <a:pt x="1788" y="892"/>
                    <a:pt x="1788" y="892"/>
                    <a:pt x="1788" y="892"/>
                  </a:cubicBezTo>
                  <a:cubicBezTo>
                    <a:pt x="1784" y="886"/>
                    <a:pt x="1784" y="886"/>
                    <a:pt x="1784" y="886"/>
                  </a:cubicBezTo>
                  <a:cubicBezTo>
                    <a:pt x="1784" y="885"/>
                    <a:pt x="1784" y="885"/>
                    <a:pt x="1784" y="885"/>
                  </a:cubicBezTo>
                  <a:cubicBezTo>
                    <a:pt x="1784" y="881"/>
                    <a:pt x="1784" y="881"/>
                    <a:pt x="1784" y="881"/>
                  </a:cubicBezTo>
                  <a:cubicBezTo>
                    <a:pt x="1779" y="879"/>
                    <a:pt x="1779" y="879"/>
                    <a:pt x="1779" y="879"/>
                  </a:cubicBezTo>
                  <a:cubicBezTo>
                    <a:pt x="1774" y="879"/>
                    <a:pt x="1774" y="879"/>
                    <a:pt x="1774" y="879"/>
                  </a:cubicBezTo>
                  <a:cubicBezTo>
                    <a:pt x="1768" y="880"/>
                    <a:pt x="1768" y="880"/>
                    <a:pt x="1768" y="880"/>
                  </a:cubicBezTo>
                  <a:cubicBezTo>
                    <a:pt x="1768" y="880"/>
                    <a:pt x="1768" y="880"/>
                    <a:pt x="1768" y="880"/>
                  </a:cubicBezTo>
                  <a:cubicBezTo>
                    <a:pt x="1762" y="881"/>
                    <a:pt x="1762" y="881"/>
                    <a:pt x="1762" y="881"/>
                  </a:cubicBezTo>
                  <a:cubicBezTo>
                    <a:pt x="1756" y="882"/>
                    <a:pt x="1756" y="882"/>
                    <a:pt x="1756" y="882"/>
                  </a:cubicBezTo>
                  <a:cubicBezTo>
                    <a:pt x="1756" y="882"/>
                    <a:pt x="1756" y="882"/>
                    <a:pt x="1756" y="882"/>
                  </a:cubicBezTo>
                  <a:cubicBezTo>
                    <a:pt x="1750" y="883"/>
                    <a:pt x="1750" y="883"/>
                    <a:pt x="1750" y="883"/>
                  </a:cubicBezTo>
                  <a:cubicBezTo>
                    <a:pt x="1749" y="883"/>
                    <a:pt x="1749" y="883"/>
                    <a:pt x="1749" y="883"/>
                  </a:cubicBezTo>
                  <a:cubicBezTo>
                    <a:pt x="1729" y="881"/>
                    <a:pt x="1733" y="878"/>
                    <a:pt x="1717" y="892"/>
                  </a:cubicBezTo>
                  <a:cubicBezTo>
                    <a:pt x="1720" y="896"/>
                    <a:pt x="1720" y="896"/>
                    <a:pt x="1720" y="896"/>
                  </a:cubicBezTo>
                  <a:cubicBezTo>
                    <a:pt x="1720" y="897"/>
                    <a:pt x="1720" y="898"/>
                    <a:pt x="1719" y="899"/>
                  </a:cubicBezTo>
                  <a:cubicBezTo>
                    <a:pt x="1714" y="902"/>
                    <a:pt x="1714" y="902"/>
                    <a:pt x="1714" y="902"/>
                  </a:cubicBezTo>
                  <a:cubicBezTo>
                    <a:pt x="1711" y="907"/>
                    <a:pt x="1711" y="907"/>
                    <a:pt x="1711" y="907"/>
                  </a:cubicBezTo>
                  <a:cubicBezTo>
                    <a:pt x="1710" y="912"/>
                    <a:pt x="1710" y="912"/>
                    <a:pt x="1710" y="912"/>
                  </a:cubicBezTo>
                  <a:cubicBezTo>
                    <a:pt x="1710" y="918"/>
                    <a:pt x="1710" y="918"/>
                    <a:pt x="1710" y="918"/>
                  </a:cubicBezTo>
                  <a:cubicBezTo>
                    <a:pt x="1713" y="922"/>
                    <a:pt x="1713" y="922"/>
                    <a:pt x="1713" y="922"/>
                  </a:cubicBezTo>
                  <a:cubicBezTo>
                    <a:pt x="1717" y="921"/>
                    <a:pt x="1717" y="921"/>
                    <a:pt x="1717" y="921"/>
                  </a:cubicBezTo>
                  <a:cubicBezTo>
                    <a:pt x="1718" y="921"/>
                    <a:pt x="1718" y="921"/>
                    <a:pt x="1718" y="921"/>
                  </a:cubicBezTo>
                  <a:cubicBezTo>
                    <a:pt x="1723" y="922"/>
                    <a:pt x="1723" y="922"/>
                    <a:pt x="1723" y="922"/>
                  </a:cubicBezTo>
                  <a:cubicBezTo>
                    <a:pt x="1724" y="922"/>
                    <a:pt x="1724" y="922"/>
                    <a:pt x="1724" y="922"/>
                  </a:cubicBezTo>
                  <a:cubicBezTo>
                    <a:pt x="1730" y="924"/>
                    <a:pt x="1730" y="924"/>
                    <a:pt x="1730" y="924"/>
                  </a:cubicBezTo>
                  <a:cubicBezTo>
                    <a:pt x="1730" y="924"/>
                    <a:pt x="1730" y="924"/>
                    <a:pt x="1730" y="924"/>
                  </a:cubicBezTo>
                  <a:cubicBezTo>
                    <a:pt x="1735" y="927"/>
                    <a:pt x="1735" y="927"/>
                    <a:pt x="1735" y="927"/>
                  </a:cubicBezTo>
                  <a:cubicBezTo>
                    <a:pt x="1736" y="928"/>
                    <a:pt x="1736" y="929"/>
                    <a:pt x="1736" y="930"/>
                  </a:cubicBezTo>
                  <a:cubicBezTo>
                    <a:pt x="1735" y="930"/>
                    <a:pt x="1735" y="931"/>
                    <a:pt x="1734" y="930"/>
                  </a:cubicBezTo>
                  <a:cubicBezTo>
                    <a:pt x="1729" y="929"/>
                    <a:pt x="1729" y="929"/>
                    <a:pt x="1729" y="929"/>
                  </a:cubicBezTo>
                  <a:cubicBezTo>
                    <a:pt x="1726" y="933"/>
                    <a:pt x="1726" y="933"/>
                    <a:pt x="1726" y="933"/>
                  </a:cubicBezTo>
                  <a:cubicBezTo>
                    <a:pt x="1723" y="936"/>
                    <a:pt x="1723" y="936"/>
                    <a:pt x="1723" y="936"/>
                  </a:cubicBezTo>
                  <a:cubicBezTo>
                    <a:pt x="1722" y="937"/>
                    <a:pt x="1722" y="937"/>
                    <a:pt x="1722" y="937"/>
                  </a:cubicBezTo>
                  <a:cubicBezTo>
                    <a:pt x="1722" y="937"/>
                    <a:pt x="1722" y="937"/>
                    <a:pt x="1722" y="937"/>
                  </a:cubicBezTo>
                  <a:cubicBezTo>
                    <a:pt x="1716" y="936"/>
                    <a:pt x="1716" y="936"/>
                    <a:pt x="1716" y="936"/>
                  </a:cubicBezTo>
                  <a:cubicBezTo>
                    <a:pt x="1715" y="935"/>
                    <a:pt x="1715" y="935"/>
                    <a:pt x="1715" y="935"/>
                  </a:cubicBezTo>
                  <a:cubicBezTo>
                    <a:pt x="1711" y="930"/>
                    <a:pt x="1711" y="930"/>
                    <a:pt x="1711" y="930"/>
                  </a:cubicBezTo>
                  <a:cubicBezTo>
                    <a:pt x="1706" y="928"/>
                    <a:pt x="1706" y="928"/>
                    <a:pt x="1706" y="928"/>
                  </a:cubicBezTo>
                  <a:cubicBezTo>
                    <a:pt x="1703" y="927"/>
                    <a:pt x="1703" y="927"/>
                    <a:pt x="1703" y="927"/>
                  </a:cubicBezTo>
                  <a:cubicBezTo>
                    <a:pt x="1703" y="927"/>
                    <a:pt x="1703" y="927"/>
                    <a:pt x="1703" y="927"/>
                  </a:cubicBezTo>
                  <a:cubicBezTo>
                    <a:pt x="1702" y="926"/>
                    <a:pt x="1702" y="926"/>
                    <a:pt x="1702" y="926"/>
                  </a:cubicBezTo>
                  <a:cubicBezTo>
                    <a:pt x="1701" y="925"/>
                    <a:pt x="1701" y="925"/>
                    <a:pt x="1701" y="925"/>
                  </a:cubicBezTo>
                  <a:cubicBezTo>
                    <a:pt x="1698" y="919"/>
                    <a:pt x="1698" y="919"/>
                    <a:pt x="1698" y="919"/>
                  </a:cubicBezTo>
                  <a:cubicBezTo>
                    <a:pt x="1698" y="919"/>
                    <a:pt x="1698" y="919"/>
                    <a:pt x="1698" y="919"/>
                  </a:cubicBezTo>
                  <a:cubicBezTo>
                    <a:pt x="1696" y="914"/>
                    <a:pt x="1696" y="914"/>
                    <a:pt x="1696" y="914"/>
                  </a:cubicBezTo>
                  <a:cubicBezTo>
                    <a:pt x="1691" y="909"/>
                    <a:pt x="1691" y="909"/>
                    <a:pt x="1691" y="909"/>
                  </a:cubicBezTo>
                  <a:cubicBezTo>
                    <a:pt x="1687" y="908"/>
                    <a:pt x="1687" y="908"/>
                    <a:pt x="1687" y="908"/>
                  </a:cubicBezTo>
                  <a:cubicBezTo>
                    <a:pt x="1681" y="910"/>
                    <a:pt x="1681" y="910"/>
                    <a:pt x="1681" y="910"/>
                  </a:cubicBezTo>
                  <a:cubicBezTo>
                    <a:pt x="1675" y="911"/>
                    <a:pt x="1675" y="911"/>
                    <a:pt x="1675" y="911"/>
                  </a:cubicBezTo>
                  <a:cubicBezTo>
                    <a:pt x="1675" y="911"/>
                    <a:pt x="1675" y="911"/>
                    <a:pt x="1675" y="911"/>
                  </a:cubicBezTo>
                  <a:cubicBezTo>
                    <a:pt x="1669" y="912"/>
                    <a:pt x="1669" y="912"/>
                    <a:pt x="1669" y="912"/>
                  </a:cubicBezTo>
                  <a:cubicBezTo>
                    <a:pt x="1669" y="912"/>
                    <a:pt x="1669" y="912"/>
                    <a:pt x="1669" y="912"/>
                  </a:cubicBezTo>
                  <a:cubicBezTo>
                    <a:pt x="1664" y="913"/>
                    <a:pt x="1664" y="913"/>
                    <a:pt x="1664" y="913"/>
                  </a:cubicBezTo>
                  <a:cubicBezTo>
                    <a:pt x="1658" y="915"/>
                    <a:pt x="1658" y="915"/>
                    <a:pt x="1658" y="915"/>
                  </a:cubicBezTo>
                  <a:cubicBezTo>
                    <a:pt x="1657" y="915"/>
                    <a:pt x="1657" y="915"/>
                    <a:pt x="1657" y="915"/>
                  </a:cubicBezTo>
                  <a:cubicBezTo>
                    <a:pt x="1651" y="913"/>
                    <a:pt x="1651" y="913"/>
                    <a:pt x="1651" y="913"/>
                  </a:cubicBezTo>
                  <a:cubicBezTo>
                    <a:pt x="1640" y="913"/>
                    <a:pt x="1640" y="913"/>
                    <a:pt x="1640" y="913"/>
                  </a:cubicBezTo>
                  <a:cubicBezTo>
                    <a:pt x="1635" y="914"/>
                    <a:pt x="1635" y="914"/>
                    <a:pt x="1635" y="914"/>
                  </a:cubicBezTo>
                  <a:cubicBezTo>
                    <a:pt x="1630" y="915"/>
                    <a:pt x="1630" y="915"/>
                    <a:pt x="1630" y="915"/>
                  </a:cubicBezTo>
                  <a:cubicBezTo>
                    <a:pt x="1626" y="916"/>
                    <a:pt x="1626" y="916"/>
                    <a:pt x="1626" y="916"/>
                  </a:cubicBezTo>
                  <a:cubicBezTo>
                    <a:pt x="1626" y="916"/>
                    <a:pt x="1626" y="916"/>
                    <a:pt x="1626" y="916"/>
                  </a:cubicBezTo>
                  <a:cubicBezTo>
                    <a:pt x="1624" y="916"/>
                    <a:pt x="1624" y="916"/>
                    <a:pt x="1624" y="916"/>
                  </a:cubicBezTo>
                  <a:cubicBezTo>
                    <a:pt x="1619" y="918"/>
                    <a:pt x="1619" y="918"/>
                    <a:pt x="1619" y="918"/>
                  </a:cubicBezTo>
                  <a:cubicBezTo>
                    <a:pt x="1613" y="921"/>
                    <a:pt x="1613" y="921"/>
                    <a:pt x="1613" y="921"/>
                  </a:cubicBezTo>
                  <a:cubicBezTo>
                    <a:pt x="1607" y="924"/>
                    <a:pt x="1607" y="924"/>
                    <a:pt x="1607" y="924"/>
                  </a:cubicBezTo>
                  <a:cubicBezTo>
                    <a:pt x="1607" y="924"/>
                    <a:pt x="1607" y="924"/>
                    <a:pt x="1607" y="924"/>
                  </a:cubicBezTo>
                  <a:cubicBezTo>
                    <a:pt x="1602" y="925"/>
                    <a:pt x="1602" y="925"/>
                    <a:pt x="1602" y="925"/>
                  </a:cubicBezTo>
                  <a:cubicBezTo>
                    <a:pt x="1597" y="930"/>
                    <a:pt x="1597" y="930"/>
                    <a:pt x="1597" y="930"/>
                  </a:cubicBezTo>
                  <a:cubicBezTo>
                    <a:pt x="1596" y="930"/>
                    <a:pt x="1596" y="930"/>
                    <a:pt x="1596" y="930"/>
                  </a:cubicBezTo>
                  <a:cubicBezTo>
                    <a:pt x="1591" y="934"/>
                    <a:pt x="1591" y="934"/>
                    <a:pt x="1591" y="934"/>
                  </a:cubicBezTo>
                  <a:cubicBezTo>
                    <a:pt x="1589" y="939"/>
                    <a:pt x="1589" y="939"/>
                    <a:pt x="1589" y="939"/>
                  </a:cubicBezTo>
                  <a:cubicBezTo>
                    <a:pt x="1587" y="944"/>
                    <a:pt x="1587" y="944"/>
                    <a:pt x="1587" y="944"/>
                  </a:cubicBezTo>
                  <a:cubicBezTo>
                    <a:pt x="1587" y="944"/>
                    <a:pt x="1587" y="944"/>
                    <a:pt x="1587" y="944"/>
                  </a:cubicBezTo>
                  <a:cubicBezTo>
                    <a:pt x="1584" y="950"/>
                    <a:pt x="1584" y="950"/>
                    <a:pt x="1584" y="950"/>
                  </a:cubicBezTo>
                  <a:cubicBezTo>
                    <a:pt x="1583" y="951"/>
                    <a:pt x="1583" y="951"/>
                    <a:pt x="1583" y="951"/>
                  </a:cubicBezTo>
                  <a:cubicBezTo>
                    <a:pt x="1577" y="953"/>
                    <a:pt x="1577" y="953"/>
                    <a:pt x="1577" y="953"/>
                  </a:cubicBezTo>
                  <a:cubicBezTo>
                    <a:pt x="1572" y="958"/>
                    <a:pt x="1572" y="958"/>
                    <a:pt x="1572" y="958"/>
                  </a:cubicBezTo>
                  <a:cubicBezTo>
                    <a:pt x="1572" y="958"/>
                    <a:pt x="1572" y="958"/>
                    <a:pt x="1572" y="958"/>
                  </a:cubicBezTo>
                  <a:cubicBezTo>
                    <a:pt x="1566" y="962"/>
                    <a:pt x="1566" y="962"/>
                    <a:pt x="1566" y="962"/>
                  </a:cubicBezTo>
                  <a:cubicBezTo>
                    <a:pt x="1566" y="962"/>
                    <a:pt x="1566" y="962"/>
                    <a:pt x="1566" y="962"/>
                  </a:cubicBezTo>
                  <a:cubicBezTo>
                    <a:pt x="1560" y="966"/>
                    <a:pt x="1560" y="966"/>
                    <a:pt x="1560" y="966"/>
                  </a:cubicBezTo>
                  <a:cubicBezTo>
                    <a:pt x="1560" y="966"/>
                    <a:pt x="1560" y="966"/>
                    <a:pt x="1560" y="966"/>
                  </a:cubicBezTo>
                  <a:cubicBezTo>
                    <a:pt x="1554" y="968"/>
                    <a:pt x="1554" y="968"/>
                    <a:pt x="1554" y="968"/>
                  </a:cubicBezTo>
                  <a:cubicBezTo>
                    <a:pt x="1553" y="969"/>
                    <a:pt x="1553" y="969"/>
                    <a:pt x="1553" y="969"/>
                  </a:cubicBezTo>
                  <a:cubicBezTo>
                    <a:pt x="1547" y="972"/>
                    <a:pt x="1547" y="972"/>
                    <a:pt x="1547" y="972"/>
                  </a:cubicBezTo>
                  <a:cubicBezTo>
                    <a:pt x="1546" y="973"/>
                    <a:pt x="1546" y="973"/>
                    <a:pt x="1546" y="973"/>
                  </a:cubicBezTo>
                  <a:cubicBezTo>
                    <a:pt x="1540" y="970"/>
                    <a:pt x="1540" y="970"/>
                    <a:pt x="1540" y="970"/>
                  </a:cubicBezTo>
                  <a:cubicBezTo>
                    <a:pt x="1539" y="969"/>
                    <a:pt x="1539" y="969"/>
                    <a:pt x="1539" y="969"/>
                  </a:cubicBezTo>
                  <a:cubicBezTo>
                    <a:pt x="1538" y="965"/>
                    <a:pt x="1538" y="965"/>
                    <a:pt x="1538" y="965"/>
                  </a:cubicBezTo>
                  <a:cubicBezTo>
                    <a:pt x="1534" y="967"/>
                    <a:pt x="1534" y="967"/>
                    <a:pt x="1534" y="967"/>
                  </a:cubicBezTo>
                  <a:cubicBezTo>
                    <a:pt x="1533" y="975"/>
                    <a:pt x="1528" y="986"/>
                    <a:pt x="1527" y="994"/>
                  </a:cubicBezTo>
                  <a:cubicBezTo>
                    <a:pt x="1526" y="999"/>
                    <a:pt x="1526" y="999"/>
                    <a:pt x="1526" y="999"/>
                  </a:cubicBezTo>
                  <a:cubicBezTo>
                    <a:pt x="1524" y="1006"/>
                    <a:pt x="1524" y="1006"/>
                    <a:pt x="1524" y="1006"/>
                  </a:cubicBezTo>
                  <a:cubicBezTo>
                    <a:pt x="1524" y="1006"/>
                    <a:pt x="1524" y="1006"/>
                    <a:pt x="1524" y="1006"/>
                  </a:cubicBezTo>
                  <a:cubicBezTo>
                    <a:pt x="1523" y="1011"/>
                    <a:pt x="1523" y="1011"/>
                    <a:pt x="1523" y="1011"/>
                  </a:cubicBezTo>
                  <a:cubicBezTo>
                    <a:pt x="1521" y="1017"/>
                    <a:pt x="1521" y="1017"/>
                    <a:pt x="1521" y="1017"/>
                  </a:cubicBezTo>
                  <a:cubicBezTo>
                    <a:pt x="1521" y="1023"/>
                    <a:pt x="1521" y="1023"/>
                    <a:pt x="1521" y="1023"/>
                  </a:cubicBezTo>
                  <a:cubicBezTo>
                    <a:pt x="1521" y="1024"/>
                    <a:pt x="1521" y="1024"/>
                    <a:pt x="1521" y="1024"/>
                  </a:cubicBezTo>
                  <a:cubicBezTo>
                    <a:pt x="1517" y="1030"/>
                    <a:pt x="1517" y="1030"/>
                    <a:pt x="1517" y="1030"/>
                  </a:cubicBezTo>
                  <a:cubicBezTo>
                    <a:pt x="1514" y="1035"/>
                    <a:pt x="1514" y="1035"/>
                    <a:pt x="1514" y="1035"/>
                  </a:cubicBezTo>
                  <a:cubicBezTo>
                    <a:pt x="1512" y="1041"/>
                    <a:pt x="1512" y="1041"/>
                    <a:pt x="1512" y="1041"/>
                  </a:cubicBezTo>
                  <a:cubicBezTo>
                    <a:pt x="1512" y="1041"/>
                    <a:pt x="1512" y="1041"/>
                    <a:pt x="1512" y="1041"/>
                  </a:cubicBezTo>
                  <a:cubicBezTo>
                    <a:pt x="1511" y="1042"/>
                    <a:pt x="1511" y="1042"/>
                    <a:pt x="1511" y="1042"/>
                  </a:cubicBezTo>
                  <a:cubicBezTo>
                    <a:pt x="1508" y="1048"/>
                    <a:pt x="1508" y="1048"/>
                    <a:pt x="1508" y="1048"/>
                  </a:cubicBezTo>
                  <a:cubicBezTo>
                    <a:pt x="1505" y="1054"/>
                    <a:pt x="1505" y="1054"/>
                    <a:pt x="1505" y="1054"/>
                  </a:cubicBezTo>
                  <a:cubicBezTo>
                    <a:pt x="1504" y="1054"/>
                    <a:pt x="1504" y="1054"/>
                    <a:pt x="1504" y="1054"/>
                  </a:cubicBezTo>
                  <a:cubicBezTo>
                    <a:pt x="1500" y="1060"/>
                    <a:pt x="1500" y="1060"/>
                    <a:pt x="1500" y="1060"/>
                  </a:cubicBezTo>
                  <a:cubicBezTo>
                    <a:pt x="1500" y="1060"/>
                    <a:pt x="1500" y="1060"/>
                    <a:pt x="1500" y="1060"/>
                  </a:cubicBezTo>
                  <a:cubicBezTo>
                    <a:pt x="1494" y="1066"/>
                    <a:pt x="1494" y="1066"/>
                    <a:pt x="1494" y="1066"/>
                  </a:cubicBezTo>
                  <a:cubicBezTo>
                    <a:pt x="1484" y="1077"/>
                    <a:pt x="1484" y="1077"/>
                    <a:pt x="1484" y="1077"/>
                  </a:cubicBezTo>
                  <a:cubicBezTo>
                    <a:pt x="1484" y="1077"/>
                    <a:pt x="1484" y="1077"/>
                    <a:pt x="1484" y="1077"/>
                  </a:cubicBezTo>
                  <a:cubicBezTo>
                    <a:pt x="1478" y="1082"/>
                    <a:pt x="1478" y="1082"/>
                    <a:pt x="1478" y="1082"/>
                  </a:cubicBezTo>
                  <a:cubicBezTo>
                    <a:pt x="1477" y="1083"/>
                    <a:pt x="1477" y="1083"/>
                    <a:pt x="1477" y="1083"/>
                  </a:cubicBezTo>
                  <a:cubicBezTo>
                    <a:pt x="1476" y="1083"/>
                    <a:pt x="1476" y="1083"/>
                    <a:pt x="1476" y="1083"/>
                  </a:cubicBezTo>
                  <a:cubicBezTo>
                    <a:pt x="1472" y="1083"/>
                    <a:pt x="1472" y="1083"/>
                    <a:pt x="1472" y="1083"/>
                  </a:cubicBezTo>
                  <a:cubicBezTo>
                    <a:pt x="1473" y="1087"/>
                    <a:pt x="1473" y="1087"/>
                    <a:pt x="1473" y="1087"/>
                  </a:cubicBezTo>
                  <a:cubicBezTo>
                    <a:pt x="1473" y="1088"/>
                    <a:pt x="1473" y="1088"/>
                    <a:pt x="1473" y="1088"/>
                  </a:cubicBezTo>
                  <a:cubicBezTo>
                    <a:pt x="1472" y="1093"/>
                    <a:pt x="1472" y="1093"/>
                    <a:pt x="1472" y="1093"/>
                  </a:cubicBezTo>
                  <a:cubicBezTo>
                    <a:pt x="1475" y="1098"/>
                    <a:pt x="1475" y="1098"/>
                    <a:pt x="1475" y="1098"/>
                  </a:cubicBezTo>
                  <a:cubicBezTo>
                    <a:pt x="1480" y="1100"/>
                    <a:pt x="1480" y="1100"/>
                    <a:pt x="1480" y="1100"/>
                  </a:cubicBezTo>
                  <a:cubicBezTo>
                    <a:pt x="1481" y="1101"/>
                    <a:pt x="1481" y="1101"/>
                    <a:pt x="1481" y="1101"/>
                  </a:cubicBezTo>
                  <a:cubicBezTo>
                    <a:pt x="1486" y="1106"/>
                    <a:pt x="1486" y="1106"/>
                    <a:pt x="1486" y="1106"/>
                  </a:cubicBezTo>
                  <a:cubicBezTo>
                    <a:pt x="1498" y="1113"/>
                    <a:pt x="1498" y="1113"/>
                    <a:pt x="1498" y="1113"/>
                  </a:cubicBezTo>
                  <a:cubicBezTo>
                    <a:pt x="1499" y="1114"/>
                    <a:pt x="1499" y="1114"/>
                    <a:pt x="1499" y="1114"/>
                  </a:cubicBezTo>
                  <a:cubicBezTo>
                    <a:pt x="1499" y="1114"/>
                    <a:pt x="1499" y="1114"/>
                    <a:pt x="1499" y="1114"/>
                  </a:cubicBezTo>
                  <a:cubicBezTo>
                    <a:pt x="1504" y="1116"/>
                    <a:pt x="1504" y="1116"/>
                    <a:pt x="1504" y="1116"/>
                  </a:cubicBezTo>
                  <a:cubicBezTo>
                    <a:pt x="1510" y="1117"/>
                    <a:pt x="1510" y="1117"/>
                    <a:pt x="1510" y="1117"/>
                  </a:cubicBezTo>
                  <a:cubicBezTo>
                    <a:pt x="1515" y="1115"/>
                    <a:pt x="1515" y="1115"/>
                    <a:pt x="1515" y="1115"/>
                  </a:cubicBezTo>
                  <a:cubicBezTo>
                    <a:pt x="1515" y="1115"/>
                    <a:pt x="1515" y="1115"/>
                    <a:pt x="1515" y="1115"/>
                  </a:cubicBezTo>
                  <a:cubicBezTo>
                    <a:pt x="1516" y="1115"/>
                    <a:pt x="1516" y="1115"/>
                    <a:pt x="1516" y="1115"/>
                  </a:cubicBezTo>
                  <a:cubicBezTo>
                    <a:pt x="1522" y="1112"/>
                    <a:pt x="1522" y="1112"/>
                    <a:pt x="1522" y="1112"/>
                  </a:cubicBezTo>
                  <a:cubicBezTo>
                    <a:pt x="1527" y="1108"/>
                    <a:pt x="1527" y="1108"/>
                    <a:pt x="1527" y="1108"/>
                  </a:cubicBezTo>
                  <a:cubicBezTo>
                    <a:pt x="1529" y="1107"/>
                    <a:pt x="1529" y="1107"/>
                    <a:pt x="1529" y="1107"/>
                  </a:cubicBezTo>
                  <a:cubicBezTo>
                    <a:pt x="1530" y="1108"/>
                    <a:pt x="1530" y="1109"/>
                    <a:pt x="1529" y="1110"/>
                  </a:cubicBezTo>
                  <a:cubicBezTo>
                    <a:pt x="1527" y="1112"/>
                    <a:pt x="1527" y="1112"/>
                    <a:pt x="1527" y="1112"/>
                  </a:cubicBezTo>
                  <a:cubicBezTo>
                    <a:pt x="1528" y="1112"/>
                    <a:pt x="1528" y="1112"/>
                    <a:pt x="1528" y="1112"/>
                  </a:cubicBezTo>
                  <a:cubicBezTo>
                    <a:pt x="1529" y="1112"/>
                    <a:pt x="1530" y="1112"/>
                    <a:pt x="1530" y="1113"/>
                  </a:cubicBezTo>
                  <a:cubicBezTo>
                    <a:pt x="1532" y="1119"/>
                    <a:pt x="1532" y="1119"/>
                    <a:pt x="1532" y="1119"/>
                  </a:cubicBezTo>
                  <a:cubicBezTo>
                    <a:pt x="1532" y="1121"/>
                    <a:pt x="1532" y="1121"/>
                    <a:pt x="1532" y="1121"/>
                  </a:cubicBezTo>
                  <a:cubicBezTo>
                    <a:pt x="1530" y="1121"/>
                    <a:pt x="1530" y="1121"/>
                    <a:pt x="1530" y="1121"/>
                  </a:cubicBezTo>
                  <a:cubicBezTo>
                    <a:pt x="1525" y="1120"/>
                    <a:pt x="1525" y="1120"/>
                    <a:pt x="1525" y="1120"/>
                  </a:cubicBezTo>
                  <a:cubicBezTo>
                    <a:pt x="1519" y="1120"/>
                    <a:pt x="1519" y="1120"/>
                    <a:pt x="1519" y="1120"/>
                  </a:cubicBezTo>
                  <a:cubicBezTo>
                    <a:pt x="1519" y="1120"/>
                    <a:pt x="1519" y="1120"/>
                    <a:pt x="1519" y="1120"/>
                  </a:cubicBezTo>
                  <a:cubicBezTo>
                    <a:pt x="1516" y="1120"/>
                    <a:pt x="1516" y="1120"/>
                    <a:pt x="1516" y="1120"/>
                  </a:cubicBezTo>
                  <a:cubicBezTo>
                    <a:pt x="1511" y="1123"/>
                    <a:pt x="1511" y="1123"/>
                    <a:pt x="1511" y="1123"/>
                  </a:cubicBezTo>
                  <a:cubicBezTo>
                    <a:pt x="1510" y="1123"/>
                    <a:pt x="1510" y="1123"/>
                    <a:pt x="1510" y="1123"/>
                  </a:cubicBezTo>
                  <a:cubicBezTo>
                    <a:pt x="1504" y="1123"/>
                    <a:pt x="1504" y="1123"/>
                    <a:pt x="1504" y="1123"/>
                  </a:cubicBezTo>
                  <a:cubicBezTo>
                    <a:pt x="1504" y="1123"/>
                    <a:pt x="1504" y="1123"/>
                    <a:pt x="1504" y="1123"/>
                  </a:cubicBezTo>
                  <a:cubicBezTo>
                    <a:pt x="1499" y="1121"/>
                    <a:pt x="1499" y="1121"/>
                    <a:pt x="1499" y="1121"/>
                  </a:cubicBezTo>
                  <a:cubicBezTo>
                    <a:pt x="1496" y="1125"/>
                    <a:pt x="1491" y="1128"/>
                    <a:pt x="1486" y="1128"/>
                  </a:cubicBezTo>
                  <a:cubicBezTo>
                    <a:pt x="1485" y="1128"/>
                    <a:pt x="1485" y="1128"/>
                    <a:pt x="1485" y="1128"/>
                  </a:cubicBezTo>
                  <a:cubicBezTo>
                    <a:pt x="1482" y="1128"/>
                    <a:pt x="1482" y="1128"/>
                    <a:pt x="1482" y="1128"/>
                  </a:cubicBezTo>
                  <a:cubicBezTo>
                    <a:pt x="1483" y="1131"/>
                    <a:pt x="1483" y="1131"/>
                    <a:pt x="1483" y="1131"/>
                  </a:cubicBezTo>
                  <a:cubicBezTo>
                    <a:pt x="1482" y="1133"/>
                    <a:pt x="1482" y="1133"/>
                    <a:pt x="1482" y="1133"/>
                  </a:cubicBezTo>
                  <a:cubicBezTo>
                    <a:pt x="1480" y="1133"/>
                    <a:pt x="1480" y="1133"/>
                    <a:pt x="1480" y="1133"/>
                  </a:cubicBezTo>
                  <a:cubicBezTo>
                    <a:pt x="1477" y="1131"/>
                    <a:pt x="1477" y="1131"/>
                    <a:pt x="1477" y="1131"/>
                  </a:cubicBezTo>
                  <a:cubicBezTo>
                    <a:pt x="1472" y="1130"/>
                    <a:pt x="1472" y="1130"/>
                    <a:pt x="1472" y="1130"/>
                  </a:cubicBezTo>
                  <a:cubicBezTo>
                    <a:pt x="1468" y="1133"/>
                    <a:pt x="1468" y="1133"/>
                    <a:pt x="1468" y="1133"/>
                  </a:cubicBezTo>
                  <a:cubicBezTo>
                    <a:pt x="1471" y="1136"/>
                    <a:pt x="1471" y="1136"/>
                    <a:pt x="1471" y="1136"/>
                  </a:cubicBezTo>
                  <a:cubicBezTo>
                    <a:pt x="1477" y="1137"/>
                    <a:pt x="1477" y="1137"/>
                    <a:pt x="1477" y="1137"/>
                  </a:cubicBezTo>
                  <a:cubicBezTo>
                    <a:pt x="1477" y="1137"/>
                    <a:pt x="1477" y="1137"/>
                    <a:pt x="1477" y="1137"/>
                  </a:cubicBezTo>
                  <a:cubicBezTo>
                    <a:pt x="1483" y="1139"/>
                    <a:pt x="1483" y="1139"/>
                    <a:pt x="1483" y="1139"/>
                  </a:cubicBezTo>
                  <a:cubicBezTo>
                    <a:pt x="1483" y="1140"/>
                    <a:pt x="1483" y="1140"/>
                    <a:pt x="1483" y="1140"/>
                  </a:cubicBezTo>
                  <a:cubicBezTo>
                    <a:pt x="1487" y="1143"/>
                    <a:pt x="1487" y="1143"/>
                    <a:pt x="1487" y="1143"/>
                  </a:cubicBezTo>
                  <a:cubicBezTo>
                    <a:pt x="1488" y="1145"/>
                    <a:pt x="1488" y="1145"/>
                    <a:pt x="1488" y="1145"/>
                  </a:cubicBezTo>
                  <a:cubicBezTo>
                    <a:pt x="1486" y="1151"/>
                    <a:pt x="1486" y="1151"/>
                    <a:pt x="1486" y="1151"/>
                  </a:cubicBezTo>
                  <a:cubicBezTo>
                    <a:pt x="1485" y="1152"/>
                    <a:pt x="1485" y="1152"/>
                    <a:pt x="1485" y="1152"/>
                  </a:cubicBezTo>
                  <a:cubicBezTo>
                    <a:pt x="1482" y="1153"/>
                    <a:pt x="1482" y="1153"/>
                    <a:pt x="1482" y="1153"/>
                  </a:cubicBezTo>
                  <a:cubicBezTo>
                    <a:pt x="1482" y="1153"/>
                    <a:pt x="1482" y="1153"/>
                    <a:pt x="1482" y="1153"/>
                  </a:cubicBezTo>
                  <a:cubicBezTo>
                    <a:pt x="1476" y="1152"/>
                    <a:pt x="1476" y="1152"/>
                    <a:pt x="1476" y="1152"/>
                  </a:cubicBezTo>
                  <a:cubicBezTo>
                    <a:pt x="1475" y="1152"/>
                    <a:pt x="1475" y="1152"/>
                    <a:pt x="1475" y="1152"/>
                  </a:cubicBezTo>
                  <a:cubicBezTo>
                    <a:pt x="1469" y="1147"/>
                    <a:pt x="1469" y="1147"/>
                    <a:pt x="1469" y="1147"/>
                  </a:cubicBezTo>
                  <a:cubicBezTo>
                    <a:pt x="1468" y="1146"/>
                    <a:pt x="1468" y="1146"/>
                    <a:pt x="1468" y="1146"/>
                  </a:cubicBezTo>
                  <a:cubicBezTo>
                    <a:pt x="1465" y="1141"/>
                    <a:pt x="1465" y="1141"/>
                    <a:pt x="1465" y="1141"/>
                  </a:cubicBezTo>
                  <a:cubicBezTo>
                    <a:pt x="1460" y="1138"/>
                    <a:pt x="1460" y="1138"/>
                    <a:pt x="1460" y="1138"/>
                  </a:cubicBezTo>
                  <a:cubicBezTo>
                    <a:pt x="1454" y="1136"/>
                    <a:pt x="1454" y="1136"/>
                    <a:pt x="1454" y="1136"/>
                  </a:cubicBezTo>
                  <a:cubicBezTo>
                    <a:pt x="1453" y="1136"/>
                    <a:pt x="1453" y="1135"/>
                    <a:pt x="1453" y="1134"/>
                  </a:cubicBezTo>
                  <a:cubicBezTo>
                    <a:pt x="1453" y="1130"/>
                    <a:pt x="1453" y="1130"/>
                    <a:pt x="1453" y="1130"/>
                  </a:cubicBezTo>
                  <a:cubicBezTo>
                    <a:pt x="1451" y="1129"/>
                    <a:pt x="1451" y="1129"/>
                    <a:pt x="1451" y="1129"/>
                  </a:cubicBezTo>
                  <a:cubicBezTo>
                    <a:pt x="1445" y="1130"/>
                    <a:pt x="1445" y="1130"/>
                    <a:pt x="1445" y="1130"/>
                  </a:cubicBezTo>
                  <a:cubicBezTo>
                    <a:pt x="1444" y="1130"/>
                    <a:pt x="1444" y="1130"/>
                    <a:pt x="1444" y="1130"/>
                  </a:cubicBezTo>
                  <a:cubicBezTo>
                    <a:pt x="1439" y="1129"/>
                    <a:pt x="1439" y="1129"/>
                    <a:pt x="1439" y="1129"/>
                  </a:cubicBezTo>
                  <a:cubicBezTo>
                    <a:pt x="1439" y="1129"/>
                    <a:pt x="1439" y="1129"/>
                    <a:pt x="1439" y="1129"/>
                  </a:cubicBezTo>
                  <a:cubicBezTo>
                    <a:pt x="1433" y="1129"/>
                    <a:pt x="1433" y="1129"/>
                    <a:pt x="1433" y="1129"/>
                  </a:cubicBezTo>
                  <a:cubicBezTo>
                    <a:pt x="1428" y="1131"/>
                    <a:pt x="1428" y="1131"/>
                    <a:pt x="1428" y="1131"/>
                  </a:cubicBezTo>
                  <a:cubicBezTo>
                    <a:pt x="1424" y="1133"/>
                    <a:pt x="1424" y="1133"/>
                    <a:pt x="1424" y="1133"/>
                  </a:cubicBezTo>
                  <a:cubicBezTo>
                    <a:pt x="1426" y="1138"/>
                    <a:pt x="1426" y="1138"/>
                    <a:pt x="1426" y="1138"/>
                  </a:cubicBezTo>
                  <a:cubicBezTo>
                    <a:pt x="1429" y="1143"/>
                    <a:pt x="1429" y="1143"/>
                    <a:pt x="1429" y="1143"/>
                  </a:cubicBezTo>
                  <a:cubicBezTo>
                    <a:pt x="1434" y="1145"/>
                    <a:pt x="1434" y="1145"/>
                    <a:pt x="1434" y="1145"/>
                  </a:cubicBezTo>
                  <a:cubicBezTo>
                    <a:pt x="1440" y="1144"/>
                    <a:pt x="1440" y="1144"/>
                    <a:pt x="1440" y="1144"/>
                  </a:cubicBezTo>
                  <a:cubicBezTo>
                    <a:pt x="1441" y="1144"/>
                    <a:pt x="1441" y="1144"/>
                    <a:pt x="1441" y="1144"/>
                  </a:cubicBezTo>
                  <a:cubicBezTo>
                    <a:pt x="1446" y="1150"/>
                    <a:pt x="1446" y="1150"/>
                    <a:pt x="1446" y="1150"/>
                  </a:cubicBezTo>
                  <a:cubicBezTo>
                    <a:pt x="1451" y="1152"/>
                    <a:pt x="1451" y="1152"/>
                    <a:pt x="1451" y="1152"/>
                  </a:cubicBezTo>
                  <a:cubicBezTo>
                    <a:pt x="1455" y="1151"/>
                    <a:pt x="1455" y="1151"/>
                    <a:pt x="1455" y="1151"/>
                  </a:cubicBezTo>
                  <a:cubicBezTo>
                    <a:pt x="1458" y="1146"/>
                    <a:pt x="1458" y="1146"/>
                    <a:pt x="1458" y="1146"/>
                  </a:cubicBezTo>
                  <a:cubicBezTo>
                    <a:pt x="1458" y="1145"/>
                    <a:pt x="1459" y="1145"/>
                    <a:pt x="1460" y="1145"/>
                  </a:cubicBezTo>
                  <a:cubicBezTo>
                    <a:pt x="1466" y="1148"/>
                    <a:pt x="1466" y="1148"/>
                    <a:pt x="1466" y="1148"/>
                  </a:cubicBezTo>
                  <a:cubicBezTo>
                    <a:pt x="1466" y="1148"/>
                    <a:pt x="1466" y="1148"/>
                    <a:pt x="1466" y="1148"/>
                  </a:cubicBezTo>
                  <a:cubicBezTo>
                    <a:pt x="1472" y="1152"/>
                    <a:pt x="1472" y="1152"/>
                    <a:pt x="1472" y="1152"/>
                  </a:cubicBezTo>
                  <a:cubicBezTo>
                    <a:pt x="1478" y="1153"/>
                    <a:pt x="1478" y="1153"/>
                    <a:pt x="1478" y="1153"/>
                  </a:cubicBezTo>
                  <a:cubicBezTo>
                    <a:pt x="1478" y="1153"/>
                    <a:pt x="1478" y="1153"/>
                    <a:pt x="1478" y="1153"/>
                  </a:cubicBezTo>
                  <a:cubicBezTo>
                    <a:pt x="1484" y="1157"/>
                    <a:pt x="1484" y="1157"/>
                    <a:pt x="1484" y="1157"/>
                  </a:cubicBezTo>
                  <a:cubicBezTo>
                    <a:pt x="1485" y="1158"/>
                    <a:pt x="1485" y="1158"/>
                    <a:pt x="1485" y="1158"/>
                  </a:cubicBezTo>
                  <a:cubicBezTo>
                    <a:pt x="1485" y="1159"/>
                    <a:pt x="1485" y="1159"/>
                    <a:pt x="1485" y="1159"/>
                  </a:cubicBezTo>
                  <a:cubicBezTo>
                    <a:pt x="1485" y="1161"/>
                    <a:pt x="1485" y="1161"/>
                    <a:pt x="1485" y="1161"/>
                  </a:cubicBezTo>
                  <a:cubicBezTo>
                    <a:pt x="1487" y="1167"/>
                    <a:pt x="1487" y="1167"/>
                    <a:pt x="1487" y="1167"/>
                  </a:cubicBezTo>
                  <a:cubicBezTo>
                    <a:pt x="1487" y="1167"/>
                    <a:pt x="1487" y="1167"/>
                    <a:pt x="1487" y="1167"/>
                  </a:cubicBezTo>
                  <a:cubicBezTo>
                    <a:pt x="1487" y="1173"/>
                    <a:pt x="1487" y="1173"/>
                    <a:pt x="1487" y="1173"/>
                  </a:cubicBezTo>
                  <a:cubicBezTo>
                    <a:pt x="1487" y="1174"/>
                    <a:pt x="1487" y="1174"/>
                    <a:pt x="1486" y="1175"/>
                  </a:cubicBezTo>
                  <a:cubicBezTo>
                    <a:pt x="1485" y="1175"/>
                    <a:pt x="1484" y="1174"/>
                    <a:pt x="1484" y="1173"/>
                  </a:cubicBezTo>
                  <a:cubicBezTo>
                    <a:pt x="1482" y="1168"/>
                    <a:pt x="1482" y="1168"/>
                    <a:pt x="1482" y="1168"/>
                  </a:cubicBezTo>
                  <a:cubicBezTo>
                    <a:pt x="1480" y="1163"/>
                    <a:pt x="1480" y="1163"/>
                    <a:pt x="1480" y="1163"/>
                  </a:cubicBezTo>
                  <a:cubicBezTo>
                    <a:pt x="1480" y="1163"/>
                    <a:pt x="1480" y="1163"/>
                    <a:pt x="1480" y="1163"/>
                  </a:cubicBezTo>
                  <a:cubicBezTo>
                    <a:pt x="1476" y="1161"/>
                    <a:pt x="1476" y="1161"/>
                    <a:pt x="1476" y="1161"/>
                  </a:cubicBezTo>
                  <a:cubicBezTo>
                    <a:pt x="1470" y="1161"/>
                    <a:pt x="1470" y="1161"/>
                    <a:pt x="1470" y="1161"/>
                  </a:cubicBezTo>
                  <a:cubicBezTo>
                    <a:pt x="1469" y="1161"/>
                    <a:pt x="1469" y="1161"/>
                    <a:pt x="1469" y="1161"/>
                  </a:cubicBezTo>
                  <a:cubicBezTo>
                    <a:pt x="1464" y="1156"/>
                    <a:pt x="1464" y="1156"/>
                    <a:pt x="1464" y="1156"/>
                  </a:cubicBezTo>
                  <a:cubicBezTo>
                    <a:pt x="1459" y="1159"/>
                    <a:pt x="1459" y="1159"/>
                    <a:pt x="1459" y="1159"/>
                  </a:cubicBezTo>
                  <a:cubicBezTo>
                    <a:pt x="1459" y="1159"/>
                    <a:pt x="1459" y="1159"/>
                    <a:pt x="1459" y="1159"/>
                  </a:cubicBezTo>
                  <a:cubicBezTo>
                    <a:pt x="1453" y="1163"/>
                    <a:pt x="1453" y="1163"/>
                    <a:pt x="1453" y="1163"/>
                  </a:cubicBezTo>
                  <a:cubicBezTo>
                    <a:pt x="1452" y="1163"/>
                    <a:pt x="1452" y="1163"/>
                    <a:pt x="1452" y="1163"/>
                  </a:cubicBezTo>
                  <a:cubicBezTo>
                    <a:pt x="1446" y="1161"/>
                    <a:pt x="1446" y="1161"/>
                    <a:pt x="1446" y="1161"/>
                  </a:cubicBezTo>
                  <a:cubicBezTo>
                    <a:pt x="1446" y="1161"/>
                    <a:pt x="1446" y="1161"/>
                    <a:pt x="1446" y="1161"/>
                  </a:cubicBezTo>
                  <a:cubicBezTo>
                    <a:pt x="1440" y="1159"/>
                    <a:pt x="1440" y="1159"/>
                    <a:pt x="1440" y="1159"/>
                  </a:cubicBezTo>
                  <a:cubicBezTo>
                    <a:pt x="1424" y="1152"/>
                    <a:pt x="1432" y="1149"/>
                    <a:pt x="1414" y="1155"/>
                  </a:cubicBezTo>
                  <a:cubicBezTo>
                    <a:pt x="1414" y="1155"/>
                    <a:pt x="1413" y="1156"/>
                    <a:pt x="1413" y="1156"/>
                  </a:cubicBezTo>
                  <a:cubicBezTo>
                    <a:pt x="1406" y="1157"/>
                    <a:pt x="1401" y="1158"/>
                    <a:pt x="1394" y="1160"/>
                  </a:cubicBezTo>
                  <a:cubicBezTo>
                    <a:pt x="1389" y="1164"/>
                    <a:pt x="1380" y="1167"/>
                    <a:pt x="1376" y="1171"/>
                  </a:cubicBezTo>
                  <a:cubicBezTo>
                    <a:pt x="1366" y="1175"/>
                    <a:pt x="1356" y="1180"/>
                    <a:pt x="1346" y="1185"/>
                  </a:cubicBezTo>
                  <a:cubicBezTo>
                    <a:pt x="1346" y="1185"/>
                    <a:pt x="1346" y="1185"/>
                    <a:pt x="1345" y="1185"/>
                  </a:cubicBezTo>
                  <a:cubicBezTo>
                    <a:pt x="1330" y="1192"/>
                    <a:pt x="1332" y="1184"/>
                    <a:pt x="1314" y="1191"/>
                  </a:cubicBezTo>
                  <a:cubicBezTo>
                    <a:pt x="1291" y="1193"/>
                    <a:pt x="1287" y="1190"/>
                    <a:pt x="1269" y="1207"/>
                  </a:cubicBezTo>
                  <a:cubicBezTo>
                    <a:pt x="1269" y="1213"/>
                    <a:pt x="1269" y="1213"/>
                    <a:pt x="1269" y="1213"/>
                  </a:cubicBezTo>
                  <a:cubicBezTo>
                    <a:pt x="1269" y="1213"/>
                    <a:pt x="1269" y="1213"/>
                    <a:pt x="1269" y="1213"/>
                  </a:cubicBezTo>
                  <a:cubicBezTo>
                    <a:pt x="1268" y="1219"/>
                    <a:pt x="1268" y="1219"/>
                    <a:pt x="1268" y="1219"/>
                  </a:cubicBezTo>
                  <a:cubicBezTo>
                    <a:pt x="1268" y="1220"/>
                    <a:pt x="1268" y="1220"/>
                    <a:pt x="1268" y="1220"/>
                  </a:cubicBezTo>
                  <a:cubicBezTo>
                    <a:pt x="1265" y="1225"/>
                    <a:pt x="1265" y="1225"/>
                    <a:pt x="1265" y="1225"/>
                  </a:cubicBezTo>
                  <a:cubicBezTo>
                    <a:pt x="1265" y="1236"/>
                    <a:pt x="1265" y="1236"/>
                    <a:pt x="1265" y="1236"/>
                  </a:cubicBezTo>
                  <a:cubicBezTo>
                    <a:pt x="1265" y="1242"/>
                    <a:pt x="1265" y="1242"/>
                    <a:pt x="1265" y="1242"/>
                  </a:cubicBezTo>
                  <a:cubicBezTo>
                    <a:pt x="1265" y="1243"/>
                    <a:pt x="1265" y="1243"/>
                    <a:pt x="1265" y="1243"/>
                  </a:cubicBezTo>
                  <a:cubicBezTo>
                    <a:pt x="1263" y="1249"/>
                    <a:pt x="1263" y="1249"/>
                    <a:pt x="1263" y="1249"/>
                  </a:cubicBezTo>
                  <a:cubicBezTo>
                    <a:pt x="1262" y="1254"/>
                    <a:pt x="1262" y="1254"/>
                    <a:pt x="1262" y="1254"/>
                  </a:cubicBezTo>
                  <a:cubicBezTo>
                    <a:pt x="1262" y="1254"/>
                    <a:pt x="1262" y="1254"/>
                    <a:pt x="1262" y="1254"/>
                  </a:cubicBezTo>
                  <a:cubicBezTo>
                    <a:pt x="1261" y="1260"/>
                    <a:pt x="1261" y="1260"/>
                    <a:pt x="1261" y="1260"/>
                  </a:cubicBezTo>
                  <a:cubicBezTo>
                    <a:pt x="1263" y="1266"/>
                    <a:pt x="1263" y="1266"/>
                    <a:pt x="1263" y="1266"/>
                  </a:cubicBezTo>
                  <a:cubicBezTo>
                    <a:pt x="1263" y="1267"/>
                    <a:pt x="1263" y="1267"/>
                    <a:pt x="1263" y="1267"/>
                  </a:cubicBezTo>
                  <a:cubicBezTo>
                    <a:pt x="1262" y="1268"/>
                    <a:pt x="1262" y="1268"/>
                    <a:pt x="1262" y="1268"/>
                  </a:cubicBezTo>
                  <a:cubicBezTo>
                    <a:pt x="1259" y="1268"/>
                    <a:pt x="1259" y="1268"/>
                    <a:pt x="1259" y="1268"/>
                  </a:cubicBezTo>
                  <a:cubicBezTo>
                    <a:pt x="1258" y="1272"/>
                    <a:pt x="1258" y="1272"/>
                    <a:pt x="1258" y="1272"/>
                  </a:cubicBezTo>
                  <a:cubicBezTo>
                    <a:pt x="1258" y="1277"/>
                    <a:pt x="1258" y="1277"/>
                    <a:pt x="1258" y="1277"/>
                  </a:cubicBezTo>
                  <a:cubicBezTo>
                    <a:pt x="1262" y="1283"/>
                    <a:pt x="1262" y="1283"/>
                    <a:pt x="1262" y="1283"/>
                  </a:cubicBezTo>
                  <a:cubicBezTo>
                    <a:pt x="1263" y="1283"/>
                    <a:pt x="1263" y="1283"/>
                    <a:pt x="1263" y="1283"/>
                  </a:cubicBezTo>
                  <a:cubicBezTo>
                    <a:pt x="1265" y="1289"/>
                    <a:pt x="1265" y="1289"/>
                    <a:pt x="1265" y="1289"/>
                  </a:cubicBezTo>
                  <a:cubicBezTo>
                    <a:pt x="1265" y="1290"/>
                    <a:pt x="1265" y="1290"/>
                    <a:pt x="1265" y="1290"/>
                  </a:cubicBezTo>
                  <a:cubicBezTo>
                    <a:pt x="1263" y="1291"/>
                    <a:pt x="1263" y="1291"/>
                    <a:pt x="1263" y="1291"/>
                  </a:cubicBezTo>
                  <a:cubicBezTo>
                    <a:pt x="1263" y="1291"/>
                    <a:pt x="1263" y="1291"/>
                    <a:pt x="1263" y="1291"/>
                  </a:cubicBezTo>
                  <a:cubicBezTo>
                    <a:pt x="1262" y="1291"/>
                    <a:pt x="1262" y="1291"/>
                    <a:pt x="1262" y="1291"/>
                  </a:cubicBezTo>
                  <a:cubicBezTo>
                    <a:pt x="1257" y="1287"/>
                    <a:pt x="1257" y="1287"/>
                    <a:pt x="1257" y="1287"/>
                  </a:cubicBezTo>
                  <a:cubicBezTo>
                    <a:pt x="1253" y="1288"/>
                    <a:pt x="1253" y="1288"/>
                    <a:pt x="1253" y="1288"/>
                  </a:cubicBezTo>
                  <a:cubicBezTo>
                    <a:pt x="1242" y="1306"/>
                    <a:pt x="1252" y="1295"/>
                    <a:pt x="1236" y="1306"/>
                  </a:cubicBezTo>
                  <a:cubicBezTo>
                    <a:pt x="1236" y="1306"/>
                    <a:pt x="1236" y="1306"/>
                    <a:pt x="1236" y="1306"/>
                  </a:cubicBezTo>
                  <a:cubicBezTo>
                    <a:pt x="1227" y="1315"/>
                    <a:pt x="1215" y="1319"/>
                    <a:pt x="1202" y="1319"/>
                  </a:cubicBezTo>
                  <a:cubicBezTo>
                    <a:pt x="1182" y="1325"/>
                    <a:pt x="1182" y="1317"/>
                    <a:pt x="1161" y="1329"/>
                  </a:cubicBezTo>
                  <a:cubicBezTo>
                    <a:pt x="1155" y="1331"/>
                    <a:pt x="1150" y="1334"/>
                    <a:pt x="1144" y="1335"/>
                  </a:cubicBezTo>
                  <a:cubicBezTo>
                    <a:pt x="1139" y="1338"/>
                    <a:pt x="1139" y="1338"/>
                    <a:pt x="1139" y="1338"/>
                  </a:cubicBezTo>
                  <a:cubicBezTo>
                    <a:pt x="1136" y="1343"/>
                    <a:pt x="1136" y="1343"/>
                    <a:pt x="1136" y="1343"/>
                  </a:cubicBezTo>
                  <a:cubicBezTo>
                    <a:pt x="1133" y="1349"/>
                    <a:pt x="1133" y="1349"/>
                    <a:pt x="1133" y="1349"/>
                  </a:cubicBezTo>
                  <a:cubicBezTo>
                    <a:pt x="1133" y="1349"/>
                    <a:pt x="1133" y="1349"/>
                    <a:pt x="1133" y="1349"/>
                  </a:cubicBezTo>
                  <a:cubicBezTo>
                    <a:pt x="1129" y="1355"/>
                    <a:pt x="1129" y="1355"/>
                    <a:pt x="1129" y="1355"/>
                  </a:cubicBezTo>
                  <a:cubicBezTo>
                    <a:pt x="1129" y="1359"/>
                    <a:pt x="1129" y="1359"/>
                    <a:pt x="1129" y="1359"/>
                  </a:cubicBezTo>
                  <a:cubicBezTo>
                    <a:pt x="1134" y="1364"/>
                    <a:pt x="1134" y="1364"/>
                    <a:pt x="1134" y="1364"/>
                  </a:cubicBezTo>
                  <a:cubicBezTo>
                    <a:pt x="1140" y="1365"/>
                    <a:pt x="1140" y="1365"/>
                    <a:pt x="1140" y="1365"/>
                  </a:cubicBezTo>
                  <a:cubicBezTo>
                    <a:pt x="1145" y="1367"/>
                    <a:pt x="1145" y="1367"/>
                    <a:pt x="1145" y="1367"/>
                  </a:cubicBezTo>
                  <a:cubicBezTo>
                    <a:pt x="1151" y="1367"/>
                    <a:pt x="1151" y="1367"/>
                    <a:pt x="1151" y="1367"/>
                  </a:cubicBezTo>
                  <a:cubicBezTo>
                    <a:pt x="1156" y="1365"/>
                    <a:pt x="1156" y="1365"/>
                    <a:pt x="1156" y="1365"/>
                  </a:cubicBezTo>
                  <a:cubicBezTo>
                    <a:pt x="1159" y="1364"/>
                    <a:pt x="1159" y="1364"/>
                    <a:pt x="1159" y="1364"/>
                  </a:cubicBezTo>
                  <a:cubicBezTo>
                    <a:pt x="1160" y="1364"/>
                    <a:pt x="1161" y="1364"/>
                    <a:pt x="1161" y="1365"/>
                  </a:cubicBezTo>
                  <a:cubicBezTo>
                    <a:pt x="1162" y="1366"/>
                    <a:pt x="1162" y="1367"/>
                    <a:pt x="1161" y="1367"/>
                  </a:cubicBezTo>
                  <a:cubicBezTo>
                    <a:pt x="1158" y="1369"/>
                    <a:pt x="1158" y="1369"/>
                    <a:pt x="1158" y="1369"/>
                  </a:cubicBezTo>
                  <a:cubicBezTo>
                    <a:pt x="1158" y="1370"/>
                    <a:pt x="1158" y="1370"/>
                    <a:pt x="1158" y="1370"/>
                  </a:cubicBezTo>
                  <a:cubicBezTo>
                    <a:pt x="1155" y="1371"/>
                    <a:pt x="1155" y="1371"/>
                    <a:pt x="1155" y="1371"/>
                  </a:cubicBezTo>
                  <a:cubicBezTo>
                    <a:pt x="1155" y="1371"/>
                    <a:pt x="1155" y="1371"/>
                    <a:pt x="1155" y="1371"/>
                  </a:cubicBezTo>
                  <a:cubicBezTo>
                    <a:pt x="1149" y="1373"/>
                    <a:pt x="1149" y="1373"/>
                    <a:pt x="1149" y="1373"/>
                  </a:cubicBezTo>
                  <a:cubicBezTo>
                    <a:pt x="1148" y="1373"/>
                    <a:pt x="1148" y="1373"/>
                    <a:pt x="1148" y="1373"/>
                  </a:cubicBezTo>
                  <a:cubicBezTo>
                    <a:pt x="1136" y="1373"/>
                    <a:pt x="1136" y="1373"/>
                    <a:pt x="1136" y="1373"/>
                  </a:cubicBezTo>
                  <a:cubicBezTo>
                    <a:pt x="1131" y="1374"/>
                    <a:pt x="1131" y="1374"/>
                    <a:pt x="1131" y="1374"/>
                  </a:cubicBezTo>
                  <a:cubicBezTo>
                    <a:pt x="1126" y="1378"/>
                    <a:pt x="1126" y="1378"/>
                    <a:pt x="1126" y="1378"/>
                  </a:cubicBezTo>
                  <a:cubicBezTo>
                    <a:pt x="1123" y="1381"/>
                    <a:pt x="1122" y="1380"/>
                    <a:pt x="1118" y="1382"/>
                  </a:cubicBezTo>
                  <a:cubicBezTo>
                    <a:pt x="1113" y="1384"/>
                    <a:pt x="1107" y="1386"/>
                    <a:pt x="1101" y="1385"/>
                  </a:cubicBezTo>
                  <a:cubicBezTo>
                    <a:pt x="1101" y="1385"/>
                    <a:pt x="1101" y="1385"/>
                    <a:pt x="1101" y="1385"/>
                  </a:cubicBezTo>
                  <a:cubicBezTo>
                    <a:pt x="1095" y="1384"/>
                    <a:pt x="1095" y="1384"/>
                    <a:pt x="1095" y="1384"/>
                  </a:cubicBezTo>
                  <a:cubicBezTo>
                    <a:pt x="1094" y="1384"/>
                    <a:pt x="1094" y="1384"/>
                    <a:pt x="1094" y="1384"/>
                  </a:cubicBezTo>
                  <a:cubicBezTo>
                    <a:pt x="1089" y="1380"/>
                    <a:pt x="1089" y="1380"/>
                    <a:pt x="1089" y="1380"/>
                  </a:cubicBezTo>
                  <a:cubicBezTo>
                    <a:pt x="1089" y="1380"/>
                    <a:pt x="1089" y="1380"/>
                    <a:pt x="1089" y="1380"/>
                  </a:cubicBezTo>
                  <a:cubicBezTo>
                    <a:pt x="1083" y="1377"/>
                    <a:pt x="1083" y="1377"/>
                    <a:pt x="1083" y="1377"/>
                  </a:cubicBezTo>
                  <a:cubicBezTo>
                    <a:pt x="1077" y="1376"/>
                    <a:pt x="1072" y="1373"/>
                    <a:pt x="1066" y="1373"/>
                  </a:cubicBezTo>
                  <a:cubicBezTo>
                    <a:pt x="1059" y="1373"/>
                    <a:pt x="1053" y="1370"/>
                    <a:pt x="1047" y="1368"/>
                  </a:cubicBezTo>
                  <a:cubicBezTo>
                    <a:pt x="1047" y="1368"/>
                    <a:pt x="1047" y="1368"/>
                    <a:pt x="1047" y="1368"/>
                  </a:cubicBezTo>
                  <a:cubicBezTo>
                    <a:pt x="1042" y="1364"/>
                    <a:pt x="1042" y="1364"/>
                    <a:pt x="1042" y="1364"/>
                  </a:cubicBezTo>
                  <a:cubicBezTo>
                    <a:pt x="1036" y="1363"/>
                    <a:pt x="1036" y="1363"/>
                    <a:pt x="1036" y="1363"/>
                  </a:cubicBezTo>
                  <a:cubicBezTo>
                    <a:pt x="1036" y="1363"/>
                    <a:pt x="1036" y="1363"/>
                    <a:pt x="1036" y="1363"/>
                  </a:cubicBezTo>
                  <a:cubicBezTo>
                    <a:pt x="1031" y="1363"/>
                    <a:pt x="1031" y="1363"/>
                    <a:pt x="1031" y="1363"/>
                  </a:cubicBezTo>
                  <a:cubicBezTo>
                    <a:pt x="1027" y="1368"/>
                    <a:pt x="1027" y="1368"/>
                    <a:pt x="1027" y="1368"/>
                  </a:cubicBezTo>
                  <a:cubicBezTo>
                    <a:pt x="1026" y="1368"/>
                    <a:pt x="1025" y="1368"/>
                    <a:pt x="1024" y="1368"/>
                  </a:cubicBezTo>
                  <a:cubicBezTo>
                    <a:pt x="1020" y="1364"/>
                    <a:pt x="1020" y="1364"/>
                    <a:pt x="1020" y="1364"/>
                  </a:cubicBezTo>
                  <a:cubicBezTo>
                    <a:pt x="1019" y="1364"/>
                    <a:pt x="1019" y="1363"/>
                    <a:pt x="1019" y="1362"/>
                  </a:cubicBezTo>
                  <a:cubicBezTo>
                    <a:pt x="1022" y="1358"/>
                    <a:pt x="1022" y="1358"/>
                    <a:pt x="1022" y="1358"/>
                  </a:cubicBezTo>
                  <a:cubicBezTo>
                    <a:pt x="1018" y="1352"/>
                    <a:pt x="1016" y="1346"/>
                    <a:pt x="1014" y="1341"/>
                  </a:cubicBezTo>
                  <a:cubicBezTo>
                    <a:pt x="1014" y="1340"/>
                    <a:pt x="1014" y="1340"/>
                    <a:pt x="1014" y="1340"/>
                  </a:cubicBezTo>
                  <a:cubicBezTo>
                    <a:pt x="1015" y="1334"/>
                    <a:pt x="1015" y="1334"/>
                    <a:pt x="1015" y="1334"/>
                  </a:cubicBezTo>
                  <a:cubicBezTo>
                    <a:pt x="1016" y="1333"/>
                    <a:pt x="1016" y="1333"/>
                    <a:pt x="1016" y="1333"/>
                  </a:cubicBezTo>
                  <a:cubicBezTo>
                    <a:pt x="1020" y="1330"/>
                    <a:pt x="1020" y="1330"/>
                    <a:pt x="1020" y="1330"/>
                  </a:cubicBezTo>
                  <a:cubicBezTo>
                    <a:pt x="1020" y="1326"/>
                    <a:pt x="1020" y="1326"/>
                    <a:pt x="1020" y="1326"/>
                  </a:cubicBezTo>
                  <a:cubicBezTo>
                    <a:pt x="1017" y="1321"/>
                    <a:pt x="1017" y="1321"/>
                    <a:pt x="1017" y="1321"/>
                  </a:cubicBezTo>
                  <a:cubicBezTo>
                    <a:pt x="1012" y="1320"/>
                    <a:pt x="1012" y="1320"/>
                    <a:pt x="1012" y="1320"/>
                  </a:cubicBezTo>
                  <a:cubicBezTo>
                    <a:pt x="1006" y="1320"/>
                    <a:pt x="1006" y="1320"/>
                    <a:pt x="1006" y="1320"/>
                  </a:cubicBezTo>
                  <a:cubicBezTo>
                    <a:pt x="1000" y="1323"/>
                    <a:pt x="1000" y="1323"/>
                    <a:pt x="1000" y="1323"/>
                  </a:cubicBezTo>
                  <a:cubicBezTo>
                    <a:pt x="1000" y="1324"/>
                    <a:pt x="1000" y="1324"/>
                    <a:pt x="1000" y="1324"/>
                  </a:cubicBezTo>
                  <a:cubicBezTo>
                    <a:pt x="992" y="1324"/>
                    <a:pt x="992" y="1324"/>
                    <a:pt x="992" y="1324"/>
                  </a:cubicBezTo>
                  <a:cubicBezTo>
                    <a:pt x="990" y="1323"/>
                    <a:pt x="990" y="1323"/>
                    <a:pt x="990" y="1323"/>
                  </a:cubicBezTo>
                  <a:cubicBezTo>
                    <a:pt x="989" y="1322"/>
                    <a:pt x="989" y="1322"/>
                    <a:pt x="989" y="1322"/>
                  </a:cubicBezTo>
                  <a:cubicBezTo>
                    <a:pt x="984" y="1319"/>
                    <a:pt x="984" y="1319"/>
                    <a:pt x="984" y="1319"/>
                  </a:cubicBezTo>
                  <a:cubicBezTo>
                    <a:pt x="978" y="1317"/>
                    <a:pt x="978" y="1317"/>
                    <a:pt x="978" y="1317"/>
                  </a:cubicBezTo>
                  <a:cubicBezTo>
                    <a:pt x="977" y="1317"/>
                    <a:pt x="977" y="1317"/>
                    <a:pt x="977" y="1317"/>
                  </a:cubicBezTo>
                  <a:cubicBezTo>
                    <a:pt x="972" y="1313"/>
                    <a:pt x="972" y="1313"/>
                    <a:pt x="972" y="1313"/>
                  </a:cubicBezTo>
                  <a:cubicBezTo>
                    <a:pt x="968" y="1312"/>
                    <a:pt x="968" y="1312"/>
                    <a:pt x="968" y="1312"/>
                  </a:cubicBezTo>
                  <a:cubicBezTo>
                    <a:pt x="969" y="1314"/>
                    <a:pt x="969" y="1314"/>
                    <a:pt x="969" y="1314"/>
                  </a:cubicBezTo>
                  <a:cubicBezTo>
                    <a:pt x="974" y="1318"/>
                    <a:pt x="974" y="1318"/>
                    <a:pt x="974" y="1318"/>
                  </a:cubicBezTo>
                  <a:cubicBezTo>
                    <a:pt x="974" y="1320"/>
                    <a:pt x="974" y="1320"/>
                    <a:pt x="974" y="1320"/>
                  </a:cubicBezTo>
                  <a:cubicBezTo>
                    <a:pt x="974" y="1326"/>
                    <a:pt x="974" y="1326"/>
                    <a:pt x="974" y="1326"/>
                  </a:cubicBezTo>
                  <a:cubicBezTo>
                    <a:pt x="974" y="1327"/>
                    <a:pt x="974" y="1327"/>
                    <a:pt x="974" y="1327"/>
                  </a:cubicBezTo>
                  <a:cubicBezTo>
                    <a:pt x="970" y="1332"/>
                    <a:pt x="970" y="1332"/>
                    <a:pt x="970" y="1332"/>
                  </a:cubicBezTo>
                  <a:cubicBezTo>
                    <a:pt x="972" y="1337"/>
                    <a:pt x="972" y="1337"/>
                    <a:pt x="972" y="1337"/>
                  </a:cubicBezTo>
                  <a:cubicBezTo>
                    <a:pt x="972" y="1338"/>
                    <a:pt x="972" y="1338"/>
                    <a:pt x="972" y="1338"/>
                  </a:cubicBezTo>
                  <a:cubicBezTo>
                    <a:pt x="973" y="1343"/>
                    <a:pt x="973" y="1343"/>
                    <a:pt x="973" y="1343"/>
                  </a:cubicBezTo>
                  <a:cubicBezTo>
                    <a:pt x="973" y="1343"/>
                    <a:pt x="973" y="1343"/>
                    <a:pt x="973" y="1343"/>
                  </a:cubicBezTo>
                  <a:cubicBezTo>
                    <a:pt x="973" y="1349"/>
                    <a:pt x="973" y="1349"/>
                    <a:pt x="973" y="1349"/>
                  </a:cubicBezTo>
                  <a:cubicBezTo>
                    <a:pt x="975" y="1354"/>
                    <a:pt x="975" y="1354"/>
                    <a:pt x="975" y="1354"/>
                  </a:cubicBezTo>
                  <a:cubicBezTo>
                    <a:pt x="980" y="1358"/>
                    <a:pt x="980" y="1358"/>
                    <a:pt x="980" y="1358"/>
                  </a:cubicBezTo>
                  <a:cubicBezTo>
                    <a:pt x="981" y="1360"/>
                    <a:pt x="981" y="1360"/>
                    <a:pt x="981" y="1360"/>
                  </a:cubicBezTo>
                  <a:cubicBezTo>
                    <a:pt x="981" y="1365"/>
                    <a:pt x="981" y="1365"/>
                    <a:pt x="981" y="1365"/>
                  </a:cubicBezTo>
                  <a:cubicBezTo>
                    <a:pt x="983" y="1370"/>
                    <a:pt x="983" y="1370"/>
                    <a:pt x="983" y="1370"/>
                  </a:cubicBezTo>
                  <a:cubicBezTo>
                    <a:pt x="985" y="1376"/>
                    <a:pt x="985" y="1376"/>
                    <a:pt x="985" y="1376"/>
                  </a:cubicBezTo>
                  <a:cubicBezTo>
                    <a:pt x="986" y="1377"/>
                    <a:pt x="986" y="1377"/>
                    <a:pt x="986" y="1377"/>
                  </a:cubicBezTo>
                  <a:cubicBezTo>
                    <a:pt x="986" y="1383"/>
                    <a:pt x="986" y="1383"/>
                    <a:pt x="986" y="1383"/>
                  </a:cubicBezTo>
                  <a:cubicBezTo>
                    <a:pt x="985" y="1383"/>
                    <a:pt x="985" y="1383"/>
                    <a:pt x="985" y="1383"/>
                  </a:cubicBezTo>
                  <a:cubicBezTo>
                    <a:pt x="984" y="1389"/>
                    <a:pt x="984" y="1389"/>
                    <a:pt x="984" y="1389"/>
                  </a:cubicBezTo>
                  <a:cubicBezTo>
                    <a:pt x="984" y="1395"/>
                    <a:pt x="984" y="1395"/>
                    <a:pt x="984" y="1395"/>
                  </a:cubicBezTo>
                  <a:cubicBezTo>
                    <a:pt x="986" y="1400"/>
                    <a:pt x="986" y="1400"/>
                    <a:pt x="986" y="1400"/>
                  </a:cubicBezTo>
                  <a:cubicBezTo>
                    <a:pt x="987" y="1401"/>
                    <a:pt x="987" y="1401"/>
                    <a:pt x="987" y="1401"/>
                  </a:cubicBezTo>
                  <a:cubicBezTo>
                    <a:pt x="985" y="1407"/>
                    <a:pt x="985" y="1407"/>
                    <a:pt x="985" y="1407"/>
                  </a:cubicBezTo>
                  <a:cubicBezTo>
                    <a:pt x="984" y="1413"/>
                    <a:pt x="984" y="1413"/>
                    <a:pt x="984" y="1413"/>
                  </a:cubicBezTo>
                  <a:cubicBezTo>
                    <a:pt x="984" y="1413"/>
                    <a:pt x="984" y="1413"/>
                    <a:pt x="984" y="1413"/>
                  </a:cubicBezTo>
                  <a:cubicBezTo>
                    <a:pt x="983" y="1419"/>
                    <a:pt x="983" y="1419"/>
                    <a:pt x="983" y="1419"/>
                  </a:cubicBezTo>
                  <a:cubicBezTo>
                    <a:pt x="981" y="1424"/>
                    <a:pt x="981" y="1424"/>
                    <a:pt x="981" y="1424"/>
                  </a:cubicBezTo>
                  <a:cubicBezTo>
                    <a:pt x="982" y="1430"/>
                    <a:pt x="982" y="1430"/>
                    <a:pt x="982" y="1430"/>
                  </a:cubicBezTo>
                  <a:cubicBezTo>
                    <a:pt x="982" y="1430"/>
                    <a:pt x="982" y="1430"/>
                    <a:pt x="982" y="1430"/>
                  </a:cubicBezTo>
                  <a:cubicBezTo>
                    <a:pt x="981" y="1433"/>
                    <a:pt x="981" y="1433"/>
                    <a:pt x="981" y="1433"/>
                  </a:cubicBezTo>
                  <a:cubicBezTo>
                    <a:pt x="984" y="1439"/>
                    <a:pt x="984" y="1439"/>
                    <a:pt x="984" y="1439"/>
                  </a:cubicBezTo>
                  <a:cubicBezTo>
                    <a:pt x="988" y="1445"/>
                    <a:pt x="988" y="1445"/>
                    <a:pt x="988" y="1445"/>
                  </a:cubicBezTo>
                  <a:cubicBezTo>
                    <a:pt x="993" y="1449"/>
                    <a:pt x="993" y="1449"/>
                    <a:pt x="993" y="1449"/>
                  </a:cubicBezTo>
                  <a:cubicBezTo>
                    <a:pt x="994" y="1449"/>
                    <a:pt x="994" y="1450"/>
                    <a:pt x="994" y="1451"/>
                  </a:cubicBezTo>
                  <a:cubicBezTo>
                    <a:pt x="994" y="1452"/>
                    <a:pt x="993" y="1452"/>
                    <a:pt x="992" y="1452"/>
                  </a:cubicBezTo>
                  <a:cubicBezTo>
                    <a:pt x="987" y="1451"/>
                    <a:pt x="987" y="1451"/>
                    <a:pt x="987" y="1451"/>
                  </a:cubicBezTo>
                  <a:cubicBezTo>
                    <a:pt x="980" y="1451"/>
                    <a:pt x="980" y="1451"/>
                    <a:pt x="980" y="1451"/>
                  </a:cubicBezTo>
                  <a:cubicBezTo>
                    <a:pt x="980" y="1451"/>
                    <a:pt x="980" y="1451"/>
                    <a:pt x="980" y="1451"/>
                  </a:cubicBezTo>
                  <a:cubicBezTo>
                    <a:pt x="975" y="1450"/>
                    <a:pt x="975" y="1450"/>
                    <a:pt x="975" y="1450"/>
                  </a:cubicBezTo>
                  <a:cubicBezTo>
                    <a:pt x="972" y="1452"/>
                    <a:pt x="972" y="1452"/>
                    <a:pt x="972" y="1452"/>
                  </a:cubicBezTo>
                  <a:cubicBezTo>
                    <a:pt x="971" y="1452"/>
                    <a:pt x="971" y="1452"/>
                    <a:pt x="971" y="1452"/>
                  </a:cubicBezTo>
                  <a:cubicBezTo>
                    <a:pt x="960" y="1452"/>
                    <a:pt x="960" y="1452"/>
                    <a:pt x="960" y="1452"/>
                  </a:cubicBezTo>
                  <a:cubicBezTo>
                    <a:pt x="959" y="1452"/>
                    <a:pt x="959" y="1452"/>
                    <a:pt x="959" y="1452"/>
                  </a:cubicBezTo>
                  <a:cubicBezTo>
                    <a:pt x="953" y="1450"/>
                    <a:pt x="953" y="1450"/>
                    <a:pt x="953" y="1450"/>
                  </a:cubicBezTo>
                  <a:cubicBezTo>
                    <a:pt x="952" y="1449"/>
                    <a:pt x="952" y="1449"/>
                    <a:pt x="952" y="1449"/>
                  </a:cubicBezTo>
                  <a:cubicBezTo>
                    <a:pt x="951" y="1443"/>
                    <a:pt x="951" y="1443"/>
                    <a:pt x="951" y="1443"/>
                  </a:cubicBezTo>
                  <a:cubicBezTo>
                    <a:pt x="951" y="1442"/>
                    <a:pt x="951" y="1442"/>
                    <a:pt x="951" y="1442"/>
                  </a:cubicBezTo>
                  <a:cubicBezTo>
                    <a:pt x="952" y="1438"/>
                    <a:pt x="952" y="1438"/>
                    <a:pt x="952" y="1438"/>
                  </a:cubicBezTo>
                  <a:cubicBezTo>
                    <a:pt x="949" y="1438"/>
                    <a:pt x="949" y="1438"/>
                    <a:pt x="949" y="1438"/>
                  </a:cubicBezTo>
                  <a:cubicBezTo>
                    <a:pt x="944" y="1441"/>
                    <a:pt x="944" y="1441"/>
                    <a:pt x="944" y="1441"/>
                  </a:cubicBezTo>
                  <a:cubicBezTo>
                    <a:pt x="941" y="1445"/>
                    <a:pt x="941" y="1445"/>
                    <a:pt x="941" y="1445"/>
                  </a:cubicBezTo>
                  <a:cubicBezTo>
                    <a:pt x="943" y="1450"/>
                    <a:pt x="943" y="1450"/>
                    <a:pt x="943" y="1450"/>
                  </a:cubicBezTo>
                  <a:cubicBezTo>
                    <a:pt x="943" y="1450"/>
                    <a:pt x="943" y="1450"/>
                    <a:pt x="943" y="1450"/>
                  </a:cubicBezTo>
                  <a:cubicBezTo>
                    <a:pt x="944" y="1456"/>
                    <a:pt x="944" y="1456"/>
                    <a:pt x="944" y="1456"/>
                  </a:cubicBezTo>
                  <a:cubicBezTo>
                    <a:pt x="944" y="1456"/>
                    <a:pt x="944" y="1456"/>
                    <a:pt x="944" y="1456"/>
                  </a:cubicBezTo>
                  <a:cubicBezTo>
                    <a:pt x="944" y="1458"/>
                    <a:pt x="944" y="1458"/>
                    <a:pt x="944" y="1458"/>
                  </a:cubicBezTo>
                  <a:cubicBezTo>
                    <a:pt x="944" y="1459"/>
                    <a:pt x="944" y="1459"/>
                    <a:pt x="944" y="1459"/>
                  </a:cubicBezTo>
                  <a:cubicBezTo>
                    <a:pt x="941" y="1461"/>
                    <a:pt x="941" y="1461"/>
                    <a:pt x="941" y="1461"/>
                  </a:cubicBezTo>
                  <a:cubicBezTo>
                    <a:pt x="939" y="1461"/>
                    <a:pt x="939" y="1461"/>
                    <a:pt x="939" y="1461"/>
                  </a:cubicBezTo>
                  <a:cubicBezTo>
                    <a:pt x="938" y="1459"/>
                    <a:pt x="938" y="1459"/>
                    <a:pt x="938" y="1459"/>
                  </a:cubicBezTo>
                  <a:cubicBezTo>
                    <a:pt x="939" y="1457"/>
                    <a:pt x="939" y="1457"/>
                    <a:pt x="939" y="1457"/>
                  </a:cubicBezTo>
                  <a:cubicBezTo>
                    <a:pt x="937" y="1452"/>
                    <a:pt x="937" y="1452"/>
                    <a:pt x="937" y="1452"/>
                  </a:cubicBezTo>
                  <a:cubicBezTo>
                    <a:pt x="937" y="1452"/>
                    <a:pt x="937" y="1452"/>
                    <a:pt x="937" y="1452"/>
                  </a:cubicBezTo>
                  <a:cubicBezTo>
                    <a:pt x="937" y="1448"/>
                    <a:pt x="937" y="1448"/>
                    <a:pt x="937" y="1448"/>
                  </a:cubicBezTo>
                  <a:cubicBezTo>
                    <a:pt x="934" y="1444"/>
                    <a:pt x="934" y="1444"/>
                    <a:pt x="934" y="1444"/>
                  </a:cubicBezTo>
                  <a:cubicBezTo>
                    <a:pt x="928" y="1446"/>
                    <a:pt x="930" y="1446"/>
                    <a:pt x="922" y="1446"/>
                  </a:cubicBezTo>
                  <a:cubicBezTo>
                    <a:pt x="921" y="1445"/>
                    <a:pt x="921" y="1445"/>
                    <a:pt x="921" y="1445"/>
                  </a:cubicBezTo>
                  <a:cubicBezTo>
                    <a:pt x="915" y="1439"/>
                    <a:pt x="915" y="1439"/>
                    <a:pt x="915" y="1439"/>
                  </a:cubicBezTo>
                  <a:cubicBezTo>
                    <a:pt x="915" y="1438"/>
                    <a:pt x="915" y="1438"/>
                    <a:pt x="915" y="1438"/>
                  </a:cubicBezTo>
                  <a:cubicBezTo>
                    <a:pt x="915" y="1436"/>
                    <a:pt x="915" y="1436"/>
                    <a:pt x="915" y="1436"/>
                  </a:cubicBezTo>
                  <a:cubicBezTo>
                    <a:pt x="910" y="1438"/>
                    <a:pt x="910" y="1438"/>
                    <a:pt x="910" y="1438"/>
                  </a:cubicBezTo>
                  <a:cubicBezTo>
                    <a:pt x="909" y="1438"/>
                    <a:pt x="909" y="1438"/>
                    <a:pt x="909" y="1438"/>
                  </a:cubicBezTo>
                  <a:cubicBezTo>
                    <a:pt x="904" y="1438"/>
                    <a:pt x="904" y="1438"/>
                    <a:pt x="904" y="1438"/>
                  </a:cubicBezTo>
                  <a:cubicBezTo>
                    <a:pt x="898" y="1442"/>
                    <a:pt x="898" y="1442"/>
                    <a:pt x="898" y="1442"/>
                  </a:cubicBezTo>
                  <a:cubicBezTo>
                    <a:pt x="898" y="1442"/>
                    <a:pt x="898" y="1442"/>
                    <a:pt x="898" y="1442"/>
                  </a:cubicBezTo>
                  <a:cubicBezTo>
                    <a:pt x="892" y="1445"/>
                    <a:pt x="892" y="1445"/>
                    <a:pt x="892" y="1445"/>
                  </a:cubicBezTo>
                  <a:cubicBezTo>
                    <a:pt x="887" y="1449"/>
                    <a:pt x="887" y="1449"/>
                    <a:pt x="887" y="1449"/>
                  </a:cubicBezTo>
                  <a:cubicBezTo>
                    <a:pt x="886" y="1450"/>
                    <a:pt x="886" y="1450"/>
                    <a:pt x="886" y="1450"/>
                  </a:cubicBezTo>
                  <a:cubicBezTo>
                    <a:pt x="880" y="1450"/>
                    <a:pt x="880" y="1450"/>
                    <a:pt x="880" y="1450"/>
                  </a:cubicBezTo>
                  <a:cubicBezTo>
                    <a:pt x="880" y="1450"/>
                    <a:pt x="879" y="1450"/>
                    <a:pt x="879" y="1449"/>
                  </a:cubicBezTo>
                  <a:cubicBezTo>
                    <a:pt x="877" y="1443"/>
                    <a:pt x="877" y="1443"/>
                    <a:pt x="877" y="1443"/>
                  </a:cubicBezTo>
                  <a:cubicBezTo>
                    <a:pt x="871" y="1439"/>
                    <a:pt x="871" y="1439"/>
                    <a:pt x="871" y="1439"/>
                  </a:cubicBezTo>
                  <a:cubicBezTo>
                    <a:pt x="871" y="1437"/>
                    <a:pt x="871" y="1437"/>
                    <a:pt x="871" y="1437"/>
                  </a:cubicBezTo>
                  <a:cubicBezTo>
                    <a:pt x="872" y="1432"/>
                    <a:pt x="872" y="1432"/>
                    <a:pt x="872" y="1432"/>
                  </a:cubicBezTo>
                  <a:cubicBezTo>
                    <a:pt x="868" y="1427"/>
                    <a:pt x="868" y="1427"/>
                    <a:pt x="868" y="1427"/>
                  </a:cubicBezTo>
                  <a:cubicBezTo>
                    <a:pt x="867" y="1426"/>
                    <a:pt x="867" y="1426"/>
                    <a:pt x="867" y="1426"/>
                  </a:cubicBezTo>
                  <a:cubicBezTo>
                    <a:pt x="865" y="1421"/>
                    <a:pt x="865" y="1421"/>
                    <a:pt x="865" y="1421"/>
                  </a:cubicBezTo>
                  <a:cubicBezTo>
                    <a:pt x="864" y="1420"/>
                    <a:pt x="864" y="1420"/>
                    <a:pt x="864" y="1420"/>
                  </a:cubicBezTo>
                  <a:cubicBezTo>
                    <a:pt x="864" y="1415"/>
                    <a:pt x="864" y="1415"/>
                    <a:pt x="864" y="1415"/>
                  </a:cubicBezTo>
                  <a:cubicBezTo>
                    <a:pt x="859" y="1413"/>
                    <a:pt x="859" y="1413"/>
                    <a:pt x="859" y="1413"/>
                  </a:cubicBezTo>
                  <a:cubicBezTo>
                    <a:pt x="858" y="1412"/>
                    <a:pt x="858" y="1412"/>
                    <a:pt x="858" y="1412"/>
                  </a:cubicBezTo>
                  <a:cubicBezTo>
                    <a:pt x="857" y="1409"/>
                    <a:pt x="857" y="1409"/>
                    <a:pt x="857" y="1409"/>
                  </a:cubicBezTo>
                  <a:cubicBezTo>
                    <a:pt x="853" y="1412"/>
                    <a:pt x="853" y="1412"/>
                    <a:pt x="853" y="1412"/>
                  </a:cubicBezTo>
                  <a:cubicBezTo>
                    <a:pt x="851" y="1412"/>
                    <a:pt x="851" y="1412"/>
                    <a:pt x="851" y="1412"/>
                  </a:cubicBezTo>
                  <a:cubicBezTo>
                    <a:pt x="850" y="1412"/>
                    <a:pt x="850" y="1411"/>
                    <a:pt x="851" y="1410"/>
                  </a:cubicBezTo>
                  <a:cubicBezTo>
                    <a:pt x="854" y="1405"/>
                    <a:pt x="854" y="1405"/>
                    <a:pt x="854" y="1405"/>
                  </a:cubicBezTo>
                  <a:cubicBezTo>
                    <a:pt x="854" y="1402"/>
                    <a:pt x="854" y="1402"/>
                    <a:pt x="854" y="1402"/>
                  </a:cubicBezTo>
                  <a:cubicBezTo>
                    <a:pt x="851" y="1403"/>
                    <a:pt x="851" y="1403"/>
                    <a:pt x="851" y="1403"/>
                  </a:cubicBezTo>
                  <a:cubicBezTo>
                    <a:pt x="845" y="1407"/>
                    <a:pt x="845" y="1407"/>
                    <a:pt x="845" y="1407"/>
                  </a:cubicBezTo>
                  <a:cubicBezTo>
                    <a:pt x="843" y="1407"/>
                    <a:pt x="843" y="1407"/>
                    <a:pt x="843" y="1407"/>
                  </a:cubicBezTo>
                  <a:cubicBezTo>
                    <a:pt x="842" y="1406"/>
                    <a:pt x="842" y="1406"/>
                    <a:pt x="842" y="1406"/>
                  </a:cubicBezTo>
                  <a:cubicBezTo>
                    <a:pt x="841" y="1402"/>
                    <a:pt x="841" y="1402"/>
                    <a:pt x="841" y="1402"/>
                  </a:cubicBezTo>
                  <a:cubicBezTo>
                    <a:pt x="837" y="1402"/>
                    <a:pt x="837" y="1402"/>
                    <a:pt x="837" y="1402"/>
                  </a:cubicBezTo>
                  <a:cubicBezTo>
                    <a:pt x="831" y="1405"/>
                    <a:pt x="831" y="1405"/>
                    <a:pt x="831" y="1405"/>
                  </a:cubicBezTo>
                  <a:cubicBezTo>
                    <a:pt x="829" y="1404"/>
                    <a:pt x="829" y="1404"/>
                    <a:pt x="829" y="1404"/>
                  </a:cubicBezTo>
                  <a:cubicBezTo>
                    <a:pt x="824" y="1400"/>
                    <a:pt x="824" y="1400"/>
                    <a:pt x="824" y="1400"/>
                  </a:cubicBezTo>
                  <a:cubicBezTo>
                    <a:pt x="820" y="1400"/>
                    <a:pt x="820" y="1400"/>
                    <a:pt x="820" y="1400"/>
                  </a:cubicBezTo>
                  <a:cubicBezTo>
                    <a:pt x="815" y="1405"/>
                    <a:pt x="815" y="1405"/>
                    <a:pt x="815" y="1405"/>
                  </a:cubicBezTo>
                  <a:cubicBezTo>
                    <a:pt x="814" y="1411"/>
                    <a:pt x="814" y="1411"/>
                    <a:pt x="814" y="1411"/>
                  </a:cubicBezTo>
                  <a:cubicBezTo>
                    <a:pt x="814" y="1416"/>
                    <a:pt x="814" y="1416"/>
                    <a:pt x="814" y="1416"/>
                  </a:cubicBezTo>
                  <a:cubicBezTo>
                    <a:pt x="813" y="1417"/>
                    <a:pt x="813" y="1417"/>
                    <a:pt x="813" y="1417"/>
                  </a:cubicBezTo>
                  <a:cubicBezTo>
                    <a:pt x="812" y="1418"/>
                    <a:pt x="812" y="1418"/>
                    <a:pt x="812" y="1418"/>
                  </a:cubicBezTo>
                  <a:cubicBezTo>
                    <a:pt x="806" y="1416"/>
                    <a:pt x="806" y="1416"/>
                    <a:pt x="806" y="1416"/>
                  </a:cubicBezTo>
                  <a:cubicBezTo>
                    <a:pt x="806" y="1416"/>
                    <a:pt x="806" y="1416"/>
                    <a:pt x="806" y="1416"/>
                  </a:cubicBezTo>
                  <a:cubicBezTo>
                    <a:pt x="802" y="1413"/>
                    <a:pt x="802" y="1413"/>
                    <a:pt x="802" y="1413"/>
                  </a:cubicBezTo>
                  <a:cubicBezTo>
                    <a:pt x="797" y="1411"/>
                    <a:pt x="797" y="1411"/>
                    <a:pt x="797" y="1411"/>
                  </a:cubicBezTo>
                  <a:cubicBezTo>
                    <a:pt x="792" y="1411"/>
                    <a:pt x="792" y="1411"/>
                    <a:pt x="792" y="1411"/>
                  </a:cubicBezTo>
                  <a:cubicBezTo>
                    <a:pt x="787" y="1417"/>
                    <a:pt x="787" y="1417"/>
                    <a:pt x="787" y="1417"/>
                  </a:cubicBezTo>
                  <a:cubicBezTo>
                    <a:pt x="786" y="1417"/>
                    <a:pt x="786" y="1417"/>
                    <a:pt x="786" y="1417"/>
                  </a:cubicBezTo>
                  <a:cubicBezTo>
                    <a:pt x="784" y="1417"/>
                    <a:pt x="784" y="1417"/>
                    <a:pt x="784" y="1417"/>
                  </a:cubicBezTo>
                  <a:cubicBezTo>
                    <a:pt x="779" y="1411"/>
                    <a:pt x="779" y="1411"/>
                    <a:pt x="779" y="1411"/>
                  </a:cubicBezTo>
                  <a:cubicBezTo>
                    <a:pt x="779" y="1410"/>
                    <a:pt x="779" y="1410"/>
                    <a:pt x="779" y="1410"/>
                  </a:cubicBezTo>
                  <a:cubicBezTo>
                    <a:pt x="779" y="1406"/>
                    <a:pt x="779" y="1406"/>
                    <a:pt x="779" y="1406"/>
                  </a:cubicBezTo>
                  <a:cubicBezTo>
                    <a:pt x="774" y="1407"/>
                    <a:pt x="769" y="1409"/>
                    <a:pt x="764" y="1408"/>
                  </a:cubicBezTo>
                  <a:cubicBezTo>
                    <a:pt x="759" y="1411"/>
                    <a:pt x="759" y="1411"/>
                    <a:pt x="759" y="1411"/>
                  </a:cubicBezTo>
                  <a:cubicBezTo>
                    <a:pt x="757" y="1411"/>
                    <a:pt x="757" y="1411"/>
                    <a:pt x="757" y="1411"/>
                  </a:cubicBezTo>
                  <a:cubicBezTo>
                    <a:pt x="751" y="1408"/>
                    <a:pt x="751" y="1408"/>
                    <a:pt x="751" y="1408"/>
                  </a:cubicBezTo>
                  <a:cubicBezTo>
                    <a:pt x="747" y="1408"/>
                    <a:pt x="747" y="1408"/>
                    <a:pt x="747" y="1408"/>
                  </a:cubicBezTo>
                  <a:cubicBezTo>
                    <a:pt x="741" y="1410"/>
                    <a:pt x="741" y="1410"/>
                    <a:pt x="741" y="1410"/>
                  </a:cubicBezTo>
                  <a:cubicBezTo>
                    <a:pt x="740" y="1410"/>
                    <a:pt x="740" y="1410"/>
                    <a:pt x="740" y="1410"/>
                  </a:cubicBezTo>
                  <a:cubicBezTo>
                    <a:pt x="735" y="1409"/>
                    <a:pt x="735" y="1409"/>
                    <a:pt x="735" y="1409"/>
                  </a:cubicBezTo>
                  <a:cubicBezTo>
                    <a:pt x="730" y="1412"/>
                    <a:pt x="730" y="1412"/>
                    <a:pt x="730" y="1412"/>
                  </a:cubicBezTo>
                  <a:cubicBezTo>
                    <a:pt x="729" y="1413"/>
                    <a:pt x="729" y="1413"/>
                    <a:pt x="729" y="1413"/>
                  </a:cubicBezTo>
                  <a:cubicBezTo>
                    <a:pt x="723" y="1414"/>
                    <a:pt x="723" y="1414"/>
                    <a:pt x="723" y="1414"/>
                  </a:cubicBezTo>
                  <a:cubicBezTo>
                    <a:pt x="718" y="1415"/>
                    <a:pt x="718" y="1415"/>
                    <a:pt x="718" y="1415"/>
                  </a:cubicBezTo>
                  <a:cubicBezTo>
                    <a:pt x="713" y="1418"/>
                    <a:pt x="713" y="1418"/>
                    <a:pt x="713" y="1418"/>
                  </a:cubicBezTo>
                  <a:cubicBezTo>
                    <a:pt x="713" y="1423"/>
                    <a:pt x="713" y="1423"/>
                    <a:pt x="713" y="1423"/>
                  </a:cubicBezTo>
                  <a:cubicBezTo>
                    <a:pt x="713" y="1424"/>
                    <a:pt x="713" y="1424"/>
                    <a:pt x="713" y="1424"/>
                  </a:cubicBezTo>
                  <a:cubicBezTo>
                    <a:pt x="708" y="1430"/>
                    <a:pt x="708" y="1430"/>
                    <a:pt x="708" y="1430"/>
                  </a:cubicBezTo>
                  <a:cubicBezTo>
                    <a:pt x="709" y="1435"/>
                    <a:pt x="709" y="1435"/>
                    <a:pt x="709" y="1435"/>
                  </a:cubicBezTo>
                  <a:cubicBezTo>
                    <a:pt x="709" y="1435"/>
                    <a:pt x="709" y="1435"/>
                    <a:pt x="709" y="1435"/>
                  </a:cubicBezTo>
                  <a:cubicBezTo>
                    <a:pt x="709" y="1439"/>
                    <a:pt x="709" y="1439"/>
                    <a:pt x="709" y="1439"/>
                  </a:cubicBezTo>
                  <a:cubicBezTo>
                    <a:pt x="714" y="1437"/>
                    <a:pt x="714" y="1437"/>
                    <a:pt x="714" y="1437"/>
                  </a:cubicBezTo>
                  <a:cubicBezTo>
                    <a:pt x="716" y="1437"/>
                    <a:pt x="716" y="1437"/>
                    <a:pt x="716" y="1437"/>
                  </a:cubicBezTo>
                  <a:cubicBezTo>
                    <a:pt x="721" y="1440"/>
                    <a:pt x="721" y="1440"/>
                    <a:pt x="721" y="1440"/>
                  </a:cubicBezTo>
                  <a:cubicBezTo>
                    <a:pt x="726" y="1439"/>
                    <a:pt x="726" y="1439"/>
                    <a:pt x="726" y="1439"/>
                  </a:cubicBezTo>
                  <a:cubicBezTo>
                    <a:pt x="732" y="1437"/>
                    <a:pt x="732" y="1437"/>
                    <a:pt x="732" y="1437"/>
                  </a:cubicBezTo>
                  <a:cubicBezTo>
                    <a:pt x="732" y="1437"/>
                    <a:pt x="732" y="1437"/>
                    <a:pt x="732" y="1437"/>
                  </a:cubicBezTo>
                  <a:cubicBezTo>
                    <a:pt x="738" y="1437"/>
                    <a:pt x="738" y="1437"/>
                    <a:pt x="738" y="1437"/>
                  </a:cubicBezTo>
                  <a:cubicBezTo>
                    <a:pt x="740" y="1436"/>
                    <a:pt x="740" y="1436"/>
                    <a:pt x="740" y="1436"/>
                  </a:cubicBezTo>
                  <a:cubicBezTo>
                    <a:pt x="741" y="1436"/>
                    <a:pt x="741" y="1436"/>
                    <a:pt x="741" y="1436"/>
                  </a:cubicBezTo>
                  <a:cubicBezTo>
                    <a:pt x="746" y="1436"/>
                    <a:pt x="746" y="1436"/>
                    <a:pt x="746" y="1436"/>
                  </a:cubicBezTo>
                  <a:cubicBezTo>
                    <a:pt x="747" y="1436"/>
                    <a:pt x="748" y="1436"/>
                    <a:pt x="748" y="1437"/>
                  </a:cubicBezTo>
                  <a:cubicBezTo>
                    <a:pt x="748" y="1438"/>
                    <a:pt x="748" y="1439"/>
                    <a:pt x="747" y="1439"/>
                  </a:cubicBezTo>
                  <a:cubicBezTo>
                    <a:pt x="742" y="1441"/>
                    <a:pt x="742" y="1441"/>
                    <a:pt x="742" y="1441"/>
                  </a:cubicBezTo>
                  <a:cubicBezTo>
                    <a:pt x="741" y="1441"/>
                    <a:pt x="741" y="1441"/>
                    <a:pt x="741" y="1441"/>
                  </a:cubicBezTo>
                  <a:cubicBezTo>
                    <a:pt x="740" y="1441"/>
                    <a:pt x="740" y="1441"/>
                    <a:pt x="740" y="1441"/>
                  </a:cubicBezTo>
                  <a:cubicBezTo>
                    <a:pt x="738" y="1442"/>
                    <a:pt x="738" y="1442"/>
                    <a:pt x="738" y="1442"/>
                  </a:cubicBezTo>
                  <a:cubicBezTo>
                    <a:pt x="736" y="1445"/>
                    <a:pt x="736" y="1445"/>
                    <a:pt x="736" y="1445"/>
                  </a:cubicBezTo>
                  <a:cubicBezTo>
                    <a:pt x="742" y="1445"/>
                    <a:pt x="747" y="1449"/>
                    <a:pt x="751" y="1452"/>
                  </a:cubicBezTo>
                  <a:cubicBezTo>
                    <a:pt x="752" y="1453"/>
                    <a:pt x="752" y="1454"/>
                    <a:pt x="752" y="1454"/>
                  </a:cubicBezTo>
                  <a:cubicBezTo>
                    <a:pt x="752" y="1455"/>
                    <a:pt x="751" y="1456"/>
                    <a:pt x="750" y="1455"/>
                  </a:cubicBezTo>
                  <a:cubicBezTo>
                    <a:pt x="745" y="1454"/>
                    <a:pt x="745" y="1454"/>
                    <a:pt x="745" y="1454"/>
                  </a:cubicBezTo>
                  <a:cubicBezTo>
                    <a:pt x="739" y="1455"/>
                    <a:pt x="739" y="1455"/>
                    <a:pt x="739" y="1455"/>
                  </a:cubicBezTo>
                  <a:cubicBezTo>
                    <a:pt x="738" y="1455"/>
                    <a:pt x="738" y="1455"/>
                    <a:pt x="738" y="1455"/>
                  </a:cubicBezTo>
                  <a:cubicBezTo>
                    <a:pt x="732" y="1452"/>
                    <a:pt x="732" y="1452"/>
                    <a:pt x="732" y="1452"/>
                  </a:cubicBezTo>
                  <a:cubicBezTo>
                    <a:pt x="727" y="1452"/>
                    <a:pt x="727" y="1452"/>
                    <a:pt x="727" y="1452"/>
                  </a:cubicBezTo>
                  <a:cubicBezTo>
                    <a:pt x="726" y="1451"/>
                    <a:pt x="726" y="1451"/>
                    <a:pt x="726" y="1451"/>
                  </a:cubicBezTo>
                  <a:cubicBezTo>
                    <a:pt x="722" y="1447"/>
                    <a:pt x="722" y="1447"/>
                    <a:pt x="722" y="1447"/>
                  </a:cubicBezTo>
                  <a:cubicBezTo>
                    <a:pt x="719" y="1450"/>
                    <a:pt x="719" y="1450"/>
                    <a:pt x="719" y="1450"/>
                  </a:cubicBezTo>
                  <a:cubicBezTo>
                    <a:pt x="722" y="1455"/>
                    <a:pt x="722" y="1455"/>
                    <a:pt x="722" y="1455"/>
                  </a:cubicBezTo>
                  <a:cubicBezTo>
                    <a:pt x="722" y="1455"/>
                    <a:pt x="722" y="1455"/>
                    <a:pt x="722" y="1455"/>
                  </a:cubicBezTo>
                  <a:cubicBezTo>
                    <a:pt x="724" y="1459"/>
                    <a:pt x="724" y="1459"/>
                    <a:pt x="724" y="1459"/>
                  </a:cubicBezTo>
                  <a:cubicBezTo>
                    <a:pt x="728" y="1455"/>
                    <a:pt x="728" y="1455"/>
                    <a:pt x="728" y="1455"/>
                  </a:cubicBezTo>
                  <a:cubicBezTo>
                    <a:pt x="730" y="1455"/>
                    <a:pt x="730" y="1455"/>
                    <a:pt x="730" y="1455"/>
                  </a:cubicBezTo>
                  <a:cubicBezTo>
                    <a:pt x="736" y="1458"/>
                    <a:pt x="736" y="1458"/>
                    <a:pt x="736" y="1458"/>
                  </a:cubicBezTo>
                  <a:cubicBezTo>
                    <a:pt x="736" y="1459"/>
                    <a:pt x="736" y="1459"/>
                    <a:pt x="736" y="1459"/>
                  </a:cubicBezTo>
                  <a:cubicBezTo>
                    <a:pt x="742" y="1463"/>
                    <a:pt x="742" y="1463"/>
                    <a:pt x="742" y="1463"/>
                  </a:cubicBezTo>
                  <a:cubicBezTo>
                    <a:pt x="742" y="1464"/>
                    <a:pt x="742" y="1464"/>
                    <a:pt x="742" y="1464"/>
                  </a:cubicBezTo>
                  <a:cubicBezTo>
                    <a:pt x="744" y="1470"/>
                    <a:pt x="744" y="1470"/>
                    <a:pt x="744" y="1470"/>
                  </a:cubicBezTo>
                  <a:cubicBezTo>
                    <a:pt x="744" y="1472"/>
                    <a:pt x="744" y="1472"/>
                    <a:pt x="744" y="1472"/>
                  </a:cubicBezTo>
                  <a:cubicBezTo>
                    <a:pt x="739" y="1477"/>
                    <a:pt x="739" y="1477"/>
                    <a:pt x="739" y="1477"/>
                  </a:cubicBezTo>
                  <a:cubicBezTo>
                    <a:pt x="737" y="1478"/>
                    <a:pt x="737" y="1478"/>
                    <a:pt x="737" y="1478"/>
                  </a:cubicBezTo>
                  <a:cubicBezTo>
                    <a:pt x="731" y="1476"/>
                    <a:pt x="731" y="1476"/>
                    <a:pt x="731" y="1476"/>
                  </a:cubicBezTo>
                  <a:cubicBezTo>
                    <a:pt x="726" y="1476"/>
                    <a:pt x="726" y="1476"/>
                    <a:pt x="726" y="1476"/>
                  </a:cubicBezTo>
                  <a:cubicBezTo>
                    <a:pt x="720" y="1477"/>
                    <a:pt x="720" y="1477"/>
                    <a:pt x="720" y="1477"/>
                  </a:cubicBezTo>
                  <a:cubicBezTo>
                    <a:pt x="714" y="1477"/>
                    <a:pt x="714" y="1477"/>
                    <a:pt x="714" y="1477"/>
                  </a:cubicBezTo>
                  <a:cubicBezTo>
                    <a:pt x="714" y="1477"/>
                    <a:pt x="714" y="1477"/>
                    <a:pt x="714" y="1477"/>
                  </a:cubicBezTo>
                  <a:cubicBezTo>
                    <a:pt x="708" y="1476"/>
                    <a:pt x="708" y="1476"/>
                    <a:pt x="708" y="1476"/>
                  </a:cubicBezTo>
                  <a:cubicBezTo>
                    <a:pt x="706" y="1477"/>
                    <a:pt x="706" y="1477"/>
                    <a:pt x="706" y="1477"/>
                  </a:cubicBezTo>
                  <a:cubicBezTo>
                    <a:pt x="708" y="1478"/>
                    <a:pt x="708" y="1478"/>
                    <a:pt x="708" y="1478"/>
                  </a:cubicBezTo>
                  <a:cubicBezTo>
                    <a:pt x="713" y="1481"/>
                    <a:pt x="713" y="1481"/>
                    <a:pt x="713" y="1481"/>
                  </a:cubicBezTo>
                  <a:cubicBezTo>
                    <a:pt x="719" y="1481"/>
                    <a:pt x="719" y="1481"/>
                    <a:pt x="719" y="1481"/>
                  </a:cubicBezTo>
                  <a:cubicBezTo>
                    <a:pt x="720" y="1482"/>
                    <a:pt x="720" y="1482"/>
                    <a:pt x="720" y="1482"/>
                  </a:cubicBezTo>
                  <a:cubicBezTo>
                    <a:pt x="725" y="1488"/>
                    <a:pt x="725" y="1488"/>
                    <a:pt x="725" y="1488"/>
                  </a:cubicBezTo>
                  <a:cubicBezTo>
                    <a:pt x="725" y="1488"/>
                    <a:pt x="725" y="1488"/>
                    <a:pt x="725" y="1488"/>
                  </a:cubicBezTo>
                  <a:cubicBezTo>
                    <a:pt x="729" y="1494"/>
                    <a:pt x="729" y="1494"/>
                    <a:pt x="729" y="1494"/>
                  </a:cubicBezTo>
                  <a:cubicBezTo>
                    <a:pt x="729" y="1494"/>
                    <a:pt x="729" y="1494"/>
                    <a:pt x="729" y="1494"/>
                  </a:cubicBezTo>
                  <a:cubicBezTo>
                    <a:pt x="731" y="1500"/>
                    <a:pt x="731" y="1500"/>
                    <a:pt x="731" y="1500"/>
                  </a:cubicBezTo>
                  <a:cubicBezTo>
                    <a:pt x="731" y="1501"/>
                    <a:pt x="731" y="1501"/>
                    <a:pt x="731" y="1501"/>
                  </a:cubicBezTo>
                  <a:cubicBezTo>
                    <a:pt x="731" y="1506"/>
                    <a:pt x="731" y="1506"/>
                    <a:pt x="731" y="1506"/>
                  </a:cubicBezTo>
                  <a:cubicBezTo>
                    <a:pt x="731" y="1507"/>
                    <a:pt x="731" y="1507"/>
                    <a:pt x="731" y="1507"/>
                  </a:cubicBezTo>
                  <a:cubicBezTo>
                    <a:pt x="729" y="1512"/>
                    <a:pt x="729" y="1512"/>
                    <a:pt x="729" y="1512"/>
                  </a:cubicBezTo>
                  <a:cubicBezTo>
                    <a:pt x="734" y="1513"/>
                    <a:pt x="734" y="1513"/>
                    <a:pt x="734" y="1513"/>
                  </a:cubicBezTo>
                  <a:cubicBezTo>
                    <a:pt x="739" y="1514"/>
                    <a:pt x="739" y="1514"/>
                    <a:pt x="739" y="1514"/>
                  </a:cubicBezTo>
                  <a:cubicBezTo>
                    <a:pt x="743" y="1511"/>
                    <a:pt x="743" y="1511"/>
                    <a:pt x="743" y="1511"/>
                  </a:cubicBezTo>
                  <a:cubicBezTo>
                    <a:pt x="742" y="1507"/>
                    <a:pt x="742" y="1507"/>
                    <a:pt x="742" y="1507"/>
                  </a:cubicBezTo>
                  <a:cubicBezTo>
                    <a:pt x="742" y="1505"/>
                    <a:pt x="742" y="1505"/>
                    <a:pt x="742" y="1505"/>
                  </a:cubicBezTo>
                  <a:cubicBezTo>
                    <a:pt x="744" y="1505"/>
                    <a:pt x="744" y="1505"/>
                    <a:pt x="744" y="1505"/>
                  </a:cubicBezTo>
                  <a:cubicBezTo>
                    <a:pt x="747" y="1506"/>
                    <a:pt x="747" y="1506"/>
                    <a:pt x="747" y="1506"/>
                  </a:cubicBezTo>
                  <a:cubicBezTo>
                    <a:pt x="747" y="1503"/>
                    <a:pt x="747" y="1503"/>
                    <a:pt x="747" y="1503"/>
                  </a:cubicBezTo>
                  <a:cubicBezTo>
                    <a:pt x="747" y="1503"/>
                    <a:pt x="747" y="1502"/>
                    <a:pt x="748" y="1502"/>
                  </a:cubicBezTo>
                  <a:cubicBezTo>
                    <a:pt x="749" y="1501"/>
                    <a:pt x="749" y="1501"/>
                    <a:pt x="750" y="1502"/>
                  </a:cubicBezTo>
                  <a:cubicBezTo>
                    <a:pt x="754" y="1507"/>
                    <a:pt x="754" y="1507"/>
                    <a:pt x="754" y="1507"/>
                  </a:cubicBezTo>
                  <a:cubicBezTo>
                    <a:pt x="759" y="1510"/>
                    <a:pt x="759" y="1510"/>
                    <a:pt x="759" y="1510"/>
                  </a:cubicBezTo>
                  <a:cubicBezTo>
                    <a:pt x="764" y="1508"/>
                    <a:pt x="764" y="1508"/>
                    <a:pt x="764" y="1508"/>
                  </a:cubicBezTo>
                  <a:cubicBezTo>
                    <a:pt x="765" y="1508"/>
                    <a:pt x="766" y="1508"/>
                    <a:pt x="766" y="1509"/>
                  </a:cubicBezTo>
                  <a:cubicBezTo>
                    <a:pt x="769" y="1515"/>
                    <a:pt x="769" y="1515"/>
                    <a:pt x="769" y="1515"/>
                  </a:cubicBezTo>
                  <a:cubicBezTo>
                    <a:pt x="769" y="1515"/>
                    <a:pt x="769" y="1515"/>
                    <a:pt x="769" y="1515"/>
                  </a:cubicBezTo>
                  <a:cubicBezTo>
                    <a:pt x="771" y="1520"/>
                    <a:pt x="771" y="1520"/>
                    <a:pt x="771" y="1520"/>
                  </a:cubicBezTo>
                  <a:cubicBezTo>
                    <a:pt x="792" y="1523"/>
                    <a:pt x="774" y="1521"/>
                    <a:pt x="791" y="1526"/>
                  </a:cubicBezTo>
                  <a:cubicBezTo>
                    <a:pt x="796" y="1527"/>
                    <a:pt x="796" y="1527"/>
                    <a:pt x="796" y="1527"/>
                  </a:cubicBezTo>
                  <a:cubicBezTo>
                    <a:pt x="797" y="1528"/>
                    <a:pt x="797" y="1528"/>
                    <a:pt x="797" y="1528"/>
                  </a:cubicBezTo>
                  <a:cubicBezTo>
                    <a:pt x="800" y="1533"/>
                    <a:pt x="800" y="1533"/>
                    <a:pt x="800" y="1533"/>
                  </a:cubicBezTo>
                  <a:cubicBezTo>
                    <a:pt x="802" y="1537"/>
                    <a:pt x="802" y="1537"/>
                    <a:pt x="802" y="1537"/>
                  </a:cubicBezTo>
                  <a:cubicBezTo>
                    <a:pt x="806" y="1534"/>
                    <a:pt x="806" y="1534"/>
                    <a:pt x="806" y="1534"/>
                  </a:cubicBezTo>
                  <a:cubicBezTo>
                    <a:pt x="807" y="1534"/>
                    <a:pt x="807" y="1534"/>
                    <a:pt x="807" y="1534"/>
                  </a:cubicBezTo>
                  <a:cubicBezTo>
                    <a:pt x="813" y="1535"/>
                    <a:pt x="813" y="1535"/>
                    <a:pt x="813" y="1535"/>
                  </a:cubicBezTo>
                  <a:cubicBezTo>
                    <a:pt x="815" y="1536"/>
                    <a:pt x="815" y="1536"/>
                    <a:pt x="815" y="1536"/>
                  </a:cubicBezTo>
                  <a:cubicBezTo>
                    <a:pt x="815" y="1537"/>
                    <a:pt x="815" y="1537"/>
                    <a:pt x="815" y="1537"/>
                  </a:cubicBezTo>
                  <a:cubicBezTo>
                    <a:pt x="812" y="1541"/>
                    <a:pt x="812" y="1541"/>
                    <a:pt x="812" y="1541"/>
                  </a:cubicBezTo>
                  <a:cubicBezTo>
                    <a:pt x="816" y="1543"/>
                    <a:pt x="816" y="1543"/>
                    <a:pt x="816" y="1543"/>
                  </a:cubicBezTo>
                  <a:cubicBezTo>
                    <a:pt x="821" y="1543"/>
                    <a:pt x="821" y="1543"/>
                    <a:pt x="821" y="1543"/>
                  </a:cubicBezTo>
                  <a:cubicBezTo>
                    <a:pt x="826" y="1538"/>
                    <a:pt x="826" y="1538"/>
                    <a:pt x="826" y="1538"/>
                  </a:cubicBezTo>
                  <a:cubicBezTo>
                    <a:pt x="828" y="1538"/>
                    <a:pt x="828" y="1538"/>
                    <a:pt x="828" y="1538"/>
                  </a:cubicBezTo>
                  <a:cubicBezTo>
                    <a:pt x="829" y="1538"/>
                    <a:pt x="829" y="1539"/>
                    <a:pt x="829" y="1539"/>
                  </a:cubicBezTo>
                  <a:cubicBezTo>
                    <a:pt x="828" y="1545"/>
                    <a:pt x="828" y="1545"/>
                    <a:pt x="828" y="1545"/>
                  </a:cubicBezTo>
                  <a:cubicBezTo>
                    <a:pt x="828" y="1546"/>
                    <a:pt x="828" y="1546"/>
                    <a:pt x="828" y="1546"/>
                  </a:cubicBezTo>
                  <a:cubicBezTo>
                    <a:pt x="823" y="1550"/>
                    <a:pt x="823" y="1550"/>
                    <a:pt x="823" y="1550"/>
                  </a:cubicBezTo>
                  <a:cubicBezTo>
                    <a:pt x="825" y="1554"/>
                    <a:pt x="825" y="1554"/>
                    <a:pt x="825" y="1554"/>
                  </a:cubicBezTo>
                  <a:cubicBezTo>
                    <a:pt x="825" y="1555"/>
                    <a:pt x="825" y="1555"/>
                    <a:pt x="825" y="1555"/>
                  </a:cubicBezTo>
                  <a:cubicBezTo>
                    <a:pt x="826" y="1560"/>
                    <a:pt x="826" y="1560"/>
                    <a:pt x="826" y="1560"/>
                  </a:cubicBezTo>
                  <a:cubicBezTo>
                    <a:pt x="828" y="1559"/>
                    <a:pt x="828" y="1559"/>
                    <a:pt x="828" y="1559"/>
                  </a:cubicBezTo>
                  <a:cubicBezTo>
                    <a:pt x="834" y="1559"/>
                    <a:pt x="834" y="1559"/>
                    <a:pt x="834" y="1559"/>
                  </a:cubicBezTo>
                  <a:cubicBezTo>
                    <a:pt x="838" y="1559"/>
                    <a:pt x="838" y="1559"/>
                    <a:pt x="838" y="1559"/>
                  </a:cubicBezTo>
                  <a:cubicBezTo>
                    <a:pt x="838" y="1555"/>
                    <a:pt x="838" y="1555"/>
                    <a:pt x="838" y="1555"/>
                  </a:cubicBezTo>
                  <a:cubicBezTo>
                    <a:pt x="839" y="1553"/>
                    <a:pt x="839" y="1553"/>
                    <a:pt x="839" y="1553"/>
                  </a:cubicBezTo>
                  <a:cubicBezTo>
                    <a:pt x="840" y="1553"/>
                    <a:pt x="840" y="1553"/>
                    <a:pt x="840" y="1553"/>
                  </a:cubicBezTo>
                  <a:cubicBezTo>
                    <a:pt x="843" y="1555"/>
                    <a:pt x="843" y="1555"/>
                    <a:pt x="843" y="1555"/>
                  </a:cubicBezTo>
                  <a:cubicBezTo>
                    <a:pt x="844" y="1555"/>
                    <a:pt x="844" y="1555"/>
                    <a:pt x="844" y="1555"/>
                  </a:cubicBezTo>
                  <a:cubicBezTo>
                    <a:pt x="846" y="1559"/>
                    <a:pt x="846" y="1559"/>
                    <a:pt x="846" y="1559"/>
                  </a:cubicBezTo>
                  <a:cubicBezTo>
                    <a:pt x="850" y="1557"/>
                    <a:pt x="850" y="1557"/>
                    <a:pt x="850" y="1557"/>
                  </a:cubicBezTo>
                  <a:cubicBezTo>
                    <a:pt x="851" y="1557"/>
                    <a:pt x="851" y="1557"/>
                    <a:pt x="851" y="1557"/>
                  </a:cubicBezTo>
                  <a:cubicBezTo>
                    <a:pt x="857" y="1558"/>
                    <a:pt x="857" y="1558"/>
                    <a:pt x="857" y="1558"/>
                  </a:cubicBezTo>
                  <a:cubicBezTo>
                    <a:pt x="862" y="1557"/>
                    <a:pt x="862" y="1557"/>
                    <a:pt x="862" y="1557"/>
                  </a:cubicBezTo>
                  <a:cubicBezTo>
                    <a:pt x="864" y="1558"/>
                    <a:pt x="864" y="1558"/>
                    <a:pt x="864" y="1558"/>
                  </a:cubicBezTo>
                  <a:cubicBezTo>
                    <a:pt x="864" y="1559"/>
                    <a:pt x="864" y="1559"/>
                    <a:pt x="864" y="1559"/>
                  </a:cubicBezTo>
                  <a:cubicBezTo>
                    <a:pt x="863" y="1566"/>
                    <a:pt x="863" y="1566"/>
                    <a:pt x="863" y="1566"/>
                  </a:cubicBezTo>
                  <a:cubicBezTo>
                    <a:pt x="862" y="1566"/>
                    <a:pt x="862" y="1566"/>
                    <a:pt x="862" y="1566"/>
                  </a:cubicBezTo>
                  <a:cubicBezTo>
                    <a:pt x="856" y="1570"/>
                    <a:pt x="856" y="1570"/>
                    <a:pt x="856" y="1570"/>
                  </a:cubicBezTo>
                  <a:cubicBezTo>
                    <a:pt x="855" y="1571"/>
                    <a:pt x="855" y="1571"/>
                    <a:pt x="855" y="1571"/>
                  </a:cubicBezTo>
                  <a:cubicBezTo>
                    <a:pt x="849" y="1569"/>
                    <a:pt x="849" y="1569"/>
                    <a:pt x="849" y="1569"/>
                  </a:cubicBezTo>
                  <a:cubicBezTo>
                    <a:pt x="849" y="1569"/>
                    <a:pt x="849" y="1569"/>
                    <a:pt x="849" y="1569"/>
                  </a:cubicBezTo>
                  <a:cubicBezTo>
                    <a:pt x="848" y="1569"/>
                    <a:pt x="848" y="1569"/>
                    <a:pt x="848" y="1569"/>
                  </a:cubicBezTo>
                  <a:cubicBezTo>
                    <a:pt x="848" y="1569"/>
                    <a:pt x="848" y="1569"/>
                    <a:pt x="848" y="1569"/>
                  </a:cubicBezTo>
                  <a:cubicBezTo>
                    <a:pt x="853" y="1573"/>
                    <a:pt x="853" y="1573"/>
                    <a:pt x="853" y="1573"/>
                  </a:cubicBezTo>
                  <a:cubicBezTo>
                    <a:pt x="858" y="1572"/>
                    <a:pt x="858" y="1572"/>
                    <a:pt x="858" y="1572"/>
                  </a:cubicBezTo>
                  <a:cubicBezTo>
                    <a:pt x="864" y="1572"/>
                    <a:pt x="864" y="1572"/>
                    <a:pt x="864" y="1572"/>
                  </a:cubicBezTo>
                  <a:cubicBezTo>
                    <a:pt x="864" y="1572"/>
                    <a:pt x="864" y="1572"/>
                    <a:pt x="864" y="1572"/>
                  </a:cubicBezTo>
                  <a:cubicBezTo>
                    <a:pt x="870" y="1573"/>
                    <a:pt x="870" y="1573"/>
                    <a:pt x="870" y="1573"/>
                  </a:cubicBezTo>
                  <a:cubicBezTo>
                    <a:pt x="876" y="1573"/>
                    <a:pt x="876" y="1573"/>
                    <a:pt x="876" y="1573"/>
                  </a:cubicBezTo>
                  <a:cubicBezTo>
                    <a:pt x="877" y="1573"/>
                    <a:pt x="877" y="1573"/>
                    <a:pt x="877" y="1573"/>
                  </a:cubicBezTo>
                  <a:cubicBezTo>
                    <a:pt x="883" y="1577"/>
                    <a:pt x="883" y="1577"/>
                    <a:pt x="883" y="1577"/>
                  </a:cubicBezTo>
                  <a:cubicBezTo>
                    <a:pt x="888" y="1578"/>
                    <a:pt x="888" y="1578"/>
                    <a:pt x="888" y="1578"/>
                  </a:cubicBezTo>
                  <a:cubicBezTo>
                    <a:pt x="889" y="1578"/>
                    <a:pt x="889" y="1579"/>
                    <a:pt x="889" y="1580"/>
                  </a:cubicBezTo>
                  <a:cubicBezTo>
                    <a:pt x="889" y="1581"/>
                    <a:pt x="888" y="1581"/>
                    <a:pt x="887" y="1581"/>
                  </a:cubicBezTo>
                  <a:cubicBezTo>
                    <a:pt x="882" y="1581"/>
                    <a:pt x="882" y="1581"/>
                    <a:pt x="882" y="1581"/>
                  </a:cubicBezTo>
                  <a:cubicBezTo>
                    <a:pt x="882" y="1581"/>
                    <a:pt x="882" y="1581"/>
                    <a:pt x="882" y="1581"/>
                  </a:cubicBezTo>
                  <a:cubicBezTo>
                    <a:pt x="879" y="1581"/>
                    <a:pt x="879" y="1581"/>
                    <a:pt x="879" y="1581"/>
                  </a:cubicBezTo>
                  <a:cubicBezTo>
                    <a:pt x="880" y="1584"/>
                    <a:pt x="880" y="1584"/>
                    <a:pt x="880" y="1584"/>
                  </a:cubicBezTo>
                  <a:cubicBezTo>
                    <a:pt x="881" y="1584"/>
                    <a:pt x="881" y="1584"/>
                    <a:pt x="881" y="1584"/>
                  </a:cubicBezTo>
                  <a:cubicBezTo>
                    <a:pt x="883" y="1590"/>
                    <a:pt x="883" y="1590"/>
                    <a:pt x="883" y="1590"/>
                  </a:cubicBezTo>
                  <a:cubicBezTo>
                    <a:pt x="883" y="1592"/>
                    <a:pt x="883" y="1592"/>
                    <a:pt x="883" y="1592"/>
                  </a:cubicBezTo>
                  <a:cubicBezTo>
                    <a:pt x="881" y="1593"/>
                    <a:pt x="881" y="1593"/>
                    <a:pt x="881" y="1593"/>
                  </a:cubicBezTo>
                  <a:cubicBezTo>
                    <a:pt x="877" y="1591"/>
                    <a:pt x="877" y="1591"/>
                    <a:pt x="877" y="1591"/>
                  </a:cubicBezTo>
                  <a:cubicBezTo>
                    <a:pt x="873" y="1594"/>
                    <a:pt x="873" y="1594"/>
                    <a:pt x="873" y="1594"/>
                  </a:cubicBezTo>
                  <a:cubicBezTo>
                    <a:pt x="876" y="1598"/>
                    <a:pt x="876" y="1598"/>
                    <a:pt x="876" y="1598"/>
                  </a:cubicBezTo>
                  <a:cubicBezTo>
                    <a:pt x="876" y="1598"/>
                    <a:pt x="876" y="1598"/>
                    <a:pt x="876" y="1598"/>
                  </a:cubicBezTo>
                  <a:cubicBezTo>
                    <a:pt x="878" y="1604"/>
                    <a:pt x="878" y="1604"/>
                    <a:pt x="878" y="1604"/>
                  </a:cubicBezTo>
                  <a:cubicBezTo>
                    <a:pt x="878" y="1606"/>
                    <a:pt x="878" y="1606"/>
                    <a:pt x="878" y="1606"/>
                  </a:cubicBezTo>
                  <a:cubicBezTo>
                    <a:pt x="877" y="1607"/>
                    <a:pt x="877" y="1607"/>
                    <a:pt x="877" y="1607"/>
                  </a:cubicBezTo>
                  <a:cubicBezTo>
                    <a:pt x="877" y="1607"/>
                    <a:pt x="877" y="1607"/>
                    <a:pt x="877" y="1607"/>
                  </a:cubicBezTo>
                  <a:cubicBezTo>
                    <a:pt x="882" y="1606"/>
                    <a:pt x="882" y="1606"/>
                    <a:pt x="882" y="1606"/>
                  </a:cubicBezTo>
                  <a:cubicBezTo>
                    <a:pt x="884" y="1606"/>
                    <a:pt x="884" y="1606"/>
                    <a:pt x="884" y="1606"/>
                  </a:cubicBezTo>
                  <a:cubicBezTo>
                    <a:pt x="889" y="1611"/>
                    <a:pt x="889" y="1611"/>
                    <a:pt x="889" y="1611"/>
                  </a:cubicBezTo>
                  <a:cubicBezTo>
                    <a:pt x="893" y="1610"/>
                    <a:pt x="893" y="1610"/>
                    <a:pt x="893" y="1610"/>
                  </a:cubicBezTo>
                  <a:cubicBezTo>
                    <a:pt x="898" y="1606"/>
                    <a:pt x="898" y="1606"/>
                    <a:pt x="898" y="1606"/>
                  </a:cubicBezTo>
                  <a:cubicBezTo>
                    <a:pt x="899" y="1606"/>
                    <a:pt x="899" y="1606"/>
                    <a:pt x="899" y="1606"/>
                  </a:cubicBezTo>
                  <a:cubicBezTo>
                    <a:pt x="902" y="1605"/>
                    <a:pt x="902" y="1605"/>
                    <a:pt x="902" y="1605"/>
                  </a:cubicBezTo>
                  <a:cubicBezTo>
                    <a:pt x="903" y="1605"/>
                    <a:pt x="903" y="1605"/>
                    <a:pt x="903" y="1605"/>
                  </a:cubicBezTo>
                  <a:cubicBezTo>
                    <a:pt x="909" y="1606"/>
                    <a:pt x="909" y="1606"/>
                    <a:pt x="909" y="1606"/>
                  </a:cubicBezTo>
                  <a:cubicBezTo>
                    <a:pt x="915" y="1606"/>
                    <a:pt x="915" y="1606"/>
                    <a:pt x="915" y="1606"/>
                  </a:cubicBezTo>
                  <a:cubicBezTo>
                    <a:pt x="915" y="1606"/>
                    <a:pt x="915" y="1606"/>
                    <a:pt x="915" y="1606"/>
                  </a:cubicBezTo>
                  <a:cubicBezTo>
                    <a:pt x="921" y="1610"/>
                    <a:pt x="921" y="1610"/>
                    <a:pt x="921" y="1610"/>
                  </a:cubicBezTo>
                  <a:cubicBezTo>
                    <a:pt x="921" y="1610"/>
                    <a:pt x="921" y="1610"/>
                    <a:pt x="921" y="1610"/>
                  </a:cubicBezTo>
                  <a:cubicBezTo>
                    <a:pt x="927" y="1614"/>
                    <a:pt x="927" y="1614"/>
                    <a:pt x="927" y="1614"/>
                  </a:cubicBezTo>
                  <a:cubicBezTo>
                    <a:pt x="927" y="1615"/>
                    <a:pt x="927" y="1615"/>
                    <a:pt x="927" y="1615"/>
                  </a:cubicBezTo>
                  <a:cubicBezTo>
                    <a:pt x="931" y="1620"/>
                    <a:pt x="931" y="1620"/>
                    <a:pt x="931" y="1620"/>
                  </a:cubicBezTo>
                  <a:cubicBezTo>
                    <a:pt x="936" y="1623"/>
                    <a:pt x="936" y="1623"/>
                    <a:pt x="936" y="1623"/>
                  </a:cubicBezTo>
                  <a:cubicBezTo>
                    <a:pt x="937" y="1624"/>
                    <a:pt x="937" y="1624"/>
                    <a:pt x="937" y="1625"/>
                  </a:cubicBezTo>
                  <a:cubicBezTo>
                    <a:pt x="937" y="1626"/>
                    <a:pt x="936" y="1626"/>
                    <a:pt x="935" y="1626"/>
                  </a:cubicBezTo>
                  <a:cubicBezTo>
                    <a:pt x="930" y="1626"/>
                    <a:pt x="930" y="1626"/>
                    <a:pt x="930" y="1626"/>
                  </a:cubicBezTo>
                  <a:cubicBezTo>
                    <a:pt x="929" y="1625"/>
                    <a:pt x="929" y="1625"/>
                    <a:pt x="929" y="1625"/>
                  </a:cubicBezTo>
                  <a:cubicBezTo>
                    <a:pt x="923" y="1620"/>
                    <a:pt x="923" y="1620"/>
                    <a:pt x="923" y="1620"/>
                  </a:cubicBezTo>
                  <a:cubicBezTo>
                    <a:pt x="923" y="1620"/>
                    <a:pt x="923" y="1620"/>
                    <a:pt x="923" y="1620"/>
                  </a:cubicBezTo>
                  <a:cubicBezTo>
                    <a:pt x="917" y="1615"/>
                    <a:pt x="917" y="1615"/>
                    <a:pt x="917" y="1615"/>
                  </a:cubicBezTo>
                  <a:cubicBezTo>
                    <a:pt x="912" y="1612"/>
                    <a:pt x="912" y="1612"/>
                    <a:pt x="912" y="1612"/>
                  </a:cubicBezTo>
                  <a:cubicBezTo>
                    <a:pt x="907" y="1613"/>
                    <a:pt x="907" y="1613"/>
                    <a:pt x="907" y="1613"/>
                  </a:cubicBezTo>
                  <a:cubicBezTo>
                    <a:pt x="907" y="1613"/>
                    <a:pt x="907" y="1613"/>
                    <a:pt x="907" y="1613"/>
                  </a:cubicBezTo>
                  <a:cubicBezTo>
                    <a:pt x="902" y="1613"/>
                    <a:pt x="902" y="1613"/>
                    <a:pt x="902" y="1613"/>
                  </a:cubicBezTo>
                  <a:cubicBezTo>
                    <a:pt x="901" y="1614"/>
                    <a:pt x="901" y="1614"/>
                    <a:pt x="901" y="1614"/>
                  </a:cubicBezTo>
                  <a:cubicBezTo>
                    <a:pt x="901" y="1619"/>
                    <a:pt x="901" y="1619"/>
                    <a:pt x="901" y="1619"/>
                  </a:cubicBezTo>
                  <a:cubicBezTo>
                    <a:pt x="901" y="1620"/>
                    <a:pt x="901" y="1620"/>
                    <a:pt x="901" y="1620"/>
                  </a:cubicBezTo>
                  <a:cubicBezTo>
                    <a:pt x="898" y="1626"/>
                    <a:pt x="898" y="1626"/>
                    <a:pt x="898" y="1626"/>
                  </a:cubicBezTo>
                  <a:cubicBezTo>
                    <a:pt x="897" y="1627"/>
                    <a:pt x="897" y="1627"/>
                    <a:pt x="897" y="1627"/>
                  </a:cubicBezTo>
                  <a:cubicBezTo>
                    <a:pt x="896" y="1627"/>
                    <a:pt x="896" y="1627"/>
                    <a:pt x="896" y="1627"/>
                  </a:cubicBezTo>
                  <a:cubicBezTo>
                    <a:pt x="897" y="1628"/>
                    <a:pt x="897" y="1628"/>
                    <a:pt x="897" y="1628"/>
                  </a:cubicBezTo>
                  <a:cubicBezTo>
                    <a:pt x="903" y="1630"/>
                    <a:pt x="903" y="1630"/>
                    <a:pt x="903" y="1630"/>
                  </a:cubicBezTo>
                  <a:cubicBezTo>
                    <a:pt x="903" y="1631"/>
                    <a:pt x="903" y="1631"/>
                    <a:pt x="903" y="1631"/>
                  </a:cubicBezTo>
                  <a:cubicBezTo>
                    <a:pt x="910" y="1636"/>
                    <a:pt x="910" y="1636"/>
                    <a:pt x="910" y="1636"/>
                  </a:cubicBezTo>
                  <a:cubicBezTo>
                    <a:pt x="910" y="1637"/>
                    <a:pt x="910" y="1637"/>
                    <a:pt x="910" y="1637"/>
                  </a:cubicBezTo>
                  <a:cubicBezTo>
                    <a:pt x="912" y="1643"/>
                    <a:pt x="912" y="1643"/>
                    <a:pt x="912" y="1643"/>
                  </a:cubicBezTo>
                  <a:cubicBezTo>
                    <a:pt x="912" y="1645"/>
                    <a:pt x="912" y="1645"/>
                    <a:pt x="912" y="1645"/>
                  </a:cubicBezTo>
                  <a:cubicBezTo>
                    <a:pt x="910" y="1645"/>
                    <a:pt x="910" y="1645"/>
                    <a:pt x="910" y="1645"/>
                  </a:cubicBezTo>
                  <a:cubicBezTo>
                    <a:pt x="909" y="1646"/>
                    <a:pt x="909" y="1646"/>
                    <a:pt x="909" y="1646"/>
                  </a:cubicBezTo>
                  <a:cubicBezTo>
                    <a:pt x="908" y="1647"/>
                    <a:pt x="908" y="1647"/>
                    <a:pt x="908" y="1647"/>
                  </a:cubicBezTo>
                  <a:cubicBezTo>
                    <a:pt x="905" y="1653"/>
                    <a:pt x="905" y="1653"/>
                    <a:pt x="905" y="1653"/>
                  </a:cubicBezTo>
                  <a:cubicBezTo>
                    <a:pt x="905" y="1654"/>
                    <a:pt x="905" y="1654"/>
                    <a:pt x="905" y="1654"/>
                  </a:cubicBezTo>
                  <a:cubicBezTo>
                    <a:pt x="900" y="1658"/>
                    <a:pt x="900" y="1658"/>
                    <a:pt x="900" y="1658"/>
                  </a:cubicBezTo>
                  <a:cubicBezTo>
                    <a:pt x="896" y="1663"/>
                    <a:pt x="896" y="1663"/>
                    <a:pt x="896" y="1663"/>
                  </a:cubicBezTo>
                  <a:cubicBezTo>
                    <a:pt x="897" y="1668"/>
                    <a:pt x="897" y="1668"/>
                    <a:pt x="897" y="1668"/>
                  </a:cubicBezTo>
                  <a:cubicBezTo>
                    <a:pt x="902" y="1672"/>
                    <a:pt x="906" y="1679"/>
                    <a:pt x="910" y="1685"/>
                  </a:cubicBezTo>
                  <a:cubicBezTo>
                    <a:pt x="910" y="1685"/>
                    <a:pt x="910" y="1685"/>
                    <a:pt x="910" y="1685"/>
                  </a:cubicBezTo>
                  <a:cubicBezTo>
                    <a:pt x="911" y="1686"/>
                    <a:pt x="911" y="1686"/>
                    <a:pt x="911" y="1686"/>
                  </a:cubicBezTo>
                  <a:cubicBezTo>
                    <a:pt x="913" y="1692"/>
                    <a:pt x="913" y="1692"/>
                    <a:pt x="913" y="1692"/>
                  </a:cubicBezTo>
                  <a:cubicBezTo>
                    <a:pt x="916" y="1698"/>
                    <a:pt x="916" y="1698"/>
                    <a:pt x="916" y="1698"/>
                  </a:cubicBezTo>
                  <a:cubicBezTo>
                    <a:pt x="916" y="1698"/>
                    <a:pt x="916" y="1698"/>
                    <a:pt x="916" y="1698"/>
                  </a:cubicBezTo>
                  <a:cubicBezTo>
                    <a:pt x="917" y="1708"/>
                    <a:pt x="923" y="1717"/>
                    <a:pt x="932" y="1723"/>
                  </a:cubicBezTo>
                  <a:cubicBezTo>
                    <a:pt x="937" y="1724"/>
                    <a:pt x="937" y="1724"/>
                    <a:pt x="937" y="1724"/>
                  </a:cubicBezTo>
                  <a:cubicBezTo>
                    <a:pt x="938" y="1725"/>
                    <a:pt x="938" y="1725"/>
                    <a:pt x="938" y="1725"/>
                  </a:cubicBezTo>
                  <a:cubicBezTo>
                    <a:pt x="943" y="1730"/>
                    <a:pt x="943" y="1730"/>
                    <a:pt x="943" y="1730"/>
                  </a:cubicBezTo>
                  <a:cubicBezTo>
                    <a:pt x="944" y="1731"/>
                    <a:pt x="944" y="1731"/>
                    <a:pt x="944" y="1731"/>
                  </a:cubicBezTo>
                  <a:cubicBezTo>
                    <a:pt x="947" y="1736"/>
                    <a:pt x="947" y="1736"/>
                    <a:pt x="947" y="1736"/>
                  </a:cubicBezTo>
                  <a:cubicBezTo>
                    <a:pt x="952" y="1736"/>
                    <a:pt x="952" y="1736"/>
                    <a:pt x="952" y="1736"/>
                  </a:cubicBezTo>
                  <a:cubicBezTo>
                    <a:pt x="953" y="1737"/>
                    <a:pt x="953" y="1737"/>
                    <a:pt x="953" y="1737"/>
                  </a:cubicBezTo>
                  <a:cubicBezTo>
                    <a:pt x="958" y="1742"/>
                    <a:pt x="958" y="1742"/>
                    <a:pt x="958" y="1742"/>
                  </a:cubicBezTo>
                  <a:cubicBezTo>
                    <a:pt x="959" y="1742"/>
                    <a:pt x="959" y="1742"/>
                    <a:pt x="959" y="1742"/>
                  </a:cubicBezTo>
                  <a:cubicBezTo>
                    <a:pt x="962" y="1746"/>
                    <a:pt x="962" y="1746"/>
                    <a:pt x="962" y="1746"/>
                  </a:cubicBezTo>
                  <a:cubicBezTo>
                    <a:pt x="964" y="1742"/>
                    <a:pt x="964" y="1742"/>
                    <a:pt x="964" y="1742"/>
                  </a:cubicBezTo>
                  <a:cubicBezTo>
                    <a:pt x="965" y="1741"/>
                    <a:pt x="966" y="1741"/>
                    <a:pt x="966" y="1741"/>
                  </a:cubicBezTo>
                  <a:cubicBezTo>
                    <a:pt x="972" y="1743"/>
                    <a:pt x="972" y="1743"/>
                    <a:pt x="972" y="1743"/>
                  </a:cubicBezTo>
                  <a:cubicBezTo>
                    <a:pt x="973" y="1743"/>
                    <a:pt x="973" y="1744"/>
                    <a:pt x="973" y="1745"/>
                  </a:cubicBezTo>
                  <a:cubicBezTo>
                    <a:pt x="973" y="1747"/>
                    <a:pt x="973" y="1747"/>
                    <a:pt x="973" y="1747"/>
                  </a:cubicBezTo>
                  <a:cubicBezTo>
                    <a:pt x="973" y="1748"/>
                    <a:pt x="973" y="1748"/>
                    <a:pt x="973" y="1748"/>
                  </a:cubicBezTo>
                  <a:cubicBezTo>
                    <a:pt x="969" y="1754"/>
                    <a:pt x="969" y="1754"/>
                    <a:pt x="969" y="1754"/>
                  </a:cubicBezTo>
                  <a:cubicBezTo>
                    <a:pt x="969" y="1754"/>
                    <a:pt x="969" y="1754"/>
                    <a:pt x="969" y="1754"/>
                  </a:cubicBezTo>
                  <a:cubicBezTo>
                    <a:pt x="964" y="1759"/>
                    <a:pt x="964" y="1759"/>
                    <a:pt x="964" y="1759"/>
                  </a:cubicBezTo>
                  <a:cubicBezTo>
                    <a:pt x="967" y="1764"/>
                    <a:pt x="967" y="1764"/>
                    <a:pt x="967" y="1764"/>
                  </a:cubicBezTo>
                  <a:cubicBezTo>
                    <a:pt x="967" y="1764"/>
                    <a:pt x="967" y="1764"/>
                    <a:pt x="967" y="1764"/>
                  </a:cubicBezTo>
                  <a:cubicBezTo>
                    <a:pt x="969" y="1770"/>
                    <a:pt x="969" y="1770"/>
                    <a:pt x="969" y="1770"/>
                  </a:cubicBezTo>
                  <a:cubicBezTo>
                    <a:pt x="971" y="1776"/>
                    <a:pt x="971" y="1776"/>
                    <a:pt x="971" y="1776"/>
                  </a:cubicBezTo>
                  <a:cubicBezTo>
                    <a:pt x="971" y="1776"/>
                    <a:pt x="971" y="1776"/>
                    <a:pt x="971" y="1776"/>
                  </a:cubicBezTo>
                  <a:cubicBezTo>
                    <a:pt x="972" y="1782"/>
                    <a:pt x="972" y="1782"/>
                    <a:pt x="972" y="1782"/>
                  </a:cubicBezTo>
                  <a:cubicBezTo>
                    <a:pt x="972" y="1783"/>
                    <a:pt x="972" y="1783"/>
                    <a:pt x="972" y="1783"/>
                  </a:cubicBezTo>
                  <a:cubicBezTo>
                    <a:pt x="970" y="1788"/>
                    <a:pt x="970" y="1788"/>
                    <a:pt x="970" y="1788"/>
                  </a:cubicBezTo>
                  <a:cubicBezTo>
                    <a:pt x="970" y="1794"/>
                    <a:pt x="970" y="1794"/>
                    <a:pt x="970" y="1794"/>
                  </a:cubicBezTo>
                  <a:cubicBezTo>
                    <a:pt x="969" y="1795"/>
                    <a:pt x="969" y="1795"/>
                    <a:pt x="969" y="1795"/>
                  </a:cubicBezTo>
                  <a:cubicBezTo>
                    <a:pt x="964" y="1800"/>
                    <a:pt x="964" y="1800"/>
                    <a:pt x="964" y="1800"/>
                  </a:cubicBezTo>
                  <a:cubicBezTo>
                    <a:pt x="962" y="1805"/>
                    <a:pt x="962" y="1805"/>
                    <a:pt x="962" y="1805"/>
                  </a:cubicBezTo>
                  <a:cubicBezTo>
                    <a:pt x="964" y="1810"/>
                    <a:pt x="964" y="1810"/>
                    <a:pt x="964" y="1810"/>
                  </a:cubicBezTo>
                  <a:cubicBezTo>
                    <a:pt x="967" y="1816"/>
                    <a:pt x="967" y="1816"/>
                    <a:pt x="967" y="1816"/>
                  </a:cubicBezTo>
                  <a:cubicBezTo>
                    <a:pt x="967" y="1817"/>
                    <a:pt x="967" y="1818"/>
                    <a:pt x="966" y="1819"/>
                  </a:cubicBezTo>
                  <a:cubicBezTo>
                    <a:pt x="965" y="1819"/>
                    <a:pt x="964" y="1819"/>
                    <a:pt x="964" y="1818"/>
                  </a:cubicBezTo>
                  <a:cubicBezTo>
                    <a:pt x="960" y="1812"/>
                    <a:pt x="960" y="1812"/>
                    <a:pt x="960" y="1812"/>
                  </a:cubicBezTo>
                  <a:cubicBezTo>
                    <a:pt x="956" y="1810"/>
                    <a:pt x="956" y="1810"/>
                    <a:pt x="956" y="1810"/>
                  </a:cubicBezTo>
                  <a:cubicBezTo>
                    <a:pt x="952" y="1814"/>
                    <a:pt x="952" y="1814"/>
                    <a:pt x="952" y="1814"/>
                  </a:cubicBezTo>
                  <a:cubicBezTo>
                    <a:pt x="951" y="1819"/>
                    <a:pt x="951" y="1819"/>
                    <a:pt x="951" y="1819"/>
                  </a:cubicBezTo>
                  <a:cubicBezTo>
                    <a:pt x="951" y="1819"/>
                    <a:pt x="951" y="1819"/>
                    <a:pt x="951" y="1819"/>
                  </a:cubicBezTo>
                  <a:cubicBezTo>
                    <a:pt x="956" y="1822"/>
                    <a:pt x="956" y="1822"/>
                    <a:pt x="956" y="1822"/>
                  </a:cubicBezTo>
                  <a:cubicBezTo>
                    <a:pt x="957" y="1822"/>
                    <a:pt x="957" y="1822"/>
                    <a:pt x="957" y="1822"/>
                  </a:cubicBezTo>
                  <a:cubicBezTo>
                    <a:pt x="962" y="1825"/>
                    <a:pt x="962" y="1825"/>
                    <a:pt x="962" y="1825"/>
                  </a:cubicBezTo>
                  <a:cubicBezTo>
                    <a:pt x="962" y="1825"/>
                    <a:pt x="962" y="1825"/>
                    <a:pt x="962" y="1825"/>
                  </a:cubicBezTo>
                  <a:cubicBezTo>
                    <a:pt x="968" y="1831"/>
                    <a:pt x="968" y="1831"/>
                    <a:pt x="968" y="1831"/>
                  </a:cubicBezTo>
                  <a:cubicBezTo>
                    <a:pt x="968" y="1832"/>
                    <a:pt x="968" y="1832"/>
                    <a:pt x="968" y="1832"/>
                  </a:cubicBezTo>
                  <a:cubicBezTo>
                    <a:pt x="971" y="1837"/>
                    <a:pt x="971" y="1837"/>
                    <a:pt x="971" y="1837"/>
                  </a:cubicBezTo>
                  <a:cubicBezTo>
                    <a:pt x="981" y="1845"/>
                    <a:pt x="989" y="1854"/>
                    <a:pt x="990" y="1867"/>
                  </a:cubicBezTo>
                  <a:cubicBezTo>
                    <a:pt x="990" y="1868"/>
                    <a:pt x="990" y="1868"/>
                    <a:pt x="990" y="1868"/>
                  </a:cubicBezTo>
                  <a:cubicBezTo>
                    <a:pt x="991" y="1873"/>
                    <a:pt x="991" y="1873"/>
                    <a:pt x="991" y="1873"/>
                  </a:cubicBezTo>
                  <a:cubicBezTo>
                    <a:pt x="991" y="1874"/>
                    <a:pt x="991" y="1874"/>
                    <a:pt x="991" y="1874"/>
                  </a:cubicBezTo>
                  <a:cubicBezTo>
                    <a:pt x="991" y="1875"/>
                    <a:pt x="991" y="1875"/>
                    <a:pt x="991" y="1875"/>
                  </a:cubicBezTo>
                  <a:cubicBezTo>
                    <a:pt x="991" y="1881"/>
                    <a:pt x="991" y="1881"/>
                    <a:pt x="991" y="1881"/>
                  </a:cubicBezTo>
                  <a:cubicBezTo>
                    <a:pt x="991" y="1881"/>
                    <a:pt x="991" y="1881"/>
                    <a:pt x="991" y="1881"/>
                  </a:cubicBezTo>
                  <a:cubicBezTo>
                    <a:pt x="991" y="1887"/>
                    <a:pt x="991" y="1887"/>
                    <a:pt x="991" y="1887"/>
                  </a:cubicBezTo>
                  <a:cubicBezTo>
                    <a:pt x="991" y="1898"/>
                    <a:pt x="991" y="1898"/>
                    <a:pt x="991" y="1898"/>
                  </a:cubicBezTo>
                  <a:cubicBezTo>
                    <a:pt x="992" y="1904"/>
                    <a:pt x="992" y="1904"/>
                    <a:pt x="992" y="1904"/>
                  </a:cubicBezTo>
                  <a:cubicBezTo>
                    <a:pt x="997" y="1909"/>
                    <a:pt x="997" y="1909"/>
                    <a:pt x="997" y="1909"/>
                  </a:cubicBezTo>
                  <a:cubicBezTo>
                    <a:pt x="997" y="1910"/>
                    <a:pt x="997" y="1910"/>
                    <a:pt x="997" y="1910"/>
                  </a:cubicBezTo>
                  <a:cubicBezTo>
                    <a:pt x="999" y="1916"/>
                    <a:pt x="999" y="1916"/>
                    <a:pt x="999" y="1916"/>
                  </a:cubicBezTo>
                  <a:cubicBezTo>
                    <a:pt x="999" y="1916"/>
                    <a:pt x="999" y="1916"/>
                    <a:pt x="999" y="1916"/>
                  </a:cubicBezTo>
                  <a:cubicBezTo>
                    <a:pt x="1000" y="1918"/>
                    <a:pt x="1000" y="1918"/>
                    <a:pt x="1000" y="1918"/>
                  </a:cubicBezTo>
                  <a:cubicBezTo>
                    <a:pt x="1000" y="1919"/>
                    <a:pt x="1000" y="1919"/>
                    <a:pt x="1000" y="1919"/>
                  </a:cubicBezTo>
                  <a:cubicBezTo>
                    <a:pt x="998" y="1924"/>
                    <a:pt x="998" y="1924"/>
                    <a:pt x="998" y="1924"/>
                  </a:cubicBezTo>
                  <a:cubicBezTo>
                    <a:pt x="998" y="1930"/>
                    <a:pt x="998" y="1930"/>
                    <a:pt x="998" y="1930"/>
                  </a:cubicBezTo>
                  <a:cubicBezTo>
                    <a:pt x="998" y="1931"/>
                    <a:pt x="997" y="1932"/>
                    <a:pt x="996" y="1932"/>
                  </a:cubicBezTo>
                  <a:cubicBezTo>
                    <a:pt x="995" y="1932"/>
                    <a:pt x="995" y="1931"/>
                    <a:pt x="994" y="1931"/>
                  </a:cubicBezTo>
                  <a:cubicBezTo>
                    <a:pt x="994" y="1928"/>
                    <a:pt x="994" y="1928"/>
                    <a:pt x="994" y="1928"/>
                  </a:cubicBezTo>
                  <a:cubicBezTo>
                    <a:pt x="994" y="1928"/>
                    <a:pt x="994" y="1928"/>
                    <a:pt x="994" y="1928"/>
                  </a:cubicBezTo>
                  <a:cubicBezTo>
                    <a:pt x="994" y="1922"/>
                    <a:pt x="994" y="1922"/>
                    <a:pt x="994" y="1922"/>
                  </a:cubicBezTo>
                  <a:cubicBezTo>
                    <a:pt x="993" y="1917"/>
                    <a:pt x="993" y="1917"/>
                    <a:pt x="993" y="1917"/>
                  </a:cubicBezTo>
                  <a:cubicBezTo>
                    <a:pt x="992" y="1915"/>
                    <a:pt x="992" y="1915"/>
                    <a:pt x="992" y="1915"/>
                  </a:cubicBezTo>
                  <a:cubicBezTo>
                    <a:pt x="991" y="1915"/>
                    <a:pt x="991" y="1915"/>
                    <a:pt x="991" y="1915"/>
                  </a:cubicBezTo>
                  <a:cubicBezTo>
                    <a:pt x="987" y="1909"/>
                    <a:pt x="987" y="1909"/>
                    <a:pt x="987" y="1909"/>
                  </a:cubicBezTo>
                  <a:cubicBezTo>
                    <a:pt x="987" y="1909"/>
                    <a:pt x="987" y="1909"/>
                    <a:pt x="987" y="1909"/>
                  </a:cubicBezTo>
                  <a:cubicBezTo>
                    <a:pt x="984" y="1903"/>
                    <a:pt x="984" y="1903"/>
                    <a:pt x="984" y="1903"/>
                  </a:cubicBezTo>
                  <a:cubicBezTo>
                    <a:pt x="984" y="1902"/>
                    <a:pt x="984" y="1902"/>
                    <a:pt x="984" y="1902"/>
                  </a:cubicBezTo>
                  <a:cubicBezTo>
                    <a:pt x="983" y="1896"/>
                    <a:pt x="983" y="1896"/>
                    <a:pt x="983" y="1896"/>
                  </a:cubicBezTo>
                  <a:cubicBezTo>
                    <a:pt x="983" y="1896"/>
                    <a:pt x="983" y="1896"/>
                    <a:pt x="983" y="1896"/>
                  </a:cubicBezTo>
                  <a:cubicBezTo>
                    <a:pt x="983" y="1890"/>
                    <a:pt x="983" y="1890"/>
                    <a:pt x="983" y="1890"/>
                  </a:cubicBezTo>
                  <a:cubicBezTo>
                    <a:pt x="983" y="1890"/>
                    <a:pt x="983" y="1890"/>
                    <a:pt x="983" y="1890"/>
                  </a:cubicBezTo>
                  <a:cubicBezTo>
                    <a:pt x="984" y="1884"/>
                    <a:pt x="984" y="1884"/>
                    <a:pt x="984" y="1884"/>
                  </a:cubicBezTo>
                  <a:cubicBezTo>
                    <a:pt x="983" y="1879"/>
                    <a:pt x="983" y="1879"/>
                    <a:pt x="983" y="1879"/>
                  </a:cubicBezTo>
                  <a:cubicBezTo>
                    <a:pt x="983" y="1879"/>
                    <a:pt x="983" y="1879"/>
                    <a:pt x="983" y="1879"/>
                  </a:cubicBezTo>
                  <a:cubicBezTo>
                    <a:pt x="982" y="1873"/>
                    <a:pt x="982" y="1873"/>
                    <a:pt x="982" y="1873"/>
                  </a:cubicBezTo>
                  <a:cubicBezTo>
                    <a:pt x="979" y="1868"/>
                    <a:pt x="979" y="1868"/>
                    <a:pt x="979" y="1868"/>
                  </a:cubicBezTo>
                  <a:cubicBezTo>
                    <a:pt x="974" y="1862"/>
                    <a:pt x="974" y="1862"/>
                    <a:pt x="974" y="1862"/>
                  </a:cubicBezTo>
                  <a:cubicBezTo>
                    <a:pt x="974" y="1861"/>
                    <a:pt x="974" y="1861"/>
                    <a:pt x="974" y="1861"/>
                  </a:cubicBezTo>
                  <a:cubicBezTo>
                    <a:pt x="971" y="1856"/>
                    <a:pt x="971" y="1856"/>
                    <a:pt x="971" y="1856"/>
                  </a:cubicBezTo>
                  <a:cubicBezTo>
                    <a:pt x="966" y="1853"/>
                    <a:pt x="966" y="1853"/>
                    <a:pt x="966" y="1853"/>
                  </a:cubicBezTo>
                  <a:cubicBezTo>
                    <a:pt x="966" y="1852"/>
                    <a:pt x="966" y="1852"/>
                    <a:pt x="966" y="1852"/>
                  </a:cubicBezTo>
                  <a:cubicBezTo>
                    <a:pt x="961" y="1846"/>
                    <a:pt x="961" y="1846"/>
                    <a:pt x="961" y="1846"/>
                  </a:cubicBezTo>
                  <a:cubicBezTo>
                    <a:pt x="961" y="1845"/>
                    <a:pt x="961" y="1845"/>
                    <a:pt x="961" y="1845"/>
                  </a:cubicBezTo>
                  <a:cubicBezTo>
                    <a:pt x="961" y="1843"/>
                    <a:pt x="961" y="1843"/>
                    <a:pt x="961" y="1843"/>
                  </a:cubicBezTo>
                  <a:cubicBezTo>
                    <a:pt x="959" y="1844"/>
                    <a:pt x="959" y="1844"/>
                    <a:pt x="959" y="1844"/>
                  </a:cubicBezTo>
                  <a:cubicBezTo>
                    <a:pt x="956" y="1849"/>
                    <a:pt x="956" y="1849"/>
                    <a:pt x="956" y="1849"/>
                  </a:cubicBezTo>
                  <a:cubicBezTo>
                    <a:pt x="954" y="1855"/>
                    <a:pt x="954" y="1855"/>
                    <a:pt x="954" y="1855"/>
                  </a:cubicBezTo>
                  <a:cubicBezTo>
                    <a:pt x="953" y="1861"/>
                    <a:pt x="953" y="1861"/>
                    <a:pt x="953" y="1861"/>
                  </a:cubicBezTo>
                  <a:cubicBezTo>
                    <a:pt x="952" y="1867"/>
                    <a:pt x="952" y="1867"/>
                    <a:pt x="952" y="1867"/>
                  </a:cubicBezTo>
                  <a:cubicBezTo>
                    <a:pt x="951" y="1873"/>
                    <a:pt x="951" y="1873"/>
                    <a:pt x="951" y="1873"/>
                  </a:cubicBezTo>
                  <a:cubicBezTo>
                    <a:pt x="951" y="1873"/>
                    <a:pt x="951" y="1873"/>
                    <a:pt x="951" y="1873"/>
                  </a:cubicBezTo>
                  <a:cubicBezTo>
                    <a:pt x="949" y="1879"/>
                    <a:pt x="949" y="1879"/>
                    <a:pt x="949" y="1879"/>
                  </a:cubicBezTo>
                  <a:cubicBezTo>
                    <a:pt x="946" y="1889"/>
                    <a:pt x="942" y="1897"/>
                    <a:pt x="940" y="1908"/>
                  </a:cubicBezTo>
                  <a:cubicBezTo>
                    <a:pt x="938" y="1917"/>
                    <a:pt x="934" y="1932"/>
                    <a:pt x="932" y="1943"/>
                  </a:cubicBezTo>
                  <a:cubicBezTo>
                    <a:pt x="935" y="1939"/>
                    <a:pt x="935" y="1939"/>
                    <a:pt x="935" y="1939"/>
                  </a:cubicBezTo>
                  <a:cubicBezTo>
                    <a:pt x="937" y="1938"/>
                    <a:pt x="937" y="1938"/>
                    <a:pt x="937" y="1938"/>
                  </a:cubicBezTo>
                  <a:cubicBezTo>
                    <a:pt x="942" y="1938"/>
                    <a:pt x="942" y="1938"/>
                    <a:pt x="942" y="1938"/>
                  </a:cubicBezTo>
                  <a:cubicBezTo>
                    <a:pt x="944" y="1939"/>
                    <a:pt x="944" y="1939"/>
                    <a:pt x="944" y="1939"/>
                  </a:cubicBezTo>
                  <a:cubicBezTo>
                    <a:pt x="948" y="1945"/>
                    <a:pt x="948" y="1945"/>
                    <a:pt x="948" y="1945"/>
                  </a:cubicBezTo>
                  <a:cubicBezTo>
                    <a:pt x="948" y="1946"/>
                    <a:pt x="948" y="1946"/>
                    <a:pt x="948" y="1946"/>
                  </a:cubicBezTo>
                  <a:cubicBezTo>
                    <a:pt x="949" y="1951"/>
                    <a:pt x="949" y="1951"/>
                    <a:pt x="949" y="1951"/>
                  </a:cubicBezTo>
                  <a:cubicBezTo>
                    <a:pt x="949" y="1953"/>
                    <a:pt x="949" y="1953"/>
                    <a:pt x="949" y="1953"/>
                  </a:cubicBezTo>
                  <a:cubicBezTo>
                    <a:pt x="948" y="1953"/>
                    <a:pt x="948" y="1953"/>
                    <a:pt x="948" y="1953"/>
                  </a:cubicBezTo>
                  <a:cubicBezTo>
                    <a:pt x="942" y="1954"/>
                    <a:pt x="942" y="1954"/>
                    <a:pt x="942" y="1954"/>
                  </a:cubicBezTo>
                  <a:cubicBezTo>
                    <a:pt x="941" y="1954"/>
                    <a:pt x="941" y="1954"/>
                    <a:pt x="941" y="1954"/>
                  </a:cubicBezTo>
                  <a:cubicBezTo>
                    <a:pt x="936" y="1952"/>
                    <a:pt x="936" y="1952"/>
                    <a:pt x="936" y="1952"/>
                  </a:cubicBezTo>
                  <a:cubicBezTo>
                    <a:pt x="934" y="1956"/>
                    <a:pt x="934" y="1956"/>
                    <a:pt x="934" y="1956"/>
                  </a:cubicBezTo>
                  <a:cubicBezTo>
                    <a:pt x="930" y="1963"/>
                    <a:pt x="930" y="1963"/>
                    <a:pt x="930" y="1963"/>
                  </a:cubicBezTo>
                  <a:cubicBezTo>
                    <a:pt x="930" y="1963"/>
                    <a:pt x="930" y="1963"/>
                    <a:pt x="930" y="1963"/>
                  </a:cubicBezTo>
                  <a:cubicBezTo>
                    <a:pt x="926" y="1968"/>
                    <a:pt x="926" y="1968"/>
                    <a:pt x="926" y="1968"/>
                  </a:cubicBezTo>
                  <a:cubicBezTo>
                    <a:pt x="927" y="1973"/>
                    <a:pt x="927" y="1973"/>
                    <a:pt x="927" y="1973"/>
                  </a:cubicBezTo>
                  <a:cubicBezTo>
                    <a:pt x="927" y="1974"/>
                    <a:pt x="927" y="1974"/>
                    <a:pt x="927" y="1974"/>
                  </a:cubicBezTo>
                  <a:cubicBezTo>
                    <a:pt x="925" y="1980"/>
                    <a:pt x="924" y="1987"/>
                    <a:pt x="921" y="1994"/>
                  </a:cubicBezTo>
                  <a:cubicBezTo>
                    <a:pt x="918" y="2010"/>
                    <a:pt x="910" y="2025"/>
                    <a:pt x="906" y="2041"/>
                  </a:cubicBezTo>
                  <a:cubicBezTo>
                    <a:pt x="898" y="2056"/>
                    <a:pt x="897" y="2074"/>
                    <a:pt x="890" y="2082"/>
                  </a:cubicBezTo>
                  <a:cubicBezTo>
                    <a:pt x="885" y="2088"/>
                    <a:pt x="885" y="2088"/>
                    <a:pt x="885" y="2088"/>
                  </a:cubicBezTo>
                  <a:cubicBezTo>
                    <a:pt x="885" y="2089"/>
                    <a:pt x="885" y="2089"/>
                    <a:pt x="885" y="2089"/>
                  </a:cubicBezTo>
                  <a:cubicBezTo>
                    <a:pt x="879" y="2095"/>
                    <a:pt x="879" y="2095"/>
                    <a:pt x="879" y="2095"/>
                  </a:cubicBezTo>
                  <a:cubicBezTo>
                    <a:pt x="875" y="2101"/>
                    <a:pt x="875" y="2101"/>
                    <a:pt x="875" y="2101"/>
                  </a:cubicBezTo>
                  <a:cubicBezTo>
                    <a:pt x="874" y="2102"/>
                    <a:pt x="874" y="2102"/>
                    <a:pt x="874" y="2102"/>
                  </a:cubicBezTo>
                  <a:cubicBezTo>
                    <a:pt x="868" y="2106"/>
                    <a:pt x="868" y="2106"/>
                    <a:pt x="868" y="2106"/>
                  </a:cubicBezTo>
                  <a:cubicBezTo>
                    <a:pt x="867" y="2106"/>
                    <a:pt x="867" y="2106"/>
                    <a:pt x="867" y="2106"/>
                  </a:cubicBezTo>
                  <a:cubicBezTo>
                    <a:pt x="862" y="2106"/>
                    <a:pt x="862" y="2106"/>
                    <a:pt x="862" y="2106"/>
                  </a:cubicBezTo>
                  <a:cubicBezTo>
                    <a:pt x="857" y="2107"/>
                    <a:pt x="857" y="2107"/>
                    <a:pt x="857" y="2107"/>
                  </a:cubicBezTo>
                  <a:cubicBezTo>
                    <a:pt x="856" y="2107"/>
                    <a:pt x="856" y="2107"/>
                    <a:pt x="856" y="2107"/>
                  </a:cubicBezTo>
                  <a:cubicBezTo>
                    <a:pt x="855" y="2107"/>
                    <a:pt x="855" y="2107"/>
                    <a:pt x="855" y="2107"/>
                  </a:cubicBezTo>
                  <a:cubicBezTo>
                    <a:pt x="854" y="2105"/>
                    <a:pt x="854" y="2105"/>
                    <a:pt x="854" y="2105"/>
                  </a:cubicBezTo>
                  <a:cubicBezTo>
                    <a:pt x="855" y="2104"/>
                    <a:pt x="855" y="2104"/>
                    <a:pt x="855" y="2104"/>
                  </a:cubicBezTo>
                  <a:cubicBezTo>
                    <a:pt x="851" y="2105"/>
                    <a:pt x="851" y="2105"/>
                    <a:pt x="851" y="2105"/>
                  </a:cubicBezTo>
                  <a:cubicBezTo>
                    <a:pt x="846" y="2108"/>
                    <a:pt x="846" y="2108"/>
                    <a:pt x="846" y="2108"/>
                  </a:cubicBezTo>
                  <a:cubicBezTo>
                    <a:pt x="845" y="2109"/>
                    <a:pt x="845" y="2109"/>
                    <a:pt x="845" y="2109"/>
                  </a:cubicBezTo>
                  <a:cubicBezTo>
                    <a:pt x="839" y="2109"/>
                    <a:pt x="839" y="2109"/>
                    <a:pt x="839" y="2109"/>
                  </a:cubicBezTo>
                  <a:cubicBezTo>
                    <a:pt x="837" y="2109"/>
                    <a:pt x="837" y="2109"/>
                    <a:pt x="837" y="2109"/>
                  </a:cubicBezTo>
                  <a:cubicBezTo>
                    <a:pt x="837" y="2109"/>
                    <a:pt x="837" y="2109"/>
                    <a:pt x="837" y="2109"/>
                  </a:cubicBezTo>
                  <a:cubicBezTo>
                    <a:pt x="834" y="2109"/>
                    <a:pt x="834" y="2109"/>
                    <a:pt x="834" y="2109"/>
                  </a:cubicBezTo>
                  <a:cubicBezTo>
                    <a:pt x="828" y="2110"/>
                    <a:pt x="828" y="2110"/>
                    <a:pt x="828" y="2110"/>
                  </a:cubicBezTo>
                  <a:cubicBezTo>
                    <a:pt x="828" y="2110"/>
                    <a:pt x="828" y="2110"/>
                    <a:pt x="828" y="2110"/>
                  </a:cubicBezTo>
                  <a:cubicBezTo>
                    <a:pt x="821" y="2110"/>
                    <a:pt x="821" y="2110"/>
                    <a:pt x="821" y="2110"/>
                  </a:cubicBezTo>
                  <a:cubicBezTo>
                    <a:pt x="820" y="2110"/>
                    <a:pt x="820" y="2110"/>
                    <a:pt x="820" y="2110"/>
                  </a:cubicBezTo>
                  <a:cubicBezTo>
                    <a:pt x="815" y="2107"/>
                    <a:pt x="815" y="2107"/>
                    <a:pt x="815" y="2107"/>
                  </a:cubicBezTo>
                  <a:cubicBezTo>
                    <a:pt x="810" y="2108"/>
                    <a:pt x="810" y="2108"/>
                    <a:pt x="810" y="2108"/>
                  </a:cubicBezTo>
                  <a:cubicBezTo>
                    <a:pt x="809" y="2108"/>
                    <a:pt x="809" y="2108"/>
                    <a:pt x="809" y="2108"/>
                  </a:cubicBezTo>
                  <a:cubicBezTo>
                    <a:pt x="803" y="2106"/>
                    <a:pt x="803" y="2106"/>
                    <a:pt x="803" y="2106"/>
                  </a:cubicBezTo>
                  <a:cubicBezTo>
                    <a:pt x="802" y="2106"/>
                    <a:pt x="802" y="2106"/>
                    <a:pt x="802" y="2106"/>
                  </a:cubicBezTo>
                  <a:cubicBezTo>
                    <a:pt x="797" y="2103"/>
                    <a:pt x="797" y="2103"/>
                    <a:pt x="797" y="2103"/>
                  </a:cubicBezTo>
                  <a:cubicBezTo>
                    <a:pt x="796" y="2102"/>
                    <a:pt x="796" y="2102"/>
                    <a:pt x="796" y="2102"/>
                  </a:cubicBezTo>
                  <a:cubicBezTo>
                    <a:pt x="796" y="2101"/>
                    <a:pt x="796" y="2101"/>
                    <a:pt x="796" y="2101"/>
                  </a:cubicBezTo>
                  <a:cubicBezTo>
                    <a:pt x="790" y="2096"/>
                    <a:pt x="790" y="2096"/>
                    <a:pt x="790" y="2096"/>
                  </a:cubicBezTo>
                  <a:cubicBezTo>
                    <a:pt x="784" y="2092"/>
                    <a:pt x="784" y="2092"/>
                    <a:pt x="784" y="2092"/>
                  </a:cubicBezTo>
                  <a:cubicBezTo>
                    <a:pt x="779" y="2089"/>
                    <a:pt x="779" y="2089"/>
                    <a:pt x="779" y="2089"/>
                  </a:cubicBezTo>
                  <a:cubicBezTo>
                    <a:pt x="773" y="2088"/>
                    <a:pt x="773" y="2088"/>
                    <a:pt x="773" y="2088"/>
                  </a:cubicBezTo>
                  <a:cubicBezTo>
                    <a:pt x="772" y="2088"/>
                    <a:pt x="772" y="2088"/>
                    <a:pt x="772" y="2088"/>
                  </a:cubicBezTo>
                  <a:cubicBezTo>
                    <a:pt x="768" y="2082"/>
                    <a:pt x="768" y="2082"/>
                    <a:pt x="768" y="2082"/>
                  </a:cubicBezTo>
                  <a:cubicBezTo>
                    <a:pt x="763" y="2083"/>
                    <a:pt x="763" y="2083"/>
                    <a:pt x="763" y="2083"/>
                  </a:cubicBezTo>
                  <a:cubicBezTo>
                    <a:pt x="762" y="2083"/>
                    <a:pt x="762" y="2083"/>
                    <a:pt x="762" y="2083"/>
                  </a:cubicBezTo>
                  <a:cubicBezTo>
                    <a:pt x="757" y="2082"/>
                    <a:pt x="757" y="2082"/>
                    <a:pt x="757" y="2082"/>
                  </a:cubicBezTo>
                  <a:cubicBezTo>
                    <a:pt x="751" y="2084"/>
                    <a:pt x="751" y="2084"/>
                    <a:pt x="751" y="2084"/>
                  </a:cubicBezTo>
                  <a:cubicBezTo>
                    <a:pt x="751" y="2084"/>
                    <a:pt x="751" y="2084"/>
                    <a:pt x="751" y="2084"/>
                  </a:cubicBezTo>
                  <a:cubicBezTo>
                    <a:pt x="749" y="2084"/>
                    <a:pt x="749" y="2084"/>
                    <a:pt x="749" y="2084"/>
                  </a:cubicBezTo>
                  <a:cubicBezTo>
                    <a:pt x="744" y="2087"/>
                    <a:pt x="744" y="2087"/>
                    <a:pt x="744" y="2087"/>
                  </a:cubicBezTo>
                  <a:cubicBezTo>
                    <a:pt x="744" y="2091"/>
                    <a:pt x="744" y="2091"/>
                    <a:pt x="744" y="2091"/>
                  </a:cubicBezTo>
                  <a:cubicBezTo>
                    <a:pt x="743" y="2093"/>
                    <a:pt x="743" y="2093"/>
                    <a:pt x="743" y="2093"/>
                  </a:cubicBezTo>
                  <a:cubicBezTo>
                    <a:pt x="742" y="2093"/>
                    <a:pt x="742" y="2093"/>
                    <a:pt x="742" y="2093"/>
                  </a:cubicBezTo>
                  <a:cubicBezTo>
                    <a:pt x="739" y="2091"/>
                    <a:pt x="739" y="2091"/>
                    <a:pt x="739" y="2091"/>
                  </a:cubicBezTo>
                  <a:cubicBezTo>
                    <a:pt x="738" y="2091"/>
                    <a:pt x="738" y="2091"/>
                    <a:pt x="738" y="2091"/>
                  </a:cubicBezTo>
                  <a:cubicBezTo>
                    <a:pt x="736" y="2088"/>
                    <a:pt x="736" y="2088"/>
                    <a:pt x="736" y="2088"/>
                  </a:cubicBezTo>
                  <a:cubicBezTo>
                    <a:pt x="731" y="2088"/>
                    <a:pt x="731" y="2088"/>
                    <a:pt x="731" y="2088"/>
                  </a:cubicBezTo>
                  <a:cubicBezTo>
                    <a:pt x="730" y="2087"/>
                    <a:pt x="730" y="2087"/>
                    <a:pt x="730" y="2087"/>
                  </a:cubicBezTo>
                  <a:cubicBezTo>
                    <a:pt x="727" y="2085"/>
                    <a:pt x="727" y="2085"/>
                    <a:pt x="727" y="2085"/>
                  </a:cubicBezTo>
                  <a:cubicBezTo>
                    <a:pt x="721" y="2080"/>
                    <a:pt x="721" y="2080"/>
                    <a:pt x="721" y="2080"/>
                  </a:cubicBezTo>
                  <a:cubicBezTo>
                    <a:pt x="715" y="2077"/>
                    <a:pt x="715" y="2077"/>
                    <a:pt x="715" y="2077"/>
                  </a:cubicBezTo>
                  <a:cubicBezTo>
                    <a:pt x="710" y="2075"/>
                    <a:pt x="710" y="2075"/>
                    <a:pt x="710" y="2075"/>
                  </a:cubicBezTo>
                  <a:cubicBezTo>
                    <a:pt x="704" y="2075"/>
                    <a:pt x="704" y="2075"/>
                    <a:pt x="704" y="2075"/>
                  </a:cubicBezTo>
                  <a:cubicBezTo>
                    <a:pt x="703" y="2074"/>
                    <a:pt x="703" y="2074"/>
                    <a:pt x="703" y="2074"/>
                  </a:cubicBezTo>
                  <a:cubicBezTo>
                    <a:pt x="703" y="2072"/>
                    <a:pt x="703" y="2072"/>
                    <a:pt x="703" y="2072"/>
                  </a:cubicBezTo>
                  <a:cubicBezTo>
                    <a:pt x="705" y="2068"/>
                    <a:pt x="705" y="2068"/>
                    <a:pt x="705" y="2068"/>
                  </a:cubicBezTo>
                  <a:cubicBezTo>
                    <a:pt x="700" y="2064"/>
                    <a:pt x="700" y="2064"/>
                    <a:pt x="700" y="2064"/>
                  </a:cubicBezTo>
                  <a:cubicBezTo>
                    <a:pt x="695" y="2061"/>
                    <a:pt x="695" y="2061"/>
                    <a:pt x="695" y="2061"/>
                  </a:cubicBezTo>
                  <a:cubicBezTo>
                    <a:pt x="689" y="2062"/>
                    <a:pt x="689" y="2062"/>
                    <a:pt x="689" y="2062"/>
                  </a:cubicBezTo>
                  <a:cubicBezTo>
                    <a:pt x="683" y="2064"/>
                    <a:pt x="683" y="2064"/>
                    <a:pt x="683" y="2064"/>
                  </a:cubicBezTo>
                  <a:cubicBezTo>
                    <a:pt x="678" y="2066"/>
                    <a:pt x="678" y="2066"/>
                    <a:pt x="678" y="2066"/>
                  </a:cubicBezTo>
                  <a:cubicBezTo>
                    <a:pt x="677" y="2066"/>
                    <a:pt x="677" y="2066"/>
                    <a:pt x="677" y="2066"/>
                  </a:cubicBezTo>
                  <a:cubicBezTo>
                    <a:pt x="671" y="2066"/>
                    <a:pt x="671" y="2066"/>
                    <a:pt x="671" y="2066"/>
                  </a:cubicBezTo>
                  <a:cubicBezTo>
                    <a:pt x="669" y="2065"/>
                    <a:pt x="669" y="2065"/>
                    <a:pt x="669" y="2065"/>
                  </a:cubicBezTo>
                  <a:cubicBezTo>
                    <a:pt x="670" y="2063"/>
                    <a:pt x="670" y="2063"/>
                    <a:pt x="670" y="2063"/>
                  </a:cubicBezTo>
                  <a:cubicBezTo>
                    <a:pt x="672" y="2061"/>
                    <a:pt x="672" y="2061"/>
                    <a:pt x="672" y="2061"/>
                  </a:cubicBezTo>
                  <a:cubicBezTo>
                    <a:pt x="671" y="2061"/>
                    <a:pt x="671" y="2061"/>
                    <a:pt x="671" y="2061"/>
                  </a:cubicBezTo>
                  <a:cubicBezTo>
                    <a:pt x="670" y="2061"/>
                    <a:pt x="670" y="2061"/>
                    <a:pt x="670" y="2061"/>
                  </a:cubicBezTo>
                  <a:cubicBezTo>
                    <a:pt x="665" y="2061"/>
                    <a:pt x="665" y="2061"/>
                    <a:pt x="665" y="2061"/>
                  </a:cubicBezTo>
                  <a:cubicBezTo>
                    <a:pt x="659" y="2064"/>
                    <a:pt x="659" y="2064"/>
                    <a:pt x="659" y="2064"/>
                  </a:cubicBezTo>
                  <a:cubicBezTo>
                    <a:pt x="659" y="2064"/>
                    <a:pt x="659" y="2064"/>
                    <a:pt x="659" y="2064"/>
                  </a:cubicBezTo>
                  <a:cubicBezTo>
                    <a:pt x="654" y="2067"/>
                    <a:pt x="654" y="2067"/>
                    <a:pt x="654" y="2067"/>
                  </a:cubicBezTo>
                  <a:cubicBezTo>
                    <a:pt x="652" y="2067"/>
                    <a:pt x="652" y="2067"/>
                    <a:pt x="652" y="2067"/>
                  </a:cubicBezTo>
                  <a:cubicBezTo>
                    <a:pt x="651" y="2065"/>
                    <a:pt x="651" y="2065"/>
                    <a:pt x="651" y="2065"/>
                  </a:cubicBezTo>
                  <a:cubicBezTo>
                    <a:pt x="651" y="2062"/>
                    <a:pt x="651" y="2062"/>
                    <a:pt x="651" y="2062"/>
                  </a:cubicBezTo>
                  <a:cubicBezTo>
                    <a:pt x="650" y="2062"/>
                    <a:pt x="650" y="2062"/>
                    <a:pt x="650" y="2062"/>
                  </a:cubicBezTo>
                  <a:cubicBezTo>
                    <a:pt x="644" y="2064"/>
                    <a:pt x="644" y="2064"/>
                    <a:pt x="644" y="2064"/>
                  </a:cubicBezTo>
                  <a:cubicBezTo>
                    <a:pt x="644" y="2064"/>
                    <a:pt x="644" y="2064"/>
                    <a:pt x="644" y="2064"/>
                  </a:cubicBezTo>
                  <a:cubicBezTo>
                    <a:pt x="638" y="2065"/>
                    <a:pt x="638" y="2065"/>
                    <a:pt x="638" y="2065"/>
                  </a:cubicBezTo>
                  <a:cubicBezTo>
                    <a:pt x="638" y="2065"/>
                    <a:pt x="638" y="2065"/>
                    <a:pt x="638" y="2065"/>
                  </a:cubicBezTo>
                  <a:cubicBezTo>
                    <a:pt x="632" y="2064"/>
                    <a:pt x="632" y="2064"/>
                    <a:pt x="632" y="2064"/>
                  </a:cubicBezTo>
                  <a:cubicBezTo>
                    <a:pt x="626" y="2064"/>
                    <a:pt x="626" y="2064"/>
                    <a:pt x="626" y="2064"/>
                  </a:cubicBezTo>
                  <a:cubicBezTo>
                    <a:pt x="625" y="2064"/>
                    <a:pt x="625" y="2064"/>
                    <a:pt x="625" y="2064"/>
                  </a:cubicBezTo>
                  <a:cubicBezTo>
                    <a:pt x="619" y="2062"/>
                    <a:pt x="619" y="2062"/>
                    <a:pt x="619" y="2062"/>
                  </a:cubicBezTo>
                  <a:cubicBezTo>
                    <a:pt x="613" y="2061"/>
                    <a:pt x="613" y="2061"/>
                    <a:pt x="613" y="2061"/>
                  </a:cubicBezTo>
                  <a:cubicBezTo>
                    <a:pt x="608" y="2060"/>
                    <a:pt x="608" y="2060"/>
                    <a:pt x="608" y="2060"/>
                  </a:cubicBezTo>
                  <a:cubicBezTo>
                    <a:pt x="607" y="2059"/>
                    <a:pt x="607" y="2059"/>
                    <a:pt x="607" y="2059"/>
                  </a:cubicBezTo>
                  <a:cubicBezTo>
                    <a:pt x="606" y="2059"/>
                    <a:pt x="606" y="2059"/>
                    <a:pt x="606" y="2059"/>
                  </a:cubicBezTo>
                  <a:cubicBezTo>
                    <a:pt x="601" y="2057"/>
                    <a:pt x="601" y="2057"/>
                    <a:pt x="601" y="2057"/>
                  </a:cubicBezTo>
                  <a:cubicBezTo>
                    <a:pt x="595" y="2056"/>
                    <a:pt x="595" y="2056"/>
                    <a:pt x="595" y="2056"/>
                  </a:cubicBezTo>
                  <a:cubicBezTo>
                    <a:pt x="595" y="2056"/>
                    <a:pt x="595" y="2056"/>
                    <a:pt x="595" y="2056"/>
                  </a:cubicBezTo>
                  <a:cubicBezTo>
                    <a:pt x="589" y="2053"/>
                    <a:pt x="589" y="2053"/>
                    <a:pt x="589" y="2053"/>
                  </a:cubicBezTo>
                  <a:cubicBezTo>
                    <a:pt x="588" y="2053"/>
                    <a:pt x="588" y="2053"/>
                    <a:pt x="588" y="2053"/>
                  </a:cubicBezTo>
                  <a:cubicBezTo>
                    <a:pt x="583" y="2049"/>
                    <a:pt x="583" y="2049"/>
                    <a:pt x="583" y="2049"/>
                  </a:cubicBezTo>
                  <a:cubicBezTo>
                    <a:pt x="577" y="2048"/>
                    <a:pt x="577" y="2048"/>
                    <a:pt x="577" y="2048"/>
                  </a:cubicBezTo>
                  <a:cubicBezTo>
                    <a:pt x="577" y="2048"/>
                    <a:pt x="577" y="2048"/>
                    <a:pt x="577" y="2048"/>
                  </a:cubicBezTo>
                  <a:cubicBezTo>
                    <a:pt x="571" y="2044"/>
                    <a:pt x="571" y="2044"/>
                    <a:pt x="571" y="2044"/>
                  </a:cubicBezTo>
                  <a:cubicBezTo>
                    <a:pt x="565" y="2043"/>
                    <a:pt x="565" y="2043"/>
                    <a:pt x="565" y="2043"/>
                  </a:cubicBezTo>
                  <a:cubicBezTo>
                    <a:pt x="565" y="2043"/>
                    <a:pt x="565" y="2043"/>
                    <a:pt x="565" y="2043"/>
                  </a:cubicBezTo>
                  <a:cubicBezTo>
                    <a:pt x="560" y="2041"/>
                    <a:pt x="560" y="2041"/>
                    <a:pt x="560" y="2041"/>
                  </a:cubicBezTo>
                  <a:cubicBezTo>
                    <a:pt x="559" y="2041"/>
                    <a:pt x="559" y="2041"/>
                    <a:pt x="559" y="2041"/>
                  </a:cubicBezTo>
                  <a:cubicBezTo>
                    <a:pt x="557" y="2039"/>
                    <a:pt x="557" y="2039"/>
                    <a:pt x="557" y="2039"/>
                  </a:cubicBezTo>
                  <a:cubicBezTo>
                    <a:pt x="551" y="2038"/>
                    <a:pt x="551" y="2038"/>
                    <a:pt x="551" y="2038"/>
                  </a:cubicBezTo>
                  <a:cubicBezTo>
                    <a:pt x="550" y="2037"/>
                    <a:pt x="550" y="2037"/>
                    <a:pt x="550" y="2037"/>
                  </a:cubicBezTo>
                  <a:cubicBezTo>
                    <a:pt x="545" y="2034"/>
                    <a:pt x="545" y="2034"/>
                    <a:pt x="545" y="2034"/>
                  </a:cubicBezTo>
                  <a:cubicBezTo>
                    <a:pt x="544" y="2034"/>
                    <a:pt x="544" y="2034"/>
                    <a:pt x="544" y="2034"/>
                  </a:cubicBezTo>
                  <a:cubicBezTo>
                    <a:pt x="540" y="2029"/>
                    <a:pt x="540" y="2029"/>
                    <a:pt x="540" y="2029"/>
                  </a:cubicBezTo>
                  <a:cubicBezTo>
                    <a:pt x="536" y="2027"/>
                    <a:pt x="536" y="2027"/>
                    <a:pt x="536" y="2027"/>
                  </a:cubicBezTo>
                  <a:cubicBezTo>
                    <a:pt x="530" y="2030"/>
                    <a:pt x="530" y="2030"/>
                    <a:pt x="530" y="2030"/>
                  </a:cubicBezTo>
                  <a:cubicBezTo>
                    <a:pt x="528" y="2030"/>
                    <a:pt x="528" y="2030"/>
                    <a:pt x="528" y="2030"/>
                  </a:cubicBezTo>
                  <a:cubicBezTo>
                    <a:pt x="528" y="2028"/>
                    <a:pt x="528" y="2028"/>
                    <a:pt x="528" y="2028"/>
                  </a:cubicBezTo>
                  <a:cubicBezTo>
                    <a:pt x="529" y="2024"/>
                    <a:pt x="529" y="2024"/>
                    <a:pt x="529" y="2024"/>
                  </a:cubicBezTo>
                  <a:cubicBezTo>
                    <a:pt x="519" y="2023"/>
                    <a:pt x="518" y="2022"/>
                    <a:pt x="508" y="2020"/>
                  </a:cubicBezTo>
                  <a:cubicBezTo>
                    <a:pt x="507" y="2019"/>
                    <a:pt x="507" y="2019"/>
                    <a:pt x="507" y="2019"/>
                  </a:cubicBezTo>
                  <a:cubicBezTo>
                    <a:pt x="502" y="2015"/>
                    <a:pt x="502" y="2015"/>
                    <a:pt x="502" y="2015"/>
                  </a:cubicBezTo>
                  <a:cubicBezTo>
                    <a:pt x="501" y="2014"/>
                    <a:pt x="501" y="2014"/>
                    <a:pt x="501" y="2014"/>
                  </a:cubicBezTo>
                  <a:cubicBezTo>
                    <a:pt x="498" y="2008"/>
                    <a:pt x="498" y="2008"/>
                    <a:pt x="498" y="2008"/>
                  </a:cubicBezTo>
                  <a:cubicBezTo>
                    <a:pt x="494" y="2004"/>
                    <a:pt x="494" y="2004"/>
                    <a:pt x="494" y="2004"/>
                  </a:cubicBezTo>
                  <a:cubicBezTo>
                    <a:pt x="490" y="2005"/>
                    <a:pt x="490" y="2005"/>
                    <a:pt x="490" y="2005"/>
                  </a:cubicBezTo>
                  <a:cubicBezTo>
                    <a:pt x="484" y="2009"/>
                    <a:pt x="484" y="2009"/>
                    <a:pt x="484" y="2009"/>
                  </a:cubicBezTo>
                  <a:cubicBezTo>
                    <a:pt x="482" y="2009"/>
                    <a:pt x="482" y="2009"/>
                    <a:pt x="482" y="2009"/>
                  </a:cubicBezTo>
                  <a:cubicBezTo>
                    <a:pt x="477" y="2007"/>
                    <a:pt x="477" y="2007"/>
                    <a:pt x="477" y="2007"/>
                  </a:cubicBezTo>
                  <a:cubicBezTo>
                    <a:pt x="472" y="2009"/>
                    <a:pt x="472" y="2009"/>
                    <a:pt x="472" y="2009"/>
                  </a:cubicBezTo>
                  <a:cubicBezTo>
                    <a:pt x="471" y="2010"/>
                    <a:pt x="471" y="2010"/>
                    <a:pt x="471" y="2010"/>
                  </a:cubicBezTo>
                  <a:cubicBezTo>
                    <a:pt x="466" y="2008"/>
                    <a:pt x="466" y="2008"/>
                    <a:pt x="466" y="2008"/>
                  </a:cubicBezTo>
                  <a:cubicBezTo>
                    <a:pt x="465" y="2008"/>
                    <a:pt x="465" y="2008"/>
                    <a:pt x="465" y="2008"/>
                  </a:cubicBezTo>
                  <a:cubicBezTo>
                    <a:pt x="460" y="2005"/>
                    <a:pt x="460" y="2005"/>
                    <a:pt x="460" y="2005"/>
                  </a:cubicBezTo>
                  <a:cubicBezTo>
                    <a:pt x="454" y="2004"/>
                    <a:pt x="454" y="2004"/>
                    <a:pt x="454" y="2004"/>
                  </a:cubicBezTo>
                  <a:cubicBezTo>
                    <a:pt x="449" y="2005"/>
                    <a:pt x="449" y="2005"/>
                    <a:pt x="449" y="2005"/>
                  </a:cubicBezTo>
                  <a:cubicBezTo>
                    <a:pt x="448" y="2005"/>
                    <a:pt x="448" y="2005"/>
                    <a:pt x="448" y="2005"/>
                  </a:cubicBezTo>
                  <a:cubicBezTo>
                    <a:pt x="442" y="2004"/>
                    <a:pt x="442" y="2004"/>
                    <a:pt x="442" y="2004"/>
                  </a:cubicBezTo>
                  <a:cubicBezTo>
                    <a:pt x="442" y="2004"/>
                    <a:pt x="442" y="2004"/>
                    <a:pt x="442" y="2004"/>
                  </a:cubicBezTo>
                  <a:cubicBezTo>
                    <a:pt x="436" y="2001"/>
                    <a:pt x="436" y="2001"/>
                    <a:pt x="436" y="2001"/>
                  </a:cubicBezTo>
                  <a:cubicBezTo>
                    <a:pt x="430" y="2002"/>
                    <a:pt x="430" y="2002"/>
                    <a:pt x="430" y="2002"/>
                  </a:cubicBezTo>
                  <a:cubicBezTo>
                    <a:pt x="430" y="2002"/>
                    <a:pt x="430" y="2002"/>
                    <a:pt x="430" y="2002"/>
                  </a:cubicBezTo>
                  <a:cubicBezTo>
                    <a:pt x="424" y="2000"/>
                    <a:pt x="424" y="2000"/>
                    <a:pt x="424" y="2000"/>
                  </a:cubicBezTo>
                  <a:cubicBezTo>
                    <a:pt x="424" y="2000"/>
                    <a:pt x="424" y="2000"/>
                    <a:pt x="424" y="2000"/>
                  </a:cubicBezTo>
                  <a:cubicBezTo>
                    <a:pt x="419" y="1998"/>
                    <a:pt x="419" y="1998"/>
                    <a:pt x="419" y="1998"/>
                  </a:cubicBezTo>
                  <a:cubicBezTo>
                    <a:pt x="413" y="1999"/>
                    <a:pt x="413" y="1999"/>
                    <a:pt x="413" y="1999"/>
                  </a:cubicBezTo>
                  <a:cubicBezTo>
                    <a:pt x="412" y="1999"/>
                    <a:pt x="412" y="1999"/>
                    <a:pt x="412" y="1999"/>
                  </a:cubicBezTo>
                  <a:cubicBezTo>
                    <a:pt x="407" y="1996"/>
                    <a:pt x="407" y="1996"/>
                    <a:pt x="407" y="1996"/>
                  </a:cubicBezTo>
                  <a:cubicBezTo>
                    <a:pt x="403" y="1994"/>
                    <a:pt x="403" y="1994"/>
                    <a:pt x="403" y="1994"/>
                  </a:cubicBezTo>
                  <a:cubicBezTo>
                    <a:pt x="402" y="1994"/>
                    <a:pt x="402" y="1994"/>
                    <a:pt x="402" y="1994"/>
                  </a:cubicBezTo>
                  <a:cubicBezTo>
                    <a:pt x="397" y="1992"/>
                    <a:pt x="397" y="1992"/>
                    <a:pt x="397" y="1992"/>
                  </a:cubicBezTo>
                  <a:cubicBezTo>
                    <a:pt x="391" y="1992"/>
                    <a:pt x="391" y="1992"/>
                    <a:pt x="391" y="1992"/>
                  </a:cubicBezTo>
                  <a:cubicBezTo>
                    <a:pt x="387" y="1993"/>
                    <a:pt x="387" y="1993"/>
                    <a:pt x="387" y="1993"/>
                  </a:cubicBezTo>
                  <a:cubicBezTo>
                    <a:pt x="384" y="1999"/>
                    <a:pt x="384" y="1999"/>
                    <a:pt x="384" y="1999"/>
                  </a:cubicBezTo>
                  <a:cubicBezTo>
                    <a:pt x="383" y="1999"/>
                    <a:pt x="383" y="2000"/>
                    <a:pt x="382" y="1999"/>
                  </a:cubicBezTo>
                  <a:cubicBezTo>
                    <a:pt x="381" y="1999"/>
                    <a:pt x="381" y="1999"/>
                    <a:pt x="381" y="1998"/>
                  </a:cubicBezTo>
                  <a:cubicBezTo>
                    <a:pt x="380" y="1995"/>
                    <a:pt x="380" y="1995"/>
                    <a:pt x="380" y="1995"/>
                  </a:cubicBezTo>
                  <a:cubicBezTo>
                    <a:pt x="380" y="1994"/>
                    <a:pt x="380" y="1994"/>
                    <a:pt x="380" y="1994"/>
                  </a:cubicBezTo>
                  <a:cubicBezTo>
                    <a:pt x="382" y="1990"/>
                    <a:pt x="382" y="1990"/>
                    <a:pt x="382" y="1990"/>
                  </a:cubicBezTo>
                  <a:cubicBezTo>
                    <a:pt x="378" y="1989"/>
                    <a:pt x="378" y="1989"/>
                    <a:pt x="378" y="1989"/>
                  </a:cubicBezTo>
                  <a:cubicBezTo>
                    <a:pt x="372" y="1988"/>
                    <a:pt x="372" y="1988"/>
                    <a:pt x="372" y="1988"/>
                  </a:cubicBezTo>
                  <a:cubicBezTo>
                    <a:pt x="371" y="1987"/>
                    <a:pt x="371" y="1987"/>
                    <a:pt x="371" y="1987"/>
                  </a:cubicBezTo>
                  <a:cubicBezTo>
                    <a:pt x="365" y="1985"/>
                    <a:pt x="365" y="1985"/>
                    <a:pt x="365" y="1985"/>
                  </a:cubicBezTo>
                  <a:cubicBezTo>
                    <a:pt x="365" y="1984"/>
                    <a:pt x="365" y="1984"/>
                    <a:pt x="365" y="1984"/>
                  </a:cubicBezTo>
                  <a:cubicBezTo>
                    <a:pt x="360" y="1979"/>
                    <a:pt x="360" y="1979"/>
                    <a:pt x="360" y="1979"/>
                  </a:cubicBezTo>
                  <a:cubicBezTo>
                    <a:pt x="360" y="1978"/>
                    <a:pt x="360" y="1978"/>
                    <a:pt x="360" y="1978"/>
                  </a:cubicBezTo>
                  <a:cubicBezTo>
                    <a:pt x="358" y="1972"/>
                    <a:pt x="358" y="1972"/>
                    <a:pt x="358" y="1972"/>
                  </a:cubicBezTo>
                  <a:cubicBezTo>
                    <a:pt x="354" y="1966"/>
                    <a:pt x="354" y="1966"/>
                    <a:pt x="354" y="1966"/>
                  </a:cubicBezTo>
                  <a:cubicBezTo>
                    <a:pt x="349" y="1961"/>
                    <a:pt x="349" y="1961"/>
                    <a:pt x="349" y="1961"/>
                  </a:cubicBezTo>
                  <a:cubicBezTo>
                    <a:pt x="344" y="1960"/>
                    <a:pt x="344" y="1960"/>
                    <a:pt x="344" y="1960"/>
                  </a:cubicBezTo>
                  <a:cubicBezTo>
                    <a:pt x="339" y="1961"/>
                    <a:pt x="339" y="1961"/>
                    <a:pt x="339" y="1961"/>
                  </a:cubicBezTo>
                  <a:cubicBezTo>
                    <a:pt x="338" y="1961"/>
                    <a:pt x="337" y="1960"/>
                    <a:pt x="337" y="1959"/>
                  </a:cubicBezTo>
                  <a:cubicBezTo>
                    <a:pt x="336" y="1955"/>
                    <a:pt x="336" y="1955"/>
                    <a:pt x="336" y="1955"/>
                  </a:cubicBezTo>
                  <a:cubicBezTo>
                    <a:pt x="331" y="1956"/>
                    <a:pt x="331" y="1956"/>
                    <a:pt x="331" y="1956"/>
                  </a:cubicBezTo>
                  <a:cubicBezTo>
                    <a:pt x="330" y="1956"/>
                    <a:pt x="330" y="1956"/>
                    <a:pt x="330" y="1956"/>
                  </a:cubicBezTo>
                  <a:cubicBezTo>
                    <a:pt x="329" y="1955"/>
                    <a:pt x="329" y="1955"/>
                    <a:pt x="329" y="1955"/>
                  </a:cubicBezTo>
                  <a:cubicBezTo>
                    <a:pt x="329" y="1953"/>
                    <a:pt x="329" y="1953"/>
                    <a:pt x="329" y="1953"/>
                  </a:cubicBezTo>
                  <a:cubicBezTo>
                    <a:pt x="326" y="1954"/>
                    <a:pt x="326" y="1954"/>
                    <a:pt x="326" y="1954"/>
                  </a:cubicBezTo>
                  <a:cubicBezTo>
                    <a:pt x="320" y="1958"/>
                    <a:pt x="320" y="1958"/>
                    <a:pt x="320" y="1958"/>
                  </a:cubicBezTo>
                  <a:cubicBezTo>
                    <a:pt x="319" y="1958"/>
                    <a:pt x="319" y="1958"/>
                    <a:pt x="319" y="1958"/>
                  </a:cubicBezTo>
                  <a:cubicBezTo>
                    <a:pt x="314" y="1959"/>
                    <a:pt x="314" y="1959"/>
                    <a:pt x="314" y="1959"/>
                  </a:cubicBezTo>
                  <a:cubicBezTo>
                    <a:pt x="312" y="1959"/>
                    <a:pt x="312" y="1959"/>
                    <a:pt x="312" y="1959"/>
                  </a:cubicBezTo>
                  <a:cubicBezTo>
                    <a:pt x="312" y="1957"/>
                    <a:pt x="312" y="1957"/>
                    <a:pt x="312" y="1957"/>
                  </a:cubicBezTo>
                  <a:cubicBezTo>
                    <a:pt x="314" y="1952"/>
                    <a:pt x="314" y="1952"/>
                    <a:pt x="314" y="1952"/>
                  </a:cubicBezTo>
                  <a:cubicBezTo>
                    <a:pt x="315" y="1949"/>
                    <a:pt x="315" y="1949"/>
                    <a:pt x="315" y="1949"/>
                  </a:cubicBezTo>
                  <a:cubicBezTo>
                    <a:pt x="300" y="1955"/>
                    <a:pt x="303" y="1947"/>
                    <a:pt x="294" y="1956"/>
                  </a:cubicBezTo>
                  <a:cubicBezTo>
                    <a:pt x="288" y="1960"/>
                    <a:pt x="288" y="1960"/>
                    <a:pt x="288" y="1960"/>
                  </a:cubicBezTo>
                  <a:cubicBezTo>
                    <a:pt x="288" y="1960"/>
                    <a:pt x="288" y="1960"/>
                    <a:pt x="288" y="1960"/>
                  </a:cubicBezTo>
                  <a:cubicBezTo>
                    <a:pt x="282" y="1962"/>
                    <a:pt x="282" y="1962"/>
                    <a:pt x="282" y="1962"/>
                  </a:cubicBezTo>
                  <a:cubicBezTo>
                    <a:pt x="277" y="1965"/>
                    <a:pt x="277" y="1965"/>
                    <a:pt x="277" y="1965"/>
                  </a:cubicBezTo>
                  <a:cubicBezTo>
                    <a:pt x="276" y="1965"/>
                    <a:pt x="276" y="1965"/>
                    <a:pt x="276" y="1965"/>
                  </a:cubicBezTo>
                  <a:cubicBezTo>
                    <a:pt x="270" y="1964"/>
                    <a:pt x="270" y="1964"/>
                    <a:pt x="270" y="1964"/>
                  </a:cubicBezTo>
                  <a:cubicBezTo>
                    <a:pt x="269" y="1968"/>
                    <a:pt x="269" y="1968"/>
                    <a:pt x="269" y="1968"/>
                  </a:cubicBezTo>
                  <a:cubicBezTo>
                    <a:pt x="269" y="1972"/>
                    <a:pt x="269" y="1972"/>
                    <a:pt x="269" y="1972"/>
                  </a:cubicBezTo>
                  <a:cubicBezTo>
                    <a:pt x="272" y="1971"/>
                    <a:pt x="272" y="1971"/>
                    <a:pt x="272" y="1971"/>
                  </a:cubicBezTo>
                  <a:cubicBezTo>
                    <a:pt x="273" y="1971"/>
                    <a:pt x="273" y="1971"/>
                    <a:pt x="273" y="1971"/>
                  </a:cubicBezTo>
                  <a:cubicBezTo>
                    <a:pt x="278" y="1972"/>
                    <a:pt x="278" y="1972"/>
                    <a:pt x="278" y="1972"/>
                  </a:cubicBezTo>
                  <a:cubicBezTo>
                    <a:pt x="278" y="1972"/>
                    <a:pt x="278" y="1972"/>
                    <a:pt x="278" y="1972"/>
                  </a:cubicBezTo>
                  <a:cubicBezTo>
                    <a:pt x="279" y="1971"/>
                    <a:pt x="279" y="1971"/>
                    <a:pt x="279" y="1971"/>
                  </a:cubicBezTo>
                  <a:cubicBezTo>
                    <a:pt x="282" y="1971"/>
                    <a:pt x="282" y="1971"/>
                    <a:pt x="282" y="1971"/>
                  </a:cubicBezTo>
                  <a:cubicBezTo>
                    <a:pt x="283" y="1972"/>
                    <a:pt x="283" y="1972"/>
                    <a:pt x="283" y="1972"/>
                  </a:cubicBezTo>
                  <a:cubicBezTo>
                    <a:pt x="283" y="1974"/>
                    <a:pt x="283" y="1974"/>
                    <a:pt x="283" y="1974"/>
                  </a:cubicBezTo>
                  <a:cubicBezTo>
                    <a:pt x="281" y="1976"/>
                    <a:pt x="281" y="1976"/>
                    <a:pt x="281" y="1976"/>
                  </a:cubicBezTo>
                  <a:cubicBezTo>
                    <a:pt x="281" y="1977"/>
                    <a:pt x="281" y="1977"/>
                    <a:pt x="281" y="1977"/>
                  </a:cubicBezTo>
                  <a:cubicBezTo>
                    <a:pt x="280" y="1977"/>
                    <a:pt x="280" y="1977"/>
                    <a:pt x="280" y="1977"/>
                  </a:cubicBezTo>
                  <a:cubicBezTo>
                    <a:pt x="279" y="1978"/>
                    <a:pt x="279" y="1978"/>
                    <a:pt x="279" y="1978"/>
                  </a:cubicBezTo>
                  <a:cubicBezTo>
                    <a:pt x="273" y="1978"/>
                    <a:pt x="273" y="1978"/>
                    <a:pt x="273" y="1978"/>
                  </a:cubicBezTo>
                  <a:cubicBezTo>
                    <a:pt x="272" y="1978"/>
                    <a:pt x="272" y="1978"/>
                    <a:pt x="272" y="1978"/>
                  </a:cubicBezTo>
                  <a:cubicBezTo>
                    <a:pt x="274" y="1979"/>
                    <a:pt x="274" y="1979"/>
                    <a:pt x="274" y="1979"/>
                  </a:cubicBezTo>
                  <a:cubicBezTo>
                    <a:pt x="280" y="1982"/>
                    <a:pt x="280" y="1982"/>
                    <a:pt x="280" y="1982"/>
                  </a:cubicBezTo>
                  <a:cubicBezTo>
                    <a:pt x="280" y="1982"/>
                    <a:pt x="280" y="1982"/>
                    <a:pt x="280" y="1982"/>
                  </a:cubicBezTo>
                  <a:cubicBezTo>
                    <a:pt x="282" y="1981"/>
                    <a:pt x="282" y="1981"/>
                    <a:pt x="282" y="1981"/>
                  </a:cubicBezTo>
                  <a:cubicBezTo>
                    <a:pt x="283" y="1981"/>
                    <a:pt x="284" y="1982"/>
                    <a:pt x="284" y="1983"/>
                  </a:cubicBezTo>
                  <a:cubicBezTo>
                    <a:pt x="285" y="1984"/>
                    <a:pt x="284" y="1984"/>
                    <a:pt x="283" y="1985"/>
                  </a:cubicBezTo>
                  <a:cubicBezTo>
                    <a:pt x="280" y="1986"/>
                    <a:pt x="280" y="1986"/>
                    <a:pt x="280" y="1986"/>
                  </a:cubicBezTo>
                  <a:cubicBezTo>
                    <a:pt x="279" y="1986"/>
                    <a:pt x="279" y="1986"/>
                    <a:pt x="279" y="1986"/>
                  </a:cubicBezTo>
                  <a:cubicBezTo>
                    <a:pt x="279" y="1986"/>
                    <a:pt x="279" y="1986"/>
                    <a:pt x="279" y="1986"/>
                  </a:cubicBezTo>
                  <a:cubicBezTo>
                    <a:pt x="275" y="1986"/>
                    <a:pt x="275" y="1986"/>
                    <a:pt x="275" y="1986"/>
                  </a:cubicBezTo>
                  <a:cubicBezTo>
                    <a:pt x="272" y="1991"/>
                    <a:pt x="272" y="1991"/>
                    <a:pt x="272" y="1991"/>
                  </a:cubicBezTo>
                  <a:cubicBezTo>
                    <a:pt x="271" y="1992"/>
                    <a:pt x="271" y="1992"/>
                    <a:pt x="271" y="1992"/>
                  </a:cubicBezTo>
                  <a:cubicBezTo>
                    <a:pt x="269" y="1991"/>
                    <a:pt x="269" y="1991"/>
                    <a:pt x="269" y="1991"/>
                  </a:cubicBezTo>
                  <a:cubicBezTo>
                    <a:pt x="266" y="1986"/>
                    <a:pt x="266" y="1986"/>
                    <a:pt x="266" y="1986"/>
                  </a:cubicBezTo>
                  <a:cubicBezTo>
                    <a:pt x="262" y="1984"/>
                    <a:pt x="262" y="1984"/>
                    <a:pt x="262" y="1984"/>
                  </a:cubicBezTo>
                  <a:cubicBezTo>
                    <a:pt x="259" y="1989"/>
                    <a:pt x="259" y="1989"/>
                    <a:pt x="259" y="1989"/>
                  </a:cubicBezTo>
                  <a:cubicBezTo>
                    <a:pt x="257" y="1990"/>
                    <a:pt x="257" y="1990"/>
                    <a:pt x="257" y="1990"/>
                  </a:cubicBezTo>
                  <a:cubicBezTo>
                    <a:pt x="256" y="1989"/>
                    <a:pt x="256" y="1989"/>
                    <a:pt x="256" y="1989"/>
                  </a:cubicBezTo>
                  <a:cubicBezTo>
                    <a:pt x="254" y="1984"/>
                    <a:pt x="254" y="1984"/>
                    <a:pt x="254" y="1984"/>
                  </a:cubicBezTo>
                  <a:cubicBezTo>
                    <a:pt x="250" y="1985"/>
                    <a:pt x="250" y="1985"/>
                    <a:pt x="250" y="1985"/>
                  </a:cubicBezTo>
                  <a:cubicBezTo>
                    <a:pt x="244" y="1989"/>
                    <a:pt x="244" y="1989"/>
                    <a:pt x="244" y="1989"/>
                  </a:cubicBezTo>
                  <a:cubicBezTo>
                    <a:pt x="243" y="1989"/>
                    <a:pt x="243" y="1989"/>
                    <a:pt x="243" y="1989"/>
                  </a:cubicBezTo>
                  <a:cubicBezTo>
                    <a:pt x="237" y="1987"/>
                    <a:pt x="237" y="1987"/>
                    <a:pt x="237" y="1987"/>
                  </a:cubicBezTo>
                  <a:cubicBezTo>
                    <a:pt x="232" y="1988"/>
                    <a:pt x="232" y="1988"/>
                    <a:pt x="232" y="1988"/>
                  </a:cubicBezTo>
                  <a:cubicBezTo>
                    <a:pt x="232" y="1988"/>
                    <a:pt x="232" y="1988"/>
                    <a:pt x="232" y="1988"/>
                  </a:cubicBezTo>
                  <a:cubicBezTo>
                    <a:pt x="226" y="1988"/>
                    <a:pt x="226" y="1988"/>
                    <a:pt x="226" y="1988"/>
                  </a:cubicBezTo>
                  <a:cubicBezTo>
                    <a:pt x="225" y="1988"/>
                    <a:pt x="225" y="1988"/>
                    <a:pt x="225" y="1988"/>
                  </a:cubicBezTo>
                  <a:cubicBezTo>
                    <a:pt x="219" y="1983"/>
                    <a:pt x="219" y="1983"/>
                    <a:pt x="219" y="1983"/>
                  </a:cubicBezTo>
                  <a:cubicBezTo>
                    <a:pt x="214" y="1981"/>
                    <a:pt x="214" y="1981"/>
                    <a:pt x="214" y="1981"/>
                  </a:cubicBezTo>
                  <a:cubicBezTo>
                    <a:pt x="209" y="1984"/>
                    <a:pt x="209" y="1984"/>
                    <a:pt x="209" y="1984"/>
                  </a:cubicBezTo>
                  <a:cubicBezTo>
                    <a:pt x="208" y="1984"/>
                    <a:pt x="208" y="1984"/>
                    <a:pt x="208" y="1984"/>
                  </a:cubicBezTo>
                  <a:cubicBezTo>
                    <a:pt x="205" y="1984"/>
                    <a:pt x="205" y="1984"/>
                    <a:pt x="205" y="1984"/>
                  </a:cubicBezTo>
                  <a:cubicBezTo>
                    <a:pt x="208" y="1987"/>
                    <a:pt x="208" y="1987"/>
                    <a:pt x="208" y="1987"/>
                  </a:cubicBezTo>
                  <a:cubicBezTo>
                    <a:pt x="208" y="1989"/>
                    <a:pt x="208" y="1989"/>
                    <a:pt x="208" y="1989"/>
                  </a:cubicBezTo>
                  <a:cubicBezTo>
                    <a:pt x="207" y="1990"/>
                    <a:pt x="207" y="1990"/>
                    <a:pt x="207" y="1990"/>
                  </a:cubicBezTo>
                  <a:cubicBezTo>
                    <a:pt x="201" y="1989"/>
                    <a:pt x="201" y="1989"/>
                    <a:pt x="201" y="1989"/>
                  </a:cubicBezTo>
                  <a:cubicBezTo>
                    <a:pt x="195" y="1991"/>
                    <a:pt x="195" y="1991"/>
                    <a:pt x="195" y="1991"/>
                  </a:cubicBezTo>
                  <a:cubicBezTo>
                    <a:pt x="195" y="1991"/>
                    <a:pt x="195" y="1991"/>
                    <a:pt x="195" y="1991"/>
                  </a:cubicBezTo>
                  <a:cubicBezTo>
                    <a:pt x="189" y="1992"/>
                    <a:pt x="189" y="1992"/>
                    <a:pt x="189" y="1992"/>
                  </a:cubicBezTo>
                  <a:cubicBezTo>
                    <a:pt x="189" y="1992"/>
                    <a:pt x="189" y="1992"/>
                    <a:pt x="189" y="1992"/>
                  </a:cubicBezTo>
                  <a:cubicBezTo>
                    <a:pt x="183" y="1991"/>
                    <a:pt x="183" y="1991"/>
                    <a:pt x="183" y="1991"/>
                  </a:cubicBezTo>
                  <a:cubicBezTo>
                    <a:pt x="179" y="1993"/>
                    <a:pt x="179" y="1993"/>
                    <a:pt x="179" y="1993"/>
                  </a:cubicBezTo>
                  <a:cubicBezTo>
                    <a:pt x="180" y="1998"/>
                    <a:pt x="180" y="1998"/>
                    <a:pt x="180" y="1998"/>
                  </a:cubicBezTo>
                  <a:cubicBezTo>
                    <a:pt x="180" y="1999"/>
                    <a:pt x="180" y="1999"/>
                    <a:pt x="180" y="1999"/>
                  </a:cubicBezTo>
                  <a:cubicBezTo>
                    <a:pt x="179" y="2000"/>
                    <a:pt x="179" y="2000"/>
                    <a:pt x="179" y="2000"/>
                  </a:cubicBezTo>
                  <a:cubicBezTo>
                    <a:pt x="173" y="2001"/>
                    <a:pt x="173" y="2001"/>
                    <a:pt x="173" y="2001"/>
                  </a:cubicBezTo>
                  <a:cubicBezTo>
                    <a:pt x="169" y="2003"/>
                    <a:pt x="169" y="2003"/>
                    <a:pt x="169" y="2003"/>
                  </a:cubicBezTo>
                  <a:cubicBezTo>
                    <a:pt x="169" y="2008"/>
                    <a:pt x="169" y="2008"/>
                    <a:pt x="169" y="2008"/>
                  </a:cubicBezTo>
                  <a:cubicBezTo>
                    <a:pt x="169" y="2008"/>
                    <a:pt x="169" y="2008"/>
                    <a:pt x="169" y="2008"/>
                  </a:cubicBezTo>
                  <a:cubicBezTo>
                    <a:pt x="168" y="2013"/>
                    <a:pt x="168" y="2013"/>
                    <a:pt x="168" y="2013"/>
                  </a:cubicBezTo>
                  <a:cubicBezTo>
                    <a:pt x="169" y="2018"/>
                    <a:pt x="169" y="2018"/>
                    <a:pt x="169" y="2018"/>
                  </a:cubicBezTo>
                  <a:cubicBezTo>
                    <a:pt x="174" y="2016"/>
                    <a:pt x="174" y="2016"/>
                    <a:pt x="174" y="2016"/>
                  </a:cubicBezTo>
                  <a:cubicBezTo>
                    <a:pt x="174" y="2016"/>
                    <a:pt x="175" y="2017"/>
                    <a:pt x="176" y="2017"/>
                  </a:cubicBezTo>
                  <a:cubicBezTo>
                    <a:pt x="179" y="2023"/>
                    <a:pt x="179" y="2023"/>
                    <a:pt x="179" y="2023"/>
                  </a:cubicBezTo>
                  <a:cubicBezTo>
                    <a:pt x="178" y="2025"/>
                    <a:pt x="178" y="2025"/>
                    <a:pt x="178" y="2025"/>
                  </a:cubicBezTo>
                  <a:cubicBezTo>
                    <a:pt x="176" y="2029"/>
                    <a:pt x="176" y="2029"/>
                    <a:pt x="176" y="2029"/>
                  </a:cubicBezTo>
                  <a:cubicBezTo>
                    <a:pt x="178" y="2034"/>
                    <a:pt x="178" y="2034"/>
                    <a:pt x="178" y="2034"/>
                  </a:cubicBezTo>
                  <a:cubicBezTo>
                    <a:pt x="178" y="2035"/>
                    <a:pt x="178" y="2035"/>
                    <a:pt x="178" y="2035"/>
                  </a:cubicBezTo>
                  <a:cubicBezTo>
                    <a:pt x="175" y="2040"/>
                    <a:pt x="175" y="2040"/>
                    <a:pt x="175" y="2040"/>
                  </a:cubicBezTo>
                  <a:cubicBezTo>
                    <a:pt x="176" y="2043"/>
                    <a:pt x="176" y="2043"/>
                    <a:pt x="176" y="2043"/>
                  </a:cubicBezTo>
                  <a:cubicBezTo>
                    <a:pt x="180" y="2040"/>
                    <a:pt x="180" y="2040"/>
                    <a:pt x="180" y="2040"/>
                  </a:cubicBezTo>
                  <a:cubicBezTo>
                    <a:pt x="181" y="2040"/>
                    <a:pt x="181" y="2040"/>
                    <a:pt x="181" y="2040"/>
                  </a:cubicBezTo>
                  <a:cubicBezTo>
                    <a:pt x="187" y="2040"/>
                    <a:pt x="187" y="2040"/>
                    <a:pt x="187" y="2040"/>
                  </a:cubicBezTo>
                  <a:cubicBezTo>
                    <a:pt x="187" y="2040"/>
                    <a:pt x="187" y="2040"/>
                    <a:pt x="187" y="2040"/>
                  </a:cubicBezTo>
                  <a:cubicBezTo>
                    <a:pt x="193" y="2041"/>
                    <a:pt x="193" y="2041"/>
                    <a:pt x="193" y="2041"/>
                  </a:cubicBezTo>
                  <a:cubicBezTo>
                    <a:pt x="198" y="2039"/>
                    <a:pt x="198" y="2039"/>
                    <a:pt x="198" y="2039"/>
                  </a:cubicBezTo>
                  <a:cubicBezTo>
                    <a:pt x="199" y="2039"/>
                    <a:pt x="199" y="2039"/>
                    <a:pt x="200" y="2040"/>
                  </a:cubicBezTo>
                  <a:cubicBezTo>
                    <a:pt x="200" y="2042"/>
                    <a:pt x="200" y="2042"/>
                    <a:pt x="200" y="2042"/>
                  </a:cubicBezTo>
                  <a:cubicBezTo>
                    <a:pt x="196" y="2047"/>
                    <a:pt x="196" y="2047"/>
                    <a:pt x="196" y="2047"/>
                  </a:cubicBezTo>
                  <a:cubicBezTo>
                    <a:pt x="195" y="2047"/>
                    <a:pt x="195" y="2047"/>
                    <a:pt x="195" y="2047"/>
                  </a:cubicBezTo>
                  <a:cubicBezTo>
                    <a:pt x="189" y="2049"/>
                    <a:pt x="189" y="2049"/>
                    <a:pt x="189" y="2049"/>
                  </a:cubicBezTo>
                  <a:cubicBezTo>
                    <a:pt x="184" y="2051"/>
                    <a:pt x="184" y="2051"/>
                    <a:pt x="184" y="2051"/>
                  </a:cubicBezTo>
                  <a:cubicBezTo>
                    <a:pt x="179" y="2056"/>
                    <a:pt x="179" y="2056"/>
                    <a:pt x="179" y="2056"/>
                  </a:cubicBezTo>
                  <a:cubicBezTo>
                    <a:pt x="176" y="2061"/>
                    <a:pt x="176" y="2061"/>
                    <a:pt x="176" y="2061"/>
                  </a:cubicBezTo>
                  <a:cubicBezTo>
                    <a:pt x="177" y="2066"/>
                    <a:pt x="177" y="2066"/>
                    <a:pt x="177" y="2066"/>
                  </a:cubicBezTo>
                  <a:cubicBezTo>
                    <a:pt x="178" y="2070"/>
                    <a:pt x="178" y="2070"/>
                    <a:pt x="178" y="2070"/>
                  </a:cubicBezTo>
                  <a:cubicBezTo>
                    <a:pt x="182" y="2067"/>
                    <a:pt x="182" y="2067"/>
                    <a:pt x="182" y="2067"/>
                  </a:cubicBezTo>
                  <a:cubicBezTo>
                    <a:pt x="188" y="2062"/>
                    <a:pt x="188" y="2062"/>
                    <a:pt x="188" y="2062"/>
                  </a:cubicBezTo>
                  <a:cubicBezTo>
                    <a:pt x="189" y="2061"/>
                    <a:pt x="189" y="2061"/>
                    <a:pt x="189" y="2061"/>
                  </a:cubicBezTo>
                  <a:cubicBezTo>
                    <a:pt x="193" y="2062"/>
                    <a:pt x="193" y="2062"/>
                    <a:pt x="193" y="2062"/>
                  </a:cubicBezTo>
                  <a:cubicBezTo>
                    <a:pt x="194" y="2058"/>
                    <a:pt x="194" y="2058"/>
                    <a:pt x="194" y="2058"/>
                  </a:cubicBezTo>
                  <a:cubicBezTo>
                    <a:pt x="195" y="2057"/>
                    <a:pt x="195" y="2057"/>
                    <a:pt x="195" y="2057"/>
                  </a:cubicBezTo>
                  <a:cubicBezTo>
                    <a:pt x="197" y="2057"/>
                    <a:pt x="197" y="2057"/>
                    <a:pt x="197" y="2057"/>
                  </a:cubicBezTo>
                  <a:cubicBezTo>
                    <a:pt x="201" y="2062"/>
                    <a:pt x="201" y="2062"/>
                    <a:pt x="201" y="2062"/>
                  </a:cubicBezTo>
                  <a:cubicBezTo>
                    <a:pt x="206" y="2057"/>
                    <a:pt x="206" y="2057"/>
                    <a:pt x="206" y="2057"/>
                  </a:cubicBezTo>
                  <a:cubicBezTo>
                    <a:pt x="208" y="2057"/>
                    <a:pt x="208" y="2057"/>
                    <a:pt x="208" y="2057"/>
                  </a:cubicBezTo>
                  <a:cubicBezTo>
                    <a:pt x="208" y="2058"/>
                    <a:pt x="209" y="2059"/>
                    <a:pt x="208" y="2059"/>
                  </a:cubicBezTo>
                  <a:cubicBezTo>
                    <a:pt x="206" y="2067"/>
                    <a:pt x="199" y="2072"/>
                    <a:pt x="194" y="2077"/>
                  </a:cubicBezTo>
                  <a:cubicBezTo>
                    <a:pt x="193" y="2082"/>
                    <a:pt x="193" y="2082"/>
                    <a:pt x="193" y="2082"/>
                  </a:cubicBezTo>
                  <a:cubicBezTo>
                    <a:pt x="193" y="2084"/>
                    <a:pt x="193" y="2084"/>
                    <a:pt x="193" y="2084"/>
                  </a:cubicBezTo>
                  <a:cubicBezTo>
                    <a:pt x="187" y="2087"/>
                    <a:pt x="187" y="2087"/>
                    <a:pt x="187" y="2087"/>
                  </a:cubicBezTo>
                  <a:cubicBezTo>
                    <a:pt x="186" y="2088"/>
                    <a:pt x="186" y="2088"/>
                    <a:pt x="186" y="2088"/>
                  </a:cubicBezTo>
                  <a:cubicBezTo>
                    <a:pt x="186" y="2088"/>
                    <a:pt x="186" y="2088"/>
                    <a:pt x="186" y="2088"/>
                  </a:cubicBezTo>
                  <a:cubicBezTo>
                    <a:pt x="188" y="2093"/>
                    <a:pt x="188" y="2093"/>
                    <a:pt x="188" y="2093"/>
                  </a:cubicBezTo>
                  <a:cubicBezTo>
                    <a:pt x="192" y="2094"/>
                    <a:pt x="192" y="2094"/>
                    <a:pt x="192" y="2094"/>
                  </a:cubicBezTo>
                  <a:cubicBezTo>
                    <a:pt x="198" y="2091"/>
                    <a:pt x="198" y="2091"/>
                    <a:pt x="198" y="2091"/>
                  </a:cubicBezTo>
                  <a:cubicBezTo>
                    <a:pt x="199" y="2091"/>
                    <a:pt x="199" y="2091"/>
                    <a:pt x="199" y="2091"/>
                  </a:cubicBezTo>
                  <a:cubicBezTo>
                    <a:pt x="205" y="2092"/>
                    <a:pt x="205" y="2092"/>
                    <a:pt x="205" y="2092"/>
                  </a:cubicBezTo>
                  <a:cubicBezTo>
                    <a:pt x="206" y="2092"/>
                    <a:pt x="206" y="2093"/>
                    <a:pt x="206" y="2094"/>
                  </a:cubicBezTo>
                  <a:cubicBezTo>
                    <a:pt x="206" y="2094"/>
                    <a:pt x="206" y="2095"/>
                    <a:pt x="205" y="2095"/>
                  </a:cubicBezTo>
                  <a:cubicBezTo>
                    <a:pt x="201" y="2098"/>
                    <a:pt x="201" y="2098"/>
                    <a:pt x="201" y="2098"/>
                  </a:cubicBezTo>
                  <a:cubicBezTo>
                    <a:pt x="201" y="2098"/>
                    <a:pt x="201" y="2098"/>
                    <a:pt x="201" y="2098"/>
                  </a:cubicBezTo>
                  <a:cubicBezTo>
                    <a:pt x="196" y="2101"/>
                    <a:pt x="196" y="2101"/>
                    <a:pt x="196" y="2101"/>
                  </a:cubicBezTo>
                  <a:cubicBezTo>
                    <a:pt x="195" y="2101"/>
                    <a:pt x="195" y="2101"/>
                    <a:pt x="195" y="2101"/>
                  </a:cubicBezTo>
                  <a:cubicBezTo>
                    <a:pt x="189" y="2102"/>
                    <a:pt x="189" y="2102"/>
                    <a:pt x="189" y="2102"/>
                  </a:cubicBezTo>
                  <a:cubicBezTo>
                    <a:pt x="184" y="2105"/>
                    <a:pt x="184" y="2105"/>
                    <a:pt x="184" y="2105"/>
                  </a:cubicBezTo>
                  <a:cubicBezTo>
                    <a:pt x="183" y="2109"/>
                    <a:pt x="183" y="2109"/>
                    <a:pt x="183" y="2109"/>
                  </a:cubicBezTo>
                  <a:cubicBezTo>
                    <a:pt x="188" y="2110"/>
                    <a:pt x="188" y="2110"/>
                    <a:pt x="188" y="2110"/>
                  </a:cubicBezTo>
                  <a:cubicBezTo>
                    <a:pt x="194" y="2109"/>
                    <a:pt x="194" y="2109"/>
                    <a:pt x="194" y="2109"/>
                  </a:cubicBezTo>
                  <a:cubicBezTo>
                    <a:pt x="194" y="2109"/>
                    <a:pt x="194" y="2109"/>
                    <a:pt x="194" y="2109"/>
                  </a:cubicBezTo>
                  <a:cubicBezTo>
                    <a:pt x="199" y="2109"/>
                    <a:pt x="199" y="2109"/>
                    <a:pt x="199" y="2109"/>
                  </a:cubicBezTo>
                  <a:cubicBezTo>
                    <a:pt x="200" y="2107"/>
                    <a:pt x="200" y="2107"/>
                    <a:pt x="200" y="2107"/>
                  </a:cubicBezTo>
                  <a:cubicBezTo>
                    <a:pt x="200" y="2106"/>
                    <a:pt x="200" y="2106"/>
                    <a:pt x="200" y="2106"/>
                  </a:cubicBezTo>
                  <a:cubicBezTo>
                    <a:pt x="207" y="2103"/>
                    <a:pt x="207" y="2103"/>
                    <a:pt x="207" y="2103"/>
                  </a:cubicBezTo>
                  <a:cubicBezTo>
                    <a:pt x="208" y="2103"/>
                    <a:pt x="208" y="2103"/>
                    <a:pt x="208" y="2103"/>
                  </a:cubicBezTo>
                  <a:cubicBezTo>
                    <a:pt x="209" y="2105"/>
                    <a:pt x="209" y="2105"/>
                    <a:pt x="209" y="2105"/>
                  </a:cubicBezTo>
                  <a:cubicBezTo>
                    <a:pt x="209" y="2105"/>
                    <a:pt x="209" y="2105"/>
                    <a:pt x="209" y="2105"/>
                  </a:cubicBezTo>
                  <a:cubicBezTo>
                    <a:pt x="209" y="2106"/>
                    <a:pt x="209" y="2106"/>
                    <a:pt x="209" y="2106"/>
                  </a:cubicBezTo>
                  <a:cubicBezTo>
                    <a:pt x="207" y="2108"/>
                    <a:pt x="207" y="2108"/>
                    <a:pt x="207" y="2108"/>
                  </a:cubicBezTo>
                  <a:cubicBezTo>
                    <a:pt x="207" y="2109"/>
                    <a:pt x="207" y="2109"/>
                    <a:pt x="207" y="2109"/>
                  </a:cubicBezTo>
                  <a:cubicBezTo>
                    <a:pt x="202" y="2113"/>
                    <a:pt x="196" y="2117"/>
                    <a:pt x="189" y="2119"/>
                  </a:cubicBezTo>
                  <a:cubicBezTo>
                    <a:pt x="184" y="2122"/>
                    <a:pt x="184" y="2122"/>
                    <a:pt x="184" y="2122"/>
                  </a:cubicBezTo>
                  <a:cubicBezTo>
                    <a:pt x="179" y="2128"/>
                    <a:pt x="179" y="2128"/>
                    <a:pt x="179" y="2128"/>
                  </a:cubicBezTo>
                  <a:cubicBezTo>
                    <a:pt x="179" y="2128"/>
                    <a:pt x="179" y="2128"/>
                    <a:pt x="179" y="2128"/>
                  </a:cubicBezTo>
                  <a:cubicBezTo>
                    <a:pt x="173" y="2133"/>
                    <a:pt x="173" y="2133"/>
                    <a:pt x="173" y="2133"/>
                  </a:cubicBezTo>
                  <a:cubicBezTo>
                    <a:pt x="172" y="2138"/>
                    <a:pt x="172" y="2138"/>
                    <a:pt x="172" y="2138"/>
                  </a:cubicBezTo>
                  <a:cubicBezTo>
                    <a:pt x="172" y="2138"/>
                    <a:pt x="172" y="2138"/>
                    <a:pt x="172" y="2138"/>
                  </a:cubicBezTo>
                  <a:cubicBezTo>
                    <a:pt x="171" y="2144"/>
                    <a:pt x="171" y="2144"/>
                    <a:pt x="171" y="2144"/>
                  </a:cubicBezTo>
                  <a:cubicBezTo>
                    <a:pt x="169" y="2150"/>
                    <a:pt x="169" y="2150"/>
                    <a:pt x="169" y="2150"/>
                  </a:cubicBezTo>
                  <a:cubicBezTo>
                    <a:pt x="171" y="2153"/>
                    <a:pt x="171" y="2153"/>
                    <a:pt x="171" y="2153"/>
                  </a:cubicBezTo>
                  <a:cubicBezTo>
                    <a:pt x="175" y="2153"/>
                    <a:pt x="175" y="2153"/>
                    <a:pt x="175" y="2153"/>
                  </a:cubicBezTo>
                  <a:cubicBezTo>
                    <a:pt x="181" y="2149"/>
                    <a:pt x="181" y="2149"/>
                    <a:pt x="181" y="2149"/>
                  </a:cubicBezTo>
                  <a:cubicBezTo>
                    <a:pt x="181" y="2149"/>
                    <a:pt x="182" y="2149"/>
                    <a:pt x="183" y="2150"/>
                  </a:cubicBezTo>
                  <a:cubicBezTo>
                    <a:pt x="183" y="2150"/>
                    <a:pt x="183" y="2150"/>
                    <a:pt x="183" y="2150"/>
                  </a:cubicBezTo>
                  <a:cubicBezTo>
                    <a:pt x="183" y="2151"/>
                    <a:pt x="183" y="2152"/>
                    <a:pt x="182" y="2152"/>
                  </a:cubicBezTo>
                  <a:cubicBezTo>
                    <a:pt x="177" y="2156"/>
                    <a:pt x="177" y="2156"/>
                    <a:pt x="177" y="2156"/>
                  </a:cubicBezTo>
                  <a:cubicBezTo>
                    <a:pt x="176" y="2156"/>
                    <a:pt x="176" y="2156"/>
                    <a:pt x="176" y="2156"/>
                  </a:cubicBezTo>
                  <a:cubicBezTo>
                    <a:pt x="175" y="2156"/>
                    <a:pt x="175" y="2156"/>
                    <a:pt x="175" y="2156"/>
                  </a:cubicBezTo>
                  <a:cubicBezTo>
                    <a:pt x="168" y="2161"/>
                    <a:pt x="163" y="2167"/>
                    <a:pt x="165" y="2179"/>
                  </a:cubicBezTo>
                  <a:cubicBezTo>
                    <a:pt x="168" y="2178"/>
                    <a:pt x="170" y="2180"/>
                    <a:pt x="173" y="2180"/>
                  </a:cubicBezTo>
                  <a:cubicBezTo>
                    <a:pt x="174" y="2180"/>
                    <a:pt x="175" y="2181"/>
                    <a:pt x="175" y="2182"/>
                  </a:cubicBezTo>
                  <a:cubicBezTo>
                    <a:pt x="175" y="2183"/>
                    <a:pt x="174" y="2183"/>
                    <a:pt x="173" y="2183"/>
                  </a:cubicBezTo>
                  <a:cubicBezTo>
                    <a:pt x="172" y="2183"/>
                    <a:pt x="172" y="2183"/>
                    <a:pt x="172" y="2183"/>
                  </a:cubicBezTo>
                  <a:cubicBezTo>
                    <a:pt x="172" y="2183"/>
                    <a:pt x="172" y="2183"/>
                    <a:pt x="172" y="2183"/>
                  </a:cubicBezTo>
                  <a:cubicBezTo>
                    <a:pt x="167" y="2183"/>
                    <a:pt x="167" y="2183"/>
                    <a:pt x="167" y="2183"/>
                  </a:cubicBezTo>
                  <a:cubicBezTo>
                    <a:pt x="166" y="2183"/>
                    <a:pt x="166" y="2183"/>
                    <a:pt x="166" y="2183"/>
                  </a:cubicBezTo>
                  <a:cubicBezTo>
                    <a:pt x="165" y="2192"/>
                    <a:pt x="166" y="2201"/>
                    <a:pt x="164" y="2210"/>
                  </a:cubicBezTo>
                  <a:cubicBezTo>
                    <a:pt x="160" y="2221"/>
                    <a:pt x="164" y="2220"/>
                    <a:pt x="163" y="2228"/>
                  </a:cubicBezTo>
                  <a:cubicBezTo>
                    <a:pt x="163" y="2229"/>
                    <a:pt x="163" y="2229"/>
                    <a:pt x="163" y="2229"/>
                  </a:cubicBezTo>
                  <a:cubicBezTo>
                    <a:pt x="163" y="2235"/>
                    <a:pt x="163" y="2235"/>
                    <a:pt x="163" y="2235"/>
                  </a:cubicBezTo>
                  <a:cubicBezTo>
                    <a:pt x="162" y="2240"/>
                    <a:pt x="162" y="2240"/>
                    <a:pt x="162" y="2240"/>
                  </a:cubicBezTo>
                  <a:cubicBezTo>
                    <a:pt x="162" y="2245"/>
                    <a:pt x="162" y="2245"/>
                    <a:pt x="162" y="2245"/>
                  </a:cubicBezTo>
                  <a:cubicBezTo>
                    <a:pt x="163" y="2245"/>
                    <a:pt x="163" y="2245"/>
                    <a:pt x="163" y="2245"/>
                  </a:cubicBezTo>
                  <a:cubicBezTo>
                    <a:pt x="167" y="2252"/>
                    <a:pt x="167" y="2252"/>
                    <a:pt x="167" y="2252"/>
                  </a:cubicBezTo>
                  <a:cubicBezTo>
                    <a:pt x="167" y="2254"/>
                    <a:pt x="167" y="2254"/>
                    <a:pt x="167" y="2254"/>
                  </a:cubicBezTo>
                  <a:cubicBezTo>
                    <a:pt x="163" y="2258"/>
                    <a:pt x="163" y="2258"/>
                    <a:pt x="163" y="2258"/>
                  </a:cubicBezTo>
                  <a:cubicBezTo>
                    <a:pt x="163" y="2263"/>
                    <a:pt x="163" y="2263"/>
                    <a:pt x="163" y="2263"/>
                  </a:cubicBezTo>
                  <a:cubicBezTo>
                    <a:pt x="163" y="2269"/>
                    <a:pt x="163" y="2269"/>
                    <a:pt x="163" y="2269"/>
                  </a:cubicBezTo>
                  <a:cubicBezTo>
                    <a:pt x="163" y="2270"/>
                    <a:pt x="163" y="2270"/>
                    <a:pt x="163" y="2270"/>
                  </a:cubicBezTo>
                  <a:cubicBezTo>
                    <a:pt x="162" y="2271"/>
                    <a:pt x="162" y="2271"/>
                    <a:pt x="162" y="2271"/>
                  </a:cubicBezTo>
                  <a:cubicBezTo>
                    <a:pt x="162" y="2271"/>
                    <a:pt x="162" y="2271"/>
                    <a:pt x="162" y="2271"/>
                  </a:cubicBezTo>
                  <a:cubicBezTo>
                    <a:pt x="160" y="2277"/>
                    <a:pt x="158" y="2281"/>
                    <a:pt x="155" y="2286"/>
                  </a:cubicBezTo>
                  <a:cubicBezTo>
                    <a:pt x="155" y="2286"/>
                    <a:pt x="156" y="2286"/>
                    <a:pt x="156" y="2286"/>
                  </a:cubicBezTo>
                  <a:cubicBezTo>
                    <a:pt x="157" y="2286"/>
                    <a:pt x="157" y="2287"/>
                    <a:pt x="157" y="2288"/>
                  </a:cubicBezTo>
                  <a:cubicBezTo>
                    <a:pt x="158" y="2294"/>
                    <a:pt x="158" y="2294"/>
                    <a:pt x="158" y="2294"/>
                  </a:cubicBezTo>
                  <a:cubicBezTo>
                    <a:pt x="159" y="2295"/>
                    <a:pt x="158" y="2295"/>
                    <a:pt x="158" y="2296"/>
                  </a:cubicBezTo>
                  <a:cubicBezTo>
                    <a:pt x="153" y="2299"/>
                    <a:pt x="153" y="2299"/>
                    <a:pt x="153" y="2299"/>
                  </a:cubicBezTo>
                  <a:cubicBezTo>
                    <a:pt x="152" y="2303"/>
                    <a:pt x="152" y="2303"/>
                    <a:pt x="152" y="2303"/>
                  </a:cubicBezTo>
                  <a:cubicBezTo>
                    <a:pt x="153" y="2309"/>
                    <a:pt x="153" y="2309"/>
                    <a:pt x="153" y="2309"/>
                  </a:cubicBezTo>
                  <a:cubicBezTo>
                    <a:pt x="152" y="2310"/>
                    <a:pt x="152" y="2310"/>
                    <a:pt x="152" y="2310"/>
                  </a:cubicBezTo>
                  <a:cubicBezTo>
                    <a:pt x="147" y="2316"/>
                    <a:pt x="147" y="2316"/>
                    <a:pt x="147" y="2316"/>
                  </a:cubicBezTo>
                  <a:cubicBezTo>
                    <a:pt x="145" y="2316"/>
                    <a:pt x="145" y="2316"/>
                    <a:pt x="145" y="2316"/>
                  </a:cubicBezTo>
                  <a:cubicBezTo>
                    <a:pt x="144" y="2316"/>
                    <a:pt x="144" y="2316"/>
                    <a:pt x="144" y="2316"/>
                  </a:cubicBezTo>
                  <a:cubicBezTo>
                    <a:pt x="143" y="2314"/>
                    <a:pt x="143" y="2314"/>
                    <a:pt x="143" y="2314"/>
                  </a:cubicBezTo>
                  <a:cubicBezTo>
                    <a:pt x="139" y="2316"/>
                    <a:pt x="139" y="2316"/>
                    <a:pt x="139" y="2316"/>
                  </a:cubicBezTo>
                  <a:cubicBezTo>
                    <a:pt x="137" y="2322"/>
                    <a:pt x="137" y="2322"/>
                    <a:pt x="137" y="2322"/>
                  </a:cubicBezTo>
                  <a:cubicBezTo>
                    <a:pt x="137" y="2322"/>
                    <a:pt x="137" y="2322"/>
                    <a:pt x="137" y="2322"/>
                  </a:cubicBezTo>
                  <a:cubicBezTo>
                    <a:pt x="134" y="2328"/>
                    <a:pt x="134" y="2328"/>
                    <a:pt x="134" y="2328"/>
                  </a:cubicBezTo>
                  <a:cubicBezTo>
                    <a:pt x="133" y="2330"/>
                    <a:pt x="133" y="2330"/>
                    <a:pt x="133" y="2330"/>
                  </a:cubicBezTo>
                  <a:cubicBezTo>
                    <a:pt x="133" y="2330"/>
                    <a:pt x="133" y="2330"/>
                    <a:pt x="133" y="2330"/>
                  </a:cubicBezTo>
                  <a:cubicBezTo>
                    <a:pt x="130" y="2336"/>
                    <a:pt x="130" y="2336"/>
                    <a:pt x="130" y="2336"/>
                  </a:cubicBezTo>
                  <a:cubicBezTo>
                    <a:pt x="127" y="2342"/>
                    <a:pt x="127" y="2342"/>
                    <a:pt x="127" y="2342"/>
                  </a:cubicBezTo>
                  <a:cubicBezTo>
                    <a:pt x="123" y="2349"/>
                    <a:pt x="117" y="2359"/>
                    <a:pt x="112" y="2365"/>
                  </a:cubicBezTo>
                  <a:cubicBezTo>
                    <a:pt x="115" y="2370"/>
                    <a:pt x="115" y="2370"/>
                    <a:pt x="115" y="2370"/>
                  </a:cubicBezTo>
                  <a:cubicBezTo>
                    <a:pt x="115" y="2372"/>
                    <a:pt x="115" y="2372"/>
                    <a:pt x="115" y="2372"/>
                  </a:cubicBezTo>
                  <a:cubicBezTo>
                    <a:pt x="114" y="2375"/>
                    <a:pt x="114" y="2375"/>
                    <a:pt x="114" y="2375"/>
                  </a:cubicBezTo>
                  <a:cubicBezTo>
                    <a:pt x="114" y="2375"/>
                    <a:pt x="114" y="2375"/>
                    <a:pt x="114" y="2375"/>
                  </a:cubicBezTo>
                  <a:cubicBezTo>
                    <a:pt x="112" y="2378"/>
                    <a:pt x="112" y="2378"/>
                    <a:pt x="112" y="2378"/>
                  </a:cubicBezTo>
                  <a:cubicBezTo>
                    <a:pt x="112" y="2378"/>
                    <a:pt x="112" y="2378"/>
                    <a:pt x="112" y="2378"/>
                  </a:cubicBezTo>
                  <a:cubicBezTo>
                    <a:pt x="108" y="2385"/>
                    <a:pt x="108" y="2385"/>
                    <a:pt x="108" y="2385"/>
                  </a:cubicBezTo>
                  <a:cubicBezTo>
                    <a:pt x="104" y="2391"/>
                    <a:pt x="100" y="2396"/>
                    <a:pt x="96" y="2403"/>
                  </a:cubicBezTo>
                  <a:cubicBezTo>
                    <a:pt x="89" y="2414"/>
                    <a:pt x="83" y="2420"/>
                    <a:pt x="77" y="2432"/>
                  </a:cubicBezTo>
                  <a:cubicBezTo>
                    <a:pt x="74" y="2438"/>
                    <a:pt x="74" y="2438"/>
                    <a:pt x="74" y="2438"/>
                  </a:cubicBezTo>
                  <a:cubicBezTo>
                    <a:pt x="74" y="2439"/>
                    <a:pt x="74" y="2439"/>
                    <a:pt x="74" y="2439"/>
                  </a:cubicBezTo>
                  <a:cubicBezTo>
                    <a:pt x="68" y="2445"/>
                    <a:pt x="68" y="2445"/>
                    <a:pt x="68" y="2445"/>
                  </a:cubicBezTo>
                  <a:cubicBezTo>
                    <a:pt x="67" y="2445"/>
                    <a:pt x="67" y="2445"/>
                    <a:pt x="67" y="2445"/>
                  </a:cubicBezTo>
                  <a:cubicBezTo>
                    <a:pt x="62" y="2447"/>
                    <a:pt x="62" y="2447"/>
                    <a:pt x="62" y="2447"/>
                  </a:cubicBezTo>
                  <a:cubicBezTo>
                    <a:pt x="57" y="2452"/>
                    <a:pt x="57" y="2452"/>
                    <a:pt x="57" y="2452"/>
                  </a:cubicBezTo>
                  <a:cubicBezTo>
                    <a:pt x="59" y="2456"/>
                    <a:pt x="59" y="2456"/>
                    <a:pt x="59" y="2456"/>
                  </a:cubicBezTo>
                  <a:cubicBezTo>
                    <a:pt x="59" y="2458"/>
                    <a:pt x="59" y="2458"/>
                    <a:pt x="59" y="2458"/>
                  </a:cubicBezTo>
                  <a:cubicBezTo>
                    <a:pt x="57" y="2458"/>
                    <a:pt x="57" y="2458"/>
                    <a:pt x="57" y="2458"/>
                  </a:cubicBezTo>
                  <a:cubicBezTo>
                    <a:pt x="51" y="2455"/>
                    <a:pt x="51" y="2455"/>
                    <a:pt x="51" y="2455"/>
                  </a:cubicBezTo>
                  <a:cubicBezTo>
                    <a:pt x="46" y="2457"/>
                    <a:pt x="46" y="2457"/>
                    <a:pt x="46" y="2457"/>
                  </a:cubicBezTo>
                  <a:cubicBezTo>
                    <a:pt x="41" y="2460"/>
                    <a:pt x="41" y="2460"/>
                    <a:pt x="41" y="2460"/>
                  </a:cubicBezTo>
                  <a:cubicBezTo>
                    <a:pt x="42" y="2466"/>
                    <a:pt x="42" y="2466"/>
                    <a:pt x="42" y="2466"/>
                  </a:cubicBezTo>
                  <a:cubicBezTo>
                    <a:pt x="42" y="2467"/>
                    <a:pt x="42" y="2467"/>
                    <a:pt x="42" y="2467"/>
                  </a:cubicBezTo>
                  <a:cubicBezTo>
                    <a:pt x="41" y="2468"/>
                    <a:pt x="41" y="2468"/>
                    <a:pt x="41" y="2468"/>
                  </a:cubicBezTo>
                  <a:cubicBezTo>
                    <a:pt x="40" y="2473"/>
                    <a:pt x="40" y="2473"/>
                    <a:pt x="40" y="2473"/>
                  </a:cubicBezTo>
                  <a:cubicBezTo>
                    <a:pt x="40" y="2474"/>
                    <a:pt x="40" y="2474"/>
                    <a:pt x="40" y="2474"/>
                  </a:cubicBezTo>
                  <a:cubicBezTo>
                    <a:pt x="36" y="2480"/>
                    <a:pt x="36" y="2480"/>
                    <a:pt x="36" y="2480"/>
                  </a:cubicBezTo>
                  <a:cubicBezTo>
                    <a:pt x="36" y="2480"/>
                    <a:pt x="36" y="2480"/>
                    <a:pt x="36" y="2480"/>
                  </a:cubicBezTo>
                  <a:cubicBezTo>
                    <a:pt x="31" y="2485"/>
                    <a:pt x="31" y="2485"/>
                    <a:pt x="31" y="2485"/>
                  </a:cubicBezTo>
                  <a:cubicBezTo>
                    <a:pt x="27" y="2491"/>
                    <a:pt x="27" y="2491"/>
                    <a:pt x="27" y="2491"/>
                  </a:cubicBezTo>
                  <a:cubicBezTo>
                    <a:pt x="24" y="2504"/>
                    <a:pt x="24" y="2511"/>
                    <a:pt x="13" y="2521"/>
                  </a:cubicBezTo>
                  <a:cubicBezTo>
                    <a:pt x="0" y="2541"/>
                    <a:pt x="24" y="2539"/>
                    <a:pt x="35" y="2542"/>
                  </a:cubicBezTo>
                  <a:cubicBezTo>
                    <a:pt x="40" y="2542"/>
                    <a:pt x="40" y="2542"/>
                    <a:pt x="40" y="2542"/>
                  </a:cubicBezTo>
                  <a:cubicBezTo>
                    <a:pt x="45" y="2538"/>
                    <a:pt x="45" y="2538"/>
                    <a:pt x="45" y="2538"/>
                  </a:cubicBezTo>
                  <a:cubicBezTo>
                    <a:pt x="46" y="2533"/>
                    <a:pt x="46" y="2533"/>
                    <a:pt x="46" y="2533"/>
                  </a:cubicBezTo>
                  <a:cubicBezTo>
                    <a:pt x="47" y="2532"/>
                    <a:pt x="47" y="2532"/>
                    <a:pt x="47" y="2532"/>
                  </a:cubicBezTo>
                  <a:cubicBezTo>
                    <a:pt x="51" y="2527"/>
                    <a:pt x="51" y="2527"/>
                    <a:pt x="51" y="2527"/>
                  </a:cubicBezTo>
                  <a:cubicBezTo>
                    <a:pt x="51" y="2526"/>
                    <a:pt x="51" y="2526"/>
                    <a:pt x="51" y="2526"/>
                  </a:cubicBezTo>
                  <a:cubicBezTo>
                    <a:pt x="57" y="2523"/>
                    <a:pt x="57" y="2523"/>
                    <a:pt x="57" y="2523"/>
                  </a:cubicBezTo>
                  <a:cubicBezTo>
                    <a:pt x="61" y="2517"/>
                    <a:pt x="61" y="2517"/>
                    <a:pt x="61" y="2517"/>
                  </a:cubicBezTo>
                  <a:cubicBezTo>
                    <a:pt x="62" y="2516"/>
                    <a:pt x="63" y="2516"/>
                    <a:pt x="64" y="2517"/>
                  </a:cubicBezTo>
                  <a:cubicBezTo>
                    <a:pt x="64" y="2517"/>
                    <a:pt x="65" y="2518"/>
                    <a:pt x="64" y="2519"/>
                  </a:cubicBezTo>
                  <a:cubicBezTo>
                    <a:pt x="63" y="2521"/>
                    <a:pt x="63" y="2521"/>
                    <a:pt x="63" y="2521"/>
                  </a:cubicBezTo>
                  <a:cubicBezTo>
                    <a:pt x="63" y="2526"/>
                    <a:pt x="63" y="2526"/>
                    <a:pt x="63" y="2526"/>
                  </a:cubicBezTo>
                  <a:cubicBezTo>
                    <a:pt x="64" y="2532"/>
                    <a:pt x="64" y="2532"/>
                    <a:pt x="64" y="2532"/>
                  </a:cubicBezTo>
                  <a:cubicBezTo>
                    <a:pt x="65" y="2536"/>
                    <a:pt x="65" y="2536"/>
                    <a:pt x="65" y="2536"/>
                  </a:cubicBezTo>
                  <a:cubicBezTo>
                    <a:pt x="65" y="2536"/>
                    <a:pt x="65" y="2536"/>
                    <a:pt x="65" y="2536"/>
                  </a:cubicBezTo>
                  <a:cubicBezTo>
                    <a:pt x="64" y="2543"/>
                    <a:pt x="64" y="2543"/>
                    <a:pt x="64" y="2543"/>
                  </a:cubicBezTo>
                  <a:cubicBezTo>
                    <a:pt x="64" y="2543"/>
                    <a:pt x="64" y="2544"/>
                    <a:pt x="63" y="2544"/>
                  </a:cubicBezTo>
                  <a:cubicBezTo>
                    <a:pt x="57" y="2545"/>
                    <a:pt x="57" y="2545"/>
                    <a:pt x="57" y="2545"/>
                  </a:cubicBezTo>
                  <a:cubicBezTo>
                    <a:pt x="54" y="2545"/>
                    <a:pt x="54" y="2545"/>
                    <a:pt x="54" y="2545"/>
                  </a:cubicBezTo>
                  <a:cubicBezTo>
                    <a:pt x="58" y="2548"/>
                    <a:pt x="58" y="2548"/>
                    <a:pt x="58" y="2548"/>
                  </a:cubicBezTo>
                  <a:cubicBezTo>
                    <a:pt x="58" y="2550"/>
                    <a:pt x="58" y="2550"/>
                    <a:pt x="58" y="2550"/>
                  </a:cubicBezTo>
                  <a:cubicBezTo>
                    <a:pt x="57" y="2551"/>
                    <a:pt x="57" y="2551"/>
                    <a:pt x="57" y="2551"/>
                  </a:cubicBezTo>
                  <a:cubicBezTo>
                    <a:pt x="51" y="2555"/>
                    <a:pt x="51" y="2555"/>
                    <a:pt x="51" y="2555"/>
                  </a:cubicBezTo>
                  <a:cubicBezTo>
                    <a:pt x="50" y="2555"/>
                    <a:pt x="50" y="2555"/>
                    <a:pt x="50" y="2555"/>
                  </a:cubicBezTo>
                  <a:cubicBezTo>
                    <a:pt x="47" y="2554"/>
                    <a:pt x="47" y="2554"/>
                    <a:pt x="47" y="2554"/>
                  </a:cubicBezTo>
                  <a:cubicBezTo>
                    <a:pt x="48" y="2556"/>
                    <a:pt x="48" y="2556"/>
                    <a:pt x="48" y="2556"/>
                  </a:cubicBezTo>
                  <a:cubicBezTo>
                    <a:pt x="47" y="2558"/>
                    <a:pt x="47" y="2558"/>
                    <a:pt x="47" y="2558"/>
                  </a:cubicBezTo>
                  <a:cubicBezTo>
                    <a:pt x="45" y="2558"/>
                    <a:pt x="45" y="2558"/>
                    <a:pt x="45" y="2558"/>
                  </a:cubicBezTo>
                  <a:cubicBezTo>
                    <a:pt x="39" y="2555"/>
                    <a:pt x="39" y="2555"/>
                    <a:pt x="39" y="2555"/>
                  </a:cubicBezTo>
                  <a:cubicBezTo>
                    <a:pt x="39" y="2554"/>
                    <a:pt x="39" y="2554"/>
                    <a:pt x="39" y="2554"/>
                  </a:cubicBezTo>
                  <a:cubicBezTo>
                    <a:pt x="37" y="2549"/>
                    <a:pt x="37" y="2549"/>
                    <a:pt x="37" y="2549"/>
                  </a:cubicBezTo>
                  <a:cubicBezTo>
                    <a:pt x="34" y="2549"/>
                    <a:pt x="34" y="2549"/>
                    <a:pt x="34" y="2549"/>
                  </a:cubicBezTo>
                  <a:cubicBezTo>
                    <a:pt x="30" y="2548"/>
                    <a:pt x="30" y="2548"/>
                    <a:pt x="30" y="2548"/>
                  </a:cubicBezTo>
                  <a:cubicBezTo>
                    <a:pt x="31" y="2557"/>
                    <a:pt x="35" y="2568"/>
                    <a:pt x="28" y="2575"/>
                  </a:cubicBezTo>
                  <a:cubicBezTo>
                    <a:pt x="36" y="2581"/>
                    <a:pt x="47" y="2577"/>
                    <a:pt x="55" y="2572"/>
                  </a:cubicBezTo>
                  <a:cubicBezTo>
                    <a:pt x="56" y="2572"/>
                    <a:pt x="56" y="2572"/>
                    <a:pt x="56" y="2572"/>
                  </a:cubicBezTo>
                  <a:cubicBezTo>
                    <a:pt x="62" y="2575"/>
                    <a:pt x="62" y="2575"/>
                    <a:pt x="62" y="2575"/>
                  </a:cubicBezTo>
                  <a:cubicBezTo>
                    <a:pt x="63" y="2575"/>
                    <a:pt x="63" y="2575"/>
                    <a:pt x="63" y="2575"/>
                  </a:cubicBezTo>
                  <a:cubicBezTo>
                    <a:pt x="66" y="2579"/>
                    <a:pt x="66" y="2579"/>
                    <a:pt x="66" y="2579"/>
                  </a:cubicBezTo>
                  <a:cubicBezTo>
                    <a:pt x="68" y="2576"/>
                    <a:pt x="68" y="2576"/>
                    <a:pt x="68" y="2576"/>
                  </a:cubicBezTo>
                  <a:cubicBezTo>
                    <a:pt x="68" y="2575"/>
                    <a:pt x="68" y="2575"/>
                    <a:pt x="68" y="2575"/>
                  </a:cubicBezTo>
                  <a:cubicBezTo>
                    <a:pt x="74" y="2570"/>
                    <a:pt x="74" y="2570"/>
                    <a:pt x="74" y="2570"/>
                  </a:cubicBezTo>
                  <a:cubicBezTo>
                    <a:pt x="76" y="2570"/>
                    <a:pt x="76" y="2570"/>
                    <a:pt x="76" y="2570"/>
                  </a:cubicBezTo>
                  <a:cubicBezTo>
                    <a:pt x="77" y="2571"/>
                    <a:pt x="77" y="2571"/>
                    <a:pt x="77" y="2571"/>
                  </a:cubicBezTo>
                  <a:cubicBezTo>
                    <a:pt x="77" y="2573"/>
                    <a:pt x="77" y="2573"/>
                    <a:pt x="77" y="2573"/>
                  </a:cubicBezTo>
                  <a:cubicBezTo>
                    <a:pt x="75" y="2578"/>
                    <a:pt x="75" y="2578"/>
                    <a:pt x="75" y="2578"/>
                  </a:cubicBezTo>
                  <a:cubicBezTo>
                    <a:pt x="75" y="2583"/>
                    <a:pt x="75" y="2583"/>
                    <a:pt x="75" y="2583"/>
                  </a:cubicBezTo>
                  <a:cubicBezTo>
                    <a:pt x="76" y="2589"/>
                    <a:pt x="76" y="2589"/>
                    <a:pt x="76" y="2589"/>
                  </a:cubicBezTo>
                  <a:cubicBezTo>
                    <a:pt x="81" y="2593"/>
                    <a:pt x="81" y="2593"/>
                    <a:pt x="81" y="2593"/>
                  </a:cubicBezTo>
                  <a:cubicBezTo>
                    <a:pt x="82" y="2593"/>
                    <a:pt x="82" y="2594"/>
                    <a:pt x="82" y="2595"/>
                  </a:cubicBezTo>
                  <a:cubicBezTo>
                    <a:pt x="81" y="2596"/>
                    <a:pt x="80" y="2596"/>
                    <a:pt x="79" y="2596"/>
                  </a:cubicBezTo>
                  <a:cubicBezTo>
                    <a:pt x="73" y="2593"/>
                    <a:pt x="73" y="2593"/>
                    <a:pt x="73" y="2593"/>
                  </a:cubicBezTo>
                  <a:cubicBezTo>
                    <a:pt x="73" y="2593"/>
                    <a:pt x="73" y="2593"/>
                    <a:pt x="73" y="2593"/>
                  </a:cubicBezTo>
                  <a:cubicBezTo>
                    <a:pt x="68" y="2590"/>
                    <a:pt x="68" y="2590"/>
                    <a:pt x="68" y="2590"/>
                  </a:cubicBezTo>
                  <a:cubicBezTo>
                    <a:pt x="63" y="2590"/>
                    <a:pt x="63" y="2590"/>
                    <a:pt x="63" y="2590"/>
                  </a:cubicBezTo>
                  <a:cubicBezTo>
                    <a:pt x="65" y="2597"/>
                    <a:pt x="64" y="2602"/>
                    <a:pt x="62" y="2613"/>
                  </a:cubicBezTo>
                  <a:cubicBezTo>
                    <a:pt x="62" y="2615"/>
                    <a:pt x="62" y="2615"/>
                    <a:pt x="62" y="2615"/>
                  </a:cubicBezTo>
                  <a:cubicBezTo>
                    <a:pt x="61" y="2616"/>
                    <a:pt x="61" y="2616"/>
                    <a:pt x="61" y="2616"/>
                  </a:cubicBezTo>
                  <a:cubicBezTo>
                    <a:pt x="59" y="2622"/>
                    <a:pt x="59" y="2622"/>
                    <a:pt x="59" y="2622"/>
                  </a:cubicBezTo>
                  <a:cubicBezTo>
                    <a:pt x="56" y="2628"/>
                    <a:pt x="56" y="2628"/>
                    <a:pt x="56" y="2628"/>
                  </a:cubicBezTo>
                  <a:cubicBezTo>
                    <a:pt x="56" y="2628"/>
                    <a:pt x="56" y="2628"/>
                    <a:pt x="56" y="2628"/>
                  </a:cubicBezTo>
                  <a:cubicBezTo>
                    <a:pt x="52" y="2634"/>
                    <a:pt x="52" y="2634"/>
                    <a:pt x="52" y="2634"/>
                  </a:cubicBezTo>
                  <a:cubicBezTo>
                    <a:pt x="52" y="2635"/>
                    <a:pt x="52" y="2635"/>
                    <a:pt x="52" y="2635"/>
                  </a:cubicBezTo>
                  <a:cubicBezTo>
                    <a:pt x="47" y="2641"/>
                    <a:pt x="47" y="2641"/>
                    <a:pt x="47" y="2641"/>
                  </a:cubicBezTo>
                  <a:cubicBezTo>
                    <a:pt x="45" y="2645"/>
                    <a:pt x="45" y="2645"/>
                    <a:pt x="45" y="2645"/>
                  </a:cubicBezTo>
                  <a:cubicBezTo>
                    <a:pt x="49" y="2651"/>
                    <a:pt x="49" y="2651"/>
                    <a:pt x="49" y="2651"/>
                  </a:cubicBezTo>
                  <a:cubicBezTo>
                    <a:pt x="50" y="2652"/>
                    <a:pt x="50" y="2652"/>
                    <a:pt x="50" y="2652"/>
                  </a:cubicBezTo>
                  <a:cubicBezTo>
                    <a:pt x="49" y="2659"/>
                    <a:pt x="49" y="2659"/>
                    <a:pt x="49" y="2659"/>
                  </a:cubicBezTo>
                  <a:cubicBezTo>
                    <a:pt x="49" y="2659"/>
                    <a:pt x="49" y="2659"/>
                    <a:pt x="49" y="2659"/>
                  </a:cubicBezTo>
                  <a:cubicBezTo>
                    <a:pt x="48" y="2664"/>
                    <a:pt x="48" y="2664"/>
                    <a:pt x="48" y="2664"/>
                  </a:cubicBezTo>
                  <a:cubicBezTo>
                    <a:pt x="47" y="2665"/>
                    <a:pt x="47" y="2665"/>
                    <a:pt x="47" y="2665"/>
                  </a:cubicBezTo>
                  <a:cubicBezTo>
                    <a:pt x="47" y="2665"/>
                    <a:pt x="47" y="2665"/>
                    <a:pt x="47" y="2665"/>
                  </a:cubicBezTo>
                  <a:cubicBezTo>
                    <a:pt x="44" y="2671"/>
                    <a:pt x="44" y="2671"/>
                    <a:pt x="44" y="2671"/>
                  </a:cubicBezTo>
                  <a:cubicBezTo>
                    <a:pt x="55" y="2682"/>
                    <a:pt x="37" y="2675"/>
                    <a:pt x="39" y="2699"/>
                  </a:cubicBezTo>
                  <a:cubicBezTo>
                    <a:pt x="38" y="2701"/>
                    <a:pt x="36" y="2711"/>
                    <a:pt x="34" y="2713"/>
                  </a:cubicBezTo>
                  <a:cubicBezTo>
                    <a:pt x="30" y="2718"/>
                    <a:pt x="30" y="2718"/>
                    <a:pt x="30" y="2718"/>
                  </a:cubicBezTo>
                  <a:cubicBezTo>
                    <a:pt x="30" y="2718"/>
                    <a:pt x="30" y="2718"/>
                    <a:pt x="30" y="2718"/>
                  </a:cubicBezTo>
                  <a:cubicBezTo>
                    <a:pt x="25" y="2724"/>
                    <a:pt x="25" y="2724"/>
                    <a:pt x="25" y="2724"/>
                  </a:cubicBezTo>
                  <a:cubicBezTo>
                    <a:pt x="23" y="2730"/>
                    <a:pt x="23" y="2730"/>
                    <a:pt x="23" y="2730"/>
                  </a:cubicBezTo>
                  <a:cubicBezTo>
                    <a:pt x="23" y="2730"/>
                    <a:pt x="23" y="2730"/>
                    <a:pt x="23" y="2730"/>
                  </a:cubicBezTo>
                  <a:cubicBezTo>
                    <a:pt x="20" y="2736"/>
                    <a:pt x="20" y="2736"/>
                    <a:pt x="20" y="2736"/>
                  </a:cubicBezTo>
                  <a:cubicBezTo>
                    <a:pt x="18" y="2738"/>
                    <a:pt x="6" y="2755"/>
                    <a:pt x="5" y="2758"/>
                  </a:cubicBezTo>
                  <a:cubicBezTo>
                    <a:pt x="8" y="2759"/>
                    <a:pt x="8" y="2759"/>
                    <a:pt x="8" y="2759"/>
                  </a:cubicBezTo>
                  <a:cubicBezTo>
                    <a:pt x="13" y="2757"/>
                    <a:pt x="13" y="2757"/>
                    <a:pt x="13" y="2757"/>
                  </a:cubicBezTo>
                  <a:cubicBezTo>
                    <a:pt x="13" y="2757"/>
                    <a:pt x="13" y="2757"/>
                    <a:pt x="13" y="2757"/>
                  </a:cubicBezTo>
                  <a:cubicBezTo>
                    <a:pt x="20" y="2756"/>
                    <a:pt x="20" y="2756"/>
                    <a:pt x="20" y="2756"/>
                  </a:cubicBezTo>
                  <a:cubicBezTo>
                    <a:pt x="20" y="2756"/>
                    <a:pt x="20" y="2756"/>
                    <a:pt x="20" y="2756"/>
                  </a:cubicBezTo>
                  <a:cubicBezTo>
                    <a:pt x="26" y="2757"/>
                    <a:pt x="26" y="2757"/>
                    <a:pt x="26" y="2757"/>
                  </a:cubicBezTo>
                  <a:cubicBezTo>
                    <a:pt x="31" y="2757"/>
                    <a:pt x="31" y="2757"/>
                    <a:pt x="31" y="2757"/>
                  </a:cubicBezTo>
                  <a:cubicBezTo>
                    <a:pt x="37" y="2755"/>
                    <a:pt x="37" y="2755"/>
                    <a:pt x="37" y="2755"/>
                  </a:cubicBezTo>
                  <a:cubicBezTo>
                    <a:pt x="38" y="2754"/>
                    <a:pt x="38" y="2754"/>
                    <a:pt x="38" y="2754"/>
                  </a:cubicBezTo>
                  <a:cubicBezTo>
                    <a:pt x="44" y="2755"/>
                    <a:pt x="44" y="2755"/>
                    <a:pt x="44" y="2755"/>
                  </a:cubicBezTo>
                  <a:cubicBezTo>
                    <a:pt x="49" y="2754"/>
                    <a:pt x="49" y="2754"/>
                    <a:pt x="49" y="2754"/>
                  </a:cubicBezTo>
                  <a:cubicBezTo>
                    <a:pt x="49" y="2754"/>
                    <a:pt x="49" y="2754"/>
                    <a:pt x="49" y="2754"/>
                  </a:cubicBezTo>
                  <a:cubicBezTo>
                    <a:pt x="51" y="2753"/>
                    <a:pt x="51" y="2753"/>
                    <a:pt x="51" y="2753"/>
                  </a:cubicBezTo>
                  <a:cubicBezTo>
                    <a:pt x="53" y="2754"/>
                    <a:pt x="53" y="2754"/>
                    <a:pt x="53" y="2754"/>
                  </a:cubicBezTo>
                  <a:cubicBezTo>
                    <a:pt x="53" y="2754"/>
                    <a:pt x="54" y="2755"/>
                    <a:pt x="54" y="2756"/>
                  </a:cubicBezTo>
                  <a:cubicBezTo>
                    <a:pt x="54" y="2757"/>
                    <a:pt x="53" y="2757"/>
                    <a:pt x="53" y="2757"/>
                  </a:cubicBezTo>
                  <a:cubicBezTo>
                    <a:pt x="53" y="2760"/>
                    <a:pt x="53" y="2760"/>
                    <a:pt x="53" y="2760"/>
                  </a:cubicBezTo>
                  <a:cubicBezTo>
                    <a:pt x="57" y="2762"/>
                    <a:pt x="57" y="2762"/>
                    <a:pt x="57" y="2762"/>
                  </a:cubicBezTo>
                  <a:cubicBezTo>
                    <a:pt x="63" y="2763"/>
                    <a:pt x="63" y="2763"/>
                    <a:pt x="63" y="2763"/>
                  </a:cubicBezTo>
                  <a:cubicBezTo>
                    <a:pt x="63" y="2763"/>
                    <a:pt x="63" y="2763"/>
                    <a:pt x="63" y="2763"/>
                  </a:cubicBezTo>
                  <a:cubicBezTo>
                    <a:pt x="69" y="2765"/>
                    <a:pt x="69" y="2765"/>
                    <a:pt x="69" y="2765"/>
                  </a:cubicBezTo>
                  <a:cubicBezTo>
                    <a:pt x="69" y="2765"/>
                    <a:pt x="69" y="2765"/>
                    <a:pt x="69" y="2765"/>
                  </a:cubicBezTo>
                  <a:cubicBezTo>
                    <a:pt x="75" y="2769"/>
                    <a:pt x="75" y="2769"/>
                    <a:pt x="75" y="2769"/>
                  </a:cubicBezTo>
                  <a:cubicBezTo>
                    <a:pt x="80" y="2769"/>
                    <a:pt x="80" y="2769"/>
                    <a:pt x="80" y="2769"/>
                  </a:cubicBezTo>
                  <a:cubicBezTo>
                    <a:pt x="81" y="2769"/>
                    <a:pt x="81" y="2769"/>
                    <a:pt x="81" y="2769"/>
                  </a:cubicBezTo>
                  <a:cubicBezTo>
                    <a:pt x="87" y="2771"/>
                    <a:pt x="87" y="2771"/>
                    <a:pt x="87" y="2771"/>
                  </a:cubicBezTo>
                  <a:cubicBezTo>
                    <a:pt x="101" y="2778"/>
                    <a:pt x="97" y="2789"/>
                    <a:pt x="121" y="2785"/>
                  </a:cubicBezTo>
                  <a:cubicBezTo>
                    <a:pt x="121" y="2785"/>
                    <a:pt x="122" y="2786"/>
                    <a:pt x="122" y="2787"/>
                  </a:cubicBezTo>
                  <a:cubicBezTo>
                    <a:pt x="122" y="2787"/>
                    <a:pt x="122" y="2787"/>
                    <a:pt x="122" y="2787"/>
                  </a:cubicBezTo>
                  <a:cubicBezTo>
                    <a:pt x="130" y="2783"/>
                    <a:pt x="135" y="2784"/>
                    <a:pt x="145" y="2777"/>
                  </a:cubicBezTo>
                  <a:cubicBezTo>
                    <a:pt x="145" y="2777"/>
                    <a:pt x="145" y="2777"/>
                    <a:pt x="145" y="2777"/>
                  </a:cubicBezTo>
                  <a:cubicBezTo>
                    <a:pt x="151" y="2776"/>
                    <a:pt x="151" y="2776"/>
                    <a:pt x="151" y="2776"/>
                  </a:cubicBezTo>
                  <a:cubicBezTo>
                    <a:pt x="157" y="2775"/>
                    <a:pt x="157" y="2775"/>
                    <a:pt x="157" y="2775"/>
                  </a:cubicBezTo>
                  <a:cubicBezTo>
                    <a:pt x="162" y="2774"/>
                    <a:pt x="162" y="2774"/>
                    <a:pt x="162" y="2774"/>
                  </a:cubicBezTo>
                  <a:cubicBezTo>
                    <a:pt x="162" y="2768"/>
                    <a:pt x="162" y="2768"/>
                    <a:pt x="162" y="2768"/>
                  </a:cubicBezTo>
                  <a:cubicBezTo>
                    <a:pt x="162" y="2768"/>
                    <a:pt x="163" y="2767"/>
                    <a:pt x="164" y="2767"/>
                  </a:cubicBezTo>
                  <a:cubicBezTo>
                    <a:pt x="164" y="2767"/>
                    <a:pt x="165" y="2767"/>
                    <a:pt x="165" y="2768"/>
                  </a:cubicBezTo>
                  <a:cubicBezTo>
                    <a:pt x="165" y="2768"/>
                    <a:pt x="166" y="2768"/>
                    <a:pt x="166" y="2768"/>
                  </a:cubicBezTo>
                  <a:cubicBezTo>
                    <a:pt x="167" y="2772"/>
                    <a:pt x="167" y="2772"/>
                    <a:pt x="167" y="2772"/>
                  </a:cubicBezTo>
                  <a:cubicBezTo>
                    <a:pt x="167" y="2773"/>
                    <a:pt x="167" y="2773"/>
                    <a:pt x="167" y="2773"/>
                  </a:cubicBezTo>
                  <a:cubicBezTo>
                    <a:pt x="166" y="2774"/>
                    <a:pt x="166" y="2774"/>
                    <a:pt x="166" y="2774"/>
                  </a:cubicBezTo>
                  <a:cubicBezTo>
                    <a:pt x="168" y="2778"/>
                    <a:pt x="168" y="2778"/>
                    <a:pt x="168" y="2778"/>
                  </a:cubicBezTo>
                  <a:cubicBezTo>
                    <a:pt x="178" y="2774"/>
                    <a:pt x="181" y="2778"/>
                    <a:pt x="191" y="2778"/>
                  </a:cubicBezTo>
                  <a:cubicBezTo>
                    <a:pt x="191" y="2778"/>
                    <a:pt x="191" y="2778"/>
                    <a:pt x="191" y="2778"/>
                  </a:cubicBezTo>
                  <a:cubicBezTo>
                    <a:pt x="197" y="2779"/>
                    <a:pt x="197" y="2779"/>
                    <a:pt x="197" y="2779"/>
                  </a:cubicBezTo>
                  <a:cubicBezTo>
                    <a:pt x="197" y="2779"/>
                    <a:pt x="197" y="2779"/>
                    <a:pt x="197" y="2779"/>
                  </a:cubicBezTo>
                  <a:cubicBezTo>
                    <a:pt x="204" y="2783"/>
                    <a:pt x="204" y="2783"/>
                    <a:pt x="204" y="2783"/>
                  </a:cubicBezTo>
                  <a:cubicBezTo>
                    <a:pt x="208" y="2785"/>
                    <a:pt x="208" y="2785"/>
                    <a:pt x="208" y="2785"/>
                  </a:cubicBezTo>
                  <a:cubicBezTo>
                    <a:pt x="209" y="2781"/>
                    <a:pt x="209" y="2781"/>
                    <a:pt x="209" y="2781"/>
                  </a:cubicBezTo>
                  <a:cubicBezTo>
                    <a:pt x="209" y="2776"/>
                    <a:pt x="209" y="2776"/>
                    <a:pt x="209" y="2776"/>
                  </a:cubicBezTo>
                  <a:cubicBezTo>
                    <a:pt x="210" y="2774"/>
                    <a:pt x="210" y="2774"/>
                    <a:pt x="210" y="2774"/>
                  </a:cubicBezTo>
                  <a:cubicBezTo>
                    <a:pt x="211" y="2774"/>
                    <a:pt x="211" y="2774"/>
                    <a:pt x="211" y="2774"/>
                  </a:cubicBezTo>
                  <a:cubicBezTo>
                    <a:pt x="213" y="2775"/>
                    <a:pt x="213" y="2775"/>
                    <a:pt x="213" y="2775"/>
                  </a:cubicBezTo>
                  <a:cubicBezTo>
                    <a:pt x="213" y="2776"/>
                    <a:pt x="213" y="2776"/>
                    <a:pt x="213" y="2776"/>
                  </a:cubicBezTo>
                  <a:cubicBezTo>
                    <a:pt x="215" y="2780"/>
                    <a:pt x="215" y="2780"/>
                    <a:pt x="215" y="2780"/>
                  </a:cubicBezTo>
                  <a:cubicBezTo>
                    <a:pt x="219" y="2777"/>
                    <a:pt x="219" y="2777"/>
                    <a:pt x="219" y="2777"/>
                  </a:cubicBezTo>
                  <a:cubicBezTo>
                    <a:pt x="221" y="2777"/>
                    <a:pt x="221" y="2777"/>
                    <a:pt x="221" y="2777"/>
                  </a:cubicBezTo>
                  <a:cubicBezTo>
                    <a:pt x="222" y="2779"/>
                    <a:pt x="222" y="2779"/>
                    <a:pt x="222" y="2779"/>
                  </a:cubicBezTo>
                  <a:cubicBezTo>
                    <a:pt x="222" y="2780"/>
                    <a:pt x="222" y="2780"/>
                    <a:pt x="222" y="2780"/>
                  </a:cubicBezTo>
                  <a:cubicBezTo>
                    <a:pt x="221" y="2781"/>
                    <a:pt x="221" y="2781"/>
                    <a:pt x="221" y="2781"/>
                  </a:cubicBezTo>
                  <a:cubicBezTo>
                    <a:pt x="216" y="2786"/>
                    <a:pt x="216" y="2786"/>
                    <a:pt x="216" y="2786"/>
                  </a:cubicBezTo>
                  <a:cubicBezTo>
                    <a:pt x="216" y="2786"/>
                    <a:pt x="216" y="2786"/>
                    <a:pt x="216" y="2786"/>
                  </a:cubicBezTo>
                  <a:cubicBezTo>
                    <a:pt x="214" y="2787"/>
                    <a:pt x="214" y="2787"/>
                    <a:pt x="214" y="2787"/>
                  </a:cubicBezTo>
                  <a:cubicBezTo>
                    <a:pt x="217" y="2795"/>
                    <a:pt x="239" y="2809"/>
                    <a:pt x="246" y="2819"/>
                  </a:cubicBezTo>
                  <a:cubicBezTo>
                    <a:pt x="250" y="2825"/>
                    <a:pt x="250" y="2825"/>
                    <a:pt x="250" y="2825"/>
                  </a:cubicBezTo>
                  <a:cubicBezTo>
                    <a:pt x="250" y="2825"/>
                    <a:pt x="250" y="2825"/>
                    <a:pt x="250" y="2825"/>
                  </a:cubicBezTo>
                  <a:cubicBezTo>
                    <a:pt x="253" y="2831"/>
                    <a:pt x="253" y="2831"/>
                    <a:pt x="253" y="2831"/>
                  </a:cubicBezTo>
                  <a:cubicBezTo>
                    <a:pt x="253" y="2832"/>
                    <a:pt x="253" y="2832"/>
                    <a:pt x="253" y="2832"/>
                  </a:cubicBezTo>
                  <a:cubicBezTo>
                    <a:pt x="255" y="2837"/>
                    <a:pt x="255" y="2837"/>
                    <a:pt x="255" y="2837"/>
                  </a:cubicBezTo>
                  <a:cubicBezTo>
                    <a:pt x="255" y="2837"/>
                    <a:pt x="255" y="2837"/>
                    <a:pt x="255" y="2837"/>
                  </a:cubicBezTo>
                  <a:cubicBezTo>
                    <a:pt x="256" y="2843"/>
                    <a:pt x="256" y="2843"/>
                    <a:pt x="256" y="2843"/>
                  </a:cubicBezTo>
                  <a:cubicBezTo>
                    <a:pt x="259" y="2846"/>
                    <a:pt x="259" y="2846"/>
                    <a:pt x="259" y="2846"/>
                  </a:cubicBezTo>
                  <a:cubicBezTo>
                    <a:pt x="259" y="2844"/>
                    <a:pt x="259" y="2844"/>
                    <a:pt x="259" y="2844"/>
                  </a:cubicBezTo>
                  <a:cubicBezTo>
                    <a:pt x="259" y="2843"/>
                    <a:pt x="259" y="2843"/>
                    <a:pt x="259" y="2843"/>
                  </a:cubicBezTo>
                  <a:cubicBezTo>
                    <a:pt x="263" y="2837"/>
                    <a:pt x="263" y="2837"/>
                    <a:pt x="263" y="2837"/>
                  </a:cubicBezTo>
                  <a:cubicBezTo>
                    <a:pt x="265" y="2836"/>
                    <a:pt x="265" y="2836"/>
                    <a:pt x="265" y="2836"/>
                  </a:cubicBezTo>
                  <a:cubicBezTo>
                    <a:pt x="267" y="2836"/>
                    <a:pt x="267" y="2836"/>
                    <a:pt x="267" y="2836"/>
                  </a:cubicBezTo>
                  <a:cubicBezTo>
                    <a:pt x="268" y="2836"/>
                    <a:pt x="268" y="2836"/>
                    <a:pt x="268" y="2836"/>
                  </a:cubicBezTo>
                  <a:cubicBezTo>
                    <a:pt x="274" y="2839"/>
                    <a:pt x="274" y="2839"/>
                    <a:pt x="274" y="2839"/>
                  </a:cubicBezTo>
                  <a:cubicBezTo>
                    <a:pt x="275" y="2839"/>
                    <a:pt x="275" y="2840"/>
                    <a:pt x="275" y="2841"/>
                  </a:cubicBezTo>
                  <a:cubicBezTo>
                    <a:pt x="274" y="2842"/>
                    <a:pt x="273" y="2843"/>
                    <a:pt x="272" y="2842"/>
                  </a:cubicBezTo>
                  <a:cubicBezTo>
                    <a:pt x="269" y="2841"/>
                    <a:pt x="269" y="2841"/>
                    <a:pt x="269" y="2841"/>
                  </a:cubicBezTo>
                  <a:cubicBezTo>
                    <a:pt x="264" y="2842"/>
                    <a:pt x="264" y="2842"/>
                    <a:pt x="264" y="2842"/>
                  </a:cubicBezTo>
                  <a:cubicBezTo>
                    <a:pt x="263" y="2847"/>
                    <a:pt x="263" y="2847"/>
                    <a:pt x="263" y="2847"/>
                  </a:cubicBezTo>
                  <a:cubicBezTo>
                    <a:pt x="263" y="2848"/>
                    <a:pt x="263" y="2848"/>
                    <a:pt x="263" y="2848"/>
                  </a:cubicBezTo>
                  <a:cubicBezTo>
                    <a:pt x="261" y="2850"/>
                    <a:pt x="261" y="2850"/>
                    <a:pt x="261" y="2850"/>
                  </a:cubicBezTo>
                  <a:cubicBezTo>
                    <a:pt x="261" y="2850"/>
                    <a:pt x="261" y="2850"/>
                    <a:pt x="261" y="2850"/>
                  </a:cubicBezTo>
                  <a:cubicBezTo>
                    <a:pt x="261" y="2851"/>
                    <a:pt x="261" y="2851"/>
                    <a:pt x="261" y="2851"/>
                  </a:cubicBezTo>
                  <a:cubicBezTo>
                    <a:pt x="259" y="2854"/>
                    <a:pt x="259" y="2854"/>
                    <a:pt x="259" y="2854"/>
                  </a:cubicBezTo>
                  <a:cubicBezTo>
                    <a:pt x="258" y="2855"/>
                    <a:pt x="258" y="2855"/>
                    <a:pt x="258" y="2855"/>
                  </a:cubicBezTo>
                  <a:cubicBezTo>
                    <a:pt x="258" y="2855"/>
                    <a:pt x="258" y="2855"/>
                    <a:pt x="258" y="2855"/>
                  </a:cubicBezTo>
                  <a:cubicBezTo>
                    <a:pt x="252" y="2857"/>
                    <a:pt x="252" y="2857"/>
                    <a:pt x="252" y="2857"/>
                  </a:cubicBezTo>
                  <a:cubicBezTo>
                    <a:pt x="250" y="2861"/>
                    <a:pt x="250" y="2861"/>
                    <a:pt x="250" y="2861"/>
                  </a:cubicBezTo>
                  <a:cubicBezTo>
                    <a:pt x="252" y="2866"/>
                    <a:pt x="252" y="2866"/>
                    <a:pt x="252" y="2866"/>
                  </a:cubicBezTo>
                  <a:cubicBezTo>
                    <a:pt x="255" y="2872"/>
                    <a:pt x="255" y="2872"/>
                    <a:pt x="255" y="2872"/>
                  </a:cubicBezTo>
                  <a:cubicBezTo>
                    <a:pt x="260" y="2874"/>
                    <a:pt x="260" y="2874"/>
                    <a:pt x="260" y="2874"/>
                  </a:cubicBezTo>
                  <a:cubicBezTo>
                    <a:pt x="261" y="2874"/>
                    <a:pt x="261" y="2874"/>
                    <a:pt x="261" y="2874"/>
                  </a:cubicBezTo>
                  <a:cubicBezTo>
                    <a:pt x="267" y="2880"/>
                    <a:pt x="267" y="2880"/>
                    <a:pt x="267" y="2880"/>
                  </a:cubicBezTo>
                  <a:cubicBezTo>
                    <a:pt x="267" y="2881"/>
                    <a:pt x="267" y="2881"/>
                    <a:pt x="267" y="2881"/>
                  </a:cubicBezTo>
                  <a:cubicBezTo>
                    <a:pt x="266" y="2885"/>
                    <a:pt x="266" y="2885"/>
                    <a:pt x="266" y="2885"/>
                  </a:cubicBezTo>
                  <a:cubicBezTo>
                    <a:pt x="266" y="2885"/>
                    <a:pt x="266" y="2885"/>
                    <a:pt x="266" y="2885"/>
                  </a:cubicBezTo>
                  <a:cubicBezTo>
                    <a:pt x="266" y="2889"/>
                    <a:pt x="266" y="2889"/>
                    <a:pt x="266" y="2889"/>
                  </a:cubicBezTo>
                  <a:cubicBezTo>
                    <a:pt x="269" y="2888"/>
                    <a:pt x="269" y="2888"/>
                    <a:pt x="269" y="2888"/>
                  </a:cubicBezTo>
                  <a:cubicBezTo>
                    <a:pt x="271" y="2889"/>
                    <a:pt x="271" y="2889"/>
                    <a:pt x="271" y="2889"/>
                  </a:cubicBezTo>
                  <a:cubicBezTo>
                    <a:pt x="271" y="2891"/>
                    <a:pt x="271" y="2891"/>
                    <a:pt x="271" y="2891"/>
                  </a:cubicBezTo>
                  <a:cubicBezTo>
                    <a:pt x="270" y="2893"/>
                    <a:pt x="270" y="2893"/>
                    <a:pt x="270" y="2893"/>
                  </a:cubicBezTo>
                  <a:cubicBezTo>
                    <a:pt x="268" y="2894"/>
                    <a:pt x="268" y="2894"/>
                    <a:pt x="268" y="2894"/>
                  </a:cubicBezTo>
                  <a:cubicBezTo>
                    <a:pt x="267" y="2895"/>
                    <a:pt x="267" y="2895"/>
                    <a:pt x="267" y="2895"/>
                  </a:cubicBezTo>
                  <a:cubicBezTo>
                    <a:pt x="261" y="2895"/>
                    <a:pt x="261" y="2895"/>
                    <a:pt x="261" y="2895"/>
                  </a:cubicBezTo>
                  <a:cubicBezTo>
                    <a:pt x="262" y="2899"/>
                    <a:pt x="262" y="2899"/>
                    <a:pt x="262" y="2899"/>
                  </a:cubicBezTo>
                  <a:cubicBezTo>
                    <a:pt x="262" y="2899"/>
                    <a:pt x="262" y="2899"/>
                    <a:pt x="262" y="2899"/>
                  </a:cubicBezTo>
                  <a:cubicBezTo>
                    <a:pt x="263" y="2904"/>
                    <a:pt x="263" y="2904"/>
                    <a:pt x="263" y="2904"/>
                  </a:cubicBezTo>
                  <a:cubicBezTo>
                    <a:pt x="264" y="2904"/>
                    <a:pt x="264" y="2904"/>
                    <a:pt x="264" y="2904"/>
                  </a:cubicBezTo>
                  <a:cubicBezTo>
                    <a:pt x="264" y="2905"/>
                    <a:pt x="264" y="2905"/>
                    <a:pt x="264" y="2905"/>
                  </a:cubicBezTo>
                  <a:cubicBezTo>
                    <a:pt x="266" y="2909"/>
                    <a:pt x="266" y="2909"/>
                    <a:pt x="266" y="2909"/>
                  </a:cubicBezTo>
                  <a:cubicBezTo>
                    <a:pt x="266" y="2910"/>
                    <a:pt x="266" y="2910"/>
                    <a:pt x="266" y="2910"/>
                  </a:cubicBezTo>
                  <a:cubicBezTo>
                    <a:pt x="267" y="2915"/>
                    <a:pt x="267" y="2915"/>
                    <a:pt x="267" y="2915"/>
                  </a:cubicBezTo>
                  <a:cubicBezTo>
                    <a:pt x="271" y="2920"/>
                    <a:pt x="271" y="2920"/>
                    <a:pt x="271" y="2920"/>
                  </a:cubicBezTo>
                  <a:cubicBezTo>
                    <a:pt x="271" y="2921"/>
                    <a:pt x="271" y="2921"/>
                    <a:pt x="271" y="2921"/>
                  </a:cubicBezTo>
                  <a:cubicBezTo>
                    <a:pt x="273" y="2927"/>
                    <a:pt x="273" y="2927"/>
                    <a:pt x="273" y="2927"/>
                  </a:cubicBezTo>
                  <a:cubicBezTo>
                    <a:pt x="275" y="2932"/>
                    <a:pt x="275" y="2932"/>
                    <a:pt x="275" y="2932"/>
                  </a:cubicBezTo>
                  <a:cubicBezTo>
                    <a:pt x="280" y="2936"/>
                    <a:pt x="280" y="2936"/>
                    <a:pt x="280" y="2936"/>
                  </a:cubicBezTo>
                  <a:cubicBezTo>
                    <a:pt x="285" y="2937"/>
                    <a:pt x="285" y="2937"/>
                    <a:pt x="285" y="2937"/>
                  </a:cubicBezTo>
                  <a:cubicBezTo>
                    <a:pt x="286" y="2937"/>
                    <a:pt x="286" y="2937"/>
                    <a:pt x="286" y="2937"/>
                  </a:cubicBezTo>
                  <a:cubicBezTo>
                    <a:pt x="292" y="2942"/>
                    <a:pt x="292" y="2942"/>
                    <a:pt x="292" y="2942"/>
                  </a:cubicBezTo>
                  <a:cubicBezTo>
                    <a:pt x="293" y="2943"/>
                    <a:pt x="293" y="2943"/>
                    <a:pt x="293" y="2943"/>
                  </a:cubicBezTo>
                  <a:cubicBezTo>
                    <a:pt x="295" y="2948"/>
                    <a:pt x="295" y="2948"/>
                    <a:pt x="295" y="2948"/>
                  </a:cubicBezTo>
                  <a:cubicBezTo>
                    <a:pt x="300" y="2954"/>
                    <a:pt x="300" y="2954"/>
                    <a:pt x="300" y="2954"/>
                  </a:cubicBezTo>
                  <a:cubicBezTo>
                    <a:pt x="306" y="2958"/>
                    <a:pt x="306" y="2958"/>
                    <a:pt x="306" y="2958"/>
                  </a:cubicBezTo>
                  <a:cubicBezTo>
                    <a:pt x="312" y="2961"/>
                    <a:pt x="312" y="2961"/>
                    <a:pt x="312" y="2961"/>
                  </a:cubicBezTo>
                  <a:cubicBezTo>
                    <a:pt x="312" y="2962"/>
                    <a:pt x="312" y="2962"/>
                    <a:pt x="312" y="2962"/>
                  </a:cubicBezTo>
                  <a:cubicBezTo>
                    <a:pt x="315" y="2967"/>
                    <a:pt x="315" y="2967"/>
                    <a:pt x="315" y="2967"/>
                  </a:cubicBezTo>
                  <a:cubicBezTo>
                    <a:pt x="321" y="2965"/>
                    <a:pt x="321" y="2965"/>
                    <a:pt x="321" y="2965"/>
                  </a:cubicBezTo>
                  <a:cubicBezTo>
                    <a:pt x="327" y="2963"/>
                    <a:pt x="327" y="2963"/>
                    <a:pt x="327" y="2963"/>
                  </a:cubicBezTo>
                  <a:cubicBezTo>
                    <a:pt x="332" y="2960"/>
                    <a:pt x="332" y="2960"/>
                    <a:pt x="332" y="2960"/>
                  </a:cubicBezTo>
                  <a:cubicBezTo>
                    <a:pt x="333" y="2956"/>
                    <a:pt x="333" y="2956"/>
                    <a:pt x="333" y="2956"/>
                  </a:cubicBezTo>
                  <a:cubicBezTo>
                    <a:pt x="334" y="2955"/>
                    <a:pt x="334" y="2955"/>
                    <a:pt x="334" y="2955"/>
                  </a:cubicBezTo>
                  <a:cubicBezTo>
                    <a:pt x="338" y="2949"/>
                    <a:pt x="338" y="2949"/>
                    <a:pt x="338" y="2949"/>
                  </a:cubicBezTo>
                  <a:cubicBezTo>
                    <a:pt x="339" y="2949"/>
                    <a:pt x="339" y="2949"/>
                    <a:pt x="339" y="2949"/>
                  </a:cubicBezTo>
                  <a:cubicBezTo>
                    <a:pt x="341" y="2949"/>
                    <a:pt x="341" y="2949"/>
                    <a:pt x="341" y="2949"/>
                  </a:cubicBezTo>
                  <a:cubicBezTo>
                    <a:pt x="345" y="2953"/>
                    <a:pt x="345" y="2953"/>
                    <a:pt x="345" y="2953"/>
                  </a:cubicBezTo>
                  <a:cubicBezTo>
                    <a:pt x="351" y="2940"/>
                    <a:pt x="346" y="2949"/>
                    <a:pt x="358" y="2936"/>
                  </a:cubicBezTo>
                  <a:cubicBezTo>
                    <a:pt x="359" y="2934"/>
                    <a:pt x="359" y="2934"/>
                    <a:pt x="359" y="2934"/>
                  </a:cubicBezTo>
                  <a:cubicBezTo>
                    <a:pt x="359" y="2933"/>
                    <a:pt x="359" y="2933"/>
                    <a:pt x="359" y="2933"/>
                  </a:cubicBezTo>
                  <a:cubicBezTo>
                    <a:pt x="364" y="2928"/>
                    <a:pt x="364" y="2928"/>
                    <a:pt x="364" y="2928"/>
                  </a:cubicBezTo>
                  <a:cubicBezTo>
                    <a:pt x="364" y="2927"/>
                    <a:pt x="364" y="2927"/>
                    <a:pt x="364" y="2927"/>
                  </a:cubicBezTo>
                  <a:cubicBezTo>
                    <a:pt x="370" y="2924"/>
                    <a:pt x="370" y="2924"/>
                    <a:pt x="370" y="2924"/>
                  </a:cubicBezTo>
                  <a:cubicBezTo>
                    <a:pt x="371" y="2924"/>
                    <a:pt x="371" y="2924"/>
                    <a:pt x="371" y="2924"/>
                  </a:cubicBezTo>
                  <a:cubicBezTo>
                    <a:pt x="376" y="2923"/>
                    <a:pt x="376" y="2923"/>
                    <a:pt x="376" y="2923"/>
                  </a:cubicBezTo>
                  <a:cubicBezTo>
                    <a:pt x="376" y="2923"/>
                    <a:pt x="376" y="2923"/>
                    <a:pt x="376" y="2923"/>
                  </a:cubicBezTo>
                  <a:cubicBezTo>
                    <a:pt x="383" y="2922"/>
                    <a:pt x="383" y="2922"/>
                    <a:pt x="383" y="2922"/>
                  </a:cubicBezTo>
                  <a:cubicBezTo>
                    <a:pt x="383" y="2922"/>
                    <a:pt x="383" y="2922"/>
                    <a:pt x="383" y="2922"/>
                  </a:cubicBezTo>
                  <a:cubicBezTo>
                    <a:pt x="388" y="2921"/>
                    <a:pt x="388" y="2921"/>
                    <a:pt x="388" y="2921"/>
                  </a:cubicBezTo>
                  <a:cubicBezTo>
                    <a:pt x="391" y="2920"/>
                    <a:pt x="391" y="2920"/>
                    <a:pt x="391" y="2920"/>
                  </a:cubicBezTo>
                  <a:cubicBezTo>
                    <a:pt x="391" y="2919"/>
                    <a:pt x="391" y="2919"/>
                    <a:pt x="391" y="2919"/>
                  </a:cubicBezTo>
                  <a:cubicBezTo>
                    <a:pt x="398" y="2918"/>
                    <a:pt x="398" y="2918"/>
                    <a:pt x="398" y="2918"/>
                  </a:cubicBezTo>
                  <a:cubicBezTo>
                    <a:pt x="399" y="2918"/>
                    <a:pt x="399" y="2918"/>
                    <a:pt x="399" y="2918"/>
                  </a:cubicBezTo>
                  <a:cubicBezTo>
                    <a:pt x="405" y="2919"/>
                    <a:pt x="405" y="2919"/>
                    <a:pt x="405" y="2919"/>
                  </a:cubicBezTo>
                  <a:cubicBezTo>
                    <a:pt x="406" y="2919"/>
                    <a:pt x="406" y="2919"/>
                    <a:pt x="406" y="2919"/>
                  </a:cubicBezTo>
                  <a:cubicBezTo>
                    <a:pt x="411" y="2922"/>
                    <a:pt x="411" y="2922"/>
                    <a:pt x="411" y="2922"/>
                  </a:cubicBezTo>
                  <a:cubicBezTo>
                    <a:pt x="417" y="2923"/>
                    <a:pt x="417" y="2923"/>
                    <a:pt x="417" y="2923"/>
                  </a:cubicBezTo>
                  <a:cubicBezTo>
                    <a:pt x="422" y="2923"/>
                    <a:pt x="422" y="2923"/>
                    <a:pt x="422" y="2923"/>
                  </a:cubicBezTo>
                  <a:cubicBezTo>
                    <a:pt x="427" y="2922"/>
                    <a:pt x="427" y="2922"/>
                    <a:pt x="427" y="2922"/>
                  </a:cubicBezTo>
                  <a:cubicBezTo>
                    <a:pt x="432" y="2916"/>
                    <a:pt x="432" y="2916"/>
                    <a:pt x="432" y="2916"/>
                  </a:cubicBezTo>
                  <a:cubicBezTo>
                    <a:pt x="433" y="2915"/>
                    <a:pt x="433" y="2915"/>
                    <a:pt x="433" y="2915"/>
                  </a:cubicBezTo>
                  <a:cubicBezTo>
                    <a:pt x="438" y="2915"/>
                    <a:pt x="438" y="2915"/>
                    <a:pt x="438" y="2915"/>
                  </a:cubicBezTo>
                  <a:cubicBezTo>
                    <a:pt x="444" y="2912"/>
                    <a:pt x="444" y="2912"/>
                    <a:pt x="444" y="2912"/>
                  </a:cubicBezTo>
                  <a:cubicBezTo>
                    <a:pt x="448" y="2906"/>
                    <a:pt x="448" y="2906"/>
                    <a:pt x="448" y="2906"/>
                  </a:cubicBezTo>
                  <a:cubicBezTo>
                    <a:pt x="450" y="2905"/>
                    <a:pt x="450" y="2905"/>
                    <a:pt x="450" y="2905"/>
                  </a:cubicBezTo>
                  <a:cubicBezTo>
                    <a:pt x="450" y="2904"/>
                    <a:pt x="450" y="2904"/>
                    <a:pt x="450" y="2904"/>
                  </a:cubicBezTo>
                  <a:cubicBezTo>
                    <a:pt x="456" y="2900"/>
                    <a:pt x="456" y="2900"/>
                    <a:pt x="456" y="2900"/>
                  </a:cubicBezTo>
                  <a:cubicBezTo>
                    <a:pt x="457" y="2900"/>
                    <a:pt x="457" y="2900"/>
                    <a:pt x="457" y="2900"/>
                  </a:cubicBezTo>
                  <a:cubicBezTo>
                    <a:pt x="463" y="2902"/>
                    <a:pt x="463" y="2902"/>
                    <a:pt x="463" y="2902"/>
                  </a:cubicBezTo>
                  <a:cubicBezTo>
                    <a:pt x="469" y="2904"/>
                    <a:pt x="469" y="2904"/>
                    <a:pt x="469" y="2904"/>
                  </a:cubicBezTo>
                  <a:cubicBezTo>
                    <a:pt x="474" y="2904"/>
                    <a:pt x="474" y="2904"/>
                    <a:pt x="474" y="2904"/>
                  </a:cubicBezTo>
                  <a:cubicBezTo>
                    <a:pt x="480" y="2905"/>
                    <a:pt x="480" y="2905"/>
                    <a:pt x="480" y="2905"/>
                  </a:cubicBezTo>
                  <a:cubicBezTo>
                    <a:pt x="480" y="2905"/>
                    <a:pt x="480" y="2905"/>
                    <a:pt x="480" y="2905"/>
                  </a:cubicBezTo>
                  <a:cubicBezTo>
                    <a:pt x="485" y="2905"/>
                    <a:pt x="485" y="2905"/>
                    <a:pt x="485" y="2905"/>
                  </a:cubicBezTo>
                  <a:cubicBezTo>
                    <a:pt x="490" y="2903"/>
                    <a:pt x="490" y="2903"/>
                    <a:pt x="490" y="2903"/>
                  </a:cubicBezTo>
                  <a:cubicBezTo>
                    <a:pt x="492" y="2903"/>
                    <a:pt x="492" y="2903"/>
                    <a:pt x="492" y="2903"/>
                  </a:cubicBezTo>
                  <a:cubicBezTo>
                    <a:pt x="497" y="2905"/>
                    <a:pt x="497" y="2905"/>
                    <a:pt x="497" y="2905"/>
                  </a:cubicBezTo>
                  <a:cubicBezTo>
                    <a:pt x="497" y="2905"/>
                    <a:pt x="497" y="2905"/>
                    <a:pt x="497" y="2905"/>
                  </a:cubicBezTo>
                  <a:cubicBezTo>
                    <a:pt x="503" y="2908"/>
                    <a:pt x="503" y="2908"/>
                    <a:pt x="503" y="2908"/>
                  </a:cubicBezTo>
                  <a:cubicBezTo>
                    <a:pt x="508" y="2907"/>
                    <a:pt x="508" y="2907"/>
                    <a:pt x="508" y="2907"/>
                  </a:cubicBezTo>
                  <a:cubicBezTo>
                    <a:pt x="508" y="2907"/>
                    <a:pt x="508" y="2907"/>
                    <a:pt x="508" y="2907"/>
                  </a:cubicBezTo>
                  <a:cubicBezTo>
                    <a:pt x="514" y="2906"/>
                    <a:pt x="514" y="2906"/>
                    <a:pt x="514" y="2906"/>
                  </a:cubicBezTo>
                  <a:cubicBezTo>
                    <a:pt x="515" y="2907"/>
                    <a:pt x="515" y="2907"/>
                    <a:pt x="515" y="2907"/>
                  </a:cubicBezTo>
                  <a:cubicBezTo>
                    <a:pt x="521" y="2910"/>
                    <a:pt x="521" y="2910"/>
                    <a:pt x="521" y="2910"/>
                  </a:cubicBezTo>
                  <a:cubicBezTo>
                    <a:pt x="524" y="2910"/>
                    <a:pt x="524" y="2910"/>
                    <a:pt x="524" y="2910"/>
                  </a:cubicBezTo>
                  <a:cubicBezTo>
                    <a:pt x="524" y="2910"/>
                    <a:pt x="524" y="2910"/>
                    <a:pt x="524" y="2910"/>
                  </a:cubicBezTo>
                  <a:cubicBezTo>
                    <a:pt x="530" y="2913"/>
                    <a:pt x="530" y="2913"/>
                    <a:pt x="530" y="2913"/>
                  </a:cubicBezTo>
                  <a:cubicBezTo>
                    <a:pt x="535" y="2912"/>
                    <a:pt x="535" y="2912"/>
                    <a:pt x="535" y="2912"/>
                  </a:cubicBezTo>
                  <a:cubicBezTo>
                    <a:pt x="536" y="2912"/>
                    <a:pt x="536" y="2912"/>
                    <a:pt x="536" y="2912"/>
                  </a:cubicBezTo>
                  <a:cubicBezTo>
                    <a:pt x="542" y="2913"/>
                    <a:pt x="548" y="2918"/>
                    <a:pt x="553" y="2922"/>
                  </a:cubicBezTo>
                  <a:cubicBezTo>
                    <a:pt x="557" y="2922"/>
                    <a:pt x="557" y="2922"/>
                    <a:pt x="557" y="2922"/>
                  </a:cubicBezTo>
                  <a:cubicBezTo>
                    <a:pt x="563" y="2919"/>
                    <a:pt x="563" y="2919"/>
                    <a:pt x="563" y="2919"/>
                  </a:cubicBezTo>
                  <a:cubicBezTo>
                    <a:pt x="563" y="2919"/>
                    <a:pt x="563" y="2919"/>
                    <a:pt x="563" y="2919"/>
                  </a:cubicBezTo>
                  <a:cubicBezTo>
                    <a:pt x="569" y="2919"/>
                    <a:pt x="569" y="2919"/>
                    <a:pt x="569" y="2919"/>
                  </a:cubicBezTo>
                  <a:cubicBezTo>
                    <a:pt x="575" y="2918"/>
                    <a:pt x="575" y="2918"/>
                    <a:pt x="575" y="2918"/>
                  </a:cubicBezTo>
                  <a:cubicBezTo>
                    <a:pt x="576" y="2918"/>
                    <a:pt x="576" y="2918"/>
                    <a:pt x="576" y="2918"/>
                  </a:cubicBezTo>
                  <a:cubicBezTo>
                    <a:pt x="583" y="2919"/>
                    <a:pt x="591" y="2921"/>
                    <a:pt x="599" y="2923"/>
                  </a:cubicBezTo>
                  <a:cubicBezTo>
                    <a:pt x="599" y="2923"/>
                    <a:pt x="599" y="2923"/>
                    <a:pt x="599" y="2923"/>
                  </a:cubicBezTo>
                  <a:cubicBezTo>
                    <a:pt x="604" y="2924"/>
                    <a:pt x="604" y="2924"/>
                    <a:pt x="604" y="2924"/>
                  </a:cubicBezTo>
                  <a:cubicBezTo>
                    <a:pt x="610" y="2926"/>
                    <a:pt x="610" y="2926"/>
                    <a:pt x="610" y="2926"/>
                  </a:cubicBezTo>
                  <a:cubicBezTo>
                    <a:pt x="611" y="2926"/>
                    <a:pt x="611" y="2926"/>
                    <a:pt x="611" y="2926"/>
                  </a:cubicBezTo>
                  <a:cubicBezTo>
                    <a:pt x="614" y="2931"/>
                    <a:pt x="614" y="2931"/>
                    <a:pt x="614" y="2931"/>
                  </a:cubicBezTo>
                  <a:cubicBezTo>
                    <a:pt x="619" y="2932"/>
                    <a:pt x="619" y="2932"/>
                    <a:pt x="619" y="2932"/>
                  </a:cubicBezTo>
                  <a:cubicBezTo>
                    <a:pt x="620" y="2932"/>
                    <a:pt x="620" y="2932"/>
                    <a:pt x="620" y="2932"/>
                  </a:cubicBezTo>
                  <a:cubicBezTo>
                    <a:pt x="625" y="2936"/>
                    <a:pt x="625" y="2936"/>
                    <a:pt x="625" y="2936"/>
                  </a:cubicBezTo>
                  <a:cubicBezTo>
                    <a:pt x="631" y="2936"/>
                    <a:pt x="631" y="2936"/>
                    <a:pt x="631" y="2936"/>
                  </a:cubicBezTo>
                  <a:cubicBezTo>
                    <a:pt x="636" y="2935"/>
                    <a:pt x="636" y="2935"/>
                    <a:pt x="636" y="2935"/>
                  </a:cubicBezTo>
                  <a:cubicBezTo>
                    <a:pt x="640" y="2929"/>
                    <a:pt x="640" y="2929"/>
                    <a:pt x="640" y="2929"/>
                  </a:cubicBezTo>
                  <a:cubicBezTo>
                    <a:pt x="640" y="2929"/>
                    <a:pt x="640" y="2929"/>
                    <a:pt x="640" y="2929"/>
                  </a:cubicBezTo>
                  <a:cubicBezTo>
                    <a:pt x="645" y="2923"/>
                    <a:pt x="645" y="2923"/>
                    <a:pt x="645" y="2923"/>
                  </a:cubicBezTo>
                  <a:cubicBezTo>
                    <a:pt x="646" y="2923"/>
                    <a:pt x="646" y="2923"/>
                    <a:pt x="646" y="2923"/>
                  </a:cubicBezTo>
                  <a:cubicBezTo>
                    <a:pt x="651" y="2922"/>
                    <a:pt x="651" y="2922"/>
                    <a:pt x="651" y="2922"/>
                  </a:cubicBezTo>
                  <a:cubicBezTo>
                    <a:pt x="652" y="2922"/>
                    <a:pt x="652" y="2922"/>
                    <a:pt x="652" y="2922"/>
                  </a:cubicBezTo>
                  <a:cubicBezTo>
                    <a:pt x="658" y="2922"/>
                    <a:pt x="658" y="2922"/>
                    <a:pt x="658" y="2922"/>
                  </a:cubicBezTo>
                  <a:cubicBezTo>
                    <a:pt x="659" y="2922"/>
                    <a:pt x="659" y="2922"/>
                    <a:pt x="659" y="2922"/>
                  </a:cubicBezTo>
                  <a:cubicBezTo>
                    <a:pt x="660" y="2923"/>
                    <a:pt x="660" y="2923"/>
                    <a:pt x="660" y="2923"/>
                  </a:cubicBezTo>
                  <a:cubicBezTo>
                    <a:pt x="665" y="2923"/>
                    <a:pt x="665" y="2923"/>
                    <a:pt x="665" y="2923"/>
                  </a:cubicBezTo>
                  <a:cubicBezTo>
                    <a:pt x="665" y="2923"/>
                    <a:pt x="665" y="2923"/>
                    <a:pt x="665" y="2923"/>
                  </a:cubicBezTo>
                  <a:cubicBezTo>
                    <a:pt x="671" y="2923"/>
                    <a:pt x="671" y="2923"/>
                    <a:pt x="671" y="2923"/>
                  </a:cubicBezTo>
                  <a:cubicBezTo>
                    <a:pt x="672" y="2923"/>
                    <a:pt x="672" y="2923"/>
                    <a:pt x="672" y="2923"/>
                  </a:cubicBezTo>
                  <a:cubicBezTo>
                    <a:pt x="678" y="2929"/>
                    <a:pt x="678" y="2929"/>
                    <a:pt x="678" y="2929"/>
                  </a:cubicBezTo>
                  <a:cubicBezTo>
                    <a:pt x="679" y="2929"/>
                    <a:pt x="679" y="2929"/>
                    <a:pt x="679" y="2929"/>
                  </a:cubicBezTo>
                  <a:cubicBezTo>
                    <a:pt x="681" y="2935"/>
                    <a:pt x="681" y="2935"/>
                    <a:pt x="681" y="2935"/>
                  </a:cubicBezTo>
                  <a:cubicBezTo>
                    <a:pt x="685" y="2941"/>
                    <a:pt x="685" y="2941"/>
                    <a:pt x="685" y="2941"/>
                  </a:cubicBezTo>
                  <a:cubicBezTo>
                    <a:pt x="689" y="2940"/>
                    <a:pt x="689" y="2940"/>
                    <a:pt x="689" y="2940"/>
                  </a:cubicBezTo>
                  <a:cubicBezTo>
                    <a:pt x="694" y="2936"/>
                    <a:pt x="694" y="2936"/>
                    <a:pt x="694" y="2936"/>
                  </a:cubicBezTo>
                  <a:cubicBezTo>
                    <a:pt x="698" y="2931"/>
                    <a:pt x="698" y="2931"/>
                    <a:pt x="698" y="2931"/>
                  </a:cubicBezTo>
                  <a:cubicBezTo>
                    <a:pt x="698" y="2930"/>
                    <a:pt x="698" y="2930"/>
                    <a:pt x="698" y="2930"/>
                  </a:cubicBezTo>
                  <a:cubicBezTo>
                    <a:pt x="704" y="2925"/>
                    <a:pt x="704" y="2925"/>
                    <a:pt x="704" y="2925"/>
                  </a:cubicBezTo>
                  <a:cubicBezTo>
                    <a:pt x="710" y="2920"/>
                    <a:pt x="710" y="2920"/>
                    <a:pt x="710" y="2920"/>
                  </a:cubicBezTo>
                  <a:cubicBezTo>
                    <a:pt x="710" y="2919"/>
                    <a:pt x="710" y="2919"/>
                    <a:pt x="710" y="2919"/>
                  </a:cubicBezTo>
                  <a:cubicBezTo>
                    <a:pt x="715" y="2917"/>
                    <a:pt x="715" y="2917"/>
                    <a:pt x="715" y="2917"/>
                  </a:cubicBezTo>
                  <a:cubicBezTo>
                    <a:pt x="717" y="2913"/>
                    <a:pt x="717" y="2913"/>
                    <a:pt x="717" y="2913"/>
                  </a:cubicBezTo>
                  <a:cubicBezTo>
                    <a:pt x="723" y="2901"/>
                    <a:pt x="726" y="2896"/>
                    <a:pt x="732" y="2883"/>
                  </a:cubicBezTo>
                  <a:cubicBezTo>
                    <a:pt x="730" y="2878"/>
                    <a:pt x="730" y="2878"/>
                    <a:pt x="730" y="2878"/>
                  </a:cubicBezTo>
                  <a:cubicBezTo>
                    <a:pt x="730" y="2876"/>
                    <a:pt x="730" y="2876"/>
                    <a:pt x="730" y="2876"/>
                  </a:cubicBezTo>
                  <a:cubicBezTo>
                    <a:pt x="732" y="2876"/>
                    <a:pt x="732" y="2876"/>
                    <a:pt x="732" y="2876"/>
                  </a:cubicBezTo>
                  <a:cubicBezTo>
                    <a:pt x="736" y="2879"/>
                    <a:pt x="736" y="2879"/>
                    <a:pt x="736" y="2879"/>
                  </a:cubicBezTo>
                  <a:cubicBezTo>
                    <a:pt x="741" y="2875"/>
                    <a:pt x="741" y="2875"/>
                    <a:pt x="741" y="2875"/>
                  </a:cubicBezTo>
                  <a:cubicBezTo>
                    <a:pt x="746" y="2869"/>
                    <a:pt x="746" y="2869"/>
                    <a:pt x="746" y="2869"/>
                  </a:cubicBezTo>
                  <a:cubicBezTo>
                    <a:pt x="747" y="2868"/>
                    <a:pt x="747" y="2868"/>
                    <a:pt x="747" y="2868"/>
                  </a:cubicBezTo>
                  <a:cubicBezTo>
                    <a:pt x="752" y="2865"/>
                    <a:pt x="752" y="2865"/>
                    <a:pt x="752" y="2865"/>
                  </a:cubicBezTo>
                  <a:cubicBezTo>
                    <a:pt x="754" y="2864"/>
                    <a:pt x="754" y="2864"/>
                    <a:pt x="754" y="2864"/>
                  </a:cubicBezTo>
                  <a:cubicBezTo>
                    <a:pt x="754" y="2864"/>
                    <a:pt x="754" y="2864"/>
                    <a:pt x="754" y="2864"/>
                  </a:cubicBezTo>
                  <a:cubicBezTo>
                    <a:pt x="760" y="2863"/>
                    <a:pt x="760" y="2863"/>
                    <a:pt x="760" y="2863"/>
                  </a:cubicBezTo>
                  <a:cubicBezTo>
                    <a:pt x="763" y="2861"/>
                    <a:pt x="763" y="2861"/>
                    <a:pt x="763" y="2861"/>
                  </a:cubicBezTo>
                  <a:cubicBezTo>
                    <a:pt x="763" y="2861"/>
                    <a:pt x="763" y="2861"/>
                    <a:pt x="763" y="2861"/>
                  </a:cubicBezTo>
                  <a:cubicBezTo>
                    <a:pt x="768" y="2860"/>
                    <a:pt x="768" y="2860"/>
                    <a:pt x="768" y="2860"/>
                  </a:cubicBezTo>
                  <a:cubicBezTo>
                    <a:pt x="773" y="2854"/>
                    <a:pt x="773" y="2854"/>
                    <a:pt x="773" y="2854"/>
                  </a:cubicBezTo>
                  <a:cubicBezTo>
                    <a:pt x="773" y="2854"/>
                    <a:pt x="773" y="2854"/>
                    <a:pt x="773" y="2854"/>
                  </a:cubicBezTo>
                  <a:cubicBezTo>
                    <a:pt x="779" y="2852"/>
                    <a:pt x="779" y="2852"/>
                    <a:pt x="779" y="2852"/>
                  </a:cubicBezTo>
                  <a:cubicBezTo>
                    <a:pt x="784" y="2848"/>
                    <a:pt x="784" y="2848"/>
                    <a:pt x="784" y="2848"/>
                  </a:cubicBezTo>
                  <a:cubicBezTo>
                    <a:pt x="785" y="2847"/>
                    <a:pt x="785" y="2847"/>
                    <a:pt x="785" y="2847"/>
                  </a:cubicBezTo>
                  <a:cubicBezTo>
                    <a:pt x="791" y="2847"/>
                    <a:pt x="791" y="2847"/>
                    <a:pt x="791" y="2847"/>
                  </a:cubicBezTo>
                  <a:cubicBezTo>
                    <a:pt x="796" y="2846"/>
                    <a:pt x="796" y="2846"/>
                    <a:pt x="796" y="2846"/>
                  </a:cubicBezTo>
                  <a:cubicBezTo>
                    <a:pt x="798" y="2846"/>
                    <a:pt x="798" y="2846"/>
                    <a:pt x="798" y="2846"/>
                  </a:cubicBezTo>
                  <a:cubicBezTo>
                    <a:pt x="804" y="2851"/>
                    <a:pt x="804" y="2851"/>
                    <a:pt x="804" y="2851"/>
                  </a:cubicBezTo>
                  <a:cubicBezTo>
                    <a:pt x="809" y="2850"/>
                    <a:pt x="809" y="2850"/>
                    <a:pt x="809" y="2850"/>
                  </a:cubicBezTo>
                  <a:cubicBezTo>
                    <a:pt x="815" y="2848"/>
                    <a:pt x="815" y="2848"/>
                    <a:pt x="815" y="2848"/>
                  </a:cubicBezTo>
                  <a:cubicBezTo>
                    <a:pt x="816" y="2848"/>
                    <a:pt x="816" y="2848"/>
                    <a:pt x="816" y="2848"/>
                  </a:cubicBezTo>
                  <a:cubicBezTo>
                    <a:pt x="821" y="2848"/>
                    <a:pt x="821" y="2848"/>
                    <a:pt x="821" y="2848"/>
                  </a:cubicBezTo>
                  <a:cubicBezTo>
                    <a:pt x="822" y="2848"/>
                    <a:pt x="822" y="2848"/>
                    <a:pt x="822" y="2848"/>
                  </a:cubicBezTo>
                  <a:cubicBezTo>
                    <a:pt x="828" y="2852"/>
                    <a:pt x="828" y="2852"/>
                    <a:pt x="828" y="2852"/>
                  </a:cubicBezTo>
                  <a:cubicBezTo>
                    <a:pt x="833" y="2852"/>
                    <a:pt x="833" y="2852"/>
                    <a:pt x="833" y="2852"/>
                  </a:cubicBezTo>
                  <a:cubicBezTo>
                    <a:pt x="838" y="2852"/>
                    <a:pt x="838" y="2852"/>
                    <a:pt x="838" y="2852"/>
                  </a:cubicBezTo>
                  <a:cubicBezTo>
                    <a:pt x="844" y="2850"/>
                    <a:pt x="844" y="2850"/>
                    <a:pt x="844" y="2850"/>
                  </a:cubicBezTo>
                  <a:cubicBezTo>
                    <a:pt x="844" y="2850"/>
                    <a:pt x="844" y="2850"/>
                    <a:pt x="844" y="2850"/>
                  </a:cubicBezTo>
                  <a:cubicBezTo>
                    <a:pt x="849" y="2850"/>
                    <a:pt x="849" y="2850"/>
                    <a:pt x="849" y="2850"/>
                  </a:cubicBezTo>
                  <a:cubicBezTo>
                    <a:pt x="850" y="2846"/>
                    <a:pt x="850" y="2846"/>
                    <a:pt x="850" y="2846"/>
                  </a:cubicBezTo>
                  <a:cubicBezTo>
                    <a:pt x="850" y="2844"/>
                    <a:pt x="850" y="2844"/>
                    <a:pt x="850" y="2844"/>
                  </a:cubicBezTo>
                  <a:cubicBezTo>
                    <a:pt x="849" y="2846"/>
                    <a:pt x="849" y="2846"/>
                    <a:pt x="849" y="2846"/>
                  </a:cubicBezTo>
                  <a:cubicBezTo>
                    <a:pt x="847" y="2847"/>
                    <a:pt x="847" y="2847"/>
                    <a:pt x="847" y="2847"/>
                  </a:cubicBezTo>
                  <a:cubicBezTo>
                    <a:pt x="846" y="2847"/>
                    <a:pt x="846" y="2847"/>
                    <a:pt x="846" y="2847"/>
                  </a:cubicBezTo>
                  <a:cubicBezTo>
                    <a:pt x="840" y="2841"/>
                    <a:pt x="840" y="2841"/>
                    <a:pt x="840" y="2841"/>
                  </a:cubicBezTo>
                  <a:cubicBezTo>
                    <a:pt x="839" y="2841"/>
                    <a:pt x="839" y="2841"/>
                    <a:pt x="839" y="2841"/>
                  </a:cubicBezTo>
                  <a:cubicBezTo>
                    <a:pt x="837" y="2834"/>
                    <a:pt x="837" y="2834"/>
                    <a:pt x="837" y="2834"/>
                  </a:cubicBezTo>
                  <a:cubicBezTo>
                    <a:pt x="838" y="2832"/>
                    <a:pt x="838" y="2832"/>
                    <a:pt x="838" y="2832"/>
                  </a:cubicBezTo>
                  <a:cubicBezTo>
                    <a:pt x="844" y="2827"/>
                    <a:pt x="844" y="2827"/>
                    <a:pt x="844" y="2827"/>
                  </a:cubicBezTo>
                  <a:cubicBezTo>
                    <a:pt x="844" y="2827"/>
                    <a:pt x="844" y="2827"/>
                    <a:pt x="844" y="2827"/>
                  </a:cubicBezTo>
                  <a:cubicBezTo>
                    <a:pt x="849" y="2824"/>
                    <a:pt x="849" y="2824"/>
                    <a:pt x="849" y="2824"/>
                  </a:cubicBezTo>
                  <a:cubicBezTo>
                    <a:pt x="849" y="2820"/>
                    <a:pt x="849" y="2820"/>
                    <a:pt x="849" y="2820"/>
                  </a:cubicBezTo>
                  <a:cubicBezTo>
                    <a:pt x="849" y="2819"/>
                    <a:pt x="849" y="2819"/>
                    <a:pt x="849" y="2819"/>
                  </a:cubicBezTo>
                  <a:cubicBezTo>
                    <a:pt x="850" y="2816"/>
                    <a:pt x="850" y="2816"/>
                    <a:pt x="850" y="2816"/>
                  </a:cubicBezTo>
                  <a:cubicBezTo>
                    <a:pt x="850" y="2816"/>
                    <a:pt x="850" y="2816"/>
                    <a:pt x="850" y="2816"/>
                  </a:cubicBezTo>
                  <a:cubicBezTo>
                    <a:pt x="855" y="2810"/>
                    <a:pt x="855" y="2810"/>
                    <a:pt x="855" y="2810"/>
                  </a:cubicBezTo>
                  <a:cubicBezTo>
                    <a:pt x="855" y="2810"/>
                    <a:pt x="855" y="2810"/>
                    <a:pt x="855" y="2810"/>
                  </a:cubicBezTo>
                  <a:cubicBezTo>
                    <a:pt x="860" y="2804"/>
                    <a:pt x="860" y="2804"/>
                    <a:pt x="860" y="2804"/>
                  </a:cubicBezTo>
                  <a:cubicBezTo>
                    <a:pt x="862" y="2799"/>
                    <a:pt x="862" y="2799"/>
                    <a:pt x="862" y="2799"/>
                  </a:cubicBezTo>
                  <a:cubicBezTo>
                    <a:pt x="863" y="2793"/>
                    <a:pt x="863" y="2793"/>
                    <a:pt x="863" y="2793"/>
                  </a:cubicBezTo>
                  <a:cubicBezTo>
                    <a:pt x="863" y="2793"/>
                    <a:pt x="863" y="2793"/>
                    <a:pt x="863" y="2793"/>
                  </a:cubicBezTo>
                  <a:cubicBezTo>
                    <a:pt x="866" y="2787"/>
                    <a:pt x="866" y="2787"/>
                    <a:pt x="866" y="2787"/>
                  </a:cubicBezTo>
                  <a:cubicBezTo>
                    <a:pt x="866" y="2786"/>
                    <a:pt x="866" y="2786"/>
                    <a:pt x="866" y="2786"/>
                  </a:cubicBezTo>
                  <a:cubicBezTo>
                    <a:pt x="869" y="2781"/>
                    <a:pt x="869" y="2781"/>
                    <a:pt x="869" y="2781"/>
                  </a:cubicBezTo>
                  <a:cubicBezTo>
                    <a:pt x="869" y="2780"/>
                    <a:pt x="869" y="2780"/>
                    <a:pt x="869" y="2780"/>
                  </a:cubicBezTo>
                  <a:cubicBezTo>
                    <a:pt x="875" y="2777"/>
                    <a:pt x="875" y="2777"/>
                    <a:pt x="875" y="2777"/>
                  </a:cubicBezTo>
                  <a:cubicBezTo>
                    <a:pt x="876" y="2776"/>
                    <a:pt x="876" y="2776"/>
                    <a:pt x="876" y="2776"/>
                  </a:cubicBezTo>
                  <a:cubicBezTo>
                    <a:pt x="880" y="2776"/>
                    <a:pt x="880" y="2776"/>
                    <a:pt x="880" y="2776"/>
                  </a:cubicBezTo>
                  <a:cubicBezTo>
                    <a:pt x="881" y="2771"/>
                    <a:pt x="881" y="2771"/>
                    <a:pt x="881" y="2771"/>
                  </a:cubicBezTo>
                  <a:cubicBezTo>
                    <a:pt x="881" y="2766"/>
                    <a:pt x="881" y="2766"/>
                    <a:pt x="881" y="2766"/>
                  </a:cubicBezTo>
                  <a:cubicBezTo>
                    <a:pt x="882" y="2765"/>
                    <a:pt x="882" y="2765"/>
                    <a:pt x="882" y="2765"/>
                  </a:cubicBezTo>
                  <a:cubicBezTo>
                    <a:pt x="887" y="2759"/>
                    <a:pt x="887" y="2759"/>
                    <a:pt x="887" y="2759"/>
                  </a:cubicBezTo>
                  <a:cubicBezTo>
                    <a:pt x="888" y="2758"/>
                    <a:pt x="888" y="2758"/>
                    <a:pt x="888" y="2758"/>
                  </a:cubicBezTo>
                  <a:cubicBezTo>
                    <a:pt x="893" y="2757"/>
                    <a:pt x="893" y="2757"/>
                    <a:pt x="893" y="2757"/>
                  </a:cubicBezTo>
                  <a:cubicBezTo>
                    <a:pt x="896" y="2752"/>
                    <a:pt x="896" y="2752"/>
                    <a:pt x="896" y="2752"/>
                  </a:cubicBezTo>
                  <a:cubicBezTo>
                    <a:pt x="896" y="2752"/>
                    <a:pt x="896" y="2752"/>
                    <a:pt x="896" y="2752"/>
                  </a:cubicBezTo>
                  <a:cubicBezTo>
                    <a:pt x="902" y="2746"/>
                    <a:pt x="902" y="2746"/>
                    <a:pt x="902" y="2746"/>
                  </a:cubicBezTo>
                  <a:cubicBezTo>
                    <a:pt x="902" y="2746"/>
                    <a:pt x="902" y="2746"/>
                    <a:pt x="902" y="2746"/>
                  </a:cubicBezTo>
                  <a:cubicBezTo>
                    <a:pt x="908" y="2743"/>
                    <a:pt x="908" y="2743"/>
                    <a:pt x="908" y="2743"/>
                  </a:cubicBezTo>
                  <a:cubicBezTo>
                    <a:pt x="909" y="2743"/>
                    <a:pt x="909" y="2743"/>
                    <a:pt x="909" y="2743"/>
                  </a:cubicBezTo>
                  <a:cubicBezTo>
                    <a:pt x="917" y="2741"/>
                    <a:pt x="924" y="2739"/>
                    <a:pt x="931" y="2738"/>
                  </a:cubicBezTo>
                  <a:cubicBezTo>
                    <a:pt x="933" y="2733"/>
                    <a:pt x="933" y="2733"/>
                    <a:pt x="933" y="2733"/>
                  </a:cubicBezTo>
                  <a:cubicBezTo>
                    <a:pt x="933" y="2732"/>
                    <a:pt x="933" y="2732"/>
                    <a:pt x="933" y="2732"/>
                  </a:cubicBezTo>
                  <a:cubicBezTo>
                    <a:pt x="940" y="2728"/>
                    <a:pt x="940" y="2728"/>
                    <a:pt x="940" y="2728"/>
                  </a:cubicBezTo>
                  <a:cubicBezTo>
                    <a:pt x="940" y="2728"/>
                    <a:pt x="940" y="2728"/>
                    <a:pt x="940" y="2728"/>
                  </a:cubicBezTo>
                  <a:cubicBezTo>
                    <a:pt x="947" y="2727"/>
                    <a:pt x="947" y="2727"/>
                    <a:pt x="947" y="2727"/>
                  </a:cubicBezTo>
                  <a:cubicBezTo>
                    <a:pt x="952" y="2724"/>
                    <a:pt x="952" y="2724"/>
                    <a:pt x="952" y="2724"/>
                  </a:cubicBezTo>
                  <a:cubicBezTo>
                    <a:pt x="958" y="2720"/>
                    <a:pt x="958" y="2720"/>
                    <a:pt x="958" y="2720"/>
                  </a:cubicBezTo>
                  <a:cubicBezTo>
                    <a:pt x="958" y="2720"/>
                    <a:pt x="958" y="2720"/>
                    <a:pt x="958" y="2720"/>
                  </a:cubicBezTo>
                  <a:cubicBezTo>
                    <a:pt x="963" y="2719"/>
                    <a:pt x="963" y="2719"/>
                    <a:pt x="963" y="2719"/>
                  </a:cubicBezTo>
                  <a:cubicBezTo>
                    <a:pt x="954" y="2694"/>
                    <a:pt x="948" y="2713"/>
                    <a:pt x="935" y="2690"/>
                  </a:cubicBezTo>
                  <a:cubicBezTo>
                    <a:pt x="932" y="2684"/>
                    <a:pt x="928" y="2679"/>
                    <a:pt x="926" y="2672"/>
                  </a:cubicBezTo>
                  <a:cubicBezTo>
                    <a:pt x="925" y="2666"/>
                    <a:pt x="925" y="2666"/>
                    <a:pt x="925" y="2666"/>
                  </a:cubicBezTo>
                  <a:cubicBezTo>
                    <a:pt x="924" y="2660"/>
                    <a:pt x="924" y="2660"/>
                    <a:pt x="924" y="2660"/>
                  </a:cubicBezTo>
                  <a:cubicBezTo>
                    <a:pt x="924" y="2660"/>
                    <a:pt x="924" y="2660"/>
                    <a:pt x="924" y="2660"/>
                  </a:cubicBezTo>
                  <a:cubicBezTo>
                    <a:pt x="925" y="2657"/>
                    <a:pt x="925" y="2657"/>
                    <a:pt x="925" y="2657"/>
                  </a:cubicBezTo>
                  <a:cubicBezTo>
                    <a:pt x="925" y="2651"/>
                    <a:pt x="925" y="2651"/>
                    <a:pt x="925" y="2651"/>
                  </a:cubicBezTo>
                  <a:cubicBezTo>
                    <a:pt x="923" y="2645"/>
                    <a:pt x="923" y="2645"/>
                    <a:pt x="923" y="2645"/>
                  </a:cubicBezTo>
                  <a:cubicBezTo>
                    <a:pt x="921" y="2639"/>
                    <a:pt x="921" y="2639"/>
                    <a:pt x="921" y="2639"/>
                  </a:cubicBezTo>
                  <a:cubicBezTo>
                    <a:pt x="921" y="2639"/>
                    <a:pt x="921" y="2639"/>
                    <a:pt x="921" y="2639"/>
                  </a:cubicBezTo>
                  <a:cubicBezTo>
                    <a:pt x="920" y="2635"/>
                    <a:pt x="920" y="2635"/>
                    <a:pt x="920" y="2635"/>
                  </a:cubicBezTo>
                  <a:cubicBezTo>
                    <a:pt x="920" y="2635"/>
                    <a:pt x="920" y="2635"/>
                    <a:pt x="920" y="2635"/>
                  </a:cubicBezTo>
                  <a:cubicBezTo>
                    <a:pt x="920" y="2629"/>
                    <a:pt x="920" y="2629"/>
                    <a:pt x="920" y="2629"/>
                  </a:cubicBezTo>
                  <a:cubicBezTo>
                    <a:pt x="919" y="2623"/>
                    <a:pt x="919" y="2623"/>
                    <a:pt x="919" y="2623"/>
                  </a:cubicBezTo>
                  <a:cubicBezTo>
                    <a:pt x="919" y="2622"/>
                    <a:pt x="919" y="2622"/>
                    <a:pt x="919" y="2622"/>
                  </a:cubicBezTo>
                  <a:cubicBezTo>
                    <a:pt x="921" y="2618"/>
                    <a:pt x="921" y="2618"/>
                    <a:pt x="921" y="2618"/>
                  </a:cubicBezTo>
                  <a:cubicBezTo>
                    <a:pt x="922" y="2612"/>
                    <a:pt x="922" y="2612"/>
                    <a:pt x="922" y="2612"/>
                  </a:cubicBezTo>
                  <a:cubicBezTo>
                    <a:pt x="923" y="2612"/>
                    <a:pt x="923" y="2612"/>
                    <a:pt x="923" y="2612"/>
                  </a:cubicBezTo>
                  <a:cubicBezTo>
                    <a:pt x="927" y="2606"/>
                    <a:pt x="927" y="2606"/>
                    <a:pt x="927" y="2606"/>
                  </a:cubicBezTo>
                  <a:cubicBezTo>
                    <a:pt x="931" y="2600"/>
                    <a:pt x="931" y="2600"/>
                    <a:pt x="931" y="2600"/>
                  </a:cubicBezTo>
                  <a:cubicBezTo>
                    <a:pt x="931" y="2600"/>
                    <a:pt x="931" y="2600"/>
                    <a:pt x="931" y="2600"/>
                  </a:cubicBezTo>
                  <a:cubicBezTo>
                    <a:pt x="936" y="2595"/>
                    <a:pt x="936" y="2595"/>
                    <a:pt x="936" y="2595"/>
                  </a:cubicBezTo>
                  <a:cubicBezTo>
                    <a:pt x="936" y="2594"/>
                    <a:pt x="936" y="2594"/>
                    <a:pt x="936" y="2594"/>
                  </a:cubicBezTo>
                  <a:cubicBezTo>
                    <a:pt x="937" y="2593"/>
                    <a:pt x="937" y="2593"/>
                    <a:pt x="937" y="2593"/>
                  </a:cubicBezTo>
                  <a:cubicBezTo>
                    <a:pt x="937" y="2592"/>
                    <a:pt x="937" y="2592"/>
                    <a:pt x="937" y="2592"/>
                  </a:cubicBezTo>
                  <a:cubicBezTo>
                    <a:pt x="939" y="2587"/>
                    <a:pt x="939" y="2587"/>
                    <a:pt x="939" y="2587"/>
                  </a:cubicBezTo>
                  <a:cubicBezTo>
                    <a:pt x="939" y="2587"/>
                    <a:pt x="939" y="2587"/>
                    <a:pt x="939" y="2587"/>
                  </a:cubicBezTo>
                  <a:cubicBezTo>
                    <a:pt x="944" y="2581"/>
                    <a:pt x="944" y="2581"/>
                    <a:pt x="944" y="2581"/>
                  </a:cubicBezTo>
                  <a:cubicBezTo>
                    <a:pt x="948" y="2575"/>
                    <a:pt x="948" y="2575"/>
                    <a:pt x="948" y="2575"/>
                  </a:cubicBezTo>
                  <a:cubicBezTo>
                    <a:pt x="948" y="2575"/>
                    <a:pt x="948" y="2575"/>
                    <a:pt x="948" y="2575"/>
                  </a:cubicBezTo>
                  <a:cubicBezTo>
                    <a:pt x="954" y="2570"/>
                    <a:pt x="954" y="2570"/>
                    <a:pt x="954" y="2570"/>
                  </a:cubicBezTo>
                  <a:cubicBezTo>
                    <a:pt x="959" y="2564"/>
                    <a:pt x="959" y="2564"/>
                    <a:pt x="959" y="2564"/>
                  </a:cubicBezTo>
                  <a:cubicBezTo>
                    <a:pt x="961" y="2563"/>
                    <a:pt x="961" y="2563"/>
                    <a:pt x="961" y="2563"/>
                  </a:cubicBezTo>
                  <a:cubicBezTo>
                    <a:pt x="961" y="2563"/>
                    <a:pt x="961" y="2563"/>
                    <a:pt x="961" y="2563"/>
                  </a:cubicBezTo>
                  <a:cubicBezTo>
                    <a:pt x="962" y="2561"/>
                    <a:pt x="962" y="2561"/>
                    <a:pt x="962" y="2561"/>
                  </a:cubicBezTo>
                  <a:cubicBezTo>
                    <a:pt x="965" y="2555"/>
                    <a:pt x="965" y="2555"/>
                    <a:pt x="965" y="2555"/>
                  </a:cubicBezTo>
                  <a:cubicBezTo>
                    <a:pt x="965" y="2554"/>
                    <a:pt x="965" y="2554"/>
                    <a:pt x="965" y="2554"/>
                  </a:cubicBezTo>
                  <a:cubicBezTo>
                    <a:pt x="966" y="2553"/>
                    <a:pt x="966" y="2553"/>
                    <a:pt x="966" y="2553"/>
                  </a:cubicBezTo>
                  <a:cubicBezTo>
                    <a:pt x="966" y="2552"/>
                    <a:pt x="966" y="2552"/>
                    <a:pt x="966" y="2552"/>
                  </a:cubicBezTo>
                  <a:cubicBezTo>
                    <a:pt x="972" y="2548"/>
                    <a:pt x="972" y="2548"/>
                    <a:pt x="972" y="2548"/>
                  </a:cubicBezTo>
                  <a:cubicBezTo>
                    <a:pt x="972" y="2548"/>
                    <a:pt x="972" y="2548"/>
                    <a:pt x="972" y="2548"/>
                  </a:cubicBezTo>
                  <a:cubicBezTo>
                    <a:pt x="978" y="2545"/>
                    <a:pt x="978" y="2545"/>
                    <a:pt x="978" y="2545"/>
                  </a:cubicBezTo>
                  <a:cubicBezTo>
                    <a:pt x="981" y="2539"/>
                    <a:pt x="981" y="2539"/>
                    <a:pt x="981" y="2539"/>
                  </a:cubicBezTo>
                  <a:cubicBezTo>
                    <a:pt x="981" y="2539"/>
                    <a:pt x="981" y="2539"/>
                    <a:pt x="981" y="2539"/>
                  </a:cubicBezTo>
                  <a:cubicBezTo>
                    <a:pt x="986" y="2533"/>
                    <a:pt x="986" y="2533"/>
                    <a:pt x="986" y="2533"/>
                  </a:cubicBezTo>
                  <a:cubicBezTo>
                    <a:pt x="987" y="2533"/>
                    <a:pt x="987" y="2533"/>
                    <a:pt x="987" y="2533"/>
                  </a:cubicBezTo>
                  <a:cubicBezTo>
                    <a:pt x="993" y="2528"/>
                    <a:pt x="993" y="2528"/>
                    <a:pt x="993" y="2528"/>
                  </a:cubicBezTo>
                  <a:cubicBezTo>
                    <a:pt x="998" y="2523"/>
                    <a:pt x="998" y="2523"/>
                    <a:pt x="998" y="2523"/>
                  </a:cubicBezTo>
                  <a:cubicBezTo>
                    <a:pt x="1003" y="2517"/>
                    <a:pt x="1003" y="2517"/>
                    <a:pt x="1003" y="2517"/>
                  </a:cubicBezTo>
                  <a:cubicBezTo>
                    <a:pt x="1008" y="2511"/>
                    <a:pt x="1020" y="2497"/>
                    <a:pt x="1022" y="2491"/>
                  </a:cubicBezTo>
                  <a:cubicBezTo>
                    <a:pt x="1022" y="2491"/>
                    <a:pt x="1022" y="2491"/>
                    <a:pt x="1022" y="2491"/>
                  </a:cubicBezTo>
                  <a:cubicBezTo>
                    <a:pt x="1028" y="2484"/>
                    <a:pt x="1028" y="2484"/>
                    <a:pt x="1028" y="2484"/>
                  </a:cubicBezTo>
                  <a:cubicBezTo>
                    <a:pt x="1029" y="2484"/>
                    <a:pt x="1029" y="2484"/>
                    <a:pt x="1029" y="2484"/>
                  </a:cubicBezTo>
                  <a:cubicBezTo>
                    <a:pt x="1034" y="2482"/>
                    <a:pt x="1034" y="2482"/>
                    <a:pt x="1034" y="2482"/>
                  </a:cubicBezTo>
                  <a:cubicBezTo>
                    <a:pt x="1036" y="2482"/>
                    <a:pt x="1036" y="2482"/>
                    <a:pt x="1036" y="2482"/>
                  </a:cubicBezTo>
                  <a:cubicBezTo>
                    <a:pt x="1042" y="2486"/>
                    <a:pt x="1042" y="2486"/>
                    <a:pt x="1042" y="2486"/>
                  </a:cubicBezTo>
                  <a:cubicBezTo>
                    <a:pt x="1045" y="2483"/>
                    <a:pt x="1045" y="2483"/>
                    <a:pt x="1045" y="2483"/>
                  </a:cubicBezTo>
                  <a:cubicBezTo>
                    <a:pt x="1045" y="2482"/>
                    <a:pt x="1045" y="2482"/>
                    <a:pt x="1045" y="2482"/>
                  </a:cubicBezTo>
                  <a:cubicBezTo>
                    <a:pt x="1051" y="2479"/>
                    <a:pt x="1051" y="2479"/>
                    <a:pt x="1051" y="2479"/>
                  </a:cubicBezTo>
                  <a:cubicBezTo>
                    <a:pt x="1051" y="2478"/>
                    <a:pt x="1051" y="2478"/>
                    <a:pt x="1051" y="2478"/>
                  </a:cubicBezTo>
                  <a:cubicBezTo>
                    <a:pt x="1056" y="2477"/>
                    <a:pt x="1056" y="2477"/>
                    <a:pt x="1056" y="2477"/>
                  </a:cubicBezTo>
                  <a:cubicBezTo>
                    <a:pt x="1057" y="2474"/>
                    <a:pt x="1057" y="2474"/>
                    <a:pt x="1057" y="2474"/>
                  </a:cubicBezTo>
                  <a:cubicBezTo>
                    <a:pt x="1055" y="2473"/>
                    <a:pt x="1055" y="2473"/>
                    <a:pt x="1055" y="2473"/>
                  </a:cubicBezTo>
                  <a:cubicBezTo>
                    <a:pt x="1055" y="2473"/>
                    <a:pt x="1055" y="2473"/>
                    <a:pt x="1055" y="2473"/>
                  </a:cubicBezTo>
                  <a:cubicBezTo>
                    <a:pt x="1051" y="2467"/>
                    <a:pt x="1051" y="2467"/>
                    <a:pt x="1051" y="2467"/>
                  </a:cubicBezTo>
                  <a:cubicBezTo>
                    <a:pt x="1046" y="2467"/>
                    <a:pt x="1046" y="2467"/>
                    <a:pt x="1046" y="2467"/>
                  </a:cubicBezTo>
                  <a:cubicBezTo>
                    <a:pt x="1045" y="2467"/>
                    <a:pt x="1045" y="2466"/>
                    <a:pt x="1045" y="2466"/>
                  </a:cubicBezTo>
                  <a:cubicBezTo>
                    <a:pt x="1043" y="2460"/>
                    <a:pt x="1043" y="2460"/>
                    <a:pt x="1043" y="2460"/>
                  </a:cubicBezTo>
                  <a:cubicBezTo>
                    <a:pt x="1044" y="2458"/>
                    <a:pt x="1044" y="2458"/>
                    <a:pt x="1044" y="2458"/>
                  </a:cubicBezTo>
                  <a:cubicBezTo>
                    <a:pt x="1050" y="2454"/>
                    <a:pt x="1050" y="2454"/>
                    <a:pt x="1050" y="2454"/>
                  </a:cubicBezTo>
                  <a:cubicBezTo>
                    <a:pt x="1056" y="2449"/>
                    <a:pt x="1056" y="2449"/>
                    <a:pt x="1056" y="2449"/>
                  </a:cubicBezTo>
                  <a:cubicBezTo>
                    <a:pt x="1061" y="2443"/>
                    <a:pt x="1061" y="2443"/>
                    <a:pt x="1061" y="2443"/>
                  </a:cubicBezTo>
                  <a:cubicBezTo>
                    <a:pt x="1062" y="2443"/>
                    <a:pt x="1062" y="2443"/>
                    <a:pt x="1062" y="2443"/>
                  </a:cubicBezTo>
                  <a:cubicBezTo>
                    <a:pt x="1068" y="2439"/>
                    <a:pt x="1068" y="2439"/>
                    <a:pt x="1068" y="2439"/>
                  </a:cubicBezTo>
                  <a:cubicBezTo>
                    <a:pt x="1073" y="2433"/>
                    <a:pt x="1073" y="2433"/>
                    <a:pt x="1073" y="2433"/>
                  </a:cubicBezTo>
                  <a:cubicBezTo>
                    <a:pt x="1074" y="2433"/>
                    <a:pt x="1074" y="2433"/>
                    <a:pt x="1074" y="2433"/>
                  </a:cubicBezTo>
                  <a:cubicBezTo>
                    <a:pt x="1079" y="2430"/>
                    <a:pt x="1079" y="2430"/>
                    <a:pt x="1079" y="2430"/>
                  </a:cubicBezTo>
                  <a:cubicBezTo>
                    <a:pt x="1080" y="2430"/>
                    <a:pt x="1080" y="2430"/>
                    <a:pt x="1080" y="2430"/>
                  </a:cubicBezTo>
                  <a:cubicBezTo>
                    <a:pt x="1086" y="2431"/>
                    <a:pt x="1086" y="2431"/>
                    <a:pt x="1086" y="2431"/>
                  </a:cubicBezTo>
                  <a:cubicBezTo>
                    <a:pt x="1088" y="2430"/>
                    <a:pt x="1088" y="2430"/>
                    <a:pt x="1088" y="2430"/>
                  </a:cubicBezTo>
                  <a:cubicBezTo>
                    <a:pt x="1088" y="2430"/>
                    <a:pt x="1088" y="2430"/>
                    <a:pt x="1088" y="2430"/>
                  </a:cubicBezTo>
                  <a:cubicBezTo>
                    <a:pt x="1094" y="2429"/>
                    <a:pt x="1094" y="2429"/>
                    <a:pt x="1094" y="2429"/>
                  </a:cubicBezTo>
                  <a:cubicBezTo>
                    <a:pt x="1099" y="2427"/>
                    <a:pt x="1099" y="2427"/>
                    <a:pt x="1099" y="2427"/>
                  </a:cubicBezTo>
                  <a:cubicBezTo>
                    <a:pt x="1100" y="2426"/>
                    <a:pt x="1100" y="2426"/>
                    <a:pt x="1100" y="2426"/>
                  </a:cubicBezTo>
                  <a:cubicBezTo>
                    <a:pt x="1104" y="2425"/>
                    <a:pt x="1104" y="2425"/>
                    <a:pt x="1104" y="2425"/>
                  </a:cubicBezTo>
                  <a:cubicBezTo>
                    <a:pt x="1105" y="2425"/>
                    <a:pt x="1105" y="2425"/>
                    <a:pt x="1105" y="2425"/>
                  </a:cubicBezTo>
                  <a:cubicBezTo>
                    <a:pt x="1111" y="2426"/>
                    <a:pt x="1111" y="2426"/>
                    <a:pt x="1111" y="2426"/>
                  </a:cubicBezTo>
                  <a:cubicBezTo>
                    <a:pt x="1117" y="2425"/>
                    <a:pt x="1122" y="2421"/>
                    <a:pt x="1128" y="2420"/>
                  </a:cubicBezTo>
                  <a:cubicBezTo>
                    <a:pt x="1136" y="2420"/>
                    <a:pt x="1142" y="2421"/>
                    <a:pt x="1149" y="2418"/>
                  </a:cubicBezTo>
                  <a:cubicBezTo>
                    <a:pt x="1155" y="2417"/>
                    <a:pt x="1155" y="2417"/>
                    <a:pt x="1155" y="2417"/>
                  </a:cubicBezTo>
                  <a:cubicBezTo>
                    <a:pt x="1155" y="2417"/>
                    <a:pt x="1155" y="2417"/>
                    <a:pt x="1155" y="2417"/>
                  </a:cubicBezTo>
                  <a:cubicBezTo>
                    <a:pt x="1161" y="2417"/>
                    <a:pt x="1161" y="2417"/>
                    <a:pt x="1161" y="2417"/>
                  </a:cubicBezTo>
                  <a:cubicBezTo>
                    <a:pt x="1167" y="2415"/>
                    <a:pt x="1167" y="2415"/>
                    <a:pt x="1167" y="2415"/>
                  </a:cubicBezTo>
                  <a:cubicBezTo>
                    <a:pt x="1167" y="2415"/>
                    <a:pt x="1167" y="2415"/>
                    <a:pt x="1167" y="2415"/>
                  </a:cubicBezTo>
                  <a:cubicBezTo>
                    <a:pt x="1175" y="2413"/>
                    <a:pt x="1181" y="2417"/>
                    <a:pt x="1189" y="2411"/>
                  </a:cubicBezTo>
                  <a:cubicBezTo>
                    <a:pt x="1192" y="2405"/>
                    <a:pt x="1192" y="2405"/>
                    <a:pt x="1192" y="2405"/>
                  </a:cubicBezTo>
                  <a:cubicBezTo>
                    <a:pt x="1192" y="2405"/>
                    <a:pt x="1192" y="2405"/>
                    <a:pt x="1192" y="2405"/>
                  </a:cubicBezTo>
                  <a:cubicBezTo>
                    <a:pt x="1197" y="2400"/>
                    <a:pt x="1197" y="2400"/>
                    <a:pt x="1197" y="2400"/>
                  </a:cubicBezTo>
                  <a:cubicBezTo>
                    <a:pt x="1201" y="2393"/>
                    <a:pt x="1201" y="2393"/>
                    <a:pt x="1201" y="2393"/>
                  </a:cubicBezTo>
                  <a:cubicBezTo>
                    <a:pt x="1202" y="2393"/>
                    <a:pt x="1202" y="2393"/>
                    <a:pt x="1202" y="2393"/>
                  </a:cubicBezTo>
                  <a:cubicBezTo>
                    <a:pt x="1215" y="2390"/>
                    <a:pt x="1215" y="2388"/>
                    <a:pt x="1226" y="2383"/>
                  </a:cubicBezTo>
                  <a:cubicBezTo>
                    <a:pt x="1232" y="2379"/>
                    <a:pt x="1241" y="2378"/>
                    <a:pt x="1249" y="2375"/>
                  </a:cubicBezTo>
                  <a:cubicBezTo>
                    <a:pt x="1254" y="2373"/>
                    <a:pt x="1254" y="2373"/>
                    <a:pt x="1254" y="2373"/>
                  </a:cubicBezTo>
                  <a:cubicBezTo>
                    <a:pt x="1255" y="2371"/>
                    <a:pt x="1255" y="2371"/>
                    <a:pt x="1255" y="2371"/>
                  </a:cubicBezTo>
                  <a:cubicBezTo>
                    <a:pt x="1256" y="2370"/>
                    <a:pt x="1256" y="2370"/>
                    <a:pt x="1256" y="2370"/>
                  </a:cubicBezTo>
                  <a:cubicBezTo>
                    <a:pt x="1262" y="2368"/>
                    <a:pt x="1262" y="2368"/>
                    <a:pt x="1262" y="2368"/>
                  </a:cubicBezTo>
                  <a:cubicBezTo>
                    <a:pt x="1262" y="2367"/>
                    <a:pt x="1262" y="2367"/>
                    <a:pt x="1262" y="2367"/>
                  </a:cubicBezTo>
                  <a:cubicBezTo>
                    <a:pt x="1268" y="2366"/>
                    <a:pt x="1268" y="2366"/>
                    <a:pt x="1268" y="2366"/>
                  </a:cubicBezTo>
                  <a:cubicBezTo>
                    <a:pt x="1273" y="2362"/>
                    <a:pt x="1273" y="2362"/>
                    <a:pt x="1273" y="2362"/>
                  </a:cubicBezTo>
                  <a:cubicBezTo>
                    <a:pt x="1273" y="2362"/>
                    <a:pt x="1273" y="2362"/>
                    <a:pt x="1273" y="2362"/>
                  </a:cubicBezTo>
                  <a:cubicBezTo>
                    <a:pt x="1279" y="2360"/>
                    <a:pt x="1279" y="2360"/>
                    <a:pt x="1279" y="2360"/>
                  </a:cubicBezTo>
                  <a:cubicBezTo>
                    <a:pt x="1283" y="2355"/>
                    <a:pt x="1283" y="2355"/>
                    <a:pt x="1283" y="2355"/>
                  </a:cubicBezTo>
                  <a:cubicBezTo>
                    <a:pt x="1283" y="2354"/>
                    <a:pt x="1283" y="2354"/>
                    <a:pt x="1283" y="2354"/>
                  </a:cubicBezTo>
                  <a:cubicBezTo>
                    <a:pt x="1289" y="2351"/>
                    <a:pt x="1289" y="2351"/>
                    <a:pt x="1289" y="2351"/>
                  </a:cubicBezTo>
                  <a:cubicBezTo>
                    <a:pt x="1294" y="2348"/>
                    <a:pt x="1294" y="2348"/>
                    <a:pt x="1294" y="2348"/>
                  </a:cubicBezTo>
                  <a:cubicBezTo>
                    <a:pt x="1297" y="2342"/>
                    <a:pt x="1297" y="2342"/>
                    <a:pt x="1297" y="2342"/>
                  </a:cubicBezTo>
                  <a:cubicBezTo>
                    <a:pt x="1297" y="2337"/>
                    <a:pt x="1297" y="2337"/>
                    <a:pt x="1297" y="2337"/>
                  </a:cubicBezTo>
                  <a:cubicBezTo>
                    <a:pt x="1294" y="2322"/>
                    <a:pt x="1305" y="2331"/>
                    <a:pt x="1291" y="2314"/>
                  </a:cubicBezTo>
                  <a:cubicBezTo>
                    <a:pt x="1290" y="2313"/>
                    <a:pt x="1290" y="2313"/>
                    <a:pt x="1290" y="2313"/>
                  </a:cubicBezTo>
                  <a:cubicBezTo>
                    <a:pt x="1291" y="2307"/>
                    <a:pt x="1291" y="2307"/>
                    <a:pt x="1291" y="2307"/>
                  </a:cubicBezTo>
                  <a:cubicBezTo>
                    <a:pt x="1291" y="2306"/>
                    <a:pt x="1291" y="2306"/>
                    <a:pt x="1291" y="2306"/>
                  </a:cubicBezTo>
                  <a:cubicBezTo>
                    <a:pt x="1294" y="2301"/>
                    <a:pt x="1294" y="2301"/>
                    <a:pt x="1294" y="2301"/>
                  </a:cubicBezTo>
                  <a:cubicBezTo>
                    <a:pt x="1294" y="2300"/>
                    <a:pt x="1295" y="2300"/>
                    <a:pt x="1296" y="2300"/>
                  </a:cubicBezTo>
                  <a:cubicBezTo>
                    <a:pt x="1301" y="2302"/>
                    <a:pt x="1301" y="2302"/>
                    <a:pt x="1301" y="2302"/>
                  </a:cubicBezTo>
                  <a:cubicBezTo>
                    <a:pt x="1306" y="2302"/>
                    <a:pt x="1306" y="2302"/>
                    <a:pt x="1306" y="2302"/>
                  </a:cubicBezTo>
                  <a:cubicBezTo>
                    <a:pt x="1308" y="2298"/>
                    <a:pt x="1308" y="2298"/>
                    <a:pt x="1308" y="2298"/>
                  </a:cubicBezTo>
                  <a:cubicBezTo>
                    <a:pt x="1308" y="2293"/>
                    <a:pt x="1308" y="2293"/>
                    <a:pt x="1308" y="2293"/>
                  </a:cubicBezTo>
                  <a:cubicBezTo>
                    <a:pt x="1304" y="2291"/>
                    <a:pt x="1304" y="2291"/>
                    <a:pt x="1304" y="2291"/>
                  </a:cubicBezTo>
                  <a:cubicBezTo>
                    <a:pt x="1303" y="2291"/>
                    <a:pt x="1303" y="2291"/>
                    <a:pt x="1303" y="2291"/>
                  </a:cubicBezTo>
                  <a:cubicBezTo>
                    <a:pt x="1298" y="2286"/>
                    <a:pt x="1298" y="2286"/>
                    <a:pt x="1298" y="2286"/>
                  </a:cubicBezTo>
                  <a:cubicBezTo>
                    <a:pt x="1297" y="2284"/>
                    <a:pt x="1297" y="2284"/>
                    <a:pt x="1297" y="2284"/>
                  </a:cubicBezTo>
                  <a:cubicBezTo>
                    <a:pt x="1298" y="2279"/>
                    <a:pt x="1298" y="2279"/>
                    <a:pt x="1298" y="2279"/>
                  </a:cubicBezTo>
                  <a:cubicBezTo>
                    <a:pt x="1299" y="2278"/>
                    <a:pt x="1299" y="2278"/>
                    <a:pt x="1299" y="2278"/>
                  </a:cubicBezTo>
                  <a:cubicBezTo>
                    <a:pt x="1299" y="2278"/>
                    <a:pt x="1299" y="2278"/>
                    <a:pt x="1299" y="2278"/>
                  </a:cubicBezTo>
                  <a:cubicBezTo>
                    <a:pt x="1299" y="2278"/>
                    <a:pt x="1299" y="2278"/>
                    <a:pt x="1299" y="2278"/>
                  </a:cubicBezTo>
                  <a:cubicBezTo>
                    <a:pt x="1297" y="2273"/>
                    <a:pt x="1297" y="2273"/>
                    <a:pt x="1297" y="2273"/>
                  </a:cubicBezTo>
                  <a:cubicBezTo>
                    <a:pt x="1297" y="2273"/>
                    <a:pt x="1297" y="2273"/>
                    <a:pt x="1297" y="2273"/>
                  </a:cubicBezTo>
                  <a:cubicBezTo>
                    <a:pt x="1295" y="2268"/>
                    <a:pt x="1295" y="2268"/>
                    <a:pt x="1295" y="2268"/>
                  </a:cubicBezTo>
                  <a:cubicBezTo>
                    <a:pt x="1290" y="2265"/>
                    <a:pt x="1290" y="2265"/>
                    <a:pt x="1290" y="2265"/>
                  </a:cubicBezTo>
                  <a:cubicBezTo>
                    <a:pt x="1289" y="2263"/>
                    <a:pt x="1289" y="2263"/>
                    <a:pt x="1289" y="2263"/>
                  </a:cubicBezTo>
                  <a:cubicBezTo>
                    <a:pt x="1289" y="2257"/>
                    <a:pt x="1289" y="2257"/>
                    <a:pt x="1289" y="2257"/>
                  </a:cubicBezTo>
                  <a:cubicBezTo>
                    <a:pt x="1289" y="2257"/>
                    <a:pt x="1289" y="2257"/>
                    <a:pt x="1289" y="2257"/>
                  </a:cubicBezTo>
                  <a:cubicBezTo>
                    <a:pt x="1289" y="2251"/>
                    <a:pt x="1289" y="2251"/>
                    <a:pt x="1289" y="2251"/>
                  </a:cubicBezTo>
                  <a:cubicBezTo>
                    <a:pt x="1290" y="2246"/>
                    <a:pt x="1290" y="2246"/>
                    <a:pt x="1290" y="2246"/>
                  </a:cubicBezTo>
                  <a:cubicBezTo>
                    <a:pt x="1290" y="2240"/>
                    <a:pt x="1290" y="2240"/>
                    <a:pt x="1290" y="2240"/>
                  </a:cubicBezTo>
                  <a:cubicBezTo>
                    <a:pt x="1290" y="2240"/>
                    <a:pt x="1290" y="2240"/>
                    <a:pt x="1290" y="2240"/>
                  </a:cubicBezTo>
                  <a:cubicBezTo>
                    <a:pt x="1290" y="2234"/>
                    <a:pt x="1290" y="2234"/>
                    <a:pt x="1290" y="2234"/>
                  </a:cubicBezTo>
                  <a:cubicBezTo>
                    <a:pt x="1291" y="2229"/>
                    <a:pt x="1291" y="2229"/>
                    <a:pt x="1291" y="2229"/>
                  </a:cubicBezTo>
                  <a:cubicBezTo>
                    <a:pt x="1286" y="2231"/>
                    <a:pt x="1286" y="2231"/>
                    <a:pt x="1286" y="2231"/>
                  </a:cubicBezTo>
                  <a:cubicBezTo>
                    <a:pt x="1285" y="2230"/>
                    <a:pt x="1285" y="2230"/>
                    <a:pt x="1285" y="2230"/>
                  </a:cubicBezTo>
                  <a:cubicBezTo>
                    <a:pt x="1284" y="2229"/>
                    <a:pt x="1284" y="2229"/>
                    <a:pt x="1284" y="2229"/>
                  </a:cubicBezTo>
                  <a:cubicBezTo>
                    <a:pt x="1286" y="2222"/>
                    <a:pt x="1286" y="2222"/>
                    <a:pt x="1286" y="2222"/>
                  </a:cubicBezTo>
                  <a:cubicBezTo>
                    <a:pt x="1286" y="2222"/>
                    <a:pt x="1286" y="2222"/>
                    <a:pt x="1286" y="2222"/>
                  </a:cubicBezTo>
                  <a:cubicBezTo>
                    <a:pt x="1288" y="2218"/>
                    <a:pt x="1288" y="2218"/>
                    <a:pt x="1288" y="2218"/>
                  </a:cubicBezTo>
                  <a:cubicBezTo>
                    <a:pt x="1288" y="2218"/>
                    <a:pt x="1288" y="2218"/>
                    <a:pt x="1288" y="2218"/>
                  </a:cubicBezTo>
                  <a:cubicBezTo>
                    <a:pt x="1290" y="2216"/>
                    <a:pt x="1290" y="2216"/>
                    <a:pt x="1290" y="2216"/>
                  </a:cubicBezTo>
                  <a:cubicBezTo>
                    <a:pt x="1290" y="2216"/>
                    <a:pt x="1290" y="2216"/>
                    <a:pt x="1291" y="2216"/>
                  </a:cubicBezTo>
                  <a:cubicBezTo>
                    <a:pt x="1290" y="2214"/>
                    <a:pt x="1290" y="2214"/>
                    <a:pt x="1290" y="2214"/>
                  </a:cubicBezTo>
                  <a:cubicBezTo>
                    <a:pt x="1290" y="2213"/>
                    <a:pt x="1290" y="2213"/>
                    <a:pt x="1290" y="2213"/>
                  </a:cubicBezTo>
                  <a:cubicBezTo>
                    <a:pt x="1290" y="2211"/>
                    <a:pt x="1290" y="2211"/>
                    <a:pt x="1290" y="2211"/>
                  </a:cubicBezTo>
                  <a:cubicBezTo>
                    <a:pt x="1292" y="2210"/>
                    <a:pt x="1292" y="2210"/>
                    <a:pt x="1292" y="2210"/>
                  </a:cubicBezTo>
                  <a:cubicBezTo>
                    <a:pt x="1293" y="2210"/>
                    <a:pt x="1293" y="2210"/>
                    <a:pt x="1293" y="2210"/>
                  </a:cubicBezTo>
                  <a:cubicBezTo>
                    <a:pt x="1294" y="2207"/>
                    <a:pt x="1294" y="2207"/>
                    <a:pt x="1294" y="2207"/>
                  </a:cubicBezTo>
                  <a:cubicBezTo>
                    <a:pt x="1294" y="2206"/>
                    <a:pt x="1294" y="2206"/>
                    <a:pt x="1294" y="2206"/>
                  </a:cubicBezTo>
                  <a:cubicBezTo>
                    <a:pt x="1296" y="2202"/>
                    <a:pt x="1296" y="2202"/>
                    <a:pt x="1296" y="2202"/>
                  </a:cubicBezTo>
                  <a:cubicBezTo>
                    <a:pt x="1293" y="2197"/>
                    <a:pt x="1293" y="2197"/>
                    <a:pt x="1293" y="2197"/>
                  </a:cubicBezTo>
                  <a:cubicBezTo>
                    <a:pt x="1293" y="2195"/>
                    <a:pt x="1293" y="2195"/>
                    <a:pt x="1293" y="2195"/>
                  </a:cubicBezTo>
                  <a:cubicBezTo>
                    <a:pt x="1295" y="2194"/>
                    <a:pt x="1295" y="2194"/>
                    <a:pt x="1295" y="2194"/>
                  </a:cubicBezTo>
                  <a:cubicBezTo>
                    <a:pt x="1300" y="2195"/>
                    <a:pt x="1300" y="2195"/>
                    <a:pt x="1300" y="2195"/>
                  </a:cubicBezTo>
                  <a:cubicBezTo>
                    <a:pt x="1305" y="2185"/>
                    <a:pt x="1315" y="2177"/>
                    <a:pt x="1325" y="2172"/>
                  </a:cubicBezTo>
                  <a:cubicBezTo>
                    <a:pt x="1325" y="2172"/>
                    <a:pt x="1325" y="2172"/>
                    <a:pt x="1325" y="2172"/>
                  </a:cubicBezTo>
                  <a:cubicBezTo>
                    <a:pt x="1332" y="2170"/>
                    <a:pt x="1332" y="2170"/>
                    <a:pt x="1332" y="2170"/>
                  </a:cubicBezTo>
                  <a:cubicBezTo>
                    <a:pt x="1333" y="2171"/>
                    <a:pt x="1333" y="2171"/>
                    <a:pt x="1333" y="2171"/>
                  </a:cubicBezTo>
                  <a:cubicBezTo>
                    <a:pt x="1338" y="2172"/>
                    <a:pt x="1338" y="2172"/>
                    <a:pt x="1338" y="2172"/>
                  </a:cubicBezTo>
                  <a:cubicBezTo>
                    <a:pt x="1342" y="2170"/>
                    <a:pt x="1342" y="2170"/>
                    <a:pt x="1342" y="2170"/>
                  </a:cubicBezTo>
                  <a:cubicBezTo>
                    <a:pt x="1348" y="2165"/>
                    <a:pt x="1348" y="2165"/>
                    <a:pt x="1348" y="2165"/>
                  </a:cubicBezTo>
                  <a:cubicBezTo>
                    <a:pt x="1348" y="2165"/>
                    <a:pt x="1348" y="2165"/>
                    <a:pt x="1348" y="2165"/>
                  </a:cubicBezTo>
                  <a:cubicBezTo>
                    <a:pt x="1354" y="2160"/>
                    <a:pt x="1354" y="2160"/>
                    <a:pt x="1354" y="2160"/>
                  </a:cubicBezTo>
                  <a:cubicBezTo>
                    <a:pt x="1355" y="2159"/>
                    <a:pt x="1355" y="2159"/>
                    <a:pt x="1355" y="2159"/>
                  </a:cubicBezTo>
                  <a:cubicBezTo>
                    <a:pt x="1361" y="2158"/>
                    <a:pt x="1361" y="2158"/>
                    <a:pt x="1361" y="2158"/>
                  </a:cubicBezTo>
                  <a:cubicBezTo>
                    <a:pt x="1366" y="2155"/>
                    <a:pt x="1366" y="2155"/>
                    <a:pt x="1366" y="2155"/>
                  </a:cubicBezTo>
                  <a:cubicBezTo>
                    <a:pt x="1372" y="2151"/>
                    <a:pt x="1372" y="2151"/>
                    <a:pt x="1372" y="2151"/>
                  </a:cubicBezTo>
                  <a:cubicBezTo>
                    <a:pt x="1377" y="2147"/>
                    <a:pt x="1377" y="2147"/>
                    <a:pt x="1377" y="2147"/>
                  </a:cubicBezTo>
                  <a:cubicBezTo>
                    <a:pt x="1377" y="2147"/>
                    <a:pt x="1377" y="2147"/>
                    <a:pt x="1377" y="2147"/>
                  </a:cubicBezTo>
                  <a:cubicBezTo>
                    <a:pt x="1383" y="2143"/>
                    <a:pt x="1383" y="2143"/>
                    <a:pt x="1383" y="2143"/>
                  </a:cubicBezTo>
                  <a:cubicBezTo>
                    <a:pt x="1384" y="2143"/>
                    <a:pt x="1384" y="2143"/>
                    <a:pt x="1384" y="2143"/>
                  </a:cubicBezTo>
                  <a:cubicBezTo>
                    <a:pt x="1390" y="2141"/>
                    <a:pt x="1390" y="2141"/>
                    <a:pt x="1390" y="2141"/>
                  </a:cubicBezTo>
                  <a:cubicBezTo>
                    <a:pt x="1390" y="2141"/>
                    <a:pt x="1390" y="2141"/>
                    <a:pt x="1390" y="2141"/>
                  </a:cubicBezTo>
                  <a:cubicBezTo>
                    <a:pt x="1396" y="2141"/>
                    <a:pt x="1396" y="2141"/>
                    <a:pt x="1396" y="2141"/>
                  </a:cubicBezTo>
                  <a:cubicBezTo>
                    <a:pt x="1397" y="2141"/>
                    <a:pt x="1397" y="2141"/>
                    <a:pt x="1397" y="2141"/>
                  </a:cubicBezTo>
                  <a:cubicBezTo>
                    <a:pt x="1399" y="2142"/>
                    <a:pt x="1399" y="2142"/>
                    <a:pt x="1399" y="2142"/>
                  </a:cubicBezTo>
                  <a:cubicBezTo>
                    <a:pt x="1401" y="2143"/>
                    <a:pt x="1401" y="2143"/>
                    <a:pt x="1401" y="2143"/>
                  </a:cubicBezTo>
                  <a:cubicBezTo>
                    <a:pt x="1402" y="2148"/>
                    <a:pt x="1402" y="2148"/>
                    <a:pt x="1402" y="2148"/>
                  </a:cubicBezTo>
                  <a:cubicBezTo>
                    <a:pt x="1405" y="2153"/>
                    <a:pt x="1405" y="2153"/>
                    <a:pt x="1405" y="2153"/>
                  </a:cubicBezTo>
                  <a:cubicBezTo>
                    <a:pt x="1409" y="2152"/>
                    <a:pt x="1409" y="2152"/>
                    <a:pt x="1409" y="2152"/>
                  </a:cubicBezTo>
                  <a:cubicBezTo>
                    <a:pt x="1411" y="2150"/>
                    <a:pt x="1411" y="2150"/>
                    <a:pt x="1411" y="2150"/>
                  </a:cubicBezTo>
                  <a:cubicBezTo>
                    <a:pt x="1412" y="2150"/>
                    <a:pt x="1412" y="2150"/>
                    <a:pt x="1412" y="2150"/>
                  </a:cubicBezTo>
                  <a:cubicBezTo>
                    <a:pt x="1417" y="2150"/>
                    <a:pt x="1417" y="2150"/>
                    <a:pt x="1417" y="2150"/>
                  </a:cubicBezTo>
                  <a:cubicBezTo>
                    <a:pt x="1418" y="2150"/>
                    <a:pt x="1419" y="2150"/>
                    <a:pt x="1419" y="2151"/>
                  </a:cubicBezTo>
                  <a:cubicBezTo>
                    <a:pt x="1420" y="2155"/>
                    <a:pt x="1420" y="2155"/>
                    <a:pt x="1420" y="2155"/>
                  </a:cubicBezTo>
                  <a:cubicBezTo>
                    <a:pt x="1425" y="2156"/>
                    <a:pt x="1425" y="2156"/>
                    <a:pt x="1425" y="2156"/>
                  </a:cubicBezTo>
                  <a:cubicBezTo>
                    <a:pt x="1425" y="2156"/>
                    <a:pt x="1425" y="2156"/>
                    <a:pt x="1425" y="2156"/>
                  </a:cubicBezTo>
                  <a:cubicBezTo>
                    <a:pt x="1428" y="2156"/>
                    <a:pt x="1428" y="2156"/>
                    <a:pt x="1428" y="2156"/>
                  </a:cubicBezTo>
                  <a:cubicBezTo>
                    <a:pt x="1433" y="2156"/>
                    <a:pt x="1433" y="2156"/>
                    <a:pt x="1433" y="2156"/>
                  </a:cubicBezTo>
                  <a:cubicBezTo>
                    <a:pt x="1434" y="2156"/>
                    <a:pt x="1434" y="2156"/>
                    <a:pt x="1434" y="2156"/>
                  </a:cubicBezTo>
                  <a:cubicBezTo>
                    <a:pt x="1440" y="2158"/>
                    <a:pt x="1440" y="2158"/>
                    <a:pt x="1440" y="2158"/>
                  </a:cubicBezTo>
                  <a:cubicBezTo>
                    <a:pt x="1441" y="2159"/>
                    <a:pt x="1441" y="2159"/>
                    <a:pt x="1441" y="2159"/>
                  </a:cubicBezTo>
                  <a:cubicBezTo>
                    <a:pt x="1443" y="2164"/>
                    <a:pt x="1443" y="2164"/>
                    <a:pt x="1443" y="2164"/>
                  </a:cubicBezTo>
                  <a:cubicBezTo>
                    <a:pt x="1443" y="2165"/>
                    <a:pt x="1443" y="2165"/>
                    <a:pt x="1443" y="2165"/>
                  </a:cubicBezTo>
                  <a:cubicBezTo>
                    <a:pt x="1444" y="2169"/>
                    <a:pt x="1444" y="2169"/>
                    <a:pt x="1444" y="2169"/>
                  </a:cubicBezTo>
                  <a:cubicBezTo>
                    <a:pt x="1449" y="2170"/>
                    <a:pt x="1449" y="2170"/>
                    <a:pt x="1449" y="2170"/>
                  </a:cubicBezTo>
                  <a:cubicBezTo>
                    <a:pt x="1454" y="2170"/>
                    <a:pt x="1454" y="2170"/>
                    <a:pt x="1454" y="2170"/>
                  </a:cubicBezTo>
                  <a:cubicBezTo>
                    <a:pt x="1458" y="2168"/>
                    <a:pt x="1458" y="2168"/>
                    <a:pt x="1458" y="2168"/>
                  </a:cubicBezTo>
                  <a:cubicBezTo>
                    <a:pt x="1453" y="2164"/>
                    <a:pt x="1453" y="2164"/>
                    <a:pt x="1453" y="2164"/>
                  </a:cubicBezTo>
                  <a:cubicBezTo>
                    <a:pt x="1453" y="2162"/>
                    <a:pt x="1453" y="2162"/>
                    <a:pt x="1453" y="2162"/>
                  </a:cubicBezTo>
                  <a:cubicBezTo>
                    <a:pt x="1454" y="2157"/>
                    <a:pt x="1454" y="2157"/>
                    <a:pt x="1454" y="2157"/>
                  </a:cubicBezTo>
                  <a:cubicBezTo>
                    <a:pt x="1454" y="2152"/>
                    <a:pt x="1454" y="2152"/>
                    <a:pt x="1454" y="2152"/>
                  </a:cubicBezTo>
                  <a:cubicBezTo>
                    <a:pt x="1452" y="2146"/>
                    <a:pt x="1452" y="2146"/>
                    <a:pt x="1452" y="2146"/>
                  </a:cubicBezTo>
                  <a:cubicBezTo>
                    <a:pt x="1452" y="2145"/>
                    <a:pt x="1453" y="2144"/>
                    <a:pt x="1454" y="2144"/>
                  </a:cubicBezTo>
                  <a:cubicBezTo>
                    <a:pt x="1454" y="2143"/>
                    <a:pt x="1455" y="2144"/>
                    <a:pt x="1456" y="2144"/>
                  </a:cubicBezTo>
                  <a:cubicBezTo>
                    <a:pt x="1459" y="2151"/>
                    <a:pt x="1459" y="2151"/>
                    <a:pt x="1459" y="2151"/>
                  </a:cubicBezTo>
                  <a:cubicBezTo>
                    <a:pt x="1459" y="2151"/>
                    <a:pt x="1459" y="2151"/>
                    <a:pt x="1459" y="2151"/>
                  </a:cubicBezTo>
                  <a:cubicBezTo>
                    <a:pt x="1459" y="2158"/>
                    <a:pt x="1459" y="2158"/>
                    <a:pt x="1459" y="2158"/>
                  </a:cubicBezTo>
                  <a:cubicBezTo>
                    <a:pt x="1459" y="2158"/>
                    <a:pt x="1459" y="2158"/>
                    <a:pt x="1459" y="2158"/>
                  </a:cubicBezTo>
                  <a:cubicBezTo>
                    <a:pt x="1458" y="2162"/>
                    <a:pt x="1458" y="2162"/>
                    <a:pt x="1458" y="2162"/>
                  </a:cubicBezTo>
                  <a:cubicBezTo>
                    <a:pt x="1463" y="2166"/>
                    <a:pt x="1463" y="2166"/>
                    <a:pt x="1463" y="2166"/>
                  </a:cubicBezTo>
                  <a:cubicBezTo>
                    <a:pt x="1463" y="2167"/>
                    <a:pt x="1463" y="2167"/>
                    <a:pt x="1463" y="2167"/>
                  </a:cubicBezTo>
                  <a:cubicBezTo>
                    <a:pt x="1466" y="2168"/>
                    <a:pt x="1466" y="2168"/>
                    <a:pt x="1466" y="2168"/>
                  </a:cubicBezTo>
                  <a:cubicBezTo>
                    <a:pt x="1466" y="2165"/>
                    <a:pt x="1466" y="2165"/>
                    <a:pt x="1466" y="2165"/>
                  </a:cubicBezTo>
                  <a:cubicBezTo>
                    <a:pt x="1466" y="2165"/>
                    <a:pt x="1466" y="2164"/>
                    <a:pt x="1467" y="2164"/>
                  </a:cubicBezTo>
                  <a:cubicBezTo>
                    <a:pt x="1473" y="2162"/>
                    <a:pt x="1473" y="2162"/>
                    <a:pt x="1473" y="2162"/>
                  </a:cubicBezTo>
                  <a:cubicBezTo>
                    <a:pt x="1475" y="2162"/>
                    <a:pt x="1475" y="2162"/>
                    <a:pt x="1475" y="2162"/>
                  </a:cubicBezTo>
                  <a:cubicBezTo>
                    <a:pt x="1480" y="2165"/>
                    <a:pt x="1480" y="2165"/>
                    <a:pt x="1480" y="2165"/>
                  </a:cubicBezTo>
                  <a:cubicBezTo>
                    <a:pt x="1482" y="2165"/>
                    <a:pt x="1482" y="2165"/>
                    <a:pt x="1482" y="2165"/>
                  </a:cubicBezTo>
                  <a:cubicBezTo>
                    <a:pt x="1483" y="2163"/>
                    <a:pt x="1483" y="2163"/>
                    <a:pt x="1483" y="2163"/>
                  </a:cubicBezTo>
                  <a:cubicBezTo>
                    <a:pt x="1480" y="2158"/>
                    <a:pt x="1480" y="2158"/>
                    <a:pt x="1480" y="2158"/>
                  </a:cubicBezTo>
                  <a:cubicBezTo>
                    <a:pt x="1480" y="2156"/>
                    <a:pt x="1480" y="2156"/>
                    <a:pt x="1480" y="2156"/>
                  </a:cubicBezTo>
                  <a:cubicBezTo>
                    <a:pt x="1484" y="2150"/>
                    <a:pt x="1484" y="2150"/>
                    <a:pt x="1484" y="2150"/>
                  </a:cubicBezTo>
                  <a:cubicBezTo>
                    <a:pt x="1485" y="2150"/>
                    <a:pt x="1486" y="2149"/>
                    <a:pt x="1486" y="2150"/>
                  </a:cubicBezTo>
                  <a:cubicBezTo>
                    <a:pt x="1492" y="2152"/>
                    <a:pt x="1492" y="2152"/>
                    <a:pt x="1492" y="2152"/>
                  </a:cubicBezTo>
                  <a:cubicBezTo>
                    <a:pt x="1493" y="2153"/>
                    <a:pt x="1493" y="2153"/>
                    <a:pt x="1493" y="2153"/>
                  </a:cubicBezTo>
                  <a:cubicBezTo>
                    <a:pt x="1496" y="2158"/>
                    <a:pt x="1496" y="2158"/>
                    <a:pt x="1496" y="2158"/>
                  </a:cubicBezTo>
                  <a:cubicBezTo>
                    <a:pt x="1502" y="2159"/>
                    <a:pt x="1502" y="2159"/>
                    <a:pt x="1502" y="2159"/>
                  </a:cubicBezTo>
                  <a:cubicBezTo>
                    <a:pt x="1503" y="2160"/>
                    <a:pt x="1503" y="2160"/>
                    <a:pt x="1503" y="2160"/>
                  </a:cubicBezTo>
                  <a:cubicBezTo>
                    <a:pt x="1503" y="2162"/>
                    <a:pt x="1503" y="2162"/>
                    <a:pt x="1503" y="2162"/>
                  </a:cubicBezTo>
                  <a:cubicBezTo>
                    <a:pt x="1497" y="2167"/>
                    <a:pt x="1497" y="2167"/>
                    <a:pt x="1497" y="2167"/>
                  </a:cubicBezTo>
                  <a:cubicBezTo>
                    <a:pt x="1496" y="2168"/>
                    <a:pt x="1496" y="2168"/>
                    <a:pt x="1496" y="2168"/>
                  </a:cubicBezTo>
                  <a:cubicBezTo>
                    <a:pt x="1490" y="2169"/>
                    <a:pt x="1490" y="2169"/>
                    <a:pt x="1490" y="2169"/>
                  </a:cubicBezTo>
                  <a:cubicBezTo>
                    <a:pt x="1490" y="2169"/>
                    <a:pt x="1490" y="2169"/>
                    <a:pt x="1490" y="2169"/>
                  </a:cubicBezTo>
                  <a:cubicBezTo>
                    <a:pt x="1484" y="2169"/>
                    <a:pt x="1484" y="2169"/>
                    <a:pt x="1484" y="2169"/>
                  </a:cubicBezTo>
                  <a:cubicBezTo>
                    <a:pt x="1483" y="2170"/>
                    <a:pt x="1483" y="2170"/>
                    <a:pt x="1483" y="2170"/>
                  </a:cubicBezTo>
                  <a:cubicBezTo>
                    <a:pt x="1483" y="2172"/>
                    <a:pt x="1483" y="2172"/>
                    <a:pt x="1483" y="2172"/>
                  </a:cubicBezTo>
                  <a:cubicBezTo>
                    <a:pt x="1491" y="2179"/>
                    <a:pt x="1501" y="2173"/>
                    <a:pt x="1510" y="2173"/>
                  </a:cubicBezTo>
                  <a:cubicBezTo>
                    <a:pt x="1511" y="2173"/>
                    <a:pt x="1512" y="2174"/>
                    <a:pt x="1512" y="2175"/>
                  </a:cubicBezTo>
                  <a:cubicBezTo>
                    <a:pt x="1514" y="2181"/>
                    <a:pt x="1514" y="2181"/>
                    <a:pt x="1514" y="2181"/>
                  </a:cubicBezTo>
                  <a:cubicBezTo>
                    <a:pt x="1514" y="2181"/>
                    <a:pt x="1514" y="2181"/>
                    <a:pt x="1514" y="2181"/>
                  </a:cubicBezTo>
                  <a:cubicBezTo>
                    <a:pt x="1515" y="2187"/>
                    <a:pt x="1515" y="2187"/>
                    <a:pt x="1515" y="2187"/>
                  </a:cubicBezTo>
                  <a:cubicBezTo>
                    <a:pt x="1515" y="2188"/>
                    <a:pt x="1515" y="2188"/>
                    <a:pt x="1515" y="2188"/>
                  </a:cubicBezTo>
                  <a:cubicBezTo>
                    <a:pt x="1514" y="2191"/>
                    <a:pt x="1514" y="2191"/>
                    <a:pt x="1514" y="2191"/>
                  </a:cubicBezTo>
                  <a:cubicBezTo>
                    <a:pt x="1518" y="2192"/>
                    <a:pt x="1518" y="2192"/>
                    <a:pt x="1518" y="2192"/>
                  </a:cubicBezTo>
                  <a:cubicBezTo>
                    <a:pt x="1519" y="2192"/>
                    <a:pt x="1519" y="2192"/>
                    <a:pt x="1519" y="2192"/>
                  </a:cubicBezTo>
                  <a:cubicBezTo>
                    <a:pt x="1524" y="2194"/>
                    <a:pt x="1524" y="2194"/>
                    <a:pt x="1524" y="2194"/>
                  </a:cubicBezTo>
                  <a:cubicBezTo>
                    <a:pt x="1530" y="2195"/>
                    <a:pt x="1530" y="2195"/>
                    <a:pt x="1530" y="2195"/>
                  </a:cubicBezTo>
                  <a:cubicBezTo>
                    <a:pt x="1530" y="2195"/>
                    <a:pt x="1530" y="2195"/>
                    <a:pt x="1530" y="2195"/>
                  </a:cubicBezTo>
                  <a:cubicBezTo>
                    <a:pt x="1536" y="2197"/>
                    <a:pt x="1536" y="2197"/>
                    <a:pt x="1536" y="2197"/>
                  </a:cubicBezTo>
                  <a:cubicBezTo>
                    <a:pt x="1541" y="2197"/>
                    <a:pt x="1541" y="2197"/>
                    <a:pt x="1541" y="2197"/>
                  </a:cubicBezTo>
                  <a:cubicBezTo>
                    <a:pt x="1542" y="2197"/>
                    <a:pt x="1542" y="2197"/>
                    <a:pt x="1542" y="2197"/>
                  </a:cubicBezTo>
                  <a:cubicBezTo>
                    <a:pt x="1543" y="2198"/>
                    <a:pt x="1543" y="2198"/>
                    <a:pt x="1543" y="2198"/>
                  </a:cubicBezTo>
                  <a:cubicBezTo>
                    <a:pt x="1543" y="2198"/>
                    <a:pt x="1543" y="2198"/>
                    <a:pt x="1543" y="2198"/>
                  </a:cubicBezTo>
                  <a:cubicBezTo>
                    <a:pt x="1548" y="2203"/>
                    <a:pt x="1548" y="2203"/>
                    <a:pt x="1548" y="2203"/>
                  </a:cubicBezTo>
                  <a:cubicBezTo>
                    <a:pt x="1553" y="2206"/>
                    <a:pt x="1553" y="2206"/>
                    <a:pt x="1553" y="2206"/>
                  </a:cubicBezTo>
                  <a:cubicBezTo>
                    <a:pt x="1554" y="2207"/>
                    <a:pt x="1554" y="2207"/>
                    <a:pt x="1554" y="2207"/>
                  </a:cubicBezTo>
                  <a:cubicBezTo>
                    <a:pt x="1554" y="2212"/>
                    <a:pt x="1554" y="2212"/>
                    <a:pt x="1554" y="2212"/>
                  </a:cubicBezTo>
                  <a:cubicBezTo>
                    <a:pt x="1558" y="2213"/>
                    <a:pt x="1558" y="2213"/>
                    <a:pt x="1558" y="2213"/>
                  </a:cubicBezTo>
                  <a:cubicBezTo>
                    <a:pt x="1562" y="2211"/>
                    <a:pt x="1562" y="2211"/>
                    <a:pt x="1562" y="2211"/>
                  </a:cubicBezTo>
                  <a:cubicBezTo>
                    <a:pt x="1561" y="2207"/>
                    <a:pt x="1561" y="2207"/>
                    <a:pt x="1561" y="2207"/>
                  </a:cubicBezTo>
                  <a:cubicBezTo>
                    <a:pt x="1562" y="2206"/>
                    <a:pt x="1562" y="2206"/>
                    <a:pt x="1562" y="2206"/>
                  </a:cubicBezTo>
                  <a:cubicBezTo>
                    <a:pt x="1563" y="2206"/>
                    <a:pt x="1563" y="2206"/>
                    <a:pt x="1563" y="2206"/>
                  </a:cubicBezTo>
                  <a:cubicBezTo>
                    <a:pt x="1569" y="2208"/>
                    <a:pt x="1569" y="2208"/>
                    <a:pt x="1569" y="2208"/>
                  </a:cubicBezTo>
                  <a:cubicBezTo>
                    <a:pt x="1575" y="2210"/>
                    <a:pt x="1575" y="2210"/>
                    <a:pt x="1575" y="2210"/>
                  </a:cubicBezTo>
                  <a:cubicBezTo>
                    <a:pt x="1581" y="2210"/>
                    <a:pt x="1581" y="2210"/>
                    <a:pt x="1581" y="2210"/>
                  </a:cubicBezTo>
                  <a:cubicBezTo>
                    <a:pt x="1582" y="2211"/>
                    <a:pt x="1582" y="2211"/>
                    <a:pt x="1582" y="2211"/>
                  </a:cubicBezTo>
                  <a:cubicBezTo>
                    <a:pt x="1582" y="2213"/>
                    <a:pt x="1582" y="2213"/>
                    <a:pt x="1582" y="2213"/>
                  </a:cubicBezTo>
                  <a:cubicBezTo>
                    <a:pt x="1582" y="2215"/>
                    <a:pt x="1582" y="2215"/>
                    <a:pt x="1582" y="2215"/>
                  </a:cubicBezTo>
                  <a:cubicBezTo>
                    <a:pt x="1583" y="2214"/>
                    <a:pt x="1583" y="2214"/>
                    <a:pt x="1583" y="2214"/>
                  </a:cubicBezTo>
                  <a:cubicBezTo>
                    <a:pt x="1585" y="2209"/>
                    <a:pt x="1585" y="2209"/>
                    <a:pt x="1585" y="2209"/>
                  </a:cubicBezTo>
                  <a:cubicBezTo>
                    <a:pt x="1587" y="2208"/>
                    <a:pt x="1587" y="2208"/>
                    <a:pt x="1587" y="2208"/>
                  </a:cubicBezTo>
                  <a:cubicBezTo>
                    <a:pt x="1592" y="2207"/>
                    <a:pt x="1592" y="2207"/>
                    <a:pt x="1592" y="2207"/>
                  </a:cubicBezTo>
                  <a:cubicBezTo>
                    <a:pt x="1593" y="2207"/>
                    <a:pt x="1593" y="2207"/>
                    <a:pt x="1593" y="2207"/>
                  </a:cubicBezTo>
                  <a:cubicBezTo>
                    <a:pt x="1599" y="2208"/>
                    <a:pt x="1599" y="2208"/>
                    <a:pt x="1599" y="2208"/>
                  </a:cubicBezTo>
                  <a:cubicBezTo>
                    <a:pt x="1600" y="2208"/>
                    <a:pt x="1600" y="2208"/>
                    <a:pt x="1600" y="2208"/>
                  </a:cubicBezTo>
                  <a:cubicBezTo>
                    <a:pt x="1603" y="2210"/>
                    <a:pt x="1603" y="2210"/>
                    <a:pt x="1603" y="2210"/>
                  </a:cubicBezTo>
                  <a:cubicBezTo>
                    <a:pt x="1605" y="2206"/>
                    <a:pt x="1605" y="2206"/>
                    <a:pt x="1605" y="2206"/>
                  </a:cubicBezTo>
                  <a:cubicBezTo>
                    <a:pt x="1606" y="2205"/>
                    <a:pt x="1606" y="2205"/>
                    <a:pt x="1606" y="2205"/>
                  </a:cubicBezTo>
                  <a:cubicBezTo>
                    <a:pt x="1612" y="2203"/>
                    <a:pt x="1612" y="2203"/>
                    <a:pt x="1612" y="2203"/>
                  </a:cubicBezTo>
                  <a:cubicBezTo>
                    <a:pt x="1612" y="2203"/>
                    <a:pt x="1612" y="2203"/>
                    <a:pt x="1612" y="2203"/>
                  </a:cubicBezTo>
                  <a:cubicBezTo>
                    <a:pt x="1618" y="2202"/>
                    <a:pt x="1618" y="2202"/>
                    <a:pt x="1618" y="2202"/>
                  </a:cubicBezTo>
                  <a:cubicBezTo>
                    <a:pt x="1623" y="2200"/>
                    <a:pt x="1623" y="2200"/>
                    <a:pt x="1623" y="2200"/>
                  </a:cubicBezTo>
                  <a:cubicBezTo>
                    <a:pt x="1625" y="2200"/>
                    <a:pt x="1625" y="2200"/>
                    <a:pt x="1625" y="2200"/>
                  </a:cubicBezTo>
                  <a:cubicBezTo>
                    <a:pt x="1629" y="2201"/>
                    <a:pt x="1629" y="2201"/>
                    <a:pt x="1629" y="2201"/>
                  </a:cubicBezTo>
                  <a:cubicBezTo>
                    <a:pt x="1630" y="2196"/>
                    <a:pt x="1630" y="2196"/>
                    <a:pt x="1630" y="2196"/>
                  </a:cubicBezTo>
                  <a:cubicBezTo>
                    <a:pt x="1631" y="2192"/>
                    <a:pt x="1631" y="2192"/>
                    <a:pt x="1631" y="2192"/>
                  </a:cubicBezTo>
                  <a:cubicBezTo>
                    <a:pt x="1626" y="2191"/>
                    <a:pt x="1626" y="2191"/>
                    <a:pt x="1626" y="2191"/>
                  </a:cubicBezTo>
                  <a:cubicBezTo>
                    <a:pt x="1626" y="2191"/>
                    <a:pt x="1625" y="2190"/>
                    <a:pt x="1625" y="2189"/>
                  </a:cubicBezTo>
                  <a:cubicBezTo>
                    <a:pt x="1625" y="2188"/>
                    <a:pt x="1625" y="2188"/>
                    <a:pt x="1626" y="2188"/>
                  </a:cubicBezTo>
                  <a:cubicBezTo>
                    <a:pt x="1632" y="2184"/>
                    <a:pt x="1632" y="2184"/>
                    <a:pt x="1632" y="2184"/>
                  </a:cubicBezTo>
                  <a:cubicBezTo>
                    <a:pt x="1637" y="2178"/>
                    <a:pt x="1637" y="2178"/>
                    <a:pt x="1637" y="2178"/>
                  </a:cubicBezTo>
                  <a:cubicBezTo>
                    <a:pt x="1637" y="2178"/>
                    <a:pt x="1637" y="2178"/>
                    <a:pt x="1637" y="2178"/>
                  </a:cubicBezTo>
                  <a:cubicBezTo>
                    <a:pt x="1642" y="2172"/>
                    <a:pt x="1642" y="2172"/>
                    <a:pt x="1642" y="2172"/>
                  </a:cubicBezTo>
                  <a:cubicBezTo>
                    <a:pt x="1644" y="2172"/>
                    <a:pt x="1644" y="2172"/>
                    <a:pt x="1644" y="2172"/>
                  </a:cubicBezTo>
                  <a:cubicBezTo>
                    <a:pt x="1649" y="2172"/>
                    <a:pt x="1649" y="2172"/>
                    <a:pt x="1649" y="2172"/>
                  </a:cubicBezTo>
                  <a:cubicBezTo>
                    <a:pt x="1654" y="2169"/>
                    <a:pt x="1654" y="2169"/>
                    <a:pt x="1654" y="2169"/>
                  </a:cubicBezTo>
                  <a:cubicBezTo>
                    <a:pt x="1658" y="2163"/>
                    <a:pt x="1658" y="2163"/>
                    <a:pt x="1658" y="2163"/>
                  </a:cubicBezTo>
                  <a:cubicBezTo>
                    <a:pt x="1661" y="2158"/>
                    <a:pt x="1661" y="2158"/>
                    <a:pt x="1661" y="2158"/>
                  </a:cubicBezTo>
                  <a:cubicBezTo>
                    <a:pt x="1662" y="2157"/>
                    <a:pt x="1662" y="2157"/>
                    <a:pt x="1662" y="2157"/>
                  </a:cubicBezTo>
                  <a:cubicBezTo>
                    <a:pt x="1666" y="2155"/>
                    <a:pt x="1666" y="2155"/>
                    <a:pt x="1666" y="2155"/>
                  </a:cubicBezTo>
                  <a:cubicBezTo>
                    <a:pt x="1666" y="2155"/>
                    <a:pt x="1666" y="2155"/>
                    <a:pt x="1666" y="2155"/>
                  </a:cubicBezTo>
                  <a:cubicBezTo>
                    <a:pt x="1671" y="2154"/>
                    <a:pt x="1671" y="2154"/>
                    <a:pt x="1671" y="2154"/>
                  </a:cubicBezTo>
                  <a:cubicBezTo>
                    <a:pt x="1676" y="2151"/>
                    <a:pt x="1676" y="2151"/>
                    <a:pt x="1676" y="2151"/>
                  </a:cubicBezTo>
                  <a:cubicBezTo>
                    <a:pt x="1676" y="2147"/>
                    <a:pt x="1676" y="2147"/>
                    <a:pt x="1676" y="2147"/>
                  </a:cubicBezTo>
                  <a:cubicBezTo>
                    <a:pt x="1677" y="2145"/>
                    <a:pt x="1677" y="2145"/>
                    <a:pt x="1677" y="2145"/>
                  </a:cubicBezTo>
                  <a:cubicBezTo>
                    <a:pt x="1683" y="2142"/>
                    <a:pt x="1683" y="2142"/>
                    <a:pt x="1683" y="2142"/>
                  </a:cubicBezTo>
                  <a:cubicBezTo>
                    <a:pt x="1689" y="2138"/>
                    <a:pt x="1689" y="2138"/>
                    <a:pt x="1689" y="2138"/>
                  </a:cubicBezTo>
                  <a:cubicBezTo>
                    <a:pt x="1690" y="2138"/>
                    <a:pt x="1690" y="2138"/>
                    <a:pt x="1690" y="2138"/>
                  </a:cubicBezTo>
                  <a:cubicBezTo>
                    <a:pt x="1695" y="2139"/>
                    <a:pt x="1695" y="2139"/>
                    <a:pt x="1695" y="2139"/>
                  </a:cubicBezTo>
                  <a:cubicBezTo>
                    <a:pt x="1700" y="2135"/>
                    <a:pt x="1700" y="2135"/>
                    <a:pt x="1700" y="2135"/>
                  </a:cubicBezTo>
                  <a:cubicBezTo>
                    <a:pt x="1700" y="2135"/>
                    <a:pt x="1700" y="2135"/>
                    <a:pt x="1700" y="2135"/>
                  </a:cubicBezTo>
                  <a:cubicBezTo>
                    <a:pt x="1705" y="2132"/>
                    <a:pt x="1705" y="2132"/>
                    <a:pt x="1705" y="2132"/>
                  </a:cubicBezTo>
                  <a:cubicBezTo>
                    <a:pt x="1706" y="2132"/>
                    <a:pt x="1706" y="2132"/>
                    <a:pt x="1706" y="2132"/>
                  </a:cubicBezTo>
                  <a:cubicBezTo>
                    <a:pt x="1709" y="2132"/>
                    <a:pt x="1709" y="2132"/>
                    <a:pt x="1709" y="2132"/>
                  </a:cubicBezTo>
                  <a:cubicBezTo>
                    <a:pt x="1713" y="2129"/>
                    <a:pt x="1713" y="2129"/>
                    <a:pt x="1713" y="2129"/>
                  </a:cubicBezTo>
                  <a:cubicBezTo>
                    <a:pt x="1714" y="2128"/>
                    <a:pt x="1714" y="2128"/>
                    <a:pt x="1714" y="2128"/>
                  </a:cubicBezTo>
                  <a:cubicBezTo>
                    <a:pt x="1715" y="2128"/>
                    <a:pt x="1715" y="2128"/>
                    <a:pt x="1715" y="2128"/>
                  </a:cubicBezTo>
                  <a:cubicBezTo>
                    <a:pt x="1716" y="2129"/>
                    <a:pt x="1716" y="2129"/>
                    <a:pt x="1716" y="2129"/>
                  </a:cubicBezTo>
                  <a:cubicBezTo>
                    <a:pt x="1721" y="2128"/>
                    <a:pt x="1721" y="2128"/>
                    <a:pt x="1721" y="2128"/>
                  </a:cubicBezTo>
                  <a:cubicBezTo>
                    <a:pt x="1721" y="2128"/>
                    <a:pt x="1721" y="2128"/>
                    <a:pt x="1721" y="2128"/>
                  </a:cubicBezTo>
                  <a:cubicBezTo>
                    <a:pt x="1726" y="2129"/>
                    <a:pt x="1726" y="2129"/>
                    <a:pt x="1726" y="2129"/>
                  </a:cubicBezTo>
                  <a:cubicBezTo>
                    <a:pt x="1731" y="2127"/>
                    <a:pt x="1731" y="2127"/>
                    <a:pt x="1731" y="2127"/>
                  </a:cubicBezTo>
                  <a:cubicBezTo>
                    <a:pt x="1738" y="2124"/>
                    <a:pt x="1738" y="2124"/>
                    <a:pt x="1738" y="2124"/>
                  </a:cubicBezTo>
                  <a:cubicBezTo>
                    <a:pt x="1738" y="2124"/>
                    <a:pt x="1738" y="2124"/>
                    <a:pt x="1738" y="2124"/>
                  </a:cubicBezTo>
                  <a:cubicBezTo>
                    <a:pt x="1744" y="2123"/>
                    <a:pt x="1744" y="2123"/>
                    <a:pt x="1744" y="2123"/>
                  </a:cubicBezTo>
                  <a:cubicBezTo>
                    <a:pt x="1746" y="2123"/>
                    <a:pt x="1746" y="2123"/>
                    <a:pt x="1746" y="2123"/>
                  </a:cubicBezTo>
                  <a:cubicBezTo>
                    <a:pt x="1746" y="2123"/>
                    <a:pt x="1746" y="2123"/>
                    <a:pt x="1746" y="2123"/>
                  </a:cubicBezTo>
                  <a:cubicBezTo>
                    <a:pt x="1751" y="2122"/>
                    <a:pt x="1751" y="2122"/>
                    <a:pt x="1751" y="2122"/>
                  </a:cubicBezTo>
                  <a:cubicBezTo>
                    <a:pt x="1757" y="2118"/>
                    <a:pt x="1757" y="2118"/>
                    <a:pt x="1757" y="2118"/>
                  </a:cubicBezTo>
                  <a:cubicBezTo>
                    <a:pt x="1757" y="2118"/>
                    <a:pt x="1757" y="2118"/>
                    <a:pt x="1757" y="2118"/>
                  </a:cubicBezTo>
                  <a:cubicBezTo>
                    <a:pt x="1763" y="2116"/>
                    <a:pt x="1763" y="2116"/>
                    <a:pt x="1763" y="2116"/>
                  </a:cubicBezTo>
                  <a:cubicBezTo>
                    <a:pt x="1769" y="2110"/>
                    <a:pt x="1769" y="2110"/>
                    <a:pt x="1769" y="2110"/>
                  </a:cubicBezTo>
                  <a:cubicBezTo>
                    <a:pt x="1769" y="2110"/>
                    <a:pt x="1769" y="2110"/>
                    <a:pt x="1769" y="2110"/>
                  </a:cubicBezTo>
                  <a:cubicBezTo>
                    <a:pt x="1771" y="2109"/>
                    <a:pt x="1771" y="2109"/>
                    <a:pt x="1771" y="2109"/>
                  </a:cubicBezTo>
                  <a:cubicBezTo>
                    <a:pt x="1771" y="2104"/>
                    <a:pt x="1771" y="2104"/>
                    <a:pt x="1771" y="2104"/>
                  </a:cubicBezTo>
                  <a:cubicBezTo>
                    <a:pt x="1771" y="2103"/>
                    <a:pt x="1771" y="2103"/>
                    <a:pt x="1771" y="2103"/>
                  </a:cubicBezTo>
                  <a:cubicBezTo>
                    <a:pt x="1777" y="2098"/>
                    <a:pt x="1777" y="2098"/>
                    <a:pt x="1777" y="2098"/>
                  </a:cubicBezTo>
                  <a:cubicBezTo>
                    <a:pt x="1777" y="2096"/>
                    <a:pt x="1777" y="2096"/>
                    <a:pt x="1777" y="2096"/>
                  </a:cubicBezTo>
                  <a:cubicBezTo>
                    <a:pt x="1777" y="2095"/>
                    <a:pt x="1777" y="2095"/>
                    <a:pt x="1777" y="2095"/>
                  </a:cubicBezTo>
                  <a:cubicBezTo>
                    <a:pt x="1779" y="2089"/>
                    <a:pt x="1779" y="2089"/>
                    <a:pt x="1779" y="2089"/>
                  </a:cubicBezTo>
                  <a:cubicBezTo>
                    <a:pt x="1780" y="2088"/>
                    <a:pt x="1780" y="2088"/>
                    <a:pt x="1780" y="2088"/>
                  </a:cubicBezTo>
                  <a:cubicBezTo>
                    <a:pt x="1786" y="2083"/>
                    <a:pt x="1786" y="2083"/>
                    <a:pt x="1786" y="2083"/>
                  </a:cubicBezTo>
                  <a:cubicBezTo>
                    <a:pt x="1786" y="2083"/>
                    <a:pt x="1786" y="2083"/>
                    <a:pt x="1786" y="2083"/>
                  </a:cubicBezTo>
                  <a:cubicBezTo>
                    <a:pt x="1791" y="2081"/>
                    <a:pt x="1791" y="2081"/>
                    <a:pt x="1791" y="2081"/>
                  </a:cubicBezTo>
                  <a:cubicBezTo>
                    <a:pt x="1804" y="2066"/>
                    <a:pt x="1793" y="2066"/>
                    <a:pt x="1814" y="2056"/>
                  </a:cubicBezTo>
                  <a:cubicBezTo>
                    <a:pt x="1815" y="2055"/>
                    <a:pt x="1815" y="2055"/>
                    <a:pt x="1815" y="2055"/>
                  </a:cubicBezTo>
                  <a:cubicBezTo>
                    <a:pt x="1820" y="2053"/>
                    <a:pt x="1820" y="2053"/>
                    <a:pt x="1820" y="2053"/>
                  </a:cubicBezTo>
                  <a:cubicBezTo>
                    <a:pt x="1826" y="2049"/>
                    <a:pt x="1826" y="2049"/>
                    <a:pt x="1826" y="2049"/>
                  </a:cubicBezTo>
                  <a:cubicBezTo>
                    <a:pt x="1827" y="2048"/>
                    <a:pt x="1827" y="2048"/>
                    <a:pt x="1827" y="2048"/>
                  </a:cubicBezTo>
                  <a:cubicBezTo>
                    <a:pt x="1833" y="2049"/>
                    <a:pt x="1833" y="2049"/>
                    <a:pt x="1833" y="2049"/>
                  </a:cubicBezTo>
                  <a:cubicBezTo>
                    <a:pt x="1833" y="2049"/>
                    <a:pt x="1833" y="2049"/>
                    <a:pt x="1833" y="2049"/>
                  </a:cubicBezTo>
                  <a:cubicBezTo>
                    <a:pt x="1840" y="2051"/>
                    <a:pt x="1840" y="2051"/>
                    <a:pt x="1840" y="2051"/>
                  </a:cubicBezTo>
                  <a:cubicBezTo>
                    <a:pt x="1840" y="2051"/>
                    <a:pt x="1840" y="2051"/>
                    <a:pt x="1840" y="2051"/>
                  </a:cubicBezTo>
                  <a:cubicBezTo>
                    <a:pt x="1845" y="2053"/>
                    <a:pt x="1845" y="2053"/>
                    <a:pt x="1845" y="2053"/>
                  </a:cubicBezTo>
                  <a:cubicBezTo>
                    <a:pt x="1851" y="2055"/>
                    <a:pt x="1851" y="2055"/>
                    <a:pt x="1851" y="2055"/>
                  </a:cubicBezTo>
                  <a:cubicBezTo>
                    <a:pt x="1851" y="2055"/>
                    <a:pt x="1851" y="2055"/>
                    <a:pt x="1851" y="2055"/>
                  </a:cubicBezTo>
                  <a:cubicBezTo>
                    <a:pt x="1857" y="2056"/>
                    <a:pt x="1857" y="2056"/>
                    <a:pt x="1857" y="2056"/>
                  </a:cubicBezTo>
                  <a:cubicBezTo>
                    <a:pt x="1857" y="2056"/>
                    <a:pt x="1857" y="2056"/>
                    <a:pt x="1857" y="2056"/>
                  </a:cubicBezTo>
                  <a:cubicBezTo>
                    <a:pt x="1863" y="2059"/>
                    <a:pt x="1863" y="2059"/>
                    <a:pt x="1863" y="2059"/>
                  </a:cubicBezTo>
                  <a:cubicBezTo>
                    <a:pt x="1864" y="2060"/>
                    <a:pt x="1864" y="2060"/>
                    <a:pt x="1864" y="2060"/>
                  </a:cubicBezTo>
                  <a:cubicBezTo>
                    <a:pt x="1868" y="2064"/>
                    <a:pt x="1868" y="2064"/>
                    <a:pt x="1868" y="2064"/>
                  </a:cubicBezTo>
                  <a:cubicBezTo>
                    <a:pt x="1873" y="2061"/>
                    <a:pt x="1873" y="2061"/>
                    <a:pt x="1873" y="2061"/>
                  </a:cubicBezTo>
                  <a:cubicBezTo>
                    <a:pt x="1875" y="2061"/>
                    <a:pt x="1875" y="2061"/>
                    <a:pt x="1875" y="2061"/>
                  </a:cubicBezTo>
                  <a:cubicBezTo>
                    <a:pt x="1881" y="2064"/>
                    <a:pt x="1881" y="2064"/>
                    <a:pt x="1881" y="2064"/>
                  </a:cubicBezTo>
                  <a:cubicBezTo>
                    <a:pt x="1881" y="2064"/>
                    <a:pt x="1881" y="2064"/>
                    <a:pt x="1881" y="2064"/>
                  </a:cubicBezTo>
                  <a:cubicBezTo>
                    <a:pt x="1885" y="2070"/>
                    <a:pt x="1885" y="2070"/>
                    <a:pt x="1885" y="2070"/>
                  </a:cubicBezTo>
                  <a:cubicBezTo>
                    <a:pt x="1891" y="2073"/>
                    <a:pt x="1891" y="2073"/>
                    <a:pt x="1891" y="2073"/>
                  </a:cubicBezTo>
                  <a:cubicBezTo>
                    <a:pt x="1897" y="2077"/>
                    <a:pt x="1897" y="2077"/>
                    <a:pt x="1897" y="2077"/>
                  </a:cubicBezTo>
                  <a:cubicBezTo>
                    <a:pt x="1898" y="2077"/>
                    <a:pt x="1898" y="2077"/>
                    <a:pt x="1898" y="2077"/>
                  </a:cubicBezTo>
                  <a:cubicBezTo>
                    <a:pt x="1898" y="2077"/>
                    <a:pt x="1898" y="2077"/>
                    <a:pt x="1898" y="2077"/>
                  </a:cubicBezTo>
                  <a:cubicBezTo>
                    <a:pt x="1904" y="2082"/>
                    <a:pt x="1904" y="2082"/>
                    <a:pt x="1904" y="2082"/>
                  </a:cubicBezTo>
                  <a:cubicBezTo>
                    <a:pt x="1910" y="2086"/>
                    <a:pt x="1910" y="2086"/>
                    <a:pt x="1910" y="2086"/>
                  </a:cubicBezTo>
                  <a:cubicBezTo>
                    <a:pt x="1915" y="2089"/>
                    <a:pt x="1915" y="2089"/>
                    <a:pt x="1915" y="2089"/>
                  </a:cubicBezTo>
                  <a:cubicBezTo>
                    <a:pt x="1915" y="2089"/>
                    <a:pt x="1915" y="2089"/>
                    <a:pt x="1915" y="2089"/>
                  </a:cubicBezTo>
                  <a:cubicBezTo>
                    <a:pt x="1921" y="2094"/>
                    <a:pt x="1921" y="2094"/>
                    <a:pt x="1921" y="2094"/>
                  </a:cubicBezTo>
                  <a:cubicBezTo>
                    <a:pt x="1924" y="2095"/>
                    <a:pt x="1924" y="2095"/>
                    <a:pt x="1924" y="2095"/>
                  </a:cubicBezTo>
                  <a:cubicBezTo>
                    <a:pt x="1923" y="2091"/>
                    <a:pt x="1923" y="2091"/>
                    <a:pt x="1923" y="2091"/>
                  </a:cubicBezTo>
                  <a:cubicBezTo>
                    <a:pt x="1924" y="2090"/>
                    <a:pt x="1924" y="2090"/>
                    <a:pt x="1924" y="2090"/>
                  </a:cubicBezTo>
                  <a:cubicBezTo>
                    <a:pt x="1925" y="2089"/>
                    <a:pt x="1925" y="2089"/>
                    <a:pt x="1925" y="2089"/>
                  </a:cubicBezTo>
                  <a:cubicBezTo>
                    <a:pt x="1927" y="2089"/>
                    <a:pt x="1927" y="2089"/>
                    <a:pt x="1927" y="2089"/>
                  </a:cubicBezTo>
                  <a:cubicBezTo>
                    <a:pt x="1928" y="2090"/>
                    <a:pt x="1928" y="2090"/>
                    <a:pt x="1928" y="2090"/>
                  </a:cubicBezTo>
                  <a:cubicBezTo>
                    <a:pt x="1933" y="2095"/>
                    <a:pt x="1933" y="2095"/>
                    <a:pt x="1933" y="2095"/>
                  </a:cubicBezTo>
                  <a:cubicBezTo>
                    <a:pt x="1935" y="2096"/>
                    <a:pt x="1935" y="2096"/>
                    <a:pt x="1935" y="2096"/>
                  </a:cubicBezTo>
                  <a:cubicBezTo>
                    <a:pt x="1941" y="2096"/>
                    <a:pt x="1941" y="2096"/>
                    <a:pt x="1941" y="2096"/>
                  </a:cubicBezTo>
                  <a:cubicBezTo>
                    <a:pt x="1942" y="2096"/>
                    <a:pt x="1942" y="2096"/>
                    <a:pt x="1942" y="2096"/>
                  </a:cubicBezTo>
                  <a:cubicBezTo>
                    <a:pt x="1944" y="2097"/>
                    <a:pt x="1944" y="2097"/>
                    <a:pt x="1944" y="2097"/>
                  </a:cubicBezTo>
                  <a:cubicBezTo>
                    <a:pt x="1945" y="2098"/>
                    <a:pt x="1945" y="2098"/>
                    <a:pt x="1945" y="2098"/>
                  </a:cubicBezTo>
                  <a:cubicBezTo>
                    <a:pt x="1945" y="2098"/>
                    <a:pt x="1945" y="2098"/>
                    <a:pt x="1945" y="2098"/>
                  </a:cubicBezTo>
                  <a:cubicBezTo>
                    <a:pt x="1951" y="2102"/>
                    <a:pt x="1951" y="2102"/>
                    <a:pt x="1951" y="2102"/>
                  </a:cubicBezTo>
                  <a:cubicBezTo>
                    <a:pt x="1952" y="2102"/>
                    <a:pt x="1952" y="2102"/>
                    <a:pt x="1952" y="2102"/>
                  </a:cubicBezTo>
                  <a:cubicBezTo>
                    <a:pt x="1963" y="2115"/>
                    <a:pt x="1967" y="2122"/>
                    <a:pt x="1968" y="2139"/>
                  </a:cubicBezTo>
                  <a:cubicBezTo>
                    <a:pt x="1970" y="2180"/>
                    <a:pt x="1974" y="2160"/>
                    <a:pt x="1987" y="2192"/>
                  </a:cubicBezTo>
                  <a:cubicBezTo>
                    <a:pt x="1991" y="2197"/>
                    <a:pt x="1993" y="2204"/>
                    <a:pt x="1993" y="2210"/>
                  </a:cubicBezTo>
                  <a:cubicBezTo>
                    <a:pt x="1993" y="2222"/>
                    <a:pt x="1993" y="2222"/>
                    <a:pt x="1993" y="2222"/>
                  </a:cubicBezTo>
                  <a:cubicBezTo>
                    <a:pt x="1993" y="2223"/>
                    <a:pt x="1993" y="2223"/>
                    <a:pt x="1993" y="2223"/>
                  </a:cubicBezTo>
                  <a:cubicBezTo>
                    <a:pt x="1992" y="2228"/>
                    <a:pt x="1992" y="2228"/>
                    <a:pt x="1992" y="2228"/>
                  </a:cubicBezTo>
                  <a:cubicBezTo>
                    <a:pt x="1992" y="2229"/>
                    <a:pt x="1992" y="2229"/>
                    <a:pt x="1992" y="2229"/>
                  </a:cubicBezTo>
                  <a:cubicBezTo>
                    <a:pt x="1989" y="2233"/>
                    <a:pt x="1989" y="2233"/>
                    <a:pt x="1989" y="2233"/>
                  </a:cubicBezTo>
                  <a:cubicBezTo>
                    <a:pt x="1993" y="2237"/>
                    <a:pt x="1993" y="2237"/>
                    <a:pt x="1993" y="2237"/>
                  </a:cubicBezTo>
                  <a:cubicBezTo>
                    <a:pt x="1998" y="2235"/>
                    <a:pt x="1998" y="2235"/>
                    <a:pt x="1998" y="2235"/>
                  </a:cubicBezTo>
                  <a:cubicBezTo>
                    <a:pt x="1999" y="2235"/>
                    <a:pt x="1999" y="2235"/>
                    <a:pt x="1999" y="2235"/>
                  </a:cubicBezTo>
                  <a:cubicBezTo>
                    <a:pt x="2004" y="2236"/>
                    <a:pt x="2004" y="2236"/>
                    <a:pt x="2004" y="2236"/>
                  </a:cubicBezTo>
                  <a:cubicBezTo>
                    <a:pt x="2005" y="2236"/>
                    <a:pt x="2005" y="2236"/>
                    <a:pt x="2005" y="2236"/>
                  </a:cubicBezTo>
                  <a:cubicBezTo>
                    <a:pt x="2010" y="2239"/>
                    <a:pt x="2010" y="2239"/>
                    <a:pt x="2010" y="2239"/>
                  </a:cubicBezTo>
                  <a:cubicBezTo>
                    <a:pt x="2011" y="2239"/>
                    <a:pt x="2011" y="2239"/>
                    <a:pt x="2011" y="2239"/>
                  </a:cubicBezTo>
                  <a:cubicBezTo>
                    <a:pt x="2015" y="2244"/>
                    <a:pt x="2015" y="2244"/>
                    <a:pt x="2015" y="2244"/>
                  </a:cubicBezTo>
                  <a:cubicBezTo>
                    <a:pt x="2016" y="2245"/>
                    <a:pt x="2016" y="2245"/>
                    <a:pt x="2016" y="2245"/>
                  </a:cubicBezTo>
                  <a:cubicBezTo>
                    <a:pt x="2015" y="2251"/>
                    <a:pt x="2015" y="2251"/>
                    <a:pt x="2015" y="2251"/>
                  </a:cubicBezTo>
                  <a:cubicBezTo>
                    <a:pt x="2015" y="2251"/>
                    <a:pt x="2015" y="2251"/>
                    <a:pt x="2015" y="2251"/>
                  </a:cubicBezTo>
                  <a:cubicBezTo>
                    <a:pt x="2013" y="2256"/>
                    <a:pt x="2013" y="2256"/>
                    <a:pt x="2013" y="2256"/>
                  </a:cubicBezTo>
                  <a:cubicBezTo>
                    <a:pt x="2019" y="2258"/>
                    <a:pt x="2025" y="2258"/>
                    <a:pt x="2030" y="2262"/>
                  </a:cubicBezTo>
                  <a:cubicBezTo>
                    <a:pt x="2035" y="2267"/>
                    <a:pt x="2035" y="2267"/>
                    <a:pt x="2035" y="2267"/>
                  </a:cubicBezTo>
                  <a:cubicBezTo>
                    <a:pt x="2036" y="2268"/>
                    <a:pt x="2036" y="2268"/>
                    <a:pt x="2036" y="2268"/>
                  </a:cubicBezTo>
                  <a:cubicBezTo>
                    <a:pt x="2038" y="2273"/>
                    <a:pt x="2038" y="2273"/>
                    <a:pt x="2038" y="2273"/>
                  </a:cubicBezTo>
                  <a:cubicBezTo>
                    <a:pt x="2038" y="2273"/>
                    <a:pt x="2038" y="2273"/>
                    <a:pt x="2038" y="2273"/>
                  </a:cubicBezTo>
                  <a:cubicBezTo>
                    <a:pt x="2039" y="2273"/>
                    <a:pt x="2039" y="2273"/>
                    <a:pt x="2039" y="2273"/>
                  </a:cubicBezTo>
                  <a:cubicBezTo>
                    <a:pt x="2044" y="2278"/>
                    <a:pt x="2044" y="2278"/>
                    <a:pt x="2044" y="2278"/>
                  </a:cubicBezTo>
                  <a:cubicBezTo>
                    <a:pt x="2045" y="2279"/>
                    <a:pt x="2045" y="2279"/>
                    <a:pt x="2045" y="2279"/>
                  </a:cubicBezTo>
                  <a:cubicBezTo>
                    <a:pt x="2048" y="2284"/>
                    <a:pt x="2048" y="2284"/>
                    <a:pt x="2048" y="2284"/>
                  </a:cubicBezTo>
                  <a:cubicBezTo>
                    <a:pt x="2053" y="2288"/>
                    <a:pt x="2053" y="2288"/>
                    <a:pt x="2053" y="2288"/>
                  </a:cubicBezTo>
                  <a:cubicBezTo>
                    <a:pt x="2054" y="2289"/>
                    <a:pt x="2054" y="2289"/>
                    <a:pt x="2054" y="2289"/>
                  </a:cubicBezTo>
                  <a:cubicBezTo>
                    <a:pt x="2055" y="2295"/>
                    <a:pt x="2055" y="2295"/>
                    <a:pt x="2055" y="2295"/>
                  </a:cubicBezTo>
                  <a:cubicBezTo>
                    <a:pt x="2055" y="2296"/>
                    <a:pt x="2055" y="2296"/>
                    <a:pt x="2055" y="2296"/>
                  </a:cubicBezTo>
                  <a:cubicBezTo>
                    <a:pt x="2051" y="2302"/>
                    <a:pt x="2051" y="2302"/>
                    <a:pt x="2051" y="2302"/>
                  </a:cubicBezTo>
                  <a:cubicBezTo>
                    <a:pt x="2051" y="2303"/>
                    <a:pt x="2051" y="2303"/>
                    <a:pt x="2051" y="2303"/>
                  </a:cubicBezTo>
                  <a:cubicBezTo>
                    <a:pt x="2047" y="2305"/>
                    <a:pt x="2047" y="2305"/>
                    <a:pt x="2047" y="2305"/>
                  </a:cubicBezTo>
                  <a:cubicBezTo>
                    <a:pt x="2050" y="2307"/>
                    <a:pt x="2050" y="2307"/>
                    <a:pt x="2050" y="2307"/>
                  </a:cubicBezTo>
                  <a:cubicBezTo>
                    <a:pt x="2055" y="2305"/>
                    <a:pt x="2055" y="2305"/>
                    <a:pt x="2055" y="2305"/>
                  </a:cubicBezTo>
                  <a:cubicBezTo>
                    <a:pt x="2055" y="2304"/>
                    <a:pt x="2055" y="2304"/>
                    <a:pt x="2055" y="2304"/>
                  </a:cubicBezTo>
                  <a:cubicBezTo>
                    <a:pt x="2061" y="2303"/>
                    <a:pt x="2061" y="2303"/>
                    <a:pt x="2061" y="2303"/>
                  </a:cubicBezTo>
                  <a:cubicBezTo>
                    <a:pt x="2062" y="2303"/>
                    <a:pt x="2062" y="2303"/>
                    <a:pt x="2062" y="2303"/>
                  </a:cubicBezTo>
                  <a:cubicBezTo>
                    <a:pt x="2067" y="2304"/>
                    <a:pt x="2067" y="2304"/>
                    <a:pt x="2067" y="2304"/>
                  </a:cubicBezTo>
                  <a:cubicBezTo>
                    <a:pt x="2074" y="2305"/>
                    <a:pt x="2079" y="2308"/>
                    <a:pt x="2085" y="2310"/>
                  </a:cubicBezTo>
                  <a:cubicBezTo>
                    <a:pt x="2106" y="2321"/>
                    <a:pt x="2102" y="2326"/>
                    <a:pt x="2112" y="2344"/>
                  </a:cubicBezTo>
                  <a:cubicBezTo>
                    <a:pt x="2113" y="2344"/>
                    <a:pt x="2113" y="2344"/>
                    <a:pt x="2113" y="2344"/>
                  </a:cubicBezTo>
                  <a:cubicBezTo>
                    <a:pt x="2115" y="2348"/>
                    <a:pt x="2115" y="2348"/>
                    <a:pt x="2115" y="2348"/>
                  </a:cubicBezTo>
                  <a:cubicBezTo>
                    <a:pt x="2120" y="2350"/>
                    <a:pt x="2120" y="2350"/>
                    <a:pt x="2120" y="2350"/>
                  </a:cubicBezTo>
                  <a:cubicBezTo>
                    <a:pt x="2126" y="2350"/>
                    <a:pt x="2126" y="2350"/>
                    <a:pt x="2126" y="2350"/>
                  </a:cubicBezTo>
                  <a:cubicBezTo>
                    <a:pt x="2126" y="2351"/>
                    <a:pt x="2126" y="2351"/>
                    <a:pt x="2126" y="2351"/>
                  </a:cubicBezTo>
                  <a:cubicBezTo>
                    <a:pt x="2132" y="2355"/>
                    <a:pt x="2132" y="2355"/>
                    <a:pt x="2132" y="2355"/>
                  </a:cubicBezTo>
                  <a:cubicBezTo>
                    <a:pt x="2138" y="2360"/>
                    <a:pt x="2138" y="2360"/>
                    <a:pt x="2138" y="2360"/>
                  </a:cubicBezTo>
                  <a:cubicBezTo>
                    <a:pt x="2144" y="2363"/>
                    <a:pt x="2144" y="2363"/>
                    <a:pt x="2144" y="2363"/>
                  </a:cubicBezTo>
                  <a:cubicBezTo>
                    <a:pt x="2145" y="2363"/>
                    <a:pt x="2145" y="2363"/>
                    <a:pt x="2145" y="2363"/>
                  </a:cubicBezTo>
                  <a:cubicBezTo>
                    <a:pt x="2150" y="2369"/>
                    <a:pt x="2150" y="2369"/>
                    <a:pt x="2150" y="2369"/>
                  </a:cubicBezTo>
                  <a:cubicBezTo>
                    <a:pt x="2150" y="2369"/>
                    <a:pt x="2150" y="2369"/>
                    <a:pt x="2150" y="2369"/>
                  </a:cubicBezTo>
                  <a:cubicBezTo>
                    <a:pt x="2153" y="2376"/>
                    <a:pt x="2153" y="2376"/>
                    <a:pt x="2153" y="2376"/>
                  </a:cubicBezTo>
                  <a:cubicBezTo>
                    <a:pt x="2153" y="2376"/>
                    <a:pt x="2153" y="2376"/>
                    <a:pt x="2153" y="2376"/>
                  </a:cubicBezTo>
                  <a:cubicBezTo>
                    <a:pt x="2155" y="2381"/>
                    <a:pt x="2155" y="2381"/>
                    <a:pt x="2155" y="2381"/>
                  </a:cubicBezTo>
                  <a:cubicBezTo>
                    <a:pt x="2155" y="2382"/>
                    <a:pt x="2155" y="2382"/>
                    <a:pt x="2155" y="2382"/>
                  </a:cubicBezTo>
                  <a:cubicBezTo>
                    <a:pt x="2157" y="2387"/>
                    <a:pt x="2157" y="2387"/>
                    <a:pt x="2157" y="2387"/>
                  </a:cubicBezTo>
                  <a:cubicBezTo>
                    <a:pt x="2160" y="2388"/>
                    <a:pt x="2160" y="2388"/>
                    <a:pt x="2160" y="2388"/>
                  </a:cubicBezTo>
                  <a:cubicBezTo>
                    <a:pt x="2161" y="2388"/>
                    <a:pt x="2161" y="2388"/>
                    <a:pt x="2161" y="2388"/>
                  </a:cubicBezTo>
                  <a:cubicBezTo>
                    <a:pt x="2166" y="2391"/>
                    <a:pt x="2166" y="2391"/>
                    <a:pt x="2166" y="2391"/>
                  </a:cubicBezTo>
                  <a:cubicBezTo>
                    <a:pt x="2166" y="2391"/>
                    <a:pt x="2166" y="2391"/>
                    <a:pt x="2166" y="2391"/>
                  </a:cubicBezTo>
                  <a:cubicBezTo>
                    <a:pt x="2173" y="2396"/>
                    <a:pt x="2173" y="2396"/>
                    <a:pt x="2173" y="2396"/>
                  </a:cubicBezTo>
                  <a:cubicBezTo>
                    <a:pt x="2178" y="2401"/>
                    <a:pt x="2178" y="2401"/>
                    <a:pt x="2178" y="2401"/>
                  </a:cubicBezTo>
                  <a:cubicBezTo>
                    <a:pt x="2178" y="2401"/>
                    <a:pt x="2178" y="2401"/>
                    <a:pt x="2178" y="2401"/>
                  </a:cubicBezTo>
                  <a:cubicBezTo>
                    <a:pt x="2180" y="2402"/>
                    <a:pt x="2180" y="2402"/>
                    <a:pt x="2180" y="2402"/>
                  </a:cubicBezTo>
                  <a:cubicBezTo>
                    <a:pt x="2180" y="2402"/>
                    <a:pt x="2180" y="2402"/>
                    <a:pt x="2180" y="2402"/>
                  </a:cubicBezTo>
                  <a:cubicBezTo>
                    <a:pt x="2185" y="2408"/>
                    <a:pt x="2185" y="2408"/>
                    <a:pt x="2185" y="2408"/>
                  </a:cubicBezTo>
                  <a:cubicBezTo>
                    <a:pt x="2185" y="2409"/>
                    <a:pt x="2185" y="2409"/>
                    <a:pt x="2185" y="2409"/>
                  </a:cubicBezTo>
                  <a:cubicBezTo>
                    <a:pt x="2190" y="2414"/>
                    <a:pt x="2190" y="2414"/>
                    <a:pt x="2190" y="2414"/>
                  </a:cubicBezTo>
                  <a:cubicBezTo>
                    <a:pt x="2190" y="2414"/>
                    <a:pt x="2190" y="2414"/>
                    <a:pt x="2190" y="2414"/>
                  </a:cubicBezTo>
                  <a:cubicBezTo>
                    <a:pt x="2193" y="2419"/>
                    <a:pt x="2193" y="2419"/>
                    <a:pt x="2193" y="2419"/>
                  </a:cubicBezTo>
                  <a:cubicBezTo>
                    <a:pt x="2198" y="2420"/>
                    <a:pt x="2198" y="2420"/>
                    <a:pt x="2198" y="2420"/>
                  </a:cubicBezTo>
                  <a:cubicBezTo>
                    <a:pt x="2198" y="2420"/>
                    <a:pt x="2198" y="2420"/>
                    <a:pt x="2198" y="2420"/>
                  </a:cubicBezTo>
                  <a:cubicBezTo>
                    <a:pt x="2204" y="2423"/>
                    <a:pt x="2204" y="2423"/>
                    <a:pt x="2204" y="2423"/>
                  </a:cubicBezTo>
                  <a:cubicBezTo>
                    <a:pt x="2204" y="2423"/>
                    <a:pt x="2204" y="2423"/>
                    <a:pt x="2204" y="2423"/>
                  </a:cubicBezTo>
                  <a:cubicBezTo>
                    <a:pt x="2210" y="2425"/>
                    <a:pt x="2210" y="2425"/>
                    <a:pt x="2210" y="2425"/>
                  </a:cubicBezTo>
                  <a:cubicBezTo>
                    <a:pt x="2211" y="2426"/>
                    <a:pt x="2211" y="2426"/>
                    <a:pt x="2211" y="2426"/>
                  </a:cubicBezTo>
                  <a:cubicBezTo>
                    <a:pt x="2217" y="2426"/>
                    <a:pt x="2217" y="2426"/>
                    <a:pt x="2217" y="2426"/>
                  </a:cubicBezTo>
                  <a:cubicBezTo>
                    <a:pt x="2217" y="2426"/>
                    <a:pt x="2217" y="2426"/>
                    <a:pt x="2217" y="2426"/>
                  </a:cubicBezTo>
                  <a:cubicBezTo>
                    <a:pt x="2224" y="2429"/>
                    <a:pt x="2224" y="2429"/>
                    <a:pt x="2224" y="2429"/>
                  </a:cubicBezTo>
                  <a:cubicBezTo>
                    <a:pt x="2224" y="2430"/>
                    <a:pt x="2224" y="2430"/>
                    <a:pt x="2224" y="2430"/>
                  </a:cubicBezTo>
                  <a:cubicBezTo>
                    <a:pt x="2229" y="2435"/>
                    <a:pt x="2229" y="2435"/>
                    <a:pt x="2229" y="2435"/>
                  </a:cubicBezTo>
                  <a:cubicBezTo>
                    <a:pt x="2229" y="2436"/>
                    <a:pt x="2229" y="2436"/>
                    <a:pt x="2229" y="2436"/>
                  </a:cubicBezTo>
                  <a:cubicBezTo>
                    <a:pt x="2234" y="2441"/>
                    <a:pt x="2234" y="2441"/>
                    <a:pt x="2234" y="2441"/>
                  </a:cubicBezTo>
                  <a:cubicBezTo>
                    <a:pt x="2234" y="2442"/>
                    <a:pt x="2234" y="2442"/>
                    <a:pt x="2234" y="2442"/>
                  </a:cubicBezTo>
                  <a:cubicBezTo>
                    <a:pt x="2236" y="2447"/>
                    <a:pt x="2236" y="2447"/>
                    <a:pt x="2236" y="2447"/>
                  </a:cubicBezTo>
                  <a:cubicBezTo>
                    <a:pt x="2240" y="2449"/>
                    <a:pt x="2240" y="2449"/>
                    <a:pt x="2240" y="2449"/>
                  </a:cubicBezTo>
                  <a:cubicBezTo>
                    <a:pt x="2245" y="2444"/>
                    <a:pt x="2245" y="2444"/>
                    <a:pt x="2245" y="2444"/>
                  </a:cubicBezTo>
                  <a:cubicBezTo>
                    <a:pt x="2246" y="2444"/>
                    <a:pt x="2246" y="2444"/>
                    <a:pt x="2246" y="2444"/>
                  </a:cubicBezTo>
                  <a:cubicBezTo>
                    <a:pt x="2251" y="2441"/>
                    <a:pt x="2251" y="2441"/>
                    <a:pt x="2251" y="2441"/>
                  </a:cubicBezTo>
                  <a:cubicBezTo>
                    <a:pt x="2251" y="2441"/>
                    <a:pt x="2251" y="2441"/>
                    <a:pt x="2251" y="2441"/>
                  </a:cubicBezTo>
                  <a:cubicBezTo>
                    <a:pt x="2257" y="2438"/>
                    <a:pt x="2257" y="2438"/>
                    <a:pt x="2257" y="2438"/>
                  </a:cubicBezTo>
                  <a:cubicBezTo>
                    <a:pt x="2258" y="2438"/>
                    <a:pt x="2258" y="2438"/>
                    <a:pt x="2258" y="2438"/>
                  </a:cubicBezTo>
                  <a:cubicBezTo>
                    <a:pt x="2263" y="2439"/>
                    <a:pt x="2263" y="2439"/>
                    <a:pt x="2263" y="2439"/>
                  </a:cubicBezTo>
                  <a:cubicBezTo>
                    <a:pt x="2272" y="2441"/>
                    <a:pt x="2276" y="2445"/>
                    <a:pt x="2285" y="2448"/>
                  </a:cubicBezTo>
                  <a:cubicBezTo>
                    <a:pt x="2289" y="2442"/>
                    <a:pt x="2289" y="2442"/>
                    <a:pt x="2289" y="2442"/>
                  </a:cubicBezTo>
                  <a:cubicBezTo>
                    <a:pt x="2291" y="2442"/>
                    <a:pt x="2291" y="2442"/>
                    <a:pt x="2291" y="2442"/>
                  </a:cubicBezTo>
                  <a:cubicBezTo>
                    <a:pt x="2297" y="2443"/>
                    <a:pt x="2297" y="2443"/>
                    <a:pt x="2297" y="2443"/>
                  </a:cubicBezTo>
                  <a:cubicBezTo>
                    <a:pt x="2297" y="2443"/>
                    <a:pt x="2297" y="2443"/>
                    <a:pt x="2297" y="2443"/>
                  </a:cubicBezTo>
                  <a:cubicBezTo>
                    <a:pt x="2302" y="2444"/>
                    <a:pt x="2302" y="2444"/>
                    <a:pt x="2302" y="2444"/>
                  </a:cubicBezTo>
                  <a:cubicBezTo>
                    <a:pt x="2309" y="2447"/>
                    <a:pt x="2312" y="2453"/>
                    <a:pt x="2316" y="2458"/>
                  </a:cubicBezTo>
                  <a:cubicBezTo>
                    <a:pt x="2316" y="2458"/>
                    <a:pt x="2316" y="2458"/>
                    <a:pt x="2316" y="2458"/>
                  </a:cubicBezTo>
                  <a:cubicBezTo>
                    <a:pt x="2320" y="2464"/>
                    <a:pt x="2320" y="2464"/>
                    <a:pt x="2320" y="2464"/>
                  </a:cubicBezTo>
                  <a:cubicBezTo>
                    <a:pt x="2321" y="2464"/>
                    <a:pt x="2321" y="2464"/>
                    <a:pt x="2321" y="2464"/>
                  </a:cubicBezTo>
                  <a:cubicBezTo>
                    <a:pt x="2323" y="2470"/>
                    <a:pt x="2323" y="2470"/>
                    <a:pt x="2323" y="2470"/>
                  </a:cubicBezTo>
                  <a:cubicBezTo>
                    <a:pt x="2328" y="2475"/>
                    <a:pt x="2328" y="2475"/>
                    <a:pt x="2328" y="2475"/>
                  </a:cubicBezTo>
                  <a:cubicBezTo>
                    <a:pt x="2328" y="2475"/>
                    <a:pt x="2328" y="2475"/>
                    <a:pt x="2328" y="2475"/>
                  </a:cubicBezTo>
                  <a:cubicBezTo>
                    <a:pt x="2332" y="2481"/>
                    <a:pt x="2332" y="2481"/>
                    <a:pt x="2332" y="2481"/>
                  </a:cubicBezTo>
                  <a:cubicBezTo>
                    <a:pt x="2332" y="2481"/>
                    <a:pt x="2332" y="2481"/>
                    <a:pt x="2332" y="2481"/>
                  </a:cubicBezTo>
                  <a:cubicBezTo>
                    <a:pt x="2333" y="2485"/>
                    <a:pt x="2333" y="2485"/>
                    <a:pt x="2333" y="2485"/>
                  </a:cubicBezTo>
                  <a:cubicBezTo>
                    <a:pt x="2336" y="2488"/>
                    <a:pt x="2336" y="2488"/>
                    <a:pt x="2336" y="2488"/>
                  </a:cubicBezTo>
                  <a:cubicBezTo>
                    <a:pt x="2336" y="2489"/>
                    <a:pt x="2336" y="2489"/>
                    <a:pt x="2336" y="2489"/>
                  </a:cubicBezTo>
                  <a:cubicBezTo>
                    <a:pt x="2337" y="2494"/>
                    <a:pt x="2337" y="2494"/>
                    <a:pt x="2337" y="2494"/>
                  </a:cubicBezTo>
                  <a:cubicBezTo>
                    <a:pt x="2337" y="2494"/>
                    <a:pt x="2337" y="2494"/>
                    <a:pt x="2337" y="2494"/>
                  </a:cubicBezTo>
                  <a:cubicBezTo>
                    <a:pt x="2337" y="2497"/>
                    <a:pt x="2337" y="2497"/>
                    <a:pt x="2337" y="2497"/>
                  </a:cubicBezTo>
                  <a:cubicBezTo>
                    <a:pt x="2341" y="2495"/>
                    <a:pt x="2341" y="2495"/>
                    <a:pt x="2341" y="2495"/>
                  </a:cubicBezTo>
                  <a:cubicBezTo>
                    <a:pt x="2343" y="2495"/>
                    <a:pt x="2343" y="2495"/>
                    <a:pt x="2343" y="2495"/>
                  </a:cubicBezTo>
                  <a:cubicBezTo>
                    <a:pt x="2347" y="2497"/>
                    <a:pt x="2347" y="2497"/>
                    <a:pt x="2347" y="2497"/>
                  </a:cubicBezTo>
                  <a:cubicBezTo>
                    <a:pt x="2353" y="2493"/>
                    <a:pt x="2353" y="2493"/>
                    <a:pt x="2353" y="2493"/>
                  </a:cubicBezTo>
                  <a:cubicBezTo>
                    <a:pt x="2354" y="2492"/>
                    <a:pt x="2354" y="2492"/>
                    <a:pt x="2354" y="2492"/>
                  </a:cubicBezTo>
                  <a:cubicBezTo>
                    <a:pt x="2360" y="2492"/>
                    <a:pt x="2360" y="2492"/>
                    <a:pt x="2360" y="2492"/>
                  </a:cubicBezTo>
                  <a:cubicBezTo>
                    <a:pt x="2361" y="2493"/>
                    <a:pt x="2361" y="2493"/>
                    <a:pt x="2361" y="2493"/>
                  </a:cubicBezTo>
                  <a:cubicBezTo>
                    <a:pt x="2367" y="2497"/>
                    <a:pt x="2367" y="2497"/>
                    <a:pt x="2367" y="2497"/>
                  </a:cubicBezTo>
                  <a:cubicBezTo>
                    <a:pt x="2372" y="2501"/>
                    <a:pt x="2372" y="2501"/>
                    <a:pt x="2372" y="2501"/>
                  </a:cubicBezTo>
                  <a:cubicBezTo>
                    <a:pt x="2378" y="2505"/>
                    <a:pt x="2378" y="2505"/>
                    <a:pt x="2378" y="2505"/>
                  </a:cubicBezTo>
                  <a:cubicBezTo>
                    <a:pt x="2379" y="2505"/>
                    <a:pt x="2379" y="2506"/>
                    <a:pt x="2379" y="2507"/>
                  </a:cubicBezTo>
                  <a:cubicBezTo>
                    <a:pt x="2376" y="2513"/>
                    <a:pt x="2376" y="2513"/>
                    <a:pt x="2376" y="2513"/>
                  </a:cubicBezTo>
                  <a:cubicBezTo>
                    <a:pt x="2375" y="2513"/>
                    <a:pt x="2375" y="2513"/>
                    <a:pt x="2375" y="2513"/>
                  </a:cubicBezTo>
                  <a:cubicBezTo>
                    <a:pt x="2371" y="2519"/>
                    <a:pt x="2371" y="2519"/>
                    <a:pt x="2371" y="2519"/>
                  </a:cubicBezTo>
                  <a:cubicBezTo>
                    <a:pt x="2371" y="2520"/>
                    <a:pt x="2371" y="2520"/>
                    <a:pt x="2371" y="2520"/>
                  </a:cubicBezTo>
                  <a:cubicBezTo>
                    <a:pt x="2374" y="2518"/>
                    <a:pt x="2374" y="2518"/>
                    <a:pt x="2374" y="2518"/>
                  </a:cubicBezTo>
                  <a:cubicBezTo>
                    <a:pt x="2375" y="2518"/>
                    <a:pt x="2375" y="2518"/>
                    <a:pt x="2375" y="2518"/>
                  </a:cubicBezTo>
                  <a:cubicBezTo>
                    <a:pt x="2380" y="2517"/>
                    <a:pt x="2380" y="2517"/>
                    <a:pt x="2380" y="2517"/>
                  </a:cubicBezTo>
                  <a:cubicBezTo>
                    <a:pt x="2381" y="2517"/>
                    <a:pt x="2381" y="2517"/>
                    <a:pt x="2381" y="2517"/>
                  </a:cubicBezTo>
                  <a:cubicBezTo>
                    <a:pt x="2386" y="2518"/>
                    <a:pt x="2386" y="2518"/>
                    <a:pt x="2386" y="2518"/>
                  </a:cubicBezTo>
                  <a:cubicBezTo>
                    <a:pt x="2391" y="2514"/>
                    <a:pt x="2391" y="2514"/>
                    <a:pt x="2391" y="2514"/>
                  </a:cubicBezTo>
                  <a:cubicBezTo>
                    <a:pt x="2392" y="2514"/>
                    <a:pt x="2392" y="2514"/>
                    <a:pt x="2392" y="2514"/>
                  </a:cubicBezTo>
                  <a:cubicBezTo>
                    <a:pt x="2397" y="2514"/>
                    <a:pt x="2397" y="2514"/>
                    <a:pt x="2397" y="2514"/>
                  </a:cubicBezTo>
                  <a:cubicBezTo>
                    <a:pt x="2402" y="2510"/>
                    <a:pt x="2402" y="2510"/>
                    <a:pt x="2402" y="2510"/>
                  </a:cubicBezTo>
                  <a:cubicBezTo>
                    <a:pt x="2404" y="2509"/>
                    <a:pt x="2404" y="2509"/>
                    <a:pt x="2404" y="2509"/>
                  </a:cubicBezTo>
                  <a:cubicBezTo>
                    <a:pt x="2410" y="2512"/>
                    <a:pt x="2410" y="2512"/>
                    <a:pt x="2410" y="2512"/>
                  </a:cubicBezTo>
                  <a:cubicBezTo>
                    <a:pt x="2411" y="2512"/>
                    <a:pt x="2411" y="2512"/>
                    <a:pt x="2411" y="2512"/>
                  </a:cubicBezTo>
                  <a:cubicBezTo>
                    <a:pt x="2417" y="2517"/>
                    <a:pt x="2417" y="2517"/>
                    <a:pt x="2417" y="2517"/>
                  </a:cubicBezTo>
                  <a:cubicBezTo>
                    <a:pt x="2417" y="2518"/>
                    <a:pt x="2417" y="2518"/>
                    <a:pt x="2417" y="2518"/>
                  </a:cubicBezTo>
                  <a:cubicBezTo>
                    <a:pt x="2422" y="2523"/>
                    <a:pt x="2422" y="2523"/>
                    <a:pt x="2422" y="2523"/>
                  </a:cubicBezTo>
                  <a:cubicBezTo>
                    <a:pt x="2422" y="2524"/>
                    <a:pt x="2422" y="2524"/>
                    <a:pt x="2422" y="2524"/>
                  </a:cubicBezTo>
                  <a:cubicBezTo>
                    <a:pt x="2425" y="2530"/>
                    <a:pt x="2425" y="2530"/>
                    <a:pt x="2425" y="2530"/>
                  </a:cubicBezTo>
                  <a:cubicBezTo>
                    <a:pt x="2427" y="2535"/>
                    <a:pt x="2427" y="2535"/>
                    <a:pt x="2427" y="2535"/>
                  </a:cubicBezTo>
                  <a:cubicBezTo>
                    <a:pt x="2431" y="2541"/>
                    <a:pt x="2431" y="2541"/>
                    <a:pt x="2431" y="2541"/>
                  </a:cubicBezTo>
                  <a:cubicBezTo>
                    <a:pt x="2431" y="2541"/>
                    <a:pt x="2431" y="2541"/>
                    <a:pt x="2431" y="2541"/>
                  </a:cubicBezTo>
                  <a:cubicBezTo>
                    <a:pt x="2433" y="2547"/>
                    <a:pt x="2433" y="2547"/>
                    <a:pt x="2433" y="2547"/>
                  </a:cubicBezTo>
                  <a:cubicBezTo>
                    <a:pt x="2432" y="2549"/>
                    <a:pt x="2432" y="2549"/>
                    <a:pt x="2432" y="2549"/>
                  </a:cubicBezTo>
                  <a:cubicBezTo>
                    <a:pt x="2428" y="2554"/>
                    <a:pt x="2428" y="2554"/>
                    <a:pt x="2428" y="2554"/>
                  </a:cubicBezTo>
                  <a:cubicBezTo>
                    <a:pt x="2428" y="2560"/>
                    <a:pt x="2428" y="2560"/>
                    <a:pt x="2428" y="2560"/>
                  </a:cubicBezTo>
                  <a:cubicBezTo>
                    <a:pt x="2429" y="2564"/>
                    <a:pt x="2429" y="2564"/>
                    <a:pt x="2429" y="2564"/>
                  </a:cubicBezTo>
                  <a:cubicBezTo>
                    <a:pt x="2434" y="2567"/>
                    <a:pt x="2434" y="2567"/>
                    <a:pt x="2434" y="2567"/>
                  </a:cubicBezTo>
                  <a:cubicBezTo>
                    <a:pt x="2435" y="2568"/>
                    <a:pt x="2435" y="2568"/>
                    <a:pt x="2435" y="2568"/>
                  </a:cubicBezTo>
                  <a:cubicBezTo>
                    <a:pt x="2437" y="2571"/>
                    <a:pt x="2437" y="2571"/>
                    <a:pt x="2437" y="2571"/>
                  </a:cubicBezTo>
                  <a:cubicBezTo>
                    <a:pt x="2442" y="2571"/>
                    <a:pt x="2442" y="2571"/>
                    <a:pt x="2442" y="2571"/>
                  </a:cubicBezTo>
                  <a:cubicBezTo>
                    <a:pt x="2442" y="2571"/>
                    <a:pt x="2442" y="2571"/>
                    <a:pt x="2442" y="2571"/>
                  </a:cubicBezTo>
                  <a:cubicBezTo>
                    <a:pt x="2448" y="2572"/>
                    <a:pt x="2448" y="2572"/>
                    <a:pt x="2448" y="2572"/>
                  </a:cubicBezTo>
                  <a:cubicBezTo>
                    <a:pt x="2449" y="2573"/>
                    <a:pt x="2449" y="2573"/>
                    <a:pt x="2449" y="2573"/>
                  </a:cubicBezTo>
                  <a:cubicBezTo>
                    <a:pt x="2454" y="2577"/>
                    <a:pt x="2454" y="2577"/>
                    <a:pt x="2454" y="2577"/>
                  </a:cubicBezTo>
                  <a:cubicBezTo>
                    <a:pt x="2460" y="2582"/>
                    <a:pt x="2460" y="2582"/>
                    <a:pt x="2460" y="2582"/>
                  </a:cubicBezTo>
                  <a:cubicBezTo>
                    <a:pt x="2460" y="2582"/>
                    <a:pt x="2460" y="2582"/>
                    <a:pt x="2460" y="2582"/>
                  </a:cubicBezTo>
                  <a:cubicBezTo>
                    <a:pt x="2465" y="2587"/>
                    <a:pt x="2465" y="2587"/>
                    <a:pt x="2465" y="2587"/>
                  </a:cubicBezTo>
                  <a:cubicBezTo>
                    <a:pt x="2471" y="2591"/>
                    <a:pt x="2471" y="2591"/>
                    <a:pt x="2471" y="2591"/>
                  </a:cubicBezTo>
                  <a:cubicBezTo>
                    <a:pt x="2472" y="2591"/>
                    <a:pt x="2472" y="2591"/>
                    <a:pt x="2472" y="2591"/>
                  </a:cubicBezTo>
                  <a:cubicBezTo>
                    <a:pt x="2473" y="2590"/>
                    <a:pt x="2473" y="2590"/>
                    <a:pt x="2473" y="2590"/>
                  </a:cubicBezTo>
                  <a:cubicBezTo>
                    <a:pt x="2474" y="2590"/>
                    <a:pt x="2474" y="2590"/>
                    <a:pt x="2474" y="2590"/>
                  </a:cubicBezTo>
                  <a:cubicBezTo>
                    <a:pt x="2476" y="2590"/>
                    <a:pt x="2476" y="2590"/>
                    <a:pt x="2476" y="2590"/>
                  </a:cubicBezTo>
                  <a:cubicBezTo>
                    <a:pt x="2479" y="2586"/>
                    <a:pt x="2479" y="2586"/>
                    <a:pt x="2479" y="2586"/>
                  </a:cubicBezTo>
                  <a:cubicBezTo>
                    <a:pt x="2479" y="2586"/>
                    <a:pt x="2479" y="2586"/>
                    <a:pt x="2479" y="2586"/>
                  </a:cubicBezTo>
                  <a:cubicBezTo>
                    <a:pt x="2485" y="2581"/>
                    <a:pt x="2485" y="2581"/>
                    <a:pt x="2485" y="2581"/>
                  </a:cubicBezTo>
                  <a:cubicBezTo>
                    <a:pt x="2486" y="2580"/>
                    <a:pt x="2486" y="2580"/>
                    <a:pt x="2486" y="2580"/>
                  </a:cubicBezTo>
                  <a:cubicBezTo>
                    <a:pt x="2492" y="2579"/>
                    <a:pt x="2492" y="2579"/>
                    <a:pt x="2492" y="2579"/>
                  </a:cubicBezTo>
                  <a:cubicBezTo>
                    <a:pt x="2492" y="2580"/>
                    <a:pt x="2492" y="2580"/>
                    <a:pt x="2492" y="2580"/>
                  </a:cubicBezTo>
                  <a:cubicBezTo>
                    <a:pt x="2499" y="2583"/>
                    <a:pt x="2499" y="2583"/>
                    <a:pt x="2499" y="2583"/>
                  </a:cubicBezTo>
                  <a:cubicBezTo>
                    <a:pt x="2499" y="2583"/>
                    <a:pt x="2499" y="2583"/>
                    <a:pt x="2499" y="2583"/>
                  </a:cubicBezTo>
                  <a:cubicBezTo>
                    <a:pt x="2504" y="2588"/>
                    <a:pt x="2504" y="2588"/>
                    <a:pt x="2504" y="2588"/>
                  </a:cubicBezTo>
                  <a:cubicBezTo>
                    <a:pt x="2507" y="2592"/>
                    <a:pt x="2507" y="2592"/>
                    <a:pt x="2507" y="2592"/>
                  </a:cubicBezTo>
                  <a:cubicBezTo>
                    <a:pt x="2507" y="2592"/>
                    <a:pt x="2507" y="2592"/>
                    <a:pt x="2507" y="2592"/>
                  </a:cubicBezTo>
                  <a:cubicBezTo>
                    <a:pt x="2510" y="2598"/>
                    <a:pt x="2510" y="2598"/>
                    <a:pt x="2510" y="2598"/>
                  </a:cubicBezTo>
                  <a:cubicBezTo>
                    <a:pt x="2511" y="2599"/>
                    <a:pt x="2511" y="2599"/>
                    <a:pt x="2511" y="2599"/>
                  </a:cubicBezTo>
                  <a:cubicBezTo>
                    <a:pt x="2512" y="2599"/>
                    <a:pt x="2512" y="2599"/>
                    <a:pt x="2512" y="2599"/>
                  </a:cubicBezTo>
                  <a:cubicBezTo>
                    <a:pt x="2515" y="2605"/>
                    <a:pt x="2515" y="2605"/>
                    <a:pt x="2515" y="2605"/>
                  </a:cubicBezTo>
                  <a:cubicBezTo>
                    <a:pt x="2515" y="2606"/>
                    <a:pt x="2515" y="2606"/>
                    <a:pt x="2515" y="2606"/>
                  </a:cubicBezTo>
                  <a:cubicBezTo>
                    <a:pt x="2515" y="2611"/>
                    <a:pt x="2515" y="2611"/>
                    <a:pt x="2515" y="2611"/>
                  </a:cubicBezTo>
                  <a:cubicBezTo>
                    <a:pt x="2517" y="2617"/>
                    <a:pt x="2517" y="2617"/>
                    <a:pt x="2517" y="2617"/>
                  </a:cubicBezTo>
                  <a:cubicBezTo>
                    <a:pt x="2517" y="2617"/>
                    <a:pt x="2517" y="2617"/>
                    <a:pt x="2517" y="2617"/>
                  </a:cubicBezTo>
                  <a:cubicBezTo>
                    <a:pt x="2519" y="2623"/>
                    <a:pt x="2519" y="2623"/>
                    <a:pt x="2519" y="2623"/>
                  </a:cubicBezTo>
                  <a:cubicBezTo>
                    <a:pt x="2519" y="2623"/>
                    <a:pt x="2519" y="2623"/>
                    <a:pt x="2519" y="2623"/>
                  </a:cubicBezTo>
                  <a:cubicBezTo>
                    <a:pt x="2519" y="2628"/>
                    <a:pt x="2519" y="2628"/>
                    <a:pt x="2519" y="2628"/>
                  </a:cubicBezTo>
                  <a:cubicBezTo>
                    <a:pt x="2523" y="2634"/>
                    <a:pt x="2523" y="2634"/>
                    <a:pt x="2523" y="2634"/>
                  </a:cubicBezTo>
                  <a:cubicBezTo>
                    <a:pt x="2523" y="2634"/>
                    <a:pt x="2523" y="2634"/>
                    <a:pt x="2523" y="2634"/>
                  </a:cubicBezTo>
                  <a:cubicBezTo>
                    <a:pt x="2526" y="2640"/>
                    <a:pt x="2526" y="2640"/>
                    <a:pt x="2526" y="2640"/>
                  </a:cubicBezTo>
                  <a:cubicBezTo>
                    <a:pt x="2526" y="2640"/>
                    <a:pt x="2526" y="2640"/>
                    <a:pt x="2526" y="2640"/>
                  </a:cubicBezTo>
                  <a:cubicBezTo>
                    <a:pt x="2528" y="2646"/>
                    <a:pt x="2528" y="2646"/>
                    <a:pt x="2528" y="2646"/>
                  </a:cubicBezTo>
                  <a:cubicBezTo>
                    <a:pt x="2533" y="2649"/>
                    <a:pt x="2533" y="2649"/>
                    <a:pt x="2533" y="2649"/>
                  </a:cubicBezTo>
                  <a:cubicBezTo>
                    <a:pt x="2534" y="2649"/>
                    <a:pt x="2534" y="2649"/>
                    <a:pt x="2534" y="2649"/>
                  </a:cubicBezTo>
                  <a:cubicBezTo>
                    <a:pt x="2538" y="2655"/>
                    <a:pt x="2538" y="2655"/>
                    <a:pt x="2538" y="2655"/>
                  </a:cubicBezTo>
                  <a:cubicBezTo>
                    <a:pt x="2541" y="2661"/>
                    <a:pt x="2543" y="2667"/>
                    <a:pt x="2547" y="2673"/>
                  </a:cubicBezTo>
                  <a:cubicBezTo>
                    <a:pt x="2550" y="2688"/>
                    <a:pt x="2548" y="2692"/>
                    <a:pt x="2555" y="2708"/>
                  </a:cubicBezTo>
                  <a:cubicBezTo>
                    <a:pt x="2559" y="2714"/>
                    <a:pt x="2559" y="2714"/>
                    <a:pt x="2559" y="2714"/>
                  </a:cubicBezTo>
                  <a:cubicBezTo>
                    <a:pt x="2563" y="2719"/>
                    <a:pt x="2563" y="2719"/>
                    <a:pt x="2563" y="2719"/>
                  </a:cubicBezTo>
                  <a:cubicBezTo>
                    <a:pt x="2569" y="2723"/>
                    <a:pt x="2569" y="2723"/>
                    <a:pt x="2569" y="2723"/>
                  </a:cubicBezTo>
                  <a:cubicBezTo>
                    <a:pt x="2569" y="2724"/>
                    <a:pt x="2569" y="2724"/>
                    <a:pt x="2569" y="2724"/>
                  </a:cubicBezTo>
                  <a:cubicBezTo>
                    <a:pt x="2570" y="2730"/>
                    <a:pt x="2570" y="2730"/>
                    <a:pt x="2570" y="2730"/>
                  </a:cubicBezTo>
                  <a:cubicBezTo>
                    <a:pt x="2570" y="2734"/>
                    <a:pt x="2570" y="2740"/>
                    <a:pt x="2568" y="2744"/>
                  </a:cubicBezTo>
                  <a:cubicBezTo>
                    <a:pt x="2565" y="2749"/>
                    <a:pt x="2565" y="2749"/>
                    <a:pt x="2565" y="2749"/>
                  </a:cubicBezTo>
                  <a:cubicBezTo>
                    <a:pt x="2564" y="2750"/>
                    <a:pt x="2564" y="2750"/>
                    <a:pt x="2564" y="2750"/>
                  </a:cubicBezTo>
                  <a:cubicBezTo>
                    <a:pt x="2558" y="2752"/>
                    <a:pt x="2558" y="2752"/>
                    <a:pt x="2558" y="2752"/>
                  </a:cubicBezTo>
                  <a:cubicBezTo>
                    <a:pt x="2557" y="2752"/>
                    <a:pt x="2557" y="2752"/>
                    <a:pt x="2557" y="2752"/>
                  </a:cubicBezTo>
                  <a:cubicBezTo>
                    <a:pt x="2552" y="2752"/>
                    <a:pt x="2552" y="2752"/>
                    <a:pt x="2552" y="2752"/>
                  </a:cubicBezTo>
                  <a:cubicBezTo>
                    <a:pt x="2546" y="2754"/>
                    <a:pt x="2546" y="2754"/>
                    <a:pt x="2546" y="2754"/>
                  </a:cubicBezTo>
                  <a:cubicBezTo>
                    <a:pt x="2541" y="2758"/>
                    <a:pt x="2541" y="2758"/>
                    <a:pt x="2541" y="2758"/>
                  </a:cubicBezTo>
                  <a:cubicBezTo>
                    <a:pt x="2540" y="2758"/>
                    <a:pt x="2540" y="2758"/>
                    <a:pt x="2540" y="2758"/>
                  </a:cubicBezTo>
                  <a:cubicBezTo>
                    <a:pt x="2535" y="2761"/>
                    <a:pt x="2535" y="2761"/>
                    <a:pt x="2535" y="2761"/>
                  </a:cubicBezTo>
                  <a:cubicBezTo>
                    <a:pt x="2536" y="2765"/>
                    <a:pt x="2536" y="2765"/>
                    <a:pt x="2536" y="2765"/>
                  </a:cubicBezTo>
                  <a:cubicBezTo>
                    <a:pt x="2541" y="2771"/>
                    <a:pt x="2541" y="2771"/>
                    <a:pt x="2541" y="2771"/>
                  </a:cubicBezTo>
                  <a:cubicBezTo>
                    <a:pt x="2542" y="2771"/>
                    <a:pt x="2542" y="2771"/>
                    <a:pt x="2542" y="2771"/>
                  </a:cubicBezTo>
                  <a:cubicBezTo>
                    <a:pt x="2544" y="2777"/>
                    <a:pt x="2544" y="2777"/>
                    <a:pt x="2544" y="2777"/>
                  </a:cubicBezTo>
                  <a:cubicBezTo>
                    <a:pt x="2544" y="2778"/>
                    <a:pt x="2544" y="2778"/>
                    <a:pt x="2544" y="2778"/>
                  </a:cubicBezTo>
                  <a:cubicBezTo>
                    <a:pt x="2544" y="2782"/>
                    <a:pt x="2542" y="2787"/>
                    <a:pt x="2541" y="2791"/>
                  </a:cubicBezTo>
                  <a:cubicBezTo>
                    <a:pt x="2541" y="2791"/>
                    <a:pt x="2541" y="2791"/>
                    <a:pt x="2541" y="2791"/>
                  </a:cubicBezTo>
                  <a:cubicBezTo>
                    <a:pt x="2538" y="2796"/>
                    <a:pt x="2538" y="2796"/>
                    <a:pt x="2538" y="2796"/>
                  </a:cubicBezTo>
                  <a:cubicBezTo>
                    <a:pt x="2537" y="2802"/>
                    <a:pt x="2537" y="2802"/>
                    <a:pt x="2537" y="2802"/>
                  </a:cubicBezTo>
                  <a:cubicBezTo>
                    <a:pt x="2535" y="2808"/>
                    <a:pt x="2535" y="2808"/>
                    <a:pt x="2535" y="2808"/>
                  </a:cubicBezTo>
                  <a:cubicBezTo>
                    <a:pt x="2534" y="2809"/>
                    <a:pt x="2534" y="2809"/>
                    <a:pt x="2534" y="2809"/>
                  </a:cubicBezTo>
                  <a:cubicBezTo>
                    <a:pt x="2530" y="2814"/>
                    <a:pt x="2524" y="2816"/>
                    <a:pt x="2518" y="2819"/>
                  </a:cubicBezTo>
                  <a:cubicBezTo>
                    <a:pt x="2519" y="2823"/>
                    <a:pt x="2519" y="2823"/>
                    <a:pt x="2519" y="2823"/>
                  </a:cubicBezTo>
                  <a:cubicBezTo>
                    <a:pt x="2521" y="2828"/>
                    <a:pt x="2521" y="2828"/>
                    <a:pt x="2521" y="2828"/>
                  </a:cubicBezTo>
                  <a:cubicBezTo>
                    <a:pt x="2521" y="2829"/>
                    <a:pt x="2521" y="2829"/>
                    <a:pt x="2521" y="2829"/>
                  </a:cubicBezTo>
                  <a:cubicBezTo>
                    <a:pt x="2519" y="2835"/>
                    <a:pt x="2519" y="2835"/>
                    <a:pt x="2519" y="2835"/>
                  </a:cubicBezTo>
                  <a:cubicBezTo>
                    <a:pt x="2522" y="2840"/>
                    <a:pt x="2522" y="2840"/>
                    <a:pt x="2522" y="2840"/>
                  </a:cubicBezTo>
                  <a:cubicBezTo>
                    <a:pt x="2522" y="2841"/>
                    <a:pt x="2522" y="2841"/>
                    <a:pt x="2522" y="2841"/>
                  </a:cubicBezTo>
                  <a:cubicBezTo>
                    <a:pt x="2521" y="2847"/>
                    <a:pt x="2521" y="2847"/>
                    <a:pt x="2521" y="2847"/>
                  </a:cubicBezTo>
                  <a:cubicBezTo>
                    <a:pt x="2525" y="2852"/>
                    <a:pt x="2525" y="2852"/>
                    <a:pt x="2525" y="2852"/>
                  </a:cubicBezTo>
                  <a:cubicBezTo>
                    <a:pt x="2530" y="2854"/>
                    <a:pt x="2530" y="2854"/>
                    <a:pt x="2530" y="2854"/>
                  </a:cubicBezTo>
                  <a:cubicBezTo>
                    <a:pt x="2535" y="2854"/>
                    <a:pt x="2535" y="2854"/>
                    <a:pt x="2535" y="2854"/>
                  </a:cubicBezTo>
                  <a:cubicBezTo>
                    <a:pt x="2541" y="2853"/>
                    <a:pt x="2541" y="2853"/>
                    <a:pt x="2541" y="2853"/>
                  </a:cubicBezTo>
                  <a:cubicBezTo>
                    <a:pt x="2542" y="2853"/>
                    <a:pt x="2542" y="2853"/>
                    <a:pt x="2542" y="2853"/>
                  </a:cubicBezTo>
                  <a:cubicBezTo>
                    <a:pt x="2547" y="2852"/>
                    <a:pt x="2547" y="2852"/>
                    <a:pt x="2547" y="2852"/>
                  </a:cubicBezTo>
                  <a:cubicBezTo>
                    <a:pt x="2547" y="2852"/>
                    <a:pt x="2547" y="2852"/>
                    <a:pt x="2547" y="2852"/>
                  </a:cubicBezTo>
                  <a:cubicBezTo>
                    <a:pt x="2553" y="2852"/>
                    <a:pt x="2553" y="2852"/>
                    <a:pt x="2553" y="2852"/>
                  </a:cubicBezTo>
                  <a:cubicBezTo>
                    <a:pt x="2559" y="2852"/>
                    <a:pt x="2559" y="2852"/>
                    <a:pt x="2559" y="2852"/>
                  </a:cubicBezTo>
                  <a:cubicBezTo>
                    <a:pt x="2564" y="2849"/>
                    <a:pt x="2564" y="2849"/>
                    <a:pt x="2564" y="2849"/>
                  </a:cubicBezTo>
                  <a:cubicBezTo>
                    <a:pt x="2567" y="2844"/>
                    <a:pt x="2567" y="2844"/>
                    <a:pt x="2567" y="2844"/>
                  </a:cubicBezTo>
                  <a:cubicBezTo>
                    <a:pt x="2568" y="2839"/>
                    <a:pt x="2568" y="2839"/>
                    <a:pt x="2568" y="2839"/>
                  </a:cubicBezTo>
                  <a:cubicBezTo>
                    <a:pt x="2568" y="2833"/>
                    <a:pt x="2568" y="2833"/>
                    <a:pt x="2568" y="2833"/>
                  </a:cubicBezTo>
                  <a:cubicBezTo>
                    <a:pt x="2568" y="2833"/>
                    <a:pt x="2568" y="2833"/>
                    <a:pt x="2568" y="2833"/>
                  </a:cubicBezTo>
                  <a:cubicBezTo>
                    <a:pt x="2569" y="2827"/>
                    <a:pt x="2569" y="2827"/>
                    <a:pt x="2569" y="2827"/>
                  </a:cubicBezTo>
                  <a:cubicBezTo>
                    <a:pt x="2569" y="2826"/>
                    <a:pt x="2569" y="2826"/>
                    <a:pt x="2569" y="2826"/>
                  </a:cubicBezTo>
                  <a:cubicBezTo>
                    <a:pt x="2572" y="2820"/>
                    <a:pt x="2572" y="2820"/>
                    <a:pt x="2572" y="2820"/>
                  </a:cubicBezTo>
                  <a:cubicBezTo>
                    <a:pt x="2572" y="2820"/>
                    <a:pt x="2572" y="2820"/>
                    <a:pt x="2572" y="2820"/>
                  </a:cubicBezTo>
                  <a:cubicBezTo>
                    <a:pt x="2577" y="2814"/>
                    <a:pt x="2577" y="2814"/>
                    <a:pt x="2577" y="2814"/>
                  </a:cubicBezTo>
                  <a:cubicBezTo>
                    <a:pt x="2580" y="2808"/>
                    <a:pt x="2580" y="2808"/>
                    <a:pt x="2580" y="2808"/>
                  </a:cubicBezTo>
                  <a:cubicBezTo>
                    <a:pt x="2580" y="2808"/>
                    <a:pt x="2580" y="2808"/>
                    <a:pt x="2580" y="2808"/>
                  </a:cubicBezTo>
                  <a:cubicBezTo>
                    <a:pt x="2584" y="2803"/>
                    <a:pt x="2584" y="2803"/>
                    <a:pt x="2584" y="2803"/>
                  </a:cubicBezTo>
                  <a:cubicBezTo>
                    <a:pt x="2584" y="2802"/>
                    <a:pt x="2584" y="2802"/>
                    <a:pt x="2584" y="2802"/>
                  </a:cubicBezTo>
                  <a:cubicBezTo>
                    <a:pt x="2590" y="2798"/>
                    <a:pt x="2590" y="2798"/>
                    <a:pt x="2590" y="2798"/>
                  </a:cubicBezTo>
                  <a:cubicBezTo>
                    <a:pt x="2590" y="2798"/>
                    <a:pt x="2590" y="2798"/>
                    <a:pt x="2590" y="2798"/>
                  </a:cubicBezTo>
                  <a:cubicBezTo>
                    <a:pt x="2608" y="2789"/>
                    <a:pt x="2610" y="2779"/>
                    <a:pt x="2604" y="2761"/>
                  </a:cubicBezTo>
                  <a:cubicBezTo>
                    <a:pt x="2604" y="2761"/>
                    <a:pt x="2604" y="2761"/>
                    <a:pt x="2604" y="2761"/>
                  </a:cubicBezTo>
                  <a:cubicBezTo>
                    <a:pt x="2602" y="2755"/>
                    <a:pt x="2602" y="2755"/>
                    <a:pt x="2602" y="2755"/>
                  </a:cubicBezTo>
                  <a:cubicBezTo>
                    <a:pt x="2600" y="2749"/>
                    <a:pt x="2600" y="2749"/>
                    <a:pt x="2600" y="2749"/>
                  </a:cubicBezTo>
                  <a:cubicBezTo>
                    <a:pt x="2600" y="2749"/>
                    <a:pt x="2600" y="2749"/>
                    <a:pt x="2600" y="2749"/>
                  </a:cubicBezTo>
                  <a:cubicBezTo>
                    <a:pt x="2601" y="2743"/>
                    <a:pt x="2601" y="2743"/>
                    <a:pt x="2601" y="2743"/>
                  </a:cubicBezTo>
                  <a:cubicBezTo>
                    <a:pt x="2601" y="2742"/>
                    <a:pt x="2601" y="2742"/>
                    <a:pt x="2601" y="2742"/>
                  </a:cubicBezTo>
                  <a:cubicBezTo>
                    <a:pt x="2604" y="2737"/>
                    <a:pt x="2604" y="2737"/>
                    <a:pt x="2604" y="2737"/>
                  </a:cubicBezTo>
                  <a:cubicBezTo>
                    <a:pt x="2604" y="2737"/>
                    <a:pt x="2604" y="2737"/>
                    <a:pt x="2604" y="2737"/>
                  </a:cubicBezTo>
                  <a:cubicBezTo>
                    <a:pt x="2608" y="2731"/>
                    <a:pt x="2608" y="2731"/>
                    <a:pt x="2608" y="2731"/>
                  </a:cubicBezTo>
                  <a:cubicBezTo>
                    <a:pt x="2608" y="2730"/>
                    <a:pt x="2608" y="2730"/>
                    <a:pt x="2608" y="2730"/>
                  </a:cubicBezTo>
                  <a:cubicBezTo>
                    <a:pt x="2614" y="2726"/>
                    <a:pt x="2614" y="2726"/>
                    <a:pt x="2614" y="2726"/>
                  </a:cubicBezTo>
                  <a:cubicBezTo>
                    <a:pt x="2620" y="2722"/>
                    <a:pt x="2620" y="2722"/>
                    <a:pt x="2620" y="2722"/>
                  </a:cubicBezTo>
                  <a:cubicBezTo>
                    <a:pt x="2620" y="2722"/>
                    <a:pt x="2620" y="2722"/>
                    <a:pt x="2620" y="2722"/>
                  </a:cubicBezTo>
                  <a:cubicBezTo>
                    <a:pt x="2626" y="2718"/>
                    <a:pt x="2626" y="2718"/>
                    <a:pt x="2626" y="2718"/>
                  </a:cubicBezTo>
                  <a:cubicBezTo>
                    <a:pt x="2626" y="2717"/>
                    <a:pt x="2626" y="2717"/>
                    <a:pt x="2626" y="2717"/>
                  </a:cubicBezTo>
                  <a:cubicBezTo>
                    <a:pt x="2632" y="2715"/>
                    <a:pt x="2632" y="2715"/>
                    <a:pt x="2632" y="2715"/>
                  </a:cubicBezTo>
                  <a:cubicBezTo>
                    <a:pt x="2638" y="2713"/>
                    <a:pt x="2638" y="2713"/>
                    <a:pt x="2638" y="2713"/>
                  </a:cubicBezTo>
                  <a:cubicBezTo>
                    <a:pt x="2639" y="2713"/>
                    <a:pt x="2639" y="2713"/>
                    <a:pt x="2639" y="2713"/>
                  </a:cubicBezTo>
                  <a:cubicBezTo>
                    <a:pt x="2645" y="2713"/>
                    <a:pt x="2645" y="2713"/>
                    <a:pt x="2645" y="2713"/>
                  </a:cubicBezTo>
                  <a:cubicBezTo>
                    <a:pt x="2645" y="2713"/>
                    <a:pt x="2645" y="2713"/>
                    <a:pt x="2645" y="2713"/>
                  </a:cubicBezTo>
                  <a:cubicBezTo>
                    <a:pt x="2651" y="2713"/>
                    <a:pt x="2651" y="2713"/>
                    <a:pt x="2651" y="2713"/>
                  </a:cubicBezTo>
                  <a:cubicBezTo>
                    <a:pt x="2651" y="2714"/>
                    <a:pt x="2651" y="2714"/>
                    <a:pt x="2651" y="2714"/>
                  </a:cubicBezTo>
                  <a:cubicBezTo>
                    <a:pt x="2655" y="2715"/>
                    <a:pt x="2655" y="2715"/>
                    <a:pt x="2655" y="2715"/>
                  </a:cubicBezTo>
                  <a:cubicBezTo>
                    <a:pt x="2658" y="2711"/>
                    <a:pt x="2658" y="2711"/>
                    <a:pt x="2658" y="2711"/>
                  </a:cubicBezTo>
                  <a:cubicBezTo>
                    <a:pt x="2659" y="2705"/>
                    <a:pt x="2659" y="2705"/>
                    <a:pt x="2659" y="2705"/>
                  </a:cubicBezTo>
                  <a:cubicBezTo>
                    <a:pt x="2659" y="2705"/>
                    <a:pt x="2659" y="2705"/>
                    <a:pt x="2659" y="2705"/>
                  </a:cubicBezTo>
                  <a:cubicBezTo>
                    <a:pt x="2661" y="2701"/>
                    <a:pt x="2661" y="2701"/>
                    <a:pt x="2661" y="2701"/>
                  </a:cubicBezTo>
                  <a:cubicBezTo>
                    <a:pt x="2656" y="2697"/>
                    <a:pt x="2656" y="2697"/>
                    <a:pt x="2656" y="2697"/>
                  </a:cubicBezTo>
                  <a:cubicBezTo>
                    <a:pt x="2655" y="2696"/>
                    <a:pt x="2655" y="2696"/>
                    <a:pt x="2655" y="2696"/>
                  </a:cubicBezTo>
                  <a:cubicBezTo>
                    <a:pt x="2653" y="2690"/>
                    <a:pt x="2653" y="2690"/>
                    <a:pt x="2653" y="2690"/>
                  </a:cubicBezTo>
                  <a:cubicBezTo>
                    <a:pt x="2653" y="2690"/>
                    <a:pt x="2653" y="2690"/>
                    <a:pt x="2653" y="2690"/>
                  </a:cubicBezTo>
                  <a:cubicBezTo>
                    <a:pt x="2653" y="2683"/>
                    <a:pt x="2653" y="2683"/>
                    <a:pt x="2653" y="2683"/>
                  </a:cubicBezTo>
                  <a:cubicBezTo>
                    <a:pt x="2653" y="2683"/>
                    <a:pt x="2653" y="2683"/>
                    <a:pt x="2653" y="2683"/>
                  </a:cubicBezTo>
                  <a:cubicBezTo>
                    <a:pt x="2654" y="2678"/>
                    <a:pt x="2654" y="2678"/>
                    <a:pt x="2654" y="2678"/>
                  </a:cubicBezTo>
                  <a:cubicBezTo>
                    <a:pt x="2654" y="2676"/>
                    <a:pt x="2654" y="2676"/>
                    <a:pt x="2654" y="2676"/>
                  </a:cubicBezTo>
                  <a:cubicBezTo>
                    <a:pt x="2650" y="2671"/>
                    <a:pt x="2650" y="2671"/>
                    <a:pt x="2650" y="2671"/>
                  </a:cubicBezTo>
                  <a:cubicBezTo>
                    <a:pt x="2650" y="2670"/>
                    <a:pt x="2650" y="2670"/>
                    <a:pt x="2650" y="2670"/>
                  </a:cubicBezTo>
                  <a:cubicBezTo>
                    <a:pt x="2650" y="2664"/>
                    <a:pt x="2650" y="2664"/>
                    <a:pt x="2650" y="2664"/>
                  </a:cubicBezTo>
                  <a:cubicBezTo>
                    <a:pt x="2650" y="2664"/>
                    <a:pt x="2650" y="2664"/>
                    <a:pt x="2650" y="2664"/>
                  </a:cubicBezTo>
                  <a:cubicBezTo>
                    <a:pt x="2651" y="2658"/>
                    <a:pt x="2651" y="2658"/>
                    <a:pt x="2651" y="2658"/>
                  </a:cubicBezTo>
                  <a:cubicBezTo>
                    <a:pt x="2649" y="2653"/>
                    <a:pt x="2649" y="2653"/>
                    <a:pt x="2649" y="2653"/>
                  </a:cubicBezTo>
                  <a:cubicBezTo>
                    <a:pt x="2644" y="2651"/>
                    <a:pt x="2644" y="2651"/>
                    <a:pt x="2644" y="2651"/>
                  </a:cubicBezTo>
                  <a:cubicBezTo>
                    <a:pt x="2644" y="2650"/>
                    <a:pt x="2644" y="2650"/>
                    <a:pt x="2644" y="2650"/>
                  </a:cubicBezTo>
                  <a:cubicBezTo>
                    <a:pt x="2639" y="2645"/>
                    <a:pt x="2639" y="2645"/>
                    <a:pt x="2639" y="2645"/>
                  </a:cubicBezTo>
                  <a:cubicBezTo>
                    <a:pt x="2635" y="2645"/>
                    <a:pt x="2631" y="2644"/>
                    <a:pt x="2627" y="2641"/>
                  </a:cubicBezTo>
                  <a:cubicBezTo>
                    <a:pt x="2616" y="2637"/>
                    <a:pt x="2620" y="2630"/>
                    <a:pt x="2604" y="2631"/>
                  </a:cubicBezTo>
                  <a:cubicBezTo>
                    <a:pt x="2599" y="2631"/>
                    <a:pt x="2599" y="2631"/>
                    <a:pt x="2599" y="2631"/>
                  </a:cubicBezTo>
                  <a:cubicBezTo>
                    <a:pt x="2598" y="2631"/>
                    <a:pt x="2598" y="2631"/>
                    <a:pt x="2598" y="2631"/>
                  </a:cubicBezTo>
                  <a:cubicBezTo>
                    <a:pt x="2592" y="2629"/>
                    <a:pt x="2592" y="2629"/>
                    <a:pt x="2592" y="2629"/>
                  </a:cubicBezTo>
                  <a:cubicBezTo>
                    <a:pt x="2591" y="2628"/>
                    <a:pt x="2591" y="2628"/>
                    <a:pt x="2591" y="2628"/>
                  </a:cubicBezTo>
                  <a:cubicBezTo>
                    <a:pt x="2587" y="2623"/>
                    <a:pt x="2587" y="2623"/>
                    <a:pt x="2587" y="2623"/>
                  </a:cubicBezTo>
                  <a:cubicBezTo>
                    <a:pt x="2586" y="2622"/>
                    <a:pt x="2586" y="2622"/>
                    <a:pt x="2586" y="2622"/>
                  </a:cubicBezTo>
                  <a:cubicBezTo>
                    <a:pt x="2584" y="2617"/>
                    <a:pt x="2584" y="2617"/>
                    <a:pt x="2584" y="2617"/>
                  </a:cubicBezTo>
                  <a:cubicBezTo>
                    <a:pt x="2583" y="2617"/>
                    <a:pt x="2583" y="2617"/>
                    <a:pt x="2583" y="2617"/>
                  </a:cubicBezTo>
                  <a:cubicBezTo>
                    <a:pt x="2582" y="2611"/>
                    <a:pt x="2582" y="2611"/>
                    <a:pt x="2582" y="2611"/>
                  </a:cubicBezTo>
                  <a:cubicBezTo>
                    <a:pt x="2582" y="2610"/>
                    <a:pt x="2582" y="2610"/>
                    <a:pt x="2582" y="2610"/>
                  </a:cubicBezTo>
                  <a:cubicBezTo>
                    <a:pt x="2583" y="2604"/>
                    <a:pt x="2583" y="2604"/>
                    <a:pt x="2583" y="2604"/>
                  </a:cubicBezTo>
                  <a:cubicBezTo>
                    <a:pt x="2585" y="2597"/>
                    <a:pt x="2590" y="2593"/>
                    <a:pt x="2593" y="2587"/>
                  </a:cubicBezTo>
                  <a:cubicBezTo>
                    <a:pt x="2591" y="2582"/>
                    <a:pt x="2591" y="2582"/>
                    <a:pt x="2591" y="2582"/>
                  </a:cubicBezTo>
                  <a:cubicBezTo>
                    <a:pt x="2591" y="2582"/>
                    <a:pt x="2591" y="2582"/>
                    <a:pt x="2591" y="2582"/>
                  </a:cubicBezTo>
                  <a:cubicBezTo>
                    <a:pt x="2591" y="2578"/>
                    <a:pt x="2591" y="2578"/>
                    <a:pt x="2591" y="2578"/>
                  </a:cubicBezTo>
                  <a:cubicBezTo>
                    <a:pt x="2590" y="2573"/>
                    <a:pt x="2590" y="2573"/>
                    <a:pt x="2590" y="2573"/>
                  </a:cubicBezTo>
                  <a:cubicBezTo>
                    <a:pt x="2590" y="2571"/>
                    <a:pt x="2590" y="2571"/>
                    <a:pt x="2590" y="2571"/>
                  </a:cubicBezTo>
                  <a:cubicBezTo>
                    <a:pt x="2593" y="2565"/>
                    <a:pt x="2593" y="2565"/>
                    <a:pt x="2593" y="2565"/>
                  </a:cubicBezTo>
                  <a:cubicBezTo>
                    <a:pt x="2593" y="2565"/>
                    <a:pt x="2593" y="2565"/>
                    <a:pt x="2593" y="2565"/>
                  </a:cubicBezTo>
                  <a:cubicBezTo>
                    <a:pt x="2594" y="2564"/>
                    <a:pt x="2594" y="2564"/>
                    <a:pt x="2594" y="2564"/>
                  </a:cubicBezTo>
                  <a:cubicBezTo>
                    <a:pt x="2598" y="2558"/>
                    <a:pt x="2598" y="2558"/>
                    <a:pt x="2598" y="2558"/>
                  </a:cubicBezTo>
                  <a:cubicBezTo>
                    <a:pt x="2601" y="2553"/>
                    <a:pt x="2601" y="2553"/>
                    <a:pt x="2601" y="2553"/>
                  </a:cubicBezTo>
                  <a:cubicBezTo>
                    <a:pt x="2601" y="2553"/>
                    <a:pt x="2601" y="2553"/>
                    <a:pt x="2601" y="2553"/>
                  </a:cubicBezTo>
                  <a:cubicBezTo>
                    <a:pt x="2601" y="2553"/>
                    <a:pt x="2601" y="2553"/>
                    <a:pt x="2601" y="2553"/>
                  </a:cubicBezTo>
                  <a:cubicBezTo>
                    <a:pt x="2602" y="2547"/>
                    <a:pt x="2602" y="2547"/>
                    <a:pt x="2602" y="2547"/>
                  </a:cubicBezTo>
                  <a:cubicBezTo>
                    <a:pt x="2603" y="2546"/>
                    <a:pt x="2603" y="2546"/>
                    <a:pt x="2603" y="2546"/>
                  </a:cubicBezTo>
                  <a:cubicBezTo>
                    <a:pt x="2605" y="2540"/>
                    <a:pt x="2605" y="2540"/>
                    <a:pt x="2605" y="2540"/>
                  </a:cubicBezTo>
                  <a:cubicBezTo>
                    <a:pt x="2605" y="2540"/>
                    <a:pt x="2605" y="2540"/>
                    <a:pt x="2605" y="2540"/>
                  </a:cubicBezTo>
                  <a:cubicBezTo>
                    <a:pt x="2608" y="2534"/>
                    <a:pt x="2608" y="2534"/>
                    <a:pt x="2608" y="2534"/>
                  </a:cubicBezTo>
                  <a:cubicBezTo>
                    <a:pt x="2611" y="2529"/>
                    <a:pt x="2611" y="2529"/>
                    <a:pt x="2611" y="2529"/>
                  </a:cubicBezTo>
                  <a:cubicBezTo>
                    <a:pt x="2614" y="2524"/>
                    <a:pt x="2617" y="2519"/>
                    <a:pt x="2621" y="2515"/>
                  </a:cubicBezTo>
                  <a:cubicBezTo>
                    <a:pt x="2621" y="2515"/>
                    <a:pt x="2621" y="2515"/>
                    <a:pt x="2621" y="2515"/>
                  </a:cubicBezTo>
                  <a:cubicBezTo>
                    <a:pt x="2627" y="2511"/>
                    <a:pt x="2627" y="2511"/>
                    <a:pt x="2627" y="2511"/>
                  </a:cubicBezTo>
                  <a:cubicBezTo>
                    <a:pt x="2627" y="2510"/>
                    <a:pt x="2627" y="2510"/>
                    <a:pt x="2627" y="2510"/>
                  </a:cubicBezTo>
                  <a:cubicBezTo>
                    <a:pt x="2633" y="2509"/>
                    <a:pt x="2633" y="2509"/>
                    <a:pt x="2633" y="2509"/>
                  </a:cubicBezTo>
                  <a:cubicBezTo>
                    <a:pt x="2634" y="2509"/>
                    <a:pt x="2634" y="2509"/>
                    <a:pt x="2634" y="2509"/>
                  </a:cubicBezTo>
                  <a:cubicBezTo>
                    <a:pt x="2640" y="2510"/>
                    <a:pt x="2640" y="2510"/>
                    <a:pt x="2640" y="2510"/>
                  </a:cubicBezTo>
                  <a:cubicBezTo>
                    <a:pt x="2640" y="2510"/>
                    <a:pt x="2640" y="2510"/>
                    <a:pt x="2640" y="2510"/>
                  </a:cubicBezTo>
                  <a:cubicBezTo>
                    <a:pt x="2645" y="2512"/>
                    <a:pt x="2645" y="2512"/>
                    <a:pt x="2645" y="2512"/>
                  </a:cubicBezTo>
                  <a:cubicBezTo>
                    <a:pt x="2646" y="2512"/>
                    <a:pt x="2646" y="2512"/>
                    <a:pt x="2646" y="2512"/>
                  </a:cubicBezTo>
                  <a:cubicBezTo>
                    <a:pt x="2649" y="2510"/>
                    <a:pt x="2649" y="2510"/>
                    <a:pt x="2649" y="2510"/>
                  </a:cubicBezTo>
                  <a:cubicBezTo>
                    <a:pt x="2650" y="2510"/>
                    <a:pt x="2650" y="2510"/>
                    <a:pt x="2650" y="2510"/>
                  </a:cubicBezTo>
                  <a:cubicBezTo>
                    <a:pt x="2651" y="2511"/>
                    <a:pt x="2651" y="2511"/>
                    <a:pt x="2651" y="2511"/>
                  </a:cubicBezTo>
                  <a:cubicBezTo>
                    <a:pt x="2651" y="2511"/>
                    <a:pt x="2651" y="2511"/>
                    <a:pt x="2651" y="2511"/>
                  </a:cubicBezTo>
                  <a:cubicBezTo>
                    <a:pt x="2656" y="2510"/>
                    <a:pt x="2656" y="2510"/>
                    <a:pt x="2656" y="2510"/>
                  </a:cubicBezTo>
                  <a:cubicBezTo>
                    <a:pt x="2657" y="2510"/>
                    <a:pt x="2658" y="2510"/>
                    <a:pt x="2658" y="2511"/>
                  </a:cubicBezTo>
                  <a:cubicBezTo>
                    <a:pt x="2658" y="2512"/>
                    <a:pt x="2658" y="2513"/>
                    <a:pt x="2657" y="2513"/>
                  </a:cubicBezTo>
                  <a:cubicBezTo>
                    <a:pt x="2651" y="2516"/>
                    <a:pt x="2651" y="2516"/>
                    <a:pt x="2651" y="2516"/>
                  </a:cubicBezTo>
                  <a:cubicBezTo>
                    <a:pt x="2650" y="2517"/>
                    <a:pt x="2650" y="2517"/>
                    <a:pt x="2650" y="2517"/>
                  </a:cubicBezTo>
                  <a:cubicBezTo>
                    <a:pt x="2650" y="2517"/>
                    <a:pt x="2650" y="2517"/>
                    <a:pt x="2650" y="2517"/>
                  </a:cubicBezTo>
                  <a:cubicBezTo>
                    <a:pt x="2651" y="2518"/>
                    <a:pt x="2651" y="2518"/>
                    <a:pt x="2651" y="2518"/>
                  </a:cubicBezTo>
                  <a:cubicBezTo>
                    <a:pt x="2651" y="2519"/>
                    <a:pt x="2651" y="2519"/>
                    <a:pt x="2651" y="2519"/>
                  </a:cubicBezTo>
                  <a:cubicBezTo>
                    <a:pt x="2650" y="2524"/>
                    <a:pt x="2650" y="2524"/>
                    <a:pt x="2650" y="2524"/>
                  </a:cubicBezTo>
                  <a:cubicBezTo>
                    <a:pt x="2662" y="2525"/>
                    <a:pt x="2672" y="2535"/>
                    <a:pt x="2683" y="2532"/>
                  </a:cubicBezTo>
                  <a:cubicBezTo>
                    <a:pt x="2683" y="2532"/>
                    <a:pt x="2683" y="2532"/>
                    <a:pt x="2683" y="2532"/>
                  </a:cubicBezTo>
                  <a:cubicBezTo>
                    <a:pt x="2689" y="2531"/>
                    <a:pt x="2689" y="2531"/>
                    <a:pt x="2689" y="2531"/>
                  </a:cubicBezTo>
                  <a:cubicBezTo>
                    <a:pt x="2690" y="2531"/>
                    <a:pt x="2690" y="2531"/>
                    <a:pt x="2690" y="2531"/>
                  </a:cubicBezTo>
                  <a:cubicBezTo>
                    <a:pt x="2695" y="2530"/>
                    <a:pt x="2695" y="2530"/>
                    <a:pt x="2695" y="2530"/>
                  </a:cubicBezTo>
                  <a:cubicBezTo>
                    <a:pt x="2695" y="2530"/>
                    <a:pt x="2695" y="2530"/>
                    <a:pt x="2695" y="2530"/>
                  </a:cubicBezTo>
                  <a:cubicBezTo>
                    <a:pt x="2702" y="2530"/>
                    <a:pt x="2702" y="2530"/>
                    <a:pt x="2702" y="2530"/>
                  </a:cubicBezTo>
                  <a:cubicBezTo>
                    <a:pt x="2702" y="2530"/>
                    <a:pt x="2702" y="2530"/>
                    <a:pt x="2702" y="2530"/>
                  </a:cubicBezTo>
                  <a:cubicBezTo>
                    <a:pt x="2706" y="2531"/>
                    <a:pt x="2706" y="2531"/>
                    <a:pt x="2706" y="2531"/>
                  </a:cubicBezTo>
                  <a:cubicBezTo>
                    <a:pt x="2707" y="2531"/>
                    <a:pt x="2707" y="2531"/>
                    <a:pt x="2707" y="2531"/>
                  </a:cubicBezTo>
                  <a:cubicBezTo>
                    <a:pt x="2712" y="2532"/>
                    <a:pt x="2712" y="2532"/>
                    <a:pt x="2712" y="2532"/>
                  </a:cubicBezTo>
                  <a:cubicBezTo>
                    <a:pt x="2713" y="2533"/>
                    <a:pt x="2713" y="2533"/>
                    <a:pt x="2713" y="2533"/>
                  </a:cubicBezTo>
                  <a:cubicBezTo>
                    <a:pt x="2718" y="2538"/>
                    <a:pt x="2718" y="2538"/>
                    <a:pt x="2718" y="2538"/>
                  </a:cubicBezTo>
                  <a:cubicBezTo>
                    <a:pt x="2719" y="2538"/>
                    <a:pt x="2719" y="2538"/>
                    <a:pt x="2719" y="2538"/>
                  </a:cubicBezTo>
                  <a:cubicBezTo>
                    <a:pt x="2721" y="2544"/>
                    <a:pt x="2721" y="2544"/>
                    <a:pt x="2721" y="2544"/>
                  </a:cubicBezTo>
                  <a:cubicBezTo>
                    <a:pt x="2726" y="2548"/>
                    <a:pt x="2726" y="2548"/>
                    <a:pt x="2726" y="2548"/>
                  </a:cubicBezTo>
                  <a:cubicBezTo>
                    <a:pt x="2726" y="2549"/>
                    <a:pt x="2726" y="2549"/>
                    <a:pt x="2726" y="2549"/>
                  </a:cubicBezTo>
                  <a:cubicBezTo>
                    <a:pt x="2730" y="2554"/>
                    <a:pt x="2730" y="2554"/>
                    <a:pt x="2730" y="2554"/>
                  </a:cubicBezTo>
                  <a:cubicBezTo>
                    <a:pt x="2731" y="2556"/>
                    <a:pt x="2731" y="2556"/>
                    <a:pt x="2731" y="2556"/>
                  </a:cubicBezTo>
                  <a:cubicBezTo>
                    <a:pt x="2730" y="2561"/>
                    <a:pt x="2730" y="2561"/>
                    <a:pt x="2730" y="2561"/>
                  </a:cubicBezTo>
                  <a:cubicBezTo>
                    <a:pt x="2732" y="2566"/>
                    <a:pt x="2732" y="2566"/>
                    <a:pt x="2732" y="2566"/>
                  </a:cubicBezTo>
                  <a:cubicBezTo>
                    <a:pt x="2731" y="2568"/>
                    <a:pt x="2731" y="2568"/>
                    <a:pt x="2731" y="2568"/>
                  </a:cubicBezTo>
                  <a:cubicBezTo>
                    <a:pt x="2731" y="2568"/>
                    <a:pt x="2731" y="2568"/>
                    <a:pt x="2731" y="2568"/>
                  </a:cubicBezTo>
                  <a:cubicBezTo>
                    <a:pt x="2735" y="2575"/>
                    <a:pt x="2745" y="2582"/>
                    <a:pt x="2753" y="2584"/>
                  </a:cubicBezTo>
                  <a:cubicBezTo>
                    <a:pt x="2758" y="2584"/>
                    <a:pt x="2758" y="2584"/>
                    <a:pt x="2758" y="2584"/>
                  </a:cubicBezTo>
                  <a:cubicBezTo>
                    <a:pt x="2759" y="2584"/>
                    <a:pt x="2759" y="2584"/>
                    <a:pt x="2759" y="2584"/>
                  </a:cubicBezTo>
                  <a:cubicBezTo>
                    <a:pt x="2764" y="2586"/>
                    <a:pt x="2764" y="2586"/>
                    <a:pt x="2764" y="2586"/>
                  </a:cubicBezTo>
                  <a:cubicBezTo>
                    <a:pt x="2768" y="2585"/>
                    <a:pt x="2768" y="2585"/>
                    <a:pt x="2768" y="2585"/>
                  </a:cubicBezTo>
                  <a:cubicBezTo>
                    <a:pt x="2768" y="2570"/>
                    <a:pt x="2765" y="2573"/>
                    <a:pt x="2770" y="2558"/>
                  </a:cubicBezTo>
                  <a:cubicBezTo>
                    <a:pt x="2774" y="2552"/>
                    <a:pt x="2774" y="2552"/>
                    <a:pt x="2774" y="2552"/>
                  </a:cubicBezTo>
                  <a:cubicBezTo>
                    <a:pt x="2776" y="2547"/>
                    <a:pt x="2776" y="2547"/>
                    <a:pt x="2776" y="2547"/>
                  </a:cubicBezTo>
                  <a:cubicBezTo>
                    <a:pt x="2773" y="2542"/>
                    <a:pt x="2773" y="2542"/>
                    <a:pt x="2773" y="2542"/>
                  </a:cubicBezTo>
                  <a:cubicBezTo>
                    <a:pt x="2769" y="2536"/>
                    <a:pt x="2769" y="2536"/>
                    <a:pt x="2769" y="2536"/>
                  </a:cubicBezTo>
                  <a:cubicBezTo>
                    <a:pt x="2769" y="2536"/>
                    <a:pt x="2769" y="2536"/>
                    <a:pt x="2769" y="2536"/>
                  </a:cubicBezTo>
                  <a:cubicBezTo>
                    <a:pt x="2767" y="2530"/>
                    <a:pt x="2767" y="2530"/>
                    <a:pt x="2767" y="2530"/>
                  </a:cubicBezTo>
                  <a:cubicBezTo>
                    <a:pt x="2762" y="2524"/>
                    <a:pt x="2762" y="2524"/>
                    <a:pt x="2762" y="2524"/>
                  </a:cubicBezTo>
                  <a:cubicBezTo>
                    <a:pt x="2756" y="2520"/>
                    <a:pt x="2756" y="2520"/>
                    <a:pt x="2756" y="2520"/>
                  </a:cubicBezTo>
                  <a:cubicBezTo>
                    <a:pt x="2755" y="2519"/>
                    <a:pt x="2755" y="2519"/>
                    <a:pt x="2755" y="2519"/>
                  </a:cubicBezTo>
                  <a:cubicBezTo>
                    <a:pt x="2750" y="2514"/>
                    <a:pt x="2750" y="2514"/>
                    <a:pt x="2750" y="2514"/>
                  </a:cubicBezTo>
                  <a:cubicBezTo>
                    <a:pt x="2750" y="2514"/>
                    <a:pt x="2750" y="2514"/>
                    <a:pt x="2750" y="2514"/>
                  </a:cubicBezTo>
                  <a:cubicBezTo>
                    <a:pt x="2745" y="2508"/>
                    <a:pt x="2745" y="2508"/>
                    <a:pt x="2745" y="2508"/>
                  </a:cubicBezTo>
                  <a:cubicBezTo>
                    <a:pt x="2739" y="2506"/>
                    <a:pt x="2739" y="2506"/>
                    <a:pt x="2739" y="2506"/>
                  </a:cubicBezTo>
                  <a:cubicBezTo>
                    <a:pt x="2739" y="2506"/>
                    <a:pt x="2739" y="2506"/>
                    <a:pt x="2739" y="2506"/>
                  </a:cubicBezTo>
                  <a:cubicBezTo>
                    <a:pt x="2734" y="2504"/>
                    <a:pt x="2734" y="2504"/>
                    <a:pt x="2734" y="2504"/>
                  </a:cubicBezTo>
                  <a:cubicBezTo>
                    <a:pt x="2733" y="2504"/>
                    <a:pt x="2733" y="2504"/>
                    <a:pt x="2733" y="2504"/>
                  </a:cubicBezTo>
                  <a:cubicBezTo>
                    <a:pt x="2728" y="2500"/>
                    <a:pt x="2728" y="2500"/>
                    <a:pt x="2728" y="2500"/>
                  </a:cubicBezTo>
                  <a:cubicBezTo>
                    <a:pt x="2725" y="2498"/>
                    <a:pt x="2725" y="2498"/>
                    <a:pt x="2725" y="2498"/>
                  </a:cubicBezTo>
                  <a:cubicBezTo>
                    <a:pt x="2724" y="2497"/>
                    <a:pt x="2724" y="2497"/>
                    <a:pt x="2724" y="2497"/>
                  </a:cubicBezTo>
                  <a:cubicBezTo>
                    <a:pt x="2722" y="2491"/>
                    <a:pt x="2722" y="2491"/>
                    <a:pt x="2722" y="2491"/>
                  </a:cubicBezTo>
                  <a:cubicBezTo>
                    <a:pt x="2720" y="2487"/>
                    <a:pt x="2720" y="2487"/>
                    <a:pt x="2720" y="2487"/>
                  </a:cubicBezTo>
                  <a:cubicBezTo>
                    <a:pt x="2715" y="2487"/>
                    <a:pt x="2715" y="2487"/>
                    <a:pt x="2715" y="2487"/>
                  </a:cubicBezTo>
                  <a:cubicBezTo>
                    <a:pt x="2714" y="2486"/>
                    <a:pt x="2714" y="2486"/>
                    <a:pt x="2714" y="2486"/>
                  </a:cubicBezTo>
                  <a:cubicBezTo>
                    <a:pt x="2713" y="2485"/>
                    <a:pt x="2713" y="2485"/>
                    <a:pt x="2713" y="2485"/>
                  </a:cubicBezTo>
                  <a:cubicBezTo>
                    <a:pt x="2713" y="2484"/>
                    <a:pt x="2713" y="2484"/>
                    <a:pt x="2713" y="2484"/>
                  </a:cubicBezTo>
                  <a:cubicBezTo>
                    <a:pt x="2709" y="2483"/>
                    <a:pt x="2709" y="2483"/>
                    <a:pt x="2709" y="2483"/>
                  </a:cubicBezTo>
                  <a:cubicBezTo>
                    <a:pt x="2703" y="2482"/>
                    <a:pt x="2703" y="2482"/>
                    <a:pt x="2703" y="2482"/>
                  </a:cubicBezTo>
                  <a:cubicBezTo>
                    <a:pt x="2702" y="2482"/>
                    <a:pt x="2702" y="2482"/>
                    <a:pt x="2702" y="2482"/>
                  </a:cubicBezTo>
                  <a:cubicBezTo>
                    <a:pt x="2697" y="2479"/>
                    <a:pt x="2697" y="2479"/>
                    <a:pt x="2697" y="2479"/>
                  </a:cubicBezTo>
                  <a:cubicBezTo>
                    <a:pt x="2697" y="2479"/>
                    <a:pt x="2697" y="2479"/>
                    <a:pt x="2697" y="2479"/>
                  </a:cubicBezTo>
                  <a:cubicBezTo>
                    <a:pt x="2691" y="2476"/>
                    <a:pt x="2691" y="2476"/>
                    <a:pt x="2691" y="2476"/>
                  </a:cubicBezTo>
                  <a:cubicBezTo>
                    <a:pt x="2685" y="2474"/>
                    <a:pt x="2685" y="2474"/>
                    <a:pt x="2685" y="2474"/>
                  </a:cubicBezTo>
                  <a:cubicBezTo>
                    <a:pt x="2680" y="2473"/>
                    <a:pt x="2680" y="2473"/>
                    <a:pt x="2680" y="2473"/>
                  </a:cubicBezTo>
                  <a:cubicBezTo>
                    <a:pt x="2663" y="2471"/>
                    <a:pt x="2662" y="2463"/>
                    <a:pt x="2653" y="2461"/>
                  </a:cubicBezTo>
                  <a:cubicBezTo>
                    <a:pt x="2652" y="2460"/>
                    <a:pt x="2652" y="2460"/>
                    <a:pt x="2652" y="2460"/>
                  </a:cubicBezTo>
                  <a:cubicBezTo>
                    <a:pt x="2647" y="2454"/>
                    <a:pt x="2647" y="2454"/>
                    <a:pt x="2647" y="2454"/>
                  </a:cubicBezTo>
                  <a:cubicBezTo>
                    <a:pt x="2642" y="2450"/>
                    <a:pt x="2642" y="2450"/>
                    <a:pt x="2642" y="2450"/>
                  </a:cubicBezTo>
                  <a:cubicBezTo>
                    <a:pt x="2636" y="2447"/>
                    <a:pt x="2636" y="2447"/>
                    <a:pt x="2636" y="2447"/>
                  </a:cubicBezTo>
                  <a:cubicBezTo>
                    <a:pt x="2630" y="2445"/>
                    <a:pt x="2630" y="2445"/>
                    <a:pt x="2630" y="2445"/>
                  </a:cubicBezTo>
                  <a:cubicBezTo>
                    <a:pt x="2630" y="2445"/>
                    <a:pt x="2630" y="2445"/>
                    <a:pt x="2630" y="2445"/>
                  </a:cubicBezTo>
                  <a:cubicBezTo>
                    <a:pt x="2624" y="2442"/>
                    <a:pt x="2624" y="2442"/>
                    <a:pt x="2624" y="2442"/>
                  </a:cubicBezTo>
                  <a:cubicBezTo>
                    <a:pt x="2619" y="2441"/>
                    <a:pt x="2619" y="2441"/>
                    <a:pt x="2619" y="2441"/>
                  </a:cubicBezTo>
                  <a:cubicBezTo>
                    <a:pt x="2607" y="2439"/>
                    <a:pt x="2595" y="2434"/>
                    <a:pt x="2584" y="2431"/>
                  </a:cubicBezTo>
                  <a:cubicBezTo>
                    <a:pt x="2577" y="2430"/>
                    <a:pt x="2577" y="2430"/>
                    <a:pt x="2577" y="2430"/>
                  </a:cubicBezTo>
                  <a:cubicBezTo>
                    <a:pt x="2577" y="2430"/>
                    <a:pt x="2577" y="2430"/>
                    <a:pt x="2577" y="2430"/>
                  </a:cubicBezTo>
                  <a:cubicBezTo>
                    <a:pt x="2571" y="2427"/>
                    <a:pt x="2571" y="2427"/>
                    <a:pt x="2571" y="2427"/>
                  </a:cubicBezTo>
                  <a:cubicBezTo>
                    <a:pt x="2565" y="2425"/>
                    <a:pt x="2565" y="2425"/>
                    <a:pt x="2565" y="2425"/>
                  </a:cubicBezTo>
                  <a:cubicBezTo>
                    <a:pt x="2560" y="2423"/>
                    <a:pt x="2560" y="2423"/>
                    <a:pt x="2560" y="2423"/>
                  </a:cubicBezTo>
                  <a:cubicBezTo>
                    <a:pt x="2560" y="2423"/>
                    <a:pt x="2560" y="2423"/>
                    <a:pt x="2560" y="2423"/>
                  </a:cubicBezTo>
                  <a:cubicBezTo>
                    <a:pt x="2553" y="2420"/>
                    <a:pt x="2553" y="2420"/>
                    <a:pt x="2553" y="2420"/>
                  </a:cubicBezTo>
                  <a:cubicBezTo>
                    <a:pt x="2548" y="2418"/>
                    <a:pt x="2548" y="2418"/>
                    <a:pt x="2548" y="2418"/>
                  </a:cubicBezTo>
                  <a:cubicBezTo>
                    <a:pt x="2542" y="2416"/>
                    <a:pt x="2542" y="2416"/>
                    <a:pt x="2542" y="2416"/>
                  </a:cubicBezTo>
                  <a:cubicBezTo>
                    <a:pt x="2542" y="2416"/>
                    <a:pt x="2542" y="2416"/>
                    <a:pt x="2542" y="2416"/>
                  </a:cubicBezTo>
                  <a:cubicBezTo>
                    <a:pt x="2536" y="2413"/>
                    <a:pt x="2536" y="2413"/>
                    <a:pt x="2536" y="2413"/>
                  </a:cubicBezTo>
                  <a:cubicBezTo>
                    <a:pt x="2536" y="2413"/>
                    <a:pt x="2536" y="2413"/>
                    <a:pt x="2536" y="2413"/>
                  </a:cubicBezTo>
                  <a:cubicBezTo>
                    <a:pt x="2536" y="2413"/>
                    <a:pt x="2536" y="2413"/>
                    <a:pt x="2536" y="2413"/>
                  </a:cubicBezTo>
                  <a:cubicBezTo>
                    <a:pt x="2530" y="2411"/>
                    <a:pt x="2530" y="2411"/>
                    <a:pt x="2530" y="2411"/>
                  </a:cubicBezTo>
                  <a:cubicBezTo>
                    <a:pt x="2530" y="2411"/>
                    <a:pt x="2530" y="2411"/>
                    <a:pt x="2530" y="2411"/>
                  </a:cubicBezTo>
                  <a:cubicBezTo>
                    <a:pt x="2524" y="2408"/>
                    <a:pt x="2524" y="2408"/>
                    <a:pt x="2524" y="2408"/>
                  </a:cubicBezTo>
                  <a:cubicBezTo>
                    <a:pt x="2518" y="2407"/>
                    <a:pt x="2518" y="2407"/>
                    <a:pt x="2518" y="2407"/>
                  </a:cubicBezTo>
                  <a:cubicBezTo>
                    <a:pt x="2518" y="2407"/>
                    <a:pt x="2518" y="2407"/>
                    <a:pt x="2518" y="2407"/>
                  </a:cubicBezTo>
                  <a:cubicBezTo>
                    <a:pt x="2512" y="2403"/>
                    <a:pt x="2512" y="2403"/>
                    <a:pt x="2512" y="2403"/>
                  </a:cubicBezTo>
                  <a:cubicBezTo>
                    <a:pt x="2512" y="2402"/>
                    <a:pt x="2512" y="2402"/>
                    <a:pt x="2512" y="2402"/>
                  </a:cubicBezTo>
                  <a:cubicBezTo>
                    <a:pt x="2507" y="2397"/>
                    <a:pt x="2507" y="2397"/>
                    <a:pt x="2507" y="2397"/>
                  </a:cubicBezTo>
                  <a:cubicBezTo>
                    <a:pt x="2506" y="2396"/>
                    <a:pt x="2506" y="2396"/>
                    <a:pt x="2506" y="2396"/>
                  </a:cubicBezTo>
                  <a:cubicBezTo>
                    <a:pt x="2504" y="2391"/>
                    <a:pt x="2504" y="2391"/>
                    <a:pt x="2504" y="2391"/>
                  </a:cubicBezTo>
                  <a:cubicBezTo>
                    <a:pt x="2503" y="2390"/>
                    <a:pt x="2503" y="2390"/>
                    <a:pt x="2503" y="2390"/>
                  </a:cubicBezTo>
                  <a:cubicBezTo>
                    <a:pt x="2503" y="2384"/>
                    <a:pt x="2503" y="2384"/>
                    <a:pt x="2503" y="2384"/>
                  </a:cubicBezTo>
                  <a:cubicBezTo>
                    <a:pt x="2503" y="2383"/>
                    <a:pt x="2503" y="2383"/>
                    <a:pt x="2503" y="2383"/>
                  </a:cubicBezTo>
                  <a:cubicBezTo>
                    <a:pt x="2507" y="2378"/>
                    <a:pt x="2507" y="2378"/>
                    <a:pt x="2507" y="2378"/>
                  </a:cubicBezTo>
                  <a:cubicBezTo>
                    <a:pt x="2508" y="2377"/>
                    <a:pt x="2508" y="2377"/>
                    <a:pt x="2508" y="2377"/>
                  </a:cubicBezTo>
                  <a:cubicBezTo>
                    <a:pt x="2513" y="2374"/>
                    <a:pt x="2513" y="2374"/>
                    <a:pt x="2513" y="2374"/>
                  </a:cubicBezTo>
                  <a:cubicBezTo>
                    <a:pt x="2519" y="2369"/>
                    <a:pt x="2519" y="2369"/>
                    <a:pt x="2519" y="2369"/>
                  </a:cubicBezTo>
                  <a:cubicBezTo>
                    <a:pt x="2524" y="2363"/>
                    <a:pt x="2524" y="2363"/>
                    <a:pt x="2524" y="2363"/>
                  </a:cubicBezTo>
                  <a:cubicBezTo>
                    <a:pt x="2524" y="2363"/>
                    <a:pt x="2524" y="2363"/>
                    <a:pt x="2524" y="2363"/>
                  </a:cubicBezTo>
                  <a:cubicBezTo>
                    <a:pt x="2529" y="2358"/>
                    <a:pt x="2529" y="2358"/>
                    <a:pt x="2529" y="2358"/>
                  </a:cubicBezTo>
                  <a:cubicBezTo>
                    <a:pt x="2529" y="2354"/>
                    <a:pt x="2529" y="2354"/>
                    <a:pt x="2529" y="2354"/>
                  </a:cubicBezTo>
                  <a:cubicBezTo>
                    <a:pt x="2527" y="2349"/>
                    <a:pt x="2527" y="2349"/>
                    <a:pt x="2527" y="2349"/>
                  </a:cubicBezTo>
                  <a:cubicBezTo>
                    <a:pt x="2523" y="2343"/>
                    <a:pt x="2523" y="2343"/>
                    <a:pt x="2523" y="2343"/>
                  </a:cubicBezTo>
                  <a:cubicBezTo>
                    <a:pt x="2518" y="2341"/>
                    <a:pt x="2518" y="2341"/>
                    <a:pt x="2518" y="2341"/>
                  </a:cubicBezTo>
                  <a:cubicBezTo>
                    <a:pt x="2513" y="2340"/>
                    <a:pt x="2513" y="2340"/>
                    <a:pt x="2513" y="2340"/>
                  </a:cubicBezTo>
                  <a:cubicBezTo>
                    <a:pt x="2507" y="2342"/>
                    <a:pt x="2507" y="2342"/>
                    <a:pt x="2507" y="2342"/>
                  </a:cubicBezTo>
                  <a:cubicBezTo>
                    <a:pt x="2501" y="2344"/>
                    <a:pt x="2495" y="2346"/>
                    <a:pt x="2489" y="2347"/>
                  </a:cubicBezTo>
                  <a:cubicBezTo>
                    <a:pt x="2483" y="2347"/>
                    <a:pt x="2483" y="2347"/>
                    <a:pt x="2483" y="2347"/>
                  </a:cubicBezTo>
                  <a:cubicBezTo>
                    <a:pt x="2482" y="2347"/>
                    <a:pt x="2482" y="2347"/>
                    <a:pt x="2482" y="2347"/>
                  </a:cubicBezTo>
                  <a:cubicBezTo>
                    <a:pt x="2477" y="2346"/>
                    <a:pt x="2477" y="2346"/>
                    <a:pt x="2477" y="2346"/>
                  </a:cubicBezTo>
                  <a:cubicBezTo>
                    <a:pt x="2472" y="2348"/>
                    <a:pt x="2472" y="2348"/>
                    <a:pt x="2472" y="2348"/>
                  </a:cubicBezTo>
                  <a:cubicBezTo>
                    <a:pt x="2472" y="2348"/>
                    <a:pt x="2472" y="2348"/>
                    <a:pt x="2472" y="2348"/>
                  </a:cubicBezTo>
                  <a:cubicBezTo>
                    <a:pt x="2466" y="2349"/>
                    <a:pt x="2466" y="2349"/>
                    <a:pt x="2466" y="2349"/>
                  </a:cubicBezTo>
                  <a:cubicBezTo>
                    <a:pt x="2460" y="2350"/>
                    <a:pt x="2460" y="2350"/>
                    <a:pt x="2460" y="2350"/>
                  </a:cubicBezTo>
                  <a:cubicBezTo>
                    <a:pt x="2460" y="2350"/>
                    <a:pt x="2460" y="2350"/>
                    <a:pt x="2460" y="2350"/>
                  </a:cubicBezTo>
                  <a:cubicBezTo>
                    <a:pt x="2454" y="2351"/>
                    <a:pt x="2454" y="2351"/>
                    <a:pt x="2454" y="2351"/>
                  </a:cubicBezTo>
                  <a:cubicBezTo>
                    <a:pt x="2453" y="2351"/>
                    <a:pt x="2453" y="2351"/>
                    <a:pt x="2453" y="2351"/>
                  </a:cubicBezTo>
                  <a:cubicBezTo>
                    <a:pt x="2448" y="2349"/>
                    <a:pt x="2448" y="2349"/>
                    <a:pt x="2448" y="2349"/>
                  </a:cubicBezTo>
                  <a:cubicBezTo>
                    <a:pt x="2442" y="2350"/>
                    <a:pt x="2442" y="2350"/>
                    <a:pt x="2442" y="2350"/>
                  </a:cubicBezTo>
                  <a:cubicBezTo>
                    <a:pt x="2442" y="2350"/>
                    <a:pt x="2442" y="2350"/>
                    <a:pt x="2442" y="2350"/>
                  </a:cubicBezTo>
                  <a:cubicBezTo>
                    <a:pt x="2437" y="2350"/>
                    <a:pt x="2437" y="2350"/>
                    <a:pt x="2437" y="2350"/>
                  </a:cubicBezTo>
                  <a:cubicBezTo>
                    <a:pt x="2427" y="2351"/>
                    <a:pt x="2422" y="2348"/>
                    <a:pt x="2416" y="2342"/>
                  </a:cubicBezTo>
                  <a:cubicBezTo>
                    <a:pt x="2415" y="2341"/>
                    <a:pt x="2415" y="2341"/>
                    <a:pt x="2415" y="2341"/>
                  </a:cubicBezTo>
                  <a:cubicBezTo>
                    <a:pt x="2410" y="2340"/>
                    <a:pt x="2410" y="2340"/>
                    <a:pt x="2410" y="2340"/>
                  </a:cubicBezTo>
                  <a:cubicBezTo>
                    <a:pt x="2404" y="2339"/>
                    <a:pt x="2404" y="2339"/>
                    <a:pt x="2404" y="2339"/>
                  </a:cubicBezTo>
                  <a:cubicBezTo>
                    <a:pt x="2403" y="2339"/>
                    <a:pt x="2403" y="2339"/>
                    <a:pt x="2403" y="2339"/>
                  </a:cubicBezTo>
                  <a:cubicBezTo>
                    <a:pt x="2392" y="2333"/>
                    <a:pt x="2392" y="2333"/>
                    <a:pt x="2392" y="2333"/>
                  </a:cubicBezTo>
                  <a:cubicBezTo>
                    <a:pt x="2391" y="2333"/>
                    <a:pt x="2391" y="2333"/>
                    <a:pt x="2391" y="2333"/>
                  </a:cubicBezTo>
                  <a:cubicBezTo>
                    <a:pt x="2387" y="2328"/>
                    <a:pt x="2387" y="2328"/>
                    <a:pt x="2387" y="2328"/>
                  </a:cubicBezTo>
                  <a:cubicBezTo>
                    <a:pt x="2387" y="2327"/>
                    <a:pt x="2387" y="2327"/>
                    <a:pt x="2387" y="2327"/>
                  </a:cubicBezTo>
                  <a:cubicBezTo>
                    <a:pt x="2387" y="2322"/>
                    <a:pt x="2387" y="2322"/>
                    <a:pt x="2387" y="2322"/>
                  </a:cubicBezTo>
                  <a:cubicBezTo>
                    <a:pt x="2376" y="2317"/>
                    <a:pt x="2372" y="2318"/>
                    <a:pt x="2363" y="2308"/>
                  </a:cubicBezTo>
                  <a:cubicBezTo>
                    <a:pt x="2357" y="2303"/>
                    <a:pt x="2357" y="2303"/>
                    <a:pt x="2357" y="2303"/>
                  </a:cubicBezTo>
                  <a:cubicBezTo>
                    <a:pt x="2357" y="2303"/>
                    <a:pt x="2357" y="2303"/>
                    <a:pt x="2357" y="2303"/>
                  </a:cubicBezTo>
                  <a:cubicBezTo>
                    <a:pt x="2353" y="2297"/>
                    <a:pt x="2353" y="2297"/>
                    <a:pt x="2353" y="2297"/>
                  </a:cubicBezTo>
                  <a:cubicBezTo>
                    <a:pt x="2347" y="2294"/>
                    <a:pt x="2347" y="2294"/>
                    <a:pt x="2347" y="2294"/>
                  </a:cubicBezTo>
                  <a:cubicBezTo>
                    <a:pt x="2347" y="2294"/>
                    <a:pt x="2347" y="2294"/>
                    <a:pt x="2347" y="2294"/>
                  </a:cubicBezTo>
                  <a:cubicBezTo>
                    <a:pt x="2342" y="2290"/>
                    <a:pt x="2342" y="2290"/>
                    <a:pt x="2342" y="2290"/>
                  </a:cubicBezTo>
                  <a:cubicBezTo>
                    <a:pt x="2341" y="2290"/>
                    <a:pt x="2341" y="2290"/>
                    <a:pt x="2341" y="2290"/>
                  </a:cubicBezTo>
                  <a:cubicBezTo>
                    <a:pt x="2335" y="2286"/>
                    <a:pt x="2320" y="2269"/>
                    <a:pt x="2316" y="2262"/>
                  </a:cubicBezTo>
                  <a:cubicBezTo>
                    <a:pt x="2313" y="2257"/>
                    <a:pt x="2308" y="2244"/>
                    <a:pt x="2306" y="2239"/>
                  </a:cubicBezTo>
                  <a:cubicBezTo>
                    <a:pt x="2299" y="2219"/>
                    <a:pt x="2297" y="2208"/>
                    <a:pt x="2288" y="2189"/>
                  </a:cubicBezTo>
                  <a:cubicBezTo>
                    <a:pt x="2285" y="2183"/>
                    <a:pt x="2285" y="2183"/>
                    <a:pt x="2285" y="2183"/>
                  </a:cubicBezTo>
                  <a:cubicBezTo>
                    <a:pt x="2285" y="2182"/>
                    <a:pt x="2285" y="2182"/>
                    <a:pt x="2285" y="2182"/>
                  </a:cubicBezTo>
                  <a:cubicBezTo>
                    <a:pt x="2284" y="2182"/>
                    <a:pt x="2284" y="2182"/>
                    <a:pt x="2284" y="2182"/>
                  </a:cubicBezTo>
                  <a:cubicBezTo>
                    <a:pt x="2282" y="2177"/>
                    <a:pt x="2282" y="2177"/>
                    <a:pt x="2282" y="2177"/>
                  </a:cubicBezTo>
                  <a:cubicBezTo>
                    <a:pt x="2280" y="2171"/>
                    <a:pt x="2280" y="2171"/>
                    <a:pt x="2280" y="2171"/>
                  </a:cubicBezTo>
                  <a:cubicBezTo>
                    <a:pt x="2277" y="2166"/>
                    <a:pt x="2277" y="2166"/>
                    <a:pt x="2277" y="2166"/>
                  </a:cubicBezTo>
                  <a:cubicBezTo>
                    <a:pt x="2275" y="2162"/>
                    <a:pt x="2275" y="2162"/>
                    <a:pt x="2275" y="2162"/>
                  </a:cubicBezTo>
                  <a:cubicBezTo>
                    <a:pt x="2275" y="2162"/>
                    <a:pt x="2275" y="2162"/>
                    <a:pt x="2275" y="2162"/>
                  </a:cubicBezTo>
                  <a:cubicBezTo>
                    <a:pt x="2273" y="2156"/>
                    <a:pt x="2273" y="2156"/>
                    <a:pt x="2273" y="2156"/>
                  </a:cubicBezTo>
                  <a:cubicBezTo>
                    <a:pt x="2273" y="2156"/>
                    <a:pt x="2273" y="2156"/>
                    <a:pt x="2273" y="2156"/>
                  </a:cubicBezTo>
                  <a:cubicBezTo>
                    <a:pt x="2271" y="2150"/>
                    <a:pt x="2271" y="2150"/>
                    <a:pt x="2271" y="2150"/>
                  </a:cubicBezTo>
                  <a:cubicBezTo>
                    <a:pt x="2266" y="2146"/>
                    <a:pt x="2266" y="2146"/>
                    <a:pt x="2266" y="2146"/>
                  </a:cubicBezTo>
                  <a:cubicBezTo>
                    <a:pt x="2261" y="2146"/>
                    <a:pt x="2261" y="2146"/>
                    <a:pt x="2261" y="2146"/>
                  </a:cubicBezTo>
                  <a:cubicBezTo>
                    <a:pt x="2261" y="2146"/>
                    <a:pt x="2261" y="2146"/>
                    <a:pt x="2261" y="2146"/>
                  </a:cubicBezTo>
                  <a:cubicBezTo>
                    <a:pt x="2239" y="2142"/>
                    <a:pt x="2226" y="2123"/>
                    <a:pt x="2209" y="2112"/>
                  </a:cubicBezTo>
                  <a:cubicBezTo>
                    <a:pt x="2203" y="2108"/>
                    <a:pt x="2203" y="2108"/>
                    <a:pt x="2203" y="2108"/>
                  </a:cubicBezTo>
                  <a:cubicBezTo>
                    <a:pt x="2203" y="2108"/>
                    <a:pt x="2203" y="2108"/>
                    <a:pt x="2203" y="2108"/>
                  </a:cubicBezTo>
                  <a:cubicBezTo>
                    <a:pt x="2197" y="2104"/>
                    <a:pt x="2197" y="2104"/>
                    <a:pt x="2197" y="2104"/>
                  </a:cubicBezTo>
                  <a:cubicBezTo>
                    <a:pt x="2192" y="2104"/>
                    <a:pt x="2192" y="2104"/>
                    <a:pt x="2192" y="2104"/>
                  </a:cubicBezTo>
                  <a:cubicBezTo>
                    <a:pt x="2192" y="2104"/>
                    <a:pt x="2192" y="2104"/>
                    <a:pt x="2192" y="2104"/>
                  </a:cubicBezTo>
                  <a:cubicBezTo>
                    <a:pt x="2191" y="2103"/>
                    <a:pt x="2191" y="2103"/>
                    <a:pt x="2191" y="2103"/>
                  </a:cubicBezTo>
                  <a:cubicBezTo>
                    <a:pt x="2186" y="2102"/>
                    <a:pt x="2186" y="2102"/>
                    <a:pt x="2186" y="2102"/>
                  </a:cubicBezTo>
                  <a:cubicBezTo>
                    <a:pt x="2185" y="2101"/>
                    <a:pt x="2185" y="2101"/>
                    <a:pt x="2185" y="2101"/>
                  </a:cubicBezTo>
                  <a:cubicBezTo>
                    <a:pt x="2179" y="2096"/>
                    <a:pt x="2179" y="2096"/>
                    <a:pt x="2179" y="2096"/>
                  </a:cubicBezTo>
                  <a:cubicBezTo>
                    <a:pt x="2179" y="2096"/>
                    <a:pt x="2179" y="2096"/>
                    <a:pt x="2179" y="2096"/>
                  </a:cubicBezTo>
                  <a:cubicBezTo>
                    <a:pt x="2174" y="2090"/>
                    <a:pt x="2174" y="2090"/>
                    <a:pt x="2174" y="2090"/>
                  </a:cubicBezTo>
                  <a:cubicBezTo>
                    <a:pt x="2171" y="2089"/>
                    <a:pt x="2171" y="2089"/>
                    <a:pt x="2171" y="2089"/>
                  </a:cubicBezTo>
                  <a:cubicBezTo>
                    <a:pt x="2171" y="2088"/>
                    <a:pt x="2171" y="2088"/>
                    <a:pt x="2171" y="2088"/>
                  </a:cubicBezTo>
                  <a:cubicBezTo>
                    <a:pt x="2165" y="2083"/>
                    <a:pt x="2165" y="2083"/>
                    <a:pt x="2165" y="2083"/>
                  </a:cubicBezTo>
                  <a:cubicBezTo>
                    <a:pt x="2152" y="2071"/>
                    <a:pt x="2150" y="2056"/>
                    <a:pt x="2145" y="2040"/>
                  </a:cubicBezTo>
                  <a:cubicBezTo>
                    <a:pt x="2144" y="2034"/>
                    <a:pt x="2144" y="2034"/>
                    <a:pt x="2144" y="2034"/>
                  </a:cubicBezTo>
                  <a:cubicBezTo>
                    <a:pt x="2144" y="2034"/>
                    <a:pt x="2144" y="2034"/>
                    <a:pt x="2144" y="2034"/>
                  </a:cubicBezTo>
                  <a:cubicBezTo>
                    <a:pt x="2144" y="2028"/>
                    <a:pt x="2144" y="2028"/>
                    <a:pt x="2144" y="2028"/>
                  </a:cubicBezTo>
                  <a:cubicBezTo>
                    <a:pt x="2144" y="2022"/>
                    <a:pt x="2144" y="2022"/>
                    <a:pt x="2144" y="2022"/>
                  </a:cubicBezTo>
                  <a:cubicBezTo>
                    <a:pt x="2144" y="2022"/>
                    <a:pt x="2144" y="2022"/>
                    <a:pt x="2144" y="2022"/>
                  </a:cubicBezTo>
                  <a:cubicBezTo>
                    <a:pt x="2143" y="2021"/>
                    <a:pt x="2143" y="2021"/>
                    <a:pt x="2143" y="2021"/>
                  </a:cubicBezTo>
                  <a:cubicBezTo>
                    <a:pt x="2141" y="2016"/>
                    <a:pt x="2141" y="2016"/>
                    <a:pt x="2141" y="2016"/>
                  </a:cubicBezTo>
                  <a:cubicBezTo>
                    <a:pt x="2140" y="2004"/>
                    <a:pt x="2141" y="2008"/>
                    <a:pt x="2142" y="1996"/>
                  </a:cubicBezTo>
                  <a:cubicBezTo>
                    <a:pt x="2142" y="1995"/>
                    <a:pt x="2143" y="1994"/>
                    <a:pt x="2144" y="1994"/>
                  </a:cubicBezTo>
                  <a:cubicBezTo>
                    <a:pt x="2150" y="1995"/>
                    <a:pt x="2150" y="1995"/>
                    <a:pt x="2150" y="1995"/>
                  </a:cubicBezTo>
                  <a:cubicBezTo>
                    <a:pt x="2151" y="1995"/>
                    <a:pt x="2151" y="1995"/>
                    <a:pt x="2151" y="1995"/>
                  </a:cubicBezTo>
                  <a:cubicBezTo>
                    <a:pt x="2155" y="1997"/>
                    <a:pt x="2155" y="1997"/>
                    <a:pt x="2155" y="1997"/>
                  </a:cubicBezTo>
                  <a:cubicBezTo>
                    <a:pt x="2156" y="1997"/>
                    <a:pt x="2156" y="1997"/>
                    <a:pt x="2156" y="1997"/>
                  </a:cubicBezTo>
                  <a:cubicBezTo>
                    <a:pt x="2155" y="1994"/>
                    <a:pt x="2155" y="1994"/>
                    <a:pt x="2155" y="1994"/>
                  </a:cubicBezTo>
                  <a:cubicBezTo>
                    <a:pt x="2155" y="1993"/>
                    <a:pt x="2155" y="1993"/>
                    <a:pt x="2155" y="1993"/>
                  </a:cubicBezTo>
                  <a:cubicBezTo>
                    <a:pt x="2158" y="1987"/>
                    <a:pt x="2158" y="1987"/>
                    <a:pt x="2158" y="1987"/>
                  </a:cubicBezTo>
                  <a:cubicBezTo>
                    <a:pt x="2158" y="1986"/>
                    <a:pt x="2158" y="1986"/>
                    <a:pt x="2159" y="1986"/>
                  </a:cubicBezTo>
                  <a:cubicBezTo>
                    <a:pt x="2160" y="1986"/>
                    <a:pt x="2160" y="1986"/>
                    <a:pt x="2161" y="1987"/>
                  </a:cubicBezTo>
                  <a:cubicBezTo>
                    <a:pt x="2162" y="1989"/>
                    <a:pt x="2162" y="1989"/>
                    <a:pt x="2162" y="1989"/>
                  </a:cubicBezTo>
                  <a:cubicBezTo>
                    <a:pt x="2162" y="1988"/>
                    <a:pt x="2162" y="1988"/>
                    <a:pt x="2162" y="1988"/>
                  </a:cubicBezTo>
                  <a:cubicBezTo>
                    <a:pt x="2164" y="1982"/>
                    <a:pt x="2164" y="1982"/>
                    <a:pt x="2164" y="1982"/>
                  </a:cubicBezTo>
                  <a:cubicBezTo>
                    <a:pt x="2164" y="1982"/>
                    <a:pt x="2164" y="1982"/>
                    <a:pt x="2164" y="1982"/>
                  </a:cubicBezTo>
                  <a:cubicBezTo>
                    <a:pt x="2165" y="1977"/>
                    <a:pt x="2165" y="1977"/>
                    <a:pt x="2165" y="1977"/>
                  </a:cubicBezTo>
                  <a:cubicBezTo>
                    <a:pt x="2164" y="1976"/>
                    <a:pt x="2164" y="1976"/>
                    <a:pt x="2164" y="1976"/>
                  </a:cubicBezTo>
                  <a:cubicBezTo>
                    <a:pt x="2159" y="1975"/>
                    <a:pt x="2159" y="1975"/>
                    <a:pt x="2159" y="1975"/>
                  </a:cubicBezTo>
                  <a:cubicBezTo>
                    <a:pt x="2159" y="1974"/>
                    <a:pt x="2159" y="1974"/>
                    <a:pt x="2159" y="1974"/>
                  </a:cubicBezTo>
                  <a:cubicBezTo>
                    <a:pt x="2156" y="1972"/>
                    <a:pt x="2156" y="1972"/>
                    <a:pt x="2156" y="1972"/>
                  </a:cubicBezTo>
                  <a:cubicBezTo>
                    <a:pt x="2151" y="1972"/>
                    <a:pt x="2151" y="1972"/>
                    <a:pt x="2151" y="1972"/>
                  </a:cubicBezTo>
                  <a:cubicBezTo>
                    <a:pt x="2150" y="1972"/>
                    <a:pt x="2149" y="1972"/>
                    <a:pt x="2149" y="1971"/>
                  </a:cubicBezTo>
                  <a:cubicBezTo>
                    <a:pt x="2148" y="1965"/>
                    <a:pt x="2148" y="1965"/>
                    <a:pt x="2148" y="1965"/>
                  </a:cubicBezTo>
                  <a:cubicBezTo>
                    <a:pt x="2146" y="1960"/>
                    <a:pt x="2146" y="1960"/>
                    <a:pt x="2146" y="1960"/>
                  </a:cubicBezTo>
                  <a:cubicBezTo>
                    <a:pt x="2146" y="1959"/>
                    <a:pt x="2146" y="1959"/>
                    <a:pt x="2146" y="1959"/>
                  </a:cubicBezTo>
                  <a:cubicBezTo>
                    <a:pt x="2146" y="1953"/>
                    <a:pt x="2146" y="1953"/>
                    <a:pt x="2146" y="1953"/>
                  </a:cubicBezTo>
                  <a:cubicBezTo>
                    <a:pt x="2145" y="1951"/>
                    <a:pt x="2145" y="1951"/>
                    <a:pt x="2145" y="1951"/>
                  </a:cubicBezTo>
                  <a:cubicBezTo>
                    <a:pt x="2141" y="1949"/>
                    <a:pt x="2141" y="1949"/>
                    <a:pt x="2141" y="1949"/>
                  </a:cubicBezTo>
                  <a:cubicBezTo>
                    <a:pt x="2137" y="1948"/>
                    <a:pt x="2137" y="1948"/>
                    <a:pt x="2137" y="1948"/>
                  </a:cubicBezTo>
                  <a:cubicBezTo>
                    <a:pt x="2136" y="1946"/>
                    <a:pt x="2136" y="1946"/>
                    <a:pt x="2136" y="1946"/>
                  </a:cubicBezTo>
                  <a:cubicBezTo>
                    <a:pt x="2136" y="1946"/>
                    <a:pt x="2136" y="1946"/>
                    <a:pt x="2136" y="1946"/>
                  </a:cubicBezTo>
                  <a:cubicBezTo>
                    <a:pt x="2134" y="1941"/>
                    <a:pt x="2134" y="1941"/>
                    <a:pt x="2134" y="1941"/>
                  </a:cubicBezTo>
                  <a:cubicBezTo>
                    <a:pt x="2131" y="1939"/>
                    <a:pt x="2131" y="1939"/>
                    <a:pt x="2131" y="1939"/>
                  </a:cubicBezTo>
                  <a:cubicBezTo>
                    <a:pt x="2130" y="1938"/>
                    <a:pt x="2130" y="1938"/>
                    <a:pt x="2130" y="1938"/>
                  </a:cubicBezTo>
                  <a:cubicBezTo>
                    <a:pt x="2130" y="1935"/>
                    <a:pt x="2130" y="1935"/>
                    <a:pt x="2130" y="1935"/>
                  </a:cubicBezTo>
                  <a:cubicBezTo>
                    <a:pt x="2130" y="1935"/>
                    <a:pt x="2130" y="1935"/>
                    <a:pt x="2130" y="1935"/>
                  </a:cubicBezTo>
                  <a:cubicBezTo>
                    <a:pt x="2131" y="1933"/>
                    <a:pt x="2131" y="1933"/>
                    <a:pt x="2131" y="1933"/>
                  </a:cubicBezTo>
                  <a:cubicBezTo>
                    <a:pt x="2132" y="1932"/>
                    <a:pt x="2132" y="1932"/>
                    <a:pt x="2132" y="1932"/>
                  </a:cubicBezTo>
                  <a:cubicBezTo>
                    <a:pt x="2133" y="1932"/>
                    <a:pt x="2133" y="1932"/>
                    <a:pt x="2133" y="1932"/>
                  </a:cubicBezTo>
                  <a:cubicBezTo>
                    <a:pt x="2134" y="1933"/>
                    <a:pt x="2134" y="1933"/>
                    <a:pt x="2134" y="1933"/>
                  </a:cubicBezTo>
                  <a:cubicBezTo>
                    <a:pt x="2136" y="1932"/>
                    <a:pt x="2136" y="1932"/>
                    <a:pt x="2136" y="1932"/>
                  </a:cubicBezTo>
                  <a:cubicBezTo>
                    <a:pt x="2138" y="1927"/>
                    <a:pt x="2138" y="1927"/>
                    <a:pt x="2138" y="1927"/>
                  </a:cubicBezTo>
                  <a:cubicBezTo>
                    <a:pt x="2138" y="1921"/>
                    <a:pt x="2138" y="1921"/>
                    <a:pt x="2138" y="1921"/>
                  </a:cubicBezTo>
                  <a:cubicBezTo>
                    <a:pt x="2138" y="1921"/>
                    <a:pt x="2138" y="1921"/>
                    <a:pt x="2138" y="1921"/>
                  </a:cubicBezTo>
                  <a:cubicBezTo>
                    <a:pt x="2139" y="1915"/>
                    <a:pt x="2139" y="1915"/>
                    <a:pt x="2139" y="1915"/>
                  </a:cubicBezTo>
                  <a:cubicBezTo>
                    <a:pt x="2140" y="1914"/>
                    <a:pt x="2140" y="1914"/>
                    <a:pt x="2140" y="1914"/>
                  </a:cubicBezTo>
                  <a:cubicBezTo>
                    <a:pt x="2140" y="1913"/>
                    <a:pt x="2140" y="1913"/>
                    <a:pt x="2140" y="1913"/>
                  </a:cubicBezTo>
                  <a:cubicBezTo>
                    <a:pt x="2143" y="1911"/>
                    <a:pt x="2143" y="1911"/>
                    <a:pt x="2143" y="1911"/>
                  </a:cubicBezTo>
                  <a:cubicBezTo>
                    <a:pt x="2143" y="1911"/>
                    <a:pt x="2143" y="1911"/>
                    <a:pt x="2143" y="1911"/>
                  </a:cubicBezTo>
                  <a:cubicBezTo>
                    <a:pt x="2165" y="1903"/>
                    <a:pt x="2155" y="1892"/>
                    <a:pt x="2168" y="1904"/>
                  </a:cubicBezTo>
                  <a:cubicBezTo>
                    <a:pt x="2168" y="1906"/>
                    <a:pt x="2168" y="1906"/>
                    <a:pt x="2168" y="1906"/>
                  </a:cubicBezTo>
                  <a:cubicBezTo>
                    <a:pt x="2167" y="1907"/>
                    <a:pt x="2167" y="1907"/>
                    <a:pt x="2167" y="1907"/>
                  </a:cubicBezTo>
                  <a:cubicBezTo>
                    <a:pt x="2162" y="1911"/>
                    <a:pt x="2162" y="1911"/>
                    <a:pt x="2162" y="1911"/>
                  </a:cubicBezTo>
                  <a:cubicBezTo>
                    <a:pt x="2159" y="1914"/>
                    <a:pt x="2159" y="1914"/>
                    <a:pt x="2159" y="1914"/>
                  </a:cubicBezTo>
                  <a:cubicBezTo>
                    <a:pt x="2171" y="1908"/>
                    <a:pt x="2178" y="1905"/>
                    <a:pt x="2189" y="1896"/>
                  </a:cubicBezTo>
                  <a:cubicBezTo>
                    <a:pt x="2195" y="1892"/>
                    <a:pt x="2195" y="1892"/>
                    <a:pt x="2195" y="1892"/>
                  </a:cubicBezTo>
                  <a:cubicBezTo>
                    <a:pt x="2195" y="1891"/>
                    <a:pt x="2195" y="1891"/>
                    <a:pt x="2195" y="1891"/>
                  </a:cubicBezTo>
                  <a:cubicBezTo>
                    <a:pt x="2201" y="1890"/>
                    <a:pt x="2201" y="1890"/>
                    <a:pt x="2201" y="1890"/>
                  </a:cubicBezTo>
                  <a:cubicBezTo>
                    <a:pt x="2201" y="1890"/>
                    <a:pt x="2201" y="1890"/>
                    <a:pt x="2201" y="1890"/>
                  </a:cubicBezTo>
                  <a:cubicBezTo>
                    <a:pt x="2207" y="1889"/>
                    <a:pt x="2207" y="1889"/>
                    <a:pt x="2207" y="1889"/>
                  </a:cubicBezTo>
                  <a:cubicBezTo>
                    <a:pt x="2212" y="1887"/>
                    <a:pt x="2212" y="1887"/>
                    <a:pt x="2212" y="1887"/>
                  </a:cubicBezTo>
                  <a:cubicBezTo>
                    <a:pt x="2212" y="1886"/>
                    <a:pt x="2212" y="1886"/>
                    <a:pt x="2212" y="1886"/>
                  </a:cubicBezTo>
                  <a:cubicBezTo>
                    <a:pt x="2215" y="1882"/>
                    <a:pt x="2215" y="1882"/>
                    <a:pt x="2215" y="1882"/>
                  </a:cubicBezTo>
                  <a:cubicBezTo>
                    <a:pt x="2211" y="1881"/>
                    <a:pt x="2211" y="1881"/>
                    <a:pt x="2211" y="1881"/>
                  </a:cubicBezTo>
                  <a:cubicBezTo>
                    <a:pt x="2210" y="1879"/>
                    <a:pt x="2210" y="1879"/>
                    <a:pt x="2210" y="1879"/>
                  </a:cubicBezTo>
                  <a:cubicBezTo>
                    <a:pt x="2210" y="1878"/>
                    <a:pt x="2210" y="1878"/>
                    <a:pt x="2210" y="1878"/>
                  </a:cubicBezTo>
                  <a:cubicBezTo>
                    <a:pt x="2222" y="1870"/>
                    <a:pt x="2222" y="1870"/>
                    <a:pt x="2222" y="1870"/>
                  </a:cubicBezTo>
                  <a:cubicBezTo>
                    <a:pt x="2224" y="1870"/>
                    <a:pt x="2224" y="1870"/>
                    <a:pt x="2224" y="1870"/>
                  </a:cubicBezTo>
                  <a:cubicBezTo>
                    <a:pt x="2229" y="1873"/>
                    <a:pt x="2229" y="1873"/>
                    <a:pt x="2229" y="1873"/>
                  </a:cubicBezTo>
                  <a:cubicBezTo>
                    <a:pt x="2233" y="1873"/>
                    <a:pt x="2233" y="1873"/>
                    <a:pt x="2233" y="1873"/>
                  </a:cubicBezTo>
                  <a:cubicBezTo>
                    <a:pt x="2233" y="1873"/>
                    <a:pt x="2233" y="1873"/>
                    <a:pt x="2233" y="1873"/>
                  </a:cubicBezTo>
                  <a:cubicBezTo>
                    <a:pt x="2238" y="1875"/>
                    <a:pt x="2238" y="1875"/>
                    <a:pt x="2238" y="1875"/>
                  </a:cubicBezTo>
                  <a:cubicBezTo>
                    <a:pt x="2240" y="1875"/>
                    <a:pt x="2240" y="1875"/>
                    <a:pt x="2240" y="1875"/>
                  </a:cubicBezTo>
                  <a:cubicBezTo>
                    <a:pt x="2241" y="1876"/>
                    <a:pt x="2241" y="1876"/>
                    <a:pt x="2241" y="1876"/>
                  </a:cubicBezTo>
                  <a:cubicBezTo>
                    <a:pt x="2242" y="1876"/>
                    <a:pt x="2242" y="1877"/>
                    <a:pt x="2242" y="1878"/>
                  </a:cubicBezTo>
                  <a:cubicBezTo>
                    <a:pt x="2241" y="1881"/>
                    <a:pt x="2241" y="1881"/>
                    <a:pt x="2241" y="1881"/>
                  </a:cubicBezTo>
                  <a:cubicBezTo>
                    <a:pt x="2242" y="1880"/>
                    <a:pt x="2242" y="1880"/>
                    <a:pt x="2242" y="1880"/>
                  </a:cubicBezTo>
                  <a:cubicBezTo>
                    <a:pt x="2247" y="1877"/>
                    <a:pt x="2247" y="1877"/>
                    <a:pt x="2247" y="1877"/>
                  </a:cubicBezTo>
                  <a:cubicBezTo>
                    <a:pt x="2249" y="1872"/>
                    <a:pt x="2249" y="1872"/>
                    <a:pt x="2249" y="1872"/>
                  </a:cubicBezTo>
                  <a:cubicBezTo>
                    <a:pt x="2249" y="1871"/>
                    <a:pt x="2249" y="1871"/>
                    <a:pt x="2249" y="1871"/>
                  </a:cubicBezTo>
                  <a:cubicBezTo>
                    <a:pt x="2254" y="1868"/>
                    <a:pt x="2254" y="1868"/>
                    <a:pt x="2254" y="1868"/>
                  </a:cubicBezTo>
                  <a:cubicBezTo>
                    <a:pt x="2255" y="1867"/>
                    <a:pt x="2255" y="1867"/>
                    <a:pt x="2255" y="1867"/>
                  </a:cubicBezTo>
                  <a:cubicBezTo>
                    <a:pt x="2258" y="1868"/>
                    <a:pt x="2258" y="1868"/>
                    <a:pt x="2258" y="1868"/>
                  </a:cubicBezTo>
                  <a:cubicBezTo>
                    <a:pt x="2259" y="1869"/>
                    <a:pt x="2259" y="1869"/>
                    <a:pt x="2259" y="1869"/>
                  </a:cubicBezTo>
                  <a:cubicBezTo>
                    <a:pt x="2264" y="1873"/>
                    <a:pt x="2264" y="1873"/>
                    <a:pt x="2264" y="1873"/>
                  </a:cubicBezTo>
                  <a:cubicBezTo>
                    <a:pt x="2271" y="1878"/>
                    <a:pt x="2271" y="1878"/>
                    <a:pt x="2271" y="1878"/>
                  </a:cubicBezTo>
                  <a:cubicBezTo>
                    <a:pt x="2271" y="1879"/>
                    <a:pt x="2271" y="1879"/>
                    <a:pt x="2271" y="1879"/>
                  </a:cubicBezTo>
                  <a:cubicBezTo>
                    <a:pt x="2272" y="1885"/>
                    <a:pt x="2272" y="1885"/>
                    <a:pt x="2272" y="1885"/>
                  </a:cubicBezTo>
                  <a:cubicBezTo>
                    <a:pt x="2276" y="1890"/>
                    <a:pt x="2276" y="1890"/>
                    <a:pt x="2276" y="1890"/>
                  </a:cubicBezTo>
                  <a:cubicBezTo>
                    <a:pt x="2276" y="1891"/>
                    <a:pt x="2276" y="1891"/>
                    <a:pt x="2276" y="1891"/>
                  </a:cubicBezTo>
                  <a:cubicBezTo>
                    <a:pt x="2275" y="1892"/>
                    <a:pt x="2275" y="1892"/>
                    <a:pt x="2275" y="1892"/>
                  </a:cubicBezTo>
                  <a:cubicBezTo>
                    <a:pt x="2275" y="1893"/>
                    <a:pt x="2275" y="1893"/>
                    <a:pt x="2275" y="1893"/>
                  </a:cubicBezTo>
                  <a:cubicBezTo>
                    <a:pt x="2270" y="1893"/>
                    <a:pt x="2270" y="1893"/>
                    <a:pt x="2270" y="1893"/>
                  </a:cubicBezTo>
                  <a:cubicBezTo>
                    <a:pt x="2270" y="1898"/>
                    <a:pt x="2270" y="1898"/>
                    <a:pt x="2270" y="1898"/>
                  </a:cubicBezTo>
                  <a:cubicBezTo>
                    <a:pt x="2270" y="1899"/>
                    <a:pt x="2270" y="1899"/>
                    <a:pt x="2270" y="1899"/>
                  </a:cubicBezTo>
                  <a:cubicBezTo>
                    <a:pt x="2268" y="1899"/>
                    <a:pt x="2268" y="1899"/>
                    <a:pt x="2268" y="1899"/>
                  </a:cubicBezTo>
                  <a:cubicBezTo>
                    <a:pt x="2267" y="1899"/>
                    <a:pt x="2267" y="1899"/>
                    <a:pt x="2267" y="1899"/>
                  </a:cubicBezTo>
                  <a:cubicBezTo>
                    <a:pt x="2262" y="1901"/>
                    <a:pt x="2262" y="1901"/>
                    <a:pt x="2262" y="1901"/>
                  </a:cubicBezTo>
                  <a:cubicBezTo>
                    <a:pt x="2258" y="1902"/>
                    <a:pt x="2258" y="1902"/>
                    <a:pt x="2258" y="1902"/>
                  </a:cubicBezTo>
                  <a:cubicBezTo>
                    <a:pt x="2260" y="1907"/>
                    <a:pt x="2260" y="1907"/>
                    <a:pt x="2260" y="1907"/>
                  </a:cubicBezTo>
                  <a:cubicBezTo>
                    <a:pt x="2260" y="1908"/>
                    <a:pt x="2260" y="1908"/>
                    <a:pt x="2260" y="1908"/>
                  </a:cubicBezTo>
                  <a:cubicBezTo>
                    <a:pt x="2260" y="1908"/>
                    <a:pt x="2260" y="1908"/>
                    <a:pt x="2260" y="1908"/>
                  </a:cubicBezTo>
                  <a:cubicBezTo>
                    <a:pt x="2258" y="1909"/>
                    <a:pt x="2258" y="1909"/>
                    <a:pt x="2258" y="1909"/>
                  </a:cubicBezTo>
                  <a:cubicBezTo>
                    <a:pt x="2257" y="1909"/>
                    <a:pt x="2257" y="1909"/>
                    <a:pt x="2257" y="1909"/>
                  </a:cubicBezTo>
                  <a:cubicBezTo>
                    <a:pt x="2253" y="1911"/>
                    <a:pt x="2253" y="1911"/>
                    <a:pt x="2253" y="1911"/>
                  </a:cubicBezTo>
                  <a:cubicBezTo>
                    <a:pt x="2254" y="1915"/>
                    <a:pt x="2254" y="1915"/>
                    <a:pt x="2254" y="1915"/>
                  </a:cubicBezTo>
                  <a:cubicBezTo>
                    <a:pt x="2256" y="1920"/>
                    <a:pt x="2256" y="1920"/>
                    <a:pt x="2256" y="1920"/>
                  </a:cubicBezTo>
                  <a:cubicBezTo>
                    <a:pt x="2257" y="1921"/>
                    <a:pt x="2257" y="1921"/>
                    <a:pt x="2257" y="1921"/>
                  </a:cubicBezTo>
                  <a:cubicBezTo>
                    <a:pt x="2257" y="1925"/>
                    <a:pt x="2257" y="1925"/>
                    <a:pt x="2257" y="1925"/>
                  </a:cubicBezTo>
                  <a:cubicBezTo>
                    <a:pt x="2261" y="1926"/>
                    <a:pt x="2261" y="1926"/>
                    <a:pt x="2261" y="1926"/>
                  </a:cubicBezTo>
                  <a:cubicBezTo>
                    <a:pt x="2262" y="1927"/>
                    <a:pt x="2262" y="1927"/>
                    <a:pt x="2262" y="1927"/>
                  </a:cubicBezTo>
                  <a:cubicBezTo>
                    <a:pt x="2262" y="1928"/>
                    <a:pt x="2262" y="1928"/>
                    <a:pt x="2262" y="1928"/>
                  </a:cubicBezTo>
                  <a:cubicBezTo>
                    <a:pt x="2261" y="1930"/>
                    <a:pt x="2261" y="1930"/>
                    <a:pt x="2261" y="1930"/>
                  </a:cubicBezTo>
                  <a:cubicBezTo>
                    <a:pt x="2260" y="1935"/>
                    <a:pt x="2260" y="1935"/>
                    <a:pt x="2260" y="1935"/>
                  </a:cubicBezTo>
                  <a:cubicBezTo>
                    <a:pt x="2262" y="1940"/>
                    <a:pt x="2262" y="1940"/>
                    <a:pt x="2262" y="1940"/>
                  </a:cubicBezTo>
                  <a:cubicBezTo>
                    <a:pt x="2262" y="1941"/>
                    <a:pt x="2262" y="1941"/>
                    <a:pt x="2262" y="1941"/>
                  </a:cubicBezTo>
                  <a:cubicBezTo>
                    <a:pt x="2263" y="1946"/>
                    <a:pt x="2263" y="1946"/>
                    <a:pt x="2263" y="1946"/>
                  </a:cubicBezTo>
                  <a:cubicBezTo>
                    <a:pt x="2267" y="1949"/>
                    <a:pt x="2267" y="1949"/>
                    <a:pt x="2267" y="1949"/>
                  </a:cubicBezTo>
                  <a:cubicBezTo>
                    <a:pt x="2271" y="1949"/>
                    <a:pt x="2271" y="1949"/>
                    <a:pt x="2271" y="1949"/>
                  </a:cubicBezTo>
                  <a:cubicBezTo>
                    <a:pt x="2272" y="1949"/>
                    <a:pt x="2272" y="1949"/>
                    <a:pt x="2272" y="1949"/>
                  </a:cubicBezTo>
                  <a:cubicBezTo>
                    <a:pt x="2273" y="1949"/>
                    <a:pt x="2273" y="1949"/>
                    <a:pt x="2273" y="1949"/>
                  </a:cubicBezTo>
                  <a:cubicBezTo>
                    <a:pt x="2274" y="1950"/>
                    <a:pt x="2274" y="1950"/>
                    <a:pt x="2274" y="1950"/>
                  </a:cubicBezTo>
                  <a:cubicBezTo>
                    <a:pt x="2273" y="1952"/>
                    <a:pt x="2273" y="1952"/>
                    <a:pt x="2273" y="1952"/>
                  </a:cubicBezTo>
                  <a:cubicBezTo>
                    <a:pt x="2272" y="1952"/>
                    <a:pt x="2272" y="1952"/>
                    <a:pt x="2272" y="1952"/>
                  </a:cubicBezTo>
                  <a:cubicBezTo>
                    <a:pt x="2271" y="1952"/>
                    <a:pt x="2271" y="1952"/>
                    <a:pt x="2271" y="1952"/>
                  </a:cubicBezTo>
                  <a:cubicBezTo>
                    <a:pt x="2267" y="1956"/>
                    <a:pt x="2267" y="1956"/>
                    <a:pt x="2267" y="1956"/>
                  </a:cubicBezTo>
                  <a:cubicBezTo>
                    <a:pt x="2270" y="1960"/>
                    <a:pt x="2270" y="1960"/>
                    <a:pt x="2270" y="1960"/>
                  </a:cubicBezTo>
                  <a:cubicBezTo>
                    <a:pt x="2270" y="1960"/>
                    <a:pt x="2270" y="1960"/>
                    <a:pt x="2270" y="1960"/>
                  </a:cubicBezTo>
                  <a:cubicBezTo>
                    <a:pt x="2275" y="1966"/>
                    <a:pt x="2275" y="1966"/>
                    <a:pt x="2275" y="1966"/>
                  </a:cubicBezTo>
                  <a:cubicBezTo>
                    <a:pt x="2280" y="1972"/>
                    <a:pt x="2280" y="1972"/>
                    <a:pt x="2280" y="1972"/>
                  </a:cubicBezTo>
                  <a:cubicBezTo>
                    <a:pt x="2280" y="1972"/>
                    <a:pt x="2280" y="1972"/>
                    <a:pt x="2280" y="1972"/>
                  </a:cubicBezTo>
                  <a:cubicBezTo>
                    <a:pt x="2283" y="1978"/>
                    <a:pt x="2283" y="1978"/>
                    <a:pt x="2283" y="1978"/>
                  </a:cubicBezTo>
                  <a:cubicBezTo>
                    <a:pt x="2283" y="1978"/>
                    <a:pt x="2283" y="1978"/>
                    <a:pt x="2283" y="1978"/>
                  </a:cubicBezTo>
                  <a:cubicBezTo>
                    <a:pt x="2283" y="1984"/>
                    <a:pt x="2283" y="1984"/>
                    <a:pt x="2283" y="1984"/>
                  </a:cubicBezTo>
                  <a:cubicBezTo>
                    <a:pt x="2289" y="1988"/>
                    <a:pt x="2289" y="1988"/>
                    <a:pt x="2289" y="1988"/>
                  </a:cubicBezTo>
                  <a:cubicBezTo>
                    <a:pt x="2289" y="1988"/>
                    <a:pt x="2289" y="1988"/>
                    <a:pt x="2289" y="1988"/>
                  </a:cubicBezTo>
                  <a:cubicBezTo>
                    <a:pt x="2291" y="1991"/>
                    <a:pt x="2291" y="1991"/>
                    <a:pt x="2291" y="1991"/>
                  </a:cubicBezTo>
                  <a:cubicBezTo>
                    <a:pt x="2291" y="1990"/>
                    <a:pt x="2291" y="1990"/>
                    <a:pt x="2291" y="1990"/>
                  </a:cubicBezTo>
                  <a:cubicBezTo>
                    <a:pt x="2293" y="1988"/>
                    <a:pt x="2293" y="1988"/>
                    <a:pt x="2293" y="1988"/>
                  </a:cubicBezTo>
                  <a:cubicBezTo>
                    <a:pt x="2297" y="1987"/>
                    <a:pt x="2297" y="1987"/>
                    <a:pt x="2297" y="1987"/>
                  </a:cubicBezTo>
                  <a:cubicBezTo>
                    <a:pt x="2296" y="1983"/>
                    <a:pt x="2296" y="1983"/>
                    <a:pt x="2296" y="1983"/>
                  </a:cubicBezTo>
                  <a:cubicBezTo>
                    <a:pt x="2297" y="1982"/>
                    <a:pt x="2297" y="1982"/>
                    <a:pt x="2297" y="1982"/>
                  </a:cubicBezTo>
                  <a:cubicBezTo>
                    <a:pt x="2299" y="1977"/>
                    <a:pt x="2299" y="1977"/>
                    <a:pt x="2299" y="1977"/>
                  </a:cubicBezTo>
                  <a:cubicBezTo>
                    <a:pt x="2301" y="1971"/>
                    <a:pt x="2301" y="1971"/>
                    <a:pt x="2301" y="1971"/>
                  </a:cubicBezTo>
                  <a:cubicBezTo>
                    <a:pt x="2300" y="1966"/>
                    <a:pt x="2300" y="1966"/>
                    <a:pt x="2300" y="1966"/>
                  </a:cubicBezTo>
                  <a:cubicBezTo>
                    <a:pt x="2300" y="1966"/>
                    <a:pt x="2300" y="1966"/>
                    <a:pt x="2300" y="1966"/>
                  </a:cubicBezTo>
                  <a:cubicBezTo>
                    <a:pt x="2300" y="1961"/>
                    <a:pt x="2300" y="1961"/>
                    <a:pt x="2300" y="1961"/>
                  </a:cubicBezTo>
                  <a:cubicBezTo>
                    <a:pt x="2300" y="1960"/>
                    <a:pt x="2300" y="1960"/>
                    <a:pt x="2300" y="1960"/>
                  </a:cubicBezTo>
                  <a:cubicBezTo>
                    <a:pt x="2301" y="1959"/>
                    <a:pt x="2301" y="1959"/>
                    <a:pt x="2301" y="1959"/>
                  </a:cubicBezTo>
                  <a:cubicBezTo>
                    <a:pt x="2302" y="1959"/>
                    <a:pt x="2302" y="1959"/>
                    <a:pt x="2302" y="1959"/>
                  </a:cubicBezTo>
                  <a:cubicBezTo>
                    <a:pt x="2303" y="1960"/>
                    <a:pt x="2303" y="1960"/>
                    <a:pt x="2303" y="1960"/>
                  </a:cubicBezTo>
                  <a:cubicBezTo>
                    <a:pt x="2306" y="1964"/>
                    <a:pt x="2306" y="1964"/>
                    <a:pt x="2306" y="1964"/>
                  </a:cubicBezTo>
                  <a:cubicBezTo>
                    <a:pt x="2306" y="1964"/>
                    <a:pt x="2306" y="1964"/>
                    <a:pt x="2306" y="1964"/>
                  </a:cubicBezTo>
                  <a:cubicBezTo>
                    <a:pt x="2308" y="1966"/>
                    <a:pt x="2308" y="1966"/>
                    <a:pt x="2308" y="1966"/>
                  </a:cubicBezTo>
                  <a:cubicBezTo>
                    <a:pt x="2311" y="1964"/>
                    <a:pt x="2311" y="1964"/>
                    <a:pt x="2311" y="1964"/>
                  </a:cubicBezTo>
                  <a:cubicBezTo>
                    <a:pt x="2311" y="1962"/>
                    <a:pt x="2311" y="1962"/>
                    <a:pt x="2311" y="1962"/>
                  </a:cubicBezTo>
                  <a:cubicBezTo>
                    <a:pt x="2310" y="1957"/>
                    <a:pt x="2310" y="1957"/>
                    <a:pt x="2310" y="1957"/>
                  </a:cubicBezTo>
                  <a:cubicBezTo>
                    <a:pt x="2310" y="1956"/>
                    <a:pt x="2310" y="1956"/>
                    <a:pt x="2310" y="1956"/>
                  </a:cubicBezTo>
                  <a:cubicBezTo>
                    <a:pt x="2313" y="1950"/>
                    <a:pt x="2313" y="1950"/>
                    <a:pt x="2313" y="1950"/>
                  </a:cubicBezTo>
                  <a:cubicBezTo>
                    <a:pt x="2316" y="1944"/>
                    <a:pt x="2316" y="1944"/>
                    <a:pt x="2316" y="1944"/>
                  </a:cubicBezTo>
                  <a:cubicBezTo>
                    <a:pt x="2316" y="1943"/>
                    <a:pt x="2316" y="1943"/>
                    <a:pt x="2316" y="1943"/>
                  </a:cubicBezTo>
                  <a:cubicBezTo>
                    <a:pt x="2316" y="1942"/>
                    <a:pt x="2316" y="1942"/>
                    <a:pt x="2316" y="1942"/>
                  </a:cubicBezTo>
                  <a:cubicBezTo>
                    <a:pt x="2317" y="1936"/>
                    <a:pt x="2317" y="1936"/>
                    <a:pt x="2317" y="1936"/>
                  </a:cubicBezTo>
                  <a:cubicBezTo>
                    <a:pt x="2317" y="1936"/>
                    <a:pt x="2317" y="1936"/>
                    <a:pt x="2317" y="1936"/>
                  </a:cubicBezTo>
                  <a:cubicBezTo>
                    <a:pt x="2318" y="1930"/>
                    <a:pt x="2318" y="1930"/>
                    <a:pt x="2318" y="1930"/>
                  </a:cubicBezTo>
                  <a:cubicBezTo>
                    <a:pt x="2319" y="1924"/>
                    <a:pt x="2319" y="1924"/>
                    <a:pt x="2319" y="1924"/>
                  </a:cubicBezTo>
                  <a:cubicBezTo>
                    <a:pt x="2319" y="1924"/>
                    <a:pt x="2319" y="1924"/>
                    <a:pt x="2319" y="1924"/>
                  </a:cubicBezTo>
                  <a:cubicBezTo>
                    <a:pt x="2323" y="1918"/>
                    <a:pt x="2323" y="1918"/>
                    <a:pt x="2323" y="1918"/>
                  </a:cubicBezTo>
                  <a:cubicBezTo>
                    <a:pt x="2324" y="1917"/>
                    <a:pt x="2324" y="1917"/>
                    <a:pt x="2325" y="1917"/>
                  </a:cubicBezTo>
                  <a:cubicBezTo>
                    <a:pt x="2329" y="1919"/>
                    <a:pt x="2329" y="1919"/>
                    <a:pt x="2329" y="1919"/>
                  </a:cubicBezTo>
                  <a:cubicBezTo>
                    <a:pt x="2335" y="1921"/>
                    <a:pt x="2335" y="1921"/>
                    <a:pt x="2335" y="1921"/>
                  </a:cubicBezTo>
                  <a:cubicBezTo>
                    <a:pt x="2336" y="1921"/>
                    <a:pt x="2336" y="1921"/>
                    <a:pt x="2336" y="1921"/>
                  </a:cubicBezTo>
                  <a:cubicBezTo>
                    <a:pt x="2341" y="1924"/>
                    <a:pt x="2341" y="1924"/>
                    <a:pt x="2341" y="1924"/>
                  </a:cubicBezTo>
                  <a:cubicBezTo>
                    <a:pt x="2347" y="1926"/>
                    <a:pt x="2347" y="1926"/>
                    <a:pt x="2347" y="1926"/>
                  </a:cubicBezTo>
                  <a:cubicBezTo>
                    <a:pt x="2348" y="1926"/>
                    <a:pt x="2348" y="1926"/>
                    <a:pt x="2348" y="1926"/>
                  </a:cubicBezTo>
                  <a:cubicBezTo>
                    <a:pt x="2352" y="1932"/>
                    <a:pt x="2352" y="1932"/>
                    <a:pt x="2352" y="1932"/>
                  </a:cubicBezTo>
                  <a:cubicBezTo>
                    <a:pt x="2352" y="1933"/>
                    <a:pt x="2352" y="1933"/>
                    <a:pt x="2352" y="1933"/>
                  </a:cubicBezTo>
                  <a:cubicBezTo>
                    <a:pt x="2365" y="1945"/>
                    <a:pt x="2366" y="1940"/>
                    <a:pt x="2375" y="1949"/>
                  </a:cubicBezTo>
                  <a:cubicBezTo>
                    <a:pt x="2378" y="1953"/>
                    <a:pt x="2378" y="1957"/>
                    <a:pt x="2381" y="1961"/>
                  </a:cubicBezTo>
                  <a:cubicBezTo>
                    <a:pt x="2381" y="1961"/>
                    <a:pt x="2381" y="1961"/>
                    <a:pt x="2381" y="1961"/>
                  </a:cubicBezTo>
                  <a:cubicBezTo>
                    <a:pt x="2382" y="1967"/>
                    <a:pt x="2382" y="1967"/>
                    <a:pt x="2382" y="1967"/>
                  </a:cubicBezTo>
                  <a:cubicBezTo>
                    <a:pt x="2382" y="1968"/>
                    <a:pt x="2382" y="1968"/>
                    <a:pt x="2382" y="1968"/>
                  </a:cubicBezTo>
                  <a:cubicBezTo>
                    <a:pt x="2381" y="1974"/>
                    <a:pt x="2381" y="1974"/>
                    <a:pt x="2381" y="1974"/>
                  </a:cubicBezTo>
                  <a:cubicBezTo>
                    <a:pt x="2380" y="1979"/>
                    <a:pt x="2380" y="1979"/>
                    <a:pt x="2380" y="1979"/>
                  </a:cubicBezTo>
                  <a:cubicBezTo>
                    <a:pt x="2380" y="1985"/>
                    <a:pt x="2380" y="1985"/>
                    <a:pt x="2380" y="1985"/>
                  </a:cubicBezTo>
                  <a:cubicBezTo>
                    <a:pt x="2381" y="1991"/>
                    <a:pt x="2381" y="1991"/>
                    <a:pt x="2381" y="1991"/>
                  </a:cubicBezTo>
                  <a:cubicBezTo>
                    <a:pt x="2381" y="1991"/>
                    <a:pt x="2381" y="1991"/>
                    <a:pt x="2381" y="1991"/>
                  </a:cubicBezTo>
                  <a:cubicBezTo>
                    <a:pt x="2382" y="1996"/>
                    <a:pt x="2382" y="1996"/>
                    <a:pt x="2382" y="1996"/>
                  </a:cubicBezTo>
                  <a:cubicBezTo>
                    <a:pt x="2385" y="2001"/>
                    <a:pt x="2385" y="2001"/>
                    <a:pt x="2385" y="2001"/>
                  </a:cubicBezTo>
                  <a:cubicBezTo>
                    <a:pt x="2389" y="2007"/>
                    <a:pt x="2389" y="2007"/>
                    <a:pt x="2389" y="2007"/>
                  </a:cubicBezTo>
                  <a:cubicBezTo>
                    <a:pt x="2389" y="2007"/>
                    <a:pt x="2389" y="2007"/>
                    <a:pt x="2389" y="2007"/>
                  </a:cubicBezTo>
                  <a:cubicBezTo>
                    <a:pt x="2393" y="2013"/>
                    <a:pt x="2393" y="2013"/>
                    <a:pt x="2393" y="2013"/>
                  </a:cubicBezTo>
                  <a:cubicBezTo>
                    <a:pt x="2398" y="2016"/>
                    <a:pt x="2398" y="2016"/>
                    <a:pt x="2398" y="2016"/>
                  </a:cubicBezTo>
                  <a:cubicBezTo>
                    <a:pt x="2398" y="2016"/>
                    <a:pt x="2398" y="2016"/>
                    <a:pt x="2398" y="2016"/>
                  </a:cubicBezTo>
                  <a:cubicBezTo>
                    <a:pt x="2407" y="2023"/>
                    <a:pt x="2411" y="2030"/>
                    <a:pt x="2421" y="2037"/>
                  </a:cubicBezTo>
                  <a:cubicBezTo>
                    <a:pt x="2425" y="2039"/>
                    <a:pt x="2425" y="2039"/>
                    <a:pt x="2425" y="2039"/>
                  </a:cubicBezTo>
                  <a:cubicBezTo>
                    <a:pt x="2431" y="2041"/>
                    <a:pt x="2431" y="2041"/>
                    <a:pt x="2431" y="2041"/>
                  </a:cubicBezTo>
                  <a:cubicBezTo>
                    <a:pt x="2431" y="2041"/>
                    <a:pt x="2431" y="2041"/>
                    <a:pt x="2431" y="2041"/>
                  </a:cubicBezTo>
                  <a:cubicBezTo>
                    <a:pt x="2437" y="2046"/>
                    <a:pt x="2437" y="2046"/>
                    <a:pt x="2437" y="2046"/>
                  </a:cubicBezTo>
                  <a:cubicBezTo>
                    <a:pt x="2442" y="2047"/>
                    <a:pt x="2442" y="2047"/>
                    <a:pt x="2442" y="2047"/>
                  </a:cubicBezTo>
                  <a:cubicBezTo>
                    <a:pt x="2443" y="2048"/>
                    <a:pt x="2443" y="2048"/>
                    <a:pt x="2443" y="2048"/>
                  </a:cubicBezTo>
                  <a:cubicBezTo>
                    <a:pt x="2445" y="2052"/>
                    <a:pt x="2445" y="2052"/>
                    <a:pt x="2445" y="2052"/>
                  </a:cubicBezTo>
                  <a:cubicBezTo>
                    <a:pt x="2446" y="2053"/>
                    <a:pt x="2446" y="2053"/>
                    <a:pt x="2446" y="2053"/>
                  </a:cubicBezTo>
                  <a:cubicBezTo>
                    <a:pt x="2451" y="2051"/>
                    <a:pt x="2451" y="2051"/>
                    <a:pt x="2451" y="2051"/>
                  </a:cubicBezTo>
                  <a:cubicBezTo>
                    <a:pt x="2452" y="2052"/>
                    <a:pt x="2452" y="2052"/>
                    <a:pt x="2452" y="2052"/>
                  </a:cubicBezTo>
                  <a:cubicBezTo>
                    <a:pt x="2453" y="2054"/>
                    <a:pt x="2453" y="2054"/>
                    <a:pt x="2453" y="2054"/>
                  </a:cubicBezTo>
                  <a:cubicBezTo>
                    <a:pt x="2450" y="2059"/>
                    <a:pt x="2450" y="2059"/>
                    <a:pt x="2450" y="2059"/>
                  </a:cubicBezTo>
                  <a:cubicBezTo>
                    <a:pt x="2452" y="2063"/>
                    <a:pt x="2452" y="2063"/>
                    <a:pt x="2452" y="2063"/>
                  </a:cubicBezTo>
                  <a:cubicBezTo>
                    <a:pt x="2452" y="2065"/>
                    <a:pt x="2452" y="2065"/>
                    <a:pt x="2452" y="2065"/>
                  </a:cubicBezTo>
                  <a:cubicBezTo>
                    <a:pt x="2451" y="2066"/>
                    <a:pt x="2451" y="2066"/>
                    <a:pt x="2451" y="2066"/>
                  </a:cubicBezTo>
                  <a:cubicBezTo>
                    <a:pt x="2449" y="2066"/>
                    <a:pt x="2449" y="2066"/>
                    <a:pt x="2449" y="2066"/>
                  </a:cubicBezTo>
                  <a:cubicBezTo>
                    <a:pt x="2448" y="2065"/>
                    <a:pt x="2448" y="2065"/>
                    <a:pt x="2448" y="2065"/>
                  </a:cubicBezTo>
                  <a:cubicBezTo>
                    <a:pt x="2446" y="2060"/>
                    <a:pt x="2446" y="2060"/>
                    <a:pt x="2446" y="2060"/>
                  </a:cubicBezTo>
                  <a:cubicBezTo>
                    <a:pt x="2438" y="2063"/>
                    <a:pt x="2439" y="2061"/>
                    <a:pt x="2439" y="2054"/>
                  </a:cubicBezTo>
                  <a:cubicBezTo>
                    <a:pt x="2435" y="2051"/>
                    <a:pt x="2435" y="2051"/>
                    <a:pt x="2435" y="2051"/>
                  </a:cubicBezTo>
                  <a:cubicBezTo>
                    <a:pt x="2429" y="2052"/>
                    <a:pt x="2429" y="2052"/>
                    <a:pt x="2429" y="2052"/>
                  </a:cubicBezTo>
                  <a:cubicBezTo>
                    <a:pt x="2428" y="2051"/>
                    <a:pt x="2428" y="2051"/>
                    <a:pt x="2428" y="2051"/>
                  </a:cubicBezTo>
                  <a:cubicBezTo>
                    <a:pt x="2423" y="2047"/>
                    <a:pt x="2423" y="2047"/>
                    <a:pt x="2423" y="2047"/>
                  </a:cubicBezTo>
                  <a:cubicBezTo>
                    <a:pt x="2420" y="2046"/>
                    <a:pt x="2420" y="2046"/>
                    <a:pt x="2420" y="2046"/>
                  </a:cubicBezTo>
                  <a:cubicBezTo>
                    <a:pt x="2419" y="2051"/>
                    <a:pt x="2419" y="2051"/>
                    <a:pt x="2419" y="2051"/>
                  </a:cubicBezTo>
                  <a:cubicBezTo>
                    <a:pt x="2418" y="2052"/>
                    <a:pt x="2418" y="2052"/>
                    <a:pt x="2418" y="2052"/>
                  </a:cubicBezTo>
                  <a:cubicBezTo>
                    <a:pt x="2417" y="2052"/>
                    <a:pt x="2417" y="2052"/>
                    <a:pt x="2417" y="2052"/>
                  </a:cubicBezTo>
                  <a:cubicBezTo>
                    <a:pt x="2413" y="2051"/>
                    <a:pt x="2413" y="2051"/>
                    <a:pt x="2413" y="2051"/>
                  </a:cubicBezTo>
                  <a:cubicBezTo>
                    <a:pt x="2410" y="2056"/>
                    <a:pt x="2410" y="2056"/>
                    <a:pt x="2410" y="2056"/>
                  </a:cubicBezTo>
                  <a:cubicBezTo>
                    <a:pt x="2410" y="2060"/>
                    <a:pt x="2410" y="2060"/>
                    <a:pt x="2410" y="2060"/>
                  </a:cubicBezTo>
                  <a:cubicBezTo>
                    <a:pt x="2415" y="2065"/>
                    <a:pt x="2415" y="2065"/>
                    <a:pt x="2415" y="2065"/>
                  </a:cubicBezTo>
                  <a:cubicBezTo>
                    <a:pt x="2415" y="2065"/>
                    <a:pt x="2415" y="2065"/>
                    <a:pt x="2415" y="2065"/>
                  </a:cubicBezTo>
                  <a:cubicBezTo>
                    <a:pt x="2420" y="2070"/>
                    <a:pt x="2420" y="2070"/>
                    <a:pt x="2420" y="2070"/>
                  </a:cubicBezTo>
                  <a:cubicBezTo>
                    <a:pt x="2425" y="2076"/>
                    <a:pt x="2425" y="2076"/>
                    <a:pt x="2425" y="2076"/>
                  </a:cubicBezTo>
                  <a:cubicBezTo>
                    <a:pt x="2431" y="2081"/>
                    <a:pt x="2431" y="2081"/>
                    <a:pt x="2431" y="2081"/>
                  </a:cubicBezTo>
                  <a:cubicBezTo>
                    <a:pt x="2432" y="2082"/>
                    <a:pt x="2432" y="2082"/>
                    <a:pt x="2432" y="2082"/>
                  </a:cubicBezTo>
                  <a:cubicBezTo>
                    <a:pt x="2442" y="2094"/>
                    <a:pt x="2456" y="2099"/>
                    <a:pt x="2466" y="2110"/>
                  </a:cubicBezTo>
                  <a:cubicBezTo>
                    <a:pt x="2472" y="2110"/>
                    <a:pt x="2472" y="2110"/>
                    <a:pt x="2472" y="2110"/>
                  </a:cubicBezTo>
                  <a:cubicBezTo>
                    <a:pt x="2473" y="2110"/>
                    <a:pt x="2473" y="2110"/>
                    <a:pt x="2473" y="2110"/>
                  </a:cubicBezTo>
                  <a:cubicBezTo>
                    <a:pt x="2478" y="2114"/>
                    <a:pt x="2478" y="2114"/>
                    <a:pt x="2478" y="2114"/>
                  </a:cubicBezTo>
                  <a:cubicBezTo>
                    <a:pt x="2479" y="2114"/>
                    <a:pt x="2479" y="2114"/>
                    <a:pt x="2479" y="2114"/>
                  </a:cubicBezTo>
                  <a:cubicBezTo>
                    <a:pt x="2482" y="2116"/>
                    <a:pt x="2482" y="2116"/>
                    <a:pt x="2482" y="2116"/>
                  </a:cubicBezTo>
                  <a:cubicBezTo>
                    <a:pt x="2487" y="2117"/>
                    <a:pt x="2487" y="2117"/>
                    <a:pt x="2487" y="2117"/>
                  </a:cubicBezTo>
                  <a:cubicBezTo>
                    <a:pt x="2489" y="2118"/>
                    <a:pt x="2489" y="2118"/>
                    <a:pt x="2489" y="2118"/>
                  </a:cubicBezTo>
                  <a:cubicBezTo>
                    <a:pt x="2491" y="2124"/>
                    <a:pt x="2491" y="2124"/>
                    <a:pt x="2491" y="2124"/>
                  </a:cubicBezTo>
                  <a:cubicBezTo>
                    <a:pt x="2490" y="2125"/>
                    <a:pt x="2490" y="2125"/>
                    <a:pt x="2490" y="2125"/>
                  </a:cubicBezTo>
                  <a:cubicBezTo>
                    <a:pt x="2487" y="2130"/>
                    <a:pt x="2487" y="2130"/>
                    <a:pt x="2487" y="2130"/>
                  </a:cubicBezTo>
                  <a:cubicBezTo>
                    <a:pt x="2490" y="2135"/>
                    <a:pt x="2490" y="2135"/>
                    <a:pt x="2490" y="2135"/>
                  </a:cubicBezTo>
                  <a:cubicBezTo>
                    <a:pt x="2496" y="2140"/>
                    <a:pt x="2496" y="2140"/>
                    <a:pt x="2496" y="2140"/>
                  </a:cubicBezTo>
                  <a:cubicBezTo>
                    <a:pt x="2498" y="2142"/>
                    <a:pt x="2498" y="2142"/>
                    <a:pt x="2498" y="2142"/>
                  </a:cubicBezTo>
                  <a:cubicBezTo>
                    <a:pt x="2502" y="2142"/>
                    <a:pt x="2502" y="2142"/>
                    <a:pt x="2502" y="2142"/>
                  </a:cubicBezTo>
                  <a:cubicBezTo>
                    <a:pt x="2502" y="2138"/>
                    <a:pt x="2502" y="2138"/>
                    <a:pt x="2502" y="2138"/>
                  </a:cubicBezTo>
                  <a:cubicBezTo>
                    <a:pt x="2503" y="2137"/>
                    <a:pt x="2503" y="2137"/>
                    <a:pt x="2503" y="2137"/>
                  </a:cubicBezTo>
                  <a:cubicBezTo>
                    <a:pt x="2504" y="2137"/>
                    <a:pt x="2504" y="2137"/>
                    <a:pt x="2504" y="2137"/>
                  </a:cubicBezTo>
                  <a:cubicBezTo>
                    <a:pt x="2509" y="2137"/>
                    <a:pt x="2509" y="2137"/>
                    <a:pt x="2509" y="2137"/>
                  </a:cubicBezTo>
                  <a:cubicBezTo>
                    <a:pt x="2515" y="2135"/>
                    <a:pt x="2515" y="2135"/>
                    <a:pt x="2515" y="2135"/>
                  </a:cubicBezTo>
                  <a:cubicBezTo>
                    <a:pt x="2521" y="2132"/>
                    <a:pt x="2521" y="2132"/>
                    <a:pt x="2521" y="2132"/>
                  </a:cubicBezTo>
                  <a:cubicBezTo>
                    <a:pt x="2521" y="2132"/>
                    <a:pt x="2521" y="2132"/>
                    <a:pt x="2521" y="2132"/>
                  </a:cubicBezTo>
                  <a:cubicBezTo>
                    <a:pt x="2523" y="2132"/>
                    <a:pt x="2523" y="2132"/>
                    <a:pt x="2523" y="2132"/>
                  </a:cubicBezTo>
                  <a:cubicBezTo>
                    <a:pt x="2523" y="2132"/>
                    <a:pt x="2523" y="2132"/>
                    <a:pt x="2523" y="2132"/>
                  </a:cubicBezTo>
                  <a:cubicBezTo>
                    <a:pt x="2529" y="2131"/>
                    <a:pt x="2529" y="2131"/>
                    <a:pt x="2529" y="2131"/>
                  </a:cubicBezTo>
                  <a:cubicBezTo>
                    <a:pt x="2530" y="2131"/>
                    <a:pt x="2530" y="2131"/>
                    <a:pt x="2530" y="2131"/>
                  </a:cubicBezTo>
                  <a:cubicBezTo>
                    <a:pt x="2536" y="2136"/>
                    <a:pt x="2536" y="2136"/>
                    <a:pt x="2536" y="2136"/>
                  </a:cubicBezTo>
                  <a:cubicBezTo>
                    <a:pt x="2540" y="2135"/>
                    <a:pt x="2540" y="2135"/>
                    <a:pt x="2540" y="2135"/>
                  </a:cubicBezTo>
                  <a:cubicBezTo>
                    <a:pt x="2541" y="2135"/>
                    <a:pt x="2541" y="2135"/>
                    <a:pt x="2541" y="2135"/>
                  </a:cubicBezTo>
                  <a:cubicBezTo>
                    <a:pt x="2548" y="2139"/>
                    <a:pt x="2548" y="2139"/>
                    <a:pt x="2548" y="2139"/>
                  </a:cubicBezTo>
                  <a:cubicBezTo>
                    <a:pt x="2548" y="2139"/>
                    <a:pt x="2548" y="2139"/>
                    <a:pt x="2548" y="2139"/>
                  </a:cubicBezTo>
                  <a:cubicBezTo>
                    <a:pt x="2552" y="2142"/>
                    <a:pt x="2552" y="2142"/>
                    <a:pt x="2552" y="2142"/>
                  </a:cubicBezTo>
                  <a:cubicBezTo>
                    <a:pt x="2558" y="2142"/>
                    <a:pt x="2558" y="2142"/>
                    <a:pt x="2558" y="2142"/>
                  </a:cubicBezTo>
                  <a:cubicBezTo>
                    <a:pt x="2558" y="2142"/>
                    <a:pt x="2558" y="2142"/>
                    <a:pt x="2558" y="2142"/>
                  </a:cubicBezTo>
                  <a:cubicBezTo>
                    <a:pt x="2564" y="2147"/>
                    <a:pt x="2571" y="2143"/>
                    <a:pt x="2578" y="2145"/>
                  </a:cubicBezTo>
                  <a:cubicBezTo>
                    <a:pt x="2587" y="2152"/>
                    <a:pt x="2592" y="2161"/>
                    <a:pt x="2605" y="2169"/>
                  </a:cubicBezTo>
                  <a:cubicBezTo>
                    <a:pt x="2613" y="2175"/>
                    <a:pt x="2618" y="2173"/>
                    <a:pt x="2626" y="2182"/>
                  </a:cubicBezTo>
                  <a:cubicBezTo>
                    <a:pt x="2626" y="2182"/>
                    <a:pt x="2626" y="2182"/>
                    <a:pt x="2626" y="2182"/>
                  </a:cubicBezTo>
                  <a:cubicBezTo>
                    <a:pt x="2629" y="2185"/>
                    <a:pt x="2629" y="2185"/>
                    <a:pt x="2629" y="2185"/>
                  </a:cubicBezTo>
                  <a:cubicBezTo>
                    <a:pt x="2634" y="2186"/>
                    <a:pt x="2634" y="2186"/>
                    <a:pt x="2634" y="2186"/>
                  </a:cubicBezTo>
                  <a:cubicBezTo>
                    <a:pt x="2636" y="2187"/>
                    <a:pt x="2636" y="2187"/>
                    <a:pt x="2636" y="2187"/>
                  </a:cubicBezTo>
                  <a:cubicBezTo>
                    <a:pt x="2637" y="2190"/>
                    <a:pt x="2637" y="2190"/>
                    <a:pt x="2637" y="2190"/>
                  </a:cubicBezTo>
                  <a:cubicBezTo>
                    <a:pt x="2641" y="2195"/>
                    <a:pt x="2641" y="2195"/>
                    <a:pt x="2641" y="2195"/>
                  </a:cubicBezTo>
                  <a:cubicBezTo>
                    <a:pt x="2647" y="2196"/>
                    <a:pt x="2647" y="2196"/>
                    <a:pt x="2647" y="2196"/>
                  </a:cubicBezTo>
                  <a:cubicBezTo>
                    <a:pt x="2648" y="2197"/>
                    <a:pt x="2648" y="2197"/>
                    <a:pt x="2648" y="2197"/>
                  </a:cubicBezTo>
                  <a:cubicBezTo>
                    <a:pt x="2648" y="2197"/>
                    <a:pt x="2648" y="2197"/>
                    <a:pt x="2648" y="2197"/>
                  </a:cubicBezTo>
                  <a:cubicBezTo>
                    <a:pt x="2649" y="2200"/>
                    <a:pt x="2649" y="2200"/>
                    <a:pt x="2649" y="2200"/>
                  </a:cubicBezTo>
                  <a:cubicBezTo>
                    <a:pt x="2655" y="2202"/>
                    <a:pt x="2655" y="2202"/>
                    <a:pt x="2655" y="2202"/>
                  </a:cubicBezTo>
                  <a:cubicBezTo>
                    <a:pt x="2655" y="2202"/>
                    <a:pt x="2655" y="2202"/>
                    <a:pt x="2655" y="2202"/>
                  </a:cubicBezTo>
                  <a:cubicBezTo>
                    <a:pt x="2655" y="2202"/>
                    <a:pt x="2655" y="2202"/>
                    <a:pt x="2655" y="2202"/>
                  </a:cubicBezTo>
                  <a:cubicBezTo>
                    <a:pt x="2661" y="2207"/>
                    <a:pt x="2661" y="2207"/>
                    <a:pt x="2661" y="2207"/>
                  </a:cubicBezTo>
                  <a:cubicBezTo>
                    <a:pt x="2662" y="2207"/>
                    <a:pt x="2662" y="2208"/>
                    <a:pt x="2661" y="2209"/>
                  </a:cubicBezTo>
                  <a:cubicBezTo>
                    <a:pt x="2661" y="2210"/>
                    <a:pt x="2660" y="2210"/>
                    <a:pt x="2659" y="2210"/>
                  </a:cubicBezTo>
                  <a:cubicBezTo>
                    <a:pt x="2654" y="2208"/>
                    <a:pt x="2654" y="2208"/>
                    <a:pt x="2654" y="2208"/>
                  </a:cubicBezTo>
                  <a:cubicBezTo>
                    <a:pt x="2647" y="2205"/>
                    <a:pt x="2647" y="2205"/>
                    <a:pt x="2647" y="2205"/>
                  </a:cubicBezTo>
                  <a:cubicBezTo>
                    <a:pt x="2647" y="2205"/>
                    <a:pt x="2647" y="2205"/>
                    <a:pt x="2647" y="2205"/>
                  </a:cubicBezTo>
                  <a:cubicBezTo>
                    <a:pt x="2642" y="2203"/>
                    <a:pt x="2642" y="2203"/>
                    <a:pt x="2642" y="2203"/>
                  </a:cubicBezTo>
                  <a:cubicBezTo>
                    <a:pt x="2637" y="2204"/>
                    <a:pt x="2637" y="2204"/>
                    <a:pt x="2637" y="2204"/>
                  </a:cubicBezTo>
                  <a:cubicBezTo>
                    <a:pt x="2635" y="2204"/>
                    <a:pt x="2635" y="2204"/>
                    <a:pt x="2635" y="2204"/>
                  </a:cubicBezTo>
                  <a:cubicBezTo>
                    <a:pt x="2630" y="2198"/>
                    <a:pt x="2630" y="2198"/>
                    <a:pt x="2630" y="2198"/>
                  </a:cubicBezTo>
                  <a:cubicBezTo>
                    <a:pt x="2625" y="2197"/>
                    <a:pt x="2625" y="2197"/>
                    <a:pt x="2625" y="2197"/>
                  </a:cubicBezTo>
                  <a:cubicBezTo>
                    <a:pt x="2624" y="2197"/>
                    <a:pt x="2624" y="2197"/>
                    <a:pt x="2624" y="2197"/>
                  </a:cubicBezTo>
                  <a:cubicBezTo>
                    <a:pt x="2619" y="2194"/>
                    <a:pt x="2619" y="2194"/>
                    <a:pt x="2619" y="2194"/>
                  </a:cubicBezTo>
                  <a:cubicBezTo>
                    <a:pt x="2614" y="2194"/>
                    <a:pt x="2614" y="2194"/>
                    <a:pt x="2614" y="2194"/>
                  </a:cubicBezTo>
                  <a:cubicBezTo>
                    <a:pt x="2608" y="2193"/>
                    <a:pt x="2608" y="2193"/>
                    <a:pt x="2608" y="2193"/>
                  </a:cubicBezTo>
                  <a:cubicBezTo>
                    <a:pt x="2602" y="2194"/>
                    <a:pt x="2602" y="2194"/>
                    <a:pt x="2602" y="2194"/>
                  </a:cubicBezTo>
                  <a:cubicBezTo>
                    <a:pt x="2601" y="2194"/>
                    <a:pt x="2601" y="2194"/>
                    <a:pt x="2601" y="2194"/>
                  </a:cubicBezTo>
                  <a:cubicBezTo>
                    <a:pt x="2598" y="2194"/>
                    <a:pt x="2598" y="2194"/>
                    <a:pt x="2598" y="2194"/>
                  </a:cubicBezTo>
                  <a:cubicBezTo>
                    <a:pt x="2599" y="2196"/>
                    <a:pt x="2599" y="2196"/>
                    <a:pt x="2599" y="2196"/>
                  </a:cubicBezTo>
                  <a:cubicBezTo>
                    <a:pt x="2604" y="2196"/>
                    <a:pt x="2604" y="2196"/>
                    <a:pt x="2604" y="2196"/>
                  </a:cubicBezTo>
                  <a:cubicBezTo>
                    <a:pt x="2610" y="2195"/>
                    <a:pt x="2610" y="2195"/>
                    <a:pt x="2610" y="2195"/>
                  </a:cubicBezTo>
                  <a:cubicBezTo>
                    <a:pt x="2610" y="2195"/>
                    <a:pt x="2610" y="2195"/>
                    <a:pt x="2610" y="2195"/>
                  </a:cubicBezTo>
                  <a:cubicBezTo>
                    <a:pt x="2616" y="2197"/>
                    <a:pt x="2616" y="2197"/>
                    <a:pt x="2616" y="2197"/>
                  </a:cubicBezTo>
                  <a:cubicBezTo>
                    <a:pt x="2617" y="2197"/>
                    <a:pt x="2617" y="2197"/>
                    <a:pt x="2617" y="2197"/>
                  </a:cubicBezTo>
                  <a:cubicBezTo>
                    <a:pt x="2622" y="2200"/>
                    <a:pt x="2622" y="2200"/>
                    <a:pt x="2622" y="2200"/>
                  </a:cubicBezTo>
                  <a:cubicBezTo>
                    <a:pt x="2628" y="2202"/>
                    <a:pt x="2628" y="2202"/>
                    <a:pt x="2628" y="2202"/>
                  </a:cubicBezTo>
                  <a:cubicBezTo>
                    <a:pt x="2634" y="2203"/>
                    <a:pt x="2634" y="2203"/>
                    <a:pt x="2634" y="2203"/>
                  </a:cubicBezTo>
                  <a:cubicBezTo>
                    <a:pt x="2635" y="2203"/>
                    <a:pt x="2635" y="2203"/>
                    <a:pt x="2635" y="2203"/>
                  </a:cubicBezTo>
                  <a:cubicBezTo>
                    <a:pt x="2640" y="2208"/>
                    <a:pt x="2640" y="2208"/>
                    <a:pt x="2640" y="2208"/>
                  </a:cubicBezTo>
                  <a:cubicBezTo>
                    <a:pt x="2646" y="2209"/>
                    <a:pt x="2646" y="2209"/>
                    <a:pt x="2646" y="2209"/>
                  </a:cubicBezTo>
                  <a:cubicBezTo>
                    <a:pt x="2646" y="2209"/>
                    <a:pt x="2646" y="2209"/>
                    <a:pt x="2646" y="2209"/>
                  </a:cubicBezTo>
                  <a:cubicBezTo>
                    <a:pt x="2652" y="2210"/>
                    <a:pt x="2652" y="2210"/>
                    <a:pt x="2652" y="2210"/>
                  </a:cubicBezTo>
                  <a:cubicBezTo>
                    <a:pt x="2658" y="2212"/>
                    <a:pt x="2658" y="2212"/>
                    <a:pt x="2658" y="2212"/>
                  </a:cubicBezTo>
                  <a:cubicBezTo>
                    <a:pt x="2658" y="2212"/>
                    <a:pt x="2658" y="2212"/>
                    <a:pt x="2658" y="2212"/>
                  </a:cubicBezTo>
                  <a:cubicBezTo>
                    <a:pt x="2663" y="2213"/>
                    <a:pt x="2663" y="2213"/>
                    <a:pt x="2663" y="2213"/>
                  </a:cubicBezTo>
                  <a:cubicBezTo>
                    <a:pt x="2668" y="2211"/>
                    <a:pt x="2668" y="2211"/>
                    <a:pt x="2668" y="2211"/>
                  </a:cubicBezTo>
                  <a:cubicBezTo>
                    <a:pt x="2670" y="2211"/>
                    <a:pt x="2670" y="2211"/>
                    <a:pt x="2670" y="2211"/>
                  </a:cubicBezTo>
                  <a:cubicBezTo>
                    <a:pt x="2681" y="2214"/>
                    <a:pt x="2677" y="2218"/>
                    <a:pt x="2691" y="2223"/>
                  </a:cubicBezTo>
                  <a:cubicBezTo>
                    <a:pt x="2691" y="2223"/>
                    <a:pt x="2691" y="2223"/>
                    <a:pt x="2691" y="2223"/>
                  </a:cubicBezTo>
                  <a:cubicBezTo>
                    <a:pt x="2693" y="2222"/>
                    <a:pt x="2693" y="2222"/>
                    <a:pt x="2693" y="2222"/>
                  </a:cubicBezTo>
                  <a:cubicBezTo>
                    <a:pt x="2693" y="2222"/>
                    <a:pt x="2693" y="2222"/>
                    <a:pt x="2693" y="2222"/>
                  </a:cubicBezTo>
                  <a:cubicBezTo>
                    <a:pt x="2695" y="2223"/>
                    <a:pt x="2695" y="2223"/>
                    <a:pt x="2695" y="2223"/>
                  </a:cubicBezTo>
                  <a:cubicBezTo>
                    <a:pt x="2698" y="2228"/>
                    <a:pt x="2698" y="2228"/>
                    <a:pt x="2698" y="2228"/>
                  </a:cubicBezTo>
                  <a:cubicBezTo>
                    <a:pt x="2702" y="2229"/>
                    <a:pt x="2702" y="2229"/>
                    <a:pt x="2702" y="2229"/>
                  </a:cubicBezTo>
                  <a:cubicBezTo>
                    <a:pt x="2708" y="2230"/>
                    <a:pt x="2708" y="2230"/>
                    <a:pt x="2708" y="2230"/>
                  </a:cubicBezTo>
                  <a:cubicBezTo>
                    <a:pt x="2709" y="2231"/>
                    <a:pt x="2709" y="2231"/>
                    <a:pt x="2709" y="2231"/>
                  </a:cubicBezTo>
                  <a:cubicBezTo>
                    <a:pt x="2712" y="2236"/>
                    <a:pt x="2712" y="2236"/>
                    <a:pt x="2712" y="2236"/>
                  </a:cubicBezTo>
                  <a:cubicBezTo>
                    <a:pt x="2718" y="2240"/>
                    <a:pt x="2718" y="2240"/>
                    <a:pt x="2718" y="2240"/>
                  </a:cubicBezTo>
                  <a:cubicBezTo>
                    <a:pt x="2723" y="2243"/>
                    <a:pt x="2723" y="2243"/>
                    <a:pt x="2723" y="2243"/>
                  </a:cubicBezTo>
                  <a:cubicBezTo>
                    <a:pt x="2723" y="2243"/>
                    <a:pt x="2723" y="2243"/>
                    <a:pt x="2723" y="2243"/>
                  </a:cubicBezTo>
                  <a:cubicBezTo>
                    <a:pt x="2729" y="2246"/>
                    <a:pt x="2729" y="2246"/>
                    <a:pt x="2729" y="2246"/>
                  </a:cubicBezTo>
                  <a:cubicBezTo>
                    <a:pt x="2735" y="2249"/>
                    <a:pt x="2735" y="2249"/>
                    <a:pt x="2735" y="2249"/>
                  </a:cubicBezTo>
                  <a:cubicBezTo>
                    <a:pt x="2736" y="2249"/>
                    <a:pt x="2736" y="2249"/>
                    <a:pt x="2736" y="2249"/>
                  </a:cubicBezTo>
                  <a:cubicBezTo>
                    <a:pt x="2738" y="2251"/>
                    <a:pt x="2738" y="2251"/>
                    <a:pt x="2738" y="2251"/>
                  </a:cubicBezTo>
                  <a:cubicBezTo>
                    <a:pt x="2738" y="2251"/>
                    <a:pt x="2738" y="2251"/>
                    <a:pt x="2738" y="2251"/>
                  </a:cubicBezTo>
                  <a:cubicBezTo>
                    <a:pt x="2738" y="2250"/>
                    <a:pt x="2738" y="2250"/>
                    <a:pt x="2739" y="2249"/>
                  </a:cubicBezTo>
                  <a:cubicBezTo>
                    <a:pt x="2739" y="2249"/>
                    <a:pt x="2739" y="2249"/>
                    <a:pt x="2739" y="2249"/>
                  </a:cubicBezTo>
                  <a:cubicBezTo>
                    <a:pt x="2742" y="2248"/>
                    <a:pt x="2742" y="2248"/>
                    <a:pt x="2742" y="2248"/>
                  </a:cubicBezTo>
                  <a:cubicBezTo>
                    <a:pt x="2742" y="2248"/>
                    <a:pt x="2742" y="2248"/>
                    <a:pt x="2742" y="2248"/>
                  </a:cubicBezTo>
                  <a:cubicBezTo>
                    <a:pt x="2743" y="2248"/>
                    <a:pt x="2743" y="2248"/>
                    <a:pt x="2743" y="2248"/>
                  </a:cubicBezTo>
                  <a:cubicBezTo>
                    <a:pt x="2743" y="2248"/>
                    <a:pt x="2743" y="2248"/>
                    <a:pt x="2743" y="2248"/>
                  </a:cubicBezTo>
                  <a:cubicBezTo>
                    <a:pt x="2748" y="2249"/>
                    <a:pt x="2748" y="2249"/>
                    <a:pt x="2748" y="2249"/>
                  </a:cubicBezTo>
                  <a:cubicBezTo>
                    <a:pt x="2754" y="2246"/>
                    <a:pt x="2754" y="2246"/>
                    <a:pt x="2754" y="2246"/>
                  </a:cubicBezTo>
                  <a:cubicBezTo>
                    <a:pt x="2755" y="2241"/>
                    <a:pt x="2755" y="2241"/>
                    <a:pt x="2755" y="2241"/>
                  </a:cubicBezTo>
                  <a:cubicBezTo>
                    <a:pt x="2755" y="2241"/>
                    <a:pt x="2756" y="2240"/>
                    <a:pt x="2757" y="2240"/>
                  </a:cubicBezTo>
                  <a:cubicBezTo>
                    <a:pt x="2762" y="2240"/>
                    <a:pt x="2762" y="2240"/>
                    <a:pt x="2762" y="2240"/>
                  </a:cubicBezTo>
                  <a:cubicBezTo>
                    <a:pt x="2764" y="2241"/>
                    <a:pt x="2764" y="2241"/>
                    <a:pt x="2764" y="2241"/>
                  </a:cubicBezTo>
                  <a:cubicBezTo>
                    <a:pt x="2765" y="2242"/>
                    <a:pt x="2765" y="2242"/>
                    <a:pt x="2765" y="2242"/>
                  </a:cubicBezTo>
                  <a:cubicBezTo>
                    <a:pt x="2766" y="2243"/>
                    <a:pt x="2766" y="2243"/>
                    <a:pt x="2766" y="2243"/>
                  </a:cubicBezTo>
                  <a:cubicBezTo>
                    <a:pt x="2766" y="2250"/>
                    <a:pt x="2766" y="2250"/>
                    <a:pt x="2766" y="2250"/>
                  </a:cubicBezTo>
                  <a:cubicBezTo>
                    <a:pt x="2766" y="2250"/>
                    <a:pt x="2766" y="2251"/>
                    <a:pt x="2765" y="2251"/>
                  </a:cubicBezTo>
                  <a:cubicBezTo>
                    <a:pt x="2764" y="2252"/>
                    <a:pt x="2763" y="2251"/>
                    <a:pt x="2763" y="2251"/>
                  </a:cubicBezTo>
                  <a:cubicBezTo>
                    <a:pt x="2761" y="2248"/>
                    <a:pt x="2761" y="2248"/>
                    <a:pt x="2761" y="2248"/>
                  </a:cubicBezTo>
                  <a:cubicBezTo>
                    <a:pt x="2758" y="2249"/>
                    <a:pt x="2758" y="2249"/>
                    <a:pt x="2758" y="2249"/>
                  </a:cubicBezTo>
                  <a:cubicBezTo>
                    <a:pt x="2758" y="2254"/>
                    <a:pt x="2758" y="2254"/>
                    <a:pt x="2758" y="2254"/>
                  </a:cubicBezTo>
                  <a:cubicBezTo>
                    <a:pt x="2758" y="2255"/>
                    <a:pt x="2758" y="2255"/>
                    <a:pt x="2758" y="2255"/>
                  </a:cubicBezTo>
                  <a:cubicBezTo>
                    <a:pt x="2756" y="2255"/>
                    <a:pt x="2756" y="2255"/>
                    <a:pt x="2756" y="2255"/>
                  </a:cubicBezTo>
                  <a:cubicBezTo>
                    <a:pt x="2751" y="2254"/>
                    <a:pt x="2751" y="2254"/>
                    <a:pt x="2751" y="2254"/>
                  </a:cubicBezTo>
                  <a:cubicBezTo>
                    <a:pt x="2748" y="2253"/>
                    <a:pt x="2748" y="2253"/>
                    <a:pt x="2748" y="2253"/>
                  </a:cubicBezTo>
                  <a:cubicBezTo>
                    <a:pt x="2749" y="2256"/>
                    <a:pt x="2749" y="2256"/>
                    <a:pt x="2749" y="2256"/>
                  </a:cubicBezTo>
                  <a:cubicBezTo>
                    <a:pt x="2754" y="2257"/>
                    <a:pt x="2754" y="2257"/>
                    <a:pt x="2754" y="2257"/>
                  </a:cubicBezTo>
                  <a:cubicBezTo>
                    <a:pt x="2755" y="2257"/>
                    <a:pt x="2755" y="2257"/>
                    <a:pt x="2755" y="2257"/>
                  </a:cubicBezTo>
                  <a:cubicBezTo>
                    <a:pt x="2760" y="2259"/>
                    <a:pt x="2760" y="2259"/>
                    <a:pt x="2760" y="2259"/>
                  </a:cubicBezTo>
                  <a:cubicBezTo>
                    <a:pt x="2761" y="2260"/>
                    <a:pt x="2761" y="2260"/>
                    <a:pt x="2761" y="2260"/>
                  </a:cubicBezTo>
                  <a:cubicBezTo>
                    <a:pt x="2766" y="2265"/>
                    <a:pt x="2766" y="2265"/>
                    <a:pt x="2766" y="2265"/>
                  </a:cubicBezTo>
                  <a:cubicBezTo>
                    <a:pt x="2768" y="2267"/>
                    <a:pt x="2768" y="2267"/>
                    <a:pt x="2768" y="2267"/>
                  </a:cubicBezTo>
                  <a:cubicBezTo>
                    <a:pt x="2772" y="2267"/>
                    <a:pt x="2772" y="2267"/>
                    <a:pt x="2772" y="2267"/>
                  </a:cubicBezTo>
                  <a:cubicBezTo>
                    <a:pt x="2778" y="2266"/>
                    <a:pt x="2778" y="2266"/>
                    <a:pt x="2778" y="2266"/>
                  </a:cubicBezTo>
                  <a:cubicBezTo>
                    <a:pt x="2779" y="2266"/>
                    <a:pt x="2779" y="2266"/>
                    <a:pt x="2780" y="2267"/>
                  </a:cubicBezTo>
                  <a:cubicBezTo>
                    <a:pt x="2782" y="2272"/>
                    <a:pt x="2782" y="2272"/>
                    <a:pt x="2782" y="2272"/>
                  </a:cubicBezTo>
                  <a:cubicBezTo>
                    <a:pt x="2787" y="2276"/>
                    <a:pt x="2787" y="2276"/>
                    <a:pt x="2787" y="2276"/>
                  </a:cubicBezTo>
                  <a:cubicBezTo>
                    <a:pt x="2788" y="2276"/>
                    <a:pt x="2788" y="2276"/>
                    <a:pt x="2788" y="2276"/>
                  </a:cubicBezTo>
                  <a:cubicBezTo>
                    <a:pt x="2788" y="2277"/>
                    <a:pt x="2788" y="2277"/>
                    <a:pt x="2788" y="2277"/>
                  </a:cubicBezTo>
                  <a:cubicBezTo>
                    <a:pt x="2788" y="2277"/>
                    <a:pt x="2788" y="2277"/>
                    <a:pt x="2788" y="2277"/>
                  </a:cubicBezTo>
                  <a:cubicBezTo>
                    <a:pt x="2793" y="2282"/>
                    <a:pt x="2793" y="2282"/>
                    <a:pt x="2793" y="2282"/>
                  </a:cubicBezTo>
                  <a:cubicBezTo>
                    <a:pt x="2798" y="2284"/>
                    <a:pt x="2798" y="2284"/>
                    <a:pt x="2798" y="2284"/>
                  </a:cubicBezTo>
                  <a:cubicBezTo>
                    <a:pt x="2799" y="2284"/>
                    <a:pt x="2799" y="2284"/>
                    <a:pt x="2799" y="2284"/>
                  </a:cubicBezTo>
                  <a:cubicBezTo>
                    <a:pt x="2802" y="2290"/>
                    <a:pt x="2802" y="2290"/>
                    <a:pt x="2802" y="2290"/>
                  </a:cubicBezTo>
                  <a:cubicBezTo>
                    <a:pt x="2807" y="2295"/>
                    <a:pt x="2807" y="2295"/>
                    <a:pt x="2807" y="2295"/>
                  </a:cubicBezTo>
                  <a:cubicBezTo>
                    <a:pt x="2808" y="2296"/>
                    <a:pt x="2808" y="2296"/>
                    <a:pt x="2808" y="2296"/>
                  </a:cubicBezTo>
                  <a:cubicBezTo>
                    <a:pt x="2808" y="2302"/>
                    <a:pt x="2808" y="2302"/>
                    <a:pt x="2808" y="2302"/>
                  </a:cubicBezTo>
                  <a:cubicBezTo>
                    <a:pt x="2811" y="2305"/>
                    <a:pt x="2811" y="2305"/>
                    <a:pt x="2811" y="2305"/>
                  </a:cubicBezTo>
                  <a:cubicBezTo>
                    <a:pt x="2816" y="2308"/>
                    <a:pt x="2816" y="2308"/>
                    <a:pt x="2816" y="2308"/>
                  </a:cubicBezTo>
                  <a:cubicBezTo>
                    <a:pt x="2822" y="2308"/>
                    <a:pt x="2822" y="2308"/>
                    <a:pt x="2822" y="2308"/>
                  </a:cubicBezTo>
                  <a:cubicBezTo>
                    <a:pt x="2822" y="2309"/>
                    <a:pt x="2822" y="2309"/>
                    <a:pt x="2822" y="2309"/>
                  </a:cubicBezTo>
                  <a:cubicBezTo>
                    <a:pt x="2828" y="2312"/>
                    <a:pt x="2828" y="2312"/>
                    <a:pt x="2828" y="2312"/>
                  </a:cubicBezTo>
                  <a:cubicBezTo>
                    <a:pt x="2830" y="2313"/>
                    <a:pt x="2830" y="2313"/>
                    <a:pt x="2830" y="2313"/>
                  </a:cubicBezTo>
                  <a:cubicBezTo>
                    <a:pt x="2830" y="2314"/>
                    <a:pt x="2830" y="2314"/>
                    <a:pt x="2830" y="2314"/>
                  </a:cubicBezTo>
                  <a:cubicBezTo>
                    <a:pt x="2833" y="2312"/>
                    <a:pt x="2833" y="2312"/>
                    <a:pt x="2833" y="2312"/>
                  </a:cubicBezTo>
                  <a:cubicBezTo>
                    <a:pt x="2834" y="2312"/>
                    <a:pt x="2834" y="2312"/>
                    <a:pt x="2834" y="2312"/>
                  </a:cubicBezTo>
                  <a:cubicBezTo>
                    <a:pt x="2839" y="2312"/>
                    <a:pt x="2839" y="2312"/>
                    <a:pt x="2839" y="2312"/>
                  </a:cubicBezTo>
                  <a:cubicBezTo>
                    <a:pt x="2840" y="2312"/>
                    <a:pt x="2840" y="2312"/>
                    <a:pt x="2840" y="2312"/>
                  </a:cubicBezTo>
                  <a:cubicBezTo>
                    <a:pt x="2846" y="2313"/>
                    <a:pt x="2846" y="2313"/>
                    <a:pt x="2846" y="2313"/>
                  </a:cubicBezTo>
                  <a:cubicBezTo>
                    <a:pt x="2847" y="2314"/>
                    <a:pt x="2847" y="2314"/>
                    <a:pt x="2847" y="2314"/>
                  </a:cubicBezTo>
                  <a:cubicBezTo>
                    <a:pt x="2848" y="2315"/>
                    <a:pt x="2848" y="2315"/>
                    <a:pt x="2848" y="2315"/>
                  </a:cubicBezTo>
                  <a:cubicBezTo>
                    <a:pt x="2854" y="2317"/>
                    <a:pt x="2854" y="2317"/>
                    <a:pt x="2854" y="2317"/>
                  </a:cubicBezTo>
                  <a:cubicBezTo>
                    <a:pt x="2855" y="2318"/>
                    <a:pt x="2855" y="2318"/>
                    <a:pt x="2855" y="2318"/>
                  </a:cubicBezTo>
                  <a:cubicBezTo>
                    <a:pt x="2855" y="2320"/>
                    <a:pt x="2855" y="2320"/>
                    <a:pt x="2855" y="2320"/>
                  </a:cubicBezTo>
                  <a:cubicBezTo>
                    <a:pt x="2853" y="2325"/>
                    <a:pt x="2853" y="2325"/>
                    <a:pt x="2853" y="2325"/>
                  </a:cubicBezTo>
                  <a:cubicBezTo>
                    <a:pt x="2853" y="2326"/>
                    <a:pt x="2853" y="2326"/>
                    <a:pt x="2853" y="2326"/>
                  </a:cubicBezTo>
                  <a:cubicBezTo>
                    <a:pt x="2853" y="2326"/>
                    <a:pt x="2853" y="2326"/>
                    <a:pt x="2853" y="2326"/>
                  </a:cubicBezTo>
                  <a:cubicBezTo>
                    <a:pt x="2855" y="2331"/>
                    <a:pt x="2855" y="2331"/>
                    <a:pt x="2855" y="2331"/>
                  </a:cubicBezTo>
                  <a:cubicBezTo>
                    <a:pt x="2855" y="2332"/>
                    <a:pt x="2855" y="2332"/>
                    <a:pt x="2855" y="2332"/>
                  </a:cubicBezTo>
                  <a:cubicBezTo>
                    <a:pt x="2854" y="2337"/>
                    <a:pt x="2854" y="2337"/>
                    <a:pt x="2854" y="2337"/>
                  </a:cubicBezTo>
                  <a:cubicBezTo>
                    <a:pt x="2858" y="2339"/>
                    <a:pt x="2858" y="2339"/>
                    <a:pt x="2858" y="2339"/>
                  </a:cubicBezTo>
                  <a:cubicBezTo>
                    <a:pt x="2858" y="2339"/>
                    <a:pt x="2859" y="2340"/>
                    <a:pt x="2858" y="2341"/>
                  </a:cubicBezTo>
                  <a:cubicBezTo>
                    <a:pt x="2856" y="2347"/>
                    <a:pt x="2856" y="2347"/>
                    <a:pt x="2856" y="2347"/>
                  </a:cubicBezTo>
                  <a:cubicBezTo>
                    <a:pt x="2855" y="2348"/>
                    <a:pt x="2855" y="2348"/>
                    <a:pt x="2855" y="2348"/>
                  </a:cubicBezTo>
                  <a:cubicBezTo>
                    <a:pt x="2850" y="2350"/>
                    <a:pt x="2850" y="2350"/>
                    <a:pt x="2850" y="2350"/>
                  </a:cubicBezTo>
                  <a:cubicBezTo>
                    <a:pt x="2850" y="2350"/>
                    <a:pt x="2850" y="2350"/>
                    <a:pt x="2850" y="2350"/>
                  </a:cubicBezTo>
                  <a:cubicBezTo>
                    <a:pt x="2848" y="2351"/>
                    <a:pt x="2848" y="2351"/>
                    <a:pt x="2848" y="2351"/>
                  </a:cubicBezTo>
                  <a:cubicBezTo>
                    <a:pt x="2850" y="2352"/>
                    <a:pt x="2850" y="2352"/>
                    <a:pt x="2850" y="2352"/>
                  </a:cubicBezTo>
                  <a:cubicBezTo>
                    <a:pt x="2851" y="2354"/>
                    <a:pt x="2851" y="2354"/>
                    <a:pt x="2851" y="2354"/>
                  </a:cubicBezTo>
                  <a:cubicBezTo>
                    <a:pt x="2851" y="2360"/>
                    <a:pt x="2851" y="2360"/>
                    <a:pt x="2851" y="2360"/>
                  </a:cubicBezTo>
                  <a:cubicBezTo>
                    <a:pt x="2851" y="2360"/>
                    <a:pt x="2851" y="2360"/>
                    <a:pt x="2851" y="2360"/>
                  </a:cubicBezTo>
                  <a:cubicBezTo>
                    <a:pt x="2848" y="2367"/>
                    <a:pt x="2848" y="2367"/>
                    <a:pt x="2848" y="2367"/>
                  </a:cubicBezTo>
                  <a:cubicBezTo>
                    <a:pt x="2847" y="2367"/>
                    <a:pt x="2847" y="2367"/>
                    <a:pt x="2847" y="2367"/>
                  </a:cubicBezTo>
                  <a:cubicBezTo>
                    <a:pt x="2843" y="2372"/>
                    <a:pt x="2843" y="2372"/>
                    <a:pt x="2843" y="2372"/>
                  </a:cubicBezTo>
                  <a:cubicBezTo>
                    <a:pt x="2845" y="2376"/>
                    <a:pt x="2845" y="2376"/>
                    <a:pt x="2845" y="2376"/>
                  </a:cubicBezTo>
                  <a:cubicBezTo>
                    <a:pt x="2848" y="2382"/>
                    <a:pt x="2848" y="2382"/>
                    <a:pt x="2848" y="2382"/>
                  </a:cubicBezTo>
                  <a:cubicBezTo>
                    <a:pt x="2853" y="2383"/>
                    <a:pt x="2853" y="2383"/>
                    <a:pt x="2853" y="2383"/>
                  </a:cubicBezTo>
                  <a:cubicBezTo>
                    <a:pt x="2855" y="2384"/>
                    <a:pt x="2855" y="2384"/>
                    <a:pt x="2855" y="2384"/>
                  </a:cubicBezTo>
                  <a:cubicBezTo>
                    <a:pt x="2856" y="2391"/>
                    <a:pt x="2856" y="2391"/>
                    <a:pt x="2856" y="2391"/>
                  </a:cubicBezTo>
                  <a:cubicBezTo>
                    <a:pt x="2856" y="2392"/>
                    <a:pt x="2856" y="2392"/>
                    <a:pt x="2856" y="2392"/>
                  </a:cubicBezTo>
                  <a:cubicBezTo>
                    <a:pt x="2851" y="2400"/>
                    <a:pt x="2854" y="2411"/>
                    <a:pt x="2853" y="2419"/>
                  </a:cubicBezTo>
                  <a:cubicBezTo>
                    <a:pt x="2854" y="2419"/>
                    <a:pt x="2854" y="2419"/>
                    <a:pt x="2854" y="2419"/>
                  </a:cubicBezTo>
                  <a:cubicBezTo>
                    <a:pt x="2855" y="2420"/>
                    <a:pt x="2855" y="2420"/>
                    <a:pt x="2855" y="2420"/>
                  </a:cubicBezTo>
                  <a:cubicBezTo>
                    <a:pt x="2856" y="2421"/>
                    <a:pt x="2856" y="2421"/>
                    <a:pt x="2856" y="2421"/>
                  </a:cubicBezTo>
                  <a:cubicBezTo>
                    <a:pt x="2856" y="2421"/>
                    <a:pt x="2856" y="2421"/>
                    <a:pt x="2856" y="2421"/>
                  </a:cubicBezTo>
                  <a:cubicBezTo>
                    <a:pt x="2856" y="2420"/>
                    <a:pt x="2857" y="2420"/>
                    <a:pt x="2857" y="2420"/>
                  </a:cubicBezTo>
                  <a:cubicBezTo>
                    <a:pt x="2858" y="2420"/>
                    <a:pt x="2859" y="2420"/>
                    <a:pt x="2859" y="2421"/>
                  </a:cubicBezTo>
                  <a:cubicBezTo>
                    <a:pt x="2862" y="2426"/>
                    <a:pt x="2862" y="2426"/>
                    <a:pt x="2862" y="2426"/>
                  </a:cubicBezTo>
                  <a:cubicBezTo>
                    <a:pt x="2862" y="2427"/>
                    <a:pt x="2862" y="2427"/>
                    <a:pt x="2862" y="2427"/>
                  </a:cubicBezTo>
                  <a:cubicBezTo>
                    <a:pt x="2862" y="2433"/>
                    <a:pt x="2862" y="2433"/>
                    <a:pt x="2862" y="2433"/>
                  </a:cubicBezTo>
                  <a:cubicBezTo>
                    <a:pt x="2862" y="2435"/>
                    <a:pt x="2862" y="2435"/>
                    <a:pt x="2862" y="2435"/>
                  </a:cubicBezTo>
                  <a:cubicBezTo>
                    <a:pt x="2856" y="2438"/>
                    <a:pt x="2856" y="2438"/>
                    <a:pt x="2856" y="2438"/>
                  </a:cubicBezTo>
                  <a:cubicBezTo>
                    <a:pt x="2854" y="2440"/>
                    <a:pt x="2854" y="2440"/>
                    <a:pt x="2854" y="2440"/>
                  </a:cubicBezTo>
                  <a:cubicBezTo>
                    <a:pt x="2853" y="2440"/>
                    <a:pt x="2853" y="2440"/>
                    <a:pt x="2853" y="2440"/>
                  </a:cubicBezTo>
                  <a:cubicBezTo>
                    <a:pt x="2853" y="2445"/>
                    <a:pt x="2853" y="2445"/>
                    <a:pt x="2853" y="2445"/>
                  </a:cubicBezTo>
                  <a:cubicBezTo>
                    <a:pt x="2853" y="2446"/>
                    <a:pt x="2853" y="2446"/>
                    <a:pt x="2853" y="2446"/>
                  </a:cubicBezTo>
                  <a:cubicBezTo>
                    <a:pt x="2850" y="2452"/>
                    <a:pt x="2850" y="2452"/>
                    <a:pt x="2850" y="2452"/>
                  </a:cubicBezTo>
                  <a:cubicBezTo>
                    <a:pt x="2851" y="2457"/>
                    <a:pt x="2851" y="2457"/>
                    <a:pt x="2851" y="2457"/>
                  </a:cubicBezTo>
                  <a:cubicBezTo>
                    <a:pt x="2851" y="2458"/>
                    <a:pt x="2851" y="2458"/>
                    <a:pt x="2851" y="2458"/>
                  </a:cubicBezTo>
                  <a:cubicBezTo>
                    <a:pt x="2850" y="2463"/>
                    <a:pt x="2850" y="2463"/>
                    <a:pt x="2850" y="2463"/>
                  </a:cubicBezTo>
                  <a:cubicBezTo>
                    <a:pt x="2850" y="2464"/>
                    <a:pt x="2850" y="2464"/>
                    <a:pt x="2850" y="2464"/>
                  </a:cubicBezTo>
                  <a:cubicBezTo>
                    <a:pt x="2848" y="2468"/>
                    <a:pt x="2848" y="2468"/>
                    <a:pt x="2848" y="2468"/>
                  </a:cubicBezTo>
                  <a:cubicBezTo>
                    <a:pt x="2859" y="2482"/>
                    <a:pt x="2862" y="2469"/>
                    <a:pt x="2864" y="2482"/>
                  </a:cubicBezTo>
                  <a:cubicBezTo>
                    <a:pt x="2864" y="2483"/>
                    <a:pt x="2863" y="2484"/>
                    <a:pt x="2863" y="2484"/>
                  </a:cubicBezTo>
                  <a:cubicBezTo>
                    <a:pt x="2860" y="2486"/>
                    <a:pt x="2860" y="2486"/>
                    <a:pt x="2860" y="2486"/>
                  </a:cubicBezTo>
                  <a:cubicBezTo>
                    <a:pt x="2863" y="2488"/>
                    <a:pt x="2863" y="2488"/>
                    <a:pt x="2863" y="2488"/>
                  </a:cubicBezTo>
                  <a:cubicBezTo>
                    <a:pt x="2863" y="2488"/>
                    <a:pt x="2863" y="2488"/>
                    <a:pt x="2863" y="2488"/>
                  </a:cubicBezTo>
                  <a:cubicBezTo>
                    <a:pt x="2867" y="2494"/>
                    <a:pt x="2867" y="2494"/>
                    <a:pt x="2867" y="2494"/>
                  </a:cubicBezTo>
                  <a:cubicBezTo>
                    <a:pt x="2868" y="2495"/>
                    <a:pt x="2868" y="2495"/>
                    <a:pt x="2868" y="2495"/>
                  </a:cubicBezTo>
                  <a:cubicBezTo>
                    <a:pt x="2868" y="2501"/>
                    <a:pt x="2868" y="2501"/>
                    <a:pt x="2868" y="2501"/>
                  </a:cubicBezTo>
                  <a:cubicBezTo>
                    <a:pt x="2868" y="2501"/>
                    <a:pt x="2868" y="2501"/>
                    <a:pt x="2868" y="2501"/>
                  </a:cubicBezTo>
                  <a:cubicBezTo>
                    <a:pt x="2867" y="2507"/>
                    <a:pt x="2867" y="2507"/>
                    <a:pt x="2867" y="2507"/>
                  </a:cubicBezTo>
                  <a:cubicBezTo>
                    <a:pt x="2866" y="2508"/>
                    <a:pt x="2866" y="2508"/>
                    <a:pt x="2866" y="2508"/>
                  </a:cubicBezTo>
                  <a:cubicBezTo>
                    <a:pt x="2865" y="2509"/>
                    <a:pt x="2865" y="2509"/>
                    <a:pt x="2865" y="2509"/>
                  </a:cubicBezTo>
                  <a:cubicBezTo>
                    <a:pt x="2864" y="2509"/>
                    <a:pt x="2863" y="2509"/>
                    <a:pt x="2862" y="2509"/>
                  </a:cubicBezTo>
                  <a:cubicBezTo>
                    <a:pt x="2858" y="2504"/>
                    <a:pt x="2858" y="2504"/>
                    <a:pt x="2858" y="2504"/>
                  </a:cubicBezTo>
                  <a:cubicBezTo>
                    <a:pt x="2853" y="2499"/>
                    <a:pt x="2853" y="2499"/>
                    <a:pt x="2853" y="2499"/>
                  </a:cubicBezTo>
                  <a:cubicBezTo>
                    <a:pt x="2852" y="2499"/>
                    <a:pt x="2852" y="2499"/>
                    <a:pt x="2852" y="2499"/>
                  </a:cubicBezTo>
                  <a:cubicBezTo>
                    <a:pt x="2867" y="2519"/>
                    <a:pt x="2860" y="2516"/>
                    <a:pt x="2884" y="2526"/>
                  </a:cubicBezTo>
                  <a:cubicBezTo>
                    <a:pt x="2891" y="2528"/>
                    <a:pt x="2891" y="2528"/>
                    <a:pt x="2891" y="2528"/>
                  </a:cubicBezTo>
                  <a:cubicBezTo>
                    <a:pt x="2891" y="2528"/>
                    <a:pt x="2891" y="2528"/>
                    <a:pt x="2891" y="2528"/>
                  </a:cubicBezTo>
                  <a:cubicBezTo>
                    <a:pt x="2896" y="2531"/>
                    <a:pt x="2896" y="2531"/>
                    <a:pt x="2896" y="2531"/>
                  </a:cubicBezTo>
                  <a:cubicBezTo>
                    <a:pt x="2896" y="2531"/>
                    <a:pt x="2896" y="2531"/>
                    <a:pt x="2896" y="2531"/>
                  </a:cubicBezTo>
                  <a:cubicBezTo>
                    <a:pt x="2903" y="2534"/>
                    <a:pt x="2903" y="2534"/>
                    <a:pt x="2903" y="2534"/>
                  </a:cubicBezTo>
                  <a:cubicBezTo>
                    <a:pt x="2908" y="2536"/>
                    <a:pt x="2908" y="2536"/>
                    <a:pt x="2908" y="2536"/>
                  </a:cubicBezTo>
                  <a:cubicBezTo>
                    <a:pt x="2909" y="2536"/>
                    <a:pt x="2909" y="2536"/>
                    <a:pt x="2909" y="2536"/>
                  </a:cubicBezTo>
                  <a:cubicBezTo>
                    <a:pt x="2910" y="2536"/>
                    <a:pt x="2910" y="2536"/>
                    <a:pt x="2910" y="2536"/>
                  </a:cubicBezTo>
                  <a:cubicBezTo>
                    <a:pt x="2914" y="2542"/>
                    <a:pt x="2914" y="2542"/>
                    <a:pt x="2914" y="2542"/>
                  </a:cubicBezTo>
                  <a:cubicBezTo>
                    <a:pt x="2915" y="2542"/>
                    <a:pt x="2915" y="2542"/>
                    <a:pt x="2915" y="2542"/>
                  </a:cubicBezTo>
                  <a:cubicBezTo>
                    <a:pt x="2916" y="2544"/>
                    <a:pt x="2916" y="2544"/>
                    <a:pt x="2916" y="2544"/>
                  </a:cubicBezTo>
                  <a:cubicBezTo>
                    <a:pt x="2920" y="2549"/>
                    <a:pt x="2920" y="2549"/>
                    <a:pt x="2920" y="2549"/>
                  </a:cubicBezTo>
                  <a:cubicBezTo>
                    <a:pt x="2920" y="2550"/>
                    <a:pt x="2920" y="2550"/>
                    <a:pt x="2920" y="2550"/>
                  </a:cubicBezTo>
                  <a:cubicBezTo>
                    <a:pt x="2922" y="2555"/>
                    <a:pt x="2922" y="2555"/>
                    <a:pt x="2922" y="2555"/>
                  </a:cubicBezTo>
                  <a:cubicBezTo>
                    <a:pt x="2927" y="2557"/>
                    <a:pt x="2927" y="2557"/>
                    <a:pt x="2927" y="2557"/>
                  </a:cubicBezTo>
                  <a:cubicBezTo>
                    <a:pt x="2927" y="2557"/>
                    <a:pt x="2927" y="2557"/>
                    <a:pt x="2927" y="2557"/>
                  </a:cubicBezTo>
                  <a:cubicBezTo>
                    <a:pt x="2929" y="2559"/>
                    <a:pt x="2929" y="2559"/>
                    <a:pt x="2929" y="2559"/>
                  </a:cubicBezTo>
                  <a:cubicBezTo>
                    <a:pt x="2930" y="2561"/>
                    <a:pt x="2930" y="2561"/>
                    <a:pt x="2930" y="2561"/>
                  </a:cubicBezTo>
                  <a:cubicBezTo>
                    <a:pt x="2929" y="2566"/>
                    <a:pt x="2929" y="2566"/>
                    <a:pt x="2929" y="2566"/>
                  </a:cubicBezTo>
                  <a:cubicBezTo>
                    <a:pt x="2929" y="2568"/>
                    <a:pt x="2929" y="2568"/>
                    <a:pt x="2929" y="2568"/>
                  </a:cubicBezTo>
                  <a:cubicBezTo>
                    <a:pt x="2929" y="2568"/>
                    <a:pt x="2929" y="2568"/>
                    <a:pt x="2929" y="2568"/>
                  </a:cubicBezTo>
                  <a:cubicBezTo>
                    <a:pt x="2929" y="2569"/>
                    <a:pt x="2929" y="2569"/>
                    <a:pt x="2929" y="2569"/>
                  </a:cubicBezTo>
                  <a:cubicBezTo>
                    <a:pt x="2930" y="2575"/>
                    <a:pt x="2930" y="2575"/>
                    <a:pt x="2930" y="2575"/>
                  </a:cubicBezTo>
                  <a:cubicBezTo>
                    <a:pt x="2931" y="2579"/>
                    <a:pt x="2931" y="2579"/>
                    <a:pt x="2931" y="2579"/>
                  </a:cubicBezTo>
                  <a:cubicBezTo>
                    <a:pt x="2932" y="2579"/>
                    <a:pt x="2932" y="2579"/>
                    <a:pt x="2932" y="2579"/>
                  </a:cubicBezTo>
                  <a:cubicBezTo>
                    <a:pt x="2932" y="2580"/>
                    <a:pt x="2932" y="2580"/>
                    <a:pt x="2932" y="2580"/>
                  </a:cubicBezTo>
                  <a:cubicBezTo>
                    <a:pt x="2933" y="2580"/>
                    <a:pt x="2933" y="2580"/>
                    <a:pt x="2933" y="2580"/>
                  </a:cubicBezTo>
                  <a:cubicBezTo>
                    <a:pt x="2934" y="2580"/>
                    <a:pt x="2935" y="2580"/>
                    <a:pt x="2937" y="2580"/>
                  </a:cubicBezTo>
                  <a:cubicBezTo>
                    <a:pt x="2938" y="2581"/>
                    <a:pt x="2938" y="2581"/>
                    <a:pt x="2938" y="2581"/>
                  </a:cubicBezTo>
                  <a:cubicBezTo>
                    <a:pt x="2939" y="2581"/>
                    <a:pt x="2939" y="2581"/>
                    <a:pt x="2939" y="2581"/>
                  </a:cubicBezTo>
                  <a:cubicBezTo>
                    <a:pt x="2944" y="2584"/>
                    <a:pt x="2944" y="2584"/>
                    <a:pt x="2944" y="2584"/>
                  </a:cubicBezTo>
                  <a:cubicBezTo>
                    <a:pt x="2945" y="2584"/>
                    <a:pt x="2945" y="2584"/>
                    <a:pt x="2945" y="2584"/>
                  </a:cubicBezTo>
                  <a:cubicBezTo>
                    <a:pt x="2950" y="2586"/>
                    <a:pt x="2950" y="2586"/>
                    <a:pt x="2950" y="2586"/>
                  </a:cubicBezTo>
                  <a:cubicBezTo>
                    <a:pt x="2951" y="2587"/>
                    <a:pt x="2951" y="2587"/>
                    <a:pt x="2951" y="2588"/>
                  </a:cubicBezTo>
                  <a:cubicBezTo>
                    <a:pt x="2950" y="2594"/>
                    <a:pt x="2950" y="2594"/>
                    <a:pt x="2950" y="2594"/>
                  </a:cubicBezTo>
                  <a:cubicBezTo>
                    <a:pt x="2950" y="2599"/>
                    <a:pt x="2950" y="2599"/>
                    <a:pt x="2950" y="2599"/>
                  </a:cubicBezTo>
                  <a:cubicBezTo>
                    <a:pt x="2955" y="2602"/>
                    <a:pt x="2955" y="2602"/>
                    <a:pt x="2955" y="2602"/>
                  </a:cubicBezTo>
                  <a:cubicBezTo>
                    <a:pt x="2956" y="2602"/>
                    <a:pt x="2956" y="2602"/>
                    <a:pt x="2956" y="2602"/>
                  </a:cubicBezTo>
                  <a:cubicBezTo>
                    <a:pt x="2959" y="2609"/>
                    <a:pt x="2959" y="2609"/>
                    <a:pt x="2959" y="2609"/>
                  </a:cubicBezTo>
                  <a:cubicBezTo>
                    <a:pt x="2959" y="2609"/>
                    <a:pt x="2959" y="2609"/>
                    <a:pt x="2959" y="2609"/>
                  </a:cubicBezTo>
                  <a:cubicBezTo>
                    <a:pt x="2960" y="2614"/>
                    <a:pt x="2960" y="2614"/>
                    <a:pt x="2960" y="2614"/>
                  </a:cubicBezTo>
                  <a:cubicBezTo>
                    <a:pt x="2965" y="2618"/>
                    <a:pt x="2965" y="2618"/>
                    <a:pt x="2965" y="2618"/>
                  </a:cubicBezTo>
                  <a:cubicBezTo>
                    <a:pt x="2966" y="2618"/>
                    <a:pt x="2966" y="2618"/>
                    <a:pt x="2966" y="2618"/>
                  </a:cubicBezTo>
                  <a:cubicBezTo>
                    <a:pt x="2969" y="2624"/>
                    <a:pt x="2969" y="2624"/>
                    <a:pt x="2969" y="2624"/>
                  </a:cubicBezTo>
                  <a:cubicBezTo>
                    <a:pt x="2973" y="2625"/>
                    <a:pt x="2973" y="2625"/>
                    <a:pt x="2973" y="2625"/>
                  </a:cubicBezTo>
                  <a:cubicBezTo>
                    <a:pt x="2979" y="2625"/>
                    <a:pt x="2979" y="2625"/>
                    <a:pt x="2979" y="2625"/>
                  </a:cubicBezTo>
                  <a:cubicBezTo>
                    <a:pt x="2980" y="2625"/>
                    <a:pt x="2980" y="2625"/>
                    <a:pt x="2980" y="2625"/>
                  </a:cubicBezTo>
                  <a:cubicBezTo>
                    <a:pt x="2985" y="2629"/>
                    <a:pt x="2985" y="2629"/>
                    <a:pt x="2985" y="2629"/>
                  </a:cubicBezTo>
                  <a:cubicBezTo>
                    <a:pt x="2986" y="2629"/>
                    <a:pt x="2986" y="2629"/>
                    <a:pt x="2986" y="2629"/>
                  </a:cubicBezTo>
                  <a:cubicBezTo>
                    <a:pt x="2991" y="2635"/>
                    <a:pt x="2991" y="2635"/>
                    <a:pt x="2991" y="2635"/>
                  </a:cubicBezTo>
                  <a:cubicBezTo>
                    <a:pt x="2997" y="2639"/>
                    <a:pt x="2997" y="2639"/>
                    <a:pt x="2997" y="2639"/>
                  </a:cubicBezTo>
                  <a:cubicBezTo>
                    <a:pt x="2997" y="2640"/>
                    <a:pt x="2997" y="2640"/>
                    <a:pt x="2997" y="2640"/>
                  </a:cubicBezTo>
                  <a:cubicBezTo>
                    <a:pt x="3002" y="2644"/>
                    <a:pt x="3002" y="2644"/>
                    <a:pt x="3002" y="2644"/>
                  </a:cubicBezTo>
                  <a:cubicBezTo>
                    <a:pt x="3007" y="2647"/>
                    <a:pt x="3007" y="2647"/>
                    <a:pt x="3007" y="2647"/>
                  </a:cubicBezTo>
                  <a:cubicBezTo>
                    <a:pt x="3008" y="2647"/>
                    <a:pt x="3008" y="2647"/>
                    <a:pt x="3008" y="2647"/>
                  </a:cubicBezTo>
                  <a:cubicBezTo>
                    <a:pt x="3013" y="2653"/>
                    <a:pt x="3013" y="2653"/>
                    <a:pt x="3013" y="2653"/>
                  </a:cubicBezTo>
                  <a:cubicBezTo>
                    <a:pt x="3013" y="2654"/>
                    <a:pt x="3013" y="2654"/>
                    <a:pt x="3013" y="2654"/>
                  </a:cubicBezTo>
                  <a:cubicBezTo>
                    <a:pt x="3014" y="2658"/>
                    <a:pt x="3014" y="2658"/>
                    <a:pt x="3014" y="2658"/>
                  </a:cubicBezTo>
                  <a:cubicBezTo>
                    <a:pt x="3018" y="2661"/>
                    <a:pt x="3018" y="2661"/>
                    <a:pt x="3018" y="2661"/>
                  </a:cubicBezTo>
                  <a:cubicBezTo>
                    <a:pt x="3021" y="2660"/>
                    <a:pt x="3021" y="2660"/>
                    <a:pt x="3021" y="2660"/>
                  </a:cubicBezTo>
                  <a:cubicBezTo>
                    <a:pt x="3016" y="2655"/>
                    <a:pt x="3016" y="2655"/>
                    <a:pt x="3016" y="2655"/>
                  </a:cubicBezTo>
                  <a:cubicBezTo>
                    <a:pt x="3016" y="2653"/>
                    <a:pt x="3016" y="2653"/>
                    <a:pt x="3016" y="2653"/>
                  </a:cubicBezTo>
                  <a:cubicBezTo>
                    <a:pt x="3017" y="2647"/>
                    <a:pt x="3017" y="2647"/>
                    <a:pt x="3017" y="2647"/>
                  </a:cubicBezTo>
                  <a:cubicBezTo>
                    <a:pt x="3017" y="2647"/>
                    <a:pt x="3017" y="2647"/>
                    <a:pt x="3017" y="2647"/>
                  </a:cubicBezTo>
                  <a:cubicBezTo>
                    <a:pt x="3020" y="2641"/>
                    <a:pt x="3020" y="2641"/>
                    <a:pt x="3020" y="2641"/>
                  </a:cubicBezTo>
                  <a:cubicBezTo>
                    <a:pt x="3021" y="2640"/>
                    <a:pt x="3021" y="2640"/>
                    <a:pt x="3021" y="2640"/>
                  </a:cubicBezTo>
                  <a:cubicBezTo>
                    <a:pt x="3023" y="2641"/>
                    <a:pt x="3023" y="2641"/>
                    <a:pt x="3023" y="2641"/>
                  </a:cubicBezTo>
                  <a:cubicBezTo>
                    <a:pt x="3025" y="2645"/>
                    <a:pt x="3025" y="2645"/>
                    <a:pt x="3025" y="2645"/>
                  </a:cubicBezTo>
                  <a:cubicBezTo>
                    <a:pt x="3026" y="2648"/>
                    <a:pt x="3026" y="2648"/>
                    <a:pt x="3026" y="2648"/>
                  </a:cubicBezTo>
                  <a:cubicBezTo>
                    <a:pt x="3027" y="2645"/>
                    <a:pt x="3027" y="2645"/>
                    <a:pt x="3027" y="2645"/>
                  </a:cubicBezTo>
                  <a:cubicBezTo>
                    <a:pt x="3029" y="2644"/>
                    <a:pt x="3029" y="2644"/>
                    <a:pt x="3029" y="2644"/>
                  </a:cubicBezTo>
                  <a:cubicBezTo>
                    <a:pt x="3030" y="2644"/>
                    <a:pt x="3030" y="2644"/>
                    <a:pt x="3030" y="2644"/>
                  </a:cubicBezTo>
                  <a:cubicBezTo>
                    <a:pt x="3035" y="2648"/>
                    <a:pt x="3035" y="2648"/>
                    <a:pt x="3035" y="2648"/>
                  </a:cubicBezTo>
                  <a:cubicBezTo>
                    <a:pt x="3040" y="2651"/>
                    <a:pt x="3040" y="2651"/>
                    <a:pt x="3040" y="2651"/>
                  </a:cubicBezTo>
                  <a:cubicBezTo>
                    <a:pt x="3045" y="2646"/>
                    <a:pt x="3045" y="2646"/>
                    <a:pt x="3045" y="2646"/>
                  </a:cubicBezTo>
                  <a:cubicBezTo>
                    <a:pt x="3046" y="2646"/>
                    <a:pt x="3046" y="2646"/>
                    <a:pt x="3046" y="2646"/>
                  </a:cubicBezTo>
                  <a:cubicBezTo>
                    <a:pt x="3052" y="2645"/>
                    <a:pt x="3052" y="2645"/>
                    <a:pt x="3052" y="2645"/>
                  </a:cubicBezTo>
                  <a:cubicBezTo>
                    <a:pt x="3053" y="2645"/>
                    <a:pt x="3053" y="2646"/>
                    <a:pt x="3054" y="2646"/>
                  </a:cubicBezTo>
                  <a:cubicBezTo>
                    <a:pt x="3054" y="2647"/>
                    <a:pt x="3054" y="2647"/>
                    <a:pt x="3054" y="2647"/>
                  </a:cubicBezTo>
                  <a:cubicBezTo>
                    <a:pt x="3059" y="2653"/>
                    <a:pt x="3059" y="2653"/>
                    <a:pt x="3059" y="2653"/>
                  </a:cubicBezTo>
                  <a:cubicBezTo>
                    <a:pt x="3060" y="2654"/>
                    <a:pt x="3060" y="2654"/>
                    <a:pt x="3060" y="2654"/>
                  </a:cubicBezTo>
                  <a:cubicBezTo>
                    <a:pt x="3058" y="2659"/>
                    <a:pt x="3058" y="2659"/>
                    <a:pt x="3058" y="2659"/>
                  </a:cubicBezTo>
                  <a:cubicBezTo>
                    <a:pt x="3060" y="2664"/>
                    <a:pt x="3060" y="2664"/>
                    <a:pt x="3060" y="2664"/>
                  </a:cubicBezTo>
                  <a:cubicBezTo>
                    <a:pt x="3060" y="2666"/>
                    <a:pt x="3060" y="2666"/>
                    <a:pt x="3060" y="2666"/>
                  </a:cubicBezTo>
                  <a:cubicBezTo>
                    <a:pt x="3058" y="2667"/>
                    <a:pt x="3058" y="2667"/>
                    <a:pt x="3058" y="2667"/>
                  </a:cubicBezTo>
                  <a:cubicBezTo>
                    <a:pt x="3054" y="2665"/>
                    <a:pt x="3054" y="2665"/>
                    <a:pt x="3054" y="2665"/>
                  </a:cubicBezTo>
                  <a:cubicBezTo>
                    <a:pt x="3053" y="2670"/>
                    <a:pt x="3053" y="2670"/>
                    <a:pt x="3053" y="2670"/>
                  </a:cubicBezTo>
                  <a:cubicBezTo>
                    <a:pt x="3051" y="2671"/>
                    <a:pt x="3051" y="2671"/>
                    <a:pt x="3051" y="2671"/>
                  </a:cubicBezTo>
                  <a:cubicBezTo>
                    <a:pt x="3050" y="2670"/>
                    <a:pt x="3050" y="2670"/>
                    <a:pt x="3050" y="2670"/>
                  </a:cubicBezTo>
                  <a:cubicBezTo>
                    <a:pt x="3044" y="2667"/>
                    <a:pt x="3044" y="2667"/>
                    <a:pt x="3044" y="2667"/>
                  </a:cubicBezTo>
                  <a:cubicBezTo>
                    <a:pt x="3044" y="2665"/>
                    <a:pt x="3044" y="2665"/>
                    <a:pt x="3044" y="2665"/>
                  </a:cubicBezTo>
                  <a:cubicBezTo>
                    <a:pt x="3044" y="2664"/>
                    <a:pt x="3044" y="2664"/>
                    <a:pt x="3044" y="2664"/>
                  </a:cubicBezTo>
                  <a:cubicBezTo>
                    <a:pt x="3040" y="2663"/>
                    <a:pt x="3040" y="2663"/>
                    <a:pt x="3040" y="2663"/>
                  </a:cubicBezTo>
                  <a:cubicBezTo>
                    <a:pt x="3035" y="2665"/>
                    <a:pt x="3035" y="2665"/>
                    <a:pt x="3035" y="2665"/>
                  </a:cubicBezTo>
                  <a:cubicBezTo>
                    <a:pt x="3033" y="2665"/>
                    <a:pt x="3033" y="2665"/>
                    <a:pt x="3033" y="2665"/>
                  </a:cubicBezTo>
                  <a:cubicBezTo>
                    <a:pt x="3029" y="2663"/>
                    <a:pt x="3029" y="2663"/>
                    <a:pt x="3029" y="2663"/>
                  </a:cubicBezTo>
                  <a:cubicBezTo>
                    <a:pt x="3027" y="2667"/>
                    <a:pt x="3027" y="2667"/>
                    <a:pt x="3027" y="2667"/>
                  </a:cubicBezTo>
                  <a:cubicBezTo>
                    <a:pt x="3026" y="2667"/>
                    <a:pt x="3024" y="2667"/>
                    <a:pt x="3023" y="2666"/>
                  </a:cubicBezTo>
                  <a:cubicBezTo>
                    <a:pt x="3019" y="2664"/>
                    <a:pt x="3019" y="2664"/>
                    <a:pt x="3019" y="2664"/>
                  </a:cubicBezTo>
                  <a:cubicBezTo>
                    <a:pt x="3021" y="2670"/>
                    <a:pt x="3021" y="2670"/>
                    <a:pt x="3021" y="2670"/>
                  </a:cubicBezTo>
                  <a:cubicBezTo>
                    <a:pt x="3021" y="2671"/>
                    <a:pt x="3021" y="2671"/>
                    <a:pt x="3021" y="2671"/>
                  </a:cubicBezTo>
                  <a:cubicBezTo>
                    <a:pt x="3021" y="2676"/>
                    <a:pt x="3021" y="2676"/>
                    <a:pt x="3021" y="2676"/>
                  </a:cubicBezTo>
                  <a:cubicBezTo>
                    <a:pt x="3021" y="2677"/>
                    <a:pt x="3021" y="2677"/>
                    <a:pt x="3021" y="2677"/>
                  </a:cubicBezTo>
                  <a:cubicBezTo>
                    <a:pt x="3020" y="2681"/>
                    <a:pt x="3020" y="2681"/>
                    <a:pt x="3020" y="2681"/>
                  </a:cubicBezTo>
                  <a:cubicBezTo>
                    <a:pt x="3024" y="2686"/>
                    <a:pt x="3024" y="2686"/>
                    <a:pt x="3024" y="2686"/>
                  </a:cubicBezTo>
                  <a:cubicBezTo>
                    <a:pt x="3028" y="2682"/>
                    <a:pt x="3028" y="2682"/>
                    <a:pt x="3028" y="2682"/>
                  </a:cubicBezTo>
                  <a:cubicBezTo>
                    <a:pt x="3030" y="2682"/>
                    <a:pt x="3030" y="2682"/>
                    <a:pt x="3030" y="2682"/>
                  </a:cubicBezTo>
                  <a:cubicBezTo>
                    <a:pt x="3035" y="2685"/>
                    <a:pt x="3035" y="2685"/>
                    <a:pt x="3035" y="2685"/>
                  </a:cubicBezTo>
                  <a:cubicBezTo>
                    <a:pt x="3036" y="2686"/>
                    <a:pt x="3036" y="2686"/>
                    <a:pt x="3036" y="2686"/>
                  </a:cubicBezTo>
                  <a:cubicBezTo>
                    <a:pt x="3038" y="2691"/>
                    <a:pt x="3038" y="2691"/>
                    <a:pt x="3038" y="2691"/>
                  </a:cubicBezTo>
                  <a:cubicBezTo>
                    <a:pt x="3043" y="2695"/>
                    <a:pt x="3043" y="2695"/>
                    <a:pt x="3043" y="2695"/>
                  </a:cubicBezTo>
                  <a:cubicBezTo>
                    <a:pt x="3044" y="2695"/>
                    <a:pt x="3044" y="2695"/>
                    <a:pt x="3044" y="2695"/>
                  </a:cubicBezTo>
                  <a:cubicBezTo>
                    <a:pt x="3047" y="2697"/>
                    <a:pt x="3047" y="2697"/>
                    <a:pt x="3047" y="2697"/>
                  </a:cubicBezTo>
                  <a:cubicBezTo>
                    <a:pt x="3048" y="2697"/>
                    <a:pt x="3048" y="2697"/>
                    <a:pt x="3048" y="2697"/>
                  </a:cubicBezTo>
                  <a:cubicBezTo>
                    <a:pt x="3053" y="2703"/>
                    <a:pt x="3053" y="2703"/>
                    <a:pt x="3053" y="2703"/>
                  </a:cubicBezTo>
                  <a:cubicBezTo>
                    <a:pt x="3054" y="2704"/>
                    <a:pt x="3054" y="2704"/>
                    <a:pt x="3054" y="2704"/>
                  </a:cubicBezTo>
                  <a:cubicBezTo>
                    <a:pt x="3054" y="2710"/>
                    <a:pt x="3054" y="2710"/>
                    <a:pt x="3054" y="2710"/>
                  </a:cubicBezTo>
                  <a:cubicBezTo>
                    <a:pt x="3055" y="2714"/>
                    <a:pt x="3055" y="2714"/>
                    <a:pt x="3055" y="2714"/>
                  </a:cubicBezTo>
                  <a:cubicBezTo>
                    <a:pt x="3059" y="2712"/>
                    <a:pt x="3059" y="2712"/>
                    <a:pt x="3059" y="2712"/>
                  </a:cubicBezTo>
                  <a:cubicBezTo>
                    <a:pt x="3061" y="2712"/>
                    <a:pt x="3061" y="2712"/>
                    <a:pt x="3061" y="2712"/>
                  </a:cubicBezTo>
                  <a:cubicBezTo>
                    <a:pt x="3062" y="2714"/>
                    <a:pt x="3062" y="2714"/>
                    <a:pt x="3062" y="2714"/>
                  </a:cubicBezTo>
                  <a:cubicBezTo>
                    <a:pt x="3063" y="2720"/>
                    <a:pt x="3063" y="2720"/>
                    <a:pt x="3063" y="2720"/>
                  </a:cubicBezTo>
                  <a:cubicBezTo>
                    <a:pt x="3063" y="2720"/>
                    <a:pt x="3063" y="2720"/>
                    <a:pt x="3063" y="2720"/>
                  </a:cubicBezTo>
                  <a:cubicBezTo>
                    <a:pt x="3063" y="2725"/>
                    <a:pt x="3063" y="2725"/>
                    <a:pt x="3063" y="2725"/>
                  </a:cubicBezTo>
                  <a:cubicBezTo>
                    <a:pt x="3068" y="2729"/>
                    <a:pt x="3068" y="2729"/>
                    <a:pt x="3068" y="2729"/>
                  </a:cubicBezTo>
                  <a:cubicBezTo>
                    <a:pt x="3068" y="2730"/>
                    <a:pt x="3068" y="2730"/>
                    <a:pt x="3068" y="2730"/>
                  </a:cubicBezTo>
                  <a:cubicBezTo>
                    <a:pt x="3069" y="2734"/>
                    <a:pt x="3069" y="2734"/>
                    <a:pt x="3069" y="2734"/>
                  </a:cubicBezTo>
                  <a:cubicBezTo>
                    <a:pt x="3073" y="2734"/>
                    <a:pt x="3073" y="2734"/>
                    <a:pt x="3073" y="2734"/>
                  </a:cubicBezTo>
                  <a:cubicBezTo>
                    <a:pt x="3078" y="2734"/>
                    <a:pt x="3078" y="2734"/>
                    <a:pt x="3078" y="2734"/>
                  </a:cubicBezTo>
                  <a:cubicBezTo>
                    <a:pt x="3080" y="2729"/>
                    <a:pt x="3080" y="2729"/>
                    <a:pt x="3080" y="2729"/>
                  </a:cubicBezTo>
                  <a:cubicBezTo>
                    <a:pt x="3080" y="2728"/>
                    <a:pt x="3080" y="2728"/>
                    <a:pt x="3080" y="2728"/>
                  </a:cubicBezTo>
                  <a:cubicBezTo>
                    <a:pt x="3086" y="2724"/>
                    <a:pt x="3086" y="2724"/>
                    <a:pt x="3086" y="2724"/>
                  </a:cubicBezTo>
                  <a:cubicBezTo>
                    <a:pt x="3085" y="2720"/>
                    <a:pt x="3085" y="2720"/>
                    <a:pt x="3085" y="2720"/>
                  </a:cubicBezTo>
                  <a:cubicBezTo>
                    <a:pt x="3085" y="2716"/>
                    <a:pt x="3085" y="2716"/>
                    <a:pt x="3085" y="2716"/>
                  </a:cubicBezTo>
                  <a:cubicBezTo>
                    <a:pt x="3085" y="2715"/>
                    <a:pt x="3085" y="2714"/>
                    <a:pt x="3086" y="2714"/>
                  </a:cubicBezTo>
                  <a:cubicBezTo>
                    <a:pt x="3087" y="2714"/>
                    <a:pt x="3087" y="2714"/>
                    <a:pt x="3088" y="2715"/>
                  </a:cubicBezTo>
                  <a:cubicBezTo>
                    <a:pt x="3094" y="2722"/>
                    <a:pt x="3090" y="2727"/>
                    <a:pt x="3103" y="2727"/>
                  </a:cubicBezTo>
                  <a:cubicBezTo>
                    <a:pt x="3104" y="2727"/>
                    <a:pt x="3104" y="2728"/>
                    <a:pt x="3104" y="2729"/>
                  </a:cubicBezTo>
                  <a:cubicBezTo>
                    <a:pt x="3104" y="2732"/>
                    <a:pt x="3104" y="2732"/>
                    <a:pt x="3104" y="2732"/>
                  </a:cubicBezTo>
                  <a:cubicBezTo>
                    <a:pt x="3108" y="2731"/>
                    <a:pt x="3108" y="2731"/>
                    <a:pt x="3108" y="2731"/>
                  </a:cubicBezTo>
                  <a:cubicBezTo>
                    <a:pt x="3113" y="2726"/>
                    <a:pt x="3113" y="2726"/>
                    <a:pt x="3113" y="2726"/>
                  </a:cubicBezTo>
                  <a:cubicBezTo>
                    <a:pt x="3114" y="2726"/>
                    <a:pt x="3114" y="2726"/>
                    <a:pt x="3114" y="2726"/>
                  </a:cubicBezTo>
                  <a:cubicBezTo>
                    <a:pt x="3119" y="2724"/>
                    <a:pt x="3119" y="2724"/>
                    <a:pt x="3119" y="2724"/>
                  </a:cubicBezTo>
                  <a:cubicBezTo>
                    <a:pt x="3120" y="2724"/>
                    <a:pt x="3120" y="2724"/>
                    <a:pt x="3120" y="2724"/>
                  </a:cubicBezTo>
                  <a:cubicBezTo>
                    <a:pt x="3142" y="2723"/>
                    <a:pt x="3128" y="2712"/>
                    <a:pt x="3142" y="2717"/>
                  </a:cubicBezTo>
                  <a:cubicBezTo>
                    <a:pt x="3145" y="2714"/>
                    <a:pt x="3145" y="2714"/>
                    <a:pt x="3145" y="2714"/>
                  </a:cubicBezTo>
                  <a:cubicBezTo>
                    <a:pt x="3146" y="2713"/>
                    <a:pt x="3146" y="2713"/>
                    <a:pt x="3146" y="2713"/>
                  </a:cubicBezTo>
                  <a:cubicBezTo>
                    <a:pt x="3151" y="2712"/>
                    <a:pt x="3151" y="2712"/>
                    <a:pt x="3151" y="2712"/>
                  </a:cubicBezTo>
                  <a:cubicBezTo>
                    <a:pt x="3151" y="2712"/>
                    <a:pt x="3151" y="2712"/>
                    <a:pt x="3151" y="2712"/>
                  </a:cubicBezTo>
                  <a:cubicBezTo>
                    <a:pt x="3157" y="2711"/>
                    <a:pt x="3157" y="2711"/>
                    <a:pt x="3157" y="2711"/>
                  </a:cubicBezTo>
                  <a:cubicBezTo>
                    <a:pt x="3158" y="2711"/>
                    <a:pt x="3158" y="2711"/>
                    <a:pt x="3158" y="2711"/>
                  </a:cubicBezTo>
                  <a:cubicBezTo>
                    <a:pt x="3164" y="2713"/>
                    <a:pt x="3164" y="2713"/>
                    <a:pt x="3164" y="2713"/>
                  </a:cubicBezTo>
                  <a:cubicBezTo>
                    <a:pt x="3164" y="2713"/>
                    <a:pt x="3164" y="2713"/>
                    <a:pt x="3164" y="2713"/>
                  </a:cubicBezTo>
                  <a:cubicBezTo>
                    <a:pt x="3169" y="2716"/>
                    <a:pt x="3169" y="2716"/>
                    <a:pt x="3169" y="2716"/>
                  </a:cubicBezTo>
                  <a:cubicBezTo>
                    <a:pt x="3174" y="2715"/>
                    <a:pt x="3174" y="2715"/>
                    <a:pt x="3174" y="2715"/>
                  </a:cubicBezTo>
                  <a:cubicBezTo>
                    <a:pt x="3180" y="2713"/>
                    <a:pt x="3180" y="2713"/>
                    <a:pt x="3180" y="2713"/>
                  </a:cubicBezTo>
                  <a:cubicBezTo>
                    <a:pt x="3181" y="2713"/>
                    <a:pt x="3181" y="2713"/>
                    <a:pt x="3181" y="2713"/>
                  </a:cubicBezTo>
                  <a:cubicBezTo>
                    <a:pt x="3186" y="2713"/>
                    <a:pt x="3186" y="2713"/>
                    <a:pt x="3186" y="2713"/>
                  </a:cubicBezTo>
                  <a:cubicBezTo>
                    <a:pt x="3190" y="2711"/>
                    <a:pt x="3190" y="2711"/>
                    <a:pt x="3190" y="2711"/>
                  </a:cubicBezTo>
                  <a:cubicBezTo>
                    <a:pt x="3190" y="2707"/>
                    <a:pt x="3190" y="2707"/>
                    <a:pt x="3190" y="2707"/>
                  </a:cubicBezTo>
                  <a:cubicBezTo>
                    <a:pt x="3190" y="2706"/>
                    <a:pt x="3190" y="2706"/>
                    <a:pt x="3190" y="2706"/>
                  </a:cubicBezTo>
                  <a:cubicBezTo>
                    <a:pt x="3192" y="2700"/>
                    <a:pt x="3192" y="2700"/>
                    <a:pt x="3192" y="2700"/>
                  </a:cubicBezTo>
                  <a:cubicBezTo>
                    <a:pt x="3192" y="2699"/>
                    <a:pt x="3192" y="2699"/>
                    <a:pt x="3192" y="2699"/>
                  </a:cubicBezTo>
                  <a:cubicBezTo>
                    <a:pt x="3194" y="2699"/>
                    <a:pt x="3194" y="2699"/>
                    <a:pt x="3194" y="2699"/>
                  </a:cubicBezTo>
                  <a:cubicBezTo>
                    <a:pt x="3200" y="2701"/>
                    <a:pt x="3200" y="2701"/>
                    <a:pt x="3200" y="2701"/>
                  </a:cubicBezTo>
                  <a:cubicBezTo>
                    <a:pt x="3201" y="2702"/>
                    <a:pt x="3201" y="2702"/>
                    <a:pt x="3201" y="2702"/>
                  </a:cubicBezTo>
                  <a:cubicBezTo>
                    <a:pt x="3206" y="2707"/>
                    <a:pt x="3206" y="2707"/>
                    <a:pt x="3206" y="2707"/>
                  </a:cubicBezTo>
                  <a:cubicBezTo>
                    <a:pt x="3207" y="2708"/>
                    <a:pt x="3207" y="2708"/>
                    <a:pt x="3207" y="2708"/>
                  </a:cubicBezTo>
                  <a:cubicBezTo>
                    <a:pt x="3209" y="2713"/>
                    <a:pt x="3209" y="2713"/>
                    <a:pt x="3209" y="2713"/>
                  </a:cubicBezTo>
                  <a:cubicBezTo>
                    <a:pt x="3213" y="2715"/>
                    <a:pt x="3213" y="2715"/>
                    <a:pt x="3213" y="2715"/>
                  </a:cubicBezTo>
                  <a:cubicBezTo>
                    <a:pt x="3214" y="2713"/>
                    <a:pt x="3214" y="2713"/>
                    <a:pt x="3214" y="2713"/>
                  </a:cubicBezTo>
                  <a:cubicBezTo>
                    <a:pt x="3214" y="2713"/>
                    <a:pt x="3214" y="2713"/>
                    <a:pt x="3214" y="2713"/>
                  </a:cubicBezTo>
                  <a:cubicBezTo>
                    <a:pt x="3217" y="2708"/>
                    <a:pt x="3217" y="2708"/>
                    <a:pt x="3217" y="2708"/>
                  </a:cubicBezTo>
                  <a:cubicBezTo>
                    <a:pt x="3217" y="2707"/>
                    <a:pt x="3217" y="2707"/>
                    <a:pt x="3217" y="2707"/>
                  </a:cubicBezTo>
                  <a:cubicBezTo>
                    <a:pt x="3220" y="2704"/>
                    <a:pt x="3220" y="2704"/>
                    <a:pt x="3220" y="2704"/>
                  </a:cubicBezTo>
                  <a:cubicBezTo>
                    <a:pt x="3221" y="2703"/>
                    <a:pt x="3221" y="2703"/>
                    <a:pt x="3221" y="2703"/>
                  </a:cubicBezTo>
                  <a:cubicBezTo>
                    <a:pt x="3222" y="2704"/>
                    <a:pt x="3222" y="2704"/>
                    <a:pt x="3222" y="2704"/>
                  </a:cubicBezTo>
                  <a:cubicBezTo>
                    <a:pt x="3224" y="2709"/>
                    <a:pt x="3224" y="2709"/>
                    <a:pt x="3224" y="2709"/>
                  </a:cubicBezTo>
                  <a:cubicBezTo>
                    <a:pt x="3229" y="2712"/>
                    <a:pt x="3229" y="2712"/>
                    <a:pt x="3229" y="2712"/>
                  </a:cubicBezTo>
                  <a:cubicBezTo>
                    <a:pt x="3235" y="2713"/>
                    <a:pt x="3235" y="2713"/>
                    <a:pt x="3235" y="2713"/>
                  </a:cubicBezTo>
                  <a:cubicBezTo>
                    <a:pt x="3236" y="2714"/>
                    <a:pt x="3236" y="2714"/>
                    <a:pt x="3236" y="2714"/>
                  </a:cubicBezTo>
                  <a:cubicBezTo>
                    <a:pt x="3239" y="2719"/>
                    <a:pt x="3239" y="2719"/>
                    <a:pt x="3239" y="2719"/>
                  </a:cubicBezTo>
                  <a:cubicBezTo>
                    <a:pt x="3244" y="2717"/>
                    <a:pt x="3244" y="2717"/>
                    <a:pt x="3244" y="2717"/>
                  </a:cubicBezTo>
                  <a:cubicBezTo>
                    <a:pt x="3245" y="2717"/>
                    <a:pt x="3245" y="2717"/>
                    <a:pt x="3245" y="2717"/>
                  </a:cubicBezTo>
                  <a:cubicBezTo>
                    <a:pt x="3250" y="2718"/>
                    <a:pt x="3250" y="2718"/>
                    <a:pt x="3250" y="2718"/>
                  </a:cubicBezTo>
                  <a:cubicBezTo>
                    <a:pt x="3256" y="2718"/>
                    <a:pt x="3256" y="2718"/>
                    <a:pt x="3256" y="2718"/>
                  </a:cubicBezTo>
                  <a:cubicBezTo>
                    <a:pt x="3257" y="2718"/>
                    <a:pt x="3257" y="2718"/>
                    <a:pt x="3257" y="2718"/>
                  </a:cubicBezTo>
                  <a:cubicBezTo>
                    <a:pt x="3262" y="2721"/>
                    <a:pt x="3262" y="2721"/>
                    <a:pt x="3262" y="2721"/>
                  </a:cubicBezTo>
                  <a:cubicBezTo>
                    <a:pt x="3267" y="2716"/>
                    <a:pt x="3267" y="2716"/>
                    <a:pt x="3267" y="2716"/>
                  </a:cubicBezTo>
                  <a:cubicBezTo>
                    <a:pt x="3269" y="2716"/>
                    <a:pt x="3269" y="2716"/>
                    <a:pt x="3269" y="2716"/>
                  </a:cubicBezTo>
                  <a:cubicBezTo>
                    <a:pt x="3274" y="2721"/>
                    <a:pt x="3274" y="2721"/>
                    <a:pt x="3274" y="2721"/>
                  </a:cubicBezTo>
                  <a:cubicBezTo>
                    <a:pt x="3280" y="2721"/>
                    <a:pt x="3280" y="2721"/>
                    <a:pt x="3280" y="2721"/>
                  </a:cubicBezTo>
                  <a:cubicBezTo>
                    <a:pt x="3281" y="2721"/>
                    <a:pt x="3282" y="2721"/>
                    <a:pt x="3282" y="2722"/>
                  </a:cubicBezTo>
                  <a:cubicBezTo>
                    <a:pt x="3283" y="2728"/>
                    <a:pt x="3283" y="2728"/>
                    <a:pt x="3283" y="2728"/>
                  </a:cubicBezTo>
                  <a:cubicBezTo>
                    <a:pt x="3282" y="2730"/>
                    <a:pt x="3282" y="2730"/>
                    <a:pt x="3282" y="2730"/>
                  </a:cubicBezTo>
                  <a:cubicBezTo>
                    <a:pt x="3277" y="2735"/>
                    <a:pt x="3277" y="2735"/>
                    <a:pt x="3277" y="2735"/>
                  </a:cubicBezTo>
                  <a:cubicBezTo>
                    <a:pt x="3277" y="2736"/>
                    <a:pt x="3277" y="2736"/>
                    <a:pt x="3277" y="2736"/>
                  </a:cubicBezTo>
                  <a:cubicBezTo>
                    <a:pt x="3271" y="2739"/>
                    <a:pt x="3271" y="2739"/>
                    <a:pt x="3271" y="2739"/>
                  </a:cubicBezTo>
                  <a:cubicBezTo>
                    <a:pt x="3271" y="2739"/>
                    <a:pt x="3271" y="2739"/>
                    <a:pt x="3271" y="2739"/>
                  </a:cubicBezTo>
                  <a:cubicBezTo>
                    <a:pt x="3265" y="2739"/>
                    <a:pt x="3265" y="2739"/>
                    <a:pt x="3265" y="2739"/>
                  </a:cubicBezTo>
                  <a:cubicBezTo>
                    <a:pt x="3265" y="2739"/>
                    <a:pt x="3265" y="2739"/>
                    <a:pt x="3265" y="2739"/>
                  </a:cubicBezTo>
                  <a:cubicBezTo>
                    <a:pt x="3259" y="2739"/>
                    <a:pt x="3259" y="2739"/>
                    <a:pt x="3259" y="2739"/>
                  </a:cubicBezTo>
                  <a:cubicBezTo>
                    <a:pt x="3254" y="2741"/>
                    <a:pt x="3254" y="2741"/>
                    <a:pt x="3254" y="2741"/>
                  </a:cubicBezTo>
                  <a:cubicBezTo>
                    <a:pt x="3253" y="2744"/>
                    <a:pt x="3253" y="2744"/>
                    <a:pt x="3253" y="2744"/>
                  </a:cubicBezTo>
                  <a:cubicBezTo>
                    <a:pt x="3257" y="2746"/>
                    <a:pt x="3257" y="2746"/>
                    <a:pt x="3257" y="2746"/>
                  </a:cubicBezTo>
                  <a:cubicBezTo>
                    <a:pt x="3258" y="2746"/>
                    <a:pt x="3258" y="2746"/>
                    <a:pt x="3258" y="2746"/>
                  </a:cubicBezTo>
                  <a:cubicBezTo>
                    <a:pt x="3261" y="2752"/>
                    <a:pt x="3261" y="2752"/>
                    <a:pt x="3261" y="2752"/>
                  </a:cubicBezTo>
                  <a:cubicBezTo>
                    <a:pt x="3261" y="2753"/>
                    <a:pt x="3261" y="2753"/>
                    <a:pt x="3261" y="2753"/>
                  </a:cubicBezTo>
                  <a:cubicBezTo>
                    <a:pt x="3260" y="2754"/>
                    <a:pt x="3260" y="2754"/>
                    <a:pt x="3260" y="2754"/>
                  </a:cubicBezTo>
                  <a:cubicBezTo>
                    <a:pt x="3257" y="2756"/>
                    <a:pt x="3257" y="2756"/>
                    <a:pt x="3257" y="2756"/>
                  </a:cubicBezTo>
                  <a:cubicBezTo>
                    <a:pt x="3257" y="2756"/>
                    <a:pt x="3257" y="2756"/>
                    <a:pt x="3257" y="2756"/>
                  </a:cubicBezTo>
                  <a:cubicBezTo>
                    <a:pt x="3251" y="2758"/>
                    <a:pt x="3251" y="2758"/>
                    <a:pt x="3251" y="2758"/>
                  </a:cubicBezTo>
                  <a:cubicBezTo>
                    <a:pt x="3250" y="2758"/>
                    <a:pt x="3250" y="2758"/>
                    <a:pt x="3250" y="2758"/>
                  </a:cubicBezTo>
                  <a:cubicBezTo>
                    <a:pt x="3245" y="2757"/>
                    <a:pt x="3245" y="2757"/>
                    <a:pt x="3245" y="2757"/>
                  </a:cubicBezTo>
                  <a:cubicBezTo>
                    <a:pt x="3244" y="2756"/>
                    <a:pt x="3244" y="2756"/>
                    <a:pt x="3244" y="2756"/>
                  </a:cubicBezTo>
                  <a:cubicBezTo>
                    <a:pt x="3238" y="2752"/>
                    <a:pt x="3238" y="2752"/>
                    <a:pt x="3238" y="2752"/>
                  </a:cubicBezTo>
                  <a:cubicBezTo>
                    <a:pt x="3233" y="2748"/>
                    <a:pt x="3233" y="2748"/>
                    <a:pt x="3233" y="2748"/>
                  </a:cubicBezTo>
                  <a:cubicBezTo>
                    <a:pt x="3228" y="2747"/>
                    <a:pt x="3228" y="2747"/>
                    <a:pt x="3228" y="2747"/>
                  </a:cubicBezTo>
                  <a:cubicBezTo>
                    <a:pt x="3228" y="2747"/>
                    <a:pt x="3228" y="2747"/>
                    <a:pt x="3228" y="2747"/>
                  </a:cubicBezTo>
                  <a:cubicBezTo>
                    <a:pt x="3222" y="2744"/>
                    <a:pt x="3222" y="2744"/>
                    <a:pt x="3222" y="2744"/>
                  </a:cubicBezTo>
                  <a:cubicBezTo>
                    <a:pt x="3216" y="2743"/>
                    <a:pt x="3216" y="2743"/>
                    <a:pt x="3216" y="2743"/>
                  </a:cubicBezTo>
                  <a:cubicBezTo>
                    <a:pt x="3210" y="2741"/>
                    <a:pt x="3210" y="2741"/>
                    <a:pt x="3210" y="2741"/>
                  </a:cubicBezTo>
                  <a:cubicBezTo>
                    <a:pt x="3193" y="2742"/>
                    <a:pt x="3198" y="2738"/>
                    <a:pt x="3184" y="2739"/>
                  </a:cubicBezTo>
                  <a:cubicBezTo>
                    <a:pt x="3183" y="2739"/>
                    <a:pt x="3183" y="2739"/>
                    <a:pt x="3183" y="2739"/>
                  </a:cubicBezTo>
                  <a:cubicBezTo>
                    <a:pt x="3178" y="2737"/>
                    <a:pt x="3178" y="2737"/>
                    <a:pt x="3178" y="2737"/>
                  </a:cubicBezTo>
                  <a:cubicBezTo>
                    <a:pt x="3172" y="2736"/>
                    <a:pt x="3172" y="2736"/>
                    <a:pt x="3172" y="2736"/>
                  </a:cubicBezTo>
                  <a:cubicBezTo>
                    <a:pt x="3171" y="2736"/>
                    <a:pt x="3171" y="2736"/>
                    <a:pt x="3171" y="2736"/>
                  </a:cubicBezTo>
                  <a:cubicBezTo>
                    <a:pt x="3166" y="2731"/>
                    <a:pt x="3166" y="2731"/>
                    <a:pt x="3166" y="2731"/>
                  </a:cubicBezTo>
                  <a:cubicBezTo>
                    <a:pt x="3160" y="2730"/>
                    <a:pt x="3160" y="2730"/>
                    <a:pt x="3160" y="2730"/>
                  </a:cubicBezTo>
                  <a:cubicBezTo>
                    <a:pt x="3160" y="2730"/>
                    <a:pt x="3160" y="2730"/>
                    <a:pt x="3160" y="2730"/>
                  </a:cubicBezTo>
                  <a:cubicBezTo>
                    <a:pt x="3154" y="2726"/>
                    <a:pt x="3154" y="2726"/>
                    <a:pt x="3154" y="2726"/>
                  </a:cubicBezTo>
                  <a:cubicBezTo>
                    <a:pt x="3149" y="2725"/>
                    <a:pt x="3149" y="2725"/>
                    <a:pt x="3149" y="2725"/>
                  </a:cubicBezTo>
                  <a:cubicBezTo>
                    <a:pt x="3144" y="2726"/>
                    <a:pt x="3144" y="2726"/>
                    <a:pt x="3144" y="2726"/>
                  </a:cubicBezTo>
                  <a:cubicBezTo>
                    <a:pt x="3138" y="2728"/>
                    <a:pt x="3138" y="2728"/>
                    <a:pt x="3138" y="2728"/>
                  </a:cubicBezTo>
                  <a:cubicBezTo>
                    <a:pt x="3133" y="2733"/>
                    <a:pt x="3133" y="2733"/>
                    <a:pt x="3133" y="2733"/>
                  </a:cubicBezTo>
                  <a:cubicBezTo>
                    <a:pt x="3131" y="2739"/>
                    <a:pt x="3131" y="2739"/>
                    <a:pt x="3131" y="2739"/>
                  </a:cubicBezTo>
                  <a:cubicBezTo>
                    <a:pt x="3129" y="2744"/>
                    <a:pt x="3129" y="2744"/>
                    <a:pt x="3129" y="2744"/>
                  </a:cubicBezTo>
                  <a:cubicBezTo>
                    <a:pt x="3129" y="2745"/>
                    <a:pt x="3129" y="2745"/>
                    <a:pt x="3129" y="2745"/>
                  </a:cubicBezTo>
                  <a:cubicBezTo>
                    <a:pt x="3124" y="2751"/>
                    <a:pt x="3124" y="2751"/>
                    <a:pt x="3124" y="2751"/>
                  </a:cubicBezTo>
                  <a:cubicBezTo>
                    <a:pt x="3124" y="2752"/>
                    <a:pt x="3124" y="2752"/>
                    <a:pt x="3124" y="2752"/>
                  </a:cubicBezTo>
                  <a:cubicBezTo>
                    <a:pt x="3118" y="2754"/>
                    <a:pt x="3118" y="2754"/>
                    <a:pt x="3118" y="2754"/>
                  </a:cubicBezTo>
                  <a:cubicBezTo>
                    <a:pt x="3117" y="2754"/>
                    <a:pt x="3117" y="2754"/>
                    <a:pt x="3117" y="2754"/>
                  </a:cubicBezTo>
                  <a:cubicBezTo>
                    <a:pt x="3112" y="2753"/>
                    <a:pt x="3112" y="2753"/>
                    <a:pt x="3112" y="2753"/>
                  </a:cubicBezTo>
                  <a:cubicBezTo>
                    <a:pt x="3111" y="2753"/>
                    <a:pt x="3111" y="2753"/>
                    <a:pt x="3111" y="2753"/>
                  </a:cubicBezTo>
                  <a:cubicBezTo>
                    <a:pt x="3106" y="2752"/>
                    <a:pt x="3106" y="2752"/>
                    <a:pt x="3106" y="2752"/>
                  </a:cubicBezTo>
                  <a:cubicBezTo>
                    <a:pt x="3101" y="2751"/>
                    <a:pt x="3101" y="2751"/>
                    <a:pt x="3101" y="2751"/>
                  </a:cubicBezTo>
                  <a:cubicBezTo>
                    <a:pt x="3097" y="2753"/>
                    <a:pt x="3097" y="2753"/>
                    <a:pt x="3097" y="2753"/>
                  </a:cubicBezTo>
                  <a:cubicBezTo>
                    <a:pt x="3098" y="2758"/>
                    <a:pt x="3098" y="2758"/>
                    <a:pt x="3098" y="2758"/>
                  </a:cubicBezTo>
                  <a:cubicBezTo>
                    <a:pt x="3098" y="2758"/>
                    <a:pt x="3098" y="2758"/>
                    <a:pt x="3098" y="2758"/>
                  </a:cubicBezTo>
                  <a:cubicBezTo>
                    <a:pt x="3098" y="2758"/>
                    <a:pt x="3098" y="2758"/>
                    <a:pt x="3098" y="2758"/>
                  </a:cubicBezTo>
                  <a:cubicBezTo>
                    <a:pt x="3098" y="2759"/>
                    <a:pt x="3098" y="2759"/>
                    <a:pt x="3098" y="2759"/>
                  </a:cubicBezTo>
                  <a:cubicBezTo>
                    <a:pt x="3095" y="2765"/>
                    <a:pt x="3095" y="2765"/>
                    <a:pt x="3095" y="2765"/>
                  </a:cubicBezTo>
                  <a:cubicBezTo>
                    <a:pt x="3094" y="2771"/>
                    <a:pt x="3094" y="2771"/>
                    <a:pt x="3094" y="2771"/>
                  </a:cubicBezTo>
                  <a:cubicBezTo>
                    <a:pt x="3094" y="2776"/>
                    <a:pt x="3094" y="2776"/>
                    <a:pt x="3094" y="2776"/>
                  </a:cubicBezTo>
                  <a:cubicBezTo>
                    <a:pt x="3093" y="2778"/>
                    <a:pt x="3093" y="2778"/>
                    <a:pt x="3093" y="2778"/>
                  </a:cubicBezTo>
                  <a:cubicBezTo>
                    <a:pt x="3087" y="2783"/>
                    <a:pt x="3087" y="2783"/>
                    <a:pt x="3087" y="2783"/>
                  </a:cubicBezTo>
                  <a:cubicBezTo>
                    <a:pt x="3083" y="2788"/>
                    <a:pt x="3083" y="2788"/>
                    <a:pt x="3083" y="2788"/>
                  </a:cubicBezTo>
                  <a:cubicBezTo>
                    <a:pt x="3082" y="2789"/>
                    <a:pt x="3082" y="2789"/>
                    <a:pt x="3082" y="2789"/>
                  </a:cubicBezTo>
                  <a:cubicBezTo>
                    <a:pt x="3077" y="2790"/>
                    <a:pt x="3077" y="2790"/>
                    <a:pt x="3077" y="2790"/>
                  </a:cubicBezTo>
                  <a:cubicBezTo>
                    <a:pt x="3076" y="2794"/>
                    <a:pt x="3076" y="2794"/>
                    <a:pt x="3076" y="2794"/>
                  </a:cubicBezTo>
                  <a:cubicBezTo>
                    <a:pt x="3079" y="2799"/>
                    <a:pt x="3079" y="2799"/>
                    <a:pt x="3079" y="2799"/>
                  </a:cubicBezTo>
                  <a:cubicBezTo>
                    <a:pt x="3086" y="2798"/>
                    <a:pt x="3093" y="2801"/>
                    <a:pt x="3097" y="2805"/>
                  </a:cubicBezTo>
                  <a:cubicBezTo>
                    <a:pt x="3098" y="2806"/>
                    <a:pt x="3098" y="2806"/>
                    <a:pt x="3098" y="2806"/>
                  </a:cubicBezTo>
                  <a:cubicBezTo>
                    <a:pt x="3100" y="2811"/>
                    <a:pt x="3100" y="2811"/>
                    <a:pt x="3100" y="2811"/>
                  </a:cubicBezTo>
                  <a:cubicBezTo>
                    <a:pt x="3105" y="2816"/>
                    <a:pt x="3105" y="2816"/>
                    <a:pt x="3105" y="2816"/>
                  </a:cubicBezTo>
                  <a:cubicBezTo>
                    <a:pt x="3110" y="2818"/>
                    <a:pt x="3110" y="2818"/>
                    <a:pt x="3110" y="2818"/>
                  </a:cubicBezTo>
                  <a:cubicBezTo>
                    <a:pt x="3111" y="2818"/>
                    <a:pt x="3111" y="2818"/>
                    <a:pt x="3111" y="2818"/>
                  </a:cubicBezTo>
                  <a:cubicBezTo>
                    <a:pt x="3116" y="2823"/>
                    <a:pt x="3116" y="2823"/>
                    <a:pt x="3116" y="2823"/>
                  </a:cubicBezTo>
                  <a:cubicBezTo>
                    <a:pt x="3117" y="2823"/>
                    <a:pt x="3117" y="2823"/>
                    <a:pt x="3117" y="2823"/>
                  </a:cubicBezTo>
                  <a:cubicBezTo>
                    <a:pt x="3117" y="2823"/>
                    <a:pt x="3117" y="2823"/>
                    <a:pt x="3117" y="2823"/>
                  </a:cubicBezTo>
                  <a:cubicBezTo>
                    <a:pt x="3124" y="2825"/>
                    <a:pt x="3124" y="2825"/>
                    <a:pt x="3124" y="2825"/>
                  </a:cubicBezTo>
                  <a:cubicBezTo>
                    <a:pt x="3124" y="2826"/>
                    <a:pt x="3124" y="2826"/>
                    <a:pt x="3124" y="2826"/>
                  </a:cubicBezTo>
                  <a:cubicBezTo>
                    <a:pt x="3129" y="2829"/>
                    <a:pt x="3129" y="2829"/>
                    <a:pt x="3129" y="2829"/>
                  </a:cubicBezTo>
                  <a:cubicBezTo>
                    <a:pt x="3130" y="2829"/>
                    <a:pt x="3130" y="2829"/>
                    <a:pt x="3130" y="2829"/>
                  </a:cubicBezTo>
                  <a:cubicBezTo>
                    <a:pt x="3135" y="2835"/>
                    <a:pt x="3135" y="2835"/>
                    <a:pt x="3135" y="2835"/>
                  </a:cubicBezTo>
                  <a:cubicBezTo>
                    <a:pt x="3136" y="2836"/>
                    <a:pt x="3136" y="2836"/>
                    <a:pt x="3136" y="2836"/>
                  </a:cubicBezTo>
                  <a:cubicBezTo>
                    <a:pt x="3140" y="2841"/>
                    <a:pt x="3140" y="2841"/>
                    <a:pt x="3140" y="2841"/>
                  </a:cubicBezTo>
                  <a:cubicBezTo>
                    <a:pt x="3142" y="2844"/>
                    <a:pt x="3144" y="2846"/>
                    <a:pt x="3145" y="2850"/>
                  </a:cubicBezTo>
                  <a:cubicBezTo>
                    <a:pt x="3148" y="2856"/>
                    <a:pt x="3148" y="2856"/>
                    <a:pt x="3148" y="2856"/>
                  </a:cubicBezTo>
                  <a:cubicBezTo>
                    <a:pt x="3148" y="2857"/>
                    <a:pt x="3148" y="2857"/>
                    <a:pt x="3148" y="2857"/>
                  </a:cubicBezTo>
                  <a:cubicBezTo>
                    <a:pt x="3147" y="2863"/>
                    <a:pt x="3147" y="2863"/>
                    <a:pt x="3147" y="2863"/>
                  </a:cubicBezTo>
                  <a:cubicBezTo>
                    <a:pt x="3146" y="2863"/>
                    <a:pt x="3146" y="2863"/>
                    <a:pt x="3146" y="2863"/>
                  </a:cubicBezTo>
                  <a:cubicBezTo>
                    <a:pt x="3143" y="2869"/>
                    <a:pt x="3143" y="2869"/>
                    <a:pt x="3143" y="2869"/>
                  </a:cubicBezTo>
                  <a:cubicBezTo>
                    <a:pt x="3143" y="2869"/>
                    <a:pt x="3143" y="2869"/>
                    <a:pt x="3143" y="2869"/>
                  </a:cubicBezTo>
                  <a:cubicBezTo>
                    <a:pt x="3138" y="2875"/>
                    <a:pt x="3138" y="2875"/>
                    <a:pt x="3138" y="2875"/>
                  </a:cubicBezTo>
                  <a:cubicBezTo>
                    <a:pt x="3138" y="2880"/>
                    <a:pt x="3138" y="2880"/>
                    <a:pt x="3138" y="2880"/>
                  </a:cubicBezTo>
                  <a:cubicBezTo>
                    <a:pt x="3140" y="2885"/>
                    <a:pt x="3140" y="2885"/>
                    <a:pt x="3140" y="2885"/>
                  </a:cubicBezTo>
                  <a:cubicBezTo>
                    <a:pt x="3140" y="2886"/>
                    <a:pt x="3140" y="2886"/>
                    <a:pt x="3140" y="2886"/>
                  </a:cubicBezTo>
                  <a:cubicBezTo>
                    <a:pt x="3142" y="2891"/>
                    <a:pt x="3142" y="2891"/>
                    <a:pt x="3142" y="2891"/>
                  </a:cubicBezTo>
                  <a:cubicBezTo>
                    <a:pt x="3147" y="2896"/>
                    <a:pt x="3147" y="2896"/>
                    <a:pt x="3147" y="2896"/>
                  </a:cubicBezTo>
                  <a:cubicBezTo>
                    <a:pt x="3147" y="2896"/>
                    <a:pt x="3147" y="2896"/>
                    <a:pt x="3147" y="2896"/>
                  </a:cubicBezTo>
                  <a:cubicBezTo>
                    <a:pt x="3151" y="2901"/>
                    <a:pt x="3151" y="2901"/>
                    <a:pt x="3151" y="2901"/>
                  </a:cubicBezTo>
                  <a:cubicBezTo>
                    <a:pt x="3156" y="2903"/>
                    <a:pt x="3156" y="2903"/>
                    <a:pt x="3156" y="2903"/>
                  </a:cubicBezTo>
                  <a:cubicBezTo>
                    <a:pt x="3157" y="2903"/>
                    <a:pt x="3157" y="2904"/>
                    <a:pt x="3157" y="2905"/>
                  </a:cubicBezTo>
                  <a:cubicBezTo>
                    <a:pt x="3155" y="2915"/>
                    <a:pt x="3158" y="2924"/>
                    <a:pt x="3170" y="2919"/>
                  </a:cubicBezTo>
                  <a:cubicBezTo>
                    <a:pt x="3170" y="2919"/>
                    <a:pt x="3171" y="2919"/>
                    <a:pt x="3172" y="2920"/>
                  </a:cubicBezTo>
                  <a:cubicBezTo>
                    <a:pt x="3175" y="2924"/>
                    <a:pt x="3175" y="2924"/>
                    <a:pt x="3175" y="2924"/>
                  </a:cubicBezTo>
                  <a:cubicBezTo>
                    <a:pt x="3179" y="2924"/>
                    <a:pt x="3179" y="2924"/>
                    <a:pt x="3179" y="2924"/>
                  </a:cubicBezTo>
                  <a:cubicBezTo>
                    <a:pt x="3181" y="2920"/>
                    <a:pt x="3181" y="2920"/>
                    <a:pt x="3181" y="2920"/>
                  </a:cubicBezTo>
                  <a:cubicBezTo>
                    <a:pt x="3179" y="2915"/>
                    <a:pt x="3179" y="2915"/>
                    <a:pt x="3179" y="2915"/>
                  </a:cubicBezTo>
                  <a:cubicBezTo>
                    <a:pt x="3179" y="2915"/>
                    <a:pt x="3179" y="2915"/>
                    <a:pt x="3179" y="2915"/>
                  </a:cubicBezTo>
                  <a:cubicBezTo>
                    <a:pt x="3178" y="2909"/>
                    <a:pt x="3178" y="2909"/>
                    <a:pt x="3178" y="2909"/>
                  </a:cubicBezTo>
                  <a:cubicBezTo>
                    <a:pt x="3178" y="2909"/>
                    <a:pt x="3178" y="2909"/>
                    <a:pt x="3178" y="2909"/>
                  </a:cubicBezTo>
                  <a:cubicBezTo>
                    <a:pt x="3177" y="2903"/>
                    <a:pt x="3177" y="2903"/>
                    <a:pt x="3177" y="2903"/>
                  </a:cubicBezTo>
                  <a:cubicBezTo>
                    <a:pt x="3176" y="2897"/>
                    <a:pt x="3176" y="2897"/>
                    <a:pt x="3176" y="2897"/>
                  </a:cubicBezTo>
                  <a:cubicBezTo>
                    <a:pt x="3176" y="2896"/>
                    <a:pt x="3176" y="2896"/>
                    <a:pt x="3176" y="2896"/>
                  </a:cubicBezTo>
                  <a:cubicBezTo>
                    <a:pt x="3181" y="2890"/>
                    <a:pt x="3181" y="2890"/>
                    <a:pt x="3181" y="2890"/>
                  </a:cubicBezTo>
                  <a:cubicBezTo>
                    <a:pt x="3182" y="2889"/>
                    <a:pt x="3182" y="2889"/>
                    <a:pt x="3182" y="2889"/>
                  </a:cubicBezTo>
                  <a:cubicBezTo>
                    <a:pt x="3188" y="2886"/>
                    <a:pt x="3188" y="2886"/>
                    <a:pt x="3188" y="2886"/>
                  </a:cubicBezTo>
                  <a:cubicBezTo>
                    <a:pt x="3189" y="2886"/>
                    <a:pt x="3189" y="2886"/>
                    <a:pt x="3189" y="2886"/>
                  </a:cubicBezTo>
                  <a:cubicBezTo>
                    <a:pt x="3194" y="2885"/>
                    <a:pt x="3194" y="2885"/>
                    <a:pt x="3194" y="2885"/>
                  </a:cubicBezTo>
                  <a:cubicBezTo>
                    <a:pt x="3195" y="2885"/>
                    <a:pt x="3195" y="2885"/>
                    <a:pt x="3195" y="2885"/>
                  </a:cubicBezTo>
                  <a:cubicBezTo>
                    <a:pt x="3201" y="2889"/>
                    <a:pt x="3201" y="2889"/>
                    <a:pt x="3201" y="2889"/>
                  </a:cubicBezTo>
                  <a:cubicBezTo>
                    <a:pt x="3201" y="2890"/>
                    <a:pt x="3201" y="2890"/>
                    <a:pt x="3201" y="2890"/>
                  </a:cubicBezTo>
                  <a:cubicBezTo>
                    <a:pt x="3202" y="2896"/>
                    <a:pt x="3202" y="2896"/>
                    <a:pt x="3202" y="2896"/>
                  </a:cubicBezTo>
                  <a:cubicBezTo>
                    <a:pt x="3204" y="2901"/>
                    <a:pt x="3204" y="2901"/>
                    <a:pt x="3204" y="2901"/>
                  </a:cubicBezTo>
                  <a:cubicBezTo>
                    <a:pt x="3208" y="2900"/>
                    <a:pt x="3208" y="2900"/>
                    <a:pt x="3208" y="2900"/>
                  </a:cubicBezTo>
                  <a:cubicBezTo>
                    <a:pt x="3210" y="2900"/>
                    <a:pt x="3210" y="2900"/>
                    <a:pt x="3210" y="2900"/>
                  </a:cubicBezTo>
                  <a:cubicBezTo>
                    <a:pt x="3216" y="2905"/>
                    <a:pt x="3216" y="2905"/>
                    <a:pt x="3216" y="2905"/>
                  </a:cubicBezTo>
                  <a:cubicBezTo>
                    <a:pt x="3216" y="2905"/>
                    <a:pt x="3216" y="2905"/>
                    <a:pt x="3216" y="2905"/>
                  </a:cubicBezTo>
                  <a:cubicBezTo>
                    <a:pt x="3221" y="2912"/>
                    <a:pt x="3221" y="2912"/>
                    <a:pt x="3221" y="2912"/>
                  </a:cubicBezTo>
                  <a:cubicBezTo>
                    <a:pt x="3225" y="2917"/>
                    <a:pt x="3225" y="2917"/>
                    <a:pt x="3225" y="2917"/>
                  </a:cubicBezTo>
                  <a:cubicBezTo>
                    <a:pt x="3225" y="2918"/>
                    <a:pt x="3225" y="2918"/>
                    <a:pt x="3225" y="2918"/>
                  </a:cubicBezTo>
                  <a:cubicBezTo>
                    <a:pt x="3226" y="2920"/>
                    <a:pt x="3226" y="2920"/>
                    <a:pt x="3226" y="2920"/>
                  </a:cubicBezTo>
                  <a:cubicBezTo>
                    <a:pt x="3231" y="2924"/>
                    <a:pt x="3231" y="2924"/>
                    <a:pt x="3231" y="2924"/>
                  </a:cubicBezTo>
                  <a:cubicBezTo>
                    <a:pt x="3232" y="2925"/>
                    <a:pt x="3232" y="2925"/>
                    <a:pt x="3232" y="2925"/>
                  </a:cubicBezTo>
                  <a:cubicBezTo>
                    <a:pt x="3233" y="2931"/>
                    <a:pt x="3233" y="2931"/>
                    <a:pt x="3233" y="2931"/>
                  </a:cubicBezTo>
                  <a:cubicBezTo>
                    <a:pt x="3233" y="2931"/>
                    <a:pt x="3233" y="2931"/>
                    <a:pt x="3233" y="2931"/>
                  </a:cubicBezTo>
                  <a:cubicBezTo>
                    <a:pt x="3234" y="2937"/>
                    <a:pt x="3234" y="2937"/>
                    <a:pt x="3234" y="2937"/>
                  </a:cubicBezTo>
                  <a:cubicBezTo>
                    <a:pt x="3235" y="2942"/>
                    <a:pt x="3235" y="2942"/>
                    <a:pt x="3235" y="2942"/>
                  </a:cubicBezTo>
                  <a:cubicBezTo>
                    <a:pt x="3235" y="2943"/>
                    <a:pt x="3235" y="2943"/>
                    <a:pt x="3235" y="2943"/>
                  </a:cubicBezTo>
                  <a:cubicBezTo>
                    <a:pt x="3233" y="2947"/>
                    <a:pt x="3233" y="2947"/>
                    <a:pt x="3233" y="2947"/>
                  </a:cubicBezTo>
                  <a:cubicBezTo>
                    <a:pt x="3237" y="2950"/>
                    <a:pt x="3237" y="2950"/>
                    <a:pt x="3237" y="2950"/>
                  </a:cubicBezTo>
                  <a:cubicBezTo>
                    <a:pt x="3243" y="2951"/>
                    <a:pt x="3243" y="2951"/>
                    <a:pt x="3243" y="2951"/>
                  </a:cubicBezTo>
                  <a:cubicBezTo>
                    <a:pt x="3243" y="2952"/>
                    <a:pt x="3243" y="2952"/>
                    <a:pt x="3243" y="2952"/>
                  </a:cubicBezTo>
                  <a:cubicBezTo>
                    <a:pt x="3246" y="2954"/>
                    <a:pt x="3246" y="2954"/>
                    <a:pt x="3246" y="2954"/>
                  </a:cubicBezTo>
                  <a:cubicBezTo>
                    <a:pt x="3245" y="2949"/>
                    <a:pt x="3241" y="2938"/>
                    <a:pt x="3241" y="2934"/>
                  </a:cubicBezTo>
                  <a:cubicBezTo>
                    <a:pt x="3243" y="2928"/>
                    <a:pt x="3243" y="2928"/>
                    <a:pt x="3243" y="2928"/>
                  </a:cubicBezTo>
                  <a:cubicBezTo>
                    <a:pt x="3243" y="2923"/>
                    <a:pt x="3243" y="2923"/>
                    <a:pt x="3243" y="2923"/>
                  </a:cubicBezTo>
                  <a:cubicBezTo>
                    <a:pt x="3243" y="2922"/>
                    <a:pt x="3243" y="2922"/>
                    <a:pt x="3243" y="2922"/>
                  </a:cubicBezTo>
                  <a:cubicBezTo>
                    <a:pt x="3245" y="2916"/>
                    <a:pt x="3245" y="2916"/>
                    <a:pt x="3245" y="2916"/>
                  </a:cubicBezTo>
                  <a:cubicBezTo>
                    <a:pt x="3246" y="2911"/>
                    <a:pt x="3246" y="2911"/>
                    <a:pt x="3246" y="2911"/>
                  </a:cubicBezTo>
                  <a:cubicBezTo>
                    <a:pt x="3246" y="2910"/>
                    <a:pt x="3246" y="2910"/>
                    <a:pt x="3246" y="2910"/>
                  </a:cubicBezTo>
                  <a:cubicBezTo>
                    <a:pt x="3252" y="2905"/>
                    <a:pt x="3252" y="2905"/>
                    <a:pt x="3252" y="2905"/>
                  </a:cubicBezTo>
                  <a:cubicBezTo>
                    <a:pt x="3253" y="2904"/>
                    <a:pt x="3253" y="2904"/>
                    <a:pt x="3253" y="2904"/>
                  </a:cubicBezTo>
                  <a:cubicBezTo>
                    <a:pt x="3259" y="2903"/>
                    <a:pt x="3259" y="2903"/>
                    <a:pt x="3259" y="2903"/>
                  </a:cubicBezTo>
                  <a:cubicBezTo>
                    <a:pt x="3259" y="2903"/>
                    <a:pt x="3259" y="2903"/>
                    <a:pt x="3259" y="2903"/>
                  </a:cubicBezTo>
                  <a:cubicBezTo>
                    <a:pt x="3260" y="2903"/>
                    <a:pt x="3260" y="2903"/>
                    <a:pt x="3260" y="2903"/>
                  </a:cubicBezTo>
                  <a:cubicBezTo>
                    <a:pt x="3266" y="2902"/>
                    <a:pt x="3266" y="2902"/>
                    <a:pt x="3266" y="2902"/>
                  </a:cubicBezTo>
                  <a:cubicBezTo>
                    <a:pt x="3267" y="2902"/>
                    <a:pt x="3267" y="2902"/>
                    <a:pt x="3267" y="2902"/>
                  </a:cubicBezTo>
                  <a:cubicBezTo>
                    <a:pt x="3273" y="2907"/>
                    <a:pt x="3273" y="2907"/>
                    <a:pt x="3273" y="2907"/>
                  </a:cubicBezTo>
                  <a:cubicBezTo>
                    <a:pt x="3273" y="2908"/>
                    <a:pt x="3273" y="2908"/>
                    <a:pt x="3273" y="2908"/>
                  </a:cubicBezTo>
                  <a:cubicBezTo>
                    <a:pt x="3276" y="2914"/>
                    <a:pt x="3276" y="2914"/>
                    <a:pt x="3276" y="2914"/>
                  </a:cubicBezTo>
                  <a:cubicBezTo>
                    <a:pt x="3276" y="2914"/>
                    <a:pt x="3276" y="2914"/>
                    <a:pt x="3276" y="2914"/>
                  </a:cubicBezTo>
                  <a:cubicBezTo>
                    <a:pt x="3277" y="2918"/>
                    <a:pt x="3277" y="2918"/>
                    <a:pt x="3277" y="2918"/>
                  </a:cubicBezTo>
                  <a:cubicBezTo>
                    <a:pt x="3281" y="2918"/>
                    <a:pt x="3281" y="2918"/>
                    <a:pt x="3281" y="2918"/>
                  </a:cubicBezTo>
                  <a:cubicBezTo>
                    <a:pt x="3282" y="2918"/>
                    <a:pt x="3282" y="2918"/>
                    <a:pt x="3283" y="2919"/>
                  </a:cubicBezTo>
                  <a:cubicBezTo>
                    <a:pt x="3285" y="2924"/>
                    <a:pt x="3285" y="2924"/>
                    <a:pt x="3285" y="2924"/>
                  </a:cubicBezTo>
                  <a:cubicBezTo>
                    <a:pt x="3291" y="2927"/>
                    <a:pt x="3291" y="2927"/>
                    <a:pt x="3291" y="2927"/>
                  </a:cubicBezTo>
                  <a:cubicBezTo>
                    <a:pt x="3292" y="2928"/>
                    <a:pt x="3292" y="2928"/>
                    <a:pt x="3292" y="2928"/>
                  </a:cubicBezTo>
                  <a:cubicBezTo>
                    <a:pt x="3294" y="2933"/>
                    <a:pt x="3294" y="2933"/>
                    <a:pt x="3294" y="2933"/>
                  </a:cubicBezTo>
                  <a:cubicBezTo>
                    <a:pt x="3299" y="2932"/>
                    <a:pt x="3299" y="2932"/>
                    <a:pt x="3299" y="2932"/>
                  </a:cubicBezTo>
                  <a:cubicBezTo>
                    <a:pt x="3300" y="2932"/>
                    <a:pt x="3300" y="2932"/>
                    <a:pt x="3300" y="2932"/>
                  </a:cubicBezTo>
                  <a:cubicBezTo>
                    <a:pt x="3306" y="2936"/>
                    <a:pt x="3306" y="2936"/>
                    <a:pt x="3306" y="2936"/>
                  </a:cubicBezTo>
                  <a:cubicBezTo>
                    <a:pt x="3307" y="2937"/>
                    <a:pt x="3307" y="2937"/>
                    <a:pt x="3307" y="2937"/>
                  </a:cubicBezTo>
                  <a:cubicBezTo>
                    <a:pt x="3309" y="2941"/>
                    <a:pt x="3309" y="2941"/>
                    <a:pt x="3309" y="2941"/>
                  </a:cubicBezTo>
                  <a:cubicBezTo>
                    <a:pt x="3313" y="2942"/>
                    <a:pt x="3313" y="2942"/>
                    <a:pt x="3313" y="2942"/>
                  </a:cubicBezTo>
                  <a:cubicBezTo>
                    <a:pt x="3316" y="2939"/>
                    <a:pt x="3316" y="2939"/>
                    <a:pt x="3316" y="2939"/>
                  </a:cubicBezTo>
                  <a:cubicBezTo>
                    <a:pt x="3311" y="2935"/>
                    <a:pt x="3311" y="2935"/>
                    <a:pt x="3311" y="2935"/>
                  </a:cubicBezTo>
                  <a:cubicBezTo>
                    <a:pt x="3311" y="2934"/>
                    <a:pt x="3311" y="2934"/>
                    <a:pt x="3311" y="2934"/>
                  </a:cubicBezTo>
                  <a:cubicBezTo>
                    <a:pt x="3307" y="2929"/>
                    <a:pt x="3307" y="2929"/>
                    <a:pt x="3307" y="2929"/>
                  </a:cubicBezTo>
                  <a:cubicBezTo>
                    <a:pt x="3302" y="2927"/>
                    <a:pt x="3302" y="2927"/>
                    <a:pt x="3302" y="2927"/>
                  </a:cubicBezTo>
                  <a:cubicBezTo>
                    <a:pt x="3302" y="2926"/>
                    <a:pt x="3302" y="2926"/>
                    <a:pt x="3302" y="2926"/>
                  </a:cubicBezTo>
                  <a:cubicBezTo>
                    <a:pt x="3297" y="2920"/>
                    <a:pt x="3297" y="2920"/>
                    <a:pt x="3297" y="2920"/>
                  </a:cubicBezTo>
                  <a:cubicBezTo>
                    <a:pt x="3296" y="2919"/>
                    <a:pt x="3296" y="2919"/>
                    <a:pt x="3296" y="2919"/>
                  </a:cubicBezTo>
                  <a:cubicBezTo>
                    <a:pt x="3295" y="2913"/>
                    <a:pt x="3295" y="2913"/>
                    <a:pt x="3295" y="2913"/>
                  </a:cubicBezTo>
                  <a:cubicBezTo>
                    <a:pt x="3294" y="2907"/>
                    <a:pt x="3294" y="2907"/>
                    <a:pt x="3294" y="2907"/>
                  </a:cubicBezTo>
                  <a:cubicBezTo>
                    <a:pt x="3295" y="2906"/>
                    <a:pt x="3295" y="2906"/>
                    <a:pt x="3295" y="2906"/>
                  </a:cubicBezTo>
                  <a:cubicBezTo>
                    <a:pt x="3299" y="2902"/>
                    <a:pt x="3299" y="2902"/>
                    <a:pt x="3299" y="2902"/>
                  </a:cubicBezTo>
                  <a:cubicBezTo>
                    <a:pt x="3299" y="2897"/>
                    <a:pt x="3299" y="2897"/>
                    <a:pt x="3299" y="2897"/>
                  </a:cubicBezTo>
                  <a:cubicBezTo>
                    <a:pt x="3293" y="2893"/>
                    <a:pt x="3293" y="2893"/>
                    <a:pt x="3293" y="2893"/>
                  </a:cubicBezTo>
                  <a:cubicBezTo>
                    <a:pt x="3292" y="2892"/>
                    <a:pt x="3292" y="2892"/>
                    <a:pt x="3292" y="2892"/>
                  </a:cubicBezTo>
                  <a:cubicBezTo>
                    <a:pt x="3290" y="2887"/>
                    <a:pt x="3290" y="2887"/>
                    <a:pt x="3290" y="2887"/>
                  </a:cubicBezTo>
                  <a:cubicBezTo>
                    <a:pt x="3287" y="2881"/>
                    <a:pt x="3287" y="2881"/>
                    <a:pt x="3287" y="2881"/>
                  </a:cubicBezTo>
                  <a:cubicBezTo>
                    <a:pt x="3287" y="2881"/>
                    <a:pt x="3287" y="2881"/>
                    <a:pt x="3287" y="2881"/>
                  </a:cubicBezTo>
                  <a:cubicBezTo>
                    <a:pt x="3285" y="2875"/>
                    <a:pt x="3285" y="2875"/>
                    <a:pt x="3285" y="2875"/>
                  </a:cubicBezTo>
                  <a:cubicBezTo>
                    <a:pt x="3283" y="2870"/>
                    <a:pt x="3283" y="2870"/>
                    <a:pt x="3283" y="2870"/>
                  </a:cubicBezTo>
                  <a:cubicBezTo>
                    <a:pt x="3280" y="2867"/>
                    <a:pt x="3280" y="2867"/>
                    <a:pt x="3280" y="2867"/>
                  </a:cubicBezTo>
                  <a:cubicBezTo>
                    <a:pt x="3279" y="2866"/>
                    <a:pt x="3279" y="2866"/>
                    <a:pt x="3279" y="2866"/>
                  </a:cubicBezTo>
                  <a:cubicBezTo>
                    <a:pt x="3277" y="2861"/>
                    <a:pt x="3277" y="2861"/>
                    <a:pt x="3277" y="2861"/>
                  </a:cubicBezTo>
                  <a:cubicBezTo>
                    <a:pt x="3272" y="2860"/>
                    <a:pt x="3272" y="2860"/>
                    <a:pt x="3272" y="2860"/>
                  </a:cubicBezTo>
                  <a:cubicBezTo>
                    <a:pt x="3271" y="2860"/>
                    <a:pt x="3270" y="2859"/>
                    <a:pt x="3270" y="2859"/>
                  </a:cubicBezTo>
                  <a:cubicBezTo>
                    <a:pt x="3270" y="2853"/>
                    <a:pt x="3270" y="2853"/>
                    <a:pt x="3270" y="2853"/>
                  </a:cubicBezTo>
                  <a:cubicBezTo>
                    <a:pt x="3267" y="2848"/>
                    <a:pt x="3267" y="2848"/>
                    <a:pt x="3267" y="2848"/>
                  </a:cubicBezTo>
                  <a:cubicBezTo>
                    <a:pt x="3262" y="2842"/>
                    <a:pt x="3262" y="2842"/>
                    <a:pt x="3262" y="2842"/>
                  </a:cubicBezTo>
                  <a:cubicBezTo>
                    <a:pt x="3262" y="2842"/>
                    <a:pt x="3262" y="2842"/>
                    <a:pt x="3262" y="2842"/>
                  </a:cubicBezTo>
                  <a:cubicBezTo>
                    <a:pt x="3258" y="2837"/>
                    <a:pt x="3258" y="2837"/>
                    <a:pt x="3258" y="2837"/>
                  </a:cubicBezTo>
                  <a:cubicBezTo>
                    <a:pt x="3253" y="2830"/>
                    <a:pt x="3253" y="2830"/>
                    <a:pt x="3253" y="2830"/>
                  </a:cubicBezTo>
                  <a:cubicBezTo>
                    <a:pt x="3253" y="2830"/>
                    <a:pt x="3253" y="2830"/>
                    <a:pt x="3253" y="2830"/>
                  </a:cubicBezTo>
                  <a:cubicBezTo>
                    <a:pt x="3250" y="2825"/>
                    <a:pt x="3250" y="2825"/>
                    <a:pt x="3250" y="2825"/>
                  </a:cubicBezTo>
                  <a:cubicBezTo>
                    <a:pt x="3246" y="2819"/>
                    <a:pt x="3246" y="2819"/>
                    <a:pt x="3246" y="2819"/>
                  </a:cubicBezTo>
                  <a:cubicBezTo>
                    <a:pt x="3246" y="2818"/>
                    <a:pt x="3246" y="2818"/>
                    <a:pt x="3246" y="2818"/>
                  </a:cubicBezTo>
                  <a:cubicBezTo>
                    <a:pt x="3245" y="2812"/>
                    <a:pt x="3245" y="2812"/>
                    <a:pt x="3245" y="2812"/>
                  </a:cubicBezTo>
                  <a:cubicBezTo>
                    <a:pt x="3243" y="2810"/>
                    <a:pt x="3243" y="2810"/>
                    <a:pt x="3243" y="2810"/>
                  </a:cubicBezTo>
                  <a:cubicBezTo>
                    <a:pt x="3244" y="2808"/>
                    <a:pt x="3244" y="2808"/>
                    <a:pt x="3244" y="2808"/>
                  </a:cubicBezTo>
                  <a:cubicBezTo>
                    <a:pt x="3248" y="2802"/>
                    <a:pt x="3248" y="2802"/>
                    <a:pt x="3248" y="2802"/>
                  </a:cubicBezTo>
                  <a:cubicBezTo>
                    <a:pt x="3249" y="2801"/>
                    <a:pt x="3249" y="2801"/>
                    <a:pt x="3249" y="2801"/>
                  </a:cubicBezTo>
                  <a:cubicBezTo>
                    <a:pt x="3250" y="2802"/>
                    <a:pt x="3250" y="2802"/>
                    <a:pt x="3250" y="2802"/>
                  </a:cubicBezTo>
                  <a:cubicBezTo>
                    <a:pt x="3255" y="2806"/>
                    <a:pt x="3255" y="2806"/>
                    <a:pt x="3255" y="2806"/>
                  </a:cubicBezTo>
                  <a:cubicBezTo>
                    <a:pt x="3260" y="2808"/>
                    <a:pt x="3260" y="2808"/>
                    <a:pt x="3260" y="2808"/>
                  </a:cubicBezTo>
                  <a:cubicBezTo>
                    <a:pt x="3265" y="2805"/>
                    <a:pt x="3265" y="2805"/>
                    <a:pt x="3265" y="2805"/>
                  </a:cubicBezTo>
                  <a:cubicBezTo>
                    <a:pt x="3266" y="2805"/>
                    <a:pt x="3266" y="2805"/>
                    <a:pt x="3266" y="2805"/>
                  </a:cubicBezTo>
                  <a:cubicBezTo>
                    <a:pt x="3273" y="2807"/>
                    <a:pt x="3273" y="2807"/>
                    <a:pt x="3273" y="2807"/>
                  </a:cubicBezTo>
                  <a:cubicBezTo>
                    <a:pt x="3273" y="2807"/>
                    <a:pt x="3273" y="2807"/>
                    <a:pt x="3273" y="2807"/>
                  </a:cubicBezTo>
                  <a:cubicBezTo>
                    <a:pt x="3278" y="2811"/>
                    <a:pt x="3278" y="2811"/>
                    <a:pt x="3278" y="2811"/>
                  </a:cubicBezTo>
                  <a:cubicBezTo>
                    <a:pt x="3284" y="2812"/>
                    <a:pt x="3284" y="2812"/>
                    <a:pt x="3284" y="2812"/>
                  </a:cubicBezTo>
                  <a:cubicBezTo>
                    <a:pt x="3284" y="2812"/>
                    <a:pt x="3284" y="2812"/>
                    <a:pt x="3284" y="2812"/>
                  </a:cubicBezTo>
                  <a:cubicBezTo>
                    <a:pt x="3290" y="2814"/>
                    <a:pt x="3290" y="2814"/>
                    <a:pt x="3290" y="2814"/>
                  </a:cubicBezTo>
                  <a:cubicBezTo>
                    <a:pt x="3291" y="2815"/>
                    <a:pt x="3291" y="2815"/>
                    <a:pt x="3291" y="2815"/>
                  </a:cubicBezTo>
                  <a:cubicBezTo>
                    <a:pt x="3291" y="2816"/>
                    <a:pt x="3291" y="2816"/>
                    <a:pt x="3291" y="2816"/>
                  </a:cubicBezTo>
                  <a:cubicBezTo>
                    <a:pt x="3289" y="2822"/>
                    <a:pt x="3289" y="2822"/>
                    <a:pt x="3289" y="2822"/>
                  </a:cubicBezTo>
                  <a:cubicBezTo>
                    <a:pt x="3289" y="2827"/>
                    <a:pt x="3289" y="2827"/>
                    <a:pt x="3289" y="2827"/>
                  </a:cubicBezTo>
                  <a:cubicBezTo>
                    <a:pt x="3293" y="2830"/>
                    <a:pt x="3293" y="2830"/>
                    <a:pt x="3293" y="2830"/>
                  </a:cubicBezTo>
                  <a:cubicBezTo>
                    <a:pt x="3296" y="2830"/>
                    <a:pt x="3296" y="2830"/>
                    <a:pt x="3296" y="2830"/>
                  </a:cubicBezTo>
                  <a:cubicBezTo>
                    <a:pt x="3296" y="2827"/>
                    <a:pt x="3296" y="2827"/>
                    <a:pt x="3296" y="2827"/>
                  </a:cubicBezTo>
                  <a:cubicBezTo>
                    <a:pt x="3296" y="2826"/>
                    <a:pt x="3296" y="2825"/>
                    <a:pt x="3297" y="2825"/>
                  </a:cubicBezTo>
                  <a:cubicBezTo>
                    <a:pt x="3302" y="2822"/>
                    <a:pt x="3302" y="2822"/>
                    <a:pt x="3302" y="2822"/>
                  </a:cubicBezTo>
                  <a:cubicBezTo>
                    <a:pt x="3304" y="2817"/>
                    <a:pt x="3304" y="2817"/>
                    <a:pt x="3304" y="2817"/>
                  </a:cubicBezTo>
                  <a:cubicBezTo>
                    <a:pt x="3304" y="2817"/>
                    <a:pt x="3304" y="2817"/>
                    <a:pt x="3304" y="2817"/>
                  </a:cubicBezTo>
                  <a:cubicBezTo>
                    <a:pt x="3311" y="2813"/>
                    <a:pt x="3311" y="2813"/>
                    <a:pt x="3311" y="2813"/>
                  </a:cubicBezTo>
                  <a:cubicBezTo>
                    <a:pt x="3311" y="2812"/>
                    <a:pt x="3311" y="2812"/>
                    <a:pt x="3311" y="2812"/>
                  </a:cubicBezTo>
                  <a:cubicBezTo>
                    <a:pt x="3317" y="2812"/>
                    <a:pt x="3317" y="2812"/>
                    <a:pt x="3317" y="2812"/>
                  </a:cubicBezTo>
                  <a:cubicBezTo>
                    <a:pt x="3323" y="2810"/>
                    <a:pt x="3323" y="2810"/>
                    <a:pt x="3323" y="2810"/>
                  </a:cubicBezTo>
                  <a:cubicBezTo>
                    <a:pt x="3325" y="2808"/>
                    <a:pt x="3325" y="2808"/>
                    <a:pt x="3325" y="2808"/>
                  </a:cubicBezTo>
                  <a:cubicBezTo>
                    <a:pt x="3323" y="2805"/>
                    <a:pt x="3323" y="2805"/>
                    <a:pt x="3323" y="2805"/>
                  </a:cubicBezTo>
                  <a:cubicBezTo>
                    <a:pt x="3317" y="2803"/>
                    <a:pt x="3317" y="2803"/>
                    <a:pt x="3317" y="2803"/>
                  </a:cubicBezTo>
                  <a:cubicBezTo>
                    <a:pt x="3317" y="2803"/>
                    <a:pt x="3317" y="2803"/>
                    <a:pt x="3317" y="2803"/>
                  </a:cubicBezTo>
                  <a:cubicBezTo>
                    <a:pt x="3311" y="2798"/>
                    <a:pt x="3311" y="2798"/>
                    <a:pt x="3311" y="2798"/>
                  </a:cubicBezTo>
                  <a:cubicBezTo>
                    <a:pt x="3310" y="2797"/>
                    <a:pt x="3310" y="2797"/>
                    <a:pt x="3310" y="2797"/>
                  </a:cubicBezTo>
                  <a:cubicBezTo>
                    <a:pt x="3311" y="2791"/>
                    <a:pt x="3311" y="2791"/>
                    <a:pt x="3311" y="2791"/>
                  </a:cubicBezTo>
                  <a:cubicBezTo>
                    <a:pt x="3309" y="2788"/>
                    <a:pt x="3309" y="2788"/>
                    <a:pt x="3309" y="2788"/>
                  </a:cubicBezTo>
                  <a:cubicBezTo>
                    <a:pt x="3307" y="2789"/>
                    <a:pt x="3307" y="2789"/>
                    <a:pt x="3307" y="2789"/>
                  </a:cubicBezTo>
                  <a:cubicBezTo>
                    <a:pt x="3309" y="2792"/>
                    <a:pt x="3309" y="2792"/>
                    <a:pt x="3309" y="2792"/>
                  </a:cubicBezTo>
                  <a:cubicBezTo>
                    <a:pt x="3309" y="2794"/>
                    <a:pt x="3309" y="2794"/>
                    <a:pt x="3309" y="2794"/>
                  </a:cubicBezTo>
                  <a:cubicBezTo>
                    <a:pt x="3307" y="2800"/>
                    <a:pt x="3307" y="2800"/>
                    <a:pt x="3307" y="2800"/>
                  </a:cubicBezTo>
                  <a:cubicBezTo>
                    <a:pt x="3306" y="2801"/>
                    <a:pt x="3306" y="2801"/>
                    <a:pt x="3306" y="2801"/>
                  </a:cubicBezTo>
                  <a:cubicBezTo>
                    <a:pt x="3305" y="2801"/>
                    <a:pt x="3305" y="2801"/>
                    <a:pt x="3305" y="2801"/>
                  </a:cubicBezTo>
                  <a:cubicBezTo>
                    <a:pt x="3298" y="2798"/>
                    <a:pt x="3298" y="2798"/>
                    <a:pt x="3298" y="2798"/>
                  </a:cubicBezTo>
                  <a:cubicBezTo>
                    <a:pt x="3293" y="2797"/>
                    <a:pt x="3293" y="2797"/>
                    <a:pt x="3293" y="2797"/>
                  </a:cubicBezTo>
                  <a:cubicBezTo>
                    <a:pt x="3293" y="2797"/>
                    <a:pt x="3293" y="2797"/>
                    <a:pt x="3293" y="2797"/>
                  </a:cubicBezTo>
                  <a:cubicBezTo>
                    <a:pt x="3292" y="2796"/>
                    <a:pt x="3292" y="2796"/>
                    <a:pt x="3292" y="2796"/>
                  </a:cubicBezTo>
                  <a:cubicBezTo>
                    <a:pt x="3286" y="2792"/>
                    <a:pt x="3286" y="2792"/>
                    <a:pt x="3286" y="2792"/>
                  </a:cubicBezTo>
                  <a:cubicBezTo>
                    <a:pt x="3286" y="2791"/>
                    <a:pt x="3286" y="2791"/>
                    <a:pt x="3286" y="2791"/>
                  </a:cubicBezTo>
                  <a:cubicBezTo>
                    <a:pt x="3284" y="2785"/>
                    <a:pt x="3284" y="2785"/>
                    <a:pt x="3284" y="2785"/>
                  </a:cubicBezTo>
                  <a:cubicBezTo>
                    <a:pt x="3282" y="2780"/>
                    <a:pt x="3282" y="2780"/>
                    <a:pt x="3282" y="2780"/>
                  </a:cubicBezTo>
                  <a:cubicBezTo>
                    <a:pt x="3280" y="2778"/>
                    <a:pt x="3280" y="2778"/>
                    <a:pt x="3280" y="2778"/>
                  </a:cubicBezTo>
                  <a:cubicBezTo>
                    <a:pt x="3280" y="2775"/>
                    <a:pt x="3280" y="2775"/>
                    <a:pt x="3280" y="2775"/>
                  </a:cubicBezTo>
                  <a:cubicBezTo>
                    <a:pt x="3283" y="2771"/>
                    <a:pt x="3283" y="2771"/>
                    <a:pt x="3283" y="2771"/>
                  </a:cubicBezTo>
                  <a:cubicBezTo>
                    <a:pt x="3279" y="2767"/>
                    <a:pt x="3279" y="2767"/>
                    <a:pt x="3279" y="2767"/>
                  </a:cubicBezTo>
                  <a:cubicBezTo>
                    <a:pt x="3274" y="2767"/>
                    <a:pt x="3274" y="2767"/>
                    <a:pt x="3274" y="2767"/>
                  </a:cubicBezTo>
                  <a:cubicBezTo>
                    <a:pt x="3268" y="2768"/>
                    <a:pt x="3268" y="2768"/>
                    <a:pt x="3268" y="2768"/>
                  </a:cubicBezTo>
                  <a:cubicBezTo>
                    <a:pt x="3267" y="2767"/>
                    <a:pt x="3267" y="2767"/>
                    <a:pt x="3267" y="2767"/>
                  </a:cubicBezTo>
                  <a:cubicBezTo>
                    <a:pt x="3263" y="2764"/>
                    <a:pt x="3263" y="2764"/>
                    <a:pt x="3263" y="2764"/>
                  </a:cubicBezTo>
                  <a:cubicBezTo>
                    <a:pt x="3263" y="2762"/>
                    <a:pt x="3263" y="2762"/>
                    <a:pt x="3263" y="2762"/>
                  </a:cubicBezTo>
                  <a:cubicBezTo>
                    <a:pt x="3264" y="2757"/>
                    <a:pt x="3264" y="2757"/>
                    <a:pt x="3264" y="2757"/>
                  </a:cubicBezTo>
                  <a:cubicBezTo>
                    <a:pt x="3264" y="2756"/>
                    <a:pt x="3264" y="2756"/>
                    <a:pt x="3264" y="2756"/>
                  </a:cubicBezTo>
                  <a:cubicBezTo>
                    <a:pt x="3264" y="2755"/>
                    <a:pt x="3264" y="2755"/>
                    <a:pt x="3264" y="2755"/>
                  </a:cubicBezTo>
                  <a:cubicBezTo>
                    <a:pt x="3266" y="2754"/>
                    <a:pt x="3266" y="2754"/>
                    <a:pt x="3266" y="2754"/>
                  </a:cubicBezTo>
                  <a:cubicBezTo>
                    <a:pt x="3272" y="2754"/>
                    <a:pt x="3272" y="2754"/>
                    <a:pt x="3272" y="2754"/>
                  </a:cubicBezTo>
                  <a:cubicBezTo>
                    <a:pt x="3277" y="2752"/>
                    <a:pt x="3277" y="2752"/>
                    <a:pt x="3277" y="2752"/>
                  </a:cubicBezTo>
                  <a:cubicBezTo>
                    <a:pt x="3282" y="2747"/>
                    <a:pt x="3282" y="2747"/>
                    <a:pt x="3282" y="2747"/>
                  </a:cubicBezTo>
                  <a:cubicBezTo>
                    <a:pt x="3285" y="2744"/>
                    <a:pt x="3285" y="2744"/>
                    <a:pt x="3285" y="2744"/>
                  </a:cubicBezTo>
                  <a:cubicBezTo>
                    <a:pt x="3286" y="2744"/>
                    <a:pt x="3286" y="2744"/>
                    <a:pt x="3286" y="2744"/>
                  </a:cubicBezTo>
                  <a:cubicBezTo>
                    <a:pt x="3291" y="2743"/>
                    <a:pt x="3291" y="2743"/>
                    <a:pt x="3291" y="2743"/>
                  </a:cubicBezTo>
                  <a:cubicBezTo>
                    <a:pt x="3297" y="2741"/>
                    <a:pt x="3297" y="2741"/>
                    <a:pt x="3297" y="2741"/>
                  </a:cubicBezTo>
                  <a:cubicBezTo>
                    <a:pt x="3303" y="2738"/>
                    <a:pt x="3303" y="2738"/>
                    <a:pt x="3303" y="2738"/>
                  </a:cubicBezTo>
                  <a:cubicBezTo>
                    <a:pt x="3309" y="2733"/>
                    <a:pt x="3309" y="2733"/>
                    <a:pt x="3309" y="2733"/>
                  </a:cubicBezTo>
                  <a:cubicBezTo>
                    <a:pt x="3309" y="2733"/>
                    <a:pt x="3309" y="2733"/>
                    <a:pt x="3309" y="2733"/>
                  </a:cubicBezTo>
                  <a:cubicBezTo>
                    <a:pt x="3315" y="2730"/>
                    <a:pt x="3315" y="2730"/>
                    <a:pt x="3315" y="2730"/>
                  </a:cubicBezTo>
                  <a:cubicBezTo>
                    <a:pt x="3316" y="2730"/>
                    <a:pt x="3316" y="2730"/>
                    <a:pt x="3316" y="2730"/>
                  </a:cubicBezTo>
                  <a:cubicBezTo>
                    <a:pt x="3322" y="2733"/>
                    <a:pt x="3322" y="2733"/>
                    <a:pt x="3322" y="2733"/>
                  </a:cubicBezTo>
                  <a:cubicBezTo>
                    <a:pt x="3322" y="2733"/>
                    <a:pt x="3323" y="2734"/>
                    <a:pt x="3323" y="2735"/>
                  </a:cubicBezTo>
                  <a:cubicBezTo>
                    <a:pt x="3322" y="2739"/>
                    <a:pt x="3322" y="2739"/>
                    <a:pt x="3322" y="2739"/>
                  </a:cubicBezTo>
                  <a:cubicBezTo>
                    <a:pt x="3326" y="2740"/>
                    <a:pt x="3326" y="2740"/>
                    <a:pt x="3326" y="2740"/>
                  </a:cubicBezTo>
                  <a:cubicBezTo>
                    <a:pt x="3331" y="2739"/>
                    <a:pt x="3331" y="2739"/>
                    <a:pt x="3331" y="2739"/>
                  </a:cubicBezTo>
                  <a:cubicBezTo>
                    <a:pt x="3332" y="2739"/>
                    <a:pt x="3332" y="2739"/>
                    <a:pt x="3332" y="2739"/>
                  </a:cubicBezTo>
                  <a:cubicBezTo>
                    <a:pt x="3338" y="2745"/>
                    <a:pt x="3338" y="2745"/>
                    <a:pt x="3338" y="2745"/>
                  </a:cubicBezTo>
                  <a:cubicBezTo>
                    <a:pt x="3338" y="2745"/>
                    <a:pt x="3338" y="2745"/>
                    <a:pt x="3338" y="2745"/>
                  </a:cubicBezTo>
                  <a:cubicBezTo>
                    <a:pt x="3343" y="2750"/>
                    <a:pt x="3343" y="2750"/>
                    <a:pt x="3343" y="2750"/>
                  </a:cubicBezTo>
                  <a:cubicBezTo>
                    <a:pt x="3348" y="2754"/>
                    <a:pt x="3348" y="2754"/>
                    <a:pt x="3348" y="2754"/>
                  </a:cubicBezTo>
                  <a:cubicBezTo>
                    <a:pt x="3353" y="2753"/>
                    <a:pt x="3353" y="2753"/>
                    <a:pt x="3353" y="2753"/>
                  </a:cubicBezTo>
                  <a:cubicBezTo>
                    <a:pt x="3354" y="2753"/>
                    <a:pt x="3354" y="2753"/>
                    <a:pt x="3354" y="2753"/>
                  </a:cubicBezTo>
                  <a:cubicBezTo>
                    <a:pt x="3360" y="2758"/>
                    <a:pt x="3360" y="2758"/>
                    <a:pt x="3360" y="2758"/>
                  </a:cubicBezTo>
                  <a:cubicBezTo>
                    <a:pt x="3360" y="2758"/>
                    <a:pt x="3360" y="2758"/>
                    <a:pt x="3360" y="2758"/>
                  </a:cubicBezTo>
                  <a:cubicBezTo>
                    <a:pt x="3365" y="2763"/>
                    <a:pt x="3365" y="2763"/>
                    <a:pt x="3365" y="2763"/>
                  </a:cubicBezTo>
                  <a:cubicBezTo>
                    <a:pt x="3370" y="2769"/>
                    <a:pt x="3370" y="2769"/>
                    <a:pt x="3370" y="2769"/>
                  </a:cubicBezTo>
                  <a:cubicBezTo>
                    <a:pt x="3373" y="2769"/>
                    <a:pt x="3373" y="2769"/>
                    <a:pt x="3373" y="2769"/>
                  </a:cubicBezTo>
                  <a:cubicBezTo>
                    <a:pt x="3375" y="2764"/>
                    <a:pt x="3375" y="2764"/>
                    <a:pt x="3375" y="2764"/>
                  </a:cubicBezTo>
                  <a:cubicBezTo>
                    <a:pt x="3374" y="2759"/>
                    <a:pt x="3374" y="2759"/>
                    <a:pt x="3374" y="2759"/>
                  </a:cubicBezTo>
                  <a:lnTo>
                    <a:pt x="3374" y="2758"/>
                  </a:lnTo>
                  <a:close/>
                  <a:moveTo>
                    <a:pt x="2534" y="1548"/>
                  </a:moveTo>
                  <a:cubicBezTo>
                    <a:pt x="2540" y="1555"/>
                    <a:pt x="2540" y="1555"/>
                    <a:pt x="2540" y="1555"/>
                  </a:cubicBezTo>
                  <a:cubicBezTo>
                    <a:pt x="2542" y="1557"/>
                    <a:pt x="2542" y="1557"/>
                    <a:pt x="2542" y="1557"/>
                  </a:cubicBezTo>
                  <a:cubicBezTo>
                    <a:pt x="2556" y="1563"/>
                    <a:pt x="2556" y="1563"/>
                    <a:pt x="2556" y="1563"/>
                  </a:cubicBezTo>
                  <a:cubicBezTo>
                    <a:pt x="2552" y="1563"/>
                    <a:pt x="2552" y="1563"/>
                    <a:pt x="2552" y="1563"/>
                  </a:cubicBezTo>
                  <a:cubicBezTo>
                    <a:pt x="2551" y="1563"/>
                    <a:pt x="2551" y="1563"/>
                    <a:pt x="2551" y="1563"/>
                  </a:cubicBezTo>
                  <a:cubicBezTo>
                    <a:pt x="2551" y="1563"/>
                    <a:pt x="2551" y="1563"/>
                    <a:pt x="2551" y="1563"/>
                  </a:cubicBezTo>
                  <a:cubicBezTo>
                    <a:pt x="2550" y="1563"/>
                    <a:pt x="2550" y="1562"/>
                    <a:pt x="2549" y="1562"/>
                  </a:cubicBezTo>
                  <a:cubicBezTo>
                    <a:pt x="2549" y="1561"/>
                    <a:pt x="2549" y="1561"/>
                    <a:pt x="2549" y="1561"/>
                  </a:cubicBezTo>
                  <a:cubicBezTo>
                    <a:pt x="2547" y="1560"/>
                    <a:pt x="2547" y="1560"/>
                    <a:pt x="2547" y="1560"/>
                  </a:cubicBezTo>
                  <a:cubicBezTo>
                    <a:pt x="2546" y="1561"/>
                    <a:pt x="2546" y="1561"/>
                    <a:pt x="2546" y="1561"/>
                  </a:cubicBezTo>
                  <a:cubicBezTo>
                    <a:pt x="2540" y="1558"/>
                    <a:pt x="2540" y="1558"/>
                    <a:pt x="2540" y="1558"/>
                  </a:cubicBezTo>
                  <a:cubicBezTo>
                    <a:pt x="2534" y="1552"/>
                    <a:pt x="2534" y="1552"/>
                    <a:pt x="2534" y="1552"/>
                  </a:cubicBezTo>
                  <a:lnTo>
                    <a:pt x="2534" y="1548"/>
                  </a:lnTo>
                  <a:close/>
                  <a:moveTo>
                    <a:pt x="2558" y="1566"/>
                  </a:moveTo>
                  <a:cubicBezTo>
                    <a:pt x="2557" y="1565"/>
                    <a:pt x="2557" y="1565"/>
                    <a:pt x="2557" y="1565"/>
                  </a:cubicBezTo>
                  <a:cubicBezTo>
                    <a:pt x="2557" y="1565"/>
                    <a:pt x="2557" y="1565"/>
                    <a:pt x="2558" y="1566"/>
                  </a:cubicBezTo>
                  <a:close/>
                  <a:moveTo>
                    <a:pt x="2556" y="1565"/>
                  </a:moveTo>
                  <a:cubicBezTo>
                    <a:pt x="2556" y="1564"/>
                    <a:pt x="2556" y="1564"/>
                    <a:pt x="2556" y="1564"/>
                  </a:cubicBezTo>
                  <a:cubicBezTo>
                    <a:pt x="2556" y="1564"/>
                    <a:pt x="2556" y="1564"/>
                    <a:pt x="2556" y="1565"/>
                  </a:cubicBezTo>
                  <a:close/>
                  <a:moveTo>
                    <a:pt x="2556" y="1564"/>
                  </a:moveTo>
                  <a:cubicBezTo>
                    <a:pt x="2554" y="1564"/>
                    <a:pt x="2553" y="1565"/>
                    <a:pt x="2551" y="1563"/>
                  </a:cubicBezTo>
                  <a:cubicBezTo>
                    <a:pt x="2553" y="1565"/>
                    <a:pt x="2554" y="1564"/>
                    <a:pt x="2556" y="1564"/>
                  </a:cubicBezTo>
                  <a:close/>
                  <a:moveTo>
                    <a:pt x="2542" y="1562"/>
                  </a:moveTo>
                  <a:cubicBezTo>
                    <a:pt x="2543" y="1561"/>
                    <a:pt x="2544" y="1561"/>
                    <a:pt x="2545" y="1561"/>
                  </a:cubicBezTo>
                  <a:cubicBezTo>
                    <a:pt x="2544" y="1561"/>
                    <a:pt x="2543" y="1561"/>
                    <a:pt x="2542" y="1562"/>
                  </a:cubicBezTo>
                  <a:close/>
                  <a:moveTo>
                    <a:pt x="2547" y="1561"/>
                  </a:moveTo>
                  <a:cubicBezTo>
                    <a:pt x="2546" y="1561"/>
                    <a:pt x="2546" y="1561"/>
                    <a:pt x="2546" y="1561"/>
                  </a:cubicBezTo>
                  <a:cubicBezTo>
                    <a:pt x="2546" y="1561"/>
                    <a:pt x="2546" y="1561"/>
                    <a:pt x="2547" y="1561"/>
                  </a:cubicBezTo>
                  <a:close/>
                  <a:moveTo>
                    <a:pt x="3530" y="985"/>
                  </a:moveTo>
                  <a:cubicBezTo>
                    <a:pt x="3525" y="984"/>
                    <a:pt x="3525" y="984"/>
                    <a:pt x="3525" y="984"/>
                  </a:cubicBezTo>
                  <a:cubicBezTo>
                    <a:pt x="3519" y="986"/>
                    <a:pt x="3519" y="986"/>
                    <a:pt x="3519" y="986"/>
                  </a:cubicBezTo>
                  <a:cubicBezTo>
                    <a:pt x="3524" y="982"/>
                    <a:pt x="3524" y="982"/>
                    <a:pt x="3524" y="982"/>
                  </a:cubicBezTo>
                  <a:cubicBezTo>
                    <a:pt x="3527" y="976"/>
                    <a:pt x="3527" y="976"/>
                    <a:pt x="3527" y="976"/>
                  </a:cubicBezTo>
                  <a:cubicBezTo>
                    <a:pt x="3531" y="970"/>
                    <a:pt x="3531" y="970"/>
                    <a:pt x="3531" y="970"/>
                  </a:cubicBezTo>
                  <a:cubicBezTo>
                    <a:pt x="3527" y="964"/>
                    <a:pt x="3527" y="964"/>
                    <a:pt x="3527" y="964"/>
                  </a:cubicBezTo>
                  <a:cubicBezTo>
                    <a:pt x="3528" y="963"/>
                    <a:pt x="3528" y="963"/>
                    <a:pt x="3528" y="963"/>
                  </a:cubicBezTo>
                  <a:cubicBezTo>
                    <a:pt x="3530" y="957"/>
                    <a:pt x="3530" y="957"/>
                    <a:pt x="3530" y="957"/>
                  </a:cubicBezTo>
                  <a:cubicBezTo>
                    <a:pt x="3530" y="957"/>
                    <a:pt x="3530" y="957"/>
                    <a:pt x="3530" y="957"/>
                  </a:cubicBezTo>
                  <a:cubicBezTo>
                    <a:pt x="3536" y="956"/>
                    <a:pt x="3536" y="956"/>
                    <a:pt x="3536" y="956"/>
                  </a:cubicBezTo>
                  <a:cubicBezTo>
                    <a:pt x="3537" y="961"/>
                    <a:pt x="3537" y="961"/>
                    <a:pt x="3537" y="961"/>
                  </a:cubicBezTo>
                  <a:cubicBezTo>
                    <a:pt x="3538" y="967"/>
                    <a:pt x="3538" y="967"/>
                    <a:pt x="3538" y="967"/>
                  </a:cubicBezTo>
                  <a:cubicBezTo>
                    <a:pt x="3542" y="973"/>
                    <a:pt x="3542" y="973"/>
                    <a:pt x="3542" y="973"/>
                  </a:cubicBezTo>
                  <a:cubicBezTo>
                    <a:pt x="3540" y="979"/>
                    <a:pt x="3540" y="979"/>
                    <a:pt x="3540" y="979"/>
                  </a:cubicBezTo>
                  <a:cubicBezTo>
                    <a:pt x="3540" y="980"/>
                    <a:pt x="3540" y="980"/>
                    <a:pt x="3540" y="980"/>
                  </a:cubicBezTo>
                  <a:cubicBezTo>
                    <a:pt x="3543" y="986"/>
                    <a:pt x="3543" y="986"/>
                    <a:pt x="3543" y="986"/>
                  </a:cubicBezTo>
                  <a:cubicBezTo>
                    <a:pt x="3544" y="992"/>
                    <a:pt x="3544" y="992"/>
                    <a:pt x="3544" y="992"/>
                  </a:cubicBezTo>
                  <a:cubicBezTo>
                    <a:pt x="3553" y="1011"/>
                    <a:pt x="3544" y="1018"/>
                    <a:pt x="3553" y="1032"/>
                  </a:cubicBezTo>
                  <a:cubicBezTo>
                    <a:pt x="3526" y="1025"/>
                    <a:pt x="3543" y="1001"/>
                    <a:pt x="3530" y="985"/>
                  </a:cubicBezTo>
                  <a:close/>
                  <a:moveTo>
                    <a:pt x="3594" y="1079"/>
                  </a:moveTo>
                  <a:cubicBezTo>
                    <a:pt x="3600" y="1080"/>
                    <a:pt x="3600" y="1080"/>
                    <a:pt x="3600" y="1080"/>
                  </a:cubicBezTo>
                  <a:cubicBezTo>
                    <a:pt x="3606" y="1084"/>
                    <a:pt x="3606" y="1084"/>
                    <a:pt x="3606" y="1084"/>
                  </a:cubicBezTo>
                  <a:cubicBezTo>
                    <a:pt x="3611" y="1088"/>
                    <a:pt x="3611" y="1088"/>
                    <a:pt x="3611" y="1088"/>
                  </a:cubicBezTo>
                  <a:cubicBezTo>
                    <a:pt x="3617" y="1091"/>
                    <a:pt x="3617" y="1091"/>
                    <a:pt x="3617" y="1091"/>
                  </a:cubicBezTo>
                  <a:cubicBezTo>
                    <a:pt x="3623" y="1091"/>
                    <a:pt x="3623" y="1091"/>
                    <a:pt x="3623" y="1091"/>
                  </a:cubicBezTo>
                  <a:cubicBezTo>
                    <a:pt x="3634" y="1083"/>
                    <a:pt x="3634" y="1083"/>
                    <a:pt x="3634" y="1083"/>
                  </a:cubicBezTo>
                  <a:cubicBezTo>
                    <a:pt x="3640" y="1081"/>
                    <a:pt x="3640" y="1081"/>
                    <a:pt x="3640" y="1081"/>
                  </a:cubicBezTo>
                  <a:cubicBezTo>
                    <a:pt x="3646" y="1081"/>
                    <a:pt x="3646" y="1081"/>
                    <a:pt x="3646" y="1081"/>
                  </a:cubicBezTo>
                  <a:cubicBezTo>
                    <a:pt x="3647" y="1082"/>
                    <a:pt x="3647" y="1082"/>
                    <a:pt x="3647" y="1082"/>
                  </a:cubicBezTo>
                  <a:cubicBezTo>
                    <a:pt x="3649" y="1081"/>
                    <a:pt x="3649" y="1081"/>
                    <a:pt x="3649" y="1081"/>
                  </a:cubicBezTo>
                  <a:cubicBezTo>
                    <a:pt x="3652" y="1080"/>
                    <a:pt x="3652" y="1080"/>
                    <a:pt x="3652" y="1080"/>
                  </a:cubicBezTo>
                  <a:cubicBezTo>
                    <a:pt x="3657" y="1085"/>
                    <a:pt x="3657" y="1085"/>
                    <a:pt x="3657" y="1085"/>
                  </a:cubicBezTo>
                  <a:cubicBezTo>
                    <a:pt x="3659" y="1091"/>
                    <a:pt x="3659" y="1091"/>
                    <a:pt x="3659" y="1091"/>
                  </a:cubicBezTo>
                  <a:cubicBezTo>
                    <a:pt x="3660" y="1092"/>
                    <a:pt x="3660" y="1092"/>
                    <a:pt x="3660" y="1092"/>
                  </a:cubicBezTo>
                  <a:cubicBezTo>
                    <a:pt x="3662" y="1098"/>
                    <a:pt x="3662" y="1098"/>
                    <a:pt x="3662" y="1098"/>
                  </a:cubicBezTo>
                  <a:cubicBezTo>
                    <a:pt x="3660" y="1104"/>
                    <a:pt x="3660" y="1104"/>
                    <a:pt x="3660" y="1104"/>
                  </a:cubicBezTo>
                  <a:cubicBezTo>
                    <a:pt x="3660" y="1105"/>
                    <a:pt x="3660" y="1105"/>
                    <a:pt x="3660" y="1105"/>
                  </a:cubicBezTo>
                  <a:cubicBezTo>
                    <a:pt x="3657" y="1110"/>
                    <a:pt x="3657" y="1110"/>
                    <a:pt x="3657" y="1110"/>
                  </a:cubicBezTo>
                  <a:cubicBezTo>
                    <a:pt x="3660" y="1112"/>
                    <a:pt x="3660" y="1112"/>
                    <a:pt x="3660" y="1112"/>
                  </a:cubicBezTo>
                  <a:cubicBezTo>
                    <a:pt x="3665" y="1114"/>
                    <a:pt x="3665" y="1114"/>
                    <a:pt x="3665" y="1114"/>
                  </a:cubicBezTo>
                  <a:cubicBezTo>
                    <a:pt x="3671" y="1118"/>
                    <a:pt x="3671" y="1118"/>
                    <a:pt x="3671" y="1118"/>
                  </a:cubicBezTo>
                  <a:cubicBezTo>
                    <a:pt x="3677" y="1119"/>
                    <a:pt x="3677" y="1119"/>
                    <a:pt x="3677" y="1119"/>
                  </a:cubicBezTo>
                  <a:cubicBezTo>
                    <a:pt x="3683" y="1118"/>
                    <a:pt x="3683" y="1118"/>
                    <a:pt x="3683" y="1118"/>
                  </a:cubicBezTo>
                  <a:cubicBezTo>
                    <a:pt x="3688" y="1122"/>
                    <a:pt x="3688" y="1122"/>
                    <a:pt x="3688" y="1122"/>
                  </a:cubicBezTo>
                  <a:cubicBezTo>
                    <a:pt x="3694" y="1126"/>
                    <a:pt x="3694" y="1126"/>
                    <a:pt x="3694" y="1126"/>
                  </a:cubicBezTo>
                  <a:cubicBezTo>
                    <a:pt x="3700" y="1123"/>
                    <a:pt x="3700" y="1123"/>
                    <a:pt x="3700" y="1123"/>
                  </a:cubicBezTo>
                  <a:cubicBezTo>
                    <a:pt x="3702" y="1117"/>
                    <a:pt x="3702" y="1117"/>
                    <a:pt x="3702" y="1117"/>
                  </a:cubicBezTo>
                  <a:cubicBezTo>
                    <a:pt x="3708" y="1119"/>
                    <a:pt x="3708" y="1119"/>
                    <a:pt x="3708" y="1119"/>
                  </a:cubicBezTo>
                  <a:cubicBezTo>
                    <a:pt x="3714" y="1124"/>
                    <a:pt x="3714" y="1124"/>
                    <a:pt x="3714" y="1124"/>
                  </a:cubicBezTo>
                  <a:cubicBezTo>
                    <a:pt x="3719" y="1124"/>
                    <a:pt x="3719" y="1124"/>
                    <a:pt x="3719" y="1124"/>
                  </a:cubicBezTo>
                  <a:cubicBezTo>
                    <a:pt x="3726" y="1122"/>
                    <a:pt x="3726" y="1122"/>
                    <a:pt x="3726" y="1122"/>
                  </a:cubicBezTo>
                  <a:cubicBezTo>
                    <a:pt x="3731" y="1121"/>
                    <a:pt x="3731" y="1121"/>
                    <a:pt x="3731" y="1121"/>
                  </a:cubicBezTo>
                  <a:cubicBezTo>
                    <a:pt x="3743" y="1128"/>
                    <a:pt x="3753" y="1130"/>
                    <a:pt x="3767" y="1130"/>
                  </a:cubicBezTo>
                  <a:cubicBezTo>
                    <a:pt x="3768" y="1125"/>
                    <a:pt x="3768" y="1125"/>
                    <a:pt x="3768" y="1125"/>
                  </a:cubicBezTo>
                  <a:cubicBezTo>
                    <a:pt x="3763" y="1121"/>
                    <a:pt x="3763" y="1121"/>
                    <a:pt x="3763" y="1121"/>
                  </a:cubicBezTo>
                  <a:cubicBezTo>
                    <a:pt x="3757" y="1115"/>
                    <a:pt x="3757" y="1115"/>
                    <a:pt x="3757" y="1115"/>
                  </a:cubicBezTo>
                  <a:cubicBezTo>
                    <a:pt x="3757" y="1110"/>
                    <a:pt x="3757" y="1110"/>
                    <a:pt x="3757" y="1110"/>
                  </a:cubicBezTo>
                  <a:cubicBezTo>
                    <a:pt x="3758" y="1104"/>
                    <a:pt x="3758" y="1104"/>
                    <a:pt x="3758" y="1104"/>
                  </a:cubicBezTo>
                  <a:cubicBezTo>
                    <a:pt x="3764" y="1105"/>
                    <a:pt x="3764" y="1105"/>
                    <a:pt x="3764" y="1105"/>
                  </a:cubicBezTo>
                  <a:cubicBezTo>
                    <a:pt x="3764" y="1106"/>
                    <a:pt x="3764" y="1106"/>
                    <a:pt x="3764" y="1106"/>
                  </a:cubicBezTo>
                  <a:cubicBezTo>
                    <a:pt x="3763" y="1112"/>
                    <a:pt x="3763" y="1112"/>
                    <a:pt x="3763" y="1112"/>
                  </a:cubicBezTo>
                  <a:cubicBezTo>
                    <a:pt x="3766" y="1113"/>
                    <a:pt x="3766" y="1113"/>
                    <a:pt x="3766" y="1113"/>
                  </a:cubicBezTo>
                  <a:cubicBezTo>
                    <a:pt x="3772" y="1114"/>
                    <a:pt x="3772" y="1114"/>
                    <a:pt x="3772" y="1114"/>
                  </a:cubicBezTo>
                  <a:cubicBezTo>
                    <a:pt x="3778" y="1120"/>
                    <a:pt x="3778" y="1120"/>
                    <a:pt x="3778" y="1120"/>
                  </a:cubicBezTo>
                  <a:cubicBezTo>
                    <a:pt x="3784" y="1122"/>
                    <a:pt x="3784" y="1122"/>
                    <a:pt x="3784" y="1122"/>
                  </a:cubicBezTo>
                  <a:cubicBezTo>
                    <a:pt x="3790" y="1126"/>
                    <a:pt x="3790" y="1126"/>
                    <a:pt x="3790" y="1126"/>
                  </a:cubicBezTo>
                  <a:cubicBezTo>
                    <a:pt x="3800" y="1132"/>
                    <a:pt x="3809" y="1140"/>
                    <a:pt x="3819" y="1147"/>
                  </a:cubicBezTo>
                  <a:cubicBezTo>
                    <a:pt x="3822" y="1147"/>
                    <a:pt x="3822" y="1147"/>
                    <a:pt x="3822" y="1147"/>
                  </a:cubicBezTo>
                  <a:cubicBezTo>
                    <a:pt x="3825" y="1146"/>
                    <a:pt x="3825" y="1146"/>
                    <a:pt x="3825" y="1146"/>
                  </a:cubicBezTo>
                  <a:cubicBezTo>
                    <a:pt x="3830" y="1144"/>
                    <a:pt x="3830" y="1144"/>
                    <a:pt x="3830" y="1144"/>
                  </a:cubicBezTo>
                  <a:cubicBezTo>
                    <a:pt x="3836" y="1145"/>
                    <a:pt x="3836" y="1145"/>
                    <a:pt x="3836" y="1145"/>
                  </a:cubicBezTo>
                  <a:cubicBezTo>
                    <a:pt x="3839" y="1146"/>
                    <a:pt x="3839" y="1146"/>
                    <a:pt x="3839" y="1146"/>
                  </a:cubicBezTo>
                  <a:cubicBezTo>
                    <a:pt x="3841" y="1146"/>
                    <a:pt x="3841" y="1146"/>
                    <a:pt x="3841" y="1146"/>
                  </a:cubicBezTo>
                  <a:cubicBezTo>
                    <a:pt x="3847" y="1146"/>
                    <a:pt x="3847" y="1146"/>
                    <a:pt x="3847" y="1146"/>
                  </a:cubicBezTo>
                  <a:cubicBezTo>
                    <a:pt x="3853" y="1146"/>
                    <a:pt x="3853" y="1146"/>
                    <a:pt x="3853" y="1146"/>
                  </a:cubicBezTo>
                  <a:cubicBezTo>
                    <a:pt x="3858" y="1148"/>
                    <a:pt x="3858" y="1148"/>
                    <a:pt x="3858" y="1148"/>
                  </a:cubicBezTo>
                  <a:cubicBezTo>
                    <a:pt x="3865" y="1155"/>
                    <a:pt x="3865" y="1155"/>
                    <a:pt x="3865" y="1155"/>
                  </a:cubicBezTo>
                  <a:cubicBezTo>
                    <a:pt x="3865" y="1155"/>
                    <a:pt x="3874" y="1152"/>
                    <a:pt x="3878" y="1152"/>
                  </a:cubicBezTo>
                  <a:cubicBezTo>
                    <a:pt x="3879" y="1152"/>
                    <a:pt x="3879" y="1152"/>
                    <a:pt x="3880" y="1152"/>
                  </a:cubicBezTo>
                  <a:cubicBezTo>
                    <a:pt x="3879" y="1152"/>
                    <a:pt x="3879" y="1152"/>
                    <a:pt x="3879" y="1152"/>
                  </a:cubicBezTo>
                  <a:cubicBezTo>
                    <a:pt x="3884" y="1154"/>
                    <a:pt x="3888" y="1154"/>
                    <a:pt x="3892" y="1147"/>
                  </a:cubicBezTo>
                  <a:cubicBezTo>
                    <a:pt x="3897" y="1144"/>
                    <a:pt x="3892" y="1158"/>
                    <a:pt x="3895" y="1156"/>
                  </a:cubicBezTo>
                  <a:cubicBezTo>
                    <a:pt x="3898" y="1155"/>
                    <a:pt x="3906" y="1154"/>
                    <a:pt x="3908" y="1159"/>
                  </a:cubicBezTo>
                  <a:cubicBezTo>
                    <a:pt x="3914" y="1160"/>
                    <a:pt x="3929" y="1165"/>
                    <a:pt x="3934" y="1170"/>
                  </a:cubicBezTo>
                  <a:cubicBezTo>
                    <a:pt x="3940" y="1169"/>
                    <a:pt x="3944" y="1169"/>
                    <a:pt x="3945" y="1172"/>
                  </a:cubicBezTo>
                  <a:cubicBezTo>
                    <a:pt x="3959" y="1172"/>
                    <a:pt x="3959" y="1176"/>
                    <a:pt x="3963" y="1176"/>
                  </a:cubicBezTo>
                  <a:cubicBezTo>
                    <a:pt x="3968" y="1174"/>
                    <a:pt x="3975" y="1169"/>
                    <a:pt x="3981" y="1170"/>
                  </a:cubicBezTo>
                  <a:cubicBezTo>
                    <a:pt x="3987" y="1170"/>
                    <a:pt x="3988" y="1170"/>
                    <a:pt x="3991" y="1164"/>
                  </a:cubicBezTo>
                  <a:cubicBezTo>
                    <a:pt x="3993" y="1168"/>
                    <a:pt x="3992" y="1171"/>
                    <a:pt x="3991" y="1173"/>
                  </a:cubicBezTo>
                  <a:cubicBezTo>
                    <a:pt x="4003" y="1182"/>
                    <a:pt x="4008" y="1195"/>
                    <a:pt x="4011" y="1202"/>
                  </a:cubicBezTo>
                  <a:cubicBezTo>
                    <a:pt x="4015" y="1210"/>
                    <a:pt x="4007" y="1212"/>
                    <a:pt x="4004" y="1213"/>
                  </a:cubicBezTo>
                  <a:cubicBezTo>
                    <a:pt x="4000" y="1214"/>
                    <a:pt x="4008" y="1219"/>
                    <a:pt x="4014" y="1220"/>
                  </a:cubicBezTo>
                  <a:cubicBezTo>
                    <a:pt x="4020" y="1222"/>
                    <a:pt x="4015" y="1225"/>
                    <a:pt x="4016" y="1228"/>
                  </a:cubicBezTo>
                  <a:cubicBezTo>
                    <a:pt x="4017" y="1231"/>
                    <a:pt x="4019" y="1235"/>
                    <a:pt x="4018" y="1242"/>
                  </a:cubicBezTo>
                  <a:cubicBezTo>
                    <a:pt x="4019" y="1242"/>
                    <a:pt x="4019" y="1242"/>
                    <a:pt x="4019" y="1243"/>
                  </a:cubicBezTo>
                  <a:cubicBezTo>
                    <a:pt x="4024" y="1246"/>
                    <a:pt x="4031" y="1250"/>
                    <a:pt x="4034" y="1257"/>
                  </a:cubicBezTo>
                  <a:cubicBezTo>
                    <a:pt x="4042" y="1262"/>
                    <a:pt x="4052" y="1271"/>
                    <a:pt x="4051" y="1278"/>
                  </a:cubicBezTo>
                  <a:cubicBezTo>
                    <a:pt x="4050" y="1284"/>
                    <a:pt x="4046" y="1289"/>
                    <a:pt x="4033" y="1291"/>
                  </a:cubicBezTo>
                  <a:cubicBezTo>
                    <a:pt x="4031" y="1298"/>
                    <a:pt x="4026" y="1305"/>
                    <a:pt x="4016" y="1300"/>
                  </a:cubicBezTo>
                  <a:cubicBezTo>
                    <a:pt x="4007" y="1294"/>
                    <a:pt x="3992" y="1291"/>
                    <a:pt x="3989" y="1296"/>
                  </a:cubicBezTo>
                  <a:cubicBezTo>
                    <a:pt x="3986" y="1301"/>
                    <a:pt x="3980" y="1304"/>
                    <a:pt x="3975" y="1306"/>
                  </a:cubicBezTo>
                  <a:cubicBezTo>
                    <a:pt x="3974" y="1316"/>
                    <a:pt x="3971" y="1318"/>
                    <a:pt x="3953" y="1324"/>
                  </a:cubicBezTo>
                  <a:cubicBezTo>
                    <a:pt x="3950" y="1327"/>
                    <a:pt x="3951" y="1330"/>
                    <a:pt x="3952" y="1332"/>
                  </a:cubicBezTo>
                  <a:cubicBezTo>
                    <a:pt x="3962" y="1330"/>
                    <a:pt x="3965" y="1327"/>
                    <a:pt x="3965" y="1327"/>
                  </a:cubicBezTo>
                  <a:cubicBezTo>
                    <a:pt x="3961" y="1332"/>
                    <a:pt x="3958" y="1334"/>
                    <a:pt x="3955" y="1335"/>
                  </a:cubicBezTo>
                  <a:cubicBezTo>
                    <a:pt x="3956" y="1344"/>
                    <a:pt x="3955" y="1359"/>
                    <a:pt x="3948" y="1365"/>
                  </a:cubicBezTo>
                  <a:cubicBezTo>
                    <a:pt x="3950" y="1378"/>
                    <a:pt x="3940" y="1383"/>
                    <a:pt x="3943" y="1392"/>
                  </a:cubicBezTo>
                  <a:cubicBezTo>
                    <a:pt x="3948" y="1392"/>
                    <a:pt x="3952" y="1393"/>
                    <a:pt x="3948" y="1394"/>
                  </a:cubicBezTo>
                  <a:cubicBezTo>
                    <a:pt x="3944" y="1395"/>
                    <a:pt x="3940" y="1398"/>
                    <a:pt x="3945" y="1401"/>
                  </a:cubicBezTo>
                  <a:cubicBezTo>
                    <a:pt x="3950" y="1402"/>
                    <a:pt x="3940" y="1406"/>
                    <a:pt x="3941" y="1409"/>
                  </a:cubicBezTo>
                  <a:cubicBezTo>
                    <a:pt x="3937" y="1410"/>
                    <a:pt x="3930" y="1411"/>
                    <a:pt x="3928" y="1415"/>
                  </a:cubicBezTo>
                  <a:cubicBezTo>
                    <a:pt x="3927" y="1419"/>
                    <a:pt x="3923" y="1425"/>
                    <a:pt x="3919" y="1425"/>
                  </a:cubicBezTo>
                  <a:cubicBezTo>
                    <a:pt x="3915" y="1425"/>
                    <a:pt x="3906" y="1425"/>
                    <a:pt x="3901" y="1428"/>
                  </a:cubicBezTo>
                  <a:cubicBezTo>
                    <a:pt x="3901" y="1424"/>
                    <a:pt x="3911" y="1422"/>
                    <a:pt x="3914" y="1422"/>
                  </a:cubicBezTo>
                  <a:cubicBezTo>
                    <a:pt x="3917" y="1423"/>
                    <a:pt x="3921" y="1420"/>
                    <a:pt x="3921" y="1417"/>
                  </a:cubicBezTo>
                  <a:cubicBezTo>
                    <a:pt x="3922" y="1414"/>
                    <a:pt x="3925" y="1406"/>
                    <a:pt x="3935" y="1406"/>
                  </a:cubicBezTo>
                  <a:cubicBezTo>
                    <a:pt x="3939" y="1402"/>
                    <a:pt x="3937" y="1387"/>
                    <a:pt x="3937" y="1387"/>
                  </a:cubicBezTo>
                  <a:cubicBezTo>
                    <a:pt x="3931" y="1388"/>
                    <a:pt x="3931" y="1388"/>
                    <a:pt x="3931" y="1388"/>
                  </a:cubicBezTo>
                  <a:cubicBezTo>
                    <a:pt x="3931" y="1388"/>
                    <a:pt x="3933" y="1381"/>
                    <a:pt x="3937" y="1381"/>
                  </a:cubicBezTo>
                  <a:cubicBezTo>
                    <a:pt x="3941" y="1380"/>
                    <a:pt x="3944" y="1367"/>
                    <a:pt x="3941" y="1362"/>
                  </a:cubicBezTo>
                  <a:cubicBezTo>
                    <a:pt x="3945" y="1357"/>
                    <a:pt x="3952" y="1346"/>
                    <a:pt x="3948" y="1335"/>
                  </a:cubicBezTo>
                  <a:cubicBezTo>
                    <a:pt x="3950" y="1331"/>
                    <a:pt x="3944" y="1327"/>
                    <a:pt x="3942" y="1326"/>
                  </a:cubicBezTo>
                  <a:cubicBezTo>
                    <a:pt x="3941" y="1321"/>
                    <a:pt x="3933" y="1315"/>
                    <a:pt x="3938" y="1313"/>
                  </a:cubicBezTo>
                  <a:cubicBezTo>
                    <a:pt x="3943" y="1311"/>
                    <a:pt x="3948" y="1301"/>
                    <a:pt x="3954" y="1308"/>
                  </a:cubicBezTo>
                  <a:cubicBezTo>
                    <a:pt x="3957" y="1307"/>
                    <a:pt x="3961" y="1306"/>
                    <a:pt x="3961" y="1306"/>
                  </a:cubicBezTo>
                  <a:cubicBezTo>
                    <a:pt x="3961" y="1306"/>
                    <a:pt x="3961" y="1298"/>
                    <a:pt x="3967" y="1299"/>
                  </a:cubicBezTo>
                  <a:cubicBezTo>
                    <a:pt x="3973" y="1299"/>
                    <a:pt x="3976" y="1297"/>
                    <a:pt x="3977" y="1294"/>
                  </a:cubicBezTo>
                  <a:cubicBezTo>
                    <a:pt x="3977" y="1291"/>
                    <a:pt x="3986" y="1284"/>
                    <a:pt x="3991" y="1287"/>
                  </a:cubicBezTo>
                  <a:cubicBezTo>
                    <a:pt x="3996" y="1289"/>
                    <a:pt x="4020" y="1285"/>
                    <a:pt x="4021" y="1282"/>
                  </a:cubicBezTo>
                  <a:cubicBezTo>
                    <a:pt x="4023" y="1279"/>
                    <a:pt x="4030" y="1262"/>
                    <a:pt x="4025" y="1256"/>
                  </a:cubicBezTo>
                  <a:cubicBezTo>
                    <a:pt x="4021" y="1251"/>
                    <a:pt x="4015" y="1243"/>
                    <a:pt x="4015" y="1237"/>
                  </a:cubicBezTo>
                  <a:cubicBezTo>
                    <a:pt x="4013" y="1232"/>
                    <a:pt x="4013" y="1227"/>
                    <a:pt x="4013" y="1225"/>
                  </a:cubicBezTo>
                  <a:cubicBezTo>
                    <a:pt x="4014" y="1223"/>
                    <a:pt x="4006" y="1219"/>
                    <a:pt x="4003" y="1218"/>
                  </a:cubicBezTo>
                  <a:cubicBezTo>
                    <a:pt x="4001" y="1217"/>
                    <a:pt x="4000" y="1211"/>
                    <a:pt x="4003" y="1211"/>
                  </a:cubicBezTo>
                  <a:cubicBezTo>
                    <a:pt x="4005" y="1210"/>
                    <a:pt x="4009" y="1208"/>
                    <a:pt x="4008" y="1203"/>
                  </a:cubicBezTo>
                  <a:cubicBezTo>
                    <a:pt x="4006" y="1190"/>
                    <a:pt x="3993" y="1178"/>
                    <a:pt x="3988" y="1174"/>
                  </a:cubicBezTo>
                  <a:cubicBezTo>
                    <a:pt x="3988" y="1175"/>
                    <a:pt x="3987" y="1175"/>
                    <a:pt x="3987" y="1175"/>
                  </a:cubicBezTo>
                  <a:cubicBezTo>
                    <a:pt x="3983" y="1174"/>
                    <a:pt x="3977" y="1172"/>
                    <a:pt x="3973" y="1176"/>
                  </a:cubicBezTo>
                  <a:cubicBezTo>
                    <a:pt x="3969" y="1181"/>
                    <a:pt x="3960" y="1178"/>
                    <a:pt x="3958" y="1177"/>
                  </a:cubicBezTo>
                  <a:cubicBezTo>
                    <a:pt x="3956" y="1177"/>
                    <a:pt x="3943" y="1176"/>
                    <a:pt x="3939" y="1179"/>
                  </a:cubicBezTo>
                  <a:cubicBezTo>
                    <a:pt x="3935" y="1174"/>
                    <a:pt x="3931" y="1171"/>
                    <a:pt x="3924" y="1173"/>
                  </a:cubicBezTo>
                  <a:cubicBezTo>
                    <a:pt x="3923" y="1170"/>
                    <a:pt x="3919" y="1167"/>
                    <a:pt x="3911" y="1170"/>
                  </a:cubicBezTo>
                  <a:cubicBezTo>
                    <a:pt x="3907" y="1164"/>
                    <a:pt x="3902" y="1161"/>
                    <a:pt x="3899" y="1166"/>
                  </a:cubicBezTo>
                  <a:cubicBezTo>
                    <a:pt x="3895" y="1164"/>
                    <a:pt x="3889" y="1160"/>
                    <a:pt x="3887" y="1167"/>
                  </a:cubicBezTo>
                  <a:cubicBezTo>
                    <a:pt x="3884" y="1162"/>
                    <a:pt x="3880" y="1158"/>
                    <a:pt x="3874" y="1159"/>
                  </a:cubicBezTo>
                  <a:cubicBezTo>
                    <a:pt x="3871" y="1162"/>
                    <a:pt x="3871" y="1162"/>
                    <a:pt x="3871" y="1162"/>
                  </a:cubicBezTo>
                  <a:cubicBezTo>
                    <a:pt x="3871" y="1161"/>
                    <a:pt x="3871" y="1160"/>
                    <a:pt x="3870" y="1160"/>
                  </a:cubicBezTo>
                  <a:cubicBezTo>
                    <a:pt x="3867" y="1158"/>
                    <a:pt x="3863" y="1161"/>
                    <a:pt x="3863" y="1161"/>
                  </a:cubicBezTo>
                  <a:cubicBezTo>
                    <a:pt x="3858" y="1157"/>
                    <a:pt x="3858" y="1157"/>
                    <a:pt x="3858" y="1157"/>
                  </a:cubicBezTo>
                  <a:cubicBezTo>
                    <a:pt x="3854" y="1157"/>
                    <a:pt x="3854" y="1157"/>
                    <a:pt x="3854" y="1157"/>
                  </a:cubicBezTo>
                  <a:cubicBezTo>
                    <a:pt x="3849" y="1151"/>
                    <a:pt x="3849" y="1151"/>
                    <a:pt x="3849" y="1151"/>
                  </a:cubicBezTo>
                  <a:cubicBezTo>
                    <a:pt x="3844" y="1150"/>
                    <a:pt x="3844" y="1150"/>
                    <a:pt x="3844" y="1150"/>
                  </a:cubicBezTo>
                  <a:cubicBezTo>
                    <a:pt x="3839" y="1148"/>
                    <a:pt x="3839" y="1148"/>
                    <a:pt x="3839" y="1148"/>
                  </a:cubicBezTo>
                  <a:cubicBezTo>
                    <a:pt x="3836" y="1147"/>
                    <a:pt x="3836" y="1147"/>
                    <a:pt x="3836" y="1147"/>
                  </a:cubicBezTo>
                  <a:cubicBezTo>
                    <a:pt x="3831" y="1146"/>
                    <a:pt x="3831" y="1146"/>
                    <a:pt x="3831" y="1146"/>
                  </a:cubicBezTo>
                  <a:cubicBezTo>
                    <a:pt x="3826" y="1148"/>
                    <a:pt x="3826" y="1148"/>
                    <a:pt x="3826" y="1148"/>
                  </a:cubicBezTo>
                  <a:cubicBezTo>
                    <a:pt x="3822" y="1149"/>
                    <a:pt x="3822" y="1149"/>
                    <a:pt x="3822" y="1149"/>
                  </a:cubicBezTo>
                  <a:cubicBezTo>
                    <a:pt x="3819" y="1149"/>
                    <a:pt x="3819" y="1149"/>
                    <a:pt x="3819" y="1149"/>
                  </a:cubicBezTo>
                  <a:cubicBezTo>
                    <a:pt x="3818" y="1150"/>
                    <a:pt x="3818" y="1150"/>
                    <a:pt x="3818" y="1150"/>
                  </a:cubicBezTo>
                  <a:cubicBezTo>
                    <a:pt x="3816" y="1153"/>
                    <a:pt x="3816" y="1153"/>
                    <a:pt x="3816" y="1153"/>
                  </a:cubicBezTo>
                  <a:cubicBezTo>
                    <a:pt x="3818" y="1159"/>
                    <a:pt x="3818" y="1159"/>
                    <a:pt x="3818" y="1159"/>
                  </a:cubicBezTo>
                  <a:cubicBezTo>
                    <a:pt x="3813" y="1161"/>
                    <a:pt x="3813" y="1161"/>
                    <a:pt x="3813" y="1161"/>
                  </a:cubicBezTo>
                  <a:cubicBezTo>
                    <a:pt x="3812" y="1161"/>
                    <a:pt x="3812" y="1161"/>
                    <a:pt x="3812" y="1161"/>
                  </a:cubicBezTo>
                  <a:cubicBezTo>
                    <a:pt x="3806" y="1166"/>
                    <a:pt x="3806" y="1166"/>
                    <a:pt x="3806" y="1166"/>
                  </a:cubicBezTo>
                  <a:cubicBezTo>
                    <a:pt x="3811" y="1161"/>
                    <a:pt x="3811" y="1161"/>
                    <a:pt x="3811" y="1161"/>
                  </a:cubicBezTo>
                  <a:cubicBezTo>
                    <a:pt x="3811" y="1154"/>
                    <a:pt x="3811" y="1154"/>
                    <a:pt x="3811" y="1154"/>
                  </a:cubicBezTo>
                  <a:cubicBezTo>
                    <a:pt x="3804" y="1153"/>
                    <a:pt x="3804" y="1153"/>
                    <a:pt x="3804" y="1153"/>
                  </a:cubicBezTo>
                  <a:cubicBezTo>
                    <a:pt x="3799" y="1156"/>
                    <a:pt x="3799" y="1156"/>
                    <a:pt x="3799" y="1156"/>
                  </a:cubicBezTo>
                  <a:cubicBezTo>
                    <a:pt x="3793" y="1155"/>
                    <a:pt x="3793" y="1155"/>
                    <a:pt x="3793" y="1155"/>
                  </a:cubicBezTo>
                  <a:cubicBezTo>
                    <a:pt x="3787" y="1159"/>
                    <a:pt x="3787" y="1159"/>
                    <a:pt x="3787" y="1159"/>
                  </a:cubicBezTo>
                  <a:cubicBezTo>
                    <a:pt x="3786" y="1159"/>
                    <a:pt x="3786" y="1159"/>
                    <a:pt x="3786" y="1159"/>
                  </a:cubicBezTo>
                  <a:cubicBezTo>
                    <a:pt x="3777" y="1151"/>
                    <a:pt x="3765" y="1144"/>
                    <a:pt x="3752" y="1145"/>
                  </a:cubicBezTo>
                  <a:cubicBezTo>
                    <a:pt x="3746" y="1142"/>
                    <a:pt x="3746" y="1142"/>
                    <a:pt x="3746" y="1142"/>
                  </a:cubicBezTo>
                  <a:cubicBezTo>
                    <a:pt x="3740" y="1140"/>
                    <a:pt x="3740" y="1140"/>
                    <a:pt x="3740" y="1140"/>
                  </a:cubicBezTo>
                  <a:cubicBezTo>
                    <a:pt x="3735" y="1140"/>
                    <a:pt x="3735" y="1140"/>
                    <a:pt x="3735" y="1140"/>
                  </a:cubicBezTo>
                  <a:cubicBezTo>
                    <a:pt x="3728" y="1140"/>
                    <a:pt x="3728" y="1140"/>
                    <a:pt x="3728" y="1140"/>
                  </a:cubicBezTo>
                  <a:cubicBezTo>
                    <a:pt x="3723" y="1136"/>
                    <a:pt x="3723" y="1136"/>
                    <a:pt x="3723" y="1136"/>
                  </a:cubicBezTo>
                  <a:cubicBezTo>
                    <a:pt x="3717" y="1134"/>
                    <a:pt x="3717" y="1134"/>
                    <a:pt x="3717" y="1134"/>
                  </a:cubicBezTo>
                  <a:cubicBezTo>
                    <a:pt x="3714" y="1135"/>
                    <a:pt x="3714" y="1135"/>
                    <a:pt x="3714" y="1135"/>
                  </a:cubicBezTo>
                  <a:cubicBezTo>
                    <a:pt x="3712" y="1134"/>
                    <a:pt x="3712" y="1134"/>
                    <a:pt x="3712" y="1134"/>
                  </a:cubicBezTo>
                  <a:cubicBezTo>
                    <a:pt x="3711" y="1132"/>
                    <a:pt x="3711" y="1132"/>
                    <a:pt x="3711" y="1132"/>
                  </a:cubicBezTo>
                  <a:cubicBezTo>
                    <a:pt x="3705" y="1128"/>
                    <a:pt x="3705" y="1128"/>
                    <a:pt x="3705" y="1128"/>
                  </a:cubicBezTo>
                  <a:cubicBezTo>
                    <a:pt x="3699" y="1127"/>
                    <a:pt x="3699" y="1127"/>
                    <a:pt x="3699" y="1127"/>
                  </a:cubicBezTo>
                  <a:cubicBezTo>
                    <a:pt x="3693" y="1127"/>
                    <a:pt x="3693" y="1127"/>
                    <a:pt x="3693" y="1127"/>
                  </a:cubicBezTo>
                  <a:cubicBezTo>
                    <a:pt x="3687" y="1125"/>
                    <a:pt x="3687" y="1125"/>
                    <a:pt x="3687" y="1125"/>
                  </a:cubicBezTo>
                  <a:cubicBezTo>
                    <a:pt x="3682" y="1121"/>
                    <a:pt x="3682" y="1121"/>
                    <a:pt x="3682" y="1121"/>
                  </a:cubicBezTo>
                  <a:cubicBezTo>
                    <a:pt x="3676" y="1122"/>
                    <a:pt x="3676" y="1122"/>
                    <a:pt x="3676" y="1122"/>
                  </a:cubicBezTo>
                  <a:cubicBezTo>
                    <a:pt x="3670" y="1118"/>
                    <a:pt x="3670" y="1118"/>
                    <a:pt x="3670" y="1118"/>
                  </a:cubicBezTo>
                  <a:cubicBezTo>
                    <a:pt x="3664" y="1115"/>
                    <a:pt x="3664" y="1115"/>
                    <a:pt x="3664" y="1115"/>
                  </a:cubicBezTo>
                  <a:cubicBezTo>
                    <a:pt x="3658" y="1112"/>
                    <a:pt x="3658" y="1112"/>
                    <a:pt x="3658" y="1112"/>
                  </a:cubicBezTo>
                  <a:cubicBezTo>
                    <a:pt x="3656" y="1111"/>
                    <a:pt x="3656" y="1111"/>
                    <a:pt x="3656" y="1111"/>
                  </a:cubicBezTo>
                  <a:cubicBezTo>
                    <a:pt x="3655" y="1112"/>
                    <a:pt x="3655" y="1112"/>
                    <a:pt x="3655" y="1112"/>
                  </a:cubicBezTo>
                  <a:cubicBezTo>
                    <a:pt x="3652" y="1106"/>
                    <a:pt x="3652" y="1106"/>
                    <a:pt x="3652" y="1106"/>
                  </a:cubicBezTo>
                  <a:cubicBezTo>
                    <a:pt x="3651" y="1100"/>
                    <a:pt x="3651" y="1100"/>
                    <a:pt x="3651" y="1100"/>
                  </a:cubicBezTo>
                  <a:cubicBezTo>
                    <a:pt x="3647" y="1094"/>
                    <a:pt x="3647" y="1094"/>
                    <a:pt x="3647" y="1094"/>
                  </a:cubicBezTo>
                  <a:cubicBezTo>
                    <a:pt x="3646" y="1088"/>
                    <a:pt x="3646" y="1088"/>
                    <a:pt x="3646" y="1088"/>
                  </a:cubicBezTo>
                  <a:cubicBezTo>
                    <a:pt x="3641" y="1085"/>
                    <a:pt x="3641" y="1085"/>
                    <a:pt x="3641" y="1085"/>
                  </a:cubicBezTo>
                  <a:cubicBezTo>
                    <a:pt x="3637" y="1091"/>
                    <a:pt x="3637" y="1091"/>
                    <a:pt x="3637" y="1091"/>
                  </a:cubicBezTo>
                  <a:cubicBezTo>
                    <a:pt x="3631" y="1094"/>
                    <a:pt x="3631" y="1094"/>
                    <a:pt x="3631" y="1094"/>
                  </a:cubicBezTo>
                  <a:cubicBezTo>
                    <a:pt x="3625" y="1095"/>
                    <a:pt x="3625" y="1095"/>
                    <a:pt x="3625" y="1095"/>
                  </a:cubicBezTo>
                  <a:cubicBezTo>
                    <a:pt x="3620" y="1093"/>
                    <a:pt x="3620" y="1093"/>
                    <a:pt x="3620" y="1093"/>
                  </a:cubicBezTo>
                  <a:cubicBezTo>
                    <a:pt x="3614" y="1094"/>
                    <a:pt x="3614" y="1094"/>
                    <a:pt x="3614" y="1094"/>
                  </a:cubicBezTo>
                  <a:cubicBezTo>
                    <a:pt x="3612" y="1092"/>
                    <a:pt x="3612" y="1092"/>
                    <a:pt x="3612" y="1092"/>
                  </a:cubicBezTo>
                  <a:cubicBezTo>
                    <a:pt x="3606" y="1089"/>
                    <a:pt x="3606" y="1089"/>
                    <a:pt x="3606" y="1089"/>
                  </a:cubicBezTo>
                  <a:cubicBezTo>
                    <a:pt x="3600" y="1085"/>
                    <a:pt x="3600" y="1085"/>
                    <a:pt x="3600" y="1085"/>
                  </a:cubicBezTo>
                  <a:cubicBezTo>
                    <a:pt x="3594" y="1082"/>
                    <a:pt x="3594" y="1082"/>
                    <a:pt x="3594" y="1082"/>
                  </a:cubicBezTo>
                  <a:cubicBezTo>
                    <a:pt x="3588" y="1083"/>
                    <a:pt x="3588" y="1083"/>
                    <a:pt x="3588" y="1083"/>
                  </a:cubicBezTo>
                  <a:cubicBezTo>
                    <a:pt x="3583" y="1078"/>
                    <a:pt x="3583" y="1078"/>
                    <a:pt x="3583" y="1078"/>
                  </a:cubicBezTo>
                  <a:cubicBezTo>
                    <a:pt x="3578" y="1072"/>
                    <a:pt x="3578" y="1072"/>
                    <a:pt x="3578" y="1072"/>
                  </a:cubicBezTo>
                  <a:cubicBezTo>
                    <a:pt x="3577" y="1070"/>
                    <a:pt x="3577" y="1070"/>
                    <a:pt x="3577" y="1070"/>
                  </a:cubicBezTo>
                  <a:cubicBezTo>
                    <a:pt x="3583" y="1073"/>
                    <a:pt x="3583" y="1073"/>
                    <a:pt x="3583" y="1073"/>
                  </a:cubicBezTo>
                  <a:cubicBezTo>
                    <a:pt x="3588" y="1078"/>
                    <a:pt x="3588" y="1078"/>
                    <a:pt x="3588" y="1078"/>
                  </a:cubicBezTo>
                  <a:lnTo>
                    <a:pt x="3594" y="1079"/>
                  </a:lnTo>
                  <a:close/>
                  <a:moveTo>
                    <a:pt x="1883" y="1641"/>
                  </a:moveTo>
                  <a:cubicBezTo>
                    <a:pt x="1889" y="1642"/>
                    <a:pt x="1889" y="1642"/>
                    <a:pt x="1889" y="1642"/>
                  </a:cubicBezTo>
                  <a:cubicBezTo>
                    <a:pt x="1895" y="1644"/>
                    <a:pt x="1895" y="1644"/>
                    <a:pt x="1895" y="1644"/>
                  </a:cubicBezTo>
                  <a:cubicBezTo>
                    <a:pt x="1898" y="1650"/>
                    <a:pt x="1898" y="1650"/>
                    <a:pt x="1898" y="1650"/>
                  </a:cubicBezTo>
                  <a:cubicBezTo>
                    <a:pt x="1904" y="1652"/>
                    <a:pt x="1904" y="1652"/>
                    <a:pt x="1904" y="1652"/>
                  </a:cubicBezTo>
                  <a:cubicBezTo>
                    <a:pt x="1909" y="1654"/>
                    <a:pt x="1909" y="1654"/>
                    <a:pt x="1909" y="1654"/>
                  </a:cubicBezTo>
                  <a:cubicBezTo>
                    <a:pt x="1914" y="1657"/>
                    <a:pt x="1914" y="1657"/>
                    <a:pt x="1914" y="1657"/>
                  </a:cubicBezTo>
                  <a:cubicBezTo>
                    <a:pt x="1914" y="1657"/>
                    <a:pt x="1914" y="1657"/>
                    <a:pt x="1914" y="1657"/>
                  </a:cubicBezTo>
                  <a:cubicBezTo>
                    <a:pt x="1911" y="1662"/>
                    <a:pt x="1911" y="1662"/>
                    <a:pt x="1911" y="1662"/>
                  </a:cubicBezTo>
                  <a:cubicBezTo>
                    <a:pt x="1909" y="1662"/>
                    <a:pt x="1909" y="1662"/>
                    <a:pt x="1909" y="1662"/>
                  </a:cubicBezTo>
                  <a:cubicBezTo>
                    <a:pt x="1900" y="1661"/>
                    <a:pt x="1900" y="1661"/>
                    <a:pt x="1900" y="1661"/>
                  </a:cubicBezTo>
                  <a:cubicBezTo>
                    <a:pt x="1900" y="1661"/>
                    <a:pt x="1900" y="1661"/>
                    <a:pt x="1900" y="1661"/>
                  </a:cubicBezTo>
                  <a:cubicBezTo>
                    <a:pt x="1893" y="1662"/>
                    <a:pt x="1893" y="1662"/>
                    <a:pt x="1893" y="1662"/>
                  </a:cubicBezTo>
                  <a:cubicBezTo>
                    <a:pt x="1879" y="1649"/>
                    <a:pt x="1879" y="1649"/>
                    <a:pt x="1879" y="1649"/>
                  </a:cubicBezTo>
                  <a:cubicBezTo>
                    <a:pt x="1868" y="1642"/>
                    <a:pt x="1868" y="1642"/>
                    <a:pt x="1868" y="1642"/>
                  </a:cubicBezTo>
                  <a:cubicBezTo>
                    <a:pt x="1868" y="1642"/>
                    <a:pt x="1868" y="1642"/>
                    <a:pt x="1868" y="1642"/>
                  </a:cubicBezTo>
                  <a:cubicBezTo>
                    <a:pt x="1869" y="1637"/>
                    <a:pt x="1869" y="1637"/>
                    <a:pt x="1869" y="1637"/>
                  </a:cubicBezTo>
                  <a:cubicBezTo>
                    <a:pt x="1867" y="1631"/>
                    <a:pt x="1867" y="1631"/>
                    <a:pt x="1867" y="1631"/>
                  </a:cubicBezTo>
                  <a:cubicBezTo>
                    <a:pt x="1861" y="1627"/>
                    <a:pt x="1861" y="1627"/>
                    <a:pt x="1861" y="1627"/>
                  </a:cubicBezTo>
                  <a:cubicBezTo>
                    <a:pt x="1855" y="1622"/>
                    <a:pt x="1855" y="1622"/>
                    <a:pt x="1855" y="1622"/>
                  </a:cubicBezTo>
                  <a:cubicBezTo>
                    <a:pt x="1870" y="1625"/>
                    <a:pt x="1867" y="1634"/>
                    <a:pt x="1883" y="1641"/>
                  </a:cubicBezTo>
                  <a:close/>
                  <a:moveTo>
                    <a:pt x="1847" y="1642"/>
                  </a:moveTo>
                  <a:cubicBezTo>
                    <a:pt x="1853" y="1637"/>
                    <a:pt x="1853" y="1637"/>
                    <a:pt x="1853" y="1637"/>
                  </a:cubicBezTo>
                  <a:cubicBezTo>
                    <a:pt x="1853" y="1631"/>
                    <a:pt x="1853" y="1631"/>
                    <a:pt x="1853" y="1631"/>
                  </a:cubicBezTo>
                  <a:cubicBezTo>
                    <a:pt x="1858" y="1635"/>
                    <a:pt x="1858" y="1635"/>
                    <a:pt x="1858" y="1635"/>
                  </a:cubicBezTo>
                  <a:cubicBezTo>
                    <a:pt x="1863" y="1640"/>
                    <a:pt x="1863" y="1640"/>
                    <a:pt x="1863" y="1640"/>
                  </a:cubicBezTo>
                  <a:cubicBezTo>
                    <a:pt x="1863" y="1640"/>
                    <a:pt x="1863" y="1640"/>
                    <a:pt x="1863" y="1640"/>
                  </a:cubicBezTo>
                  <a:cubicBezTo>
                    <a:pt x="1863" y="1640"/>
                    <a:pt x="1863" y="1640"/>
                    <a:pt x="1863" y="1640"/>
                  </a:cubicBezTo>
                  <a:cubicBezTo>
                    <a:pt x="1852" y="1640"/>
                    <a:pt x="1852" y="1640"/>
                    <a:pt x="1852" y="1640"/>
                  </a:cubicBezTo>
                  <a:cubicBezTo>
                    <a:pt x="1846" y="1643"/>
                    <a:pt x="1846" y="1643"/>
                    <a:pt x="1846" y="1643"/>
                  </a:cubicBezTo>
                  <a:cubicBezTo>
                    <a:pt x="1844" y="1643"/>
                    <a:pt x="1844" y="1643"/>
                    <a:pt x="1844" y="1643"/>
                  </a:cubicBezTo>
                  <a:cubicBezTo>
                    <a:pt x="1844" y="1643"/>
                    <a:pt x="1844" y="1643"/>
                    <a:pt x="1844" y="1643"/>
                  </a:cubicBezTo>
                  <a:cubicBezTo>
                    <a:pt x="1842" y="1642"/>
                    <a:pt x="1842" y="1642"/>
                    <a:pt x="1842" y="1642"/>
                  </a:cubicBezTo>
                  <a:cubicBezTo>
                    <a:pt x="1843" y="1642"/>
                    <a:pt x="1843" y="1642"/>
                    <a:pt x="1843" y="1642"/>
                  </a:cubicBezTo>
                  <a:lnTo>
                    <a:pt x="1847" y="1642"/>
                  </a:lnTo>
                  <a:close/>
                  <a:moveTo>
                    <a:pt x="1554" y="1035"/>
                  </a:moveTo>
                  <a:cubicBezTo>
                    <a:pt x="1555" y="1034"/>
                    <a:pt x="1555" y="1034"/>
                    <a:pt x="1555" y="1034"/>
                  </a:cubicBezTo>
                  <a:cubicBezTo>
                    <a:pt x="1556" y="1028"/>
                    <a:pt x="1556" y="1028"/>
                    <a:pt x="1556" y="1028"/>
                  </a:cubicBezTo>
                  <a:cubicBezTo>
                    <a:pt x="1559" y="1022"/>
                    <a:pt x="1559" y="1022"/>
                    <a:pt x="1559" y="1022"/>
                  </a:cubicBezTo>
                  <a:cubicBezTo>
                    <a:pt x="1559" y="1022"/>
                    <a:pt x="1559" y="1022"/>
                    <a:pt x="1559" y="1022"/>
                  </a:cubicBezTo>
                  <a:cubicBezTo>
                    <a:pt x="1559" y="1021"/>
                    <a:pt x="1559" y="1021"/>
                    <a:pt x="1559" y="1021"/>
                  </a:cubicBezTo>
                  <a:cubicBezTo>
                    <a:pt x="1559" y="1021"/>
                    <a:pt x="1559" y="1021"/>
                    <a:pt x="1559" y="1021"/>
                  </a:cubicBezTo>
                  <a:cubicBezTo>
                    <a:pt x="1558" y="1015"/>
                    <a:pt x="1558" y="1015"/>
                    <a:pt x="1558" y="1015"/>
                  </a:cubicBezTo>
                  <a:cubicBezTo>
                    <a:pt x="1558" y="1015"/>
                    <a:pt x="1558" y="1015"/>
                    <a:pt x="1558" y="1015"/>
                  </a:cubicBezTo>
                  <a:cubicBezTo>
                    <a:pt x="1556" y="1009"/>
                    <a:pt x="1556" y="1009"/>
                    <a:pt x="1556" y="1009"/>
                  </a:cubicBezTo>
                  <a:cubicBezTo>
                    <a:pt x="1557" y="1006"/>
                    <a:pt x="1557" y="1006"/>
                    <a:pt x="1557" y="1006"/>
                  </a:cubicBezTo>
                  <a:cubicBezTo>
                    <a:pt x="1561" y="1008"/>
                    <a:pt x="1561" y="1008"/>
                    <a:pt x="1561" y="1008"/>
                  </a:cubicBezTo>
                  <a:cubicBezTo>
                    <a:pt x="1562" y="1008"/>
                    <a:pt x="1562" y="1008"/>
                    <a:pt x="1562" y="1008"/>
                  </a:cubicBezTo>
                  <a:cubicBezTo>
                    <a:pt x="1568" y="1006"/>
                    <a:pt x="1568" y="1006"/>
                    <a:pt x="1568" y="1006"/>
                  </a:cubicBezTo>
                  <a:cubicBezTo>
                    <a:pt x="1568" y="1005"/>
                    <a:pt x="1568" y="1005"/>
                    <a:pt x="1568" y="1005"/>
                  </a:cubicBezTo>
                  <a:cubicBezTo>
                    <a:pt x="1574" y="1000"/>
                    <a:pt x="1574" y="1000"/>
                    <a:pt x="1574" y="1000"/>
                  </a:cubicBezTo>
                  <a:cubicBezTo>
                    <a:pt x="1574" y="1000"/>
                    <a:pt x="1574" y="1000"/>
                    <a:pt x="1574" y="1000"/>
                  </a:cubicBezTo>
                  <a:cubicBezTo>
                    <a:pt x="1574" y="1000"/>
                    <a:pt x="1574" y="1000"/>
                    <a:pt x="1574" y="1000"/>
                  </a:cubicBezTo>
                  <a:cubicBezTo>
                    <a:pt x="1576" y="997"/>
                    <a:pt x="1576" y="997"/>
                    <a:pt x="1576" y="997"/>
                  </a:cubicBezTo>
                  <a:cubicBezTo>
                    <a:pt x="1576" y="996"/>
                    <a:pt x="1576" y="996"/>
                    <a:pt x="1576" y="996"/>
                  </a:cubicBezTo>
                  <a:cubicBezTo>
                    <a:pt x="1576" y="996"/>
                    <a:pt x="1576" y="996"/>
                    <a:pt x="1576" y="996"/>
                  </a:cubicBezTo>
                  <a:cubicBezTo>
                    <a:pt x="1576" y="995"/>
                    <a:pt x="1576" y="995"/>
                    <a:pt x="1576" y="995"/>
                  </a:cubicBezTo>
                  <a:cubicBezTo>
                    <a:pt x="1571" y="989"/>
                    <a:pt x="1571" y="989"/>
                    <a:pt x="1571" y="989"/>
                  </a:cubicBezTo>
                  <a:cubicBezTo>
                    <a:pt x="1569" y="988"/>
                    <a:pt x="1569" y="988"/>
                    <a:pt x="1569" y="988"/>
                  </a:cubicBezTo>
                  <a:cubicBezTo>
                    <a:pt x="1565" y="989"/>
                    <a:pt x="1565" y="989"/>
                    <a:pt x="1565" y="989"/>
                  </a:cubicBezTo>
                  <a:cubicBezTo>
                    <a:pt x="1563" y="985"/>
                    <a:pt x="1563" y="985"/>
                    <a:pt x="1563" y="985"/>
                  </a:cubicBezTo>
                  <a:cubicBezTo>
                    <a:pt x="1564" y="979"/>
                    <a:pt x="1564" y="979"/>
                    <a:pt x="1564" y="979"/>
                  </a:cubicBezTo>
                  <a:cubicBezTo>
                    <a:pt x="1564" y="979"/>
                    <a:pt x="1564" y="979"/>
                    <a:pt x="1564" y="979"/>
                  </a:cubicBezTo>
                  <a:cubicBezTo>
                    <a:pt x="1562" y="973"/>
                    <a:pt x="1562" y="973"/>
                    <a:pt x="1562" y="973"/>
                  </a:cubicBezTo>
                  <a:cubicBezTo>
                    <a:pt x="1562" y="973"/>
                    <a:pt x="1562" y="973"/>
                    <a:pt x="1562" y="973"/>
                  </a:cubicBezTo>
                  <a:cubicBezTo>
                    <a:pt x="1559" y="969"/>
                    <a:pt x="1559" y="969"/>
                    <a:pt x="1559" y="969"/>
                  </a:cubicBezTo>
                  <a:cubicBezTo>
                    <a:pt x="1566" y="964"/>
                    <a:pt x="1572" y="960"/>
                    <a:pt x="1578" y="955"/>
                  </a:cubicBezTo>
                  <a:cubicBezTo>
                    <a:pt x="1583" y="957"/>
                    <a:pt x="1583" y="957"/>
                    <a:pt x="1583" y="957"/>
                  </a:cubicBezTo>
                  <a:cubicBezTo>
                    <a:pt x="1584" y="961"/>
                    <a:pt x="1584" y="961"/>
                    <a:pt x="1584" y="961"/>
                  </a:cubicBezTo>
                  <a:cubicBezTo>
                    <a:pt x="1583" y="967"/>
                    <a:pt x="1583" y="967"/>
                    <a:pt x="1583" y="967"/>
                  </a:cubicBezTo>
                  <a:cubicBezTo>
                    <a:pt x="1580" y="972"/>
                    <a:pt x="1580" y="972"/>
                    <a:pt x="1580" y="972"/>
                  </a:cubicBezTo>
                  <a:cubicBezTo>
                    <a:pt x="1580" y="974"/>
                    <a:pt x="1580" y="974"/>
                    <a:pt x="1580" y="974"/>
                  </a:cubicBezTo>
                  <a:cubicBezTo>
                    <a:pt x="1583" y="980"/>
                    <a:pt x="1583" y="980"/>
                    <a:pt x="1583" y="980"/>
                  </a:cubicBezTo>
                  <a:cubicBezTo>
                    <a:pt x="1584" y="980"/>
                    <a:pt x="1584" y="980"/>
                    <a:pt x="1584" y="980"/>
                  </a:cubicBezTo>
                  <a:cubicBezTo>
                    <a:pt x="1590" y="981"/>
                    <a:pt x="1590" y="981"/>
                    <a:pt x="1590" y="981"/>
                  </a:cubicBezTo>
                  <a:cubicBezTo>
                    <a:pt x="1595" y="984"/>
                    <a:pt x="1595" y="984"/>
                    <a:pt x="1595" y="984"/>
                  </a:cubicBezTo>
                  <a:cubicBezTo>
                    <a:pt x="1597" y="984"/>
                    <a:pt x="1597" y="984"/>
                    <a:pt x="1597" y="984"/>
                  </a:cubicBezTo>
                  <a:cubicBezTo>
                    <a:pt x="1602" y="981"/>
                    <a:pt x="1602" y="981"/>
                    <a:pt x="1602" y="981"/>
                  </a:cubicBezTo>
                  <a:cubicBezTo>
                    <a:pt x="1604" y="982"/>
                    <a:pt x="1604" y="982"/>
                    <a:pt x="1604" y="982"/>
                  </a:cubicBezTo>
                  <a:cubicBezTo>
                    <a:pt x="1599" y="986"/>
                    <a:pt x="1599" y="986"/>
                    <a:pt x="1599" y="986"/>
                  </a:cubicBezTo>
                  <a:cubicBezTo>
                    <a:pt x="1599" y="986"/>
                    <a:pt x="1599" y="986"/>
                    <a:pt x="1599" y="986"/>
                  </a:cubicBezTo>
                  <a:cubicBezTo>
                    <a:pt x="1596" y="992"/>
                    <a:pt x="1596" y="992"/>
                    <a:pt x="1596" y="992"/>
                  </a:cubicBezTo>
                  <a:cubicBezTo>
                    <a:pt x="1596" y="993"/>
                    <a:pt x="1596" y="993"/>
                    <a:pt x="1596" y="993"/>
                  </a:cubicBezTo>
                  <a:cubicBezTo>
                    <a:pt x="1596" y="1005"/>
                    <a:pt x="1596" y="1005"/>
                    <a:pt x="1596" y="1005"/>
                  </a:cubicBezTo>
                  <a:cubicBezTo>
                    <a:pt x="1596" y="1006"/>
                    <a:pt x="1596" y="1006"/>
                    <a:pt x="1596" y="1006"/>
                  </a:cubicBezTo>
                  <a:cubicBezTo>
                    <a:pt x="1600" y="1011"/>
                    <a:pt x="1600" y="1011"/>
                    <a:pt x="1600" y="1011"/>
                  </a:cubicBezTo>
                  <a:cubicBezTo>
                    <a:pt x="1601" y="1012"/>
                    <a:pt x="1601" y="1012"/>
                    <a:pt x="1601" y="1012"/>
                  </a:cubicBezTo>
                  <a:cubicBezTo>
                    <a:pt x="1604" y="1013"/>
                    <a:pt x="1604" y="1013"/>
                    <a:pt x="1604" y="1013"/>
                  </a:cubicBezTo>
                  <a:cubicBezTo>
                    <a:pt x="1604" y="1013"/>
                    <a:pt x="1604" y="1013"/>
                    <a:pt x="1604" y="1013"/>
                  </a:cubicBezTo>
                  <a:cubicBezTo>
                    <a:pt x="1610" y="1013"/>
                    <a:pt x="1610" y="1013"/>
                    <a:pt x="1610" y="1013"/>
                  </a:cubicBezTo>
                  <a:cubicBezTo>
                    <a:pt x="1611" y="1013"/>
                    <a:pt x="1611" y="1013"/>
                    <a:pt x="1611" y="1013"/>
                  </a:cubicBezTo>
                  <a:cubicBezTo>
                    <a:pt x="1613" y="1013"/>
                    <a:pt x="1613" y="1013"/>
                    <a:pt x="1613" y="1013"/>
                  </a:cubicBezTo>
                  <a:cubicBezTo>
                    <a:pt x="1612" y="1014"/>
                    <a:pt x="1612" y="1014"/>
                    <a:pt x="1612" y="1014"/>
                  </a:cubicBezTo>
                  <a:cubicBezTo>
                    <a:pt x="1612" y="1016"/>
                    <a:pt x="1612" y="1016"/>
                    <a:pt x="1612" y="1016"/>
                  </a:cubicBezTo>
                  <a:cubicBezTo>
                    <a:pt x="1614" y="1018"/>
                    <a:pt x="1614" y="1018"/>
                    <a:pt x="1614" y="1018"/>
                  </a:cubicBezTo>
                  <a:cubicBezTo>
                    <a:pt x="1616" y="1022"/>
                    <a:pt x="1616" y="1022"/>
                    <a:pt x="1616" y="1022"/>
                  </a:cubicBezTo>
                  <a:cubicBezTo>
                    <a:pt x="1615" y="1025"/>
                    <a:pt x="1615" y="1025"/>
                    <a:pt x="1615" y="1025"/>
                  </a:cubicBezTo>
                  <a:cubicBezTo>
                    <a:pt x="1615" y="1027"/>
                    <a:pt x="1615" y="1027"/>
                    <a:pt x="1615" y="1027"/>
                  </a:cubicBezTo>
                  <a:cubicBezTo>
                    <a:pt x="1611" y="1032"/>
                    <a:pt x="1611" y="1032"/>
                    <a:pt x="1611" y="1032"/>
                  </a:cubicBezTo>
                  <a:cubicBezTo>
                    <a:pt x="1610" y="1033"/>
                    <a:pt x="1610" y="1033"/>
                    <a:pt x="1610" y="1033"/>
                  </a:cubicBezTo>
                  <a:cubicBezTo>
                    <a:pt x="1605" y="1037"/>
                    <a:pt x="1605" y="1037"/>
                    <a:pt x="1605" y="1037"/>
                  </a:cubicBezTo>
                  <a:cubicBezTo>
                    <a:pt x="1599" y="1040"/>
                    <a:pt x="1599" y="1040"/>
                    <a:pt x="1599" y="1040"/>
                  </a:cubicBezTo>
                  <a:cubicBezTo>
                    <a:pt x="1596" y="1041"/>
                    <a:pt x="1596" y="1041"/>
                    <a:pt x="1596" y="1041"/>
                  </a:cubicBezTo>
                  <a:cubicBezTo>
                    <a:pt x="1596" y="1041"/>
                    <a:pt x="1596" y="1041"/>
                    <a:pt x="1596" y="1041"/>
                  </a:cubicBezTo>
                  <a:cubicBezTo>
                    <a:pt x="1594" y="1043"/>
                    <a:pt x="1594" y="1043"/>
                    <a:pt x="1594" y="1043"/>
                  </a:cubicBezTo>
                  <a:cubicBezTo>
                    <a:pt x="1593" y="1044"/>
                    <a:pt x="1593" y="1044"/>
                    <a:pt x="1593" y="1044"/>
                  </a:cubicBezTo>
                  <a:cubicBezTo>
                    <a:pt x="1590" y="1049"/>
                    <a:pt x="1590" y="1049"/>
                    <a:pt x="1590" y="1049"/>
                  </a:cubicBezTo>
                  <a:cubicBezTo>
                    <a:pt x="1585" y="1052"/>
                    <a:pt x="1585" y="1052"/>
                    <a:pt x="1585" y="1052"/>
                  </a:cubicBezTo>
                  <a:cubicBezTo>
                    <a:pt x="1580" y="1052"/>
                    <a:pt x="1580" y="1052"/>
                    <a:pt x="1580" y="1052"/>
                  </a:cubicBezTo>
                  <a:cubicBezTo>
                    <a:pt x="1575" y="1049"/>
                    <a:pt x="1575" y="1049"/>
                    <a:pt x="1575" y="1049"/>
                  </a:cubicBezTo>
                  <a:cubicBezTo>
                    <a:pt x="1573" y="1046"/>
                    <a:pt x="1573" y="1046"/>
                    <a:pt x="1573" y="1046"/>
                  </a:cubicBezTo>
                  <a:cubicBezTo>
                    <a:pt x="1572" y="1046"/>
                    <a:pt x="1572" y="1046"/>
                    <a:pt x="1572" y="1046"/>
                  </a:cubicBezTo>
                  <a:cubicBezTo>
                    <a:pt x="1566" y="1045"/>
                    <a:pt x="1566" y="1045"/>
                    <a:pt x="1566" y="1045"/>
                  </a:cubicBezTo>
                  <a:cubicBezTo>
                    <a:pt x="1556" y="1040"/>
                    <a:pt x="1556" y="1040"/>
                    <a:pt x="1556" y="1040"/>
                  </a:cubicBezTo>
                  <a:cubicBezTo>
                    <a:pt x="1555" y="1040"/>
                    <a:pt x="1555" y="1040"/>
                    <a:pt x="1555" y="1040"/>
                  </a:cubicBezTo>
                  <a:cubicBezTo>
                    <a:pt x="1551" y="1038"/>
                    <a:pt x="1551" y="1038"/>
                    <a:pt x="1551" y="1038"/>
                  </a:cubicBezTo>
                  <a:lnTo>
                    <a:pt x="1554"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1" name="Freeform 685">
              <a:extLst>
                <a:ext uri="{FF2B5EF4-FFF2-40B4-BE49-F238E27FC236}">
                  <a16:creationId xmlns:a16="http://schemas.microsoft.com/office/drawing/2014/main" xmlns="" id="{000F366B-A63F-479C-A9E9-B3682BBA3327}"/>
                </a:ext>
              </a:extLst>
            </p:cNvPr>
            <p:cNvSpPr>
              <a:spLocks/>
            </p:cNvSpPr>
            <p:nvPr/>
          </p:nvSpPr>
          <p:spPr bwMode="auto">
            <a:xfrm>
              <a:off x="-2304" y="4225"/>
              <a:ext cx="49" cy="35"/>
            </a:xfrm>
            <a:custGeom>
              <a:avLst/>
              <a:gdLst>
                <a:gd name="T0" fmla="*/ 19 w 52"/>
                <a:gd name="T1" fmla="*/ 38 h 38"/>
                <a:gd name="T2" fmla="*/ 24 w 52"/>
                <a:gd name="T3" fmla="*/ 37 h 38"/>
                <a:gd name="T4" fmla="*/ 29 w 52"/>
                <a:gd name="T5" fmla="*/ 32 h 38"/>
                <a:gd name="T6" fmla="*/ 32 w 52"/>
                <a:gd name="T7" fmla="*/ 26 h 38"/>
                <a:gd name="T8" fmla="*/ 33 w 52"/>
                <a:gd name="T9" fmla="*/ 26 h 38"/>
                <a:gd name="T10" fmla="*/ 38 w 52"/>
                <a:gd name="T11" fmla="*/ 22 h 38"/>
                <a:gd name="T12" fmla="*/ 39 w 52"/>
                <a:gd name="T13" fmla="*/ 22 h 38"/>
                <a:gd name="T14" fmla="*/ 44 w 52"/>
                <a:gd name="T15" fmla="*/ 21 h 38"/>
                <a:gd name="T16" fmla="*/ 49 w 52"/>
                <a:gd name="T17" fmla="*/ 16 h 38"/>
                <a:gd name="T18" fmla="*/ 51 w 52"/>
                <a:gd name="T19" fmla="*/ 14 h 38"/>
                <a:gd name="T20" fmla="*/ 52 w 52"/>
                <a:gd name="T21" fmla="*/ 11 h 38"/>
                <a:gd name="T22" fmla="*/ 52 w 52"/>
                <a:gd name="T23" fmla="*/ 9 h 38"/>
                <a:gd name="T24" fmla="*/ 52 w 52"/>
                <a:gd name="T25" fmla="*/ 7 h 38"/>
                <a:gd name="T26" fmla="*/ 47 w 52"/>
                <a:gd name="T27" fmla="*/ 4 h 38"/>
                <a:gd name="T28" fmla="*/ 44 w 52"/>
                <a:gd name="T29" fmla="*/ 2 h 38"/>
                <a:gd name="T30" fmla="*/ 39 w 52"/>
                <a:gd name="T31" fmla="*/ 0 h 38"/>
                <a:gd name="T32" fmla="*/ 35 w 52"/>
                <a:gd name="T33" fmla="*/ 1 h 38"/>
                <a:gd name="T34" fmla="*/ 30 w 52"/>
                <a:gd name="T35" fmla="*/ 4 h 38"/>
                <a:gd name="T36" fmla="*/ 24 w 52"/>
                <a:gd name="T37" fmla="*/ 9 h 38"/>
                <a:gd name="T38" fmla="*/ 22 w 52"/>
                <a:gd name="T39" fmla="*/ 11 h 38"/>
                <a:gd name="T40" fmla="*/ 22 w 52"/>
                <a:gd name="T41" fmla="*/ 12 h 38"/>
                <a:gd name="T42" fmla="*/ 16 w 52"/>
                <a:gd name="T43" fmla="*/ 15 h 38"/>
                <a:gd name="T44" fmla="*/ 11 w 52"/>
                <a:gd name="T45" fmla="*/ 18 h 38"/>
                <a:gd name="T46" fmla="*/ 11 w 52"/>
                <a:gd name="T47" fmla="*/ 18 h 38"/>
                <a:gd name="T48" fmla="*/ 4 w 52"/>
                <a:gd name="T49" fmla="*/ 21 h 38"/>
                <a:gd name="T50" fmla="*/ 0 w 52"/>
                <a:gd name="T51" fmla="*/ 24 h 38"/>
                <a:gd name="T52" fmla="*/ 0 w 52"/>
                <a:gd name="T53" fmla="*/ 28 h 38"/>
                <a:gd name="T54" fmla="*/ 19 w 52"/>
                <a:gd name="T5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38">
                  <a:moveTo>
                    <a:pt x="19" y="38"/>
                  </a:moveTo>
                  <a:cubicBezTo>
                    <a:pt x="24" y="37"/>
                    <a:pt x="24" y="37"/>
                    <a:pt x="24" y="37"/>
                  </a:cubicBezTo>
                  <a:cubicBezTo>
                    <a:pt x="29" y="32"/>
                    <a:pt x="29" y="32"/>
                    <a:pt x="29" y="32"/>
                  </a:cubicBezTo>
                  <a:cubicBezTo>
                    <a:pt x="32" y="26"/>
                    <a:pt x="32" y="26"/>
                    <a:pt x="32" y="26"/>
                  </a:cubicBezTo>
                  <a:cubicBezTo>
                    <a:pt x="33" y="26"/>
                    <a:pt x="33" y="26"/>
                    <a:pt x="33" y="26"/>
                  </a:cubicBezTo>
                  <a:cubicBezTo>
                    <a:pt x="38" y="22"/>
                    <a:pt x="38" y="22"/>
                    <a:pt x="38" y="22"/>
                  </a:cubicBezTo>
                  <a:cubicBezTo>
                    <a:pt x="39" y="22"/>
                    <a:pt x="39" y="22"/>
                    <a:pt x="39" y="22"/>
                  </a:cubicBezTo>
                  <a:cubicBezTo>
                    <a:pt x="44" y="21"/>
                    <a:pt x="44" y="21"/>
                    <a:pt x="44" y="21"/>
                  </a:cubicBezTo>
                  <a:cubicBezTo>
                    <a:pt x="49" y="16"/>
                    <a:pt x="49" y="16"/>
                    <a:pt x="49" y="16"/>
                  </a:cubicBezTo>
                  <a:cubicBezTo>
                    <a:pt x="51" y="14"/>
                    <a:pt x="51" y="14"/>
                    <a:pt x="51" y="14"/>
                  </a:cubicBezTo>
                  <a:cubicBezTo>
                    <a:pt x="52" y="11"/>
                    <a:pt x="52" y="11"/>
                    <a:pt x="52" y="11"/>
                  </a:cubicBezTo>
                  <a:cubicBezTo>
                    <a:pt x="52" y="9"/>
                    <a:pt x="52" y="9"/>
                    <a:pt x="52" y="9"/>
                  </a:cubicBezTo>
                  <a:cubicBezTo>
                    <a:pt x="52" y="7"/>
                    <a:pt x="52" y="7"/>
                    <a:pt x="52" y="7"/>
                  </a:cubicBezTo>
                  <a:cubicBezTo>
                    <a:pt x="47" y="4"/>
                    <a:pt x="47" y="4"/>
                    <a:pt x="47" y="4"/>
                  </a:cubicBezTo>
                  <a:cubicBezTo>
                    <a:pt x="44" y="2"/>
                    <a:pt x="44" y="2"/>
                    <a:pt x="44" y="2"/>
                  </a:cubicBezTo>
                  <a:cubicBezTo>
                    <a:pt x="39" y="0"/>
                    <a:pt x="39" y="0"/>
                    <a:pt x="39" y="0"/>
                  </a:cubicBezTo>
                  <a:cubicBezTo>
                    <a:pt x="35" y="1"/>
                    <a:pt x="35" y="1"/>
                    <a:pt x="35" y="1"/>
                  </a:cubicBezTo>
                  <a:cubicBezTo>
                    <a:pt x="30" y="4"/>
                    <a:pt x="30" y="4"/>
                    <a:pt x="30" y="4"/>
                  </a:cubicBezTo>
                  <a:cubicBezTo>
                    <a:pt x="24" y="9"/>
                    <a:pt x="24" y="9"/>
                    <a:pt x="24" y="9"/>
                  </a:cubicBezTo>
                  <a:cubicBezTo>
                    <a:pt x="22" y="11"/>
                    <a:pt x="22" y="11"/>
                    <a:pt x="22" y="11"/>
                  </a:cubicBezTo>
                  <a:cubicBezTo>
                    <a:pt x="22" y="12"/>
                    <a:pt x="22" y="12"/>
                    <a:pt x="22" y="12"/>
                  </a:cubicBezTo>
                  <a:cubicBezTo>
                    <a:pt x="16" y="15"/>
                    <a:pt x="16" y="15"/>
                    <a:pt x="16" y="15"/>
                  </a:cubicBezTo>
                  <a:cubicBezTo>
                    <a:pt x="11" y="18"/>
                    <a:pt x="11" y="18"/>
                    <a:pt x="11" y="18"/>
                  </a:cubicBezTo>
                  <a:cubicBezTo>
                    <a:pt x="11" y="18"/>
                    <a:pt x="11" y="18"/>
                    <a:pt x="11" y="18"/>
                  </a:cubicBezTo>
                  <a:cubicBezTo>
                    <a:pt x="4" y="21"/>
                    <a:pt x="4" y="21"/>
                    <a:pt x="4" y="21"/>
                  </a:cubicBezTo>
                  <a:cubicBezTo>
                    <a:pt x="0" y="24"/>
                    <a:pt x="0" y="24"/>
                    <a:pt x="0" y="24"/>
                  </a:cubicBezTo>
                  <a:cubicBezTo>
                    <a:pt x="0" y="28"/>
                    <a:pt x="0" y="28"/>
                    <a:pt x="0" y="28"/>
                  </a:cubicBezTo>
                  <a:cubicBezTo>
                    <a:pt x="7" y="28"/>
                    <a:pt x="15" y="33"/>
                    <a:pt x="1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2" name="Freeform 686">
              <a:extLst>
                <a:ext uri="{FF2B5EF4-FFF2-40B4-BE49-F238E27FC236}">
                  <a16:creationId xmlns:a16="http://schemas.microsoft.com/office/drawing/2014/main" xmlns="" id="{0CD2F223-B56B-4018-9926-47E4F6D54CAA}"/>
                </a:ext>
              </a:extLst>
            </p:cNvPr>
            <p:cNvSpPr>
              <a:spLocks/>
            </p:cNvSpPr>
            <p:nvPr/>
          </p:nvSpPr>
          <p:spPr bwMode="auto">
            <a:xfrm>
              <a:off x="-3424" y="3773"/>
              <a:ext cx="413" cy="413"/>
            </a:xfrm>
            <a:custGeom>
              <a:avLst/>
              <a:gdLst>
                <a:gd name="T0" fmla="*/ 291 w 440"/>
                <a:gd name="T1" fmla="*/ 15 h 440"/>
                <a:gd name="T2" fmla="*/ 253 w 440"/>
                <a:gd name="T3" fmla="*/ 17 h 440"/>
                <a:gd name="T4" fmla="*/ 239 w 440"/>
                <a:gd name="T5" fmla="*/ 34 h 440"/>
                <a:gd name="T6" fmla="*/ 234 w 440"/>
                <a:gd name="T7" fmla="*/ 51 h 440"/>
                <a:gd name="T8" fmla="*/ 231 w 440"/>
                <a:gd name="T9" fmla="*/ 72 h 440"/>
                <a:gd name="T10" fmla="*/ 242 w 440"/>
                <a:gd name="T11" fmla="*/ 92 h 440"/>
                <a:gd name="T12" fmla="*/ 212 w 440"/>
                <a:gd name="T13" fmla="*/ 108 h 440"/>
                <a:gd name="T14" fmla="*/ 195 w 440"/>
                <a:gd name="T15" fmla="*/ 111 h 440"/>
                <a:gd name="T16" fmla="*/ 148 w 440"/>
                <a:gd name="T17" fmla="*/ 93 h 440"/>
                <a:gd name="T18" fmla="*/ 117 w 440"/>
                <a:gd name="T19" fmla="*/ 90 h 440"/>
                <a:gd name="T20" fmla="*/ 101 w 440"/>
                <a:gd name="T21" fmla="*/ 87 h 440"/>
                <a:gd name="T22" fmla="*/ 107 w 440"/>
                <a:gd name="T23" fmla="*/ 94 h 440"/>
                <a:gd name="T24" fmla="*/ 105 w 440"/>
                <a:gd name="T25" fmla="*/ 127 h 440"/>
                <a:gd name="T26" fmla="*/ 122 w 440"/>
                <a:gd name="T27" fmla="*/ 149 h 440"/>
                <a:gd name="T28" fmla="*/ 97 w 440"/>
                <a:gd name="T29" fmla="*/ 169 h 440"/>
                <a:gd name="T30" fmla="*/ 74 w 440"/>
                <a:gd name="T31" fmla="*/ 173 h 440"/>
                <a:gd name="T32" fmla="*/ 78 w 440"/>
                <a:gd name="T33" fmla="*/ 194 h 440"/>
                <a:gd name="T34" fmla="*/ 104 w 440"/>
                <a:gd name="T35" fmla="*/ 203 h 440"/>
                <a:gd name="T36" fmla="*/ 102 w 440"/>
                <a:gd name="T37" fmla="*/ 220 h 440"/>
                <a:gd name="T38" fmla="*/ 146 w 440"/>
                <a:gd name="T39" fmla="*/ 233 h 440"/>
                <a:gd name="T40" fmla="*/ 103 w 440"/>
                <a:gd name="T41" fmla="*/ 260 h 440"/>
                <a:gd name="T42" fmla="*/ 69 w 440"/>
                <a:gd name="T43" fmla="*/ 298 h 440"/>
                <a:gd name="T44" fmla="*/ 130 w 440"/>
                <a:gd name="T45" fmla="*/ 291 h 440"/>
                <a:gd name="T46" fmla="*/ 134 w 440"/>
                <a:gd name="T47" fmla="*/ 304 h 440"/>
                <a:gd name="T48" fmla="*/ 92 w 440"/>
                <a:gd name="T49" fmla="*/ 305 h 440"/>
                <a:gd name="T50" fmla="*/ 60 w 440"/>
                <a:gd name="T51" fmla="*/ 314 h 440"/>
                <a:gd name="T52" fmla="*/ 53 w 440"/>
                <a:gd name="T53" fmla="*/ 336 h 440"/>
                <a:gd name="T54" fmla="*/ 29 w 440"/>
                <a:gd name="T55" fmla="*/ 330 h 440"/>
                <a:gd name="T56" fmla="*/ 11 w 440"/>
                <a:gd name="T57" fmla="*/ 342 h 440"/>
                <a:gd name="T58" fmla="*/ 26 w 440"/>
                <a:gd name="T59" fmla="*/ 357 h 440"/>
                <a:gd name="T60" fmla="*/ 1 w 440"/>
                <a:gd name="T61" fmla="*/ 382 h 440"/>
                <a:gd name="T62" fmla="*/ 45 w 440"/>
                <a:gd name="T63" fmla="*/ 386 h 440"/>
                <a:gd name="T64" fmla="*/ 26 w 440"/>
                <a:gd name="T65" fmla="*/ 396 h 440"/>
                <a:gd name="T66" fmla="*/ 18 w 440"/>
                <a:gd name="T67" fmla="*/ 410 h 440"/>
                <a:gd name="T68" fmla="*/ 60 w 440"/>
                <a:gd name="T69" fmla="*/ 413 h 440"/>
                <a:gd name="T70" fmla="*/ 39 w 440"/>
                <a:gd name="T71" fmla="*/ 425 h 440"/>
                <a:gd name="T72" fmla="*/ 50 w 440"/>
                <a:gd name="T73" fmla="*/ 430 h 440"/>
                <a:gd name="T74" fmla="*/ 66 w 440"/>
                <a:gd name="T75" fmla="*/ 440 h 440"/>
                <a:gd name="T76" fmla="*/ 117 w 440"/>
                <a:gd name="T77" fmla="*/ 439 h 440"/>
                <a:gd name="T78" fmla="*/ 139 w 440"/>
                <a:gd name="T79" fmla="*/ 430 h 440"/>
                <a:gd name="T80" fmla="*/ 147 w 440"/>
                <a:gd name="T81" fmla="*/ 407 h 440"/>
                <a:gd name="T82" fmla="*/ 194 w 440"/>
                <a:gd name="T83" fmla="*/ 407 h 440"/>
                <a:gd name="T84" fmla="*/ 245 w 440"/>
                <a:gd name="T85" fmla="*/ 399 h 440"/>
                <a:gd name="T86" fmla="*/ 268 w 440"/>
                <a:gd name="T87" fmla="*/ 390 h 440"/>
                <a:gd name="T88" fmla="*/ 283 w 440"/>
                <a:gd name="T89" fmla="*/ 392 h 440"/>
                <a:gd name="T90" fmla="*/ 312 w 440"/>
                <a:gd name="T91" fmla="*/ 408 h 440"/>
                <a:gd name="T92" fmla="*/ 307 w 440"/>
                <a:gd name="T93" fmla="*/ 384 h 440"/>
                <a:gd name="T94" fmla="*/ 343 w 440"/>
                <a:gd name="T95" fmla="*/ 343 h 440"/>
                <a:gd name="T96" fmla="*/ 360 w 440"/>
                <a:gd name="T97" fmla="*/ 283 h 440"/>
                <a:gd name="T98" fmla="*/ 363 w 440"/>
                <a:gd name="T99" fmla="*/ 252 h 440"/>
                <a:gd name="T100" fmla="*/ 373 w 440"/>
                <a:gd name="T101" fmla="*/ 190 h 440"/>
                <a:gd name="T102" fmla="*/ 400 w 440"/>
                <a:gd name="T103" fmla="*/ 174 h 440"/>
                <a:gd name="T104" fmla="*/ 424 w 440"/>
                <a:gd name="T105" fmla="*/ 150 h 440"/>
                <a:gd name="T106" fmla="*/ 433 w 440"/>
                <a:gd name="T107" fmla="*/ 154 h 440"/>
                <a:gd name="T108" fmla="*/ 410 w 440"/>
                <a:gd name="T109" fmla="*/ 117 h 440"/>
                <a:gd name="T110" fmla="*/ 426 w 440"/>
                <a:gd name="T111" fmla="*/ 95 h 440"/>
                <a:gd name="T112" fmla="*/ 416 w 440"/>
                <a:gd name="T113" fmla="*/ 59 h 440"/>
                <a:gd name="T114" fmla="*/ 392 w 440"/>
                <a:gd name="T115" fmla="*/ 31 h 440"/>
                <a:gd name="T116" fmla="*/ 351 w 440"/>
                <a:gd name="T117" fmla="*/ 28 h 440"/>
                <a:gd name="T118" fmla="*/ 327 w 440"/>
                <a:gd name="T119" fmla="*/ 38 h 440"/>
                <a:gd name="T120" fmla="*/ 329 w 440"/>
                <a:gd name="T121" fmla="*/ 12 h 440"/>
                <a:gd name="T122" fmla="*/ 299 w 440"/>
                <a:gd name="T123" fmla="*/ 41 h 440"/>
                <a:gd name="T124" fmla="*/ 303 w 440"/>
                <a:gd name="T125" fmla="*/ 8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0" h="440">
                  <a:moveTo>
                    <a:pt x="294" y="15"/>
                  </a:moveTo>
                  <a:cubicBezTo>
                    <a:pt x="294" y="15"/>
                    <a:pt x="295" y="14"/>
                    <a:pt x="298" y="13"/>
                  </a:cubicBezTo>
                  <a:cubicBezTo>
                    <a:pt x="302" y="11"/>
                    <a:pt x="297" y="25"/>
                    <a:pt x="297" y="25"/>
                  </a:cubicBezTo>
                  <a:cubicBezTo>
                    <a:pt x="297" y="19"/>
                    <a:pt x="297" y="19"/>
                    <a:pt x="297" y="19"/>
                  </a:cubicBezTo>
                  <a:cubicBezTo>
                    <a:pt x="291" y="15"/>
                    <a:pt x="291" y="15"/>
                    <a:pt x="291" y="15"/>
                  </a:cubicBezTo>
                  <a:cubicBezTo>
                    <a:pt x="293" y="7"/>
                    <a:pt x="293" y="7"/>
                    <a:pt x="293" y="7"/>
                  </a:cubicBezTo>
                  <a:cubicBezTo>
                    <a:pt x="293" y="7"/>
                    <a:pt x="287" y="15"/>
                    <a:pt x="284" y="20"/>
                  </a:cubicBezTo>
                  <a:cubicBezTo>
                    <a:pt x="284" y="15"/>
                    <a:pt x="280" y="7"/>
                    <a:pt x="280" y="8"/>
                  </a:cubicBezTo>
                  <a:cubicBezTo>
                    <a:pt x="269" y="20"/>
                    <a:pt x="257" y="11"/>
                    <a:pt x="257" y="11"/>
                  </a:cubicBezTo>
                  <a:cubicBezTo>
                    <a:pt x="253" y="17"/>
                    <a:pt x="253" y="17"/>
                    <a:pt x="253" y="17"/>
                  </a:cubicBezTo>
                  <a:cubicBezTo>
                    <a:pt x="251" y="23"/>
                    <a:pt x="251" y="23"/>
                    <a:pt x="251" y="23"/>
                  </a:cubicBezTo>
                  <a:cubicBezTo>
                    <a:pt x="246" y="23"/>
                    <a:pt x="246" y="23"/>
                    <a:pt x="246" y="23"/>
                  </a:cubicBezTo>
                  <a:cubicBezTo>
                    <a:pt x="246" y="23"/>
                    <a:pt x="243" y="24"/>
                    <a:pt x="241" y="26"/>
                  </a:cubicBezTo>
                  <a:cubicBezTo>
                    <a:pt x="239" y="27"/>
                    <a:pt x="244" y="35"/>
                    <a:pt x="244" y="35"/>
                  </a:cubicBezTo>
                  <a:cubicBezTo>
                    <a:pt x="239" y="34"/>
                    <a:pt x="239" y="34"/>
                    <a:pt x="239" y="34"/>
                  </a:cubicBezTo>
                  <a:cubicBezTo>
                    <a:pt x="240" y="40"/>
                    <a:pt x="240" y="40"/>
                    <a:pt x="240" y="40"/>
                  </a:cubicBezTo>
                  <a:cubicBezTo>
                    <a:pt x="240" y="40"/>
                    <a:pt x="242" y="42"/>
                    <a:pt x="245" y="44"/>
                  </a:cubicBezTo>
                  <a:cubicBezTo>
                    <a:pt x="242" y="44"/>
                    <a:pt x="240" y="48"/>
                    <a:pt x="237" y="46"/>
                  </a:cubicBezTo>
                  <a:cubicBezTo>
                    <a:pt x="233" y="44"/>
                    <a:pt x="228" y="46"/>
                    <a:pt x="228" y="46"/>
                  </a:cubicBezTo>
                  <a:cubicBezTo>
                    <a:pt x="234" y="51"/>
                    <a:pt x="234" y="51"/>
                    <a:pt x="234" y="51"/>
                  </a:cubicBezTo>
                  <a:cubicBezTo>
                    <a:pt x="234" y="51"/>
                    <a:pt x="236" y="56"/>
                    <a:pt x="235" y="57"/>
                  </a:cubicBezTo>
                  <a:cubicBezTo>
                    <a:pt x="234" y="58"/>
                    <a:pt x="230" y="57"/>
                    <a:pt x="226" y="53"/>
                  </a:cubicBezTo>
                  <a:cubicBezTo>
                    <a:pt x="222" y="49"/>
                    <a:pt x="206" y="55"/>
                    <a:pt x="207" y="58"/>
                  </a:cubicBezTo>
                  <a:cubicBezTo>
                    <a:pt x="209" y="70"/>
                    <a:pt x="219" y="74"/>
                    <a:pt x="223" y="72"/>
                  </a:cubicBezTo>
                  <a:cubicBezTo>
                    <a:pt x="227" y="70"/>
                    <a:pt x="229" y="71"/>
                    <a:pt x="231" y="72"/>
                  </a:cubicBezTo>
                  <a:cubicBezTo>
                    <a:pt x="233" y="73"/>
                    <a:pt x="231" y="79"/>
                    <a:pt x="231" y="79"/>
                  </a:cubicBezTo>
                  <a:cubicBezTo>
                    <a:pt x="236" y="75"/>
                    <a:pt x="236" y="75"/>
                    <a:pt x="236" y="75"/>
                  </a:cubicBezTo>
                  <a:cubicBezTo>
                    <a:pt x="249" y="79"/>
                    <a:pt x="249" y="79"/>
                    <a:pt x="249" y="79"/>
                  </a:cubicBezTo>
                  <a:cubicBezTo>
                    <a:pt x="244" y="86"/>
                    <a:pt x="244" y="86"/>
                    <a:pt x="244" y="86"/>
                  </a:cubicBezTo>
                  <a:cubicBezTo>
                    <a:pt x="244" y="86"/>
                    <a:pt x="244" y="90"/>
                    <a:pt x="242" y="92"/>
                  </a:cubicBezTo>
                  <a:cubicBezTo>
                    <a:pt x="237" y="96"/>
                    <a:pt x="227" y="93"/>
                    <a:pt x="225" y="93"/>
                  </a:cubicBezTo>
                  <a:cubicBezTo>
                    <a:pt x="222" y="92"/>
                    <a:pt x="218" y="98"/>
                    <a:pt x="218" y="98"/>
                  </a:cubicBezTo>
                  <a:cubicBezTo>
                    <a:pt x="212" y="99"/>
                    <a:pt x="212" y="99"/>
                    <a:pt x="212" y="99"/>
                  </a:cubicBezTo>
                  <a:cubicBezTo>
                    <a:pt x="205" y="104"/>
                    <a:pt x="205" y="104"/>
                    <a:pt x="205" y="104"/>
                  </a:cubicBezTo>
                  <a:cubicBezTo>
                    <a:pt x="212" y="108"/>
                    <a:pt x="212" y="108"/>
                    <a:pt x="212" y="108"/>
                  </a:cubicBezTo>
                  <a:cubicBezTo>
                    <a:pt x="214" y="113"/>
                    <a:pt x="214" y="113"/>
                    <a:pt x="214" y="113"/>
                  </a:cubicBezTo>
                  <a:cubicBezTo>
                    <a:pt x="209" y="117"/>
                    <a:pt x="209" y="117"/>
                    <a:pt x="209" y="117"/>
                  </a:cubicBezTo>
                  <a:cubicBezTo>
                    <a:pt x="209" y="117"/>
                    <a:pt x="210" y="120"/>
                    <a:pt x="211" y="122"/>
                  </a:cubicBezTo>
                  <a:cubicBezTo>
                    <a:pt x="206" y="122"/>
                    <a:pt x="204" y="117"/>
                    <a:pt x="203" y="113"/>
                  </a:cubicBezTo>
                  <a:cubicBezTo>
                    <a:pt x="202" y="109"/>
                    <a:pt x="198" y="109"/>
                    <a:pt x="195" y="111"/>
                  </a:cubicBezTo>
                  <a:cubicBezTo>
                    <a:pt x="192" y="112"/>
                    <a:pt x="191" y="112"/>
                    <a:pt x="189" y="109"/>
                  </a:cubicBezTo>
                  <a:cubicBezTo>
                    <a:pt x="187" y="106"/>
                    <a:pt x="181" y="103"/>
                    <a:pt x="178" y="103"/>
                  </a:cubicBezTo>
                  <a:cubicBezTo>
                    <a:pt x="171" y="104"/>
                    <a:pt x="167" y="116"/>
                    <a:pt x="165" y="118"/>
                  </a:cubicBezTo>
                  <a:cubicBezTo>
                    <a:pt x="167" y="102"/>
                    <a:pt x="157" y="93"/>
                    <a:pt x="155" y="94"/>
                  </a:cubicBezTo>
                  <a:cubicBezTo>
                    <a:pt x="153" y="95"/>
                    <a:pt x="150" y="95"/>
                    <a:pt x="148" y="93"/>
                  </a:cubicBezTo>
                  <a:cubicBezTo>
                    <a:pt x="146" y="91"/>
                    <a:pt x="138" y="88"/>
                    <a:pt x="135" y="88"/>
                  </a:cubicBezTo>
                  <a:cubicBezTo>
                    <a:pt x="132" y="88"/>
                    <a:pt x="131" y="87"/>
                    <a:pt x="129" y="85"/>
                  </a:cubicBezTo>
                  <a:cubicBezTo>
                    <a:pt x="127" y="82"/>
                    <a:pt x="124" y="85"/>
                    <a:pt x="123" y="86"/>
                  </a:cubicBezTo>
                  <a:cubicBezTo>
                    <a:pt x="121" y="87"/>
                    <a:pt x="122" y="90"/>
                    <a:pt x="122" y="93"/>
                  </a:cubicBezTo>
                  <a:cubicBezTo>
                    <a:pt x="123" y="95"/>
                    <a:pt x="117" y="90"/>
                    <a:pt x="117" y="90"/>
                  </a:cubicBezTo>
                  <a:cubicBezTo>
                    <a:pt x="114" y="96"/>
                    <a:pt x="114" y="96"/>
                    <a:pt x="114" y="96"/>
                  </a:cubicBezTo>
                  <a:cubicBezTo>
                    <a:pt x="108" y="91"/>
                    <a:pt x="108" y="91"/>
                    <a:pt x="108" y="91"/>
                  </a:cubicBezTo>
                  <a:cubicBezTo>
                    <a:pt x="114" y="89"/>
                    <a:pt x="114" y="89"/>
                    <a:pt x="114" y="89"/>
                  </a:cubicBezTo>
                  <a:cubicBezTo>
                    <a:pt x="109" y="83"/>
                    <a:pt x="109" y="83"/>
                    <a:pt x="109" y="83"/>
                  </a:cubicBezTo>
                  <a:cubicBezTo>
                    <a:pt x="101" y="87"/>
                    <a:pt x="101" y="87"/>
                    <a:pt x="101" y="87"/>
                  </a:cubicBezTo>
                  <a:cubicBezTo>
                    <a:pt x="102" y="93"/>
                    <a:pt x="102" y="93"/>
                    <a:pt x="102" y="93"/>
                  </a:cubicBezTo>
                  <a:cubicBezTo>
                    <a:pt x="97" y="98"/>
                    <a:pt x="97" y="98"/>
                    <a:pt x="97" y="98"/>
                  </a:cubicBezTo>
                  <a:cubicBezTo>
                    <a:pt x="97" y="104"/>
                    <a:pt x="97" y="104"/>
                    <a:pt x="97" y="104"/>
                  </a:cubicBezTo>
                  <a:cubicBezTo>
                    <a:pt x="97" y="104"/>
                    <a:pt x="101" y="99"/>
                    <a:pt x="101" y="99"/>
                  </a:cubicBezTo>
                  <a:cubicBezTo>
                    <a:pt x="101" y="98"/>
                    <a:pt x="104" y="95"/>
                    <a:pt x="107" y="94"/>
                  </a:cubicBezTo>
                  <a:cubicBezTo>
                    <a:pt x="111" y="101"/>
                    <a:pt x="106" y="110"/>
                    <a:pt x="105" y="112"/>
                  </a:cubicBezTo>
                  <a:cubicBezTo>
                    <a:pt x="103" y="115"/>
                    <a:pt x="110" y="113"/>
                    <a:pt x="110" y="113"/>
                  </a:cubicBezTo>
                  <a:cubicBezTo>
                    <a:pt x="107" y="119"/>
                    <a:pt x="107" y="119"/>
                    <a:pt x="107" y="119"/>
                  </a:cubicBezTo>
                  <a:cubicBezTo>
                    <a:pt x="107" y="120"/>
                    <a:pt x="110" y="130"/>
                    <a:pt x="110" y="130"/>
                  </a:cubicBezTo>
                  <a:cubicBezTo>
                    <a:pt x="105" y="127"/>
                    <a:pt x="105" y="127"/>
                    <a:pt x="105" y="127"/>
                  </a:cubicBezTo>
                  <a:cubicBezTo>
                    <a:pt x="101" y="133"/>
                    <a:pt x="101" y="133"/>
                    <a:pt x="101" y="133"/>
                  </a:cubicBezTo>
                  <a:cubicBezTo>
                    <a:pt x="101" y="133"/>
                    <a:pt x="102" y="136"/>
                    <a:pt x="102" y="137"/>
                  </a:cubicBezTo>
                  <a:cubicBezTo>
                    <a:pt x="102" y="138"/>
                    <a:pt x="103" y="140"/>
                    <a:pt x="110" y="138"/>
                  </a:cubicBezTo>
                  <a:cubicBezTo>
                    <a:pt x="118" y="137"/>
                    <a:pt x="125" y="142"/>
                    <a:pt x="125" y="142"/>
                  </a:cubicBezTo>
                  <a:cubicBezTo>
                    <a:pt x="122" y="149"/>
                    <a:pt x="122" y="149"/>
                    <a:pt x="122" y="149"/>
                  </a:cubicBezTo>
                  <a:cubicBezTo>
                    <a:pt x="120" y="154"/>
                    <a:pt x="120" y="154"/>
                    <a:pt x="120" y="154"/>
                  </a:cubicBezTo>
                  <a:cubicBezTo>
                    <a:pt x="120" y="154"/>
                    <a:pt x="113" y="153"/>
                    <a:pt x="108" y="151"/>
                  </a:cubicBezTo>
                  <a:cubicBezTo>
                    <a:pt x="103" y="148"/>
                    <a:pt x="97" y="152"/>
                    <a:pt x="96" y="156"/>
                  </a:cubicBezTo>
                  <a:cubicBezTo>
                    <a:pt x="94" y="166"/>
                    <a:pt x="98" y="169"/>
                    <a:pt x="108" y="174"/>
                  </a:cubicBezTo>
                  <a:cubicBezTo>
                    <a:pt x="101" y="174"/>
                    <a:pt x="97" y="169"/>
                    <a:pt x="97" y="169"/>
                  </a:cubicBezTo>
                  <a:cubicBezTo>
                    <a:pt x="91" y="170"/>
                    <a:pt x="91" y="170"/>
                    <a:pt x="91" y="170"/>
                  </a:cubicBezTo>
                  <a:cubicBezTo>
                    <a:pt x="86" y="167"/>
                    <a:pt x="86" y="167"/>
                    <a:pt x="86" y="167"/>
                  </a:cubicBezTo>
                  <a:cubicBezTo>
                    <a:pt x="84" y="175"/>
                    <a:pt x="84" y="175"/>
                    <a:pt x="84" y="175"/>
                  </a:cubicBezTo>
                  <a:cubicBezTo>
                    <a:pt x="79" y="171"/>
                    <a:pt x="79" y="171"/>
                    <a:pt x="79" y="171"/>
                  </a:cubicBezTo>
                  <a:cubicBezTo>
                    <a:pt x="74" y="173"/>
                    <a:pt x="74" y="173"/>
                    <a:pt x="74" y="173"/>
                  </a:cubicBezTo>
                  <a:cubicBezTo>
                    <a:pt x="75" y="179"/>
                    <a:pt x="75" y="179"/>
                    <a:pt x="75" y="179"/>
                  </a:cubicBezTo>
                  <a:cubicBezTo>
                    <a:pt x="81" y="184"/>
                    <a:pt x="81" y="184"/>
                    <a:pt x="81" y="184"/>
                  </a:cubicBezTo>
                  <a:cubicBezTo>
                    <a:pt x="68" y="188"/>
                    <a:pt x="68" y="188"/>
                    <a:pt x="68" y="188"/>
                  </a:cubicBezTo>
                  <a:cubicBezTo>
                    <a:pt x="74" y="189"/>
                    <a:pt x="74" y="189"/>
                    <a:pt x="74" y="189"/>
                  </a:cubicBezTo>
                  <a:cubicBezTo>
                    <a:pt x="74" y="189"/>
                    <a:pt x="76" y="191"/>
                    <a:pt x="78" y="194"/>
                  </a:cubicBezTo>
                  <a:cubicBezTo>
                    <a:pt x="79" y="197"/>
                    <a:pt x="84" y="196"/>
                    <a:pt x="87" y="194"/>
                  </a:cubicBezTo>
                  <a:cubicBezTo>
                    <a:pt x="90" y="192"/>
                    <a:pt x="87" y="204"/>
                    <a:pt x="87" y="204"/>
                  </a:cubicBezTo>
                  <a:cubicBezTo>
                    <a:pt x="93" y="209"/>
                    <a:pt x="93" y="209"/>
                    <a:pt x="93" y="209"/>
                  </a:cubicBezTo>
                  <a:cubicBezTo>
                    <a:pt x="93" y="209"/>
                    <a:pt x="97" y="207"/>
                    <a:pt x="98" y="205"/>
                  </a:cubicBezTo>
                  <a:cubicBezTo>
                    <a:pt x="100" y="204"/>
                    <a:pt x="102" y="203"/>
                    <a:pt x="104" y="203"/>
                  </a:cubicBezTo>
                  <a:cubicBezTo>
                    <a:pt x="106" y="202"/>
                    <a:pt x="105" y="208"/>
                    <a:pt x="105" y="208"/>
                  </a:cubicBezTo>
                  <a:cubicBezTo>
                    <a:pt x="111" y="203"/>
                    <a:pt x="111" y="203"/>
                    <a:pt x="111" y="203"/>
                  </a:cubicBezTo>
                  <a:cubicBezTo>
                    <a:pt x="109" y="209"/>
                    <a:pt x="109" y="209"/>
                    <a:pt x="109" y="209"/>
                  </a:cubicBezTo>
                  <a:cubicBezTo>
                    <a:pt x="104" y="215"/>
                    <a:pt x="104" y="215"/>
                    <a:pt x="104" y="215"/>
                  </a:cubicBezTo>
                  <a:cubicBezTo>
                    <a:pt x="102" y="220"/>
                    <a:pt x="102" y="220"/>
                    <a:pt x="102" y="220"/>
                  </a:cubicBezTo>
                  <a:cubicBezTo>
                    <a:pt x="108" y="216"/>
                    <a:pt x="108" y="216"/>
                    <a:pt x="108" y="216"/>
                  </a:cubicBezTo>
                  <a:cubicBezTo>
                    <a:pt x="108" y="216"/>
                    <a:pt x="108" y="219"/>
                    <a:pt x="108" y="222"/>
                  </a:cubicBezTo>
                  <a:cubicBezTo>
                    <a:pt x="116" y="225"/>
                    <a:pt x="142" y="227"/>
                    <a:pt x="145" y="227"/>
                  </a:cubicBezTo>
                  <a:cubicBezTo>
                    <a:pt x="148" y="226"/>
                    <a:pt x="148" y="229"/>
                    <a:pt x="148" y="231"/>
                  </a:cubicBezTo>
                  <a:cubicBezTo>
                    <a:pt x="149" y="234"/>
                    <a:pt x="149" y="233"/>
                    <a:pt x="146" y="233"/>
                  </a:cubicBezTo>
                  <a:cubicBezTo>
                    <a:pt x="143" y="234"/>
                    <a:pt x="146" y="236"/>
                    <a:pt x="148" y="237"/>
                  </a:cubicBezTo>
                  <a:cubicBezTo>
                    <a:pt x="149" y="238"/>
                    <a:pt x="148" y="240"/>
                    <a:pt x="145" y="242"/>
                  </a:cubicBezTo>
                  <a:cubicBezTo>
                    <a:pt x="143" y="244"/>
                    <a:pt x="141" y="241"/>
                    <a:pt x="138" y="242"/>
                  </a:cubicBezTo>
                  <a:cubicBezTo>
                    <a:pt x="135" y="244"/>
                    <a:pt x="128" y="242"/>
                    <a:pt x="123" y="238"/>
                  </a:cubicBezTo>
                  <a:cubicBezTo>
                    <a:pt x="122" y="242"/>
                    <a:pt x="103" y="260"/>
                    <a:pt x="103" y="260"/>
                  </a:cubicBezTo>
                  <a:cubicBezTo>
                    <a:pt x="108" y="266"/>
                    <a:pt x="108" y="266"/>
                    <a:pt x="108" y="266"/>
                  </a:cubicBezTo>
                  <a:cubicBezTo>
                    <a:pt x="91" y="282"/>
                    <a:pt x="91" y="282"/>
                    <a:pt x="91" y="282"/>
                  </a:cubicBezTo>
                  <a:cubicBezTo>
                    <a:pt x="91" y="282"/>
                    <a:pt x="90" y="282"/>
                    <a:pt x="85" y="282"/>
                  </a:cubicBezTo>
                  <a:cubicBezTo>
                    <a:pt x="81" y="290"/>
                    <a:pt x="56" y="296"/>
                    <a:pt x="56" y="296"/>
                  </a:cubicBezTo>
                  <a:cubicBezTo>
                    <a:pt x="69" y="298"/>
                    <a:pt x="69" y="298"/>
                    <a:pt x="69" y="298"/>
                  </a:cubicBezTo>
                  <a:cubicBezTo>
                    <a:pt x="69" y="298"/>
                    <a:pt x="77" y="296"/>
                    <a:pt x="83" y="295"/>
                  </a:cubicBezTo>
                  <a:cubicBezTo>
                    <a:pt x="88" y="293"/>
                    <a:pt x="95" y="298"/>
                    <a:pt x="97" y="300"/>
                  </a:cubicBezTo>
                  <a:cubicBezTo>
                    <a:pt x="98" y="303"/>
                    <a:pt x="102" y="305"/>
                    <a:pt x="104" y="304"/>
                  </a:cubicBezTo>
                  <a:cubicBezTo>
                    <a:pt x="106" y="303"/>
                    <a:pt x="107" y="303"/>
                    <a:pt x="113" y="303"/>
                  </a:cubicBezTo>
                  <a:cubicBezTo>
                    <a:pt x="120" y="303"/>
                    <a:pt x="129" y="293"/>
                    <a:pt x="130" y="291"/>
                  </a:cubicBezTo>
                  <a:cubicBezTo>
                    <a:pt x="131" y="289"/>
                    <a:pt x="136" y="289"/>
                    <a:pt x="136" y="289"/>
                  </a:cubicBezTo>
                  <a:cubicBezTo>
                    <a:pt x="135" y="294"/>
                    <a:pt x="135" y="294"/>
                    <a:pt x="135" y="294"/>
                  </a:cubicBezTo>
                  <a:cubicBezTo>
                    <a:pt x="136" y="300"/>
                    <a:pt x="136" y="300"/>
                    <a:pt x="136" y="300"/>
                  </a:cubicBezTo>
                  <a:cubicBezTo>
                    <a:pt x="148" y="306"/>
                    <a:pt x="148" y="306"/>
                    <a:pt x="148" y="306"/>
                  </a:cubicBezTo>
                  <a:cubicBezTo>
                    <a:pt x="134" y="304"/>
                    <a:pt x="134" y="304"/>
                    <a:pt x="134" y="304"/>
                  </a:cubicBezTo>
                  <a:cubicBezTo>
                    <a:pt x="129" y="307"/>
                    <a:pt x="129" y="307"/>
                    <a:pt x="129" y="307"/>
                  </a:cubicBezTo>
                  <a:cubicBezTo>
                    <a:pt x="129" y="307"/>
                    <a:pt x="124" y="306"/>
                    <a:pt x="123" y="305"/>
                  </a:cubicBezTo>
                  <a:cubicBezTo>
                    <a:pt x="122" y="305"/>
                    <a:pt x="108" y="306"/>
                    <a:pt x="107" y="307"/>
                  </a:cubicBezTo>
                  <a:cubicBezTo>
                    <a:pt x="105" y="309"/>
                    <a:pt x="99" y="307"/>
                    <a:pt x="98" y="305"/>
                  </a:cubicBezTo>
                  <a:cubicBezTo>
                    <a:pt x="98" y="303"/>
                    <a:pt x="92" y="305"/>
                    <a:pt x="92" y="305"/>
                  </a:cubicBezTo>
                  <a:cubicBezTo>
                    <a:pt x="79" y="301"/>
                    <a:pt x="79" y="301"/>
                    <a:pt x="79" y="301"/>
                  </a:cubicBezTo>
                  <a:cubicBezTo>
                    <a:pt x="74" y="306"/>
                    <a:pt x="74" y="306"/>
                    <a:pt x="74" y="306"/>
                  </a:cubicBezTo>
                  <a:cubicBezTo>
                    <a:pt x="74" y="306"/>
                    <a:pt x="74" y="308"/>
                    <a:pt x="75" y="310"/>
                  </a:cubicBezTo>
                  <a:cubicBezTo>
                    <a:pt x="76" y="312"/>
                    <a:pt x="73" y="313"/>
                    <a:pt x="71" y="311"/>
                  </a:cubicBezTo>
                  <a:cubicBezTo>
                    <a:pt x="68" y="309"/>
                    <a:pt x="64" y="314"/>
                    <a:pt x="60" y="314"/>
                  </a:cubicBezTo>
                  <a:cubicBezTo>
                    <a:pt x="56" y="313"/>
                    <a:pt x="51" y="315"/>
                    <a:pt x="51" y="315"/>
                  </a:cubicBezTo>
                  <a:cubicBezTo>
                    <a:pt x="57" y="321"/>
                    <a:pt x="57" y="321"/>
                    <a:pt x="57" y="321"/>
                  </a:cubicBezTo>
                  <a:cubicBezTo>
                    <a:pt x="57" y="321"/>
                    <a:pt x="54" y="329"/>
                    <a:pt x="53" y="331"/>
                  </a:cubicBezTo>
                  <a:cubicBezTo>
                    <a:pt x="53" y="333"/>
                    <a:pt x="59" y="338"/>
                    <a:pt x="59" y="338"/>
                  </a:cubicBezTo>
                  <a:cubicBezTo>
                    <a:pt x="53" y="336"/>
                    <a:pt x="53" y="336"/>
                    <a:pt x="53" y="336"/>
                  </a:cubicBezTo>
                  <a:cubicBezTo>
                    <a:pt x="53" y="336"/>
                    <a:pt x="49" y="336"/>
                    <a:pt x="48" y="337"/>
                  </a:cubicBezTo>
                  <a:cubicBezTo>
                    <a:pt x="46" y="337"/>
                    <a:pt x="41" y="332"/>
                    <a:pt x="41" y="332"/>
                  </a:cubicBezTo>
                  <a:cubicBezTo>
                    <a:pt x="41" y="332"/>
                    <a:pt x="40" y="330"/>
                    <a:pt x="40" y="329"/>
                  </a:cubicBezTo>
                  <a:cubicBezTo>
                    <a:pt x="39" y="327"/>
                    <a:pt x="35" y="330"/>
                    <a:pt x="34" y="331"/>
                  </a:cubicBezTo>
                  <a:cubicBezTo>
                    <a:pt x="33" y="332"/>
                    <a:pt x="31" y="331"/>
                    <a:pt x="29" y="330"/>
                  </a:cubicBezTo>
                  <a:cubicBezTo>
                    <a:pt x="27" y="329"/>
                    <a:pt x="29" y="327"/>
                    <a:pt x="30" y="325"/>
                  </a:cubicBezTo>
                  <a:cubicBezTo>
                    <a:pt x="25" y="322"/>
                    <a:pt x="7" y="330"/>
                    <a:pt x="7" y="330"/>
                  </a:cubicBezTo>
                  <a:cubicBezTo>
                    <a:pt x="3" y="336"/>
                    <a:pt x="3" y="336"/>
                    <a:pt x="3" y="336"/>
                  </a:cubicBezTo>
                  <a:cubicBezTo>
                    <a:pt x="3" y="336"/>
                    <a:pt x="2" y="338"/>
                    <a:pt x="2" y="340"/>
                  </a:cubicBezTo>
                  <a:cubicBezTo>
                    <a:pt x="2" y="342"/>
                    <a:pt x="8" y="343"/>
                    <a:pt x="11" y="342"/>
                  </a:cubicBezTo>
                  <a:cubicBezTo>
                    <a:pt x="15" y="340"/>
                    <a:pt x="19" y="342"/>
                    <a:pt x="26" y="346"/>
                  </a:cubicBezTo>
                  <a:cubicBezTo>
                    <a:pt x="36" y="344"/>
                    <a:pt x="49" y="346"/>
                    <a:pt x="55" y="350"/>
                  </a:cubicBezTo>
                  <a:cubicBezTo>
                    <a:pt x="52" y="352"/>
                    <a:pt x="48" y="351"/>
                    <a:pt x="46" y="351"/>
                  </a:cubicBezTo>
                  <a:cubicBezTo>
                    <a:pt x="44" y="351"/>
                    <a:pt x="43" y="352"/>
                    <a:pt x="42" y="354"/>
                  </a:cubicBezTo>
                  <a:cubicBezTo>
                    <a:pt x="41" y="357"/>
                    <a:pt x="33" y="357"/>
                    <a:pt x="26" y="357"/>
                  </a:cubicBezTo>
                  <a:cubicBezTo>
                    <a:pt x="19" y="356"/>
                    <a:pt x="13" y="360"/>
                    <a:pt x="11" y="362"/>
                  </a:cubicBezTo>
                  <a:cubicBezTo>
                    <a:pt x="9" y="364"/>
                    <a:pt x="12" y="369"/>
                    <a:pt x="12" y="369"/>
                  </a:cubicBezTo>
                  <a:cubicBezTo>
                    <a:pt x="0" y="369"/>
                    <a:pt x="0" y="369"/>
                    <a:pt x="0" y="369"/>
                  </a:cubicBezTo>
                  <a:cubicBezTo>
                    <a:pt x="2" y="376"/>
                    <a:pt x="2" y="376"/>
                    <a:pt x="2" y="376"/>
                  </a:cubicBezTo>
                  <a:cubicBezTo>
                    <a:pt x="1" y="382"/>
                    <a:pt x="1" y="382"/>
                    <a:pt x="1" y="382"/>
                  </a:cubicBezTo>
                  <a:cubicBezTo>
                    <a:pt x="7" y="378"/>
                    <a:pt x="7" y="378"/>
                    <a:pt x="7" y="378"/>
                  </a:cubicBezTo>
                  <a:cubicBezTo>
                    <a:pt x="12" y="378"/>
                    <a:pt x="12" y="378"/>
                    <a:pt x="12" y="378"/>
                  </a:cubicBezTo>
                  <a:cubicBezTo>
                    <a:pt x="12" y="378"/>
                    <a:pt x="14" y="384"/>
                    <a:pt x="13" y="387"/>
                  </a:cubicBezTo>
                  <a:cubicBezTo>
                    <a:pt x="13" y="391"/>
                    <a:pt x="21" y="391"/>
                    <a:pt x="25" y="389"/>
                  </a:cubicBezTo>
                  <a:cubicBezTo>
                    <a:pt x="29" y="388"/>
                    <a:pt x="39" y="388"/>
                    <a:pt x="45" y="386"/>
                  </a:cubicBezTo>
                  <a:cubicBezTo>
                    <a:pt x="50" y="385"/>
                    <a:pt x="53" y="386"/>
                    <a:pt x="58" y="388"/>
                  </a:cubicBezTo>
                  <a:cubicBezTo>
                    <a:pt x="56" y="389"/>
                    <a:pt x="45" y="390"/>
                    <a:pt x="45" y="390"/>
                  </a:cubicBezTo>
                  <a:cubicBezTo>
                    <a:pt x="45" y="390"/>
                    <a:pt x="43" y="393"/>
                    <a:pt x="41" y="395"/>
                  </a:cubicBezTo>
                  <a:cubicBezTo>
                    <a:pt x="40" y="397"/>
                    <a:pt x="33" y="396"/>
                    <a:pt x="32" y="394"/>
                  </a:cubicBezTo>
                  <a:cubicBezTo>
                    <a:pt x="31" y="393"/>
                    <a:pt x="28" y="395"/>
                    <a:pt x="26" y="396"/>
                  </a:cubicBezTo>
                  <a:cubicBezTo>
                    <a:pt x="24" y="397"/>
                    <a:pt x="22" y="400"/>
                    <a:pt x="21" y="402"/>
                  </a:cubicBezTo>
                  <a:cubicBezTo>
                    <a:pt x="21" y="403"/>
                    <a:pt x="14" y="401"/>
                    <a:pt x="14" y="401"/>
                  </a:cubicBezTo>
                  <a:cubicBezTo>
                    <a:pt x="14" y="406"/>
                    <a:pt x="14" y="406"/>
                    <a:pt x="14" y="406"/>
                  </a:cubicBezTo>
                  <a:cubicBezTo>
                    <a:pt x="14" y="406"/>
                    <a:pt x="14" y="407"/>
                    <a:pt x="8" y="410"/>
                  </a:cubicBezTo>
                  <a:cubicBezTo>
                    <a:pt x="11" y="409"/>
                    <a:pt x="15" y="409"/>
                    <a:pt x="18" y="410"/>
                  </a:cubicBezTo>
                  <a:cubicBezTo>
                    <a:pt x="21" y="411"/>
                    <a:pt x="26" y="410"/>
                    <a:pt x="30" y="407"/>
                  </a:cubicBezTo>
                  <a:cubicBezTo>
                    <a:pt x="30" y="407"/>
                    <a:pt x="38" y="409"/>
                    <a:pt x="46" y="409"/>
                  </a:cubicBezTo>
                  <a:cubicBezTo>
                    <a:pt x="55" y="409"/>
                    <a:pt x="59" y="402"/>
                    <a:pt x="59" y="402"/>
                  </a:cubicBezTo>
                  <a:cubicBezTo>
                    <a:pt x="65" y="407"/>
                    <a:pt x="65" y="407"/>
                    <a:pt x="65" y="407"/>
                  </a:cubicBezTo>
                  <a:cubicBezTo>
                    <a:pt x="60" y="413"/>
                    <a:pt x="60" y="413"/>
                    <a:pt x="60" y="413"/>
                  </a:cubicBezTo>
                  <a:cubicBezTo>
                    <a:pt x="54" y="413"/>
                    <a:pt x="54" y="413"/>
                    <a:pt x="54" y="413"/>
                  </a:cubicBezTo>
                  <a:cubicBezTo>
                    <a:pt x="54" y="413"/>
                    <a:pt x="46" y="415"/>
                    <a:pt x="42" y="416"/>
                  </a:cubicBezTo>
                  <a:cubicBezTo>
                    <a:pt x="38" y="417"/>
                    <a:pt x="37" y="416"/>
                    <a:pt x="32" y="422"/>
                  </a:cubicBezTo>
                  <a:cubicBezTo>
                    <a:pt x="38" y="418"/>
                    <a:pt x="43" y="419"/>
                    <a:pt x="49" y="421"/>
                  </a:cubicBezTo>
                  <a:cubicBezTo>
                    <a:pt x="46" y="424"/>
                    <a:pt x="42" y="425"/>
                    <a:pt x="39" y="425"/>
                  </a:cubicBezTo>
                  <a:cubicBezTo>
                    <a:pt x="36" y="425"/>
                    <a:pt x="34" y="426"/>
                    <a:pt x="33" y="427"/>
                  </a:cubicBezTo>
                  <a:cubicBezTo>
                    <a:pt x="32" y="428"/>
                    <a:pt x="32" y="430"/>
                    <a:pt x="33" y="433"/>
                  </a:cubicBezTo>
                  <a:cubicBezTo>
                    <a:pt x="34" y="436"/>
                    <a:pt x="36" y="433"/>
                    <a:pt x="38" y="431"/>
                  </a:cubicBezTo>
                  <a:cubicBezTo>
                    <a:pt x="40" y="430"/>
                    <a:pt x="42" y="430"/>
                    <a:pt x="44" y="432"/>
                  </a:cubicBezTo>
                  <a:cubicBezTo>
                    <a:pt x="45" y="433"/>
                    <a:pt x="48" y="431"/>
                    <a:pt x="50" y="430"/>
                  </a:cubicBezTo>
                  <a:cubicBezTo>
                    <a:pt x="51" y="429"/>
                    <a:pt x="53" y="429"/>
                    <a:pt x="56" y="430"/>
                  </a:cubicBezTo>
                  <a:cubicBezTo>
                    <a:pt x="58" y="431"/>
                    <a:pt x="62" y="429"/>
                    <a:pt x="62" y="429"/>
                  </a:cubicBezTo>
                  <a:cubicBezTo>
                    <a:pt x="62" y="435"/>
                    <a:pt x="62" y="435"/>
                    <a:pt x="62" y="435"/>
                  </a:cubicBezTo>
                  <a:cubicBezTo>
                    <a:pt x="67" y="434"/>
                    <a:pt x="67" y="434"/>
                    <a:pt x="67" y="434"/>
                  </a:cubicBezTo>
                  <a:cubicBezTo>
                    <a:pt x="67" y="434"/>
                    <a:pt x="67" y="438"/>
                    <a:pt x="66" y="440"/>
                  </a:cubicBezTo>
                  <a:cubicBezTo>
                    <a:pt x="69" y="438"/>
                    <a:pt x="71" y="437"/>
                    <a:pt x="73" y="438"/>
                  </a:cubicBezTo>
                  <a:cubicBezTo>
                    <a:pt x="75" y="440"/>
                    <a:pt x="79" y="439"/>
                    <a:pt x="84" y="437"/>
                  </a:cubicBezTo>
                  <a:cubicBezTo>
                    <a:pt x="94" y="433"/>
                    <a:pt x="99" y="438"/>
                    <a:pt x="99" y="439"/>
                  </a:cubicBezTo>
                  <a:cubicBezTo>
                    <a:pt x="100" y="440"/>
                    <a:pt x="103" y="439"/>
                    <a:pt x="107" y="435"/>
                  </a:cubicBezTo>
                  <a:cubicBezTo>
                    <a:pt x="110" y="438"/>
                    <a:pt x="117" y="439"/>
                    <a:pt x="117" y="439"/>
                  </a:cubicBezTo>
                  <a:cubicBezTo>
                    <a:pt x="120" y="432"/>
                    <a:pt x="120" y="432"/>
                    <a:pt x="120" y="432"/>
                  </a:cubicBezTo>
                  <a:cubicBezTo>
                    <a:pt x="126" y="434"/>
                    <a:pt x="126" y="434"/>
                    <a:pt x="126" y="434"/>
                  </a:cubicBezTo>
                  <a:cubicBezTo>
                    <a:pt x="126" y="434"/>
                    <a:pt x="127" y="435"/>
                    <a:pt x="131" y="438"/>
                  </a:cubicBezTo>
                  <a:cubicBezTo>
                    <a:pt x="133" y="436"/>
                    <a:pt x="132" y="427"/>
                    <a:pt x="132" y="427"/>
                  </a:cubicBezTo>
                  <a:cubicBezTo>
                    <a:pt x="139" y="430"/>
                    <a:pt x="139" y="430"/>
                    <a:pt x="139" y="430"/>
                  </a:cubicBezTo>
                  <a:cubicBezTo>
                    <a:pt x="152" y="427"/>
                    <a:pt x="152" y="427"/>
                    <a:pt x="152" y="427"/>
                  </a:cubicBezTo>
                  <a:cubicBezTo>
                    <a:pt x="155" y="421"/>
                    <a:pt x="155" y="421"/>
                    <a:pt x="155" y="421"/>
                  </a:cubicBezTo>
                  <a:cubicBezTo>
                    <a:pt x="152" y="415"/>
                    <a:pt x="152" y="415"/>
                    <a:pt x="152" y="415"/>
                  </a:cubicBezTo>
                  <a:cubicBezTo>
                    <a:pt x="152" y="410"/>
                    <a:pt x="152" y="410"/>
                    <a:pt x="152" y="410"/>
                  </a:cubicBezTo>
                  <a:cubicBezTo>
                    <a:pt x="152" y="410"/>
                    <a:pt x="150" y="408"/>
                    <a:pt x="147" y="407"/>
                  </a:cubicBezTo>
                  <a:cubicBezTo>
                    <a:pt x="159" y="406"/>
                    <a:pt x="160" y="409"/>
                    <a:pt x="163" y="413"/>
                  </a:cubicBezTo>
                  <a:cubicBezTo>
                    <a:pt x="166" y="417"/>
                    <a:pt x="164" y="418"/>
                    <a:pt x="160" y="422"/>
                  </a:cubicBezTo>
                  <a:cubicBezTo>
                    <a:pt x="166" y="426"/>
                    <a:pt x="183" y="418"/>
                    <a:pt x="183" y="418"/>
                  </a:cubicBezTo>
                  <a:cubicBezTo>
                    <a:pt x="188" y="419"/>
                    <a:pt x="188" y="419"/>
                    <a:pt x="188" y="419"/>
                  </a:cubicBezTo>
                  <a:cubicBezTo>
                    <a:pt x="188" y="419"/>
                    <a:pt x="192" y="412"/>
                    <a:pt x="194" y="407"/>
                  </a:cubicBezTo>
                  <a:cubicBezTo>
                    <a:pt x="198" y="417"/>
                    <a:pt x="214" y="410"/>
                    <a:pt x="214" y="410"/>
                  </a:cubicBezTo>
                  <a:cubicBezTo>
                    <a:pt x="214" y="410"/>
                    <a:pt x="218" y="405"/>
                    <a:pt x="219" y="404"/>
                  </a:cubicBezTo>
                  <a:cubicBezTo>
                    <a:pt x="219" y="402"/>
                    <a:pt x="218" y="401"/>
                    <a:pt x="216" y="397"/>
                  </a:cubicBezTo>
                  <a:cubicBezTo>
                    <a:pt x="219" y="399"/>
                    <a:pt x="223" y="398"/>
                    <a:pt x="228" y="397"/>
                  </a:cubicBezTo>
                  <a:cubicBezTo>
                    <a:pt x="232" y="395"/>
                    <a:pt x="243" y="399"/>
                    <a:pt x="245" y="399"/>
                  </a:cubicBezTo>
                  <a:cubicBezTo>
                    <a:pt x="247" y="399"/>
                    <a:pt x="251" y="400"/>
                    <a:pt x="253" y="401"/>
                  </a:cubicBezTo>
                  <a:cubicBezTo>
                    <a:pt x="255" y="402"/>
                    <a:pt x="259" y="402"/>
                    <a:pt x="261" y="402"/>
                  </a:cubicBezTo>
                  <a:cubicBezTo>
                    <a:pt x="263" y="402"/>
                    <a:pt x="266" y="397"/>
                    <a:pt x="266" y="397"/>
                  </a:cubicBezTo>
                  <a:cubicBezTo>
                    <a:pt x="266" y="384"/>
                    <a:pt x="266" y="384"/>
                    <a:pt x="266" y="384"/>
                  </a:cubicBezTo>
                  <a:cubicBezTo>
                    <a:pt x="268" y="390"/>
                    <a:pt x="268" y="390"/>
                    <a:pt x="268" y="390"/>
                  </a:cubicBezTo>
                  <a:cubicBezTo>
                    <a:pt x="271" y="396"/>
                    <a:pt x="271" y="396"/>
                    <a:pt x="271" y="396"/>
                  </a:cubicBezTo>
                  <a:cubicBezTo>
                    <a:pt x="271" y="401"/>
                    <a:pt x="271" y="401"/>
                    <a:pt x="271" y="401"/>
                  </a:cubicBezTo>
                  <a:cubicBezTo>
                    <a:pt x="277" y="400"/>
                    <a:pt x="277" y="400"/>
                    <a:pt x="277" y="400"/>
                  </a:cubicBezTo>
                  <a:cubicBezTo>
                    <a:pt x="277" y="400"/>
                    <a:pt x="278" y="395"/>
                    <a:pt x="278" y="394"/>
                  </a:cubicBezTo>
                  <a:cubicBezTo>
                    <a:pt x="278" y="392"/>
                    <a:pt x="281" y="392"/>
                    <a:pt x="283" y="392"/>
                  </a:cubicBezTo>
                  <a:cubicBezTo>
                    <a:pt x="285" y="392"/>
                    <a:pt x="284" y="396"/>
                    <a:pt x="284" y="397"/>
                  </a:cubicBezTo>
                  <a:cubicBezTo>
                    <a:pt x="284" y="398"/>
                    <a:pt x="287" y="399"/>
                    <a:pt x="289" y="400"/>
                  </a:cubicBezTo>
                  <a:cubicBezTo>
                    <a:pt x="291" y="400"/>
                    <a:pt x="294" y="404"/>
                    <a:pt x="294" y="405"/>
                  </a:cubicBezTo>
                  <a:cubicBezTo>
                    <a:pt x="295" y="406"/>
                    <a:pt x="301" y="404"/>
                    <a:pt x="301" y="404"/>
                  </a:cubicBezTo>
                  <a:cubicBezTo>
                    <a:pt x="312" y="408"/>
                    <a:pt x="312" y="408"/>
                    <a:pt x="312" y="408"/>
                  </a:cubicBezTo>
                  <a:cubicBezTo>
                    <a:pt x="316" y="402"/>
                    <a:pt x="316" y="402"/>
                    <a:pt x="316" y="402"/>
                  </a:cubicBezTo>
                  <a:cubicBezTo>
                    <a:pt x="313" y="396"/>
                    <a:pt x="313" y="396"/>
                    <a:pt x="313" y="396"/>
                  </a:cubicBezTo>
                  <a:cubicBezTo>
                    <a:pt x="313" y="391"/>
                    <a:pt x="313" y="391"/>
                    <a:pt x="313" y="391"/>
                  </a:cubicBezTo>
                  <a:cubicBezTo>
                    <a:pt x="313" y="391"/>
                    <a:pt x="311" y="390"/>
                    <a:pt x="309" y="391"/>
                  </a:cubicBezTo>
                  <a:cubicBezTo>
                    <a:pt x="308" y="392"/>
                    <a:pt x="307" y="387"/>
                    <a:pt x="307" y="384"/>
                  </a:cubicBezTo>
                  <a:cubicBezTo>
                    <a:pt x="307" y="382"/>
                    <a:pt x="311" y="384"/>
                    <a:pt x="312" y="386"/>
                  </a:cubicBezTo>
                  <a:cubicBezTo>
                    <a:pt x="314" y="387"/>
                    <a:pt x="320" y="378"/>
                    <a:pt x="320" y="378"/>
                  </a:cubicBezTo>
                  <a:cubicBezTo>
                    <a:pt x="320" y="378"/>
                    <a:pt x="326" y="374"/>
                    <a:pt x="330" y="370"/>
                  </a:cubicBezTo>
                  <a:cubicBezTo>
                    <a:pt x="333" y="366"/>
                    <a:pt x="335" y="362"/>
                    <a:pt x="335" y="357"/>
                  </a:cubicBezTo>
                  <a:cubicBezTo>
                    <a:pt x="335" y="352"/>
                    <a:pt x="336" y="349"/>
                    <a:pt x="343" y="343"/>
                  </a:cubicBezTo>
                  <a:cubicBezTo>
                    <a:pt x="344" y="331"/>
                    <a:pt x="358" y="321"/>
                    <a:pt x="358" y="321"/>
                  </a:cubicBezTo>
                  <a:cubicBezTo>
                    <a:pt x="358" y="321"/>
                    <a:pt x="359" y="314"/>
                    <a:pt x="358" y="311"/>
                  </a:cubicBezTo>
                  <a:cubicBezTo>
                    <a:pt x="358" y="308"/>
                    <a:pt x="358" y="308"/>
                    <a:pt x="360" y="303"/>
                  </a:cubicBezTo>
                  <a:cubicBezTo>
                    <a:pt x="362" y="298"/>
                    <a:pt x="360" y="292"/>
                    <a:pt x="360" y="288"/>
                  </a:cubicBezTo>
                  <a:cubicBezTo>
                    <a:pt x="360" y="284"/>
                    <a:pt x="360" y="283"/>
                    <a:pt x="360" y="283"/>
                  </a:cubicBezTo>
                  <a:cubicBezTo>
                    <a:pt x="360" y="283"/>
                    <a:pt x="360" y="279"/>
                    <a:pt x="360" y="275"/>
                  </a:cubicBezTo>
                  <a:cubicBezTo>
                    <a:pt x="358" y="274"/>
                    <a:pt x="356" y="273"/>
                    <a:pt x="354" y="269"/>
                  </a:cubicBezTo>
                  <a:cubicBezTo>
                    <a:pt x="352" y="265"/>
                    <a:pt x="357" y="265"/>
                    <a:pt x="358" y="263"/>
                  </a:cubicBezTo>
                  <a:cubicBezTo>
                    <a:pt x="360" y="262"/>
                    <a:pt x="361" y="263"/>
                    <a:pt x="366" y="267"/>
                  </a:cubicBezTo>
                  <a:cubicBezTo>
                    <a:pt x="361" y="261"/>
                    <a:pt x="361" y="253"/>
                    <a:pt x="363" y="252"/>
                  </a:cubicBezTo>
                  <a:cubicBezTo>
                    <a:pt x="365" y="251"/>
                    <a:pt x="367" y="250"/>
                    <a:pt x="369" y="243"/>
                  </a:cubicBezTo>
                  <a:cubicBezTo>
                    <a:pt x="359" y="236"/>
                    <a:pt x="361" y="219"/>
                    <a:pt x="362" y="218"/>
                  </a:cubicBezTo>
                  <a:cubicBezTo>
                    <a:pt x="363" y="216"/>
                    <a:pt x="363" y="213"/>
                    <a:pt x="366" y="203"/>
                  </a:cubicBezTo>
                  <a:cubicBezTo>
                    <a:pt x="352" y="201"/>
                    <a:pt x="360" y="186"/>
                    <a:pt x="361" y="183"/>
                  </a:cubicBezTo>
                  <a:cubicBezTo>
                    <a:pt x="363" y="180"/>
                    <a:pt x="373" y="190"/>
                    <a:pt x="373" y="190"/>
                  </a:cubicBezTo>
                  <a:cubicBezTo>
                    <a:pt x="373" y="190"/>
                    <a:pt x="376" y="189"/>
                    <a:pt x="380" y="185"/>
                  </a:cubicBezTo>
                  <a:cubicBezTo>
                    <a:pt x="377" y="185"/>
                    <a:pt x="373" y="179"/>
                    <a:pt x="371" y="175"/>
                  </a:cubicBezTo>
                  <a:cubicBezTo>
                    <a:pt x="371" y="174"/>
                    <a:pt x="371" y="174"/>
                    <a:pt x="370" y="173"/>
                  </a:cubicBezTo>
                  <a:cubicBezTo>
                    <a:pt x="373" y="173"/>
                    <a:pt x="379" y="180"/>
                    <a:pt x="383" y="185"/>
                  </a:cubicBezTo>
                  <a:cubicBezTo>
                    <a:pt x="395" y="183"/>
                    <a:pt x="399" y="177"/>
                    <a:pt x="400" y="174"/>
                  </a:cubicBezTo>
                  <a:cubicBezTo>
                    <a:pt x="400" y="171"/>
                    <a:pt x="403" y="167"/>
                    <a:pt x="405" y="164"/>
                  </a:cubicBezTo>
                  <a:cubicBezTo>
                    <a:pt x="408" y="160"/>
                    <a:pt x="418" y="167"/>
                    <a:pt x="418" y="167"/>
                  </a:cubicBezTo>
                  <a:cubicBezTo>
                    <a:pt x="429" y="157"/>
                    <a:pt x="429" y="157"/>
                    <a:pt x="429" y="157"/>
                  </a:cubicBezTo>
                  <a:cubicBezTo>
                    <a:pt x="428" y="152"/>
                    <a:pt x="428" y="152"/>
                    <a:pt x="428" y="152"/>
                  </a:cubicBezTo>
                  <a:cubicBezTo>
                    <a:pt x="424" y="150"/>
                    <a:pt x="424" y="150"/>
                    <a:pt x="424" y="150"/>
                  </a:cubicBezTo>
                  <a:cubicBezTo>
                    <a:pt x="424" y="150"/>
                    <a:pt x="423" y="149"/>
                    <a:pt x="418" y="150"/>
                  </a:cubicBezTo>
                  <a:cubicBezTo>
                    <a:pt x="426" y="146"/>
                    <a:pt x="426" y="135"/>
                    <a:pt x="425" y="133"/>
                  </a:cubicBezTo>
                  <a:cubicBezTo>
                    <a:pt x="424" y="130"/>
                    <a:pt x="424" y="130"/>
                    <a:pt x="424" y="124"/>
                  </a:cubicBezTo>
                  <a:cubicBezTo>
                    <a:pt x="437" y="132"/>
                    <a:pt x="432" y="140"/>
                    <a:pt x="429" y="145"/>
                  </a:cubicBezTo>
                  <a:cubicBezTo>
                    <a:pt x="427" y="149"/>
                    <a:pt x="432" y="155"/>
                    <a:pt x="433" y="154"/>
                  </a:cubicBezTo>
                  <a:cubicBezTo>
                    <a:pt x="440" y="147"/>
                    <a:pt x="439" y="136"/>
                    <a:pt x="439" y="133"/>
                  </a:cubicBezTo>
                  <a:cubicBezTo>
                    <a:pt x="438" y="131"/>
                    <a:pt x="439" y="126"/>
                    <a:pt x="439" y="126"/>
                  </a:cubicBezTo>
                  <a:cubicBezTo>
                    <a:pt x="439" y="126"/>
                    <a:pt x="437" y="116"/>
                    <a:pt x="436" y="114"/>
                  </a:cubicBezTo>
                  <a:cubicBezTo>
                    <a:pt x="435" y="112"/>
                    <a:pt x="419" y="110"/>
                    <a:pt x="419" y="110"/>
                  </a:cubicBezTo>
                  <a:cubicBezTo>
                    <a:pt x="419" y="110"/>
                    <a:pt x="416" y="113"/>
                    <a:pt x="410" y="117"/>
                  </a:cubicBezTo>
                  <a:cubicBezTo>
                    <a:pt x="408" y="106"/>
                    <a:pt x="424" y="105"/>
                    <a:pt x="424" y="105"/>
                  </a:cubicBezTo>
                  <a:cubicBezTo>
                    <a:pt x="430" y="100"/>
                    <a:pt x="430" y="100"/>
                    <a:pt x="430" y="100"/>
                  </a:cubicBezTo>
                  <a:cubicBezTo>
                    <a:pt x="430" y="92"/>
                    <a:pt x="430" y="92"/>
                    <a:pt x="430" y="92"/>
                  </a:cubicBezTo>
                  <a:cubicBezTo>
                    <a:pt x="425" y="90"/>
                    <a:pt x="425" y="90"/>
                    <a:pt x="425" y="90"/>
                  </a:cubicBezTo>
                  <a:cubicBezTo>
                    <a:pt x="426" y="95"/>
                    <a:pt x="426" y="95"/>
                    <a:pt x="426" y="95"/>
                  </a:cubicBezTo>
                  <a:cubicBezTo>
                    <a:pt x="422" y="89"/>
                    <a:pt x="422" y="89"/>
                    <a:pt x="422" y="89"/>
                  </a:cubicBezTo>
                  <a:cubicBezTo>
                    <a:pt x="422" y="84"/>
                    <a:pt x="422" y="84"/>
                    <a:pt x="422" y="84"/>
                  </a:cubicBezTo>
                  <a:cubicBezTo>
                    <a:pt x="415" y="66"/>
                    <a:pt x="415" y="66"/>
                    <a:pt x="415" y="66"/>
                  </a:cubicBezTo>
                  <a:cubicBezTo>
                    <a:pt x="416" y="64"/>
                    <a:pt x="416" y="64"/>
                    <a:pt x="416" y="64"/>
                  </a:cubicBezTo>
                  <a:cubicBezTo>
                    <a:pt x="416" y="59"/>
                    <a:pt x="416" y="59"/>
                    <a:pt x="416" y="59"/>
                  </a:cubicBezTo>
                  <a:cubicBezTo>
                    <a:pt x="416" y="59"/>
                    <a:pt x="414" y="57"/>
                    <a:pt x="412" y="55"/>
                  </a:cubicBezTo>
                  <a:cubicBezTo>
                    <a:pt x="415" y="50"/>
                    <a:pt x="414" y="44"/>
                    <a:pt x="414" y="44"/>
                  </a:cubicBezTo>
                  <a:cubicBezTo>
                    <a:pt x="410" y="38"/>
                    <a:pt x="410" y="38"/>
                    <a:pt x="410" y="38"/>
                  </a:cubicBezTo>
                  <a:cubicBezTo>
                    <a:pt x="404" y="38"/>
                    <a:pt x="404" y="38"/>
                    <a:pt x="404" y="38"/>
                  </a:cubicBezTo>
                  <a:cubicBezTo>
                    <a:pt x="392" y="31"/>
                    <a:pt x="392" y="31"/>
                    <a:pt x="392" y="31"/>
                  </a:cubicBezTo>
                  <a:cubicBezTo>
                    <a:pt x="387" y="30"/>
                    <a:pt x="387" y="30"/>
                    <a:pt x="387" y="30"/>
                  </a:cubicBezTo>
                  <a:cubicBezTo>
                    <a:pt x="372" y="32"/>
                    <a:pt x="372" y="32"/>
                    <a:pt x="372" y="32"/>
                  </a:cubicBezTo>
                  <a:cubicBezTo>
                    <a:pt x="366" y="34"/>
                    <a:pt x="366" y="34"/>
                    <a:pt x="366" y="34"/>
                  </a:cubicBezTo>
                  <a:cubicBezTo>
                    <a:pt x="356" y="32"/>
                    <a:pt x="356" y="32"/>
                    <a:pt x="356" y="32"/>
                  </a:cubicBezTo>
                  <a:cubicBezTo>
                    <a:pt x="356" y="32"/>
                    <a:pt x="351" y="28"/>
                    <a:pt x="351" y="28"/>
                  </a:cubicBezTo>
                  <a:cubicBezTo>
                    <a:pt x="350" y="32"/>
                    <a:pt x="350" y="32"/>
                    <a:pt x="350" y="32"/>
                  </a:cubicBezTo>
                  <a:cubicBezTo>
                    <a:pt x="350" y="32"/>
                    <a:pt x="342" y="41"/>
                    <a:pt x="340" y="44"/>
                  </a:cubicBezTo>
                  <a:cubicBezTo>
                    <a:pt x="339" y="46"/>
                    <a:pt x="334" y="44"/>
                    <a:pt x="333" y="42"/>
                  </a:cubicBezTo>
                  <a:cubicBezTo>
                    <a:pt x="332" y="40"/>
                    <a:pt x="327" y="43"/>
                    <a:pt x="327" y="41"/>
                  </a:cubicBezTo>
                  <a:cubicBezTo>
                    <a:pt x="327" y="40"/>
                    <a:pt x="327" y="39"/>
                    <a:pt x="327" y="38"/>
                  </a:cubicBezTo>
                  <a:cubicBezTo>
                    <a:pt x="331" y="30"/>
                    <a:pt x="349" y="26"/>
                    <a:pt x="349" y="26"/>
                  </a:cubicBezTo>
                  <a:cubicBezTo>
                    <a:pt x="349" y="26"/>
                    <a:pt x="351" y="24"/>
                    <a:pt x="353" y="20"/>
                  </a:cubicBezTo>
                  <a:cubicBezTo>
                    <a:pt x="348" y="19"/>
                    <a:pt x="341" y="13"/>
                    <a:pt x="339" y="7"/>
                  </a:cubicBezTo>
                  <a:cubicBezTo>
                    <a:pt x="337" y="1"/>
                    <a:pt x="327" y="0"/>
                    <a:pt x="327" y="0"/>
                  </a:cubicBezTo>
                  <a:cubicBezTo>
                    <a:pt x="328" y="3"/>
                    <a:pt x="329" y="12"/>
                    <a:pt x="329" y="12"/>
                  </a:cubicBezTo>
                  <a:cubicBezTo>
                    <a:pt x="329" y="12"/>
                    <a:pt x="328" y="10"/>
                    <a:pt x="326" y="6"/>
                  </a:cubicBezTo>
                  <a:cubicBezTo>
                    <a:pt x="321" y="10"/>
                    <a:pt x="317" y="8"/>
                    <a:pt x="315" y="9"/>
                  </a:cubicBezTo>
                  <a:cubicBezTo>
                    <a:pt x="309" y="14"/>
                    <a:pt x="311" y="21"/>
                    <a:pt x="314" y="26"/>
                  </a:cubicBezTo>
                  <a:cubicBezTo>
                    <a:pt x="314" y="31"/>
                    <a:pt x="313" y="33"/>
                    <a:pt x="309" y="38"/>
                  </a:cubicBezTo>
                  <a:cubicBezTo>
                    <a:pt x="304" y="43"/>
                    <a:pt x="299" y="41"/>
                    <a:pt x="299" y="41"/>
                  </a:cubicBezTo>
                  <a:cubicBezTo>
                    <a:pt x="301" y="39"/>
                    <a:pt x="301" y="39"/>
                    <a:pt x="301" y="39"/>
                  </a:cubicBezTo>
                  <a:cubicBezTo>
                    <a:pt x="301" y="39"/>
                    <a:pt x="302" y="38"/>
                    <a:pt x="303" y="33"/>
                  </a:cubicBezTo>
                  <a:cubicBezTo>
                    <a:pt x="310" y="31"/>
                    <a:pt x="310" y="25"/>
                    <a:pt x="308" y="23"/>
                  </a:cubicBezTo>
                  <a:cubicBezTo>
                    <a:pt x="307" y="20"/>
                    <a:pt x="307" y="13"/>
                    <a:pt x="307" y="13"/>
                  </a:cubicBezTo>
                  <a:cubicBezTo>
                    <a:pt x="307" y="13"/>
                    <a:pt x="305" y="9"/>
                    <a:pt x="303" y="8"/>
                  </a:cubicBezTo>
                  <a:cubicBezTo>
                    <a:pt x="302" y="6"/>
                    <a:pt x="296" y="8"/>
                    <a:pt x="296" y="8"/>
                  </a:cubicBezTo>
                  <a:lnTo>
                    <a:pt x="29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3" name="Freeform 687">
              <a:extLst>
                <a:ext uri="{FF2B5EF4-FFF2-40B4-BE49-F238E27FC236}">
                  <a16:creationId xmlns:a16="http://schemas.microsoft.com/office/drawing/2014/main" xmlns="" id="{7F8C101F-2BC6-4370-904B-C7A9B3832C0A}"/>
                </a:ext>
              </a:extLst>
            </p:cNvPr>
            <p:cNvSpPr>
              <a:spLocks/>
            </p:cNvSpPr>
            <p:nvPr/>
          </p:nvSpPr>
          <p:spPr bwMode="auto">
            <a:xfrm>
              <a:off x="-1297" y="3952"/>
              <a:ext cx="9" cy="12"/>
            </a:xfrm>
            <a:custGeom>
              <a:avLst/>
              <a:gdLst>
                <a:gd name="T0" fmla="*/ 2 w 9"/>
                <a:gd name="T1" fmla="*/ 10 h 12"/>
                <a:gd name="T2" fmla="*/ 6 w 9"/>
                <a:gd name="T3" fmla="*/ 5 h 12"/>
                <a:gd name="T4" fmla="*/ 9 w 9"/>
                <a:gd name="T5" fmla="*/ 0 h 12"/>
                <a:gd name="T6" fmla="*/ 5 w 9"/>
                <a:gd name="T7" fmla="*/ 5 h 12"/>
                <a:gd name="T8" fmla="*/ 5 w 9"/>
                <a:gd name="T9" fmla="*/ 5 h 12"/>
                <a:gd name="T10" fmla="*/ 2 w 9"/>
                <a:gd name="T11" fmla="*/ 10 h 12"/>
                <a:gd name="T12" fmla="*/ 1 w 9"/>
                <a:gd name="T13" fmla="*/ 11 h 12"/>
                <a:gd name="T14" fmla="*/ 0 w 9"/>
                <a:gd name="T15" fmla="*/ 12 h 12"/>
                <a:gd name="T16" fmla="*/ 1 w 9"/>
                <a:gd name="T17" fmla="*/ 11 h 12"/>
                <a:gd name="T18" fmla="*/ 2 w 9"/>
                <a:gd name="T1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2" y="10"/>
                  </a:moveTo>
                  <a:lnTo>
                    <a:pt x="6" y="5"/>
                  </a:lnTo>
                  <a:lnTo>
                    <a:pt x="9" y="0"/>
                  </a:lnTo>
                  <a:lnTo>
                    <a:pt x="5" y="5"/>
                  </a:lnTo>
                  <a:lnTo>
                    <a:pt x="5" y="5"/>
                  </a:lnTo>
                  <a:lnTo>
                    <a:pt x="2" y="10"/>
                  </a:lnTo>
                  <a:lnTo>
                    <a:pt x="1" y="11"/>
                  </a:lnTo>
                  <a:lnTo>
                    <a:pt x="0" y="12"/>
                  </a:lnTo>
                  <a:lnTo>
                    <a:pt x="1" y="11"/>
                  </a:ln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4" name="Freeform 688">
              <a:extLst>
                <a:ext uri="{FF2B5EF4-FFF2-40B4-BE49-F238E27FC236}">
                  <a16:creationId xmlns:a16="http://schemas.microsoft.com/office/drawing/2014/main" xmlns="" id="{D1DEB787-9450-4DF7-AE39-5FC96C18D4C8}"/>
                </a:ext>
              </a:extLst>
            </p:cNvPr>
            <p:cNvSpPr>
              <a:spLocks/>
            </p:cNvSpPr>
            <p:nvPr/>
          </p:nvSpPr>
          <p:spPr bwMode="auto">
            <a:xfrm>
              <a:off x="-1306" y="3964"/>
              <a:ext cx="9" cy="8"/>
            </a:xfrm>
            <a:custGeom>
              <a:avLst/>
              <a:gdLst>
                <a:gd name="T0" fmla="*/ 5 w 9"/>
                <a:gd name="T1" fmla="*/ 4 h 8"/>
                <a:gd name="T2" fmla="*/ 9 w 9"/>
                <a:gd name="T3" fmla="*/ 0 h 8"/>
                <a:gd name="T4" fmla="*/ 0 w 9"/>
                <a:gd name="T5" fmla="*/ 8 h 8"/>
                <a:gd name="T6" fmla="*/ 5 w 9"/>
                <a:gd name="T7" fmla="*/ 4 h 8"/>
                <a:gd name="T8" fmla="*/ 5 w 9"/>
                <a:gd name="T9" fmla="*/ 4 h 8"/>
              </a:gdLst>
              <a:ahLst/>
              <a:cxnLst>
                <a:cxn ang="0">
                  <a:pos x="T0" y="T1"/>
                </a:cxn>
                <a:cxn ang="0">
                  <a:pos x="T2" y="T3"/>
                </a:cxn>
                <a:cxn ang="0">
                  <a:pos x="T4" y="T5"/>
                </a:cxn>
                <a:cxn ang="0">
                  <a:pos x="T6" y="T7"/>
                </a:cxn>
                <a:cxn ang="0">
                  <a:pos x="T8" y="T9"/>
                </a:cxn>
              </a:cxnLst>
              <a:rect l="0" t="0" r="r" b="b"/>
              <a:pathLst>
                <a:path w="9" h="8">
                  <a:moveTo>
                    <a:pt x="5" y="4"/>
                  </a:moveTo>
                  <a:lnTo>
                    <a:pt x="9" y="0"/>
                  </a:lnTo>
                  <a:lnTo>
                    <a:pt x="0" y="8"/>
                  </a:lnTo>
                  <a:lnTo>
                    <a:pt x="5" y="4"/>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5" name="Freeform 689">
              <a:extLst>
                <a:ext uri="{FF2B5EF4-FFF2-40B4-BE49-F238E27FC236}">
                  <a16:creationId xmlns:a16="http://schemas.microsoft.com/office/drawing/2014/main" xmlns="" id="{1A9E248B-E2A3-41FF-9C57-308D6E7C59F4}"/>
                </a:ext>
              </a:extLst>
            </p:cNvPr>
            <p:cNvSpPr>
              <a:spLocks/>
            </p:cNvSpPr>
            <p:nvPr/>
          </p:nvSpPr>
          <p:spPr bwMode="auto">
            <a:xfrm>
              <a:off x="-2033" y="3530"/>
              <a:ext cx="9" cy="6"/>
            </a:xfrm>
            <a:custGeom>
              <a:avLst/>
              <a:gdLst>
                <a:gd name="T0" fmla="*/ 3 w 9"/>
                <a:gd name="T1" fmla="*/ 7 h 7"/>
                <a:gd name="T2" fmla="*/ 6 w 9"/>
                <a:gd name="T3" fmla="*/ 7 h 7"/>
                <a:gd name="T4" fmla="*/ 6 w 9"/>
                <a:gd name="T5" fmla="*/ 7 h 7"/>
                <a:gd name="T6" fmla="*/ 6 w 9"/>
                <a:gd name="T7" fmla="*/ 7 h 7"/>
                <a:gd name="T8" fmla="*/ 7 w 9"/>
                <a:gd name="T9" fmla="*/ 6 h 7"/>
                <a:gd name="T10" fmla="*/ 7 w 9"/>
                <a:gd name="T11" fmla="*/ 4 h 7"/>
                <a:gd name="T12" fmla="*/ 9 w 9"/>
                <a:gd name="T13" fmla="*/ 1 h 7"/>
                <a:gd name="T14" fmla="*/ 9 w 9"/>
                <a:gd name="T15" fmla="*/ 1 h 7"/>
                <a:gd name="T16" fmla="*/ 9 w 9"/>
                <a:gd name="T17" fmla="*/ 0 h 7"/>
                <a:gd name="T18" fmla="*/ 1 w 9"/>
                <a:gd name="T19" fmla="*/ 6 h 7"/>
                <a:gd name="T20" fmla="*/ 1 w 9"/>
                <a:gd name="T21" fmla="*/ 6 h 7"/>
                <a:gd name="T22" fmla="*/ 0 w 9"/>
                <a:gd name="T23" fmla="*/ 6 h 7"/>
                <a:gd name="T24" fmla="*/ 3 w 9"/>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3" y="7"/>
                  </a:moveTo>
                  <a:cubicBezTo>
                    <a:pt x="4" y="7"/>
                    <a:pt x="5" y="7"/>
                    <a:pt x="6" y="7"/>
                  </a:cubicBezTo>
                  <a:cubicBezTo>
                    <a:pt x="6" y="7"/>
                    <a:pt x="6" y="7"/>
                    <a:pt x="6" y="7"/>
                  </a:cubicBezTo>
                  <a:cubicBezTo>
                    <a:pt x="6" y="7"/>
                    <a:pt x="6" y="7"/>
                    <a:pt x="6" y="7"/>
                  </a:cubicBezTo>
                  <a:cubicBezTo>
                    <a:pt x="6" y="7"/>
                    <a:pt x="7" y="7"/>
                    <a:pt x="7" y="6"/>
                  </a:cubicBezTo>
                  <a:cubicBezTo>
                    <a:pt x="7" y="6"/>
                    <a:pt x="7" y="5"/>
                    <a:pt x="7" y="4"/>
                  </a:cubicBezTo>
                  <a:cubicBezTo>
                    <a:pt x="9" y="1"/>
                    <a:pt x="9" y="1"/>
                    <a:pt x="9" y="1"/>
                  </a:cubicBezTo>
                  <a:cubicBezTo>
                    <a:pt x="9" y="1"/>
                    <a:pt x="9" y="1"/>
                    <a:pt x="9" y="1"/>
                  </a:cubicBezTo>
                  <a:cubicBezTo>
                    <a:pt x="9" y="0"/>
                    <a:pt x="9" y="0"/>
                    <a:pt x="9" y="0"/>
                  </a:cubicBezTo>
                  <a:cubicBezTo>
                    <a:pt x="9" y="0"/>
                    <a:pt x="4" y="2"/>
                    <a:pt x="1" y="6"/>
                  </a:cubicBezTo>
                  <a:cubicBezTo>
                    <a:pt x="1" y="6"/>
                    <a:pt x="1" y="6"/>
                    <a:pt x="1" y="6"/>
                  </a:cubicBezTo>
                  <a:cubicBezTo>
                    <a:pt x="0" y="6"/>
                    <a:pt x="0" y="6"/>
                    <a:pt x="0" y="6"/>
                  </a:cubicBezTo>
                  <a:lnTo>
                    <a:pt x="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6" name="Freeform 690">
              <a:extLst>
                <a:ext uri="{FF2B5EF4-FFF2-40B4-BE49-F238E27FC236}">
                  <a16:creationId xmlns:a16="http://schemas.microsoft.com/office/drawing/2014/main" xmlns="" id="{A01995D5-FF15-4F02-AE64-BC9877331109}"/>
                </a:ext>
              </a:extLst>
            </p:cNvPr>
            <p:cNvSpPr>
              <a:spLocks/>
            </p:cNvSpPr>
            <p:nvPr/>
          </p:nvSpPr>
          <p:spPr bwMode="auto">
            <a:xfrm>
              <a:off x="244" y="5857"/>
              <a:ext cx="198" cy="171"/>
            </a:xfrm>
            <a:custGeom>
              <a:avLst/>
              <a:gdLst>
                <a:gd name="T0" fmla="*/ 208 w 210"/>
                <a:gd name="T1" fmla="*/ 0 h 182"/>
                <a:gd name="T2" fmla="*/ 179 w 210"/>
                <a:gd name="T3" fmla="*/ 26 h 182"/>
                <a:gd name="T4" fmla="*/ 174 w 210"/>
                <a:gd name="T5" fmla="*/ 27 h 182"/>
                <a:gd name="T6" fmla="*/ 143 w 210"/>
                <a:gd name="T7" fmla="*/ 55 h 182"/>
                <a:gd name="T8" fmla="*/ 128 w 210"/>
                <a:gd name="T9" fmla="*/ 66 h 182"/>
                <a:gd name="T10" fmla="*/ 118 w 210"/>
                <a:gd name="T11" fmla="*/ 71 h 182"/>
                <a:gd name="T12" fmla="*/ 87 w 210"/>
                <a:gd name="T13" fmla="*/ 78 h 182"/>
                <a:gd name="T14" fmla="*/ 61 w 210"/>
                <a:gd name="T15" fmla="*/ 83 h 182"/>
                <a:gd name="T16" fmla="*/ 55 w 210"/>
                <a:gd name="T17" fmla="*/ 85 h 182"/>
                <a:gd name="T18" fmla="*/ 59 w 210"/>
                <a:gd name="T19" fmla="*/ 110 h 182"/>
                <a:gd name="T20" fmla="*/ 54 w 210"/>
                <a:gd name="T21" fmla="*/ 115 h 182"/>
                <a:gd name="T22" fmla="*/ 40 w 210"/>
                <a:gd name="T23" fmla="*/ 114 h 182"/>
                <a:gd name="T24" fmla="*/ 38 w 210"/>
                <a:gd name="T25" fmla="*/ 115 h 182"/>
                <a:gd name="T26" fmla="*/ 29 w 210"/>
                <a:gd name="T27" fmla="*/ 118 h 182"/>
                <a:gd name="T28" fmla="*/ 19 w 210"/>
                <a:gd name="T29" fmla="*/ 134 h 182"/>
                <a:gd name="T30" fmla="*/ 15 w 210"/>
                <a:gd name="T31" fmla="*/ 140 h 182"/>
                <a:gd name="T32" fmla="*/ 7 w 210"/>
                <a:gd name="T33" fmla="*/ 140 h 182"/>
                <a:gd name="T34" fmla="*/ 0 w 210"/>
                <a:gd name="T35" fmla="*/ 136 h 182"/>
                <a:gd name="T36" fmla="*/ 1 w 210"/>
                <a:gd name="T37" fmla="*/ 143 h 182"/>
                <a:gd name="T38" fmla="*/ 9 w 210"/>
                <a:gd name="T39" fmla="*/ 154 h 182"/>
                <a:gd name="T40" fmla="*/ 13 w 210"/>
                <a:gd name="T41" fmla="*/ 161 h 182"/>
                <a:gd name="T42" fmla="*/ 20 w 210"/>
                <a:gd name="T43" fmla="*/ 166 h 182"/>
                <a:gd name="T44" fmla="*/ 40 w 210"/>
                <a:gd name="T45" fmla="*/ 178 h 182"/>
                <a:gd name="T46" fmla="*/ 51 w 210"/>
                <a:gd name="T47" fmla="*/ 180 h 182"/>
                <a:gd name="T48" fmla="*/ 64 w 210"/>
                <a:gd name="T49" fmla="*/ 177 h 182"/>
                <a:gd name="T50" fmla="*/ 79 w 210"/>
                <a:gd name="T51" fmla="*/ 173 h 182"/>
                <a:gd name="T52" fmla="*/ 81 w 210"/>
                <a:gd name="T53" fmla="*/ 178 h 182"/>
                <a:gd name="T54" fmla="*/ 87 w 210"/>
                <a:gd name="T55" fmla="*/ 182 h 182"/>
                <a:gd name="T56" fmla="*/ 93 w 210"/>
                <a:gd name="T57" fmla="*/ 180 h 182"/>
                <a:gd name="T58" fmla="*/ 90 w 210"/>
                <a:gd name="T59" fmla="*/ 178 h 182"/>
                <a:gd name="T60" fmla="*/ 105 w 210"/>
                <a:gd name="T61" fmla="*/ 159 h 182"/>
                <a:gd name="T62" fmla="*/ 127 w 210"/>
                <a:gd name="T63" fmla="*/ 144 h 182"/>
                <a:gd name="T64" fmla="*/ 133 w 210"/>
                <a:gd name="T65" fmla="*/ 141 h 182"/>
                <a:gd name="T66" fmla="*/ 142 w 210"/>
                <a:gd name="T67" fmla="*/ 130 h 182"/>
                <a:gd name="T68" fmla="*/ 143 w 210"/>
                <a:gd name="T69" fmla="*/ 116 h 182"/>
                <a:gd name="T70" fmla="*/ 160 w 210"/>
                <a:gd name="T71" fmla="*/ 110 h 182"/>
                <a:gd name="T72" fmla="*/ 167 w 210"/>
                <a:gd name="T73" fmla="*/ 107 h 182"/>
                <a:gd name="T74" fmla="*/ 178 w 210"/>
                <a:gd name="T75" fmla="*/ 101 h 182"/>
                <a:gd name="T76" fmla="*/ 182 w 210"/>
                <a:gd name="T77" fmla="*/ 96 h 182"/>
                <a:gd name="T78" fmla="*/ 161 w 210"/>
                <a:gd name="T79" fmla="*/ 82 h 182"/>
                <a:gd name="T80" fmla="*/ 161 w 210"/>
                <a:gd name="T81" fmla="*/ 63 h 182"/>
                <a:gd name="T82" fmla="*/ 172 w 210"/>
                <a:gd name="T83" fmla="*/ 50 h 182"/>
                <a:gd name="T84" fmla="*/ 188 w 210"/>
                <a:gd name="T85" fmla="*/ 32 h 182"/>
                <a:gd name="T86" fmla="*/ 193 w 210"/>
                <a:gd name="T87" fmla="*/ 24 h 182"/>
                <a:gd name="T88" fmla="*/ 198 w 210"/>
                <a:gd name="T89" fmla="*/ 18 h 182"/>
                <a:gd name="T90" fmla="*/ 205 w 210"/>
                <a:gd name="T91" fmla="*/ 7 h 182"/>
                <a:gd name="T92" fmla="*/ 208 w 210"/>
                <a:gd name="T9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0" h="182">
                  <a:moveTo>
                    <a:pt x="208" y="0"/>
                  </a:moveTo>
                  <a:cubicBezTo>
                    <a:pt x="201" y="1"/>
                    <a:pt x="179" y="26"/>
                    <a:pt x="179" y="26"/>
                  </a:cubicBezTo>
                  <a:cubicBezTo>
                    <a:pt x="179" y="26"/>
                    <a:pt x="176" y="27"/>
                    <a:pt x="174" y="27"/>
                  </a:cubicBezTo>
                  <a:cubicBezTo>
                    <a:pt x="159" y="48"/>
                    <a:pt x="149" y="52"/>
                    <a:pt x="143" y="55"/>
                  </a:cubicBezTo>
                  <a:cubicBezTo>
                    <a:pt x="137" y="57"/>
                    <a:pt x="131" y="62"/>
                    <a:pt x="128" y="66"/>
                  </a:cubicBezTo>
                  <a:cubicBezTo>
                    <a:pt x="126" y="66"/>
                    <a:pt x="121" y="68"/>
                    <a:pt x="118" y="71"/>
                  </a:cubicBezTo>
                  <a:cubicBezTo>
                    <a:pt x="111" y="76"/>
                    <a:pt x="94" y="79"/>
                    <a:pt x="87" y="78"/>
                  </a:cubicBezTo>
                  <a:cubicBezTo>
                    <a:pt x="83" y="80"/>
                    <a:pt x="67" y="83"/>
                    <a:pt x="61" y="83"/>
                  </a:cubicBezTo>
                  <a:cubicBezTo>
                    <a:pt x="55" y="85"/>
                    <a:pt x="55" y="85"/>
                    <a:pt x="55" y="85"/>
                  </a:cubicBezTo>
                  <a:cubicBezTo>
                    <a:pt x="62" y="95"/>
                    <a:pt x="59" y="110"/>
                    <a:pt x="59" y="110"/>
                  </a:cubicBezTo>
                  <a:cubicBezTo>
                    <a:pt x="54" y="115"/>
                    <a:pt x="54" y="115"/>
                    <a:pt x="54" y="115"/>
                  </a:cubicBezTo>
                  <a:cubicBezTo>
                    <a:pt x="40" y="114"/>
                    <a:pt x="40" y="114"/>
                    <a:pt x="40" y="114"/>
                  </a:cubicBezTo>
                  <a:cubicBezTo>
                    <a:pt x="40" y="114"/>
                    <a:pt x="39" y="114"/>
                    <a:pt x="38" y="115"/>
                  </a:cubicBezTo>
                  <a:cubicBezTo>
                    <a:pt x="31" y="114"/>
                    <a:pt x="31" y="116"/>
                    <a:pt x="29" y="118"/>
                  </a:cubicBezTo>
                  <a:cubicBezTo>
                    <a:pt x="24" y="118"/>
                    <a:pt x="19" y="134"/>
                    <a:pt x="19" y="134"/>
                  </a:cubicBezTo>
                  <a:cubicBezTo>
                    <a:pt x="15" y="140"/>
                    <a:pt x="15" y="140"/>
                    <a:pt x="15" y="140"/>
                  </a:cubicBezTo>
                  <a:cubicBezTo>
                    <a:pt x="7" y="140"/>
                    <a:pt x="7" y="140"/>
                    <a:pt x="7" y="140"/>
                  </a:cubicBezTo>
                  <a:cubicBezTo>
                    <a:pt x="7" y="140"/>
                    <a:pt x="5" y="139"/>
                    <a:pt x="0" y="136"/>
                  </a:cubicBezTo>
                  <a:cubicBezTo>
                    <a:pt x="0" y="136"/>
                    <a:pt x="0" y="139"/>
                    <a:pt x="1" y="143"/>
                  </a:cubicBezTo>
                  <a:cubicBezTo>
                    <a:pt x="5" y="146"/>
                    <a:pt x="9" y="153"/>
                    <a:pt x="9" y="154"/>
                  </a:cubicBezTo>
                  <a:cubicBezTo>
                    <a:pt x="10" y="156"/>
                    <a:pt x="10" y="157"/>
                    <a:pt x="13" y="161"/>
                  </a:cubicBezTo>
                  <a:cubicBezTo>
                    <a:pt x="13" y="161"/>
                    <a:pt x="15" y="163"/>
                    <a:pt x="20" y="166"/>
                  </a:cubicBezTo>
                  <a:cubicBezTo>
                    <a:pt x="25" y="180"/>
                    <a:pt x="37" y="178"/>
                    <a:pt x="40" y="178"/>
                  </a:cubicBezTo>
                  <a:cubicBezTo>
                    <a:pt x="42" y="178"/>
                    <a:pt x="46" y="179"/>
                    <a:pt x="51" y="180"/>
                  </a:cubicBezTo>
                  <a:cubicBezTo>
                    <a:pt x="57" y="181"/>
                    <a:pt x="60" y="180"/>
                    <a:pt x="64" y="177"/>
                  </a:cubicBezTo>
                  <a:cubicBezTo>
                    <a:pt x="70" y="172"/>
                    <a:pt x="79" y="173"/>
                    <a:pt x="79" y="173"/>
                  </a:cubicBezTo>
                  <a:cubicBezTo>
                    <a:pt x="81" y="178"/>
                    <a:pt x="81" y="178"/>
                    <a:pt x="81" y="178"/>
                  </a:cubicBezTo>
                  <a:cubicBezTo>
                    <a:pt x="87" y="182"/>
                    <a:pt x="87" y="182"/>
                    <a:pt x="87" y="182"/>
                  </a:cubicBezTo>
                  <a:cubicBezTo>
                    <a:pt x="93" y="180"/>
                    <a:pt x="93" y="180"/>
                    <a:pt x="93" y="180"/>
                  </a:cubicBezTo>
                  <a:cubicBezTo>
                    <a:pt x="93" y="180"/>
                    <a:pt x="92" y="179"/>
                    <a:pt x="90" y="178"/>
                  </a:cubicBezTo>
                  <a:cubicBezTo>
                    <a:pt x="84" y="167"/>
                    <a:pt x="102" y="160"/>
                    <a:pt x="105" y="159"/>
                  </a:cubicBezTo>
                  <a:cubicBezTo>
                    <a:pt x="121" y="155"/>
                    <a:pt x="124" y="148"/>
                    <a:pt x="127" y="144"/>
                  </a:cubicBezTo>
                  <a:cubicBezTo>
                    <a:pt x="127" y="144"/>
                    <a:pt x="130" y="143"/>
                    <a:pt x="133" y="141"/>
                  </a:cubicBezTo>
                  <a:cubicBezTo>
                    <a:pt x="135" y="138"/>
                    <a:pt x="140" y="131"/>
                    <a:pt x="142" y="130"/>
                  </a:cubicBezTo>
                  <a:cubicBezTo>
                    <a:pt x="142" y="130"/>
                    <a:pt x="142" y="122"/>
                    <a:pt x="143" y="116"/>
                  </a:cubicBezTo>
                  <a:cubicBezTo>
                    <a:pt x="145" y="108"/>
                    <a:pt x="158" y="109"/>
                    <a:pt x="160" y="110"/>
                  </a:cubicBezTo>
                  <a:cubicBezTo>
                    <a:pt x="163" y="110"/>
                    <a:pt x="164" y="110"/>
                    <a:pt x="167" y="107"/>
                  </a:cubicBezTo>
                  <a:cubicBezTo>
                    <a:pt x="170" y="104"/>
                    <a:pt x="178" y="101"/>
                    <a:pt x="178" y="101"/>
                  </a:cubicBezTo>
                  <a:cubicBezTo>
                    <a:pt x="178" y="101"/>
                    <a:pt x="180" y="100"/>
                    <a:pt x="182" y="96"/>
                  </a:cubicBezTo>
                  <a:cubicBezTo>
                    <a:pt x="177" y="93"/>
                    <a:pt x="167" y="87"/>
                    <a:pt x="161" y="82"/>
                  </a:cubicBezTo>
                  <a:cubicBezTo>
                    <a:pt x="155" y="69"/>
                    <a:pt x="158" y="66"/>
                    <a:pt x="161" y="63"/>
                  </a:cubicBezTo>
                  <a:cubicBezTo>
                    <a:pt x="166" y="61"/>
                    <a:pt x="170" y="58"/>
                    <a:pt x="172" y="50"/>
                  </a:cubicBezTo>
                  <a:cubicBezTo>
                    <a:pt x="174" y="42"/>
                    <a:pt x="183" y="35"/>
                    <a:pt x="188" y="32"/>
                  </a:cubicBezTo>
                  <a:cubicBezTo>
                    <a:pt x="189" y="29"/>
                    <a:pt x="192" y="25"/>
                    <a:pt x="193" y="24"/>
                  </a:cubicBezTo>
                  <a:cubicBezTo>
                    <a:pt x="194" y="22"/>
                    <a:pt x="196" y="22"/>
                    <a:pt x="198" y="18"/>
                  </a:cubicBezTo>
                  <a:cubicBezTo>
                    <a:pt x="199" y="13"/>
                    <a:pt x="203" y="10"/>
                    <a:pt x="205" y="7"/>
                  </a:cubicBezTo>
                  <a:cubicBezTo>
                    <a:pt x="208" y="4"/>
                    <a:pt x="210" y="0"/>
                    <a:pt x="2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7" name="Freeform 691">
              <a:extLst>
                <a:ext uri="{FF2B5EF4-FFF2-40B4-BE49-F238E27FC236}">
                  <a16:creationId xmlns:a16="http://schemas.microsoft.com/office/drawing/2014/main" xmlns="" id="{02AB04DF-8084-4CD5-898E-99356FD4BA34}"/>
                </a:ext>
              </a:extLst>
            </p:cNvPr>
            <p:cNvSpPr>
              <a:spLocks noEditPoints="1"/>
            </p:cNvSpPr>
            <p:nvPr/>
          </p:nvSpPr>
          <p:spPr bwMode="auto">
            <a:xfrm>
              <a:off x="-467" y="4932"/>
              <a:ext cx="1784" cy="998"/>
            </a:xfrm>
            <a:custGeom>
              <a:avLst/>
              <a:gdLst>
                <a:gd name="T0" fmla="*/ 1819 w 1901"/>
                <a:gd name="T1" fmla="*/ 338 h 1062"/>
                <a:gd name="T2" fmla="*/ 1758 w 1901"/>
                <a:gd name="T3" fmla="*/ 190 h 1062"/>
                <a:gd name="T4" fmla="*/ 1665 w 1901"/>
                <a:gd name="T5" fmla="*/ 144 h 1062"/>
                <a:gd name="T6" fmla="*/ 1562 w 1901"/>
                <a:gd name="T7" fmla="*/ 27 h 1062"/>
                <a:gd name="T8" fmla="*/ 1452 w 1901"/>
                <a:gd name="T9" fmla="*/ 36 h 1062"/>
                <a:gd name="T10" fmla="*/ 1380 w 1901"/>
                <a:gd name="T11" fmla="*/ 89 h 1062"/>
                <a:gd name="T12" fmla="*/ 1313 w 1901"/>
                <a:gd name="T13" fmla="*/ 156 h 1062"/>
                <a:gd name="T14" fmla="*/ 1219 w 1901"/>
                <a:gd name="T15" fmla="*/ 173 h 1062"/>
                <a:gd name="T16" fmla="*/ 1057 w 1901"/>
                <a:gd name="T17" fmla="*/ 224 h 1062"/>
                <a:gd name="T18" fmla="*/ 931 w 1901"/>
                <a:gd name="T19" fmla="*/ 240 h 1062"/>
                <a:gd name="T20" fmla="*/ 798 w 1901"/>
                <a:gd name="T21" fmla="*/ 205 h 1062"/>
                <a:gd name="T22" fmla="*/ 645 w 1901"/>
                <a:gd name="T23" fmla="*/ 228 h 1062"/>
                <a:gd name="T24" fmla="*/ 555 w 1901"/>
                <a:gd name="T25" fmla="*/ 275 h 1062"/>
                <a:gd name="T26" fmla="*/ 443 w 1901"/>
                <a:gd name="T27" fmla="*/ 406 h 1062"/>
                <a:gd name="T28" fmla="*/ 239 w 1901"/>
                <a:gd name="T29" fmla="*/ 458 h 1062"/>
                <a:gd name="T30" fmla="*/ 295 w 1901"/>
                <a:gd name="T31" fmla="*/ 486 h 1062"/>
                <a:gd name="T32" fmla="*/ 274 w 1901"/>
                <a:gd name="T33" fmla="*/ 506 h 1062"/>
                <a:gd name="T34" fmla="*/ 264 w 1901"/>
                <a:gd name="T35" fmla="*/ 542 h 1062"/>
                <a:gd name="T36" fmla="*/ 159 w 1901"/>
                <a:gd name="T37" fmla="*/ 559 h 1062"/>
                <a:gd name="T38" fmla="*/ 111 w 1901"/>
                <a:gd name="T39" fmla="*/ 594 h 1062"/>
                <a:gd name="T40" fmla="*/ 49 w 1901"/>
                <a:gd name="T41" fmla="*/ 599 h 1062"/>
                <a:gd name="T42" fmla="*/ 3 w 1901"/>
                <a:gd name="T43" fmla="*/ 685 h 1062"/>
                <a:gd name="T44" fmla="*/ 88 w 1901"/>
                <a:gd name="T45" fmla="*/ 702 h 1062"/>
                <a:gd name="T46" fmla="*/ 107 w 1901"/>
                <a:gd name="T47" fmla="*/ 779 h 1062"/>
                <a:gd name="T48" fmla="*/ 122 w 1901"/>
                <a:gd name="T49" fmla="*/ 840 h 1062"/>
                <a:gd name="T50" fmla="*/ 89 w 1901"/>
                <a:gd name="T51" fmla="*/ 845 h 1062"/>
                <a:gd name="T52" fmla="*/ 60 w 1901"/>
                <a:gd name="T53" fmla="*/ 873 h 1062"/>
                <a:gd name="T54" fmla="*/ 124 w 1901"/>
                <a:gd name="T55" fmla="*/ 892 h 1062"/>
                <a:gd name="T56" fmla="*/ 173 w 1901"/>
                <a:gd name="T57" fmla="*/ 942 h 1062"/>
                <a:gd name="T58" fmla="*/ 209 w 1901"/>
                <a:gd name="T59" fmla="*/ 969 h 1062"/>
                <a:gd name="T60" fmla="*/ 198 w 1901"/>
                <a:gd name="T61" fmla="*/ 1020 h 1062"/>
                <a:gd name="T62" fmla="*/ 282 w 1901"/>
                <a:gd name="T63" fmla="*/ 1020 h 1062"/>
                <a:gd name="T64" fmla="*/ 224 w 1901"/>
                <a:gd name="T65" fmla="*/ 1053 h 1062"/>
                <a:gd name="T66" fmla="*/ 290 w 1901"/>
                <a:gd name="T67" fmla="*/ 1031 h 1062"/>
                <a:gd name="T68" fmla="*/ 305 w 1901"/>
                <a:gd name="T69" fmla="*/ 1026 h 1062"/>
                <a:gd name="T70" fmla="*/ 334 w 1901"/>
                <a:gd name="T71" fmla="*/ 1003 h 1062"/>
                <a:gd name="T72" fmla="*/ 387 w 1901"/>
                <a:gd name="T73" fmla="*/ 1015 h 1062"/>
                <a:gd name="T74" fmla="*/ 453 w 1901"/>
                <a:gd name="T75" fmla="*/ 1057 h 1062"/>
                <a:gd name="T76" fmla="*/ 539 w 1901"/>
                <a:gd name="T77" fmla="*/ 1018 h 1062"/>
                <a:gd name="T78" fmla="*/ 592 w 1901"/>
                <a:gd name="T79" fmla="*/ 939 h 1062"/>
                <a:gd name="T80" fmla="*/ 753 w 1901"/>
                <a:gd name="T81" fmla="*/ 991 h 1062"/>
                <a:gd name="T82" fmla="*/ 841 w 1901"/>
                <a:gd name="T83" fmla="*/ 958 h 1062"/>
                <a:gd name="T84" fmla="*/ 886 w 1901"/>
                <a:gd name="T85" fmla="*/ 939 h 1062"/>
                <a:gd name="T86" fmla="*/ 965 w 1901"/>
                <a:gd name="T87" fmla="*/ 846 h 1062"/>
                <a:gd name="T88" fmla="*/ 1038 w 1901"/>
                <a:gd name="T89" fmla="*/ 827 h 1062"/>
                <a:gd name="T90" fmla="*/ 1084 w 1901"/>
                <a:gd name="T91" fmla="*/ 833 h 1062"/>
                <a:gd name="T92" fmla="*/ 1105 w 1901"/>
                <a:gd name="T93" fmla="*/ 916 h 1062"/>
                <a:gd name="T94" fmla="*/ 1138 w 1901"/>
                <a:gd name="T95" fmla="*/ 857 h 1062"/>
                <a:gd name="T96" fmla="*/ 1130 w 1901"/>
                <a:gd name="T97" fmla="*/ 787 h 1062"/>
                <a:gd name="T98" fmla="*/ 1236 w 1901"/>
                <a:gd name="T99" fmla="*/ 758 h 1062"/>
                <a:gd name="T100" fmla="*/ 1442 w 1901"/>
                <a:gd name="T101" fmla="*/ 690 h 1062"/>
                <a:gd name="T102" fmla="*/ 1663 w 1901"/>
                <a:gd name="T103" fmla="*/ 544 h 1062"/>
                <a:gd name="T104" fmla="*/ 1724 w 1901"/>
                <a:gd name="T105" fmla="*/ 508 h 1062"/>
                <a:gd name="T106" fmla="*/ 1851 w 1901"/>
                <a:gd name="T107" fmla="*/ 499 h 1062"/>
                <a:gd name="T108" fmla="*/ 1692 w 1901"/>
                <a:gd name="T109" fmla="*/ 330 h 1062"/>
                <a:gd name="T110" fmla="*/ 1695 w 1901"/>
                <a:gd name="T111" fmla="*/ 376 h 1062"/>
                <a:gd name="T112" fmla="*/ 1625 w 1901"/>
                <a:gd name="T113" fmla="*/ 395 h 1062"/>
                <a:gd name="T114" fmla="*/ 1643 w 1901"/>
                <a:gd name="T115" fmla="*/ 350 h 1062"/>
                <a:gd name="T116" fmla="*/ 1692 w 1901"/>
                <a:gd name="T117" fmla="*/ 306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1" h="1062">
                  <a:moveTo>
                    <a:pt x="1899" y="449"/>
                  </a:moveTo>
                  <a:cubicBezTo>
                    <a:pt x="1866" y="442"/>
                    <a:pt x="1866" y="424"/>
                    <a:pt x="1866" y="424"/>
                  </a:cubicBezTo>
                  <a:cubicBezTo>
                    <a:pt x="1859" y="419"/>
                    <a:pt x="1859" y="419"/>
                    <a:pt x="1859" y="419"/>
                  </a:cubicBezTo>
                  <a:cubicBezTo>
                    <a:pt x="1859" y="419"/>
                    <a:pt x="1858" y="415"/>
                    <a:pt x="1861" y="408"/>
                  </a:cubicBezTo>
                  <a:cubicBezTo>
                    <a:pt x="1857" y="401"/>
                    <a:pt x="1847" y="402"/>
                    <a:pt x="1843" y="406"/>
                  </a:cubicBezTo>
                  <a:cubicBezTo>
                    <a:pt x="1836" y="395"/>
                    <a:pt x="1825" y="397"/>
                    <a:pt x="1820" y="400"/>
                  </a:cubicBezTo>
                  <a:cubicBezTo>
                    <a:pt x="1814" y="395"/>
                    <a:pt x="1813" y="388"/>
                    <a:pt x="1815" y="381"/>
                  </a:cubicBezTo>
                  <a:cubicBezTo>
                    <a:pt x="1815" y="377"/>
                    <a:pt x="1816" y="369"/>
                    <a:pt x="1818" y="359"/>
                  </a:cubicBezTo>
                  <a:cubicBezTo>
                    <a:pt x="1814" y="349"/>
                    <a:pt x="1818" y="342"/>
                    <a:pt x="1819" y="338"/>
                  </a:cubicBezTo>
                  <a:cubicBezTo>
                    <a:pt x="1819" y="338"/>
                    <a:pt x="1816" y="335"/>
                    <a:pt x="1813" y="333"/>
                  </a:cubicBezTo>
                  <a:cubicBezTo>
                    <a:pt x="1799" y="343"/>
                    <a:pt x="1799" y="334"/>
                    <a:pt x="1797" y="326"/>
                  </a:cubicBezTo>
                  <a:cubicBezTo>
                    <a:pt x="1795" y="313"/>
                    <a:pt x="1783" y="298"/>
                    <a:pt x="1781" y="294"/>
                  </a:cubicBezTo>
                  <a:cubicBezTo>
                    <a:pt x="1779" y="290"/>
                    <a:pt x="1780" y="285"/>
                    <a:pt x="1778" y="282"/>
                  </a:cubicBezTo>
                  <a:cubicBezTo>
                    <a:pt x="1772" y="283"/>
                    <a:pt x="1764" y="275"/>
                    <a:pt x="1758" y="268"/>
                  </a:cubicBezTo>
                  <a:cubicBezTo>
                    <a:pt x="1760" y="247"/>
                    <a:pt x="1753" y="247"/>
                    <a:pt x="1746" y="248"/>
                  </a:cubicBezTo>
                  <a:cubicBezTo>
                    <a:pt x="1745" y="241"/>
                    <a:pt x="1736" y="231"/>
                    <a:pt x="1731" y="227"/>
                  </a:cubicBezTo>
                  <a:cubicBezTo>
                    <a:pt x="1736" y="217"/>
                    <a:pt x="1745" y="217"/>
                    <a:pt x="1756" y="216"/>
                  </a:cubicBezTo>
                  <a:cubicBezTo>
                    <a:pt x="1769" y="210"/>
                    <a:pt x="1763" y="195"/>
                    <a:pt x="1758" y="190"/>
                  </a:cubicBezTo>
                  <a:cubicBezTo>
                    <a:pt x="1760" y="187"/>
                    <a:pt x="1759" y="176"/>
                    <a:pt x="1757" y="173"/>
                  </a:cubicBezTo>
                  <a:cubicBezTo>
                    <a:pt x="1758" y="169"/>
                    <a:pt x="1768" y="155"/>
                    <a:pt x="1768" y="155"/>
                  </a:cubicBezTo>
                  <a:cubicBezTo>
                    <a:pt x="1768" y="155"/>
                    <a:pt x="1761" y="151"/>
                    <a:pt x="1759" y="149"/>
                  </a:cubicBezTo>
                  <a:cubicBezTo>
                    <a:pt x="1735" y="131"/>
                    <a:pt x="1716" y="139"/>
                    <a:pt x="1713" y="145"/>
                  </a:cubicBezTo>
                  <a:cubicBezTo>
                    <a:pt x="1713" y="145"/>
                    <a:pt x="1709" y="146"/>
                    <a:pt x="1705" y="145"/>
                  </a:cubicBezTo>
                  <a:cubicBezTo>
                    <a:pt x="1701" y="152"/>
                    <a:pt x="1692" y="156"/>
                    <a:pt x="1688" y="154"/>
                  </a:cubicBezTo>
                  <a:cubicBezTo>
                    <a:pt x="1680" y="150"/>
                    <a:pt x="1672" y="152"/>
                    <a:pt x="1670" y="152"/>
                  </a:cubicBezTo>
                  <a:cubicBezTo>
                    <a:pt x="1669" y="152"/>
                    <a:pt x="1667" y="152"/>
                    <a:pt x="1664" y="151"/>
                  </a:cubicBezTo>
                  <a:cubicBezTo>
                    <a:pt x="1661" y="150"/>
                    <a:pt x="1661" y="149"/>
                    <a:pt x="1665" y="144"/>
                  </a:cubicBezTo>
                  <a:cubicBezTo>
                    <a:pt x="1663" y="142"/>
                    <a:pt x="1661" y="139"/>
                    <a:pt x="1658" y="133"/>
                  </a:cubicBezTo>
                  <a:cubicBezTo>
                    <a:pt x="1645" y="128"/>
                    <a:pt x="1645" y="120"/>
                    <a:pt x="1644" y="117"/>
                  </a:cubicBezTo>
                  <a:cubicBezTo>
                    <a:pt x="1637" y="113"/>
                    <a:pt x="1636" y="104"/>
                    <a:pt x="1641" y="96"/>
                  </a:cubicBezTo>
                  <a:cubicBezTo>
                    <a:pt x="1650" y="78"/>
                    <a:pt x="1641" y="69"/>
                    <a:pt x="1639" y="67"/>
                  </a:cubicBezTo>
                  <a:cubicBezTo>
                    <a:pt x="1637" y="65"/>
                    <a:pt x="1632" y="63"/>
                    <a:pt x="1629" y="57"/>
                  </a:cubicBezTo>
                  <a:cubicBezTo>
                    <a:pt x="1625" y="46"/>
                    <a:pt x="1615" y="45"/>
                    <a:pt x="1610" y="45"/>
                  </a:cubicBezTo>
                  <a:cubicBezTo>
                    <a:pt x="1605" y="45"/>
                    <a:pt x="1601" y="45"/>
                    <a:pt x="1600" y="39"/>
                  </a:cubicBezTo>
                  <a:cubicBezTo>
                    <a:pt x="1598" y="27"/>
                    <a:pt x="1588" y="25"/>
                    <a:pt x="1584" y="28"/>
                  </a:cubicBezTo>
                  <a:cubicBezTo>
                    <a:pt x="1576" y="36"/>
                    <a:pt x="1566" y="29"/>
                    <a:pt x="1562" y="27"/>
                  </a:cubicBezTo>
                  <a:cubicBezTo>
                    <a:pt x="1571" y="17"/>
                    <a:pt x="1562" y="21"/>
                    <a:pt x="1558" y="23"/>
                  </a:cubicBezTo>
                  <a:cubicBezTo>
                    <a:pt x="1556" y="20"/>
                    <a:pt x="1551" y="18"/>
                    <a:pt x="1544" y="17"/>
                  </a:cubicBezTo>
                  <a:cubicBezTo>
                    <a:pt x="1535" y="7"/>
                    <a:pt x="1529" y="10"/>
                    <a:pt x="1525" y="12"/>
                  </a:cubicBezTo>
                  <a:cubicBezTo>
                    <a:pt x="1525" y="12"/>
                    <a:pt x="1520" y="10"/>
                    <a:pt x="1517" y="10"/>
                  </a:cubicBezTo>
                  <a:cubicBezTo>
                    <a:pt x="1518" y="8"/>
                    <a:pt x="1520" y="5"/>
                    <a:pt x="1519" y="0"/>
                  </a:cubicBezTo>
                  <a:cubicBezTo>
                    <a:pt x="1503" y="0"/>
                    <a:pt x="1496" y="7"/>
                    <a:pt x="1496" y="7"/>
                  </a:cubicBezTo>
                  <a:cubicBezTo>
                    <a:pt x="1495" y="27"/>
                    <a:pt x="1495" y="27"/>
                    <a:pt x="1495" y="27"/>
                  </a:cubicBezTo>
                  <a:cubicBezTo>
                    <a:pt x="1495" y="27"/>
                    <a:pt x="1494" y="29"/>
                    <a:pt x="1490" y="30"/>
                  </a:cubicBezTo>
                  <a:cubicBezTo>
                    <a:pt x="1458" y="28"/>
                    <a:pt x="1455" y="32"/>
                    <a:pt x="1452" y="36"/>
                  </a:cubicBezTo>
                  <a:cubicBezTo>
                    <a:pt x="1452" y="36"/>
                    <a:pt x="1447" y="36"/>
                    <a:pt x="1445" y="36"/>
                  </a:cubicBezTo>
                  <a:cubicBezTo>
                    <a:pt x="1442" y="36"/>
                    <a:pt x="1439" y="40"/>
                    <a:pt x="1437" y="45"/>
                  </a:cubicBezTo>
                  <a:cubicBezTo>
                    <a:pt x="1434" y="49"/>
                    <a:pt x="1423" y="51"/>
                    <a:pt x="1419" y="48"/>
                  </a:cubicBezTo>
                  <a:cubicBezTo>
                    <a:pt x="1413" y="51"/>
                    <a:pt x="1413" y="51"/>
                    <a:pt x="1413" y="51"/>
                  </a:cubicBezTo>
                  <a:cubicBezTo>
                    <a:pt x="1405" y="48"/>
                    <a:pt x="1405" y="48"/>
                    <a:pt x="1405" y="48"/>
                  </a:cubicBezTo>
                  <a:cubicBezTo>
                    <a:pt x="1401" y="49"/>
                    <a:pt x="1401" y="49"/>
                    <a:pt x="1401" y="49"/>
                  </a:cubicBezTo>
                  <a:cubicBezTo>
                    <a:pt x="1400" y="55"/>
                    <a:pt x="1400" y="55"/>
                    <a:pt x="1400" y="55"/>
                  </a:cubicBezTo>
                  <a:cubicBezTo>
                    <a:pt x="1398" y="59"/>
                    <a:pt x="1396" y="66"/>
                    <a:pt x="1395" y="72"/>
                  </a:cubicBezTo>
                  <a:cubicBezTo>
                    <a:pt x="1387" y="74"/>
                    <a:pt x="1380" y="89"/>
                    <a:pt x="1380" y="89"/>
                  </a:cubicBezTo>
                  <a:cubicBezTo>
                    <a:pt x="1374" y="92"/>
                    <a:pt x="1374" y="92"/>
                    <a:pt x="1374" y="92"/>
                  </a:cubicBezTo>
                  <a:cubicBezTo>
                    <a:pt x="1374" y="92"/>
                    <a:pt x="1373" y="95"/>
                    <a:pt x="1371" y="99"/>
                  </a:cubicBezTo>
                  <a:cubicBezTo>
                    <a:pt x="1366" y="102"/>
                    <a:pt x="1361" y="110"/>
                    <a:pt x="1361" y="110"/>
                  </a:cubicBezTo>
                  <a:cubicBezTo>
                    <a:pt x="1353" y="112"/>
                    <a:pt x="1353" y="112"/>
                    <a:pt x="1353" y="112"/>
                  </a:cubicBezTo>
                  <a:cubicBezTo>
                    <a:pt x="1344" y="122"/>
                    <a:pt x="1344" y="122"/>
                    <a:pt x="1344" y="122"/>
                  </a:cubicBezTo>
                  <a:cubicBezTo>
                    <a:pt x="1344" y="122"/>
                    <a:pt x="1343" y="124"/>
                    <a:pt x="1343" y="130"/>
                  </a:cubicBezTo>
                  <a:cubicBezTo>
                    <a:pt x="1338" y="131"/>
                    <a:pt x="1336" y="135"/>
                    <a:pt x="1334" y="137"/>
                  </a:cubicBezTo>
                  <a:cubicBezTo>
                    <a:pt x="1333" y="139"/>
                    <a:pt x="1330" y="142"/>
                    <a:pt x="1325" y="143"/>
                  </a:cubicBezTo>
                  <a:cubicBezTo>
                    <a:pt x="1317" y="145"/>
                    <a:pt x="1313" y="156"/>
                    <a:pt x="1313" y="156"/>
                  </a:cubicBezTo>
                  <a:cubicBezTo>
                    <a:pt x="1300" y="168"/>
                    <a:pt x="1300" y="168"/>
                    <a:pt x="1300" y="168"/>
                  </a:cubicBezTo>
                  <a:cubicBezTo>
                    <a:pt x="1293" y="171"/>
                    <a:pt x="1293" y="171"/>
                    <a:pt x="1293" y="171"/>
                  </a:cubicBezTo>
                  <a:cubicBezTo>
                    <a:pt x="1293" y="171"/>
                    <a:pt x="1288" y="169"/>
                    <a:pt x="1284" y="167"/>
                  </a:cubicBezTo>
                  <a:cubicBezTo>
                    <a:pt x="1280" y="165"/>
                    <a:pt x="1275" y="172"/>
                    <a:pt x="1275" y="172"/>
                  </a:cubicBezTo>
                  <a:cubicBezTo>
                    <a:pt x="1275" y="172"/>
                    <a:pt x="1271" y="173"/>
                    <a:pt x="1268" y="174"/>
                  </a:cubicBezTo>
                  <a:cubicBezTo>
                    <a:pt x="1261" y="169"/>
                    <a:pt x="1253" y="172"/>
                    <a:pt x="1251" y="173"/>
                  </a:cubicBezTo>
                  <a:cubicBezTo>
                    <a:pt x="1249" y="174"/>
                    <a:pt x="1245" y="176"/>
                    <a:pt x="1242" y="174"/>
                  </a:cubicBezTo>
                  <a:cubicBezTo>
                    <a:pt x="1233" y="168"/>
                    <a:pt x="1228" y="168"/>
                    <a:pt x="1226" y="168"/>
                  </a:cubicBezTo>
                  <a:cubicBezTo>
                    <a:pt x="1224" y="168"/>
                    <a:pt x="1221" y="171"/>
                    <a:pt x="1219" y="173"/>
                  </a:cubicBezTo>
                  <a:cubicBezTo>
                    <a:pt x="1218" y="175"/>
                    <a:pt x="1216" y="176"/>
                    <a:pt x="1211" y="181"/>
                  </a:cubicBezTo>
                  <a:cubicBezTo>
                    <a:pt x="1201" y="177"/>
                    <a:pt x="1199" y="181"/>
                    <a:pt x="1198" y="183"/>
                  </a:cubicBezTo>
                  <a:cubicBezTo>
                    <a:pt x="1195" y="187"/>
                    <a:pt x="1182" y="192"/>
                    <a:pt x="1178" y="194"/>
                  </a:cubicBezTo>
                  <a:cubicBezTo>
                    <a:pt x="1174" y="195"/>
                    <a:pt x="1165" y="205"/>
                    <a:pt x="1163" y="211"/>
                  </a:cubicBezTo>
                  <a:cubicBezTo>
                    <a:pt x="1163" y="211"/>
                    <a:pt x="1159" y="211"/>
                    <a:pt x="1155" y="209"/>
                  </a:cubicBezTo>
                  <a:cubicBezTo>
                    <a:pt x="1145" y="225"/>
                    <a:pt x="1128" y="226"/>
                    <a:pt x="1119" y="226"/>
                  </a:cubicBezTo>
                  <a:cubicBezTo>
                    <a:pt x="1112" y="230"/>
                    <a:pt x="1102" y="228"/>
                    <a:pt x="1094" y="227"/>
                  </a:cubicBezTo>
                  <a:cubicBezTo>
                    <a:pt x="1072" y="232"/>
                    <a:pt x="1072" y="224"/>
                    <a:pt x="1069" y="218"/>
                  </a:cubicBezTo>
                  <a:cubicBezTo>
                    <a:pt x="1057" y="224"/>
                    <a:pt x="1057" y="224"/>
                    <a:pt x="1057" y="224"/>
                  </a:cubicBezTo>
                  <a:cubicBezTo>
                    <a:pt x="1056" y="231"/>
                    <a:pt x="1056" y="231"/>
                    <a:pt x="1056" y="231"/>
                  </a:cubicBezTo>
                  <a:cubicBezTo>
                    <a:pt x="1056" y="231"/>
                    <a:pt x="1053" y="233"/>
                    <a:pt x="1050" y="236"/>
                  </a:cubicBezTo>
                  <a:cubicBezTo>
                    <a:pt x="1047" y="233"/>
                    <a:pt x="1040" y="232"/>
                    <a:pt x="1036" y="234"/>
                  </a:cubicBezTo>
                  <a:cubicBezTo>
                    <a:pt x="1036" y="234"/>
                    <a:pt x="1030" y="233"/>
                    <a:pt x="1021" y="229"/>
                  </a:cubicBezTo>
                  <a:cubicBezTo>
                    <a:pt x="1009" y="234"/>
                    <a:pt x="1000" y="233"/>
                    <a:pt x="996" y="231"/>
                  </a:cubicBezTo>
                  <a:cubicBezTo>
                    <a:pt x="992" y="213"/>
                    <a:pt x="964" y="217"/>
                    <a:pt x="961" y="218"/>
                  </a:cubicBezTo>
                  <a:cubicBezTo>
                    <a:pt x="957" y="220"/>
                    <a:pt x="956" y="220"/>
                    <a:pt x="950" y="223"/>
                  </a:cubicBezTo>
                  <a:cubicBezTo>
                    <a:pt x="949" y="234"/>
                    <a:pt x="944" y="239"/>
                    <a:pt x="939" y="242"/>
                  </a:cubicBezTo>
                  <a:cubicBezTo>
                    <a:pt x="939" y="242"/>
                    <a:pt x="937" y="242"/>
                    <a:pt x="931" y="240"/>
                  </a:cubicBezTo>
                  <a:cubicBezTo>
                    <a:pt x="920" y="237"/>
                    <a:pt x="908" y="228"/>
                    <a:pt x="899" y="222"/>
                  </a:cubicBezTo>
                  <a:cubicBezTo>
                    <a:pt x="895" y="196"/>
                    <a:pt x="884" y="197"/>
                    <a:pt x="879" y="197"/>
                  </a:cubicBezTo>
                  <a:cubicBezTo>
                    <a:pt x="874" y="199"/>
                    <a:pt x="874" y="199"/>
                    <a:pt x="874" y="199"/>
                  </a:cubicBezTo>
                  <a:cubicBezTo>
                    <a:pt x="873" y="205"/>
                    <a:pt x="873" y="205"/>
                    <a:pt x="873" y="205"/>
                  </a:cubicBezTo>
                  <a:cubicBezTo>
                    <a:pt x="873" y="205"/>
                    <a:pt x="872" y="201"/>
                    <a:pt x="872" y="196"/>
                  </a:cubicBezTo>
                  <a:cubicBezTo>
                    <a:pt x="868" y="201"/>
                    <a:pt x="856" y="210"/>
                    <a:pt x="854" y="211"/>
                  </a:cubicBezTo>
                  <a:cubicBezTo>
                    <a:pt x="852" y="211"/>
                    <a:pt x="849" y="214"/>
                    <a:pt x="846" y="217"/>
                  </a:cubicBezTo>
                  <a:cubicBezTo>
                    <a:pt x="841" y="220"/>
                    <a:pt x="832" y="221"/>
                    <a:pt x="823" y="215"/>
                  </a:cubicBezTo>
                  <a:cubicBezTo>
                    <a:pt x="811" y="219"/>
                    <a:pt x="804" y="212"/>
                    <a:pt x="798" y="205"/>
                  </a:cubicBezTo>
                  <a:cubicBezTo>
                    <a:pt x="784" y="199"/>
                    <a:pt x="784" y="189"/>
                    <a:pt x="786" y="182"/>
                  </a:cubicBezTo>
                  <a:cubicBezTo>
                    <a:pt x="782" y="185"/>
                    <a:pt x="773" y="180"/>
                    <a:pt x="770" y="177"/>
                  </a:cubicBezTo>
                  <a:cubicBezTo>
                    <a:pt x="767" y="178"/>
                    <a:pt x="767" y="183"/>
                    <a:pt x="761" y="193"/>
                  </a:cubicBezTo>
                  <a:cubicBezTo>
                    <a:pt x="756" y="204"/>
                    <a:pt x="740" y="206"/>
                    <a:pt x="735" y="207"/>
                  </a:cubicBezTo>
                  <a:cubicBezTo>
                    <a:pt x="733" y="207"/>
                    <a:pt x="730" y="207"/>
                    <a:pt x="728" y="205"/>
                  </a:cubicBezTo>
                  <a:cubicBezTo>
                    <a:pt x="718" y="213"/>
                    <a:pt x="710" y="216"/>
                    <a:pt x="706" y="215"/>
                  </a:cubicBezTo>
                  <a:cubicBezTo>
                    <a:pt x="701" y="214"/>
                    <a:pt x="697" y="217"/>
                    <a:pt x="689" y="216"/>
                  </a:cubicBezTo>
                  <a:cubicBezTo>
                    <a:pt x="684" y="218"/>
                    <a:pt x="670" y="224"/>
                    <a:pt x="664" y="224"/>
                  </a:cubicBezTo>
                  <a:cubicBezTo>
                    <a:pt x="658" y="225"/>
                    <a:pt x="651" y="227"/>
                    <a:pt x="645" y="228"/>
                  </a:cubicBezTo>
                  <a:cubicBezTo>
                    <a:pt x="640" y="227"/>
                    <a:pt x="632" y="228"/>
                    <a:pt x="630" y="229"/>
                  </a:cubicBezTo>
                  <a:cubicBezTo>
                    <a:pt x="628" y="230"/>
                    <a:pt x="625" y="231"/>
                    <a:pt x="621" y="231"/>
                  </a:cubicBezTo>
                  <a:cubicBezTo>
                    <a:pt x="617" y="231"/>
                    <a:pt x="614" y="234"/>
                    <a:pt x="613" y="237"/>
                  </a:cubicBezTo>
                  <a:cubicBezTo>
                    <a:pt x="612" y="239"/>
                    <a:pt x="607" y="241"/>
                    <a:pt x="605" y="242"/>
                  </a:cubicBezTo>
                  <a:cubicBezTo>
                    <a:pt x="604" y="243"/>
                    <a:pt x="603" y="245"/>
                    <a:pt x="600" y="246"/>
                  </a:cubicBezTo>
                  <a:cubicBezTo>
                    <a:pt x="594" y="249"/>
                    <a:pt x="590" y="253"/>
                    <a:pt x="585" y="258"/>
                  </a:cubicBezTo>
                  <a:cubicBezTo>
                    <a:pt x="581" y="262"/>
                    <a:pt x="573" y="266"/>
                    <a:pt x="571" y="267"/>
                  </a:cubicBezTo>
                  <a:cubicBezTo>
                    <a:pt x="569" y="268"/>
                    <a:pt x="563" y="271"/>
                    <a:pt x="561" y="273"/>
                  </a:cubicBezTo>
                  <a:cubicBezTo>
                    <a:pt x="561" y="273"/>
                    <a:pt x="559" y="275"/>
                    <a:pt x="555" y="275"/>
                  </a:cubicBezTo>
                  <a:cubicBezTo>
                    <a:pt x="551" y="276"/>
                    <a:pt x="546" y="284"/>
                    <a:pt x="542" y="288"/>
                  </a:cubicBezTo>
                  <a:cubicBezTo>
                    <a:pt x="539" y="293"/>
                    <a:pt x="535" y="295"/>
                    <a:pt x="529" y="297"/>
                  </a:cubicBezTo>
                  <a:cubicBezTo>
                    <a:pt x="525" y="302"/>
                    <a:pt x="522" y="316"/>
                    <a:pt x="516" y="320"/>
                  </a:cubicBezTo>
                  <a:cubicBezTo>
                    <a:pt x="508" y="324"/>
                    <a:pt x="505" y="330"/>
                    <a:pt x="503" y="331"/>
                  </a:cubicBezTo>
                  <a:cubicBezTo>
                    <a:pt x="501" y="332"/>
                    <a:pt x="498" y="334"/>
                    <a:pt x="496" y="337"/>
                  </a:cubicBezTo>
                  <a:cubicBezTo>
                    <a:pt x="494" y="341"/>
                    <a:pt x="480" y="357"/>
                    <a:pt x="474" y="360"/>
                  </a:cubicBezTo>
                  <a:cubicBezTo>
                    <a:pt x="468" y="363"/>
                    <a:pt x="466" y="369"/>
                    <a:pt x="466" y="369"/>
                  </a:cubicBezTo>
                  <a:cubicBezTo>
                    <a:pt x="466" y="369"/>
                    <a:pt x="464" y="369"/>
                    <a:pt x="461" y="372"/>
                  </a:cubicBezTo>
                  <a:cubicBezTo>
                    <a:pt x="471" y="391"/>
                    <a:pt x="454" y="402"/>
                    <a:pt x="443" y="406"/>
                  </a:cubicBezTo>
                  <a:cubicBezTo>
                    <a:pt x="422" y="419"/>
                    <a:pt x="399" y="416"/>
                    <a:pt x="391" y="414"/>
                  </a:cubicBezTo>
                  <a:cubicBezTo>
                    <a:pt x="385" y="416"/>
                    <a:pt x="363" y="415"/>
                    <a:pt x="360" y="413"/>
                  </a:cubicBezTo>
                  <a:cubicBezTo>
                    <a:pt x="358" y="413"/>
                    <a:pt x="353" y="418"/>
                    <a:pt x="350" y="422"/>
                  </a:cubicBezTo>
                  <a:cubicBezTo>
                    <a:pt x="347" y="424"/>
                    <a:pt x="313" y="435"/>
                    <a:pt x="292" y="435"/>
                  </a:cubicBezTo>
                  <a:cubicBezTo>
                    <a:pt x="288" y="435"/>
                    <a:pt x="286" y="434"/>
                    <a:pt x="284" y="435"/>
                  </a:cubicBezTo>
                  <a:cubicBezTo>
                    <a:pt x="278" y="435"/>
                    <a:pt x="268" y="435"/>
                    <a:pt x="266" y="434"/>
                  </a:cubicBezTo>
                  <a:cubicBezTo>
                    <a:pt x="262" y="435"/>
                    <a:pt x="244" y="433"/>
                    <a:pt x="239" y="447"/>
                  </a:cubicBezTo>
                  <a:cubicBezTo>
                    <a:pt x="239" y="448"/>
                    <a:pt x="238" y="448"/>
                    <a:pt x="238" y="449"/>
                  </a:cubicBezTo>
                  <a:cubicBezTo>
                    <a:pt x="240" y="453"/>
                    <a:pt x="240" y="455"/>
                    <a:pt x="239" y="458"/>
                  </a:cubicBezTo>
                  <a:cubicBezTo>
                    <a:pt x="239" y="460"/>
                    <a:pt x="237" y="467"/>
                    <a:pt x="237" y="472"/>
                  </a:cubicBezTo>
                  <a:cubicBezTo>
                    <a:pt x="238" y="472"/>
                    <a:pt x="239" y="472"/>
                    <a:pt x="239" y="473"/>
                  </a:cubicBezTo>
                  <a:cubicBezTo>
                    <a:pt x="244" y="475"/>
                    <a:pt x="246" y="475"/>
                    <a:pt x="249" y="477"/>
                  </a:cubicBezTo>
                  <a:cubicBezTo>
                    <a:pt x="251" y="480"/>
                    <a:pt x="256" y="480"/>
                    <a:pt x="261" y="480"/>
                  </a:cubicBezTo>
                  <a:cubicBezTo>
                    <a:pt x="267" y="482"/>
                    <a:pt x="268" y="483"/>
                    <a:pt x="268" y="483"/>
                  </a:cubicBezTo>
                  <a:cubicBezTo>
                    <a:pt x="267" y="487"/>
                    <a:pt x="267" y="487"/>
                    <a:pt x="267" y="487"/>
                  </a:cubicBezTo>
                  <a:cubicBezTo>
                    <a:pt x="273" y="486"/>
                    <a:pt x="273" y="486"/>
                    <a:pt x="273" y="486"/>
                  </a:cubicBezTo>
                  <a:cubicBezTo>
                    <a:pt x="278" y="492"/>
                    <a:pt x="278" y="492"/>
                    <a:pt x="278" y="492"/>
                  </a:cubicBezTo>
                  <a:cubicBezTo>
                    <a:pt x="278" y="492"/>
                    <a:pt x="282" y="487"/>
                    <a:pt x="295" y="486"/>
                  </a:cubicBezTo>
                  <a:cubicBezTo>
                    <a:pt x="305" y="482"/>
                    <a:pt x="307" y="481"/>
                    <a:pt x="310" y="482"/>
                  </a:cubicBezTo>
                  <a:cubicBezTo>
                    <a:pt x="313" y="482"/>
                    <a:pt x="319" y="482"/>
                    <a:pt x="322" y="480"/>
                  </a:cubicBezTo>
                  <a:cubicBezTo>
                    <a:pt x="325" y="477"/>
                    <a:pt x="332" y="475"/>
                    <a:pt x="332" y="478"/>
                  </a:cubicBezTo>
                  <a:cubicBezTo>
                    <a:pt x="332" y="481"/>
                    <a:pt x="332" y="483"/>
                    <a:pt x="330" y="483"/>
                  </a:cubicBezTo>
                  <a:cubicBezTo>
                    <a:pt x="328" y="483"/>
                    <a:pt x="318" y="484"/>
                    <a:pt x="310" y="490"/>
                  </a:cubicBezTo>
                  <a:cubicBezTo>
                    <a:pt x="303" y="496"/>
                    <a:pt x="296" y="493"/>
                    <a:pt x="292" y="493"/>
                  </a:cubicBezTo>
                  <a:cubicBezTo>
                    <a:pt x="289" y="498"/>
                    <a:pt x="286" y="499"/>
                    <a:pt x="286" y="499"/>
                  </a:cubicBezTo>
                  <a:cubicBezTo>
                    <a:pt x="280" y="501"/>
                    <a:pt x="280" y="501"/>
                    <a:pt x="280" y="501"/>
                  </a:cubicBezTo>
                  <a:cubicBezTo>
                    <a:pt x="274" y="506"/>
                    <a:pt x="274" y="506"/>
                    <a:pt x="274" y="506"/>
                  </a:cubicBezTo>
                  <a:cubicBezTo>
                    <a:pt x="269" y="507"/>
                    <a:pt x="263" y="509"/>
                    <a:pt x="260" y="512"/>
                  </a:cubicBezTo>
                  <a:cubicBezTo>
                    <a:pt x="256" y="515"/>
                    <a:pt x="255" y="514"/>
                    <a:pt x="254" y="514"/>
                  </a:cubicBezTo>
                  <a:cubicBezTo>
                    <a:pt x="252" y="514"/>
                    <a:pt x="246" y="516"/>
                    <a:pt x="245" y="519"/>
                  </a:cubicBezTo>
                  <a:cubicBezTo>
                    <a:pt x="243" y="523"/>
                    <a:pt x="237" y="529"/>
                    <a:pt x="233" y="530"/>
                  </a:cubicBezTo>
                  <a:cubicBezTo>
                    <a:pt x="234" y="533"/>
                    <a:pt x="234" y="536"/>
                    <a:pt x="237" y="537"/>
                  </a:cubicBezTo>
                  <a:cubicBezTo>
                    <a:pt x="239" y="538"/>
                    <a:pt x="251" y="541"/>
                    <a:pt x="253" y="538"/>
                  </a:cubicBezTo>
                  <a:cubicBezTo>
                    <a:pt x="256" y="535"/>
                    <a:pt x="257" y="534"/>
                    <a:pt x="259" y="534"/>
                  </a:cubicBezTo>
                  <a:cubicBezTo>
                    <a:pt x="262" y="535"/>
                    <a:pt x="267" y="536"/>
                    <a:pt x="268" y="538"/>
                  </a:cubicBezTo>
                  <a:cubicBezTo>
                    <a:pt x="266" y="540"/>
                    <a:pt x="264" y="542"/>
                    <a:pt x="264" y="542"/>
                  </a:cubicBezTo>
                  <a:cubicBezTo>
                    <a:pt x="263" y="548"/>
                    <a:pt x="263" y="548"/>
                    <a:pt x="263" y="548"/>
                  </a:cubicBezTo>
                  <a:cubicBezTo>
                    <a:pt x="263" y="548"/>
                    <a:pt x="256" y="554"/>
                    <a:pt x="252" y="552"/>
                  </a:cubicBezTo>
                  <a:cubicBezTo>
                    <a:pt x="247" y="550"/>
                    <a:pt x="236" y="549"/>
                    <a:pt x="231" y="555"/>
                  </a:cubicBezTo>
                  <a:cubicBezTo>
                    <a:pt x="228" y="559"/>
                    <a:pt x="224" y="560"/>
                    <a:pt x="216" y="559"/>
                  </a:cubicBezTo>
                  <a:cubicBezTo>
                    <a:pt x="209" y="558"/>
                    <a:pt x="178" y="564"/>
                    <a:pt x="161" y="577"/>
                  </a:cubicBezTo>
                  <a:cubicBezTo>
                    <a:pt x="159" y="578"/>
                    <a:pt x="154" y="577"/>
                    <a:pt x="155" y="575"/>
                  </a:cubicBezTo>
                  <a:cubicBezTo>
                    <a:pt x="155" y="573"/>
                    <a:pt x="155" y="571"/>
                    <a:pt x="155" y="571"/>
                  </a:cubicBezTo>
                  <a:cubicBezTo>
                    <a:pt x="161" y="565"/>
                    <a:pt x="161" y="565"/>
                    <a:pt x="161" y="565"/>
                  </a:cubicBezTo>
                  <a:cubicBezTo>
                    <a:pt x="159" y="559"/>
                    <a:pt x="159" y="559"/>
                    <a:pt x="159" y="559"/>
                  </a:cubicBezTo>
                  <a:cubicBezTo>
                    <a:pt x="154" y="560"/>
                    <a:pt x="151" y="560"/>
                    <a:pt x="146" y="560"/>
                  </a:cubicBezTo>
                  <a:cubicBezTo>
                    <a:pt x="141" y="560"/>
                    <a:pt x="131" y="562"/>
                    <a:pt x="131" y="565"/>
                  </a:cubicBezTo>
                  <a:cubicBezTo>
                    <a:pt x="131" y="568"/>
                    <a:pt x="132" y="569"/>
                    <a:pt x="134" y="569"/>
                  </a:cubicBezTo>
                  <a:cubicBezTo>
                    <a:pt x="136" y="570"/>
                    <a:pt x="140" y="573"/>
                    <a:pt x="142" y="576"/>
                  </a:cubicBezTo>
                  <a:cubicBezTo>
                    <a:pt x="145" y="575"/>
                    <a:pt x="147" y="575"/>
                    <a:pt x="147" y="575"/>
                  </a:cubicBezTo>
                  <a:cubicBezTo>
                    <a:pt x="147" y="581"/>
                    <a:pt x="147" y="581"/>
                    <a:pt x="147" y="581"/>
                  </a:cubicBezTo>
                  <a:cubicBezTo>
                    <a:pt x="142" y="588"/>
                    <a:pt x="142" y="588"/>
                    <a:pt x="142" y="588"/>
                  </a:cubicBezTo>
                  <a:cubicBezTo>
                    <a:pt x="136" y="588"/>
                    <a:pt x="126" y="590"/>
                    <a:pt x="123" y="592"/>
                  </a:cubicBezTo>
                  <a:cubicBezTo>
                    <a:pt x="120" y="594"/>
                    <a:pt x="115" y="595"/>
                    <a:pt x="111" y="594"/>
                  </a:cubicBezTo>
                  <a:cubicBezTo>
                    <a:pt x="107" y="593"/>
                    <a:pt x="100" y="589"/>
                    <a:pt x="98" y="589"/>
                  </a:cubicBezTo>
                  <a:cubicBezTo>
                    <a:pt x="97" y="589"/>
                    <a:pt x="96" y="589"/>
                    <a:pt x="96" y="586"/>
                  </a:cubicBezTo>
                  <a:cubicBezTo>
                    <a:pt x="96" y="583"/>
                    <a:pt x="95" y="583"/>
                    <a:pt x="94" y="582"/>
                  </a:cubicBezTo>
                  <a:cubicBezTo>
                    <a:pt x="93" y="581"/>
                    <a:pt x="91" y="580"/>
                    <a:pt x="90" y="581"/>
                  </a:cubicBezTo>
                  <a:cubicBezTo>
                    <a:pt x="89" y="583"/>
                    <a:pt x="85" y="585"/>
                    <a:pt x="85" y="585"/>
                  </a:cubicBezTo>
                  <a:cubicBezTo>
                    <a:pt x="82" y="585"/>
                    <a:pt x="75" y="584"/>
                    <a:pt x="71" y="593"/>
                  </a:cubicBezTo>
                  <a:cubicBezTo>
                    <a:pt x="69" y="596"/>
                    <a:pt x="66" y="597"/>
                    <a:pt x="65" y="597"/>
                  </a:cubicBezTo>
                  <a:cubicBezTo>
                    <a:pt x="61" y="597"/>
                    <a:pt x="59" y="596"/>
                    <a:pt x="59" y="596"/>
                  </a:cubicBezTo>
                  <a:cubicBezTo>
                    <a:pt x="56" y="598"/>
                    <a:pt x="52" y="599"/>
                    <a:pt x="49" y="599"/>
                  </a:cubicBezTo>
                  <a:cubicBezTo>
                    <a:pt x="46" y="599"/>
                    <a:pt x="42" y="602"/>
                    <a:pt x="40" y="605"/>
                  </a:cubicBezTo>
                  <a:cubicBezTo>
                    <a:pt x="39" y="607"/>
                    <a:pt x="33" y="617"/>
                    <a:pt x="31" y="619"/>
                  </a:cubicBezTo>
                  <a:cubicBezTo>
                    <a:pt x="30" y="624"/>
                    <a:pt x="23" y="632"/>
                    <a:pt x="18" y="637"/>
                  </a:cubicBezTo>
                  <a:cubicBezTo>
                    <a:pt x="19" y="641"/>
                    <a:pt x="19" y="643"/>
                    <a:pt x="19" y="643"/>
                  </a:cubicBezTo>
                  <a:cubicBezTo>
                    <a:pt x="16" y="649"/>
                    <a:pt x="16" y="649"/>
                    <a:pt x="16" y="649"/>
                  </a:cubicBezTo>
                  <a:cubicBezTo>
                    <a:pt x="15" y="656"/>
                    <a:pt x="15" y="656"/>
                    <a:pt x="15" y="656"/>
                  </a:cubicBezTo>
                  <a:cubicBezTo>
                    <a:pt x="11" y="660"/>
                    <a:pt x="8" y="664"/>
                    <a:pt x="5" y="663"/>
                  </a:cubicBezTo>
                  <a:cubicBezTo>
                    <a:pt x="3" y="661"/>
                    <a:pt x="0" y="663"/>
                    <a:pt x="1" y="667"/>
                  </a:cubicBezTo>
                  <a:cubicBezTo>
                    <a:pt x="1" y="671"/>
                    <a:pt x="2" y="680"/>
                    <a:pt x="3" y="685"/>
                  </a:cubicBezTo>
                  <a:cubicBezTo>
                    <a:pt x="4" y="689"/>
                    <a:pt x="4" y="696"/>
                    <a:pt x="4" y="697"/>
                  </a:cubicBezTo>
                  <a:cubicBezTo>
                    <a:pt x="7" y="699"/>
                    <a:pt x="10" y="706"/>
                    <a:pt x="9" y="710"/>
                  </a:cubicBezTo>
                  <a:cubicBezTo>
                    <a:pt x="7" y="714"/>
                    <a:pt x="4" y="721"/>
                    <a:pt x="6" y="731"/>
                  </a:cubicBezTo>
                  <a:cubicBezTo>
                    <a:pt x="6" y="733"/>
                    <a:pt x="8" y="733"/>
                    <a:pt x="11" y="732"/>
                  </a:cubicBezTo>
                  <a:cubicBezTo>
                    <a:pt x="13" y="731"/>
                    <a:pt x="23" y="729"/>
                    <a:pt x="23" y="729"/>
                  </a:cubicBezTo>
                  <a:cubicBezTo>
                    <a:pt x="28" y="725"/>
                    <a:pt x="28" y="725"/>
                    <a:pt x="28" y="725"/>
                  </a:cubicBezTo>
                  <a:cubicBezTo>
                    <a:pt x="31" y="725"/>
                    <a:pt x="37" y="723"/>
                    <a:pt x="38" y="720"/>
                  </a:cubicBezTo>
                  <a:cubicBezTo>
                    <a:pt x="39" y="718"/>
                    <a:pt x="63" y="704"/>
                    <a:pt x="75" y="704"/>
                  </a:cubicBezTo>
                  <a:cubicBezTo>
                    <a:pt x="82" y="700"/>
                    <a:pt x="88" y="697"/>
                    <a:pt x="88" y="702"/>
                  </a:cubicBezTo>
                  <a:cubicBezTo>
                    <a:pt x="89" y="706"/>
                    <a:pt x="85" y="713"/>
                    <a:pt x="83" y="717"/>
                  </a:cubicBezTo>
                  <a:cubicBezTo>
                    <a:pt x="81" y="720"/>
                    <a:pt x="79" y="724"/>
                    <a:pt x="77" y="728"/>
                  </a:cubicBezTo>
                  <a:cubicBezTo>
                    <a:pt x="75" y="732"/>
                    <a:pt x="69" y="735"/>
                    <a:pt x="65" y="738"/>
                  </a:cubicBezTo>
                  <a:cubicBezTo>
                    <a:pt x="64" y="743"/>
                    <a:pt x="64" y="745"/>
                    <a:pt x="68" y="744"/>
                  </a:cubicBezTo>
                  <a:cubicBezTo>
                    <a:pt x="71" y="743"/>
                    <a:pt x="76" y="744"/>
                    <a:pt x="76" y="746"/>
                  </a:cubicBezTo>
                  <a:cubicBezTo>
                    <a:pt x="77" y="749"/>
                    <a:pt x="80" y="754"/>
                    <a:pt x="84" y="754"/>
                  </a:cubicBezTo>
                  <a:cubicBezTo>
                    <a:pt x="88" y="754"/>
                    <a:pt x="94" y="759"/>
                    <a:pt x="96" y="763"/>
                  </a:cubicBezTo>
                  <a:cubicBezTo>
                    <a:pt x="92" y="767"/>
                    <a:pt x="89" y="773"/>
                    <a:pt x="91" y="777"/>
                  </a:cubicBezTo>
                  <a:cubicBezTo>
                    <a:pt x="93" y="780"/>
                    <a:pt x="98" y="784"/>
                    <a:pt x="107" y="779"/>
                  </a:cubicBezTo>
                  <a:cubicBezTo>
                    <a:pt x="110" y="781"/>
                    <a:pt x="111" y="782"/>
                    <a:pt x="116" y="781"/>
                  </a:cubicBezTo>
                  <a:cubicBezTo>
                    <a:pt x="117" y="785"/>
                    <a:pt x="117" y="787"/>
                    <a:pt x="116" y="788"/>
                  </a:cubicBezTo>
                  <a:cubicBezTo>
                    <a:pt x="114" y="789"/>
                    <a:pt x="111" y="790"/>
                    <a:pt x="112" y="793"/>
                  </a:cubicBezTo>
                  <a:cubicBezTo>
                    <a:pt x="113" y="796"/>
                    <a:pt x="110" y="796"/>
                    <a:pt x="107" y="796"/>
                  </a:cubicBezTo>
                  <a:cubicBezTo>
                    <a:pt x="109" y="798"/>
                    <a:pt x="111" y="802"/>
                    <a:pt x="107" y="803"/>
                  </a:cubicBezTo>
                  <a:cubicBezTo>
                    <a:pt x="103" y="805"/>
                    <a:pt x="89" y="808"/>
                    <a:pt x="92" y="814"/>
                  </a:cubicBezTo>
                  <a:cubicBezTo>
                    <a:pt x="95" y="820"/>
                    <a:pt x="98" y="829"/>
                    <a:pt x="104" y="823"/>
                  </a:cubicBezTo>
                  <a:cubicBezTo>
                    <a:pt x="108" y="831"/>
                    <a:pt x="113" y="837"/>
                    <a:pt x="117" y="837"/>
                  </a:cubicBezTo>
                  <a:cubicBezTo>
                    <a:pt x="117" y="839"/>
                    <a:pt x="116" y="840"/>
                    <a:pt x="122" y="840"/>
                  </a:cubicBezTo>
                  <a:cubicBezTo>
                    <a:pt x="127" y="837"/>
                    <a:pt x="139" y="834"/>
                    <a:pt x="140" y="837"/>
                  </a:cubicBezTo>
                  <a:cubicBezTo>
                    <a:pt x="140" y="839"/>
                    <a:pt x="139" y="843"/>
                    <a:pt x="135" y="843"/>
                  </a:cubicBezTo>
                  <a:cubicBezTo>
                    <a:pt x="131" y="843"/>
                    <a:pt x="131" y="843"/>
                    <a:pt x="128" y="845"/>
                  </a:cubicBezTo>
                  <a:cubicBezTo>
                    <a:pt x="125" y="847"/>
                    <a:pt x="110" y="856"/>
                    <a:pt x="108" y="854"/>
                  </a:cubicBezTo>
                  <a:cubicBezTo>
                    <a:pt x="106" y="852"/>
                    <a:pt x="101" y="850"/>
                    <a:pt x="100" y="850"/>
                  </a:cubicBezTo>
                  <a:cubicBezTo>
                    <a:pt x="99" y="851"/>
                    <a:pt x="96" y="852"/>
                    <a:pt x="97" y="855"/>
                  </a:cubicBezTo>
                  <a:cubicBezTo>
                    <a:pt x="98" y="858"/>
                    <a:pt x="98" y="861"/>
                    <a:pt x="100" y="863"/>
                  </a:cubicBezTo>
                  <a:cubicBezTo>
                    <a:pt x="96" y="862"/>
                    <a:pt x="90" y="856"/>
                    <a:pt x="89" y="851"/>
                  </a:cubicBezTo>
                  <a:cubicBezTo>
                    <a:pt x="88" y="849"/>
                    <a:pt x="88" y="846"/>
                    <a:pt x="89" y="845"/>
                  </a:cubicBezTo>
                  <a:cubicBezTo>
                    <a:pt x="90" y="843"/>
                    <a:pt x="90" y="843"/>
                    <a:pt x="89" y="841"/>
                  </a:cubicBezTo>
                  <a:cubicBezTo>
                    <a:pt x="88" y="839"/>
                    <a:pt x="68" y="814"/>
                    <a:pt x="58" y="827"/>
                  </a:cubicBezTo>
                  <a:cubicBezTo>
                    <a:pt x="56" y="830"/>
                    <a:pt x="57" y="835"/>
                    <a:pt x="60" y="838"/>
                  </a:cubicBezTo>
                  <a:cubicBezTo>
                    <a:pt x="62" y="841"/>
                    <a:pt x="68" y="846"/>
                    <a:pt x="66" y="852"/>
                  </a:cubicBezTo>
                  <a:cubicBezTo>
                    <a:pt x="70" y="850"/>
                    <a:pt x="72" y="850"/>
                    <a:pt x="72" y="850"/>
                  </a:cubicBezTo>
                  <a:cubicBezTo>
                    <a:pt x="77" y="853"/>
                    <a:pt x="77" y="853"/>
                    <a:pt x="77" y="853"/>
                  </a:cubicBezTo>
                  <a:cubicBezTo>
                    <a:pt x="76" y="856"/>
                    <a:pt x="77" y="862"/>
                    <a:pt x="77" y="863"/>
                  </a:cubicBezTo>
                  <a:cubicBezTo>
                    <a:pt x="73" y="866"/>
                    <a:pt x="65" y="872"/>
                    <a:pt x="59" y="867"/>
                  </a:cubicBezTo>
                  <a:cubicBezTo>
                    <a:pt x="60" y="872"/>
                    <a:pt x="60" y="873"/>
                    <a:pt x="60" y="873"/>
                  </a:cubicBezTo>
                  <a:cubicBezTo>
                    <a:pt x="57" y="880"/>
                    <a:pt x="57" y="880"/>
                    <a:pt x="57" y="880"/>
                  </a:cubicBezTo>
                  <a:cubicBezTo>
                    <a:pt x="61" y="879"/>
                    <a:pt x="61" y="879"/>
                    <a:pt x="61" y="879"/>
                  </a:cubicBezTo>
                  <a:cubicBezTo>
                    <a:pt x="67" y="882"/>
                    <a:pt x="67" y="882"/>
                    <a:pt x="67" y="882"/>
                  </a:cubicBezTo>
                  <a:cubicBezTo>
                    <a:pt x="72" y="877"/>
                    <a:pt x="72" y="877"/>
                    <a:pt x="72" y="877"/>
                  </a:cubicBezTo>
                  <a:cubicBezTo>
                    <a:pt x="75" y="883"/>
                    <a:pt x="75" y="883"/>
                    <a:pt x="75" y="883"/>
                  </a:cubicBezTo>
                  <a:cubicBezTo>
                    <a:pt x="79" y="884"/>
                    <a:pt x="84" y="885"/>
                    <a:pt x="87" y="885"/>
                  </a:cubicBezTo>
                  <a:cubicBezTo>
                    <a:pt x="90" y="890"/>
                    <a:pt x="94" y="895"/>
                    <a:pt x="96" y="892"/>
                  </a:cubicBezTo>
                  <a:cubicBezTo>
                    <a:pt x="99" y="888"/>
                    <a:pt x="98" y="879"/>
                    <a:pt x="102" y="877"/>
                  </a:cubicBezTo>
                  <a:cubicBezTo>
                    <a:pt x="106" y="876"/>
                    <a:pt x="118" y="874"/>
                    <a:pt x="124" y="892"/>
                  </a:cubicBezTo>
                  <a:cubicBezTo>
                    <a:pt x="131" y="889"/>
                    <a:pt x="136" y="887"/>
                    <a:pt x="136" y="887"/>
                  </a:cubicBezTo>
                  <a:cubicBezTo>
                    <a:pt x="136" y="887"/>
                    <a:pt x="140" y="888"/>
                    <a:pt x="144" y="890"/>
                  </a:cubicBezTo>
                  <a:cubicBezTo>
                    <a:pt x="148" y="893"/>
                    <a:pt x="154" y="895"/>
                    <a:pt x="157" y="894"/>
                  </a:cubicBezTo>
                  <a:cubicBezTo>
                    <a:pt x="160" y="892"/>
                    <a:pt x="170" y="892"/>
                    <a:pt x="170" y="900"/>
                  </a:cubicBezTo>
                  <a:cubicBezTo>
                    <a:pt x="168" y="909"/>
                    <a:pt x="168" y="909"/>
                    <a:pt x="168" y="909"/>
                  </a:cubicBezTo>
                  <a:cubicBezTo>
                    <a:pt x="172" y="911"/>
                    <a:pt x="173" y="915"/>
                    <a:pt x="172" y="924"/>
                  </a:cubicBezTo>
                  <a:cubicBezTo>
                    <a:pt x="170" y="926"/>
                    <a:pt x="162" y="934"/>
                    <a:pt x="153" y="934"/>
                  </a:cubicBezTo>
                  <a:cubicBezTo>
                    <a:pt x="152" y="937"/>
                    <a:pt x="151" y="940"/>
                    <a:pt x="154" y="939"/>
                  </a:cubicBezTo>
                  <a:cubicBezTo>
                    <a:pt x="158" y="938"/>
                    <a:pt x="169" y="937"/>
                    <a:pt x="173" y="942"/>
                  </a:cubicBezTo>
                  <a:cubicBezTo>
                    <a:pt x="172" y="945"/>
                    <a:pt x="172" y="947"/>
                    <a:pt x="173" y="948"/>
                  </a:cubicBezTo>
                  <a:cubicBezTo>
                    <a:pt x="174" y="950"/>
                    <a:pt x="174" y="954"/>
                    <a:pt x="174" y="957"/>
                  </a:cubicBezTo>
                  <a:cubicBezTo>
                    <a:pt x="176" y="957"/>
                    <a:pt x="179" y="957"/>
                    <a:pt x="179" y="971"/>
                  </a:cubicBezTo>
                  <a:cubicBezTo>
                    <a:pt x="183" y="972"/>
                    <a:pt x="186" y="972"/>
                    <a:pt x="186" y="972"/>
                  </a:cubicBezTo>
                  <a:cubicBezTo>
                    <a:pt x="189" y="970"/>
                    <a:pt x="194" y="965"/>
                    <a:pt x="195" y="962"/>
                  </a:cubicBezTo>
                  <a:cubicBezTo>
                    <a:pt x="200" y="961"/>
                    <a:pt x="203" y="959"/>
                    <a:pt x="201" y="962"/>
                  </a:cubicBezTo>
                  <a:cubicBezTo>
                    <a:pt x="199" y="966"/>
                    <a:pt x="198" y="967"/>
                    <a:pt x="201" y="969"/>
                  </a:cubicBezTo>
                  <a:cubicBezTo>
                    <a:pt x="203" y="972"/>
                    <a:pt x="205" y="973"/>
                    <a:pt x="206" y="971"/>
                  </a:cubicBezTo>
                  <a:cubicBezTo>
                    <a:pt x="207" y="968"/>
                    <a:pt x="208" y="966"/>
                    <a:pt x="209" y="969"/>
                  </a:cubicBezTo>
                  <a:cubicBezTo>
                    <a:pt x="210" y="971"/>
                    <a:pt x="211" y="976"/>
                    <a:pt x="210" y="978"/>
                  </a:cubicBezTo>
                  <a:cubicBezTo>
                    <a:pt x="213" y="978"/>
                    <a:pt x="217" y="980"/>
                    <a:pt x="222" y="971"/>
                  </a:cubicBezTo>
                  <a:cubicBezTo>
                    <a:pt x="224" y="977"/>
                    <a:pt x="225" y="982"/>
                    <a:pt x="225" y="982"/>
                  </a:cubicBezTo>
                  <a:cubicBezTo>
                    <a:pt x="220" y="986"/>
                    <a:pt x="220" y="986"/>
                    <a:pt x="220" y="986"/>
                  </a:cubicBezTo>
                  <a:cubicBezTo>
                    <a:pt x="221" y="991"/>
                    <a:pt x="221" y="991"/>
                    <a:pt x="221" y="991"/>
                  </a:cubicBezTo>
                  <a:cubicBezTo>
                    <a:pt x="216" y="998"/>
                    <a:pt x="216" y="998"/>
                    <a:pt x="216" y="998"/>
                  </a:cubicBezTo>
                  <a:cubicBezTo>
                    <a:pt x="212" y="995"/>
                    <a:pt x="202" y="989"/>
                    <a:pt x="197" y="999"/>
                  </a:cubicBezTo>
                  <a:cubicBezTo>
                    <a:pt x="196" y="1002"/>
                    <a:pt x="194" y="1006"/>
                    <a:pt x="193" y="1007"/>
                  </a:cubicBezTo>
                  <a:cubicBezTo>
                    <a:pt x="194" y="1010"/>
                    <a:pt x="198" y="1020"/>
                    <a:pt x="198" y="1020"/>
                  </a:cubicBezTo>
                  <a:cubicBezTo>
                    <a:pt x="203" y="1019"/>
                    <a:pt x="203" y="1019"/>
                    <a:pt x="203" y="1019"/>
                  </a:cubicBezTo>
                  <a:cubicBezTo>
                    <a:pt x="204" y="1015"/>
                    <a:pt x="210" y="1003"/>
                    <a:pt x="219" y="1011"/>
                  </a:cubicBezTo>
                  <a:cubicBezTo>
                    <a:pt x="227" y="1008"/>
                    <a:pt x="250" y="1001"/>
                    <a:pt x="250" y="1001"/>
                  </a:cubicBezTo>
                  <a:cubicBezTo>
                    <a:pt x="257" y="996"/>
                    <a:pt x="260" y="993"/>
                    <a:pt x="272" y="992"/>
                  </a:cubicBezTo>
                  <a:cubicBezTo>
                    <a:pt x="280" y="990"/>
                    <a:pt x="285" y="988"/>
                    <a:pt x="288" y="986"/>
                  </a:cubicBezTo>
                  <a:cubicBezTo>
                    <a:pt x="292" y="985"/>
                    <a:pt x="297" y="983"/>
                    <a:pt x="302" y="984"/>
                  </a:cubicBezTo>
                  <a:cubicBezTo>
                    <a:pt x="298" y="989"/>
                    <a:pt x="293" y="994"/>
                    <a:pt x="291" y="1002"/>
                  </a:cubicBezTo>
                  <a:cubicBezTo>
                    <a:pt x="287" y="1001"/>
                    <a:pt x="281" y="1000"/>
                    <a:pt x="280" y="1004"/>
                  </a:cubicBezTo>
                  <a:cubicBezTo>
                    <a:pt x="278" y="1009"/>
                    <a:pt x="275" y="1012"/>
                    <a:pt x="282" y="1020"/>
                  </a:cubicBezTo>
                  <a:cubicBezTo>
                    <a:pt x="277" y="1022"/>
                    <a:pt x="270" y="1024"/>
                    <a:pt x="270" y="1024"/>
                  </a:cubicBezTo>
                  <a:cubicBezTo>
                    <a:pt x="259" y="1024"/>
                    <a:pt x="259" y="1024"/>
                    <a:pt x="259" y="1024"/>
                  </a:cubicBezTo>
                  <a:cubicBezTo>
                    <a:pt x="255" y="1028"/>
                    <a:pt x="249" y="1034"/>
                    <a:pt x="242" y="1030"/>
                  </a:cubicBezTo>
                  <a:cubicBezTo>
                    <a:pt x="241" y="1034"/>
                    <a:pt x="239" y="1036"/>
                    <a:pt x="239" y="1036"/>
                  </a:cubicBezTo>
                  <a:cubicBezTo>
                    <a:pt x="236" y="1037"/>
                    <a:pt x="233" y="1040"/>
                    <a:pt x="229" y="1040"/>
                  </a:cubicBezTo>
                  <a:cubicBezTo>
                    <a:pt x="226" y="1041"/>
                    <a:pt x="224" y="1041"/>
                    <a:pt x="224" y="1043"/>
                  </a:cubicBezTo>
                  <a:cubicBezTo>
                    <a:pt x="223" y="1045"/>
                    <a:pt x="222" y="1047"/>
                    <a:pt x="219" y="1048"/>
                  </a:cubicBezTo>
                  <a:cubicBezTo>
                    <a:pt x="217" y="1049"/>
                    <a:pt x="214" y="1050"/>
                    <a:pt x="217" y="1052"/>
                  </a:cubicBezTo>
                  <a:cubicBezTo>
                    <a:pt x="220" y="1054"/>
                    <a:pt x="222" y="1054"/>
                    <a:pt x="224" y="1053"/>
                  </a:cubicBezTo>
                  <a:cubicBezTo>
                    <a:pt x="227" y="1054"/>
                    <a:pt x="230" y="1054"/>
                    <a:pt x="232" y="1050"/>
                  </a:cubicBezTo>
                  <a:cubicBezTo>
                    <a:pt x="236" y="1049"/>
                    <a:pt x="243" y="1047"/>
                    <a:pt x="243" y="1047"/>
                  </a:cubicBezTo>
                  <a:cubicBezTo>
                    <a:pt x="250" y="1047"/>
                    <a:pt x="250" y="1047"/>
                    <a:pt x="250" y="1047"/>
                  </a:cubicBezTo>
                  <a:cubicBezTo>
                    <a:pt x="251" y="1034"/>
                    <a:pt x="251" y="1034"/>
                    <a:pt x="251" y="1034"/>
                  </a:cubicBezTo>
                  <a:cubicBezTo>
                    <a:pt x="251" y="1034"/>
                    <a:pt x="260" y="1032"/>
                    <a:pt x="259" y="1032"/>
                  </a:cubicBezTo>
                  <a:cubicBezTo>
                    <a:pt x="265" y="1033"/>
                    <a:pt x="268" y="1033"/>
                    <a:pt x="274" y="1030"/>
                  </a:cubicBezTo>
                  <a:cubicBezTo>
                    <a:pt x="280" y="1026"/>
                    <a:pt x="291" y="1019"/>
                    <a:pt x="291" y="1019"/>
                  </a:cubicBezTo>
                  <a:cubicBezTo>
                    <a:pt x="289" y="1025"/>
                    <a:pt x="289" y="1025"/>
                    <a:pt x="289" y="1025"/>
                  </a:cubicBezTo>
                  <a:cubicBezTo>
                    <a:pt x="290" y="1031"/>
                    <a:pt x="290" y="1031"/>
                    <a:pt x="290" y="1031"/>
                  </a:cubicBezTo>
                  <a:cubicBezTo>
                    <a:pt x="284" y="1031"/>
                    <a:pt x="284" y="1031"/>
                    <a:pt x="284" y="1031"/>
                  </a:cubicBezTo>
                  <a:cubicBezTo>
                    <a:pt x="282" y="1037"/>
                    <a:pt x="282" y="1037"/>
                    <a:pt x="282" y="1037"/>
                  </a:cubicBezTo>
                  <a:cubicBezTo>
                    <a:pt x="288" y="1036"/>
                    <a:pt x="288" y="1036"/>
                    <a:pt x="288" y="1036"/>
                  </a:cubicBezTo>
                  <a:cubicBezTo>
                    <a:pt x="290" y="1042"/>
                    <a:pt x="290" y="1042"/>
                    <a:pt x="290" y="1042"/>
                  </a:cubicBezTo>
                  <a:cubicBezTo>
                    <a:pt x="287" y="1047"/>
                    <a:pt x="285" y="1049"/>
                    <a:pt x="283" y="1049"/>
                  </a:cubicBezTo>
                  <a:cubicBezTo>
                    <a:pt x="285" y="1053"/>
                    <a:pt x="287" y="1052"/>
                    <a:pt x="290" y="1050"/>
                  </a:cubicBezTo>
                  <a:cubicBezTo>
                    <a:pt x="292" y="1047"/>
                    <a:pt x="297" y="1046"/>
                    <a:pt x="298" y="1033"/>
                  </a:cubicBezTo>
                  <a:cubicBezTo>
                    <a:pt x="302" y="1031"/>
                    <a:pt x="304" y="1029"/>
                    <a:pt x="304" y="1029"/>
                  </a:cubicBezTo>
                  <a:cubicBezTo>
                    <a:pt x="305" y="1026"/>
                    <a:pt x="305" y="1026"/>
                    <a:pt x="305" y="1026"/>
                  </a:cubicBezTo>
                  <a:cubicBezTo>
                    <a:pt x="309" y="1023"/>
                    <a:pt x="309" y="1023"/>
                    <a:pt x="309" y="1023"/>
                  </a:cubicBezTo>
                  <a:cubicBezTo>
                    <a:pt x="301" y="1015"/>
                    <a:pt x="301" y="1015"/>
                    <a:pt x="301" y="1015"/>
                  </a:cubicBezTo>
                  <a:cubicBezTo>
                    <a:pt x="306" y="1009"/>
                    <a:pt x="306" y="1009"/>
                    <a:pt x="306" y="1009"/>
                  </a:cubicBezTo>
                  <a:cubicBezTo>
                    <a:pt x="307" y="1014"/>
                    <a:pt x="307" y="1014"/>
                    <a:pt x="307" y="1014"/>
                  </a:cubicBezTo>
                  <a:cubicBezTo>
                    <a:pt x="319" y="1009"/>
                    <a:pt x="319" y="1009"/>
                    <a:pt x="319" y="1009"/>
                  </a:cubicBezTo>
                  <a:cubicBezTo>
                    <a:pt x="317" y="1003"/>
                    <a:pt x="317" y="1003"/>
                    <a:pt x="317" y="1003"/>
                  </a:cubicBezTo>
                  <a:cubicBezTo>
                    <a:pt x="323" y="1001"/>
                    <a:pt x="323" y="1001"/>
                    <a:pt x="323" y="1001"/>
                  </a:cubicBezTo>
                  <a:cubicBezTo>
                    <a:pt x="323" y="1001"/>
                    <a:pt x="323" y="1008"/>
                    <a:pt x="331" y="1009"/>
                  </a:cubicBezTo>
                  <a:cubicBezTo>
                    <a:pt x="332" y="1005"/>
                    <a:pt x="332" y="1003"/>
                    <a:pt x="334" y="1003"/>
                  </a:cubicBezTo>
                  <a:cubicBezTo>
                    <a:pt x="337" y="1003"/>
                    <a:pt x="339" y="1003"/>
                    <a:pt x="339" y="1005"/>
                  </a:cubicBezTo>
                  <a:cubicBezTo>
                    <a:pt x="340" y="1008"/>
                    <a:pt x="343" y="1017"/>
                    <a:pt x="346" y="1020"/>
                  </a:cubicBezTo>
                  <a:cubicBezTo>
                    <a:pt x="348" y="1018"/>
                    <a:pt x="348" y="1018"/>
                    <a:pt x="348" y="1018"/>
                  </a:cubicBezTo>
                  <a:cubicBezTo>
                    <a:pt x="357" y="1021"/>
                    <a:pt x="357" y="1021"/>
                    <a:pt x="357" y="1021"/>
                  </a:cubicBezTo>
                  <a:cubicBezTo>
                    <a:pt x="362" y="1026"/>
                    <a:pt x="362" y="1026"/>
                    <a:pt x="362" y="1026"/>
                  </a:cubicBezTo>
                  <a:cubicBezTo>
                    <a:pt x="367" y="1023"/>
                    <a:pt x="367" y="1023"/>
                    <a:pt x="367" y="1023"/>
                  </a:cubicBezTo>
                  <a:cubicBezTo>
                    <a:pt x="365" y="1017"/>
                    <a:pt x="365" y="1017"/>
                    <a:pt x="365" y="1017"/>
                  </a:cubicBezTo>
                  <a:cubicBezTo>
                    <a:pt x="365" y="1017"/>
                    <a:pt x="366" y="1014"/>
                    <a:pt x="367" y="1010"/>
                  </a:cubicBezTo>
                  <a:cubicBezTo>
                    <a:pt x="379" y="1005"/>
                    <a:pt x="387" y="1015"/>
                    <a:pt x="387" y="1015"/>
                  </a:cubicBezTo>
                  <a:cubicBezTo>
                    <a:pt x="383" y="1023"/>
                    <a:pt x="383" y="1023"/>
                    <a:pt x="383" y="1023"/>
                  </a:cubicBezTo>
                  <a:cubicBezTo>
                    <a:pt x="383" y="1030"/>
                    <a:pt x="383" y="1030"/>
                    <a:pt x="383" y="1030"/>
                  </a:cubicBezTo>
                  <a:cubicBezTo>
                    <a:pt x="386" y="1027"/>
                    <a:pt x="386" y="1027"/>
                    <a:pt x="386" y="1027"/>
                  </a:cubicBezTo>
                  <a:cubicBezTo>
                    <a:pt x="386" y="1027"/>
                    <a:pt x="391" y="1027"/>
                    <a:pt x="394" y="1027"/>
                  </a:cubicBezTo>
                  <a:cubicBezTo>
                    <a:pt x="399" y="1033"/>
                    <a:pt x="398" y="1043"/>
                    <a:pt x="397" y="1046"/>
                  </a:cubicBezTo>
                  <a:cubicBezTo>
                    <a:pt x="399" y="1048"/>
                    <a:pt x="404" y="1051"/>
                    <a:pt x="408" y="1052"/>
                  </a:cubicBezTo>
                  <a:cubicBezTo>
                    <a:pt x="410" y="1051"/>
                    <a:pt x="426" y="1060"/>
                    <a:pt x="426" y="1060"/>
                  </a:cubicBezTo>
                  <a:cubicBezTo>
                    <a:pt x="426" y="1060"/>
                    <a:pt x="430" y="1059"/>
                    <a:pt x="433" y="1057"/>
                  </a:cubicBezTo>
                  <a:cubicBezTo>
                    <a:pt x="438" y="1060"/>
                    <a:pt x="448" y="1058"/>
                    <a:pt x="453" y="1057"/>
                  </a:cubicBezTo>
                  <a:cubicBezTo>
                    <a:pt x="453" y="1056"/>
                    <a:pt x="457" y="1061"/>
                    <a:pt x="457" y="1061"/>
                  </a:cubicBezTo>
                  <a:cubicBezTo>
                    <a:pt x="457" y="1061"/>
                    <a:pt x="464" y="1062"/>
                    <a:pt x="471" y="1061"/>
                  </a:cubicBezTo>
                  <a:cubicBezTo>
                    <a:pt x="478" y="1048"/>
                    <a:pt x="488" y="1046"/>
                    <a:pt x="492" y="1045"/>
                  </a:cubicBezTo>
                  <a:cubicBezTo>
                    <a:pt x="494" y="1042"/>
                    <a:pt x="494" y="1042"/>
                    <a:pt x="494" y="1042"/>
                  </a:cubicBezTo>
                  <a:cubicBezTo>
                    <a:pt x="494" y="1042"/>
                    <a:pt x="496" y="1042"/>
                    <a:pt x="500" y="1040"/>
                  </a:cubicBezTo>
                  <a:cubicBezTo>
                    <a:pt x="505" y="1027"/>
                    <a:pt x="516" y="1027"/>
                    <a:pt x="516" y="1027"/>
                  </a:cubicBezTo>
                  <a:cubicBezTo>
                    <a:pt x="531" y="1030"/>
                    <a:pt x="531" y="1030"/>
                    <a:pt x="531" y="1030"/>
                  </a:cubicBezTo>
                  <a:cubicBezTo>
                    <a:pt x="531" y="1030"/>
                    <a:pt x="532" y="1032"/>
                    <a:pt x="533" y="1037"/>
                  </a:cubicBezTo>
                  <a:cubicBezTo>
                    <a:pt x="533" y="1033"/>
                    <a:pt x="538" y="1025"/>
                    <a:pt x="539" y="1018"/>
                  </a:cubicBezTo>
                  <a:cubicBezTo>
                    <a:pt x="530" y="1007"/>
                    <a:pt x="536" y="994"/>
                    <a:pt x="538" y="993"/>
                  </a:cubicBezTo>
                  <a:cubicBezTo>
                    <a:pt x="540" y="991"/>
                    <a:pt x="538" y="988"/>
                    <a:pt x="539" y="985"/>
                  </a:cubicBezTo>
                  <a:cubicBezTo>
                    <a:pt x="539" y="985"/>
                    <a:pt x="534" y="979"/>
                    <a:pt x="534" y="979"/>
                  </a:cubicBezTo>
                  <a:cubicBezTo>
                    <a:pt x="534" y="979"/>
                    <a:pt x="534" y="975"/>
                    <a:pt x="534" y="973"/>
                  </a:cubicBezTo>
                  <a:cubicBezTo>
                    <a:pt x="525" y="947"/>
                    <a:pt x="539" y="946"/>
                    <a:pt x="543" y="946"/>
                  </a:cubicBezTo>
                  <a:cubicBezTo>
                    <a:pt x="547" y="946"/>
                    <a:pt x="553" y="945"/>
                    <a:pt x="559" y="943"/>
                  </a:cubicBezTo>
                  <a:cubicBezTo>
                    <a:pt x="565" y="940"/>
                    <a:pt x="576" y="939"/>
                    <a:pt x="579" y="939"/>
                  </a:cubicBezTo>
                  <a:cubicBezTo>
                    <a:pt x="583" y="940"/>
                    <a:pt x="589" y="938"/>
                    <a:pt x="589" y="938"/>
                  </a:cubicBezTo>
                  <a:cubicBezTo>
                    <a:pt x="592" y="939"/>
                    <a:pt x="592" y="939"/>
                    <a:pt x="592" y="939"/>
                  </a:cubicBezTo>
                  <a:cubicBezTo>
                    <a:pt x="605" y="937"/>
                    <a:pt x="605" y="937"/>
                    <a:pt x="605" y="937"/>
                  </a:cubicBezTo>
                  <a:cubicBezTo>
                    <a:pt x="605" y="937"/>
                    <a:pt x="609" y="939"/>
                    <a:pt x="613" y="941"/>
                  </a:cubicBezTo>
                  <a:cubicBezTo>
                    <a:pt x="620" y="940"/>
                    <a:pt x="644" y="946"/>
                    <a:pt x="649" y="947"/>
                  </a:cubicBezTo>
                  <a:cubicBezTo>
                    <a:pt x="654" y="949"/>
                    <a:pt x="669" y="952"/>
                    <a:pt x="681" y="950"/>
                  </a:cubicBezTo>
                  <a:cubicBezTo>
                    <a:pt x="692" y="952"/>
                    <a:pt x="705" y="967"/>
                    <a:pt x="707" y="969"/>
                  </a:cubicBezTo>
                  <a:cubicBezTo>
                    <a:pt x="708" y="971"/>
                    <a:pt x="714" y="973"/>
                    <a:pt x="715" y="975"/>
                  </a:cubicBezTo>
                  <a:cubicBezTo>
                    <a:pt x="715" y="976"/>
                    <a:pt x="717" y="978"/>
                    <a:pt x="719" y="979"/>
                  </a:cubicBezTo>
                  <a:cubicBezTo>
                    <a:pt x="722" y="980"/>
                    <a:pt x="727" y="984"/>
                    <a:pt x="730" y="986"/>
                  </a:cubicBezTo>
                  <a:cubicBezTo>
                    <a:pt x="733" y="989"/>
                    <a:pt x="748" y="992"/>
                    <a:pt x="753" y="991"/>
                  </a:cubicBezTo>
                  <a:cubicBezTo>
                    <a:pt x="753" y="991"/>
                    <a:pt x="762" y="993"/>
                    <a:pt x="766" y="994"/>
                  </a:cubicBezTo>
                  <a:cubicBezTo>
                    <a:pt x="768" y="993"/>
                    <a:pt x="771" y="993"/>
                    <a:pt x="779" y="993"/>
                  </a:cubicBezTo>
                  <a:cubicBezTo>
                    <a:pt x="789" y="975"/>
                    <a:pt x="801" y="979"/>
                    <a:pt x="805" y="979"/>
                  </a:cubicBezTo>
                  <a:cubicBezTo>
                    <a:pt x="805" y="979"/>
                    <a:pt x="806" y="975"/>
                    <a:pt x="806" y="971"/>
                  </a:cubicBezTo>
                  <a:cubicBezTo>
                    <a:pt x="806" y="968"/>
                    <a:pt x="811" y="970"/>
                    <a:pt x="813" y="970"/>
                  </a:cubicBezTo>
                  <a:cubicBezTo>
                    <a:pt x="816" y="968"/>
                    <a:pt x="823" y="967"/>
                    <a:pt x="823" y="967"/>
                  </a:cubicBezTo>
                  <a:cubicBezTo>
                    <a:pt x="828" y="962"/>
                    <a:pt x="828" y="962"/>
                    <a:pt x="828" y="962"/>
                  </a:cubicBezTo>
                  <a:cubicBezTo>
                    <a:pt x="834" y="961"/>
                    <a:pt x="834" y="961"/>
                    <a:pt x="834" y="961"/>
                  </a:cubicBezTo>
                  <a:cubicBezTo>
                    <a:pt x="841" y="958"/>
                    <a:pt x="841" y="958"/>
                    <a:pt x="841" y="958"/>
                  </a:cubicBezTo>
                  <a:cubicBezTo>
                    <a:pt x="848" y="959"/>
                    <a:pt x="848" y="959"/>
                    <a:pt x="848" y="959"/>
                  </a:cubicBezTo>
                  <a:cubicBezTo>
                    <a:pt x="852" y="952"/>
                    <a:pt x="852" y="952"/>
                    <a:pt x="852" y="952"/>
                  </a:cubicBezTo>
                  <a:cubicBezTo>
                    <a:pt x="857" y="949"/>
                    <a:pt x="857" y="949"/>
                    <a:pt x="857" y="949"/>
                  </a:cubicBezTo>
                  <a:cubicBezTo>
                    <a:pt x="863" y="954"/>
                    <a:pt x="863" y="954"/>
                    <a:pt x="863" y="954"/>
                  </a:cubicBezTo>
                  <a:cubicBezTo>
                    <a:pt x="863" y="954"/>
                    <a:pt x="863" y="950"/>
                    <a:pt x="864" y="947"/>
                  </a:cubicBezTo>
                  <a:cubicBezTo>
                    <a:pt x="864" y="946"/>
                    <a:pt x="869" y="939"/>
                    <a:pt x="870" y="937"/>
                  </a:cubicBezTo>
                  <a:cubicBezTo>
                    <a:pt x="871" y="935"/>
                    <a:pt x="877" y="928"/>
                    <a:pt x="877" y="928"/>
                  </a:cubicBezTo>
                  <a:cubicBezTo>
                    <a:pt x="883" y="932"/>
                    <a:pt x="883" y="932"/>
                    <a:pt x="883" y="932"/>
                  </a:cubicBezTo>
                  <a:cubicBezTo>
                    <a:pt x="886" y="939"/>
                    <a:pt x="886" y="939"/>
                    <a:pt x="886" y="939"/>
                  </a:cubicBezTo>
                  <a:cubicBezTo>
                    <a:pt x="887" y="931"/>
                    <a:pt x="887" y="931"/>
                    <a:pt x="887" y="931"/>
                  </a:cubicBezTo>
                  <a:cubicBezTo>
                    <a:pt x="894" y="919"/>
                    <a:pt x="894" y="919"/>
                    <a:pt x="894" y="919"/>
                  </a:cubicBezTo>
                  <a:cubicBezTo>
                    <a:pt x="892" y="913"/>
                    <a:pt x="892" y="913"/>
                    <a:pt x="892" y="913"/>
                  </a:cubicBezTo>
                  <a:cubicBezTo>
                    <a:pt x="892" y="913"/>
                    <a:pt x="892" y="907"/>
                    <a:pt x="894" y="904"/>
                  </a:cubicBezTo>
                  <a:cubicBezTo>
                    <a:pt x="897" y="902"/>
                    <a:pt x="901" y="893"/>
                    <a:pt x="903" y="887"/>
                  </a:cubicBezTo>
                  <a:cubicBezTo>
                    <a:pt x="905" y="881"/>
                    <a:pt x="912" y="870"/>
                    <a:pt x="915" y="867"/>
                  </a:cubicBezTo>
                  <a:cubicBezTo>
                    <a:pt x="918" y="864"/>
                    <a:pt x="923" y="856"/>
                    <a:pt x="925" y="852"/>
                  </a:cubicBezTo>
                  <a:cubicBezTo>
                    <a:pt x="943" y="832"/>
                    <a:pt x="957" y="842"/>
                    <a:pt x="961" y="847"/>
                  </a:cubicBezTo>
                  <a:cubicBezTo>
                    <a:pt x="965" y="846"/>
                    <a:pt x="965" y="846"/>
                    <a:pt x="965" y="846"/>
                  </a:cubicBezTo>
                  <a:cubicBezTo>
                    <a:pt x="965" y="846"/>
                    <a:pt x="971" y="846"/>
                    <a:pt x="975" y="846"/>
                  </a:cubicBezTo>
                  <a:cubicBezTo>
                    <a:pt x="979" y="848"/>
                    <a:pt x="1007" y="854"/>
                    <a:pt x="1011" y="856"/>
                  </a:cubicBezTo>
                  <a:cubicBezTo>
                    <a:pt x="1016" y="850"/>
                    <a:pt x="1016" y="850"/>
                    <a:pt x="1016" y="850"/>
                  </a:cubicBezTo>
                  <a:cubicBezTo>
                    <a:pt x="1018" y="847"/>
                    <a:pt x="1018" y="847"/>
                    <a:pt x="1018" y="847"/>
                  </a:cubicBezTo>
                  <a:cubicBezTo>
                    <a:pt x="1024" y="842"/>
                    <a:pt x="1024" y="842"/>
                    <a:pt x="1024" y="842"/>
                  </a:cubicBezTo>
                  <a:cubicBezTo>
                    <a:pt x="1032" y="845"/>
                    <a:pt x="1032" y="845"/>
                    <a:pt x="1032" y="845"/>
                  </a:cubicBezTo>
                  <a:cubicBezTo>
                    <a:pt x="1037" y="839"/>
                    <a:pt x="1037" y="839"/>
                    <a:pt x="1037" y="839"/>
                  </a:cubicBezTo>
                  <a:cubicBezTo>
                    <a:pt x="1036" y="832"/>
                    <a:pt x="1036" y="832"/>
                    <a:pt x="1036" y="832"/>
                  </a:cubicBezTo>
                  <a:cubicBezTo>
                    <a:pt x="1038" y="827"/>
                    <a:pt x="1038" y="827"/>
                    <a:pt x="1038" y="827"/>
                  </a:cubicBezTo>
                  <a:cubicBezTo>
                    <a:pt x="1038" y="827"/>
                    <a:pt x="1032" y="828"/>
                    <a:pt x="1027" y="828"/>
                  </a:cubicBezTo>
                  <a:cubicBezTo>
                    <a:pt x="1029" y="823"/>
                    <a:pt x="1036" y="818"/>
                    <a:pt x="1040" y="818"/>
                  </a:cubicBezTo>
                  <a:cubicBezTo>
                    <a:pt x="1044" y="817"/>
                    <a:pt x="1049" y="813"/>
                    <a:pt x="1049" y="813"/>
                  </a:cubicBezTo>
                  <a:cubicBezTo>
                    <a:pt x="1060" y="792"/>
                    <a:pt x="1060" y="792"/>
                    <a:pt x="1060" y="792"/>
                  </a:cubicBezTo>
                  <a:cubicBezTo>
                    <a:pt x="1060" y="792"/>
                    <a:pt x="1063" y="790"/>
                    <a:pt x="1065" y="789"/>
                  </a:cubicBezTo>
                  <a:cubicBezTo>
                    <a:pt x="1075" y="791"/>
                    <a:pt x="1080" y="796"/>
                    <a:pt x="1086" y="800"/>
                  </a:cubicBezTo>
                  <a:cubicBezTo>
                    <a:pt x="1086" y="803"/>
                    <a:pt x="1089" y="809"/>
                    <a:pt x="1090" y="811"/>
                  </a:cubicBezTo>
                  <a:cubicBezTo>
                    <a:pt x="1090" y="812"/>
                    <a:pt x="1092" y="818"/>
                    <a:pt x="1092" y="818"/>
                  </a:cubicBezTo>
                  <a:cubicBezTo>
                    <a:pt x="1092" y="818"/>
                    <a:pt x="1087" y="829"/>
                    <a:pt x="1084" y="833"/>
                  </a:cubicBezTo>
                  <a:cubicBezTo>
                    <a:pt x="1083" y="834"/>
                    <a:pt x="1079" y="836"/>
                    <a:pt x="1078" y="839"/>
                  </a:cubicBezTo>
                  <a:cubicBezTo>
                    <a:pt x="1078" y="842"/>
                    <a:pt x="1074" y="847"/>
                    <a:pt x="1070" y="851"/>
                  </a:cubicBezTo>
                  <a:cubicBezTo>
                    <a:pt x="1070" y="855"/>
                    <a:pt x="1067" y="864"/>
                    <a:pt x="1064" y="867"/>
                  </a:cubicBezTo>
                  <a:cubicBezTo>
                    <a:pt x="1064" y="867"/>
                    <a:pt x="1065" y="870"/>
                    <a:pt x="1065" y="873"/>
                  </a:cubicBezTo>
                  <a:cubicBezTo>
                    <a:pt x="1070" y="877"/>
                    <a:pt x="1083" y="889"/>
                    <a:pt x="1086" y="891"/>
                  </a:cubicBezTo>
                  <a:cubicBezTo>
                    <a:pt x="1088" y="893"/>
                    <a:pt x="1094" y="903"/>
                    <a:pt x="1094" y="903"/>
                  </a:cubicBezTo>
                  <a:cubicBezTo>
                    <a:pt x="1091" y="914"/>
                    <a:pt x="1091" y="914"/>
                    <a:pt x="1091" y="914"/>
                  </a:cubicBezTo>
                  <a:cubicBezTo>
                    <a:pt x="1102" y="913"/>
                    <a:pt x="1102" y="913"/>
                    <a:pt x="1102" y="913"/>
                  </a:cubicBezTo>
                  <a:cubicBezTo>
                    <a:pt x="1105" y="916"/>
                    <a:pt x="1105" y="916"/>
                    <a:pt x="1105" y="916"/>
                  </a:cubicBezTo>
                  <a:cubicBezTo>
                    <a:pt x="1111" y="916"/>
                    <a:pt x="1111" y="916"/>
                    <a:pt x="1111" y="916"/>
                  </a:cubicBezTo>
                  <a:cubicBezTo>
                    <a:pt x="1111" y="916"/>
                    <a:pt x="1116" y="917"/>
                    <a:pt x="1121" y="919"/>
                  </a:cubicBezTo>
                  <a:cubicBezTo>
                    <a:pt x="1117" y="911"/>
                    <a:pt x="1117" y="906"/>
                    <a:pt x="1118" y="902"/>
                  </a:cubicBezTo>
                  <a:cubicBezTo>
                    <a:pt x="1127" y="898"/>
                    <a:pt x="1127" y="898"/>
                    <a:pt x="1127" y="898"/>
                  </a:cubicBezTo>
                  <a:cubicBezTo>
                    <a:pt x="1127" y="890"/>
                    <a:pt x="1127" y="890"/>
                    <a:pt x="1127" y="890"/>
                  </a:cubicBezTo>
                  <a:cubicBezTo>
                    <a:pt x="1127" y="890"/>
                    <a:pt x="1130" y="890"/>
                    <a:pt x="1134" y="889"/>
                  </a:cubicBezTo>
                  <a:cubicBezTo>
                    <a:pt x="1129" y="877"/>
                    <a:pt x="1125" y="862"/>
                    <a:pt x="1125" y="862"/>
                  </a:cubicBezTo>
                  <a:cubicBezTo>
                    <a:pt x="1135" y="864"/>
                    <a:pt x="1135" y="864"/>
                    <a:pt x="1135" y="864"/>
                  </a:cubicBezTo>
                  <a:cubicBezTo>
                    <a:pt x="1138" y="857"/>
                    <a:pt x="1138" y="857"/>
                    <a:pt x="1138" y="857"/>
                  </a:cubicBezTo>
                  <a:cubicBezTo>
                    <a:pt x="1150" y="856"/>
                    <a:pt x="1150" y="856"/>
                    <a:pt x="1150" y="856"/>
                  </a:cubicBezTo>
                  <a:cubicBezTo>
                    <a:pt x="1150" y="856"/>
                    <a:pt x="1153" y="854"/>
                    <a:pt x="1155" y="853"/>
                  </a:cubicBezTo>
                  <a:cubicBezTo>
                    <a:pt x="1152" y="842"/>
                    <a:pt x="1143" y="844"/>
                    <a:pt x="1143" y="844"/>
                  </a:cubicBezTo>
                  <a:cubicBezTo>
                    <a:pt x="1143" y="844"/>
                    <a:pt x="1142" y="839"/>
                    <a:pt x="1141" y="836"/>
                  </a:cubicBezTo>
                  <a:cubicBezTo>
                    <a:pt x="1137" y="835"/>
                    <a:pt x="1131" y="827"/>
                    <a:pt x="1132" y="824"/>
                  </a:cubicBezTo>
                  <a:cubicBezTo>
                    <a:pt x="1134" y="821"/>
                    <a:pt x="1131" y="810"/>
                    <a:pt x="1129" y="808"/>
                  </a:cubicBezTo>
                  <a:cubicBezTo>
                    <a:pt x="1130" y="801"/>
                    <a:pt x="1130" y="801"/>
                    <a:pt x="1130" y="801"/>
                  </a:cubicBezTo>
                  <a:cubicBezTo>
                    <a:pt x="1128" y="794"/>
                    <a:pt x="1128" y="794"/>
                    <a:pt x="1128" y="794"/>
                  </a:cubicBezTo>
                  <a:cubicBezTo>
                    <a:pt x="1130" y="787"/>
                    <a:pt x="1130" y="787"/>
                    <a:pt x="1130" y="787"/>
                  </a:cubicBezTo>
                  <a:cubicBezTo>
                    <a:pt x="1130" y="787"/>
                    <a:pt x="1130" y="785"/>
                    <a:pt x="1130" y="782"/>
                  </a:cubicBezTo>
                  <a:cubicBezTo>
                    <a:pt x="1130" y="778"/>
                    <a:pt x="1147" y="779"/>
                    <a:pt x="1150" y="779"/>
                  </a:cubicBezTo>
                  <a:cubicBezTo>
                    <a:pt x="1154" y="780"/>
                    <a:pt x="1160" y="780"/>
                    <a:pt x="1163" y="779"/>
                  </a:cubicBezTo>
                  <a:cubicBezTo>
                    <a:pt x="1172" y="783"/>
                    <a:pt x="1172" y="783"/>
                    <a:pt x="1172" y="783"/>
                  </a:cubicBezTo>
                  <a:cubicBezTo>
                    <a:pt x="1172" y="789"/>
                    <a:pt x="1172" y="789"/>
                    <a:pt x="1172" y="789"/>
                  </a:cubicBezTo>
                  <a:cubicBezTo>
                    <a:pt x="1172" y="789"/>
                    <a:pt x="1175" y="792"/>
                    <a:pt x="1179" y="794"/>
                  </a:cubicBezTo>
                  <a:cubicBezTo>
                    <a:pt x="1183" y="783"/>
                    <a:pt x="1208" y="780"/>
                    <a:pt x="1212" y="781"/>
                  </a:cubicBezTo>
                  <a:cubicBezTo>
                    <a:pt x="1212" y="781"/>
                    <a:pt x="1215" y="780"/>
                    <a:pt x="1218" y="779"/>
                  </a:cubicBezTo>
                  <a:cubicBezTo>
                    <a:pt x="1218" y="772"/>
                    <a:pt x="1231" y="762"/>
                    <a:pt x="1236" y="758"/>
                  </a:cubicBezTo>
                  <a:cubicBezTo>
                    <a:pt x="1241" y="757"/>
                    <a:pt x="1250" y="751"/>
                    <a:pt x="1252" y="749"/>
                  </a:cubicBezTo>
                  <a:cubicBezTo>
                    <a:pt x="1255" y="747"/>
                    <a:pt x="1256" y="744"/>
                    <a:pt x="1263" y="739"/>
                  </a:cubicBezTo>
                  <a:cubicBezTo>
                    <a:pt x="1271" y="725"/>
                    <a:pt x="1281" y="720"/>
                    <a:pt x="1289" y="720"/>
                  </a:cubicBezTo>
                  <a:cubicBezTo>
                    <a:pt x="1300" y="715"/>
                    <a:pt x="1319" y="722"/>
                    <a:pt x="1330" y="728"/>
                  </a:cubicBezTo>
                  <a:cubicBezTo>
                    <a:pt x="1342" y="735"/>
                    <a:pt x="1365" y="723"/>
                    <a:pt x="1370" y="720"/>
                  </a:cubicBezTo>
                  <a:cubicBezTo>
                    <a:pt x="1374" y="722"/>
                    <a:pt x="1385" y="720"/>
                    <a:pt x="1391" y="719"/>
                  </a:cubicBezTo>
                  <a:cubicBezTo>
                    <a:pt x="1395" y="712"/>
                    <a:pt x="1425" y="699"/>
                    <a:pt x="1425" y="699"/>
                  </a:cubicBezTo>
                  <a:cubicBezTo>
                    <a:pt x="1429" y="694"/>
                    <a:pt x="1429" y="694"/>
                    <a:pt x="1429" y="694"/>
                  </a:cubicBezTo>
                  <a:cubicBezTo>
                    <a:pt x="1429" y="694"/>
                    <a:pt x="1437" y="691"/>
                    <a:pt x="1442" y="690"/>
                  </a:cubicBezTo>
                  <a:cubicBezTo>
                    <a:pt x="1446" y="685"/>
                    <a:pt x="1465" y="665"/>
                    <a:pt x="1470" y="663"/>
                  </a:cubicBezTo>
                  <a:cubicBezTo>
                    <a:pt x="1474" y="660"/>
                    <a:pt x="1485" y="646"/>
                    <a:pt x="1489" y="639"/>
                  </a:cubicBezTo>
                  <a:cubicBezTo>
                    <a:pt x="1498" y="635"/>
                    <a:pt x="1509" y="623"/>
                    <a:pt x="1511" y="619"/>
                  </a:cubicBezTo>
                  <a:cubicBezTo>
                    <a:pt x="1513" y="615"/>
                    <a:pt x="1519" y="614"/>
                    <a:pt x="1525" y="613"/>
                  </a:cubicBezTo>
                  <a:cubicBezTo>
                    <a:pt x="1528" y="608"/>
                    <a:pt x="1533" y="607"/>
                    <a:pt x="1550" y="605"/>
                  </a:cubicBezTo>
                  <a:cubicBezTo>
                    <a:pt x="1568" y="603"/>
                    <a:pt x="1590" y="594"/>
                    <a:pt x="1595" y="591"/>
                  </a:cubicBezTo>
                  <a:cubicBezTo>
                    <a:pt x="1600" y="589"/>
                    <a:pt x="1603" y="584"/>
                    <a:pt x="1609" y="581"/>
                  </a:cubicBezTo>
                  <a:cubicBezTo>
                    <a:pt x="1635" y="572"/>
                    <a:pt x="1646" y="547"/>
                    <a:pt x="1648" y="540"/>
                  </a:cubicBezTo>
                  <a:cubicBezTo>
                    <a:pt x="1649" y="542"/>
                    <a:pt x="1659" y="544"/>
                    <a:pt x="1663" y="544"/>
                  </a:cubicBezTo>
                  <a:cubicBezTo>
                    <a:pt x="1667" y="545"/>
                    <a:pt x="1665" y="550"/>
                    <a:pt x="1668" y="552"/>
                  </a:cubicBezTo>
                  <a:cubicBezTo>
                    <a:pt x="1670" y="555"/>
                    <a:pt x="1672" y="561"/>
                    <a:pt x="1672" y="561"/>
                  </a:cubicBezTo>
                  <a:cubicBezTo>
                    <a:pt x="1691" y="548"/>
                    <a:pt x="1691" y="548"/>
                    <a:pt x="1691" y="548"/>
                  </a:cubicBezTo>
                  <a:cubicBezTo>
                    <a:pt x="1693" y="531"/>
                    <a:pt x="1693" y="531"/>
                    <a:pt x="1693" y="531"/>
                  </a:cubicBezTo>
                  <a:cubicBezTo>
                    <a:pt x="1696" y="524"/>
                    <a:pt x="1696" y="524"/>
                    <a:pt x="1696" y="524"/>
                  </a:cubicBezTo>
                  <a:cubicBezTo>
                    <a:pt x="1696" y="518"/>
                    <a:pt x="1696" y="518"/>
                    <a:pt x="1696" y="518"/>
                  </a:cubicBezTo>
                  <a:cubicBezTo>
                    <a:pt x="1700" y="515"/>
                    <a:pt x="1700" y="515"/>
                    <a:pt x="1700" y="515"/>
                  </a:cubicBezTo>
                  <a:cubicBezTo>
                    <a:pt x="1720" y="515"/>
                    <a:pt x="1720" y="515"/>
                    <a:pt x="1720" y="515"/>
                  </a:cubicBezTo>
                  <a:cubicBezTo>
                    <a:pt x="1724" y="508"/>
                    <a:pt x="1724" y="508"/>
                    <a:pt x="1724" y="508"/>
                  </a:cubicBezTo>
                  <a:cubicBezTo>
                    <a:pt x="1724" y="508"/>
                    <a:pt x="1729" y="505"/>
                    <a:pt x="1735" y="501"/>
                  </a:cubicBezTo>
                  <a:cubicBezTo>
                    <a:pt x="1745" y="504"/>
                    <a:pt x="1754" y="501"/>
                    <a:pt x="1759" y="499"/>
                  </a:cubicBezTo>
                  <a:cubicBezTo>
                    <a:pt x="1774" y="504"/>
                    <a:pt x="1774" y="504"/>
                    <a:pt x="1774" y="504"/>
                  </a:cubicBezTo>
                  <a:cubicBezTo>
                    <a:pt x="1781" y="500"/>
                    <a:pt x="1781" y="500"/>
                    <a:pt x="1781" y="500"/>
                  </a:cubicBezTo>
                  <a:cubicBezTo>
                    <a:pt x="1781" y="500"/>
                    <a:pt x="1786" y="501"/>
                    <a:pt x="1790" y="502"/>
                  </a:cubicBezTo>
                  <a:cubicBezTo>
                    <a:pt x="1795" y="496"/>
                    <a:pt x="1805" y="496"/>
                    <a:pt x="1808" y="497"/>
                  </a:cubicBezTo>
                  <a:cubicBezTo>
                    <a:pt x="1810" y="498"/>
                    <a:pt x="1818" y="485"/>
                    <a:pt x="1821" y="477"/>
                  </a:cubicBezTo>
                  <a:cubicBezTo>
                    <a:pt x="1841" y="468"/>
                    <a:pt x="1849" y="478"/>
                    <a:pt x="1852" y="485"/>
                  </a:cubicBezTo>
                  <a:cubicBezTo>
                    <a:pt x="1846" y="492"/>
                    <a:pt x="1851" y="499"/>
                    <a:pt x="1851" y="499"/>
                  </a:cubicBezTo>
                  <a:cubicBezTo>
                    <a:pt x="1860" y="509"/>
                    <a:pt x="1860" y="509"/>
                    <a:pt x="1860" y="509"/>
                  </a:cubicBezTo>
                  <a:cubicBezTo>
                    <a:pt x="1866" y="508"/>
                    <a:pt x="1866" y="508"/>
                    <a:pt x="1866" y="508"/>
                  </a:cubicBezTo>
                  <a:cubicBezTo>
                    <a:pt x="1867" y="499"/>
                    <a:pt x="1867" y="499"/>
                    <a:pt x="1867" y="499"/>
                  </a:cubicBezTo>
                  <a:cubicBezTo>
                    <a:pt x="1867" y="499"/>
                    <a:pt x="1872" y="494"/>
                    <a:pt x="1877" y="488"/>
                  </a:cubicBezTo>
                  <a:cubicBezTo>
                    <a:pt x="1882" y="469"/>
                    <a:pt x="1895" y="467"/>
                    <a:pt x="1901" y="468"/>
                  </a:cubicBezTo>
                  <a:cubicBezTo>
                    <a:pt x="1899" y="464"/>
                    <a:pt x="1898" y="458"/>
                    <a:pt x="1899" y="449"/>
                  </a:cubicBezTo>
                  <a:close/>
                  <a:moveTo>
                    <a:pt x="1701" y="318"/>
                  </a:moveTo>
                  <a:cubicBezTo>
                    <a:pt x="1696" y="322"/>
                    <a:pt x="1696" y="322"/>
                    <a:pt x="1696" y="322"/>
                  </a:cubicBezTo>
                  <a:cubicBezTo>
                    <a:pt x="1692" y="330"/>
                    <a:pt x="1692" y="330"/>
                    <a:pt x="1692" y="330"/>
                  </a:cubicBezTo>
                  <a:cubicBezTo>
                    <a:pt x="1685" y="328"/>
                    <a:pt x="1685" y="328"/>
                    <a:pt x="1685" y="328"/>
                  </a:cubicBezTo>
                  <a:cubicBezTo>
                    <a:pt x="1685" y="334"/>
                    <a:pt x="1685" y="334"/>
                    <a:pt x="1685" y="334"/>
                  </a:cubicBezTo>
                  <a:cubicBezTo>
                    <a:pt x="1680" y="340"/>
                    <a:pt x="1680" y="340"/>
                    <a:pt x="1680" y="340"/>
                  </a:cubicBezTo>
                  <a:cubicBezTo>
                    <a:pt x="1680" y="340"/>
                    <a:pt x="1679" y="353"/>
                    <a:pt x="1673" y="360"/>
                  </a:cubicBezTo>
                  <a:cubicBezTo>
                    <a:pt x="1677" y="359"/>
                    <a:pt x="1680" y="359"/>
                    <a:pt x="1680" y="359"/>
                  </a:cubicBezTo>
                  <a:cubicBezTo>
                    <a:pt x="1686" y="361"/>
                    <a:pt x="1686" y="361"/>
                    <a:pt x="1686" y="361"/>
                  </a:cubicBezTo>
                  <a:cubicBezTo>
                    <a:pt x="1693" y="361"/>
                    <a:pt x="1693" y="361"/>
                    <a:pt x="1693" y="361"/>
                  </a:cubicBezTo>
                  <a:cubicBezTo>
                    <a:pt x="1699" y="367"/>
                    <a:pt x="1699" y="367"/>
                    <a:pt x="1699" y="367"/>
                  </a:cubicBezTo>
                  <a:cubicBezTo>
                    <a:pt x="1699" y="367"/>
                    <a:pt x="1698" y="372"/>
                    <a:pt x="1695" y="376"/>
                  </a:cubicBezTo>
                  <a:cubicBezTo>
                    <a:pt x="1692" y="381"/>
                    <a:pt x="1689" y="386"/>
                    <a:pt x="1687" y="391"/>
                  </a:cubicBezTo>
                  <a:cubicBezTo>
                    <a:pt x="1685" y="396"/>
                    <a:pt x="1676" y="399"/>
                    <a:pt x="1672" y="397"/>
                  </a:cubicBezTo>
                  <a:cubicBezTo>
                    <a:pt x="1670" y="394"/>
                    <a:pt x="1666" y="386"/>
                    <a:pt x="1666" y="386"/>
                  </a:cubicBezTo>
                  <a:cubicBezTo>
                    <a:pt x="1661" y="386"/>
                    <a:pt x="1661" y="386"/>
                    <a:pt x="1661" y="386"/>
                  </a:cubicBezTo>
                  <a:cubicBezTo>
                    <a:pt x="1658" y="380"/>
                    <a:pt x="1658" y="380"/>
                    <a:pt x="1658" y="380"/>
                  </a:cubicBezTo>
                  <a:cubicBezTo>
                    <a:pt x="1651" y="390"/>
                    <a:pt x="1651" y="390"/>
                    <a:pt x="1651" y="390"/>
                  </a:cubicBezTo>
                  <a:cubicBezTo>
                    <a:pt x="1643" y="394"/>
                    <a:pt x="1643" y="394"/>
                    <a:pt x="1643" y="394"/>
                  </a:cubicBezTo>
                  <a:cubicBezTo>
                    <a:pt x="1643" y="394"/>
                    <a:pt x="1635" y="389"/>
                    <a:pt x="1630" y="390"/>
                  </a:cubicBezTo>
                  <a:cubicBezTo>
                    <a:pt x="1629" y="392"/>
                    <a:pt x="1625" y="395"/>
                    <a:pt x="1625" y="395"/>
                  </a:cubicBezTo>
                  <a:cubicBezTo>
                    <a:pt x="1620" y="391"/>
                    <a:pt x="1620" y="391"/>
                    <a:pt x="1620" y="391"/>
                  </a:cubicBezTo>
                  <a:cubicBezTo>
                    <a:pt x="1607" y="397"/>
                    <a:pt x="1607" y="397"/>
                    <a:pt x="1607" y="397"/>
                  </a:cubicBezTo>
                  <a:cubicBezTo>
                    <a:pt x="1618" y="378"/>
                    <a:pt x="1618" y="378"/>
                    <a:pt x="1618" y="378"/>
                  </a:cubicBezTo>
                  <a:cubicBezTo>
                    <a:pt x="1611" y="368"/>
                    <a:pt x="1611" y="368"/>
                    <a:pt x="1611" y="368"/>
                  </a:cubicBezTo>
                  <a:cubicBezTo>
                    <a:pt x="1615" y="363"/>
                    <a:pt x="1615" y="363"/>
                    <a:pt x="1615" y="363"/>
                  </a:cubicBezTo>
                  <a:cubicBezTo>
                    <a:pt x="1621" y="360"/>
                    <a:pt x="1621" y="360"/>
                    <a:pt x="1621" y="360"/>
                  </a:cubicBezTo>
                  <a:cubicBezTo>
                    <a:pt x="1625" y="356"/>
                    <a:pt x="1625" y="356"/>
                    <a:pt x="1625" y="356"/>
                  </a:cubicBezTo>
                  <a:cubicBezTo>
                    <a:pt x="1636" y="351"/>
                    <a:pt x="1636" y="351"/>
                    <a:pt x="1636" y="351"/>
                  </a:cubicBezTo>
                  <a:cubicBezTo>
                    <a:pt x="1643" y="350"/>
                    <a:pt x="1643" y="350"/>
                    <a:pt x="1643" y="350"/>
                  </a:cubicBezTo>
                  <a:cubicBezTo>
                    <a:pt x="1643" y="350"/>
                    <a:pt x="1649" y="347"/>
                    <a:pt x="1654" y="346"/>
                  </a:cubicBezTo>
                  <a:cubicBezTo>
                    <a:pt x="1659" y="344"/>
                    <a:pt x="1665" y="341"/>
                    <a:pt x="1665" y="341"/>
                  </a:cubicBezTo>
                  <a:cubicBezTo>
                    <a:pt x="1665" y="341"/>
                    <a:pt x="1671" y="336"/>
                    <a:pt x="1671" y="329"/>
                  </a:cubicBezTo>
                  <a:cubicBezTo>
                    <a:pt x="1668" y="330"/>
                    <a:pt x="1659" y="330"/>
                    <a:pt x="1659" y="330"/>
                  </a:cubicBezTo>
                  <a:cubicBezTo>
                    <a:pt x="1664" y="323"/>
                    <a:pt x="1664" y="323"/>
                    <a:pt x="1664" y="323"/>
                  </a:cubicBezTo>
                  <a:cubicBezTo>
                    <a:pt x="1674" y="318"/>
                    <a:pt x="1674" y="318"/>
                    <a:pt x="1674" y="318"/>
                  </a:cubicBezTo>
                  <a:cubicBezTo>
                    <a:pt x="1679" y="317"/>
                    <a:pt x="1679" y="317"/>
                    <a:pt x="1679" y="317"/>
                  </a:cubicBezTo>
                  <a:cubicBezTo>
                    <a:pt x="1682" y="313"/>
                    <a:pt x="1682" y="313"/>
                    <a:pt x="1682" y="313"/>
                  </a:cubicBezTo>
                  <a:cubicBezTo>
                    <a:pt x="1692" y="306"/>
                    <a:pt x="1692" y="306"/>
                    <a:pt x="1692" y="306"/>
                  </a:cubicBezTo>
                  <a:cubicBezTo>
                    <a:pt x="1705" y="307"/>
                    <a:pt x="1705" y="307"/>
                    <a:pt x="1705" y="307"/>
                  </a:cubicBezTo>
                  <a:cubicBezTo>
                    <a:pt x="1705" y="313"/>
                    <a:pt x="1705" y="313"/>
                    <a:pt x="1705" y="313"/>
                  </a:cubicBezTo>
                  <a:lnTo>
                    <a:pt x="1701"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8" name="Freeform 692">
              <a:extLst>
                <a:ext uri="{FF2B5EF4-FFF2-40B4-BE49-F238E27FC236}">
                  <a16:creationId xmlns:a16="http://schemas.microsoft.com/office/drawing/2014/main" xmlns="" id="{152385EB-F9BB-4587-AFB5-46F44EBB0086}"/>
                </a:ext>
              </a:extLst>
            </p:cNvPr>
            <p:cNvSpPr>
              <a:spLocks/>
            </p:cNvSpPr>
            <p:nvPr/>
          </p:nvSpPr>
          <p:spPr bwMode="auto">
            <a:xfrm>
              <a:off x="-138" y="4362"/>
              <a:ext cx="3" cy="3"/>
            </a:xfrm>
            <a:custGeom>
              <a:avLst/>
              <a:gdLst>
                <a:gd name="T0" fmla="*/ 1 w 4"/>
                <a:gd name="T1" fmla="*/ 3 h 3"/>
                <a:gd name="T2" fmla="*/ 4 w 4"/>
                <a:gd name="T3" fmla="*/ 0 h 3"/>
                <a:gd name="T4" fmla="*/ 0 w 4"/>
                <a:gd name="T5" fmla="*/ 1 h 3"/>
                <a:gd name="T6" fmla="*/ 1 w 4"/>
                <a:gd name="T7" fmla="*/ 3 h 3"/>
              </a:gdLst>
              <a:ahLst/>
              <a:cxnLst>
                <a:cxn ang="0">
                  <a:pos x="T0" y="T1"/>
                </a:cxn>
                <a:cxn ang="0">
                  <a:pos x="T2" y="T3"/>
                </a:cxn>
                <a:cxn ang="0">
                  <a:pos x="T4" y="T5"/>
                </a:cxn>
                <a:cxn ang="0">
                  <a:pos x="T6" y="T7"/>
                </a:cxn>
              </a:cxnLst>
              <a:rect l="0" t="0" r="r" b="b"/>
              <a:pathLst>
                <a:path w="4" h="3">
                  <a:moveTo>
                    <a:pt x="1" y="3"/>
                  </a:moveTo>
                  <a:cubicBezTo>
                    <a:pt x="4" y="0"/>
                    <a:pt x="4" y="0"/>
                    <a:pt x="4" y="0"/>
                  </a:cubicBezTo>
                  <a:cubicBezTo>
                    <a:pt x="3" y="0"/>
                    <a:pt x="1" y="0"/>
                    <a:pt x="0" y="1"/>
                  </a:cubicBezTo>
                  <a:cubicBezTo>
                    <a:pt x="1"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9" name="Freeform 693">
              <a:extLst>
                <a:ext uri="{FF2B5EF4-FFF2-40B4-BE49-F238E27FC236}">
                  <a16:creationId xmlns:a16="http://schemas.microsoft.com/office/drawing/2014/main" xmlns="" id="{7787CFA2-B066-44A3-B1CB-F61D4D8DD50C}"/>
                </a:ext>
              </a:extLst>
            </p:cNvPr>
            <p:cNvSpPr>
              <a:spLocks/>
            </p:cNvSpPr>
            <p:nvPr/>
          </p:nvSpPr>
          <p:spPr bwMode="auto">
            <a:xfrm>
              <a:off x="-131" y="4355"/>
              <a:ext cx="2"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0"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720" name="Oval 719">
            <a:extLst>
              <a:ext uri="{FF2B5EF4-FFF2-40B4-BE49-F238E27FC236}">
                <a16:creationId xmlns:a16="http://schemas.microsoft.com/office/drawing/2014/main" xmlns="" id="{FDD55865-D18B-441A-897A-AFB141125472}"/>
              </a:ext>
            </a:extLst>
          </p:cNvPr>
          <p:cNvSpPr/>
          <p:nvPr/>
        </p:nvSpPr>
        <p:spPr>
          <a:xfrm>
            <a:off x="5717590" y="3535916"/>
            <a:ext cx="1163810" cy="1163808"/>
          </a:xfrm>
          <a:prstGeom prst="ellipse">
            <a:avLst/>
          </a:prstGeom>
          <a:solidFill>
            <a:schemeClr val="accent6">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11480"/>
            <a:endParaRPr lang="en-IN" sz="1620" dirty="0">
              <a:solidFill>
                <a:prstClr val="white"/>
              </a:solidFill>
              <a:latin typeface="raleway"/>
            </a:endParaRPr>
          </a:p>
        </p:txBody>
      </p:sp>
      <p:grpSp>
        <p:nvGrpSpPr>
          <p:cNvPr id="1678" name="Group 1677">
            <a:extLst>
              <a:ext uri="{FF2B5EF4-FFF2-40B4-BE49-F238E27FC236}">
                <a16:creationId xmlns:a16="http://schemas.microsoft.com/office/drawing/2014/main" xmlns="" id="{BA64D9EB-70CA-4600-BF44-38C7C001FA0A}"/>
              </a:ext>
            </a:extLst>
          </p:cNvPr>
          <p:cNvGrpSpPr/>
          <p:nvPr/>
        </p:nvGrpSpPr>
        <p:grpSpPr>
          <a:xfrm>
            <a:off x="6039985" y="3770764"/>
            <a:ext cx="519021" cy="694114"/>
            <a:chOff x="12225338" y="-584201"/>
            <a:chExt cx="5133976" cy="6865939"/>
          </a:xfrm>
          <a:solidFill>
            <a:schemeClr val="accent6"/>
          </a:solidFill>
        </p:grpSpPr>
        <p:sp>
          <p:nvSpPr>
            <p:cNvPr id="1673" name="Freeform 697">
              <a:extLst>
                <a:ext uri="{FF2B5EF4-FFF2-40B4-BE49-F238E27FC236}">
                  <a16:creationId xmlns:a16="http://schemas.microsoft.com/office/drawing/2014/main" xmlns="" id="{E2C17D07-6E36-4D30-9DDA-E4B9E5B66398}"/>
                </a:ext>
              </a:extLst>
            </p:cNvPr>
            <p:cNvSpPr>
              <a:spLocks noEditPoints="1"/>
            </p:cNvSpPr>
            <p:nvPr/>
          </p:nvSpPr>
          <p:spPr bwMode="auto">
            <a:xfrm>
              <a:off x="12225338" y="-584201"/>
              <a:ext cx="4899025" cy="4357688"/>
            </a:xfrm>
            <a:custGeom>
              <a:avLst/>
              <a:gdLst>
                <a:gd name="T0" fmla="*/ 280 w 1816"/>
                <a:gd name="T1" fmla="*/ 31 h 1615"/>
                <a:gd name="T2" fmla="*/ 1805 w 1816"/>
                <a:gd name="T3" fmla="*/ 277 h 1615"/>
                <a:gd name="T4" fmla="*/ 1443 w 1816"/>
                <a:gd name="T5" fmla="*/ 191 h 1615"/>
                <a:gd name="T6" fmla="*/ 1381 w 1816"/>
                <a:gd name="T7" fmla="*/ 190 h 1615"/>
                <a:gd name="T8" fmla="*/ 1079 w 1816"/>
                <a:gd name="T9" fmla="*/ 143 h 1615"/>
                <a:gd name="T10" fmla="*/ 993 w 1816"/>
                <a:gd name="T11" fmla="*/ 157 h 1615"/>
                <a:gd name="T12" fmla="*/ 833 w 1816"/>
                <a:gd name="T13" fmla="*/ 135 h 1615"/>
                <a:gd name="T14" fmla="*/ 687 w 1816"/>
                <a:gd name="T15" fmla="*/ 126 h 1615"/>
                <a:gd name="T16" fmla="*/ 574 w 1816"/>
                <a:gd name="T17" fmla="*/ 105 h 1615"/>
                <a:gd name="T18" fmla="*/ 472 w 1816"/>
                <a:gd name="T19" fmla="*/ 60 h 1615"/>
                <a:gd name="T20" fmla="*/ 315 w 1816"/>
                <a:gd name="T21" fmla="*/ 84 h 1615"/>
                <a:gd name="T22" fmla="*/ 242 w 1816"/>
                <a:gd name="T23" fmla="*/ 115 h 1615"/>
                <a:gd name="T24" fmla="*/ 158 w 1816"/>
                <a:gd name="T25" fmla="*/ 150 h 1615"/>
                <a:gd name="T26" fmla="*/ 128 w 1816"/>
                <a:gd name="T27" fmla="*/ 153 h 1615"/>
                <a:gd name="T28" fmla="*/ 165 w 1816"/>
                <a:gd name="T29" fmla="*/ 246 h 1615"/>
                <a:gd name="T30" fmla="*/ 114 w 1816"/>
                <a:gd name="T31" fmla="*/ 155 h 1615"/>
                <a:gd name="T32" fmla="*/ 67 w 1816"/>
                <a:gd name="T33" fmla="*/ 194 h 1615"/>
                <a:gd name="T34" fmla="*/ 37 w 1816"/>
                <a:gd name="T35" fmla="*/ 402 h 1615"/>
                <a:gd name="T36" fmla="*/ 96 w 1816"/>
                <a:gd name="T37" fmla="*/ 560 h 1615"/>
                <a:gd name="T38" fmla="*/ 139 w 1816"/>
                <a:gd name="T39" fmla="*/ 671 h 1615"/>
                <a:gd name="T40" fmla="*/ 285 w 1816"/>
                <a:gd name="T41" fmla="*/ 1036 h 1615"/>
                <a:gd name="T42" fmla="*/ 379 w 1816"/>
                <a:gd name="T43" fmla="*/ 1147 h 1615"/>
                <a:gd name="T44" fmla="*/ 452 w 1816"/>
                <a:gd name="T45" fmla="*/ 1248 h 1615"/>
                <a:gd name="T46" fmla="*/ 577 w 1816"/>
                <a:gd name="T47" fmla="*/ 1424 h 1615"/>
                <a:gd name="T48" fmla="*/ 644 w 1816"/>
                <a:gd name="T49" fmla="*/ 1244 h 1615"/>
                <a:gd name="T50" fmla="*/ 785 w 1816"/>
                <a:gd name="T51" fmla="*/ 1168 h 1615"/>
                <a:gd name="T52" fmla="*/ 872 w 1816"/>
                <a:gd name="T53" fmla="*/ 1283 h 1615"/>
                <a:gd name="T54" fmla="*/ 924 w 1816"/>
                <a:gd name="T55" fmla="*/ 1380 h 1615"/>
                <a:gd name="T56" fmla="*/ 957 w 1816"/>
                <a:gd name="T57" fmla="*/ 1489 h 1615"/>
                <a:gd name="T58" fmla="*/ 1037 w 1816"/>
                <a:gd name="T59" fmla="*/ 1603 h 1615"/>
                <a:gd name="T60" fmla="*/ 982 w 1816"/>
                <a:gd name="T61" fmla="*/ 1475 h 1615"/>
                <a:gd name="T62" fmla="*/ 973 w 1816"/>
                <a:gd name="T63" fmla="*/ 1356 h 1615"/>
                <a:gd name="T64" fmla="*/ 1049 w 1816"/>
                <a:gd name="T65" fmla="*/ 1438 h 1615"/>
                <a:gd name="T66" fmla="*/ 1122 w 1816"/>
                <a:gd name="T67" fmla="*/ 1322 h 1615"/>
                <a:gd name="T68" fmla="*/ 1071 w 1816"/>
                <a:gd name="T69" fmla="*/ 1179 h 1615"/>
                <a:gd name="T70" fmla="*/ 1166 w 1816"/>
                <a:gd name="T71" fmla="*/ 1166 h 1615"/>
                <a:gd name="T72" fmla="*/ 1212 w 1816"/>
                <a:gd name="T73" fmla="*/ 1141 h 1615"/>
                <a:gd name="T74" fmla="*/ 1272 w 1816"/>
                <a:gd name="T75" fmla="*/ 1077 h 1615"/>
                <a:gd name="T76" fmla="*/ 1281 w 1816"/>
                <a:gd name="T77" fmla="*/ 983 h 1615"/>
                <a:gd name="T78" fmla="*/ 1221 w 1816"/>
                <a:gd name="T79" fmla="*/ 892 h 1615"/>
                <a:gd name="T80" fmla="*/ 1170 w 1816"/>
                <a:gd name="T81" fmla="*/ 815 h 1615"/>
                <a:gd name="T82" fmla="*/ 1263 w 1816"/>
                <a:gd name="T83" fmla="*/ 786 h 1615"/>
                <a:gd name="T84" fmla="*/ 1354 w 1816"/>
                <a:gd name="T85" fmla="*/ 894 h 1615"/>
                <a:gd name="T86" fmla="*/ 1334 w 1816"/>
                <a:gd name="T87" fmla="*/ 731 h 1615"/>
                <a:gd name="T88" fmla="*/ 1406 w 1816"/>
                <a:gd name="T89" fmla="*/ 581 h 1615"/>
                <a:gd name="T90" fmla="*/ 1481 w 1816"/>
                <a:gd name="T91" fmla="*/ 657 h 1615"/>
                <a:gd name="T92" fmla="*/ 1434 w 1816"/>
                <a:gd name="T93" fmla="*/ 549 h 1615"/>
                <a:gd name="T94" fmla="*/ 1302 w 1816"/>
                <a:gd name="T95" fmla="*/ 482 h 1615"/>
                <a:gd name="T96" fmla="*/ 1279 w 1816"/>
                <a:gd name="T97" fmla="*/ 490 h 1615"/>
                <a:gd name="T98" fmla="*/ 1322 w 1816"/>
                <a:gd name="T99" fmla="*/ 384 h 1615"/>
                <a:gd name="T100" fmla="*/ 1438 w 1816"/>
                <a:gd name="T101" fmla="*/ 371 h 1615"/>
                <a:gd name="T102" fmla="*/ 1517 w 1816"/>
                <a:gd name="T103" fmla="*/ 325 h 1615"/>
                <a:gd name="T104" fmla="*/ 1525 w 1816"/>
                <a:gd name="T105" fmla="*/ 433 h 1615"/>
                <a:gd name="T106" fmla="*/ 1657 w 1816"/>
                <a:gd name="T107" fmla="*/ 479 h 1615"/>
                <a:gd name="T108" fmla="*/ 1582 w 1816"/>
                <a:gd name="T109" fmla="*/ 372 h 1615"/>
                <a:gd name="T110" fmla="*/ 1697 w 1816"/>
                <a:gd name="T111" fmla="*/ 330 h 1615"/>
                <a:gd name="T112" fmla="*/ 1762 w 1816"/>
                <a:gd name="T113" fmla="*/ 280 h 1615"/>
                <a:gd name="T114" fmla="*/ 213 w 1816"/>
                <a:gd name="T115" fmla="*/ 211 h 1615"/>
                <a:gd name="T116" fmla="*/ 409 w 1816"/>
                <a:gd name="T117" fmla="*/ 640 h 1615"/>
                <a:gd name="T118" fmla="*/ 674 w 1816"/>
                <a:gd name="T119" fmla="*/ 1208 h 1615"/>
                <a:gd name="T120" fmla="*/ 834 w 1816"/>
                <a:gd name="T121" fmla="*/ 456 h 1615"/>
                <a:gd name="T122" fmla="*/ 1674 w 1816"/>
                <a:gd name="T123" fmla="*/ 282 h 1615"/>
                <a:gd name="T124" fmla="*/ 980 w 1816"/>
                <a:gd name="T125" fmla="*/ 117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6" h="1615">
                  <a:moveTo>
                    <a:pt x="253" y="4"/>
                  </a:moveTo>
                  <a:cubicBezTo>
                    <a:pt x="249" y="5"/>
                    <a:pt x="246" y="5"/>
                    <a:pt x="242" y="6"/>
                  </a:cubicBezTo>
                  <a:cubicBezTo>
                    <a:pt x="241" y="7"/>
                    <a:pt x="239" y="7"/>
                    <a:pt x="238" y="8"/>
                  </a:cubicBezTo>
                  <a:cubicBezTo>
                    <a:pt x="236" y="10"/>
                    <a:pt x="244" y="12"/>
                    <a:pt x="244" y="13"/>
                  </a:cubicBezTo>
                  <a:cubicBezTo>
                    <a:pt x="243" y="13"/>
                    <a:pt x="241" y="13"/>
                    <a:pt x="240" y="13"/>
                  </a:cubicBezTo>
                  <a:cubicBezTo>
                    <a:pt x="238" y="13"/>
                    <a:pt x="236" y="13"/>
                    <a:pt x="235" y="14"/>
                  </a:cubicBezTo>
                  <a:cubicBezTo>
                    <a:pt x="232" y="16"/>
                    <a:pt x="233" y="19"/>
                    <a:pt x="235" y="21"/>
                  </a:cubicBezTo>
                  <a:cubicBezTo>
                    <a:pt x="237" y="25"/>
                    <a:pt x="241" y="29"/>
                    <a:pt x="245" y="30"/>
                  </a:cubicBezTo>
                  <a:cubicBezTo>
                    <a:pt x="246" y="30"/>
                    <a:pt x="247" y="30"/>
                    <a:pt x="248" y="29"/>
                  </a:cubicBezTo>
                  <a:cubicBezTo>
                    <a:pt x="249" y="29"/>
                    <a:pt x="251" y="25"/>
                    <a:pt x="251" y="25"/>
                  </a:cubicBezTo>
                  <a:cubicBezTo>
                    <a:pt x="251" y="26"/>
                    <a:pt x="251" y="27"/>
                    <a:pt x="251" y="28"/>
                  </a:cubicBezTo>
                  <a:cubicBezTo>
                    <a:pt x="252" y="29"/>
                    <a:pt x="253" y="30"/>
                    <a:pt x="254" y="30"/>
                  </a:cubicBezTo>
                  <a:cubicBezTo>
                    <a:pt x="256" y="31"/>
                    <a:pt x="259" y="29"/>
                    <a:pt x="259" y="27"/>
                  </a:cubicBezTo>
                  <a:cubicBezTo>
                    <a:pt x="259" y="24"/>
                    <a:pt x="260" y="26"/>
                    <a:pt x="261" y="27"/>
                  </a:cubicBezTo>
                  <a:cubicBezTo>
                    <a:pt x="262" y="29"/>
                    <a:pt x="265" y="30"/>
                    <a:pt x="267" y="29"/>
                  </a:cubicBezTo>
                  <a:cubicBezTo>
                    <a:pt x="270" y="28"/>
                    <a:pt x="276" y="30"/>
                    <a:pt x="280" y="31"/>
                  </a:cubicBezTo>
                  <a:cubicBezTo>
                    <a:pt x="283" y="32"/>
                    <a:pt x="286" y="33"/>
                    <a:pt x="289" y="33"/>
                  </a:cubicBezTo>
                  <a:cubicBezTo>
                    <a:pt x="306" y="37"/>
                    <a:pt x="323" y="39"/>
                    <a:pt x="339" y="40"/>
                  </a:cubicBezTo>
                  <a:cubicBezTo>
                    <a:pt x="344" y="40"/>
                    <a:pt x="348" y="40"/>
                    <a:pt x="352" y="39"/>
                  </a:cubicBezTo>
                  <a:cubicBezTo>
                    <a:pt x="354" y="38"/>
                    <a:pt x="356" y="35"/>
                    <a:pt x="353" y="34"/>
                  </a:cubicBezTo>
                  <a:cubicBezTo>
                    <a:pt x="349" y="32"/>
                    <a:pt x="346" y="32"/>
                    <a:pt x="346" y="27"/>
                  </a:cubicBezTo>
                  <a:cubicBezTo>
                    <a:pt x="345" y="25"/>
                    <a:pt x="344" y="23"/>
                    <a:pt x="343" y="23"/>
                  </a:cubicBezTo>
                  <a:cubicBezTo>
                    <a:pt x="336" y="19"/>
                    <a:pt x="326" y="19"/>
                    <a:pt x="318" y="19"/>
                  </a:cubicBezTo>
                  <a:cubicBezTo>
                    <a:pt x="314" y="18"/>
                    <a:pt x="309" y="18"/>
                    <a:pt x="305" y="17"/>
                  </a:cubicBezTo>
                  <a:cubicBezTo>
                    <a:pt x="303" y="17"/>
                    <a:pt x="300" y="17"/>
                    <a:pt x="299" y="15"/>
                  </a:cubicBezTo>
                  <a:cubicBezTo>
                    <a:pt x="297" y="13"/>
                    <a:pt x="302" y="11"/>
                    <a:pt x="299" y="10"/>
                  </a:cubicBezTo>
                  <a:cubicBezTo>
                    <a:pt x="297" y="8"/>
                    <a:pt x="294" y="8"/>
                    <a:pt x="292" y="7"/>
                  </a:cubicBezTo>
                  <a:cubicBezTo>
                    <a:pt x="287" y="6"/>
                    <a:pt x="283" y="5"/>
                    <a:pt x="278" y="4"/>
                  </a:cubicBezTo>
                  <a:cubicBezTo>
                    <a:pt x="270" y="2"/>
                    <a:pt x="260" y="0"/>
                    <a:pt x="253" y="4"/>
                  </a:cubicBezTo>
                  <a:close/>
                  <a:moveTo>
                    <a:pt x="1811" y="283"/>
                  </a:moveTo>
                  <a:cubicBezTo>
                    <a:pt x="1810" y="282"/>
                    <a:pt x="1807" y="282"/>
                    <a:pt x="1807" y="280"/>
                  </a:cubicBezTo>
                  <a:cubicBezTo>
                    <a:pt x="1807" y="278"/>
                    <a:pt x="1807" y="277"/>
                    <a:pt x="1805" y="277"/>
                  </a:cubicBezTo>
                  <a:cubicBezTo>
                    <a:pt x="1802" y="276"/>
                    <a:pt x="1797" y="272"/>
                    <a:pt x="1795" y="269"/>
                  </a:cubicBezTo>
                  <a:cubicBezTo>
                    <a:pt x="1794" y="267"/>
                    <a:pt x="1802" y="266"/>
                    <a:pt x="1803" y="266"/>
                  </a:cubicBezTo>
                  <a:cubicBezTo>
                    <a:pt x="1804" y="266"/>
                    <a:pt x="1807" y="265"/>
                    <a:pt x="1807" y="263"/>
                  </a:cubicBezTo>
                  <a:cubicBezTo>
                    <a:pt x="1808" y="260"/>
                    <a:pt x="1807" y="260"/>
                    <a:pt x="1805" y="261"/>
                  </a:cubicBezTo>
                  <a:cubicBezTo>
                    <a:pt x="1803" y="261"/>
                    <a:pt x="1801" y="261"/>
                    <a:pt x="1802" y="259"/>
                  </a:cubicBezTo>
                  <a:cubicBezTo>
                    <a:pt x="1802" y="258"/>
                    <a:pt x="1801" y="256"/>
                    <a:pt x="1800" y="255"/>
                  </a:cubicBezTo>
                  <a:cubicBezTo>
                    <a:pt x="1798" y="253"/>
                    <a:pt x="1795" y="251"/>
                    <a:pt x="1791" y="250"/>
                  </a:cubicBezTo>
                  <a:cubicBezTo>
                    <a:pt x="1785" y="247"/>
                    <a:pt x="1778" y="245"/>
                    <a:pt x="1770" y="243"/>
                  </a:cubicBezTo>
                  <a:cubicBezTo>
                    <a:pt x="1755" y="239"/>
                    <a:pt x="1739" y="236"/>
                    <a:pt x="1723" y="235"/>
                  </a:cubicBezTo>
                  <a:cubicBezTo>
                    <a:pt x="1714" y="235"/>
                    <a:pt x="1706" y="233"/>
                    <a:pt x="1697" y="229"/>
                  </a:cubicBezTo>
                  <a:cubicBezTo>
                    <a:pt x="1695" y="228"/>
                    <a:pt x="1692" y="227"/>
                    <a:pt x="1689" y="226"/>
                  </a:cubicBezTo>
                  <a:cubicBezTo>
                    <a:pt x="1662" y="218"/>
                    <a:pt x="1635" y="211"/>
                    <a:pt x="1609" y="205"/>
                  </a:cubicBezTo>
                  <a:cubicBezTo>
                    <a:pt x="1581" y="198"/>
                    <a:pt x="1554" y="191"/>
                    <a:pt x="1526" y="188"/>
                  </a:cubicBezTo>
                  <a:cubicBezTo>
                    <a:pt x="1497" y="184"/>
                    <a:pt x="1469" y="185"/>
                    <a:pt x="1440" y="181"/>
                  </a:cubicBezTo>
                  <a:cubicBezTo>
                    <a:pt x="1439" y="181"/>
                    <a:pt x="1433" y="179"/>
                    <a:pt x="1431" y="180"/>
                  </a:cubicBezTo>
                  <a:cubicBezTo>
                    <a:pt x="1430" y="180"/>
                    <a:pt x="1442" y="190"/>
                    <a:pt x="1443" y="191"/>
                  </a:cubicBezTo>
                  <a:cubicBezTo>
                    <a:pt x="1445" y="192"/>
                    <a:pt x="1447" y="192"/>
                    <a:pt x="1449" y="193"/>
                  </a:cubicBezTo>
                  <a:cubicBezTo>
                    <a:pt x="1452" y="194"/>
                    <a:pt x="1454" y="196"/>
                    <a:pt x="1457" y="197"/>
                  </a:cubicBezTo>
                  <a:cubicBezTo>
                    <a:pt x="1460" y="199"/>
                    <a:pt x="1462" y="201"/>
                    <a:pt x="1465" y="202"/>
                  </a:cubicBezTo>
                  <a:cubicBezTo>
                    <a:pt x="1460" y="203"/>
                    <a:pt x="1454" y="205"/>
                    <a:pt x="1449" y="202"/>
                  </a:cubicBezTo>
                  <a:cubicBezTo>
                    <a:pt x="1441" y="197"/>
                    <a:pt x="1432" y="198"/>
                    <a:pt x="1424" y="195"/>
                  </a:cubicBezTo>
                  <a:cubicBezTo>
                    <a:pt x="1423" y="195"/>
                    <a:pt x="1422" y="194"/>
                    <a:pt x="1422" y="193"/>
                  </a:cubicBezTo>
                  <a:cubicBezTo>
                    <a:pt x="1422" y="192"/>
                    <a:pt x="1426" y="193"/>
                    <a:pt x="1427" y="193"/>
                  </a:cubicBezTo>
                  <a:cubicBezTo>
                    <a:pt x="1429" y="194"/>
                    <a:pt x="1431" y="193"/>
                    <a:pt x="1430" y="191"/>
                  </a:cubicBezTo>
                  <a:cubicBezTo>
                    <a:pt x="1430" y="189"/>
                    <a:pt x="1428" y="189"/>
                    <a:pt x="1426" y="189"/>
                  </a:cubicBezTo>
                  <a:cubicBezTo>
                    <a:pt x="1421" y="189"/>
                    <a:pt x="1415" y="189"/>
                    <a:pt x="1410" y="188"/>
                  </a:cubicBezTo>
                  <a:cubicBezTo>
                    <a:pt x="1427" y="185"/>
                    <a:pt x="1427" y="185"/>
                    <a:pt x="1427" y="185"/>
                  </a:cubicBezTo>
                  <a:cubicBezTo>
                    <a:pt x="1420" y="184"/>
                    <a:pt x="1414" y="184"/>
                    <a:pt x="1408" y="183"/>
                  </a:cubicBezTo>
                  <a:cubicBezTo>
                    <a:pt x="1406" y="183"/>
                    <a:pt x="1404" y="183"/>
                    <a:pt x="1403" y="184"/>
                  </a:cubicBezTo>
                  <a:cubicBezTo>
                    <a:pt x="1402" y="186"/>
                    <a:pt x="1403" y="187"/>
                    <a:pt x="1402" y="189"/>
                  </a:cubicBezTo>
                  <a:cubicBezTo>
                    <a:pt x="1399" y="191"/>
                    <a:pt x="1394" y="190"/>
                    <a:pt x="1392" y="190"/>
                  </a:cubicBezTo>
                  <a:cubicBezTo>
                    <a:pt x="1388" y="190"/>
                    <a:pt x="1385" y="190"/>
                    <a:pt x="1381" y="190"/>
                  </a:cubicBezTo>
                  <a:cubicBezTo>
                    <a:pt x="1373" y="190"/>
                    <a:pt x="1364" y="189"/>
                    <a:pt x="1356" y="189"/>
                  </a:cubicBezTo>
                  <a:cubicBezTo>
                    <a:pt x="1345" y="189"/>
                    <a:pt x="1333" y="189"/>
                    <a:pt x="1322" y="190"/>
                  </a:cubicBezTo>
                  <a:cubicBezTo>
                    <a:pt x="1314" y="190"/>
                    <a:pt x="1307" y="189"/>
                    <a:pt x="1300" y="186"/>
                  </a:cubicBezTo>
                  <a:cubicBezTo>
                    <a:pt x="1298" y="186"/>
                    <a:pt x="1295" y="185"/>
                    <a:pt x="1295" y="183"/>
                  </a:cubicBezTo>
                  <a:cubicBezTo>
                    <a:pt x="1294" y="181"/>
                    <a:pt x="1293" y="180"/>
                    <a:pt x="1292" y="178"/>
                  </a:cubicBezTo>
                  <a:cubicBezTo>
                    <a:pt x="1285" y="173"/>
                    <a:pt x="1275" y="171"/>
                    <a:pt x="1267" y="169"/>
                  </a:cubicBezTo>
                  <a:cubicBezTo>
                    <a:pt x="1261" y="167"/>
                    <a:pt x="1254" y="166"/>
                    <a:pt x="1248" y="166"/>
                  </a:cubicBezTo>
                  <a:cubicBezTo>
                    <a:pt x="1229" y="164"/>
                    <a:pt x="1209" y="166"/>
                    <a:pt x="1190" y="166"/>
                  </a:cubicBezTo>
                  <a:cubicBezTo>
                    <a:pt x="1184" y="166"/>
                    <a:pt x="1177" y="167"/>
                    <a:pt x="1171" y="166"/>
                  </a:cubicBezTo>
                  <a:cubicBezTo>
                    <a:pt x="1166" y="165"/>
                    <a:pt x="1161" y="163"/>
                    <a:pt x="1157" y="161"/>
                  </a:cubicBezTo>
                  <a:cubicBezTo>
                    <a:pt x="1147" y="159"/>
                    <a:pt x="1137" y="158"/>
                    <a:pt x="1127" y="156"/>
                  </a:cubicBezTo>
                  <a:cubicBezTo>
                    <a:pt x="1126" y="156"/>
                    <a:pt x="1123" y="155"/>
                    <a:pt x="1122" y="154"/>
                  </a:cubicBezTo>
                  <a:cubicBezTo>
                    <a:pt x="1121" y="153"/>
                    <a:pt x="1122" y="152"/>
                    <a:pt x="1122" y="151"/>
                  </a:cubicBezTo>
                  <a:cubicBezTo>
                    <a:pt x="1121" y="148"/>
                    <a:pt x="1116" y="147"/>
                    <a:pt x="1114" y="147"/>
                  </a:cubicBezTo>
                  <a:cubicBezTo>
                    <a:pt x="1108" y="145"/>
                    <a:pt x="1102" y="144"/>
                    <a:pt x="1097" y="144"/>
                  </a:cubicBezTo>
                  <a:cubicBezTo>
                    <a:pt x="1091" y="143"/>
                    <a:pt x="1085" y="143"/>
                    <a:pt x="1079" y="143"/>
                  </a:cubicBezTo>
                  <a:cubicBezTo>
                    <a:pt x="1077" y="143"/>
                    <a:pt x="1075" y="144"/>
                    <a:pt x="1073" y="144"/>
                  </a:cubicBezTo>
                  <a:cubicBezTo>
                    <a:pt x="1072" y="144"/>
                    <a:pt x="1068" y="147"/>
                    <a:pt x="1068" y="147"/>
                  </a:cubicBezTo>
                  <a:cubicBezTo>
                    <a:pt x="1067" y="146"/>
                    <a:pt x="1069" y="145"/>
                    <a:pt x="1068" y="143"/>
                  </a:cubicBezTo>
                  <a:cubicBezTo>
                    <a:pt x="1066" y="142"/>
                    <a:pt x="1062" y="141"/>
                    <a:pt x="1060" y="141"/>
                  </a:cubicBezTo>
                  <a:cubicBezTo>
                    <a:pt x="1043" y="138"/>
                    <a:pt x="1025" y="137"/>
                    <a:pt x="1007" y="135"/>
                  </a:cubicBezTo>
                  <a:cubicBezTo>
                    <a:pt x="1000" y="135"/>
                    <a:pt x="992" y="134"/>
                    <a:pt x="985" y="134"/>
                  </a:cubicBezTo>
                  <a:cubicBezTo>
                    <a:pt x="982" y="133"/>
                    <a:pt x="979" y="133"/>
                    <a:pt x="976" y="133"/>
                  </a:cubicBezTo>
                  <a:cubicBezTo>
                    <a:pt x="975" y="134"/>
                    <a:pt x="977" y="135"/>
                    <a:pt x="978" y="135"/>
                  </a:cubicBezTo>
                  <a:cubicBezTo>
                    <a:pt x="980" y="137"/>
                    <a:pt x="983" y="138"/>
                    <a:pt x="986" y="140"/>
                  </a:cubicBezTo>
                  <a:cubicBezTo>
                    <a:pt x="983" y="140"/>
                    <a:pt x="980" y="140"/>
                    <a:pt x="977" y="140"/>
                  </a:cubicBezTo>
                  <a:cubicBezTo>
                    <a:pt x="975" y="140"/>
                    <a:pt x="971" y="140"/>
                    <a:pt x="970" y="141"/>
                  </a:cubicBezTo>
                  <a:cubicBezTo>
                    <a:pt x="968" y="143"/>
                    <a:pt x="970" y="145"/>
                    <a:pt x="971" y="146"/>
                  </a:cubicBezTo>
                  <a:cubicBezTo>
                    <a:pt x="974" y="148"/>
                    <a:pt x="978" y="146"/>
                    <a:pt x="981" y="148"/>
                  </a:cubicBezTo>
                  <a:cubicBezTo>
                    <a:pt x="982" y="149"/>
                    <a:pt x="981" y="149"/>
                    <a:pt x="981" y="150"/>
                  </a:cubicBezTo>
                  <a:cubicBezTo>
                    <a:pt x="981" y="151"/>
                    <a:pt x="983" y="152"/>
                    <a:pt x="983" y="152"/>
                  </a:cubicBezTo>
                  <a:cubicBezTo>
                    <a:pt x="986" y="154"/>
                    <a:pt x="990" y="156"/>
                    <a:pt x="993" y="157"/>
                  </a:cubicBezTo>
                  <a:cubicBezTo>
                    <a:pt x="987" y="156"/>
                    <a:pt x="981" y="155"/>
                    <a:pt x="975" y="154"/>
                  </a:cubicBezTo>
                  <a:cubicBezTo>
                    <a:pt x="965" y="154"/>
                    <a:pt x="955" y="154"/>
                    <a:pt x="946" y="155"/>
                  </a:cubicBezTo>
                  <a:cubicBezTo>
                    <a:pt x="937" y="156"/>
                    <a:pt x="929" y="159"/>
                    <a:pt x="920" y="157"/>
                  </a:cubicBezTo>
                  <a:cubicBezTo>
                    <a:pt x="915" y="157"/>
                    <a:pt x="910" y="155"/>
                    <a:pt x="905" y="155"/>
                  </a:cubicBezTo>
                  <a:cubicBezTo>
                    <a:pt x="903" y="154"/>
                    <a:pt x="901" y="154"/>
                    <a:pt x="900" y="154"/>
                  </a:cubicBezTo>
                  <a:cubicBezTo>
                    <a:pt x="899" y="154"/>
                    <a:pt x="898" y="154"/>
                    <a:pt x="897" y="153"/>
                  </a:cubicBezTo>
                  <a:cubicBezTo>
                    <a:pt x="896" y="152"/>
                    <a:pt x="898" y="151"/>
                    <a:pt x="897" y="151"/>
                  </a:cubicBezTo>
                  <a:cubicBezTo>
                    <a:pt x="895" y="149"/>
                    <a:pt x="893" y="151"/>
                    <a:pt x="893" y="153"/>
                  </a:cubicBezTo>
                  <a:cubicBezTo>
                    <a:pt x="894" y="155"/>
                    <a:pt x="895" y="158"/>
                    <a:pt x="895" y="160"/>
                  </a:cubicBezTo>
                  <a:cubicBezTo>
                    <a:pt x="896" y="162"/>
                    <a:pt x="898" y="165"/>
                    <a:pt x="897" y="168"/>
                  </a:cubicBezTo>
                  <a:cubicBezTo>
                    <a:pt x="896" y="171"/>
                    <a:pt x="885" y="167"/>
                    <a:pt x="883" y="166"/>
                  </a:cubicBezTo>
                  <a:cubicBezTo>
                    <a:pt x="874" y="163"/>
                    <a:pt x="865" y="159"/>
                    <a:pt x="857" y="153"/>
                  </a:cubicBezTo>
                  <a:cubicBezTo>
                    <a:pt x="853" y="151"/>
                    <a:pt x="850" y="148"/>
                    <a:pt x="847" y="145"/>
                  </a:cubicBezTo>
                  <a:cubicBezTo>
                    <a:pt x="845" y="144"/>
                    <a:pt x="843" y="142"/>
                    <a:pt x="841" y="141"/>
                  </a:cubicBezTo>
                  <a:cubicBezTo>
                    <a:pt x="839" y="140"/>
                    <a:pt x="837" y="140"/>
                    <a:pt x="836" y="139"/>
                  </a:cubicBezTo>
                  <a:cubicBezTo>
                    <a:pt x="834" y="138"/>
                    <a:pt x="835" y="136"/>
                    <a:pt x="833" y="135"/>
                  </a:cubicBezTo>
                  <a:cubicBezTo>
                    <a:pt x="832" y="133"/>
                    <a:pt x="830" y="132"/>
                    <a:pt x="828" y="131"/>
                  </a:cubicBezTo>
                  <a:cubicBezTo>
                    <a:pt x="822" y="128"/>
                    <a:pt x="816" y="126"/>
                    <a:pt x="810" y="125"/>
                  </a:cubicBezTo>
                  <a:cubicBezTo>
                    <a:pt x="804" y="123"/>
                    <a:pt x="798" y="122"/>
                    <a:pt x="792" y="122"/>
                  </a:cubicBezTo>
                  <a:cubicBezTo>
                    <a:pt x="791" y="122"/>
                    <a:pt x="789" y="122"/>
                    <a:pt x="788" y="123"/>
                  </a:cubicBezTo>
                  <a:cubicBezTo>
                    <a:pt x="784" y="126"/>
                    <a:pt x="782" y="123"/>
                    <a:pt x="778" y="122"/>
                  </a:cubicBezTo>
                  <a:cubicBezTo>
                    <a:pt x="774" y="121"/>
                    <a:pt x="769" y="121"/>
                    <a:pt x="765" y="120"/>
                  </a:cubicBezTo>
                  <a:cubicBezTo>
                    <a:pt x="760" y="119"/>
                    <a:pt x="755" y="117"/>
                    <a:pt x="750" y="117"/>
                  </a:cubicBezTo>
                  <a:cubicBezTo>
                    <a:pt x="748" y="117"/>
                    <a:pt x="747" y="117"/>
                    <a:pt x="746" y="117"/>
                  </a:cubicBezTo>
                  <a:cubicBezTo>
                    <a:pt x="745" y="118"/>
                    <a:pt x="745" y="120"/>
                    <a:pt x="743" y="120"/>
                  </a:cubicBezTo>
                  <a:cubicBezTo>
                    <a:pt x="742" y="119"/>
                    <a:pt x="739" y="118"/>
                    <a:pt x="740" y="121"/>
                  </a:cubicBezTo>
                  <a:cubicBezTo>
                    <a:pt x="741" y="124"/>
                    <a:pt x="744" y="125"/>
                    <a:pt x="746" y="127"/>
                  </a:cubicBezTo>
                  <a:cubicBezTo>
                    <a:pt x="747" y="127"/>
                    <a:pt x="752" y="130"/>
                    <a:pt x="749" y="131"/>
                  </a:cubicBezTo>
                  <a:cubicBezTo>
                    <a:pt x="746" y="131"/>
                    <a:pt x="743" y="131"/>
                    <a:pt x="740" y="131"/>
                  </a:cubicBezTo>
                  <a:cubicBezTo>
                    <a:pt x="730" y="131"/>
                    <a:pt x="719" y="130"/>
                    <a:pt x="708" y="130"/>
                  </a:cubicBezTo>
                  <a:cubicBezTo>
                    <a:pt x="703" y="129"/>
                    <a:pt x="697" y="129"/>
                    <a:pt x="692" y="129"/>
                  </a:cubicBezTo>
                  <a:cubicBezTo>
                    <a:pt x="690" y="128"/>
                    <a:pt x="682" y="129"/>
                    <a:pt x="687" y="126"/>
                  </a:cubicBezTo>
                  <a:cubicBezTo>
                    <a:pt x="693" y="122"/>
                    <a:pt x="683" y="121"/>
                    <a:pt x="681" y="121"/>
                  </a:cubicBezTo>
                  <a:cubicBezTo>
                    <a:pt x="669" y="120"/>
                    <a:pt x="656" y="120"/>
                    <a:pt x="643" y="120"/>
                  </a:cubicBezTo>
                  <a:cubicBezTo>
                    <a:pt x="638" y="120"/>
                    <a:pt x="633" y="120"/>
                    <a:pt x="627" y="121"/>
                  </a:cubicBezTo>
                  <a:cubicBezTo>
                    <a:pt x="624" y="121"/>
                    <a:pt x="621" y="122"/>
                    <a:pt x="619" y="121"/>
                  </a:cubicBezTo>
                  <a:cubicBezTo>
                    <a:pt x="613" y="120"/>
                    <a:pt x="606" y="116"/>
                    <a:pt x="603" y="111"/>
                  </a:cubicBezTo>
                  <a:cubicBezTo>
                    <a:pt x="602" y="109"/>
                    <a:pt x="602" y="108"/>
                    <a:pt x="600" y="107"/>
                  </a:cubicBezTo>
                  <a:cubicBezTo>
                    <a:pt x="595" y="105"/>
                    <a:pt x="590" y="106"/>
                    <a:pt x="585" y="106"/>
                  </a:cubicBezTo>
                  <a:cubicBezTo>
                    <a:pt x="584" y="106"/>
                    <a:pt x="581" y="107"/>
                    <a:pt x="580" y="108"/>
                  </a:cubicBezTo>
                  <a:cubicBezTo>
                    <a:pt x="578" y="110"/>
                    <a:pt x="579" y="113"/>
                    <a:pt x="577" y="114"/>
                  </a:cubicBezTo>
                  <a:cubicBezTo>
                    <a:pt x="574" y="115"/>
                    <a:pt x="570" y="113"/>
                    <a:pt x="566" y="114"/>
                  </a:cubicBezTo>
                  <a:cubicBezTo>
                    <a:pt x="563" y="114"/>
                    <a:pt x="561" y="116"/>
                    <a:pt x="564" y="119"/>
                  </a:cubicBezTo>
                  <a:cubicBezTo>
                    <a:pt x="568" y="125"/>
                    <a:pt x="554" y="126"/>
                    <a:pt x="551" y="127"/>
                  </a:cubicBezTo>
                  <a:cubicBezTo>
                    <a:pt x="550" y="127"/>
                    <a:pt x="534" y="129"/>
                    <a:pt x="536" y="125"/>
                  </a:cubicBezTo>
                  <a:cubicBezTo>
                    <a:pt x="537" y="122"/>
                    <a:pt x="544" y="123"/>
                    <a:pt x="547" y="122"/>
                  </a:cubicBezTo>
                  <a:cubicBezTo>
                    <a:pt x="550" y="122"/>
                    <a:pt x="551" y="119"/>
                    <a:pt x="553" y="117"/>
                  </a:cubicBezTo>
                  <a:cubicBezTo>
                    <a:pt x="559" y="112"/>
                    <a:pt x="567" y="109"/>
                    <a:pt x="574" y="105"/>
                  </a:cubicBezTo>
                  <a:cubicBezTo>
                    <a:pt x="580" y="103"/>
                    <a:pt x="591" y="98"/>
                    <a:pt x="585" y="90"/>
                  </a:cubicBezTo>
                  <a:cubicBezTo>
                    <a:pt x="583" y="87"/>
                    <a:pt x="580" y="85"/>
                    <a:pt x="577" y="83"/>
                  </a:cubicBezTo>
                  <a:cubicBezTo>
                    <a:pt x="575" y="83"/>
                    <a:pt x="573" y="82"/>
                    <a:pt x="572" y="82"/>
                  </a:cubicBezTo>
                  <a:cubicBezTo>
                    <a:pt x="571" y="82"/>
                    <a:pt x="567" y="82"/>
                    <a:pt x="567" y="83"/>
                  </a:cubicBezTo>
                  <a:cubicBezTo>
                    <a:pt x="567" y="82"/>
                    <a:pt x="570" y="82"/>
                    <a:pt x="570" y="81"/>
                  </a:cubicBezTo>
                  <a:cubicBezTo>
                    <a:pt x="570" y="79"/>
                    <a:pt x="567" y="78"/>
                    <a:pt x="566" y="77"/>
                  </a:cubicBezTo>
                  <a:cubicBezTo>
                    <a:pt x="564" y="76"/>
                    <a:pt x="562" y="74"/>
                    <a:pt x="560" y="74"/>
                  </a:cubicBezTo>
                  <a:cubicBezTo>
                    <a:pt x="558" y="74"/>
                    <a:pt x="560" y="77"/>
                    <a:pt x="560" y="77"/>
                  </a:cubicBezTo>
                  <a:cubicBezTo>
                    <a:pt x="562" y="81"/>
                    <a:pt x="554" y="75"/>
                    <a:pt x="553" y="75"/>
                  </a:cubicBezTo>
                  <a:cubicBezTo>
                    <a:pt x="552" y="74"/>
                    <a:pt x="551" y="73"/>
                    <a:pt x="550" y="73"/>
                  </a:cubicBezTo>
                  <a:cubicBezTo>
                    <a:pt x="544" y="71"/>
                    <a:pt x="537" y="71"/>
                    <a:pt x="531" y="71"/>
                  </a:cubicBezTo>
                  <a:cubicBezTo>
                    <a:pt x="520" y="71"/>
                    <a:pt x="508" y="71"/>
                    <a:pt x="497" y="71"/>
                  </a:cubicBezTo>
                  <a:cubicBezTo>
                    <a:pt x="493" y="71"/>
                    <a:pt x="489" y="72"/>
                    <a:pt x="486" y="72"/>
                  </a:cubicBezTo>
                  <a:cubicBezTo>
                    <a:pt x="484" y="73"/>
                    <a:pt x="479" y="75"/>
                    <a:pt x="479" y="72"/>
                  </a:cubicBezTo>
                  <a:cubicBezTo>
                    <a:pt x="480" y="68"/>
                    <a:pt x="480" y="64"/>
                    <a:pt x="476" y="61"/>
                  </a:cubicBezTo>
                  <a:cubicBezTo>
                    <a:pt x="475" y="60"/>
                    <a:pt x="473" y="59"/>
                    <a:pt x="472" y="60"/>
                  </a:cubicBezTo>
                  <a:cubicBezTo>
                    <a:pt x="469" y="60"/>
                    <a:pt x="471" y="62"/>
                    <a:pt x="471" y="63"/>
                  </a:cubicBezTo>
                  <a:cubicBezTo>
                    <a:pt x="470" y="66"/>
                    <a:pt x="464" y="64"/>
                    <a:pt x="463" y="64"/>
                  </a:cubicBezTo>
                  <a:cubicBezTo>
                    <a:pt x="460" y="63"/>
                    <a:pt x="457" y="61"/>
                    <a:pt x="454" y="60"/>
                  </a:cubicBezTo>
                  <a:cubicBezTo>
                    <a:pt x="447" y="57"/>
                    <a:pt x="440" y="57"/>
                    <a:pt x="434" y="56"/>
                  </a:cubicBezTo>
                  <a:cubicBezTo>
                    <a:pt x="427" y="55"/>
                    <a:pt x="420" y="55"/>
                    <a:pt x="413" y="56"/>
                  </a:cubicBezTo>
                  <a:cubicBezTo>
                    <a:pt x="407" y="57"/>
                    <a:pt x="399" y="64"/>
                    <a:pt x="404" y="71"/>
                  </a:cubicBezTo>
                  <a:cubicBezTo>
                    <a:pt x="406" y="73"/>
                    <a:pt x="405" y="74"/>
                    <a:pt x="403" y="74"/>
                  </a:cubicBezTo>
                  <a:cubicBezTo>
                    <a:pt x="397" y="75"/>
                    <a:pt x="392" y="74"/>
                    <a:pt x="387" y="75"/>
                  </a:cubicBezTo>
                  <a:cubicBezTo>
                    <a:pt x="384" y="76"/>
                    <a:pt x="382" y="78"/>
                    <a:pt x="379" y="79"/>
                  </a:cubicBezTo>
                  <a:cubicBezTo>
                    <a:pt x="376" y="80"/>
                    <a:pt x="369" y="82"/>
                    <a:pt x="367" y="80"/>
                  </a:cubicBezTo>
                  <a:cubicBezTo>
                    <a:pt x="366" y="80"/>
                    <a:pt x="367" y="79"/>
                    <a:pt x="366" y="78"/>
                  </a:cubicBezTo>
                  <a:cubicBezTo>
                    <a:pt x="365" y="77"/>
                    <a:pt x="363" y="77"/>
                    <a:pt x="362" y="77"/>
                  </a:cubicBezTo>
                  <a:cubicBezTo>
                    <a:pt x="356" y="77"/>
                    <a:pt x="350" y="77"/>
                    <a:pt x="345" y="78"/>
                  </a:cubicBezTo>
                  <a:cubicBezTo>
                    <a:pt x="338" y="78"/>
                    <a:pt x="332" y="79"/>
                    <a:pt x="326" y="80"/>
                  </a:cubicBezTo>
                  <a:cubicBezTo>
                    <a:pt x="324" y="80"/>
                    <a:pt x="322" y="81"/>
                    <a:pt x="320" y="81"/>
                  </a:cubicBezTo>
                  <a:cubicBezTo>
                    <a:pt x="318" y="82"/>
                    <a:pt x="317" y="83"/>
                    <a:pt x="315" y="84"/>
                  </a:cubicBezTo>
                  <a:cubicBezTo>
                    <a:pt x="305" y="88"/>
                    <a:pt x="293" y="87"/>
                    <a:pt x="283" y="90"/>
                  </a:cubicBezTo>
                  <a:cubicBezTo>
                    <a:pt x="279" y="91"/>
                    <a:pt x="275" y="94"/>
                    <a:pt x="272" y="95"/>
                  </a:cubicBezTo>
                  <a:cubicBezTo>
                    <a:pt x="269" y="96"/>
                    <a:pt x="267" y="96"/>
                    <a:pt x="264" y="95"/>
                  </a:cubicBezTo>
                  <a:cubicBezTo>
                    <a:pt x="263" y="95"/>
                    <a:pt x="260" y="94"/>
                    <a:pt x="259" y="96"/>
                  </a:cubicBezTo>
                  <a:cubicBezTo>
                    <a:pt x="258" y="98"/>
                    <a:pt x="257" y="99"/>
                    <a:pt x="255" y="99"/>
                  </a:cubicBezTo>
                  <a:cubicBezTo>
                    <a:pt x="253" y="99"/>
                    <a:pt x="251" y="101"/>
                    <a:pt x="251" y="103"/>
                  </a:cubicBezTo>
                  <a:cubicBezTo>
                    <a:pt x="251" y="104"/>
                    <a:pt x="251" y="107"/>
                    <a:pt x="250" y="104"/>
                  </a:cubicBezTo>
                  <a:cubicBezTo>
                    <a:pt x="249" y="102"/>
                    <a:pt x="247" y="101"/>
                    <a:pt x="246" y="101"/>
                  </a:cubicBezTo>
                  <a:cubicBezTo>
                    <a:pt x="242" y="101"/>
                    <a:pt x="239" y="103"/>
                    <a:pt x="238" y="106"/>
                  </a:cubicBezTo>
                  <a:cubicBezTo>
                    <a:pt x="238" y="107"/>
                    <a:pt x="237" y="111"/>
                    <a:pt x="239" y="111"/>
                  </a:cubicBezTo>
                  <a:cubicBezTo>
                    <a:pt x="241" y="111"/>
                    <a:pt x="241" y="108"/>
                    <a:pt x="242" y="108"/>
                  </a:cubicBezTo>
                  <a:cubicBezTo>
                    <a:pt x="244" y="107"/>
                    <a:pt x="246" y="109"/>
                    <a:pt x="248" y="110"/>
                  </a:cubicBezTo>
                  <a:cubicBezTo>
                    <a:pt x="250" y="111"/>
                    <a:pt x="252" y="112"/>
                    <a:pt x="254" y="113"/>
                  </a:cubicBezTo>
                  <a:cubicBezTo>
                    <a:pt x="255" y="113"/>
                    <a:pt x="264" y="112"/>
                    <a:pt x="263" y="116"/>
                  </a:cubicBezTo>
                  <a:cubicBezTo>
                    <a:pt x="261" y="120"/>
                    <a:pt x="250" y="118"/>
                    <a:pt x="247" y="118"/>
                  </a:cubicBezTo>
                  <a:cubicBezTo>
                    <a:pt x="244" y="117"/>
                    <a:pt x="244" y="116"/>
                    <a:pt x="242" y="115"/>
                  </a:cubicBezTo>
                  <a:cubicBezTo>
                    <a:pt x="239" y="113"/>
                    <a:pt x="232" y="112"/>
                    <a:pt x="237" y="116"/>
                  </a:cubicBezTo>
                  <a:cubicBezTo>
                    <a:pt x="241" y="118"/>
                    <a:pt x="234" y="119"/>
                    <a:pt x="232" y="120"/>
                  </a:cubicBezTo>
                  <a:cubicBezTo>
                    <a:pt x="219" y="122"/>
                    <a:pt x="204" y="121"/>
                    <a:pt x="190" y="122"/>
                  </a:cubicBezTo>
                  <a:cubicBezTo>
                    <a:pt x="195" y="125"/>
                    <a:pt x="199" y="129"/>
                    <a:pt x="203" y="132"/>
                  </a:cubicBezTo>
                  <a:cubicBezTo>
                    <a:pt x="206" y="135"/>
                    <a:pt x="209" y="138"/>
                    <a:pt x="212" y="140"/>
                  </a:cubicBezTo>
                  <a:cubicBezTo>
                    <a:pt x="217" y="143"/>
                    <a:pt x="223" y="144"/>
                    <a:pt x="229" y="145"/>
                  </a:cubicBezTo>
                  <a:cubicBezTo>
                    <a:pt x="231" y="145"/>
                    <a:pt x="233" y="146"/>
                    <a:pt x="235" y="147"/>
                  </a:cubicBezTo>
                  <a:cubicBezTo>
                    <a:pt x="237" y="147"/>
                    <a:pt x="236" y="148"/>
                    <a:pt x="237" y="149"/>
                  </a:cubicBezTo>
                  <a:cubicBezTo>
                    <a:pt x="239" y="150"/>
                    <a:pt x="241" y="150"/>
                    <a:pt x="242" y="151"/>
                  </a:cubicBezTo>
                  <a:cubicBezTo>
                    <a:pt x="243" y="152"/>
                    <a:pt x="238" y="152"/>
                    <a:pt x="237" y="152"/>
                  </a:cubicBezTo>
                  <a:cubicBezTo>
                    <a:pt x="230" y="152"/>
                    <a:pt x="224" y="149"/>
                    <a:pt x="217" y="147"/>
                  </a:cubicBezTo>
                  <a:cubicBezTo>
                    <a:pt x="209" y="144"/>
                    <a:pt x="201" y="143"/>
                    <a:pt x="193" y="141"/>
                  </a:cubicBezTo>
                  <a:cubicBezTo>
                    <a:pt x="187" y="140"/>
                    <a:pt x="182" y="139"/>
                    <a:pt x="176" y="138"/>
                  </a:cubicBezTo>
                  <a:cubicBezTo>
                    <a:pt x="172" y="138"/>
                    <a:pt x="168" y="139"/>
                    <a:pt x="165" y="143"/>
                  </a:cubicBezTo>
                  <a:cubicBezTo>
                    <a:pt x="163" y="147"/>
                    <a:pt x="179" y="145"/>
                    <a:pt x="170" y="147"/>
                  </a:cubicBezTo>
                  <a:cubicBezTo>
                    <a:pt x="167" y="148"/>
                    <a:pt x="161" y="148"/>
                    <a:pt x="158" y="150"/>
                  </a:cubicBezTo>
                  <a:cubicBezTo>
                    <a:pt x="156" y="151"/>
                    <a:pt x="163" y="155"/>
                    <a:pt x="164" y="155"/>
                  </a:cubicBezTo>
                  <a:cubicBezTo>
                    <a:pt x="168" y="157"/>
                    <a:pt x="171" y="159"/>
                    <a:pt x="175" y="160"/>
                  </a:cubicBezTo>
                  <a:cubicBezTo>
                    <a:pt x="175" y="160"/>
                    <a:pt x="180" y="162"/>
                    <a:pt x="180" y="162"/>
                  </a:cubicBezTo>
                  <a:cubicBezTo>
                    <a:pt x="179" y="163"/>
                    <a:pt x="172" y="161"/>
                    <a:pt x="171" y="161"/>
                  </a:cubicBezTo>
                  <a:cubicBezTo>
                    <a:pt x="166" y="161"/>
                    <a:pt x="162" y="160"/>
                    <a:pt x="158" y="157"/>
                  </a:cubicBezTo>
                  <a:cubicBezTo>
                    <a:pt x="152" y="153"/>
                    <a:pt x="153" y="146"/>
                    <a:pt x="149" y="141"/>
                  </a:cubicBezTo>
                  <a:cubicBezTo>
                    <a:pt x="147" y="138"/>
                    <a:pt x="144" y="136"/>
                    <a:pt x="141" y="134"/>
                  </a:cubicBezTo>
                  <a:cubicBezTo>
                    <a:pt x="138" y="132"/>
                    <a:pt x="134" y="132"/>
                    <a:pt x="130" y="130"/>
                  </a:cubicBezTo>
                  <a:cubicBezTo>
                    <a:pt x="129" y="129"/>
                    <a:pt x="126" y="128"/>
                    <a:pt x="124" y="129"/>
                  </a:cubicBezTo>
                  <a:cubicBezTo>
                    <a:pt x="123" y="129"/>
                    <a:pt x="122" y="130"/>
                    <a:pt x="122" y="132"/>
                  </a:cubicBezTo>
                  <a:cubicBezTo>
                    <a:pt x="123" y="135"/>
                    <a:pt x="131" y="136"/>
                    <a:pt x="134" y="137"/>
                  </a:cubicBezTo>
                  <a:cubicBezTo>
                    <a:pt x="136" y="137"/>
                    <a:pt x="137" y="136"/>
                    <a:pt x="139" y="136"/>
                  </a:cubicBezTo>
                  <a:cubicBezTo>
                    <a:pt x="140" y="136"/>
                    <a:pt x="139" y="139"/>
                    <a:pt x="139" y="140"/>
                  </a:cubicBezTo>
                  <a:cubicBezTo>
                    <a:pt x="139" y="142"/>
                    <a:pt x="141" y="142"/>
                    <a:pt x="142" y="144"/>
                  </a:cubicBezTo>
                  <a:cubicBezTo>
                    <a:pt x="143" y="145"/>
                    <a:pt x="141" y="147"/>
                    <a:pt x="140" y="147"/>
                  </a:cubicBezTo>
                  <a:cubicBezTo>
                    <a:pt x="136" y="149"/>
                    <a:pt x="130" y="149"/>
                    <a:pt x="128" y="153"/>
                  </a:cubicBezTo>
                  <a:cubicBezTo>
                    <a:pt x="127" y="155"/>
                    <a:pt x="127" y="157"/>
                    <a:pt x="125" y="158"/>
                  </a:cubicBezTo>
                  <a:cubicBezTo>
                    <a:pt x="124" y="158"/>
                    <a:pt x="126" y="160"/>
                    <a:pt x="126" y="160"/>
                  </a:cubicBezTo>
                  <a:cubicBezTo>
                    <a:pt x="130" y="163"/>
                    <a:pt x="134" y="165"/>
                    <a:pt x="139" y="167"/>
                  </a:cubicBezTo>
                  <a:cubicBezTo>
                    <a:pt x="142" y="169"/>
                    <a:pt x="146" y="170"/>
                    <a:pt x="148" y="173"/>
                  </a:cubicBezTo>
                  <a:cubicBezTo>
                    <a:pt x="151" y="178"/>
                    <a:pt x="145" y="185"/>
                    <a:pt x="149" y="190"/>
                  </a:cubicBezTo>
                  <a:cubicBezTo>
                    <a:pt x="152" y="193"/>
                    <a:pt x="156" y="194"/>
                    <a:pt x="157" y="199"/>
                  </a:cubicBezTo>
                  <a:cubicBezTo>
                    <a:pt x="157" y="201"/>
                    <a:pt x="160" y="201"/>
                    <a:pt x="162" y="201"/>
                  </a:cubicBezTo>
                  <a:cubicBezTo>
                    <a:pt x="167" y="201"/>
                    <a:pt x="172" y="201"/>
                    <a:pt x="178" y="200"/>
                  </a:cubicBezTo>
                  <a:cubicBezTo>
                    <a:pt x="179" y="200"/>
                    <a:pt x="187" y="199"/>
                    <a:pt x="188" y="200"/>
                  </a:cubicBezTo>
                  <a:cubicBezTo>
                    <a:pt x="188" y="200"/>
                    <a:pt x="181" y="202"/>
                    <a:pt x="180" y="203"/>
                  </a:cubicBezTo>
                  <a:cubicBezTo>
                    <a:pt x="177" y="203"/>
                    <a:pt x="172" y="205"/>
                    <a:pt x="172" y="209"/>
                  </a:cubicBezTo>
                  <a:cubicBezTo>
                    <a:pt x="172" y="213"/>
                    <a:pt x="177" y="217"/>
                    <a:pt x="180" y="219"/>
                  </a:cubicBezTo>
                  <a:cubicBezTo>
                    <a:pt x="181" y="220"/>
                    <a:pt x="183" y="222"/>
                    <a:pt x="183" y="223"/>
                  </a:cubicBezTo>
                  <a:cubicBezTo>
                    <a:pt x="183" y="225"/>
                    <a:pt x="182" y="226"/>
                    <a:pt x="181" y="227"/>
                  </a:cubicBezTo>
                  <a:cubicBezTo>
                    <a:pt x="179" y="231"/>
                    <a:pt x="180" y="237"/>
                    <a:pt x="177" y="239"/>
                  </a:cubicBezTo>
                  <a:cubicBezTo>
                    <a:pt x="173" y="242"/>
                    <a:pt x="167" y="241"/>
                    <a:pt x="165" y="246"/>
                  </a:cubicBezTo>
                  <a:cubicBezTo>
                    <a:pt x="164" y="247"/>
                    <a:pt x="165" y="248"/>
                    <a:pt x="163" y="249"/>
                  </a:cubicBezTo>
                  <a:cubicBezTo>
                    <a:pt x="162" y="250"/>
                    <a:pt x="159" y="250"/>
                    <a:pt x="158" y="249"/>
                  </a:cubicBezTo>
                  <a:cubicBezTo>
                    <a:pt x="155" y="249"/>
                    <a:pt x="152" y="248"/>
                    <a:pt x="149" y="247"/>
                  </a:cubicBezTo>
                  <a:cubicBezTo>
                    <a:pt x="149" y="247"/>
                    <a:pt x="144" y="244"/>
                    <a:pt x="145" y="244"/>
                  </a:cubicBezTo>
                  <a:cubicBezTo>
                    <a:pt x="146" y="243"/>
                    <a:pt x="148" y="244"/>
                    <a:pt x="149" y="244"/>
                  </a:cubicBezTo>
                  <a:cubicBezTo>
                    <a:pt x="150" y="244"/>
                    <a:pt x="151" y="244"/>
                    <a:pt x="151" y="243"/>
                  </a:cubicBezTo>
                  <a:cubicBezTo>
                    <a:pt x="154" y="240"/>
                    <a:pt x="156" y="235"/>
                    <a:pt x="158" y="232"/>
                  </a:cubicBezTo>
                  <a:cubicBezTo>
                    <a:pt x="158" y="230"/>
                    <a:pt x="159" y="229"/>
                    <a:pt x="160" y="227"/>
                  </a:cubicBezTo>
                  <a:cubicBezTo>
                    <a:pt x="161" y="226"/>
                    <a:pt x="162" y="226"/>
                    <a:pt x="163" y="225"/>
                  </a:cubicBezTo>
                  <a:cubicBezTo>
                    <a:pt x="164" y="222"/>
                    <a:pt x="164" y="217"/>
                    <a:pt x="163" y="214"/>
                  </a:cubicBezTo>
                  <a:cubicBezTo>
                    <a:pt x="161" y="207"/>
                    <a:pt x="151" y="205"/>
                    <a:pt x="146" y="202"/>
                  </a:cubicBezTo>
                  <a:cubicBezTo>
                    <a:pt x="143" y="200"/>
                    <a:pt x="143" y="198"/>
                    <a:pt x="142" y="195"/>
                  </a:cubicBezTo>
                  <a:cubicBezTo>
                    <a:pt x="140" y="191"/>
                    <a:pt x="137" y="187"/>
                    <a:pt x="135" y="182"/>
                  </a:cubicBezTo>
                  <a:cubicBezTo>
                    <a:pt x="131" y="175"/>
                    <a:pt x="130" y="167"/>
                    <a:pt x="123" y="163"/>
                  </a:cubicBezTo>
                  <a:cubicBezTo>
                    <a:pt x="120" y="162"/>
                    <a:pt x="114" y="161"/>
                    <a:pt x="112" y="158"/>
                  </a:cubicBezTo>
                  <a:cubicBezTo>
                    <a:pt x="112" y="157"/>
                    <a:pt x="114" y="156"/>
                    <a:pt x="114" y="155"/>
                  </a:cubicBezTo>
                  <a:cubicBezTo>
                    <a:pt x="115" y="153"/>
                    <a:pt x="116" y="151"/>
                    <a:pt x="116" y="149"/>
                  </a:cubicBezTo>
                  <a:cubicBezTo>
                    <a:pt x="116" y="141"/>
                    <a:pt x="111" y="137"/>
                    <a:pt x="104" y="135"/>
                  </a:cubicBezTo>
                  <a:cubicBezTo>
                    <a:pt x="99" y="134"/>
                    <a:pt x="94" y="133"/>
                    <a:pt x="90" y="133"/>
                  </a:cubicBezTo>
                  <a:cubicBezTo>
                    <a:pt x="89" y="133"/>
                    <a:pt x="82" y="132"/>
                    <a:pt x="82" y="131"/>
                  </a:cubicBezTo>
                  <a:cubicBezTo>
                    <a:pt x="82" y="130"/>
                    <a:pt x="89" y="130"/>
                    <a:pt x="90" y="130"/>
                  </a:cubicBezTo>
                  <a:cubicBezTo>
                    <a:pt x="93" y="130"/>
                    <a:pt x="88" y="127"/>
                    <a:pt x="87" y="126"/>
                  </a:cubicBezTo>
                  <a:cubicBezTo>
                    <a:pt x="82" y="123"/>
                    <a:pt x="73" y="122"/>
                    <a:pt x="68" y="124"/>
                  </a:cubicBezTo>
                  <a:cubicBezTo>
                    <a:pt x="64" y="125"/>
                    <a:pt x="66" y="126"/>
                    <a:pt x="66" y="129"/>
                  </a:cubicBezTo>
                  <a:cubicBezTo>
                    <a:pt x="65" y="131"/>
                    <a:pt x="63" y="132"/>
                    <a:pt x="62" y="134"/>
                  </a:cubicBezTo>
                  <a:cubicBezTo>
                    <a:pt x="61" y="136"/>
                    <a:pt x="61" y="139"/>
                    <a:pt x="60" y="141"/>
                  </a:cubicBezTo>
                  <a:cubicBezTo>
                    <a:pt x="60" y="145"/>
                    <a:pt x="61" y="149"/>
                    <a:pt x="59" y="153"/>
                  </a:cubicBezTo>
                  <a:cubicBezTo>
                    <a:pt x="58" y="157"/>
                    <a:pt x="54" y="158"/>
                    <a:pt x="51" y="160"/>
                  </a:cubicBezTo>
                  <a:cubicBezTo>
                    <a:pt x="48" y="162"/>
                    <a:pt x="44" y="165"/>
                    <a:pt x="46" y="168"/>
                  </a:cubicBezTo>
                  <a:cubicBezTo>
                    <a:pt x="48" y="172"/>
                    <a:pt x="53" y="172"/>
                    <a:pt x="56" y="175"/>
                  </a:cubicBezTo>
                  <a:cubicBezTo>
                    <a:pt x="59" y="178"/>
                    <a:pt x="57" y="183"/>
                    <a:pt x="58" y="186"/>
                  </a:cubicBezTo>
                  <a:cubicBezTo>
                    <a:pt x="60" y="190"/>
                    <a:pt x="63" y="194"/>
                    <a:pt x="67" y="194"/>
                  </a:cubicBezTo>
                  <a:cubicBezTo>
                    <a:pt x="72" y="193"/>
                    <a:pt x="76" y="195"/>
                    <a:pt x="79" y="197"/>
                  </a:cubicBezTo>
                  <a:cubicBezTo>
                    <a:pt x="84" y="200"/>
                    <a:pt x="88" y="202"/>
                    <a:pt x="92" y="204"/>
                  </a:cubicBezTo>
                  <a:cubicBezTo>
                    <a:pt x="95" y="206"/>
                    <a:pt x="99" y="210"/>
                    <a:pt x="95" y="212"/>
                  </a:cubicBezTo>
                  <a:cubicBezTo>
                    <a:pt x="93" y="213"/>
                    <a:pt x="87" y="210"/>
                    <a:pt x="85" y="210"/>
                  </a:cubicBezTo>
                  <a:cubicBezTo>
                    <a:pt x="76" y="206"/>
                    <a:pt x="67" y="202"/>
                    <a:pt x="58" y="199"/>
                  </a:cubicBezTo>
                  <a:cubicBezTo>
                    <a:pt x="54" y="198"/>
                    <a:pt x="51" y="199"/>
                    <a:pt x="54" y="203"/>
                  </a:cubicBezTo>
                  <a:cubicBezTo>
                    <a:pt x="56" y="206"/>
                    <a:pt x="59" y="209"/>
                    <a:pt x="61" y="211"/>
                  </a:cubicBezTo>
                  <a:cubicBezTo>
                    <a:pt x="63" y="213"/>
                    <a:pt x="68" y="218"/>
                    <a:pt x="67" y="221"/>
                  </a:cubicBezTo>
                  <a:cubicBezTo>
                    <a:pt x="66" y="227"/>
                    <a:pt x="59" y="232"/>
                    <a:pt x="54" y="235"/>
                  </a:cubicBezTo>
                  <a:cubicBezTo>
                    <a:pt x="46" y="241"/>
                    <a:pt x="37" y="247"/>
                    <a:pt x="28" y="251"/>
                  </a:cubicBezTo>
                  <a:cubicBezTo>
                    <a:pt x="23" y="253"/>
                    <a:pt x="18" y="255"/>
                    <a:pt x="13" y="257"/>
                  </a:cubicBezTo>
                  <a:cubicBezTo>
                    <a:pt x="10" y="259"/>
                    <a:pt x="4" y="261"/>
                    <a:pt x="2" y="264"/>
                  </a:cubicBezTo>
                  <a:cubicBezTo>
                    <a:pt x="0" y="267"/>
                    <a:pt x="4" y="274"/>
                    <a:pt x="5" y="276"/>
                  </a:cubicBezTo>
                  <a:cubicBezTo>
                    <a:pt x="8" y="287"/>
                    <a:pt x="13" y="297"/>
                    <a:pt x="17" y="307"/>
                  </a:cubicBezTo>
                  <a:cubicBezTo>
                    <a:pt x="26" y="328"/>
                    <a:pt x="32" y="351"/>
                    <a:pt x="33" y="374"/>
                  </a:cubicBezTo>
                  <a:cubicBezTo>
                    <a:pt x="34" y="383"/>
                    <a:pt x="33" y="393"/>
                    <a:pt x="37" y="402"/>
                  </a:cubicBezTo>
                  <a:cubicBezTo>
                    <a:pt x="40" y="410"/>
                    <a:pt x="48" y="415"/>
                    <a:pt x="51" y="422"/>
                  </a:cubicBezTo>
                  <a:cubicBezTo>
                    <a:pt x="54" y="429"/>
                    <a:pt x="53" y="437"/>
                    <a:pt x="48" y="442"/>
                  </a:cubicBezTo>
                  <a:cubicBezTo>
                    <a:pt x="41" y="448"/>
                    <a:pt x="31" y="444"/>
                    <a:pt x="25" y="451"/>
                  </a:cubicBezTo>
                  <a:cubicBezTo>
                    <a:pt x="23" y="453"/>
                    <a:pt x="21" y="454"/>
                    <a:pt x="23" y="457"/>
                  </a:cubicBezTo>
                  <a:cubicBezTo>
                    <a:pt x="25" y="461"/>
                    <a:pt x="28" y="465"/>
                    <a:pt x="31" y="468"/>
                  </a:cubicBezTo>
                  <a:cubicBezTo>
                    <a:pt x="36" y="475"/>
                    <a:pt x="41" y="486"/>
                    <a:pt x="50" y="487"/>
                  </a:cubicBezTo>
                  <a:cubicBezTo>
                    <a:pt x="60" y="488"/>
                    <a:pt x="65" y="475"/>
                    <a:pt x="73" y="471"/>
                  </a:cubicBezTo>
                  <a:cubicBezTo>
                    <a:pt x="81" y="467"/>
                    <a:pt x="88" y="476"/>
                    <a:pt x="90" y="483"/>
                  </a:cubicBezTo>
                  <a:cubicBezTo>
                    <a:pt x="93" y="491"/>
                    <a:pt x="87" y="499"/>
                    <a:pt x="88" y="507"/>
                  </a:cubicBezTo>
                  <a:cubicBezTo>
                    <a:pt x="88" y="510"/>
                    <a:pt x="91" y="511"/>
                    <a:pt x="93" y="513"/>
                  </a:cubicBezTo>
                  <a:cubicBezTo>
                    <a:pt x="96" y="515"/>
                    <a:pt x="100" y="518"/>
                    <a:pt x="103" y="521"/>
                  </a:cubicBezTo>
                  <a:cubicBezTo>
                    <a:pt x="105" y="522"/>
                    <a:pt x="107" y="524"/>
                    <a:pt x="104" y="526"/>
                  </a:cubicBezTo>
                  <a:cubicBezTo>
                    <a:pt x="98" y="530"/>
                    <a:pt x="114" y="536"/>
                    <a:pt x="116" y="537"/>
                  </a:cubicBezTo>
                  <a:cubicBezTo>
                    <a:pt x="121" y="539"/>
                    <a:pt x="131" y="543"/>
                    <a:pt x="127" y="550"/>
                  </a:cubicBezTo>
                  <a:cubicBezTo>
                    <a:pt x="123" y="558"/>
                    <a:pt x="113" y="554"/>
                    <a:pt x="106" y="555"/>
                  </a:cubicBezTo>
                  <a:cubicBezTo>
                    <a:pt x="101" y="555"/>
                    <a:pt x="101" y="561"/>
                    <a:pt x="96" y="560"/>
                  </a:cubicBezTo>
                  <a:cubicBezTo>
                    <a:pt x="93" y="560"/>
                    <a:pt x="91" y="557"/>
                    <a:pt x="88" y="556"/>
                  </a:cubicBezTo>
                  <a:cubicBezTo>
                    <a:pt x="85" y="554"/>
                    <a:pt x="81" y="554"/>
                    <a:pt x="79" y="552"/>
                  </a:cubicBezTo>
                  <a:cubicBezTo>
                    <a:pt x="77" y="552"/>
                    <a:pt x="78" y="550"/>
                    <a:pt x="76" y="549"/>
                  </a:cubicBezTo>
                  <a:cubicBezTo>
                    <a:pt x="74" y="548"/>
                    <a:pt x="71" y="549"/>
                    <a:pt x="68" y="549"/>
                  </a:cubicBezTo>
                  <a:cubicBezTo>
                    <a:pt x="60" y="550"/>
                    <a:pt x="53" y="550"/>
                    <a:pt x="45" y="547"/>
                  </a:cubicBezTo>
                  <a:cubicBezTo>
                    <a:pt x="47" y="555"/>
                    <a:pt x="48" y="563"/>
                    <a:pt x="50" y="571"/>
                  </a:cubicBezTo>
                  <a:cubicBezTo>
                    <a:pt x="51" y="575"/>
                    <a:pt x="52" y="578"/>
                    <a:pt x="53" y="582"/>
                  </a:cubicBezTo>
                  <a:cubicBezTo>
                    <a:pt x="55" y="585"/>
                    <a:pt x="56" y="588"/>
                    <a:pt x="58" y="591"/>
                  </a:cubicBezTo>
                  <a:cubicBezTo>
                    <a:pt x="71" y="581"/>
                    <a:pt x="90" y="582"/>
                    <a:pt x="102" y="593"/>
                  </a:cubicBezTo>
                  <a:cubicBezTo>
                    <a:pt x="110" y="600"/>
                    <a:pt x="113" y="610"/>
                    <a:pt x="123" y="613"/>
                  </a:cubicBezTo>
                  <a:cubicBezTo>
                    <a:pt x="131" y="616"/>
                    <a:pt x="138" y="620"/>
                    <a:pt x="143" y="629"/>
                  </a:cubicBezTo>
                  <a:cubicBezTo>
                    <a:pt x="146" y="635"/>
                    <a:pt x="147" y="643"/>
                    <a:pt x="145" y="650"/>
                  </a:cubicBezTo>
                  <a:cubicBezTo>
                    <a:pt x="144" y="654"/>
                    <a:pt x="143" y="657"/>
                    <a:pt x="141" y="660"/>
                  </a:cubicBezTo>
                  <a:cubicBezTo>
                    <a:pt x="140" y="662"/>
                    <a:pt x="139" y="663"/>
                    <a:pt x="138" y="665"/>
                  </a:cubicBezTo>
                  <a:cubicBezTo>
                    <a:pt x="138" y="666"/>
                    <a:pt x="137" y="666"/>
                    <a:pt x="136" y="667"/>
                  </a:cubicBezTo>
                  <a:cubicBezTo>
                    <a:pt x="135" y="669"/>
                    <a:pt x="138" y="670"/>
                    <a:pt x="139" y="671"/>
                  </a:cubicBezTo>
                  <a:cubicBezTo>
                    <a:pt x="147" y="680"/>
                    <a:pt x="153" y="690"/>
                    <a:pt x="159" y="701"/>
                  </a:cubicBezTo>
                  <a:cubicBezTo>
                    <a:pt x="164" y="710"/>
                    <a:pt x="171" y="718"/>
                    <a:pt x="176" y="728"/>
                  </a:cubicBezTo>
                  <a:cubicBezTo>
                    <a:pt x="187" y="747"/>
                    <a:pt x="193" y="769"/>
                    <a:pt x="197" y="790"/>
                  </a:cubicBezTo>
                  <a:cubicBezTo>
                    <a:pt x="197" y="793"/>
                    <a:pt x="198" y="796"/>
                    <a:pt x="198" y="798"/>
                  </a:cubicBezTo>
                  <a:cubicBezTo>
                    <a:pt x="199" y="801"/>
                    <a:pt x="202" y="802"/>
                    <a:pt x="204" y="803"/>
                  </a:cubicBezTo>
                  <a:cubicBezTo>
                    <a:pt x="209" y="806"/>
                    <a:pt x="214" y="807"/>
                    <a:pt x="218" y="810"/>
                  </a:cubicBezTo>
                  <a:cubicBezTo>
                    <a:pt x="226" y="814"/>
                    <a:pt x="234" y="821"/>
                    <a:pt x="238" y="829"/>
                  </a:cubicBezTo>
                  <a:cubicBezTo>
                    <a:pt x="242" y="839"/>
                    <a:pt x="239" y="851"/>
                    <a:pt x="239" y="861"/>
                  </a:cubicBezTo>
                  <a:cubicBezTo>
                    <a:pt x="239" y="873"/>
                    <a:pt x="240" y="885"/>
                    <a:pt x="242" y="897"/>
                  </a:cubicBezTo>
                  <a:cubicBezTo>
                    <a:pt x="245" y="921"/>
                    <a:pt x="251" y="944"/>
                    <a:pt x="253" y="968"/>
                  </a:cubicBezTo>
                  <a:cubicBezTo>
                    <a:pt x="254" y="974"/>
                    <a:pt x="255" y="979"/>
                    <a:pt x="255" y="985"/>
                  </a:cubicBezTo>
                  <a:cubicBezTo>
                    <a:pt x="255" y="987"/>
                    <a:pt x="255" y="988"/>
                    <a:pt x="256" y="989"/>
                  </a:cubicBezTo>
                  <a:cubicBezTo>
                    <a:pt x="257" y="990"/>
                    <a:pt x="259" y="991"/>
                    <a:pt x="260" y="991"/>
                  </a:cubicBezTo>
                  <a:cubicBezTo>
                    <a:pt x="262" y="994"/>
                    <a:pt x="265" y="996"/>
                    <a:pt x="267" y="998"/>
                  </a:cubicBezTo>
                  <a:cubicBezTo>
                    <a:pt x="276" y="1005"/>
                    <a:pt x="282" y="1011"/>
                    <a:pt x="284" y="1022"/>
                  </a:cubicBezTo>
                  <a:cubicBezTo>
                    <a:pt x="285" y="1027"/>
                    <a:pt x="285" y="1031"/>
                    <a:pt x="285" y="1036"/>
                  </a:cubicBezTo>
                  <a:cubicBezTo>
                    <a:pt x="284" y="1041"/>
                    <a:pt x="282" y="1045"/>
                    <a:pt x="282" y="1050"/>
                  </a:cubicBezTo>
                  <a:cubicBezTo>
                    <a:pt x="281" y="1058"/>
                    <a:pt x="284" y="1064"/>
                    <a:pt x="290" y="1069"/>
                  </a:cubicBezTo>
                  <a:cubicBezTo>
                    <a:pt x="294" y="1072"/>
                    <a:pt x="298" y="1074"/>
                    <a:pt x="302" y="1077"/>
                  </a:cubicBezTo>
                  <a:cubicBezTo>
                    <a:pt x="304" y="1079"/>
                    <a:pt x="305" y="1081"/>
                    <a:pt x="307" y="1083"/>
                  </a:cubicBezTo>
                  <a:cubicBezTo>
                    <a:pt x="307" y="1084"/>
                    <a:pt x="308" y="1085"/>
                    <a:pt x="309" y="1086"/>
                  </a:cubicBezTo>
                  <a:cubicBezTo>
                    <a:pt x="310" y="1087"/>
                    <a:pt x="311" y="1087"/>
                    <a:pt x="313" y="1087"/>
                  </a:cubicBezTo>
                  <a:cubicBezTo>
                    <a:pt x="316" y="1087"/>
                    <a:pt x="319" y="1087"/>
                    <a:pt x="321" y="1090"/>
                  </a:cubicBezTo>
                  <a:cubicBezTo>
                    <a:pt x="322" y="1092"/>
                    <a:pt x="321" y="1097"/>
                    <a:pt x="324" y="1098"/>
                  </a:cubicBezTo>
                  <a:cubicBezTo>
                    <a:pt x="326" y="1099"/>
                    <a:pt x="328" y="1098"/>
                    <a:pt x="329" y="1099"/>
                  </a:cubicBezTo>
                  <a:cubicBezTo>
                    <a:pt x="331" y="1101"/>
                    <a:pt x="332" y="1103"/>
                    <a:pt x="332" y="1105"/>
                  </a:cubicBezTo>
                  <a:cubicBezTo>
                    <a:pt x="334" y="1110"/>
                    <a:pt x="336" y="1115"/>
                    <a:pt x="340" y="1118"/>
                  </a:cubicBezTo>
                  <a:cubicBezTo>
                    <a:pt x="343" y="1120"/>
                    <a:pt x="346" y="1120"/>
                    <a:pt x="349" y="1122"/>
                  </a:cubicBezTo>
                  <a:cubicBezTo>
                    <a:pt x="353" y="1124"/>
                    <a:pt x="357" y="1129"/>
                    <a:pt x="361" y="1133"/>
                  </a:cubicBezTo>
                  <a:cubicBezTo>
                    <a:pt x="369" y="1139"/>
                    <a:pt x="377" y="1142"/>
                    <a:pt x="388" y="1140"/>
                  </a:cubicBezTo>
                  <a:cubicBezTo>
                    <a:pt x="390" y="1140"/>
                    <a:pt x="393" y="1140"/>
                    <a:pt x="390" y="1142"/>
                  </a:cubicBezTo>
                  <a:cubicBezTo>
                    <a:pt x="387" y="1145"/>
                    <a:pt x="383" y="1147"/>
                    <a:pt x="379" y="1147"/>
                  </a:cubicBezTo>
                  <a:cubicBezTo>
                    <a:pt x="376" y="1148"/>
                    <a:pt x="368" y="1146"/>
                    <a:pt x="368" y="1150"/>
                  </a:cubicBezTo>
                  <a:cubicBezTo>
                    <a:pt x="368" y="1151"/>
                    <a:pt x="369" y="1153"/>
                    <a:pt x="370" y="1154"/>
                  </a:cubicBezTo>
                  <a:cubicBezTo>
                    <a:pt x="373" y="1158"/>
                    <a:pt x="377" y="1162"/>
                    <a:pt x="381" y="1166"/>
                  </a:cubicBezTo>
                  <a:cubicBezTo>
                    <a:pt x="386" y="1171"/>
                    <a:pt x="391" y="1176"/>
                    <a:pt x="396" y="1180"/>
                  </a:cubicBezTo>
                  <a:cubicBezTo>
                    <a:pt x="398" y="1182"/>
                    <a:pt x="403" y="1186"/>
                    <a:pt x="406" y="1186"/>
                  </a:cubicBezTo>
                  <a:cubicBezTo>
                    <a:pt x="413" y="1186"/>
                    <a:pt x="421" y="1181"/>
                    <a:pt x="426" y="1176"/>
                  </a:cubicBezTo>
                  <a:cubicBezTo>
                    <a:pt x="428" y="1174"/>
                    <a:pt x="430" y="1171"/>
                    <a:pt x="431" y="1168"/>
                  </a:cubicBezTo>
                  <a:cubicBezTo>
                    <a:pt x="433" y="1165"/>
                    <a:pt x="431" y="1164"/>
                    <a:pt x="430" y="1162"/>
                  </a:cubicBezTo>
                  <a:cubicBezTo>
                    <a:pt x="429" y="1159"/>
                    <a:pt x="430" y="1155"/>
                    <a:pt x="432" y="1153"/>
                  </a:cubicBezTo>
                  <a:cubicBezTo>
                    <a:pt x="435" y="1149"/>
                    <a:pt x="433" y="1161"/>
                    <a:pt x="433" y="1162"/>
                  </a:cubicBezTo>
                  <a:cubicBezTo>
                    <a:pt x="434" y="1164"/>
                    <a:pt x="435" y="1164"/>
                    <a:pt x="436" y="1165"/>
                  </a:cubicBezTo>
                  <a:cubicBezTo>
                    <a:pt x="438" y="1165"/>
                    <a:pt x="436" y="1168"/>
                    <a:pt x="436" y="1169"/>
                  </a:cubicBezTo>
                  <a:cubicBezTo>
                    <a:pt x="437" y="1174"/>
                    <a:pt x="441" y="1179"/>
                    <a:pt x="441" y="1185"/>
                  </a:cubicBezTo>
                  <a:cubicBezTo>
                    <a:pt x="442" y="1190"/>
                    <a:pt x="441" y="1195"/>
                    <a:pt x="441" y="1200"/>
                  </a:cubicBezTo>
                  <a:cubicBezTo>
                    <a:pt x="441" y="1205"/>
                    <a:pt x="442" y="1211"/>
                    <a:pt x="444" y="1216"/>
                  </a:cubicBezTo>
                  <a:cubicBezTo>
                    <a:pt x="447" y="1227"/>
                    <a:pt x="450" y="1237"/>
                    <a:pt x="452" y="1248"/>
                  </a:cubicBezTo>
                  <a:cubicBezTo>
                    <a:pt x="455" y="1256"/>
                    <a:pt x="456" y="1264"/>
                    <a:pt x="459" y="1272"/>
                  </a:cubicBezTo>
                  <a:cubicBezTo>
                    <a:pt x="462" y="1282"/>
                    <a:pt x="467" y="1292"/>
                    <a:pt x="472" y="1301"/>
                  </a:cubicBezTo>
                  <a:cubicBezTo>
                    <a:pt x="476" y="1309"/>
                    <a:pt x="480" y="1317"/>
                    <a:pt x="483" y="1325"/>
                  </a:cubicBezTo>
                  <a:cubicBezTo>
                    <a:pt x="487" y="1334"/>
                    <a:pt x="489" y="1344"/>
                    <a:pt x="493" y="1353"/>
                  </a:cubicBezTo>
                  <a:cubicBezTo>
                    <a:pt x="496" y="1362"/>
                    <a:pt x="501" y="1369"/>
                    <a:pt x="506" y="1378"/>
                  </a:cubicBezTo>
                  <a:cubicBezTo>
                    <a:pt x="510" y="1385"/>
                    <a:pt x="514" y="1393"/>
                    <a:pt x="517" y="1402"/>
                  </a:cubicBezTo>
                  <a:cubicBezTo>
                    <a:pt x="519" y="1407"/>
                    <a:pt x="522" y="1414"/>
                    <a:pt x="523" y="1420"/>
                  </a:cubicBezTo>
                  <a:cubicBezTo>
                    <a:pt x="523" y="1426"/>
                    <a:pt x="527" y="1432"/>
                    <a:pt x="530" y="1437"/>
                  </a:cubicBezTo>
                  <a:cubicBezTo>
                    <a:pt x="534" y="1442"/>
                    <a:pt x="538" y="1450"/>
                    <a:pt x="545" y="1451"/>
                  </a:cubicBezTo>
                  <a:cubicBezTo>
                    <a:pt x="548" y="1452"/>
                    <a:pt x="552" y="1450"/>
                    <a:pt x="555" y="1448"/>
                  </a:cubicBezTo>
                  <a:cubicBezTo>
                    <a:pt x="558" y="1444"/>
                    <a:pt x="558" y="1440"/>
                    <a:pt x="561" y="1436"/>
                  </a:cubicBezTo>
                  <a:cubicBezTo>
                    <a:pt x="562" y="1432"/>
                    <a:pt x="566" y="1430"/>
                    <a:pt x="570" y="1429"/>
                  </a:cubicBezTo>
                  <a:cubicBezTo>
                    <a:pt x="572" y="1429"/>
                    <a:pt x="574" y="1429"/>
                    <a:pt x="576" y="1429"/>
                  </a:cubicBezTo>
                  <a:cubicBezTo>
                    <a:pt x="578" y="1429"/>
                    <a:pt x="581" y="1431"/>
                    <a:pt x="582" y="1430"/>
                  </a:cubicBezTo>
                  <a:cubicBezTo>
                    <a:pt x="584" y="1429"/>
                    <a:pt x="582" y="1427"/>
                    <a:pt x="582" y="1426"/>
                  </a:cubicBezTo>
                  <a:cubicBezTo>
                    <a:pt x="580" y="1425"/>
                    <a:pt x="579" y="1425"/>
                    <a:pt x="577" y="1424"/>
                  </a:cubicBezTo>
                  <a:cubicBezTo>
                    <a:pt x="574" y="1424"/>
                    <a:pt x="575" y="1421"/>
                    <a:pt x="575" y="1419"/>
                  </a:cubicBezTo>
                  <a:cubicBezTo>
                    <a:pt x="576" y="1415"/>
                    <a:pt x="577" y="1410"/>
                    <a:pt x="580" y="1407"/>
                  </a:cubicBezTo>
                  <a:cubicBezTo>
                    <a:pt x="583" y="1405"/>
                    <a:pt x="587" y="1407"/>
                    <a:pt x="589" y="1405"/>
                  </a:cubicBezTo>
                  <a:cubicBezTo>
                    <a:pt x="591" y="1404"/>
                    <a:pt x="589" y="1398"/>
                    <a:pt x="589" y="1396"/>
                  </a:cubicBezTo>
                  <a:cubicBezTo>
                    <a:pt x="588" y="1391"/>
                    <a:pt x="588" y="1387"/>
                    <a:pt x="587" y="1382"/>
                  </a:cubicBezTo>
                  <a:cubicBezTo>
                    <a:pt x="587" y="1378"/>
                    <a:pt x="588" y="1374"/>
                    <a:pt x="588" y="1370"/>
                  </a:cubicBezTo>
                  <a:cubicBezTo>
                    <a:pt x="589" y="1367"/>
                    <a:pt x="590" y="1365"/>
                    <a:pt x="591" y="1363"/>
                  </a:cubicBezTo>
                  <a:cubicBezTo>
                    <a:pt x="594" y="1355"/>
                    <a:pt x="593" y="1345"/>
                    <a:pt x="592" y="1336"/>
                  </a:cubicBezTo>
                  <a:cubicBezTo>
                    <a:pt x="592" y="1325"/>
                    <a:pt x="589" y="1315"/>
                    <a:pt x="588" y="1304"/>
                  </a:cubicBezTo>
                  <a:cubicBezTo>
                    <a:pt x="588" y="1300"/>
                    <a:pt x="587" y="1292"/>
                    <a:pt x="591" y="1290"/>
                  </a:cubicBezTo>
                  <a:cubicBezTo>
                    <a:pt x="595" y="1288"/>
                    <a:pt x="601" y="1293"/>
                    <a:pt x="603" y="1288"/>
                  </a:cubicBezTo>
                  <a:cubicBezTo>
                    <a:pt x="605" y="1284"/>
                    <a:pt x="605" y="1279"/>
                    <a:pt x="610" y="1279"/>
                  </a:cubicBezTo>
                  <a:cubicBezTo>
                    <a:pt x="614" y="1279"/>
                    <a:pt x="619" y="1277"/>
                    <a:pt x="622" y="1273"/>
                  </a:cubicBezTo>
                  <a:cubicBezTo>
                    <a:pt x="625" y="1269"/>
                    <a:pt x="623" y="1265"/>
                    <a:pt x="625" y="1261"/>
                  </a:cubicBezTo>
                  <a:cubicBezTo>
                    <a:pt x="626" y="1259"/>
                    <a:pt x="628" y="1259"/>
                    <a:pt x="629" y="1258"/>
                  </a:cubicBezTo>
                  <a:cubicBezTo>
                    <a:pt x="635" y="1254"/>
                    <a:pt x="640" y="1249"/>
                    <a:pt x="644" y="1244"/>
                  </a:cubicBezTo>
                  <a:cubicBezTo>
                    <a:pt x="650" y="1239"/>
                    <a:pt x="655" y="1233"/>
                    <a:pt x="660" y="1226"/>
                  </a:cubicBezTo>
                  <a:cubicBezTo>
                    <a:pt x="665" y="1219"/>
                    <a:pt x="670" y="1212"/>
                    <a:pt x="678" y="1207"/>
                  </a:cubicBezTo>
                  <a:cubicBezTo>
                    <a:pt x="685" y="1204"/>
                    <a:pt x="694" y="1199"/>
                    <a:pt x="698" y="1192"/>
                  </a:cubicBezTo>
                  <a:cubicBezTo>
                    <a:pt x="699" y="1190"/>
                    <a:pt x="699" y="1187"/>
                    <a:pt x="699" y="1184"/>
                  </a:cubicBezTo>
                  <a:cubicBezTo>
                    <a:pt x="699" y="1179"/>
                    <a:pt x="697" y="1173"/>
                    <a:pt x="701" y="1170"/>
                  </a:cubicBezTo>
                  <a:cubicBezTo>
                    <a:pt x="704" y="1167"/>
                    <a:pt x="709" y="1165"/>
                    <a:pt x="713" y="1163"/>
                  </a:cubicBezTo>
                  <a:cubicBezTo>
                    <a:pt x="717" y="1162"/>
                    <a:pt x="716" y="1165"/>
                    <a:pt x="719" y="1167"/>
                  </a:cubicBezTo>
                  <a:cubicBezTo>
                    <a:pt x="722" y="1168"/>
                    <a:pt x="726" y="1168"/>
                    <a:pt x="729" y="1167"/>
                  </a:cubicBezTo>
                  <a:cubicBezTo>
                    <a:pt x="734" y="1167"/>
                    <a:pt x="739" y="1165"/>
                    <a:pt x="745" y="1163"/>
                  </a:cubicBezTo>
                  <a:cubicBezTo>
                    <a:pt x="753" y="1161"/>
                    <a:pt x="763" y="1162"/>
                    <a:pt x="770" y="1154"/>
                  </a:cubicBezTo>
                  <a:cubicBezTo>
                    <a:pt x="771" y="1153"/>
                    <a:pt x="771" y="1152"/>
                    <a:pt x="771" y="1150"/>
                  </a:cubicBezTo>
                  <a:cubicBezTo>
                    <a:pt x="771" y="1148"/>
                    <a:pt x="770" y="1146"/>
                    <a:pt x="771" y="1144"/>
                  </a:cubicBezTo>
                  <a:cubicBezTo>
                    <a:pt x="773" y="1141"/>
                    <a:pt x="776" y="1151"/>
                    <a:pt x="778" y="1151"/>
                  </a:cubicBezTo>
                  <a:cubicBezTo>
                    <a:pt x="779" y="1151"/>
                    <a:pt x="780" y="1150"/>
                    <a:pt x="781" y="1151"/>
                  </a:cubicBezTo>
                  <a:cubicBezTo>
                    <a:pt x="782" y="1153"/>
                    <a:pt x="783" y="1155"/>
                    <a:pt x="783" y="1157"/>
                  </a:cubicBezTo>
                  <a:cubicBezTo>
                    <a:pt x="784" y="1160"/>
                    <a:pt x="784" y="1164"/>
                    <a:pt x="785" y="1168"/>
                  </a:cubicBezTo>
                  <a:cubicBezTo>
                    <a:pt x="789" y="1177"/>
                    <a:pt x="796" y="1184"/>
                    <a:pt x="802" y="1191"/>
                  </a:cubicBezTo>
                  <a:cubicBezTo>
                    <a:pt x="804" y="1194"/>
                    <a:pt x="808" y="1198"/>
                    <a:pt x="808" y="1201"/>
                  </a:cubicBezTo>
                  <a:cubicBezTo>
                    <a:pt x="808" y="1203"/>
                    <a:pt x="811" y="1203"/>
                    <a:pt x="812" y="1203"/>
                  </a:cubicBezTo>
                  <a:cubicBezTo>
                    <a:pt x="815" y="1202"/>
                    <a:pt x="817" y="1203"/>
                    <a:pt x="819" y="1204"/>
                  </a:cubicBezTo>
                  <a:cubicBezTo>
                    <a:pt x="820" y="1205"/>
                    <a:pt x="822" y="1207"/>
                    <a:pt x="822" y="1209"/>
                  </a:cubicBezTo>
                  <a:cubicBezTo>
                    <a:pt x="822" y="1211"/>
                    <a:pt x="822" y="1212"/>
                    <a:pt x="822" y="1214"/>
                  </a:cubicBezTo>
                  <a:cubicBezTo>
                    <a:pt x="822" y="1216"/>
                    <a:pt x="823" y="1218"/>
                    <a:pt x="824" y="1220"/>
                  </a:cubicBezTo>
                  <a:cubicBezTo>
                    <a:pt x="824" y="1223"/>
                    <a:pt x="823" y="1223"/>
                    <a:pt x="821" y="1223"/>
                  </a:cubicBezTo>
                  <a:cubicBezTo>
                    <a:pt x="819" y="1223"/>
                    <a:pt x="823" y="1226"/>
                    <a:pt x="823" y="1227"/>
                  </a:cubicBezTo>
                  <a:cubicBezTo>
                    <a:pt x="825" y="1228"/>
                    <a:pt x="826" y="1228"/>
                    <a:pt x="827" y="1226"/>
                  </a:cubicBezTo>
                  <a:cubicBezTo>
                    <a:pt x="828" y="1224"/>
                    <a:pt x="830" y="1224"/>
                    <a:pt x="832" y="1226"/>
                  </a:cubicBezTo>
                  <a:cubicBezTo>
                    <a:pt x="838" y="1231"/>
                    <a:pt x="841" y="1240"/>
                    <a:pt x="843" y="1247"/>
                  </a:cubicBezTo>
                  <a:cubicBezTo>
                    <a:pt x="845" y="1259"/>
                    <a:pt x="843" y="1273"/>
                    <a:pt x="842" y="1285"/>
                  </a:cubicBezTo>
                  <a:cubicBezTo>
                    <a:pt x="841" y="1287"/>
                    <a:pt x="855" y="1289"/>
                    <a:pt x="857" y="1290"/>
                  </a:cubicBezTo>
                  <a:cubicBezTo>
                    <a:pt x="860" y="1290"/>
                    <a:pt x="863" y="1291"/>
                    <a:pt x="866" y="1289"/>
                  </a:cubicBezTo>
                  <a:cubicBezTo>
                    <a:pt x="869" y="1288"/>
                    <a:pt x="870" y="1285"/>
                    <a:pt x="872" y="1283"/>
                  </a:cubicBezTo>
                  <a:cubicBezTo>
                    <a:pt x="878" y="1277"/>
                    <a:pt x="889" y="1273"/>
                    <a:pt x="890" y="1263"/>
                  </a:cubicBezTo>
                  <a:cubicBezTo>
                    <a:pt x="891" y="1261"/>
                    <a:pt x="895" y="1268"/>
                    <a:pt x="895" y="1269"/>
                  </a:cubicBezTo>
                  <a:cubicBezTo>
                    <a:pt x="902" y="1281"/>
                    <a:pt x="907" y="1293"/>
                    <a:pt x="910" y="1307"/>
                  </a:cubicBezTo>
                  <a:cubicBezTo>
                    <a:pt x="911" y="1311"/>
                    <a:pt x="912" y="1316"/>
                    <a:pt x="914" y="1320"/>
                  </a:cubicBezTo>
                  <a:cubicBezTo>
                    <a:pt x="916" y="1324"/>
                    <a:pt x="916" y="1329"/>
                    <a:pt x="917" y="1334"/>
                  </a:cubicBezTo>
                  <a:cubicBezTo>
                    <a:pt x="918" y="1338"/>
                    <a:pt x="922" y="1338"/>
                    <a:pt x="924" y="1341"/>
                  </a:cubicBezTo>
                  <a:cubicBezTo>
                    <a:pt x="927" y="1344"/>
                    <a:pt x="929" y="1350"/>
                    <a:pt x="929" y="1354"/>
                  </a:cubicBezTo>
                  <a:cubicBezTo>
                    <a:pt x="929" y="1356"/>
                    <a:pt x="928" y="1357"/>
                    <a:pt x="926" y="1356"/>
                  </a:cubicBezTo>
                  <a:cubicBezTo>
                    <a:pt x="925" y="1356"/>
                    <a:pt x="923" y="1354"/>
                    <a:pt x="923" y="1356"/>
                  </a:cubicBezTo>
                  <a:cubicBezTo>
                    <a:pt x="923" y="1358"/>
                    <a:pt x="924" y="1361"/>
                    <a:pt x="926" y="1362"/>
                  </a:cubicBezTo>
                  <a:cubicBezTo>
                    <a:pt x="927" y="1363"/>
                    <a:pt x="928" y="1362"/>
                    <a:pt x="928" y="1364"/>
                  </a:cubicBezTo>
                  <a:cubicBezTo>
                    <a:pt x="927" y="1366"/>
                    <a:pt x="927" y="1369"/>
                    <a:pt x="926" y="1371"/>
                  </a:cubicBezTo>
                  <a:cubicBezTo>
                    <a:pt x="925" y="1372"/>
                    <a:pt x="925" y="1375"/>
                    <a:pt x="923" y="1375"/>
                  </a:cubicBezTo>
                  <a:cubicBezTo>
                    <a:pt x="922" y="1376"/>
                    <a:pt x="921" y="1373"/>
                    <a:pt x="920" y="1372"/>
                  </a:cubicBezTo>
                  <a:cubicBezTo>
                    <a:pt x="919" y="1371"/>
                    <a:pt x="920" y="1376"/>
                    <a:pt x="920" y="1376"/>
                  </a:cubicBezTo>
                  <a:cubicBezTo>
                    <a:pt x="921" y="1378"/>
                    <a:pt x="922" y="1380"/>
                    <a:pt x="924" y="1380"/>
                  </a:cubicBezTo>
                  <a:cubicBezTo>
                    <a:pt x="928" y="1382"/>
                    <a:pt x="932" y="1380"/>
                    <a:pt x="933" y="1385"/>
                  </a:cubicBezTo>
                  <a:cubicBezTo>
                    <a:pt x="934" y="1388"/>
                    <a:pt x="933" y="1393"/>
                    <a:pt x="929" y="1393"/>
                  </a:cubicBezTo>
                  <a:cubicBezTo>
                    <a:pt x="927" y="1393"/>
                    <a:pt x="926" y="1391"/>
                    <a:pt x="924" y="1390"/>
                  </a:cubicBezTo>
                  <a:cubicBezTo>
                    <a:pt x="921" y="1389"/>
                    <a:pt x="922" y="1393"/>
                    <a:pt x="923" y="1394"/>
                  </a:cubicBezTo>
                  <a:cubicBezTo>
                    <a:pt x="926" y="1396"/>
                    <a:pt x="928" y="1397"/>
                    <a:pt x="929" y="1401"/>
                  </a:cubicBezTo>
                  <a:cubicBezTo>
                    <a:pt x="930" y="1405"/>
                    <a:pt x="931" y="1410"/>
                    <a:pt x="930" y="1415"/>
                  </a:cubicBezTo>
                  <a:cubicBezTo>
                    <a:pt x="930" y="1424"/>
                    <a:pt x="927" y="1433"/>
                    <a:pt x="928" y="1442"/>
                  </a:cubicBezTo>
                  <a:cubicBezTo>
                    <a:pt x="928" y="1444"/>
                    <a:pt x="929" y="1459"/>
                    <a:pt x="932" y="1458"/>
                  </a:cubicBezTo>
                  <a:cubicBezTo>
                    <a:pt x="933" y="1458"/>
                    <a:pt x="934" y="1456"/>
                    <a:pt x="936" y="1455"/>
                  </a:cubicBezTo>
                  <a:cubicBezTo>
                    <a:pt x="938" y="1455"/>
                    <a:pt x="939" y="1455"/>
                    <a:pt x="941" y="1455"/>
                  </a:cubicBezTo>
                  <a:cubicBezTo>
                    <a:pt x="942" y="1456"/>
                    <a:pt x="943" y="1458"/>
                    <a:pt x="944" y="1459"/>
                  </a:cubicBezTo>
                  <a:cubicBezTo>
                    <a:pt x="944" y="1460"/>
                    <a:pt x="943" y="1464"/>
                    <a:pt x="944" y="1464"/>
                  </a:cubicBezTo>
                  <a:cubicBezTo>
                    <a:pt x="947" y="1464"/>
                    <a:pt x="947" y="1457"/>
                    <a:pt x="949" y="1463"/>
                  </a:cubicBezTo>
                  <a:cubicBezTo>
                    <a:pt x="950" y="1467"/>
                    <a:pt x="954" y="1472"/>
                    <a:pt x="957" y="1476"/>
                  </a:cubicBezTo>
                  <a:cubicBezTo>
                    <a:pt x="958" y="1478"/>
                    <a:pt x="962" y="1481"/>
                    <a:pt x="962" y="1484"/>
                  </a:cubicBezTo>
                  <a:cubicBezTo>
                    <a:pt x="961" y="1486"/>
                    <a:pt x="956" y="1487"/>
                    <a:pt x="957" y="1489"/>
                  </a:cubicBezTo>
                  <a:cubicBezTo>
                    <a:pt x="957" y="1490"/>
                    <a:pt x="963" y="1495"/>
                    <a:pt x="963" y="1492"/>
                  </a:cubicBezTo>
                  <a:cubicBezTo>
                    <a:pt x="963" y="1491"/>
                    <a:pt x="963" y="1489"/>
                    <a:pt x="963" y="1487"/>
                  </a:cubicBezTo>
                  <a:cubicBezTo>
                    <a:pt x="964" y="1487"/>
                    <a:pt x="967" y="1491"/>
                    <a:pt x="967" y="1491"/>
                  </a:cubicBezTo>
                  <a:cubicBezTo>
                    <a:pt x="969" y="1494"/>
                    <a:pt x="970" y="1500"/>
                    <a:pt x="970" y="1504"/>
                  </a:cubicBezTo>
                  <a:cubicBezTo>
                    <a:pt x="970" y="1508"/>
                    <a:pt x="969" y="1514"/>
                    <a:pt x="971" y="1518"/>
                  </a:cubicBezTo>
                  <a:cubicBezTo>
                    <a:pt x="974" y="1521"/>
                    <a:pt x="975" y="1525"/>
                    <a:pt x="976" y="1529"/>
                  </a:cubicBezTo>
                  <a:cubicBezTo>
                    <a:pt x="977" y="1534"/>
                    <a:pt x="978" y="1539"/>
                    <a:pt x="981" y="1544"/>
                  </a:cubicBezTo>
                  <a:cubicBezTo>
                    <a:pt x="984" y="1548"/>
                    <a:pt x="987" y="1551"/>
                    <a:pt x="989" y="1555"/>
                  </a:cubicBezTo>
                  <a:cubicBezTo>
                    <a:pt x="990" y="1557"/>
                    <a:pt x="989" y="1560"/>
                    <a:pt x="991" y="1562"/>
                  </a:cubicBezTo>
                  <a:cubicBezTo>
                    <a:pt x="993" y="1567"/>
                    <a:pt x="998" y="1570"/>
                    <a:pt x="1002" y="1572"/>
                  </a:cubicBezTo>
                  <a:cubicBezTo>
                    <a:pt x="1008" y="1577"/>
                    <a:pt x="1014" y="1581"/>
                    <a:pt x="1020" y="1585"/>
                  </a:cubicBezTo>
                  <a:cubicBezTo>
                    <a:pt x="1023" y="1587"/>
                    <a:pt x="1026" y="1590"/>
                    <a:pt x="1029" y="1593"/>
                  </a:cubicBezTo>
                  <a:cubicBezTo>
                    <a:pt x="1029" y="1594"/>
                    <a:pt x="1030" y="1595"/>
                    <a:pt x="1030" y="1596"/>
                  </a:cubicBezTo>
                  <a:cubicBezTo>
                    <a:pt x="1030" y="1597"/>
                    <a:pt x="1029" y="1598"/>
                    <a:pt x="1030" y="1599"/>
                  </a:cubicBezTo>
                  <a:cubicBezTo>
                    <a:pt x="1029" y="1597"/>
                    <a:pt x="1034" y="1597"/>
                    <a:pt x="1035" y="1597"/>
                  </a:cubicBezTo>
                  <a:cubicBezTo>
                    <a:pt x="1039" y="1598"/>
                    <a:pt x="1036" y="1601"/>
                    <a:pt x="1037" y="1603"/>
                  </a:cubicBezTo>
                  <a:cubicBezTo>
                    <a:pt x="1037" y="1605"/>
                    <a:pt x="1041" y="1602"/>
                    <a:pt x="1042" y="1604"/>
                  </a:cubicBezTo>
                  <a:cubicBezTo>
                    <a:pt x="1043" y="1605"/>
                    <a:pt x="1044" y="1615"/>
                    <a:pt x="1047" y="1611"/>
                  </a:cubicBezTo>
                  <a:cubicBezTo>
                    <a:pt x="1048" y="1609"/>
                    <a:pt x="1046" y="1604"/>
                    <a:pt x="1047" y="1603"/>
                  </a:cubicBezTo>
                  <a:cubicBezTo>
                    <a:pt x="1049" y="1602"/>
                    <a:pt x="1051" y="1609"/>
                    <a:pt x="1054" y="1604"/>
                  </a:cubicBezTo>
                  <a:cubicBezTo>
                    <a:pt x="1059" y="1596"/>
                    <a:pt x="1042" y="1597"/>
                    <a:pt x="1042" y="1596"/>
                  </a:cubicBezTo>
                  <a:cubicBezTo>
                    <a:pt x="1042" y="1595"/>
                    <a:pt x="1046" y="1594"/>
                    <a:pt x="1046" y="1594"/>
                  </a:cubicBezTo>
                  <a:cubicBezTo>
                    <a:pt x="1048" y="1592"/>
                    <a:pt x="1048" y="1590"/>
                    <a:pt x="1047" y="1589"/>
                  </a:cubicBezTo>
                  <a:cubicBezTo>
                    <a:pt x="1047" y="1587"/>
                    <a:pt x="1046" y="1589"/>
                    <a:pt x="1045" y="1587"/>
                  </a:cubicBezTo>
                  <a:cubicBezTo>
                    <a:pt x="1044" y="1586"/>
                    <a:pt x="1044" y="1583"/>
                    <a:pt x="1043" y="1581"/>
                  </a:cubicBezTo>
                  <a:cubicBezTo>
                    <a:pt x="1041" y="1573"/>
                    <a:pt x="1035" y="1568"/>
                    <a:pt x="1032" y="1560"/>
                  </a:cubicBezTo>
                  <a:cubicBezTo>
                    <a:pt x="1027" y="1545"/>
                    <a:pt x="1035" y="1527"/>
                    <a:pt x="1025" y="1513"/>
                  </a:cubicBezTo>
                  <a:cubicBezTo>
                    <a:pt x="1021" y="1507"/>
                    <a:pt x="1016" y="1501"/>
                    <a:pt x="1011" y="1496"/>
                  </a:cubicBezTo>
                  <a:cubicBezTo>
                    <a:pt x="1009" y="1494"/>
                    <a:pt x="1007" y="1492"/>
                    <a:pt x="1005" y="1491"/>
                  </a:cubicBezTo>
                  <a:cubicBezTo>
                    <a:pt x="1003" y="1489"/>
                    <a:pt x="1001" y="1489"/>
                    <a:pt x="1000" y="1487"/>
                  </a:cubicBezTo>
                  <a:cubicBezTo>
                    <a:pt x="997" y="1484"/>
                    <a:pt x="995" y="1478"/>
                    <a:pt x="991" y="1476"/>
                  </a:cubicBezTo>
                  <a:cubicBezTo>
                    <a:pt x="988" y="1474"/>
                    <a:pt x="985" y="1476"/>
                    <a:pt x="982" y="1475"/>
                  </a:cubicBezTo>
                  <a:cubicBezTo>
                    <a:pt x="973" y="1472"/>
                    <a:pt x="971" y="1461"/>
                    <a:pt x="969" y="1453"/>
                  </a:cubicBezTo>
                  <a:cubicBezTo>
                    <a:pt x="968" y="1450"/>
                    <a:pt x="967" y="1444"/>
                    <a:pt x="964" y="1442"/>
                  </a:cubicBezTo>
                  <a:cubicBezTo>
                    <a:pt x="962" y="1440"/>
                    <a:pt x="961" y="1436"/>
                    <a:pt x="960" y="1433"/>
                  </a:cubicBezTo>
                  <a:cubicBezTo>
                    <a:pt x="960" y="1431"/>
                    <a:pt x="959" y="1427"/>
                    <a:pt x="959" y="1425"/>
                  </a:cubicBezTo>
                  <a:cubicBezTo>
                    <a:pt x="960" y="1424"/>
                    <a:pt x="960" y="1424"/>
                    <a:pt x="961" y="1423"/>
                  </a:cubicBezTo>
                  <a:cubicBezTo>
                    <a:pt x="962" y="1423"/>
                    <a:pt x="962" y="1420"/>
                    <a:pt x="962" y="1419"/>
                  </a:cubicBezTo>
                  <a:cubicBezTo>
                    <a:pt x="962" y="1417"/>
                    <a:pt x="961" y="1416"/>
                    <a:pt x="960" y="1415"/>
                  </a:cubicBezTo>
                  <a:cubicBezTo>
                    <a:pt x="958" y="1413"/>
                    <a:pt x="958" y="1418"/>
                    <a:pt x="958" y="1418"/>
                  </a:cubicBezTo>
                  <a:cubicBezTo>
                    <a:pt x="958" y="1422"/>
                    <a:pt x="955" y="1426"/>
                    <a:pt x="951" y="1425"/>
                  </a:cubicBezTo>
                  <a:cubicBezTo>
                    <a:pt x="945" y="1424"/>
                    <a:pt x="947" y="1411"/>
                    <a:pt x="947" y="1407"/>
                  </a:cubicBezTo>
                  <a:cubicBezTo>
                    <a:pt x="948" y="1396"/>
                    <a:pt x="951" y="1387"/>
                    <a:pt x="953" y="1377"/>
                  </a:cubicBezTo>
                  <a:cubicBezTo>
                    <a:pt x="956" y="1367"/>
                    <a:pt x="956" y="1358"/>
                    <a:pt x="957" y="1348"/>
                  </a:cubicBezTo>
                  <a:cubicBezTo>
                    <a:pt x="957" y="1342"/>
                    <a:pt x="958" y="1339"/>
                    <a:pt x="964" y="1338"/>
                  </a:cubicBezTo>
                  <a:cubicBezTo>
                    <a:pt x="966" y="1338"/>
                    <a:pt x="969" y="1337"/>
                    <a:pt x="970" y="1340"/>
                  </a:cubicBezTo>
                  <a:cubicBezTo>
                    <a:pt x="971" y="1343"/>
                    <a:pt x="970" y="1347"/>
                    <a:pt x="970" y="1351"/>
                  </a:cubicBezTo>
                  <a:cubicBezTo>
                    <a:pt x="970" y="1353"/>
                    <a:pt x="971" y="1356"/>
                    <a:pt x="973" y="1356"/>
                  </a:cubicBezTo>
                  <a:cubicBezTo>
                    <a:pt x="978" y="1358"/>
                    <a:pt x="982" y="1357"/>
                    <a:pt x="987" y="1358"/>
                  </a:cubicBezTo>
                  <a:cubicBezTo>
                    <a:pt x="990" y="1359"/>
                    <a:pt x="995" y="1361"/>
                    <a:pt x="996" y="1364"/>
                  </a:cubicBezTo>
                  <a:cubicBezTo>
                    <a:pt x="997" y="1366"/>
                    <a:pt x="997" y="1367"/>
                    <a:pt x="998" y="1368"/>
                  </a:cubicBezTo>
                  <a:cubicBezTo>
                    <a:pt x="999" y="1370"/>
                    <a:pt x="1001" y="1369"/>
                    <a:pt x="1003" y="1369"/>
                  </a:cubicBezTo>
                  <a:cubicBezTo>
                    <a:pt x="1007" y="1371"/>
                    <a:pt x="1010" y="1377"/>
                    <a:pt x="1011" y="1381"/>
                  </a:cubicBezTo>
                  <a:cubicBezTo>
                    <a:pt x="1013" y="1384"/>
                    <a:pt x="1013" y="1388"/>
                    <a:pt x="1014" y="1391"/>
                  </a:cubicBezTo>
                  <a:cubicBezTo>
                    <a:pt x="1016" y="1394"/>
                    <a:pt x="1019" y="1397"/>
                    <a:pt x="1022" y="1399"/>
                  </a:cubicBezTo>
                  <a:cubicBezTo>
                    <a:pt x="1023" y="1400"/>
                    <a:pt x="1024" y="1401"/>
                    <a:pt x="1026" y="1401"/>
                  </a:cubicBezTo>
                  <a:cubicBezTo>
                    <a:pt x="1029" y="1402"/>
                    <a:pt x="1026" y="1398"/>
                    <a:pt x="1026" y="1397"/>
                  </a:cubicBezTo>
                  <a:cubicBezTo>
                    <a:pt x="1027" y="1395"/>
                    <a:pt x="1030" y="1402"/>
                    <a:pt x="1030" y="1402"/>
                  </a:cubicBezTo>
                  <a:cubicBezTo>
                    <a:pt x="1030" y="1404"/>
                    <a:pt x="1030" y="1413"/>
                    <a:pt x="1033" y="1411"/>
                  </a:cubicBezTo>
                  <a:cubicBezTo>
                    <a:pt x="1037" y="1409"/>
                    <a:pt x="1034" y="1405"/>
                    <a:pt x="1036" y="1402"/>
                  </a:cubicBezTo>
                  <a:cubicBezTo>
                    <a:pt x="1037" y="1401"/>
                    <a:pt x="1044" y="1407"/>
                    <a:pt x="1045" y="1408"/>
                  </a:cubicBezTo>
                  <a:cubicBezTo>
                    <a:pt x="1047" y="1409"/>
                    <a:pt x="1054" y="1411"/>
                    <a:pt x="1051" y="1413"/>
                  </a:cubicBezTo>
                  <a:cubicBezTo>
                    <a:pt x="1049" y="1414"/>
                    <a:pt x="1049" y="1417"/>
                    <a:pt x="1048" y="1419"/>
                  </a:cubicBezTo>
                  <a:cubicBezTo>
                    <a:pt x="1047" y="1425"/>
                    <a:pt x="1048" y="1432"/>
                    <a:pt x="1049" y="1438"/>
                  </a:cubicBezTo>
                  <a:cubicBezTo>
                    <a:pt x="1049" y="1440"/>
                    <a:pt x="1050" y="1442"/>
                    <a:pt x="1051" y="1443"/>
                  </a:cubicBezTo>
                  <a:cubicBezTo>
                    <a:pt x="1054" y="1444"/>
                    <a:pt x="1058" y="1438"/>
                    <a:pt x="1059" y="1436"/>
                  </a:cubicBezTo>
                  <a:cubicBezTo>
                    <a:pt x="1066" y="1429"/>
                    <a:pt x="1076" y="1426"/>
                    <a:pt x="1081" y="1418"/>
                  </a:cubicBezTo>
                  <a:cubicBezTo>
                    <a:pt x="1083" y="1415"/>
                    <a:pt x="1085" y="1411"/>
                    <a:pt x="1085" y="1407"/>
                  </a:cubicBezTo>
                  <a:cubicBezTo>
                    <a:pt x="1085" y="1406"/>
                    <a:pt x="1085" y="1403"/>
                    <a:pt x="1087" y="1403"/>
                  </a:cubicBezTo>
                  <a:cubicBezTo>
                    <a:pt x="1089" y="1403"/>
                    <a:pt x="1090" y="1403"/>
                    <a:pt x="1092" y="1403"/>
                  </a:cubicBezTo>
                  <a:cubicBezTo>
                    <a:pt x="1101" y="1400"/>
                    <a:pt x="1108" y="1393"/>
                    <a:pt x="1116" y="1388"/>
                  </a:cubicBezTo>
                  <a:cubicBezTo>
                    <a:pt x="1118" y="1386"/>
                    <a:pt x="1119" y="1385"/>
                    <a:pt x="1121" y="1384"/>
                  </a:cubicBezTo>
                  <a:cubicBezTo>
                    <a:pt x="1123" y="1384"/>
                    <a:pt x="1123" y="1384"/>
                    <a:pt x="1124" y="1383"/>
                  </a:cubicBezTo>
                  <a:cubicBezTo>
                    <a:pt x="1126" y="1379"/>
                    <a:pt x="1127" y="1374"/>
                    <a:pt x="1127" y="1370"/>
                  </a:cubicBezTo>
                  <a:cubicBezTo>
                    <a:pt x="1127" y="1366"/>
                    <a:pt x="1125" y="1360"/>
                    <a:pt x="1127" y="1357"/>
                  </a:cubicBezTo>
                  <a:cubicBezTo>
                    <a:pt x="1127" y="1356"/>
                    <a:pt x="1129" y="1357"/>
                    <a:pt x="1129" y="1356"/>
                  </a:cubicBezTo>
                  <a:cubicBezTo>
                    <a:pt x="1131" y="1354"/>
                    <a:pt x="1130" y="1350"/>
                    <a:pt x="1129" y="1348"/>
                  </a:cubicBezTo>
                  <a:cubicBezTo>
                    <a:pt x="1128" y="1347"/>
                    <a:pt x="1127" y="1346"/>
                    <a:pt x="1127" y="1345"/>
                  </a:cubicBezTo>
                  <a:cubicBezTo>
                    <a:pt x="1126" y="1343"/>
                    <a:pt x="1125" y="1340"/>
                    <a:pt x="1125" y="1338"/>
                  </a:cubicBezTo>
                  <a:cubicBezTo>
                    <a:pt x="1124" y="1333"/>
                    <a:pt x="1123" y="1327"/>
                    <a:pt x="1122" y="1322"/>
                  </a:cubicBezTo>
                  <a:cubicBezTo>
                    <a:pt x="1121" y="1318"/>
                    <a:pt x="1119" y="1314"/>
                    <a:pt x="1117" y="1310"/>
                  </a:cubicBezTo>
                  <a:cubicBezTo>
                    <a:pt x="1116" y="1306"/>
                    <a:pt x="1116" y="1303"/>
                    <a:pt x="1114" y="1299"/>
                  </a:cubicBezTo>
                  <a:cubicBezTo>
                    <a:pt x="1111" y="1295"/>
                    <a:pt x="1107" y="1292"/>
                    <a:pt x="1104" y="1288"/>
                  </a:cubicBezTo>
                  <a:cubicBezTo>
                    <a:pt x="1101" y="1285"/>
                    <a:pt x="1101" y="1280"/>
                    <a:pt x="1097" y="1279"/>
                  </a:cubicBezTo>
                  <a:cubicBezTo>
                    <a:pt x="1093" y="1276"/>
                    <a:pt x="1089" y="1273"/>
                    <a:pt x="1086" y="1270"/>
                  </a:cubicBezTo>
                  <a:cubicBezTo>
                    <a:pt x="1081" y="1266"/>
                    <a:pt x="1076" y="1261"/>
                    <a:pt x="1071" y="1256"/>
                  </a:cubicBezTo>
                  <a:cubicBezTo>
                    <a:pt x="1068" y="1253"/>
                    <a:pt x="1064" y="1249"/>
                    <a:pt x="1062" y="1246"/>
                  </a:cubicBezTo>
                  <a:cubicBezTo>
                    <a:pt x="1060" y="1238"/>
                    <a:pt x="1051" y="1233"/>
                    <a:pt x="1048" y="1226"/>
                  </a:cubicBezTo>
                  <a:cubicBezTo>
                    <a:pt x="1046" y="1223"/>
                    <a:pt x="1046" y="1219"/>
                    <a:pt x="1046" y="1215"/>
                  </a:cubicBezTo>
                  <a:cubicBezTo>
                    <a:pt x="1046" y="1212"/>
                    <a:pt x="1045" y="1206"/>
                    <a:pt x="1048" y="1203"/>
                  </a:cubicBezTo>
                  <a:cubicBezTo>
                    <a:pt x="1049" y="1202"/>
                    <a:pt x="1050" y="1201"/>
                    <a:pt x="1051" y="1200"/>
                  </a:cubicBezTo>
                  <a:cubicBezTo>
                    <a:pt x="1053" y="1198"/>
                    <a:pt x="1054" y="1196"/>
                    <a:pt x="1056" y="1194"/>
                  </a:cubicBezTo>
                  <a:cubicBezTo>
                    <a:pt x="1057" y="1191"/>
                    <a:pt x="1058" y="1189"/>
                    <a:pt x="1059" y="1187"/>
                  </a:cubicBezTo>
                  <a:cubicBezTo>
                    <a:pt x="1061" y="1185"/>
                    <a:pt x="1061" y="1185"/>
                    <a:pt x="1063" y="1185"/>
                  </a:cubicBezTo>
                  <a:cubicBezTo>
                    <a:pt x="1065" y="1185"/>
                    <a:pt x="1066" y="1182"/>
                    <a:pt x="1067" y="1181"/>
                  </a:cubicBezTo>
                  <a:cubicBezTo>
                    <a:pt x="1068" y="1179"/>
                    <a:pt x="1070" y="1180"/>
                    <a:pt x="1071" y="1179"/>
                  </a:cubicBezTo>
                  <a:cubicBezTo>
                    <a:pt x="1073" y="1179"/>
                    <a:pt x="1073" y="1177"/>
                    <a:pt x="1073" y="1175"/>
                  </a:cubicBezTo>
                  <a:cubicBezTo>
                    <a:pt x="1073" y="1174"/>
                    <a:pt x="1075" y="1173"/>
                    <a:pt x="1076" y="1172"/>
                  </a:cubicBezTo>
                  <a:cubicBezTo>
                    <a:pt x="1080" y="1169"/>
                    <a:pt x="1090" y="1166"/>
                    <a:pt x="1095" y="1168"/>
                  </a:cubicBezTo>
                  <a:cubicBezTo>
                    <a:pt x="1099" y="1170"/>
                    <a:pt x="1103" y="1169"/>
                    <a:pt x="1108" y="1169"/>
                  </a:cubicBezTo>
                  <a:cubicBezTo>
                    <a:pt x="1112" y="1169"/>
                    <a:pt x="1109" y="1173"/>
                    <a:pt x="1109" y="1175"/>
                  </a:cubicBezTo>
                  <a:cubicBezTo>
                    <a:pt x="1109" y="1182"/>
                    <a:pt x="1113" y="1190"/>
                    <a:pt x="1118" y="1194"/>
                  </a:cubicBezTo>
                  <a:cubicBezTo>
                    <a:pt x="1120" y="1196"/>
                    <a:pt x="1123" y="1197"/>
                    <a:pt x="1125" y="1195"/>
                  </a:cubicBezTo>
                  <a:cubicBezTo>
                    <a:pt x="1129" y="1192"/>
                    <a:pt x="1126" y="1186"/>
                    <a:pt x="1124" y="1183"/>
                  </a:cubicBezTo>
                  <a:cubicBezTo>
                    <a:pt x="1122" y="1177"/>
                    <a:pt x="1127" y="1183"/>
                    <a:pt x="1127" y="1178"/>
                  </a:cubicBezTo>
                  <a:cubicBezTo>
                    <a:pt x="1128" y="1176"/>
                    <a:pt x="1128" y="1173"/>
                    <a:pt x="1130" y="1172"/>
                  </a:cubicBezTo>
                  <a:cubicBezTo>
                    <a:pt x="1132" y="1171"/>
                    <a:pt x="1134" y="1171"/>
                    <a:pt x="1136" y="1170"/>
                  </a:cubicBezTo>
                  <a:cubicBezTo>
                    <a:pt x="1138" y="1170"/>
                    <a:pt x="1142" y="1170"/>
                    <a:pt x="1143" y="1169"/>
                  </a:cubicBezTo>
                  <a:cubicBezTo>
                    <a:pt x="1144" y="1168"/>
                    <a:pt x="1142" y="1164"/>
                    <a:pt x="1143" y="1165"/>
                  </a:cubicBezTo>
                  <a:cubicBezTo>
                    <a:pt x="1146" y="1166"/>
                    <a:pt x="1147" y="1165"/>
                    <a:pt x="1149" y="1164"/>
                  </a:cubicBezTo>
                  <a:cubicBezTo>
                    <a:pt x="1151" y="1163"/>
                    <a:pt x="1154" y="1164"/>
                    <a:pt x="1156" y="1164"/>
                  </a:cubicBezTo>
                  <a:cubicBezTo>
                    <a:pt x="1157" y="1165"/>
                    <a:pt x="1164" y="1168"/>
                    <a:pt x="1166" y="1166"/>
                  </a:cubicBezTo>
                  <a:cubicBezTo>
                    <a:pt x="1166" y="1165"/>
                    <a:pt x="1165" y="1163"/>
                    <a:pt x="1165" y="1162"/>
                  </a:cubicBezTo>
                  <a:cubicBezTo>
                    <a:pt x="1164" y="1159"/>
                    <a:pt x="1168" y="1162"/>
                    <a:pt x="1169" y="1160"/>
                  </a:cubicBezTo>
                  <a:cubicBezTo>
                    <a:pt x="1169" y="1160"/>
                    <a:pt x="1168" y="1159"/>
                    <a:pt x="1169" y="1158"/>
                  </a:cubicBezTo>
                  <a:cubicBezTo>
                    <a:pt x="1171" y="1158"/>
                    <a:pt x="1172" y="1159"/>
                    <a:pt x="1173" y="1159"/>
                  </a:cubicBezTo>
                  <a:cubicBezTo>
                    <a:pt x="1175" y="1159"/>
                    <a:pt x="1176" y="1157"/>
                    <a:pt x="1177" y="1156"/>
                  </a:cubicBezTo>
                  <a:cubicBezTo>
                    <a:pt x="1178" y="1153"/>
                    <a:pt x="1178" y="1150"/>
                    <a:pt x="1177" y="1147"/>
                  </a:cubicBezTo>
                  <a:cubicBezTo>
                    <a:pt x="1177" y="1147"/>
                    <a:pt x="1177" y="1143"/>
                    <a:pt x="1177" y="1143"/>
                  </a:cubicBezTo>
                  <a:cubicBezTo>
                    <a:pt x="1177" y="1143"/>
                    <a:pt x="1178" y="1146"/>
                    <a:pt x="1178" y="1147"/>
                  </a:cubicBezTo>
                  <a:cubicBezTo>
                    <a:pt x="1179" y="1149"/>
                    <a:pt x="1180" y="1150"/>
                    <a:pt x="1182" y="1152"/>
                  </a:cubicBezTo>
                  <a:cubicBezTo>
                    <a:pt x="1183" y="1153"/>
                    <a:pt x="1188" y="1157"/>
                    <a:pt x="1190" y="1154"/>
                  </a:cubicBezTo>
                  <a:cubicBezTo>
                    <a:pt x="1191" y="1153"/>
                    <a:pt x="1190" y="1152"/>
                    <a:pt x="1191" y="1151"/>
                  </a:cubicBezTo>
                  <a:cubicBezTo>
                    <a:pt x="1192" y="1150"/>
                    <a:pt x="1194" y="1149"/>
                    <a:pt x="1196" y="1148"/>
                  </a:cubicBezTo>
                  <a:cubicBezTo>
                    <a:pt x="1198" y="1146"/>
                    <a:pt x="1201" y="1145"/>
                    <a:pt x="1203" y="1144"/>
                  </a:cubicBezTo>
                  <a:cubicBezTo>
                    <a:pt x="1204" y="1143"/>
                    <a:pt x="1207" y="1142"/>
                    <a:pt x="1209" y="1142"/>
                  </a:cubicBezTo>
                  <a:cubicBezTo>
                    <a:pt x="1209" y="1142"/>
                    <a:pt x="1208" y="1144"/>
                    <a:pt x="1209" y="1145"/>
                  </a:cubicBezTo>
                  <a:cubicBezTo>
                    <a:pt x="1211" y="1146"/>
                    <a:pt x="1212" y="1143"/>
                    <a:pt x="1212" y="1141"/>
                  </a:cubicBezTo>
                  <a:cubicBezTo>
                    <a:pt x="1213" y="1139"/>
                    <a:pt x="1216" y="1140"/>
                    <a:pt x="1218" y="1141"/>
                  </a:cubicBezTo>
                  <a:cubicBezTo>
                    <a:pt x="1220" y="1141"/>
                    <a:pt x="1222" y="1140"/>
                    <a:pt x="1224" y="1140"/>
                  </a:cubicBezTo>
                  <a:cubicBezTo>
                    <a:pt x="1228" y="1138"/>
                    <a:pt x="1229" y="1135"/>
                    <a:pt x="1230" y="1132"/>
                  </a:cubicBezTo>
                  <a:cubicBezTo>
                    <a:pt x="1231" y="1130"/>
                    <a:pt x="1233" y="1128"/>
                    <a:pt x="1234" y="1126"/>
                  </a:cubicBezTo>
                  <a:cubicBezTo>
                    <a:pt x="1236" y="1125"/>
                    <a:pt x="1238" y="1124"/>
                    <a:pt x="1240" y="1123"/>
                  </a:cubicBezTo>
                  <a:cubicBezTo>
                    <a:pt x="1244" y="1120"/>
                    <a:pt x="1247" y="1116"/>
                    <a:pt x="1250" y="1112"/>
                  </a:cubicBezTo>
                  <a:cubicBezTo>
                    <a:pt x="1251" y="1111"/>
                    <a:pt x="1253" y="1109"/>
                    <a:pt x="1255" y="1108"/>
                  </a:cubicBezTo>
                  <a:cubicBezTo>
                    <a:pt x="1256" y="1108"/>
                    <a:pt x="1257" y="1108"/>
                    <a:pt x="1259" y="1106"/>
                  </a:cubicBezTo>
                  <a:cubicBezTo>
                    <a:pt x="1261" y="1104"/>
                    <a:pt x="1263" y="1100"/>
                    <a:pt x="1262" y="1097"/>
                  </a:cubicBezTo>
                  <a:cubicBezTo>
                    <a:pt x="1262" y="1096"/>
                    <a:pt x="1260" y="1093"/>
                    <a:pt x="1262" y="1094"/>
                  </a:cubicBezTo>
                  <a:cubicBezTo>
                    <a:pt x="1264" y="1095"/>
                    <a:pt x="1265" y="1094"/>
                    <a:pt x="1267" y="1093"/>
                  </a:cubicBezTo>
                  <a:cubicBezTo>
                    <a:pt x="1268" y="1092"/>
                    <a:pt x="1269" y="1091"/>
                    <a:pt x="1269" y="1089"/>
                  </a:cubicBezTo>
                  <a:cubicBezTo>
                    <a:pt x="1269" y="1088"/>
                    <a:pt x="1268" y="1087"/>
                    <a:pt x="1269" y="1087"/>
                  </a:cubicBezTo>
                  <a:cubicBezTo>
                    <a:pt x="1272" y="1086"/>
                    <a:pt x="1281" y="1086"/>
                    <a:pt x="1277" y="1080"/>
                  </a:cubicBezTo>
                  <a:cubicBezTo>
                    <a:pt x="1276" y="1079"/>
                    <a:pt x="1275" y="1080"/>
                    <a:pt x="1274" y="1080"/>
                  </a:cubicBezTo>
                  <a:cubicBezTo>
                    <a:pt x="1273" y="1080"/>
                    <a:pt x="1273" y="1078"/>
                    <a:pt x="1272" y="1077"/>
                  </a:cubicBezTo>
                  <a:cubicBezTo>
                    <a:pt x="1271" y="1075"/>
                    <a:pt x="1271" y="1070"/>
                    <a:pt x="1273" y="1068"/>
                  </a:cubicBezTo>
                  <a:cubicBezTo>
                    <a:pt x="1275" y="1066"/>
                    <a:pt x="1274" y="1065"/>
                    <a:pt x="1273" y="1063"/>
                  </a:cubicBezTo>
                  <a:cubicBezTo>
                    <a:pt x="1273" y="1062"/>
                    <a:pt x="1276" y="1061"/>
                    <a:pt x="1277" y="1060"/>
                  </a:cubicBezTo>
                  <a:cubicBezTo>
                    <a:pt x="1278" y="1058"/>
                    <a:pt x="1277" y="1056"/>
                    <a:pt x="1278" y="1054"/>
                  </a:cubicBezTo>
                  <a:cubicBezTo>
                    <a:pt x="1279" y="1051"/>
                    <a:pt x="1281" y="1051"/>
                    <a:pt x="1282" y="1049"/>
                  </a:cubicBezTo>
                  <a:cubicBezTo>
                    <a:pt x="1283" y="1044"/>
                    <a:pt x="1282" y="1039"/>
                    <a:pt x="1284" y="1034"/>
                  </a:cubicBezTo>
                  <a:cubicBezTo>
                    <a:pt x="1284" y="1033"/>
                    <a:pt x="1285" y="1032"/>
                    <a:pt x="1286" y="1031"/>
                  </a:cubicBezTo>
                  <a:cubicBezTo>
                    <a:pt x="1288" y="1030"/>
                    <a:pt x="1290" y="1030"/>
                    <a:pt x="1292" y="1029"/>
                  </a:cubicBezTo>
                  <a:cubicBezTo>
                    <a:pt x="1294" y="1026"/>
                    <a:pt x="1293" y="1019"/>
                    <a:pt x="1293" y="1016"/>
                  </a:cubicBezTo>
                  <a:cubicBezTo>
                    <a:pt x="1293" y="1014"/>
                    <a:pt x="1290" y="1007"/>
                    <a:pt x="1291" y="1006"/>
                  </a:cubicBezTo>
                  <a:cubicBezTo>
                    <a:pt x="1292" y="1006"/>
                    <a:pt x="1293" y="1006"/>
                    <a:pt x="1293" y="1006"/>
                  </a:cubicBezTo>
                  <a:cubicBezTo>
                    <a:pt x="1294" y="1005"/>
                    <a:pt x="1294" y="1004"/>
                    <a:pt x="1295" y="1003"/>
                  </a:cubicBezTo>
                  <a:cubicBezTo>
                    <a:pt x="1296" y="998"/>
                    <a:pt x="1296" y="992"/>
                    <a:pt x="1296" y="987"/>
                  </a:cubicBezTo>
                  <a:cubicBezTo>
                    <a:pt x="1296" y="985"/>
                    <a:pt x="1296" y="978"/>
                    <a:pt x="1294" y="976"/>
                  </a:cubicBezTo>
                  <a:cubicBezTo>
                    <a:pt x="1292" y="975"/>
                    <a:pt x="1291" y="985"/>
                    <a:pt x="1290" y="986"/>
                  </a:cubicBezTo>
                  <a:cubicBezTo>
                    <a:pt x="1288" y="990"/>
                    <a:pt x="1283" y="984"/>
                    <a:pt x="1281" y="983"/>
                  </a:cubicBezTo>
                  <a:cubicBezTo>
                    <a:pt x="1278" y="982"/>
                    <a:pt x="1276" y="982"/>
                    <a:pt x="1274" y="982"/>
                  </a:cubicBezTo>
                  <a:cubicBezTo>
                    <a:pt x="1273" y="982"/>
                    <a:pt x="1270" y="983"/>
                    <a:pt x="1269" y="982"/>
                  </a:cubicBezTo>
                  <a:cubicBezTo>
                    <a:pt x="1268" y="979"/>
                    <a:pt x="1273" y="976"/>
                    <a:pt x="1274" y="975"/>
                  </a:cubicBezTo>
                  <a:cubicBezTo>
                    <a:pt x="1277" y="974"/>
                    <a:pt x="1285" y="971"/>
                    <a:pt x="1285" y="968"/>
                  </a:cubicBezTo>
                  <a:cubicBezTo>
                    <a:pt x="1285" y="967"/>
                    <a:pt x="1283" y="966"/>
                    <a:pt x="1282" y="965"/>
                  </a:cubicBezTo>
                  <a:cubicBezTo>
                    <a:pt x="1280" y="964"/>
                    <a:pt x="1282" y="962"/>
                    <a:pt x="1281" y="961"/>
                  </a:cubicBezTo>
                  <a:cubicBezTo>
                    <a:pt x="1280" y="959"/>
                    <a:pt x="1277" y="959"/>
                    <a:pt x="1275" y="958"/>
                  </a:cubicBezTo>
                  <a:cubicBezTo>
                    <a:pt x="1273" y="958"/>
                    <a:pt x="1271" y="957"/>
                    <a:pt x="1269" y="955"/>
                  </a:cubicBezTo>
                  <a:cubicBezTo>
                    <a:pt x="1267" y="954"/>
                    <a:pt x="1266" y="951"/>
                    <a:pt x="1268" y="949"/>
                  </a:cubicBezTo>
                  <a:cubicBezTo>
                    <a:pt x="1269" y="948"/>
                    <a:pt x="1271" y="947"/>
                    <a:pt x="1272" y="948"/>
                  </a:cubicBezTo>
                  <a:cubicBezTo>
                    <a:pt x="1273" y="949"/>
                    <a:pt x="1272" y="951"/>
                    <a:pt x="1273" y="952"/>
                  </a:cubicBezTo>
                  <a:cubicBezTo>
                    <a:pt x="1275" y="954"/>
                    <a:pt x="1279" y="953"/>
                    <a:pt x="1277" y="950"/>
                  </a:cubicBezTo>
                  <a:cubicBezTo>
                    <a:pt x="1276" y="948"/>
                    <a:pt x="1274" y="946"/>
                    <a:pt x="1272" y="944"/>
                  </a:cubicBezTo>
                  <a:cubicBezTo>
                    <a:pt x="1267" y="939"/>
                    <a:pt x="1259" y="935"/>
                    <a:pt x="1254" y="929"/>
                  </a:cubicBezTo>
                  <a:cubicBezTo>
                    <a:pt x="1248" y="921"/>
                    <a:pt x="1244" y="913"/>
                    <a:pt x="1238" y="906"/>
                  </a:cubicBezTo>
                  <a:cubicBezTo>
                    <a:pt x="1233" y="900"/>
                    <a:pt x="1228" y="895"/>
                    <a:pt x="1221" y="892"/>
                  </a:cubicBezTo>
                  <a:cubicBezTo>
                    <a:pt x="1218" y="890"/>
                    <a:pt x="1208" y="887"/>
                    <a:pt x="1209" y="882"/>
                  </a:cubicBezTo>
                  <a:cubicBezTo>
                    <a:pt x="1209" y="875"/>
                    <a:pt x="1214" y="869"/>
                    <a:pt x="1219" y="865"/>
                  </a:cubicBezTo>
                  <a:cubicBezTo>
                    <a:pt x="1221" y="863"/>
                    <a:pt x="1223" y="860"/>
                    <a:pt x="1224" y="858"/>
                  </a:cubicBezTo>
                  <a:cubicBezTo>
                    <a:pt x="1225" y="856"/>
                    <a:pt x="1221" y="858"/>
                    <a:pt x="1221" y="858"/>
                  </a:cubicBezTo>
                  <a:cubicBezTo>
                    <a:pt x="1221" y="858"/>
                    <a:pt x="1228" y="850"/>
                    <a:pt x="1229" y="850"/>
                  </a:cubicBezTo>
                  <a:cubicBezTo>
                    <a:pt x="1233" y="846"/>
                    <a:pt x="1237" y="844"/>
                    <a:pt x="1243" y="844"/>
                  </a:cubicBezTo>
                  <a:cubicBezTo>
                    <a:pt x="1246" y="844"/>
                    <a:pt x="1248" y="844"/>
                    <a:pt x="1249" y="840"/>
                  </a:cubicBezTo>
                  <a:cubicBezTo>
                    <a:pt x="1249" y="838"/>
                    <a:pt x="1249" y="834"/>
                    <a:pt x="1248" y="832"/>
                  </a:cubicBezTo>
                  <a:cubicBezTo>
                    <a:pt x="1246" y="830"/>
                    <a:pt x="1243" y="830"/>
                    <a:pt x="1241" y="830"/>
                  </a:cubicBezTo>
                  <a:cubicBezTo>
                    <a:pt x="1236" y="829"/>
                    <a:pt x="1231" y="828"/>
                    <a:pt x="1226" y="827"/>
                  </a:cubicBezTo>
                  <a:cubicBezTo>
                    <a:pt x="1219" y="826"/>
                    <a:pt x="1213" y="822"/>
                    <a:pt x="1205" y="824"/>
                  </a:cubicBezTo>
                  <a:cubicBezTo>
                    <a:pt x="1202" y="824"/>
                    <a:pt x="1201" y="825"/>
                    <a:pt x="1201" y="827"/>
                  </a:cubicBezTo>
                  <a:cubicBezTo>
                    <a:pt x="1201" y="830"/>
                    <a:pt x="1198" y="836"/>
                    <a:pt x="1195" y="836"/>
                  </a:cubicBezTo>
                  <a:cubicBezTo>
                    <a:pt x="1191" y="837"/>
                    <a:pt x="1186" y="834"/>
                    <a:pt x="1184" y="831"/>
                  </a:cubicBezTo>
                  <a:cubicBezTo>
                    <a:pt x="1182" y="828"/>
                    <a:pt x="1183" y="823"/>
                    <a:pt x="1181" y="820"/>
                  </a:cubicBezTo>
                  <a:cubicBezTo>
                    <a:pt x="1178" y="817"/>
                    <a:pt x="1174" y="816"/>
                    <a:pt x="1170" y="815"/>
                  </a:cubicBezTo>
                  <a:cubicBezTo>
                    <a:pt x="1165" y="815"/>
                    <a:pt x="1160" y="815"/>
                    <a:pt x="1156" y="812"/>
                  </a:cubicBezTo>
                  <a:cubicBezTo>
                    <a:pt x="1153" y="810"/>
                    <a:pt x="1150" y="807"/>
                    <a:pt x="1150" y="803"/>
                  </a:cubicBezTo>
                  <a:cubicBezTo>
                    <a:pt x="1149" y="800"/>
                    <a:pt x="1149" y="795"/>
                    <a:pt x="1153" y="796"/>
                  </a:cubicBezTo>
                  <a:cubicBezTo>
                    <a:pt x="1157" y="798"/>
                    <a:pt x="1162" y="797"/>
                    <a:pt x="1165" y="795"/>
                  </a:cubicBezTo>
                  <a:cubicBezTo>
                    <a:pt x="1169" y="793"/>
                    <a:pt x="1169" y="789"/>
                    <a:pt x="1172" y="785"/>
                  </a:cubicBezTo>
                  <a:cubicBezTo>
                    <a:pt x="1174" y="780"/>
                    <a:pt x="1178" y="778"/>
                    <a:pt x="1182" y="775"/>
                  </a:cubicBezTo>
                  <a:cubicBezTo>
                    <a:pt x="1183" y="773"/>
                    <a:pt x="1185" y="772"/>
                    <a:pt x="1185" y="770"/>
                  </a:cubicBezTo>
                  <a:cubicBezTo>
                    <a:pt x="1186" y="768"/>
                    <a:pt x="1186" y="766"/>
                    <a:pt x="1187" y="765"/>
                  </a:cubicBezTo>
                  <a:cubicBezTo>
                    <a:pt x="1192" y="758"/>
                    <a:pt x="1205" y="759"/>
                    <a:pt x="1208" y="766"/>
                  </a:cubicBezTo>
                  <a:cubicBezTo>
                    <a:pt x="1212" y="773"/>
                    <a:pt x="1201" y="781"/>
                    <a:pt x="1205" y="787"/>
                  </a:cubicBezTo>
                  <a:cubicBezTo>
                    <a:pt x="1206" y="789"/>
                    <a:pt x="1212" y="791"/>
                    <a:pt x="1211" y="794"/>
                  </a:cubicBezTo>
                  <a:cubicBezTo>
                    <a:pt x="1211" y="797"/>
                    <a:pt x="1204" y="801"/>
                    <a:pt x="1207" y="804"/>
                  </a:cubicBezTo>
                  <a:cubicBezTo>
                    <a:pt x="1210" y="807"/>
                    <a:pt x="1213" y="803"/>
                    <a:pt x="1215" y="802"/>
                  </a:cubicBezTo>
                  <a:cubicBezTo>
                    <a:pt x="1219" y="798"/>
                    <a:pt x="1223" y="794"/>
                    <a:pt x="1227" y="790"/>
                  </a:cubicBezTo>
                  <a:cubicBezTo>
                    <a:pt x="1234" y="784"/>
                    <a:pt x="1244" y="783"/>
                    <a:pt x="1252" y="784"/>
                  </a:cubicBezTo>
                  <a:cubicBezTo>
                    <a:pt x="1256" y="784"/>
                    <a:pt x="1260" y="786"/>
                    <a:pt x="1263" y="786"/>
                  </a:cubicBezTo>
                  <a:cubicBezTo>
                    <a:pt x="1266" y="786"/>
                    <a:pt x="1270" y="787"/>
                    <a:pt x="1272" y="789"/>
                  </a:cubicBezTo>
                  <a:cubicBezTo>
                    <a:pt x="1277" y="794"/>
                    <a:pt x="1275" y="804"/>
                    <a:pt x="1275" y="810"/>
                  </a:cubicBezTo>
                  <a:cubicBezTo>
                    <a:pt x="1275" y="813"/>
                    <a:pt x="1275" y="817"/>
                    <a:pt x="1276" y="820"/>
                  </a:cubicBezTo>
                  <a:cubicBezTo>
                    <a:pt x="1277" y="822"/>
                    <a:pt x="1280" y="816"/>
                    <a:pt x="1280" y="819"/>
                  </a:cubicBezTo>
                  <a:cubicBezTo>
                    <a:pt x="1280" y="822"/>
                    <a:pt x="1292" y="828"/>
                    <a:pt x="1294" y="824"/>
                  </a:cubicBezTo>
                  <a:cubicBezTo>
                    <a:pt x="1296" y="821"/>
                    <a:pt x="1302" y="828"/>
                    <a:pt x="1304" y="826"/>
                  </a:cubicBezTo>
                  <a:cubicBezTo>
                    <a:pt x="1307" y="825"/>
                    <a:pt x="1312" y="830"/>
                    <a:pt x="1314" y="832"/>
                  </a:cubicBezTo>
                  <a:cubicBezTo>
                    <a:pt x="1315" y="833"/>
                    <a:pt x="1318" y="838"/>
                    <a:pt x="1315" y="839"/>
                  </a:cubicBezTo>
                  <a:cubicBezTo>
                    <a:pt x="1313" y="840"/>
                    <a:pt x="1311" y="840"/>
                    <a:pt x="1312" y="843"/>
                  </a:cubicBezTo>
                  <a:cubicBezTo>
                    <a:pt x="1316" y="851"/>
                    <a:pt x="1324" y="856"/>
                    <a:pt x="1329" y="863"/>
                  </a:cubicBezTo>
                  <a:cubicBezTo>
                    <a:pt x="1329" y="864"/>
                    <a:pt x="1330" y="866"/>
                    <a:pt x="1329" y="867"/>
                  </a:cubicBezTo>
                  <a:cubicBezTo>
                    <a:pt x="1328" y="870"/>
                    <a:pt x="1327" y="873"/>
                    <a:pt x="1327" y="876"/>
                  </a:cubicBezTo>
                  <a:cubicBezTo>
                    <a:pt x="1327" y="878"/>
                    <a:pt x="1327" y="883"/>
                    <a:pt x="1329" y="884"/>
                  </a:cubicBezTo>
                  <a:cubicBezTo>
                    <a:pt x="1333" y="886"/>
                    <a:pt x="1331" y="891"/>
                    <a:pt x="1332" y="894"/>
                  </a:cubicBezTo>
                  <a:cubicBezTo>
                    <a:pt x="1333" y="897"/>
                    <a:pt x="1336" y="896"/>
                    <a:pt x="1338" y="896"/>
                  </a:cubicBezTo>
                  <a:cubicBezTo>
                    <a:pt x="1343" y="896"/>
                    <a:pt x="1349" y="896"/>
                    <a:pt x="1354" y="894"/>
                  </a:cubicBezTo>
                  <a:cubicBezTo>
                    <a:pt x="1355" y="893"/>
                    <a:pt x="1355" y="892"/>
                    <a:pt x="1357" y="891"/>
                  </a:cubicBezTo>
                  <a:cubicBezTo>
                    <a:pt x="1359" y="890"/>
                    <a:pt x="1361" y="891"/>
                    <a:pt x="1363" y="890"/>
                  </a:cubicBezTo>
                  <a:cubicBezTo>
                    <a:pt x="1365" y="889"/>
                    <a:pt x="1364" y="887"/>
                    <a:pt x="1366" y="887"/>
                  </a:cubicBezTo>
                  <a:cubicBezTo>
                    <a:pt x="1368" y="887"/>
                    <a:pt x="1369" y="888"/>
                    <a:pt x="1371" y="887"/>
                  </a:cubicBezTo>
                  <a:cubicBezTo>
                    <a:pt x="1378" y="885"/>
                    <a:pt x="1383" y="877"/>
                    <a:pt x="1381" y="870"/>
                  </a:cubicBezTo>
                  <a:cubicBezTo>
                    <a:pt x="1380" y="862"/>
                    <a:pt x="1376" y="855"/>
                    <a:pt x="1372" y="848"/>
                  </a:cubicBezTo>
                  <a:cubicBezTo>
                    <a:pt x="1368" y="841"/>
                    <a:pt x="1363" y="833"/>
                    <a:pt x="1356" y="827"/>
                  </a:cubicBezTo>
                  <a:cubicBezTo>
                    <a:pt x="1350" y="821"/>
                    <a:pt x="1344" y="814"/>
                    <a:pt x="1337" y="808"/>
                  </a:cubicBezTo>
                  <a:cubicBezTo>
                    <a:pt x="1330" y="801"/>
                    <a:pt x="1320" y="798"/>
                    <a:pt x="1314" y="790"/>
                  </a:cubicBezTo>
                  <a:cubicBezTo>
                    <a:pt x="1312" y="788"/>
                    <a:pt x="1309" y="785"/>
                    <a:pt x="1311" y="782"/>
                  </a:cubicBezTo>
                  <a:cubicBezTo>
                    <a:pt x="1314" y="779"/>
                    <a:pt x="1318" y="778"/>
                    <a:pt x="1321" y="775"/>
                  </a:cubicBezTo>
                  <a:cubicBezTo>
                    <a:pt x="1325" y="771"/>
                    <a:pt x="1328" y="767"/>
                    <a:pt x="1331" y="763"/>
                  </a:cubicBezTo>
                  <a:cubicBezTo>
                    <a:pt x="1333" y="760"/>
                    <a:pt x="1334" y="757"/>
                    <a:pt x="1333" y="754"/>
                  </a:cubicBezTo>
                  <a:cubicBezTo>
                    <a:pt x="1332" y="750"/>
                    <a:pt x="1330" y="746"/>
                    <a:pt x="1329" y="742"/>
                  </a:cubicBezTo>
                  <a:cubicBezTo>
                    <a:pt x="1329" y="739"/>
                    <a:pt x="1328" y="734"/>
                    <a:pt x="1331" y="732"/>
                  </a:cubicBezTo>
                  <a:cubicBezTo>
                    <a:pt x="1332" y="731"/>
                    <a:pt x="1333" y="732"/>
                    <a:pt x="1334" y="731"/>
                  </a:cubicBezTo>
                  <a:cubicBezTo>
                    <a:pt x="1336" y="730"/>
                    <a:pt x="1336" y="727"/>
                    <a:pt x="1336" y="725"/>
                  </a:cubicBezTo>
                  <a:cubicBezTo>
                    <a:pt x="1336" y="723"/>
                    <a:pt x="1337" y="723"/>
                    <a:pt x="1338" y="723"/>
                  </a:cubicBezTo>
                  <a:cubicBezTo>
                    <a:pt x="1340" y="724"/>
                    <a:pt x="1342" y="720"/>
                    <a:pt x="1342" y="719"/>
                  </a:cubicBezTo>
                  <a:cubicBezTo>
                    <a:pt x="1343" y="718"/>
                    <a:pt x="1343" y="715"/>
                    <a:pt x="1345" y="714"/>
                  </a:cubicBezTo>
                  <a:cubicBezTo>
                    <a:pt x="1345" y="713"/>
                    <a:pt x="1345" y="716"/>
                    <a:pt x="1346" y="716"/>
                  </a:cubicBezTo>
                  <a:cubicBezTo>
                    <a:pt x="1347" y="717"/>
                    <a:pt x="1352" y="708"/>
                    <a:pt x="1352" y="711"/>
                  </a:cubicBezTo>
                  <a:cubicBezTo>
                    <a:pt x="1353" y="714"/>
                    <a:pt x="1353" y="715"/>
                    <a:pt x="1356" y="717"/>
                  </a:cubicBezTo>
                  <a:cubicBezTo>
                    <a:pt x="1360" y="719"/>
                    <a:pt x="1364" y="720"/>
                    <a:pt x="1368" y="721"/>
                  </a:cubicBezTo>
                  <a:cubicBezTo>
                    <a:pt x="1376" y="722"/>
                    <a:pt x="1381" y="719"/>
                    <a:pt x="1387" y="713"/>
                  </a:cubicBezTo>
                  <a:cubicBezTo>
                    <a:pt x="1391" y="709"/>
                    <a:pt x="1398" y="702"/>
                    <a:pt x="1399" y="696"/>
                  </a:cubicBezTo>
                  <a:cubicBezTo>
                    <a:pt x="1399" y="689"/>
                    <a:pt x="1400" y="683"/>
                    <a:pt x="1402" y="677"/>
                  </a:cubicBezTo>
                  <a:cubicBezTo>
                    <a:pt x="1404" y="672"/>
                    <a:pt x="1405" y="665"/>
                    <a:pt x="1408" y="660"/>
                  </a:cubicBezTo>
                  <a:cubicBezTo>
                    <a:pt x="1409" y="658"/>
                    <a:pt x="1409" y="655"/>
                    <a:pt x="1410" y="652"/>
                  </a:cubicBezTo>
                  <a:cubicBezTo>
                    <a:pt x="1410" y="646"/>
                    <a:pt x="1410" y="640"/>
                    <a:pt x="1410" y="634"/>
                  </a:cubicBezTo>
                  <a:cubicBezTo>
                    <a:pt x="1410" y="624"/>
                    <a:pt x="1411" y="615"/>
                    <a:pt x="1413" y="606"/>
                  </a:cubicBezTo>
                  <a:cubicBezTo>
                    <a:pt x="1415" y="598"/>
                    <a:pt x="1409" y="588"/>
                    <a:pt x="1406" y="581"/>
                  </a:cubicBezTo>
                  <a:cubicBezTo>
                    <a:pt x="1404" y="578"/>
                    <a:pt x="1402" y="575"/>
                    <a:pt x="1399" y="572"/>
                  </a:cubicBezTo>
                  <a:cubicBezTo>
                    <a:pt x="1398" y="570"/>
                    <a:pt x="1400" y="569"/>
                    <a:pt x="1399" y="567"/>
                  </a:cubicBezTo>
                  <a:cubicBezTo>
                    <a:pt x="1398" y="565"/>
                    <a:pt x="1396" y="564"/>
                    <a:pt x="1394" y="563"/>
                  </a:cubicBezTo>
                  <a:cubicBezTo>
                    <a:pt x="1389" y="558"/>
                    <a:pt x="1386" y="551"/>
                    <a:pt x="1384" y="544"/>
                  </a:cubicBezTo>
                  <a:cubicBezTo>
                    <a:pt x="1383" y="542"/>
                    <a:pt x="1380" y="531"/>
                    <a:pt x="1384" y="531"/>
                  </a:cubicBezTo>
                  <a:cubicBezTo>
                    <a:pt x="1389" y="531"/>
                    <a:pt x="1395" y="538"/>
                    <a:pt x="1399" y="541"/>
                  </a:cubicBezTo>
                  <a:cubicBezTo>
                    <a:pt x="1402" y="544"/>
                    <a:pt x="1406" y="547"/>
                    <a:pt x="1409" y="551"/>
                  </a:cubicBezTo>
                  <a:cubicBezTo>
                    <a:pt x="1410" y="552"/>
                    <a:pt x="1410" y="554"/>
                    <a:pt x="1411" y="556"/>
                  </a:cubicBezTo>
                  <a:cubicBezTo>
                    <a:pt x="1413" y="559"/>
                    <a:pt x="1416" y="563"/>
                    <a:pt x="1419" y="566"/>
                  </a:cubicBezTo>
                  <a:cubicBezTo>
                    <a:pt x="1429" y="576"/>
                    <a:pt x="1433" y="590"/>
                    <a:pt x="1442" y="601"/>
                  </a:cubicBezTo>
                  <a:cubicBezTo>
                    <a:pt x="1447" y="606"/>
                    <a:pt x="1452" y="611"/>
                    <a:pt x="1454" y="618"/>
                  </a:cubicBezTo>
                  <a:cubicBezTo>
                    <a:pt x="1455" y="621"/>
                    <a:pt x="1456" y="624"/>
                    <a:pt x="1458" y="626"/>
                  </a:cubicBezTo>
                  <a:cubicBezTo>
                    <a:pt x="1459" y="627"/>
                    <a:pt x="1460" y="627"/>
                    <a:pt x="1460" y="628"/>
                  </a:cubicBezTo>
                  <a:cubicBezTo>
                    <a:pt x="1461" y="629"/>
                    <a:pt x="1462" y="631"/>
                    <a:pt x="1463" y="632"/>
                  </a:cubicBezTo>
                  <a:cubicBezTo>
                    <a:pt x="1465" y="639"/>
                    <a:pt x="1469" y="645"/>
                    <a:pt x="1474" y="650"/>
                  </a:cubicBezTo>
                  <a:cubicBezTo>
                    <a:pt x="1476" y="653"/>
                    <a:pt x="1479" y="655"/>
                    <a:pt x="1481" y="657"/>
                  </a:cubicBezTo>
                  <a:cubicBezTo>
                    <a:pt x="1480" y="653"/>
                    <a:pt x="1478" y="646"/>
                    <a:pt x="1479" y="642"/>
                  </a:cubicBezTo>
                  <a:cubicBezTo>
                    <a:pt x="1479" y="639"/>
                    <a:pt x="1482" y="640"/>
                    <a:pt x="1484" y="641"/>
                  </a:cubicBezTo>
                  <a:cubicBezTo>
                    <a:pt x="1489" y="642"/>
                    <a:pt x="1493" y="644"/>
                    <a:pt x="1497" y="648"/>
                  </a:cubicBezTo>
                  <a:cubicBezTo>
                    <a:pt x="1499" y="651"/>
                    <a:pt x="1501" y="651"/>
                    <a:pt x="1500" y="647"/>
                  </a:cubicBezTo>
                  <a:cubicBezTo>
                    <a:pt x="1499" y="643"/>
                    <a:pt x="1496" y="640"/>
                    <a:pt x="1494" y="637"/>
                  </a:cubicBezTo>
                  <a:cubicBezTo>
                    <a:pt x="1492" y="635"/>
                    <a:pt x="1489" y="635"/>
                    <a:pt x="1487" y="633"/>
                  </a:cubicBezTo>
                  <a:cubicBezTo>
                    <a:pt x="1482" y="631"/>
                    <a:pt x="1479" y="627"/>
                    <a:pt x="1475" y="624"/>
                  </a:cubicBezTo>
                  <a:cubicBezTo>
                    <a:pt x="1472" y="621"/>
                    <a:pt x="1468" y="619"/>
                    <a:pt x="1465" y="616"/>
                  </a:cubicBezTo>
                  <a:cubicBezTo>
                    <a:pt x="1462" y="612"/>
                    <a:pt x="1459" y="607"/>
                    <a:pt x="1458" y="602"/>
                  </a:cubicBezTo>
                  <a:cubicBezTo>
                    <a:pt x="1456" y="598"/>
                    <a:pt x="1455" y="593"/>
                    <a:pt x="1453" y="589"/>
                  </a:cubicBezTo>
                  <a:cubicBezTo>
                    <a:pt x="1452" y="586"/>
                    <a:pt x="1455" y="585"/>
                    <a:pt x="1457" y="585"/>
                  </a:cubicBezTo>
                  <a:cubicBezTo>
                    <a:pt x="1467" y="586"/>
                    <a:pt x="1474" y="593"/>
                    <a:pt x="1483" y="597"/>
                  </a:cubicBezTo>
                  <a:cubicBezTo>
                    <a:pt x="1484" y="597"/>
                    <a:pt x="1486" y="597"/>
                    <a:pt x="1486" y="596"/>
                  </a:cubicBezTo>
                  <a:cubicBezTo>
                    <a:pt x="1486" y="593"/>
                    <a:pt x="1479" y="589"/>
                    <a:pt x="1477" y="588"/>
                  </a:cubicBezTo>
                  <a:cubicBezTo>
                    <a:pt x="1469" y="583"/>
                    <a:pt x="1463" y="577"/>
                    <a:pt x="1456" y="571"/>
                  </a:cubicBezTo>
                  <a:cubicBezTo>
                    <a:pt x="1449" y="563"/>
                    <a:pt x="1441" y="556"/>
                    <a:pt x="1434" y="549"/>
                  </a:cubicBezTo>
                  <a:cubicBezTo>
                    <a:pt x="1426" y="542"/>
                    <a:pt x="1417" y="534"/>
                    <a:pt x="1410" y="526"/>
                  </a:cubicBezTo>
                  <a:cubicBezTo>
                    <a:pt x="1405" y="520"/>
                    <a:pt x="1401" y="513"/>
                    <a:pt x="1396" y="507"/>
                  </a:cubicBezTo>
                  <a:cubicBezTo>
                    <a:pt x="1394" y="504"/>
                    <a:pt x="1391" y="501"/>
                    <a:pt x="1388" y="500"/>
                  </a:cubicBezTo>
                  <a:cubicBezTo>
                    <a:pt x="1385" y="498"/>
                    <a:pt x="1383" y="497"/>
                    <a:pt x="1380" y="494"/>
                  </a:cubicBezTo>
                  <a:cubicBezTo>
                    <a:pt x="1376" y="490"/>
                    <a:pt x="1369" y="480"/>
                    <a:pt x="1362" y="481"/>
                  </a:cubicBezTo>
                  <a:cubicBezTo>
                    <a:pt x="1354" y="483"/>
                    <a:pt x="1369" y="490"/>
                    <a:pt x="1371" y="492"/>
                  </a:cubicBezTo>
                  <a:cubicBezTo>
                    <a:pt x="1372" y="494"/>
                    <a:pt x="1368" y="498"/>
                    <a:pt x="1366" y="500"/>
                  </a:cubicBezTo>
                  <a:cubicBezTo>
                    <a:pt x="1363" y="503"/>
                    <a:pt x="1367" y="504"/>
                    <a:pt x="1369" y="507"/>
                  </a:cubicBezTo>
                  <a:cubicBezTo>
                    <a:pt x="1372" y="509"/>
                    <a:pt x="1374" y="513"/>
                    <a:pt x="1376" y="516"/>
                  </a:cubicBezTo>
                  <a:cubicBezTo>
                    <a:pt x="1377" y="517"/>
                    <a:pt x="1380" y="522"/>
                    <a:pt x="1379" y="523"/>
                  </a:cubicBezTo>
                  <a:cubicBezTo>
                    <a:pt x="1377" y="525"/>
                    <a:pt x="1368" y="514"/>
                    <a:pt x="1367" y="513"/>
                  </a:cubicBezTo>
                  <a:cubicBezTo>
                    <a:pt x="1366" y="511"/>
                    <a:pt x="1366" y="509"/>
                    <a:pt x="1365" y="507"/>
                  </a:cubicBezTo>
                  <a:cubicBezTo>
                    <a:pt x="1363" y="504"/>
                    <a:pt x="1358" y="501"/>
                    <a:pt x="1355" y="500"/>
                  </a:cubicBezTo>
                  <a:cubicBezTo>
                    <a:pt x="1346" y="495"/>
                    <a:pt x="1337" y="491"/>
                    <a:pt x="1328" y="486"/>
                  </a:cubicBezTo>
                  <a:cubicBezTo>
                    <a:pt x="1322" y="483"/>
                    <a:pt x="1315" y="482"/>
                    <a:pt x="1308" y="482"/>
                  </a:cubicBezTo>
                  <a:cubicBezTo>
                    <a:pt x="1306" y="481"/>
                    <a:pt x="1303" y="481"/>
                    <a:pt x="1302" y="482"/>
                  </a:cubicBezTo>
                  <a:cubicBezTo>
                    <a:pt x="1301" y="483"/>
                    <a:pt x="1302" y="487"/>
                    <a:pt x="1302" y="488"/>
                  </a:cubicBezTo>
                  <a:cubicBezTo>
                    <a:pt x="1302" y="491"/>
                    <a:pt x="1301" y="495"/>
                    <a:pt x="1298" y="497"/>
                  </a:cubicBezTo>
                  <a:cubicBezTo>
                    <a:pt x="1294" y="500"/>
                    <a:pt x="1295" y="490"/>
                    <a:pt x="1293" y="489"/>
                  </a:cubicBezTo>
                  <a:cubicBezTo>
                    <a:pt x="1292" y="487"/>
                    <a:pt x="1290" y="488"/>
                    <a:pt x="1289" y="486"/>
                  </a:cubicBezTo>
                  <a:cubicBezTo>
                    <a:pt x="1287" y="485"/>
                    <a:pt x="1288" y="482"/>
                    <a:pt x="1287" y="480"/>
                  </a:cubicBezTo>
                  <a:cubicBezTo>
                    <a:pt x="1286" y="478"/>
                    <a:pt x="1284" y="479"/>
                    <a:pt x="1283" y="477"/>
                  </a:cubicBezTo>
                  <a:cubicBezTo>
                    <a:pt x="1282" y="476"/>
                    <a:pt x="1284" y="473"/>
                    <a:pt x="1283" y="471"/>
                  </a:cubicBezTo>
                  <a:cubicBezTo>
                    <a:pt x="1282" y="468"/>
                    <a:pt x="1279" y="465"/>
                    <a:pt x="1276" y="464"/>
                  </a:cubicBezTo>
                  <a:cubicBezTo>
                    <a:pt x="1272" y="463"/>
                    <a:pt x="1268" y="466"/>
                    <a:pt x="1264" y="466"/>
                  </a:cubicBezTo>
                  <a:cubicBezTo>
                    <a:pt x="1262" y="465"/>
                    <a:pt x="1257" y="468"/>
                    <a:pt x="1260" y="470"/>
                  </a:cubicBezTo>
                  <a:cubicBezTo>
                    <a:pt x="1264" y="471"/>
                    <a:pt x="1268" y="471"/>
                    <a:pt x="1272" y="471"/>
                  </a:cubicBezTo>
                  <a:cubicBezTo>
                    <a:pt x="1274" y="471"/>
                    <a:pt x="1277" y="470"/>
                    <a:pt x="1279" y="471"/>
                  </a:cubicBezTo>
                  <a:cubicBezTo>
                    <a:pt x="1279" y="472"/>
                    <a:pt x="1277" y="473"/>
                    <a:pt x="1277" y="473"/>
                  </a:cubicBezTo>
                  <a:cubicBezTo>
                    <a:pt x="1275" y="476"/>
                    <a:pt x="1283" y="481"/>
                    <a:pt x="1281" y="483"/>
                  </a:cubicBezTo>
                  <a:cubicBezTo>
                    <a:pt x="1280" y="483"/>
                    <a:pt x="1279" y="484"/>
                    <a:pt x="1279" y="486"/>
                  </a:cubicBezTo>
                  <a:cubicBezTo>
                    <a:pt x="1279" y="487"/>
                    <a:pt x="1280" y="489"/>
                    <a:pt x="1279" y="490"/>
                  </a:cubicBezTo>
                  <a:cubicBezTo>
                    <a:pt x="1279" y="491"/>
                    <a:pt x="1274" y="483"/>
                    <a:pt x="1274" y="482"/>
                  </a:cubicBezTo>
                  <a:cubicBezTo>
                    <a:pt x="1270" y="475"/>
                    <a:pt x="1262" y="476"/>
                    <a:pt x="1255" y="475"/>
                  </a:cubicBezTo>
                  <a:cubicBezTo>
                    <a:pt x="1252" y="474"/>
                    <a:pt x="1241" y="474"/>
                    <a:pt x="1241" y="470"/>
                  </a:cubicBezTo>
                  <a:cubicBezTo>
                    <a:pt x="1241" y="468"/>
                    <a:pt x="1242" y="466"/>
                    <a:pt x="1244" y="464"/>
                  </a:cubicBezTo>
                  <a:cubicBezTo>
                    <a:pt x="1246" y="460"/>
                    <a:pt x="1250" y="456"/>
                    <a:pt x="1252" y="452"/>
                  </a:cubicBezTo>
                  <a:cubicBezTo>
                    <a:pt x="1253" y="451"/>
                    <a:pt x="1262" y="440"/>
                    <a:pt x="1258" y="438"/>
                  </a:cubicBezTo>
                  <a:cubicBezTo>
                    <a:pt x="1255" y="437"/>
                    <a:pt x="1260" y="428"/>
                    <a:pt x="1261" y="426"/>
                  </a:cubicBezTo>
                  <a:cubicBezTo>
                    <a:pt x="1262" y="423"/>
                    <a:pt x="1263" y="420"/>
                    <a:pt x="1265" y="418"/>
                  </a:cubicBezTo>
                  <a:cubicBezTo>
                    <a:pt x="1266" y="417"/>
                    <a:pt x="1266" y="416"/>
                    <a:pt x="1267" y="415"/>
                  </a:cubicBezTo>
                  <a:cubicBezTo>
                    <a:pt x="1267" y="415"/>
                    <a:pt x="1268" y="414"/>
                    <a:pt x="1269" y="414"/>
                  </a:cubicBezTo>
                  <a:cubicBezTo>
                    <a:pt x="1271" y="411"/>
                    <a:pt x="1266" y="406"/>
                    <a:pt x="1267" y="403"/>
                  </a:cubicBezTo>
                  <a:cubicBezTo>
                    <a:pt x="1267" y="401"/>
                    <a:pt x="1269" y="401"/>
                    <a:pt x="1270" y="400"/>
                  </a:cubicBezTo>
                  <a:cubicBezTo>
                    <a:pt x="1272" y="399"/>
                    <a:pt x="1273" y="396"/>
                    <a:pt x="1273" y="393"/>
                  </a:cubicBezTo>
                  <a:cubicBezTo>
                    <a:pt x="1273" y="385"/>
                    <a:pt x="1281" y="384"/>
                    <a:pt x="1287" y="384"/>
                  </a:cubicBezTo>
                  <a:cubicBezTo>
                    <a:pt x="1294" y="383"/>
                    <a:pt x="1301" y="383"/>
                    <a:pt x="1308" y="383"/>
                  </a:cubicBezTo>
                  <a:cubicBezTo>
                    <a:pt x="1312" y="383"/>
                    <a:pt x="1319" y="382"/>
                    <a:pt x="1322" y="384"/>
                  </a:cubicBezTo>
                  <a:cubicBezTo>
                    <a:pt x="1325" y="386"/>
                    <a:pt x="1328" y="389"/>
                    <a:pt x="1332" y="387"/>
                  </a:cubicBezTo>
                  <a:cubicBezTo>
                    <a:pt x="1333" y="386"/>
                    <a:pt x="1332" y="385"/>
                    <a:pt x="1333" y="385"/>
                  </a:cubicBezTo>
                  <a:cubicBezTo>
                    <a:pt x="1334" y="384"/>
                    <a:pt x="1336" y="384"/>
                    <a:pt x="1337" y="384"/>
                  </a:cubicBezTo>
                  <a:cubicBezTo>
                    <a:pt x="1346" y="384"/>
                    <a:pt x="1356" y="385"/>
                    <a:pt x="1365" y="384"/>
                  </a:cubicBezTo>
                  <a:cubicBezTo>
                    <a:pt x="1370" y="384"/>
                    <a:pt x="1369" y="382"/>
                    <a:pt x="1369" y="378"/>
                  </a:cubicBezTo>
                  <a:cubicBezTo>
                    <a:pt x="1368" y="374"/>
                    <a:pt x="1376" y="377"/>
                    <a:pt x="1378" y="378"/>
                  </a:cubicBezTo>
                  <a:cubicBezTo>
                    <a:pt x="1383" y="379"/>
                    <a:pt x="1388" y="380"/>
                    <a:pt x="1392" y="380"/>
                  </a:cubicBezTo>
                  <a:cubicBezTo>
                    <a:pt x="1396" y="381"/>
                    <a:pt x="1399" y="380"/>
                    <a:pt x="1402" y="381"/>
                  </a:cubicBezTo>
                  <a:cubicBezTo>
                    <a:pt x="1406" y="382"/>
                    <a:pt x="1408" y="383"/>
                    <a:pt x="1405" y="387"/>
                  </a:cubicBezTo>
                  <a:cubicBezTo>
                    <a:pt x="1401" y="394"/>
                    <a:pt x="1421" y="392"/>
                    <a:pt x="1424" y="392"/>
                  </a:cubicBezTo>
                  <a:cubicBezTo>
                    <a:pt x="1427" y="392"/>
                    <a:pt x="1436" y="393"/>
                    <a:pt x="1437" y="390"/>
                  </a:cubicBezTo>
                  <a:cubicBezTo>
                    <a:pt x="1439" y="388"/>
                    <a:pt x="1440" y="388"/>
                    <a:pt x="1443" y="388"/>
                  </a:cubicBezTo>
                  <a:cubicBezTo>
                    <a:pt x="1448" y="389"/>
                    <a:pt x="1452" y="389"/>
                    <a:pt x="1457" y="388"/>
                  </a:cubicBezTo>
                  <a:cubicBezTo>
                    <a:pt x="1459" y="387"/>
                    <a:pt x="1462" y="386"/>
                    <a:pt x="1463" y="384"/>
                  </a:cubicBezTo>
                  <a:cubicBezTo>
                    <a:pt x="1463" y="382"/>
                    <a:pt x="1459" y="381"/>
                    <a:pt x="1457" y="380"/>
                  </a:cubicBezTo>
                  <a:cubicBezTo>
                    <a:pt x="1452" y="378"/>
                    <a:pt x="1440" y="378"/>
                    <a:pt x="1438" y="371"/>
                  </a:cubicBezTo>
                  <a:cubicBezTo>
                    <a:pt x="1437" y="368"/>
                    <a:pt x="1439" y="364"/>
                    <a:pt x="1440" y="361"/>
                  </a:cubicBezTo>
                  <a:cubicBezTo>
                    <a:pt x="1442" y="356"/>
                    <a:pt x="1443" y="351"/>
                    <a:pt x="1443" y="347"/>
                  </a:cubicBezTo>
                  <a:cubicBezTo>
                    <a:pt x="1443" y="344"/>
                    <a:pt x="1443" y="341"/>
                    <a:pt x="1445" y="339"/>
                  </a:cubicBezTo>
                  <a:cubicBezTo>
                    <a:pt x="1447" y="337"/>
                    <a:pt x="1452" y="337"/>
                    <a:pt x="1454" y="336"/>
                  </a:cubicBezTo>
                  <a:cubicBezTo>
                    <a:pt x="1459" y="336"/>
                    <a:pt x="1463" y="336"/>
                    <a:pt x="1468" y="336"/>
                  </a:cubicBezTo>
                  <a:cubicBezTo>
                    <a:pt x="1473" y="336"/>
                    <a:pt x="1478" y="335"/>
                    <a:pt x="1483" y="337"/>
                  </a:cubicBezTo>
                  <a:cubicBezTo>
                    <a:pt x="1486" y="338"/>
                    <a:pt x="1486" y="341"/>
                    <a:pt x="1487" y="344"/>
                  </a:cubicBezTo>
                  <a:cubicBezTo>
                    <a:pt x="1489" y="347"/>
                    <a:pt x="1492" y="350"/>
                    <a:pt x="1495" y="352"/>
                  </a:cubicBezTo>
                  <a:cubicBezTo>
                    <a:pt x="1498" y="353"/>
                    <a:pt x="1500" y="351"/>
                    <a:pt x="1502" y="353"/>
                  </a:cubicBezTo>
                  <a:cubicBezTo>
                    <a:pt x="1503" y="354"/>
                    <a:pt x="1510" y="362"/>
                    <a:pt x="1510" y="358"/>
                  </a:cubicBezTo>
                  <a:cubicBezTo>
                    <a:pt x="1510" y="356"/>
                    <a:pt x="1511" y="357"/>
                    <a:pt x="1512" y="357"/>
                  </a:cubicBezTo>
                  <a:cubicBezTo>
                    <a:pt x="1513" y="357"/>
                    <a:pt x="1514" y="354"/>
                    <a:pt x="1515" y="354"/>
                  </a:cubicBezTo>
                  <a:cubicBezTo>
                    <a:pt x="1516" y="350"/>
                    <a:pt x="1517" y="345"/>
                    <a:pt x="1521" y="343"/>
                  </a:cubicBezTo>
                  <a:cubicBezTo>
                    <a:pt x="1524" y="341"/>
                    <a:pt x="1528" y="342"/>
                    <a:pt x="1531" y="339"/>
                  </a:cubicBezTo>
                  <a:cubicBezTo>
                    <a:pt x="1534" y="336"/>
                    <a:pt x="1529" y="336"/>
                    <a:pt x="1527" y="335"/>
                  </a:cubicBezTo>
                  <a:cubicBezTo>
                    <a:pt x="1523" y="332"/>
                    <a:pt x="1520" y="329"/>
                    <a:pt x="1517" y="325"/>
                  </a:cubicBezTo>
                  <a:cubicBezTo>
                    <a:pt x="1514" y="322"/>
                    <a:pt x="1518" y="321"/>
                    <a:pt x="1521" y="321"/>
                  </a:cubicBezTo>
                  <a:cubicBezTo>
                    <a:pt x="1523" y="320"/>
                    <a:pt x="1529" y="319"/>
                    <a:pt x="1531" y="322"/>
                  </a:cubicBezTo>
                  <a:cubicBezTo>
                    <a:pt x="1531" y="323"/>
                    <a:pt x="1530" y="324"/>
                    <a:pt x="1530" y="325"/>
                  </a:cubicBezTo>
                  <a:cubicBezTo>
                    <a:pt x="1530" y="326"/>
                    <a:pt x="1531" y="327"/>
                    <a:pt x="1532" y="328"/>
                  </a:cubicBezTo>
                  <a:cubicBezTo>
                    <a:pt x="1534" y="333"/>
                    <a:pt x="1539" y="339"/>
                    <a:pt x="1544" y="343"/>
                  </a:cubicBezTo>
                  <a:cubicBezTo>
                    <a:pt x="1545" y="344"/>
                    <a:pt x="1548" y="343"/>
                    <a:pt x="1548" y="346"/>
                  </a:cubicBezTo>
                  <a:cubicBezTo>
                    <a:pt x="1548" y="351"/>
                    <a:pt x="1544" y="355"/>
                    <a:pt x="1541" y="358"/>
                  </a:cubicBezTo>
                  <a:cubicBezTo>
                    <a:pt x="1537" y="362"/>
                    <a:pt x="1538" y="365"/>
                    <a:pt x="1538" y="370"/>
                  </a:cubicBezTo>
                  <a:cubicBezTo>
                    <a:pt x="1538" y="375"/>
                    <a:pt x="1535" y="379"/>
                    <a:pt x="1535" y="384"/>
                  </a:cubicBezTo>
                  <a:cubicBezTo>
                    <a:pt x="1535" y="389"/>
                    <a:pt x="1536" y="393"/>
                    <a:pt x="1535" y="398"/>
                  </a:cubicBezTo>
                  <a:cubicBezTo>
                    <a:pt x="1534" y="401"/>
                    <a:pt x="1533" y="406"/>
                    <a:pt x="1529" y="407"/>
                  </a:cubicBezTo>
                  <a:cubicBezTo>
                    <a:pt x="1527" y="407"/>
                    <a:pt x="1525" y="407"/>
                    <a:pt x="1525" y="409"/>
                  </a:cubicBezTo>
                  <a:cubicBezTo>
                    <a:pt x="1525" y="411"/>
                    <a:pt x="1522" y="412"/>
                    <a:pt x="1520" y="412"/>
                  </a:cubicBezTo>
                  <a:cubicBezTo>
                    <a:pt x="1519" y="412"/>
                    <a:pt x="1513" y="411"/>
                    <a:pt x="1516" y="414"/>
                  </a:cubicBezTo>
                  <a:cubicBezTo>
                    <a:pt x="1519" y="417"/>
                    <a:pt x="1523" y="420"/>
                    <a:pt x="1525" y="424"/>
                  </a:cubicBezTo>
                  <a:cubicBezTo>
                    <a:pt x="1526" y="427"/>
                    <a:pt x="1525" y="430"/>
                    <a:pt x="1525" y="433"/>
                  </a:cubicBezTo>
                  <a:cubicBezTo>
                    <a:pt x="1526" y="438"/>
                    <a:pt x="1529" y="443"/>
                    <a:pt x="1532" y="448"/>
                  </a:cubicBezTo>
                  <a:cubicBezTo>
                    <a:pt x="1537" y="455"/>
                    <a:pt x="1543" y="461"/>
                    <a:pt x="1549" y="467"/>
                  </a:cubicBezTo>
                  <a:cubicBezTo>
                    <a:pt x="1558" y="476"/>
                    <a:pt x="1568" y="484"/>
                    <a:pt x="1577" y="493"/>
                  </a:cubicBezTo>
                  <a:cubicBezTo>
                    <a:pt x="1585" y="500"/>
                    <a:pt x="1593" y="508"/>
                    <a:pt x="1602" y="515"/>
                  </a:cubicBezTo>
                  <a:cubicBezTo>
                    <a:pt x="1610" y="522"/>
                    <a:pt x="1618" y="529"/>
                    <a:pt x="1625" y="537"/>
                  </a:cubicBezTo>
                  <a:cubicBezTo>
                    <a:pt x="1631" y="542"/>
                    <a:pt x="1637" y="547"/>
                    <a:pt x="1643" y="551"/>
                  </a:cubicBezTo>
                  <a:cubicBezTo>
                    <a:pt x="1646" y="546"/>
                    <a:pt x="1649" y="541"/>
                    <a:pt x="1649" y="535"/>
                  </a:cubicBezTo>
                  <a:cubicBezTo>
                    <a:pt x="1650" y="530"/>
                    <a:pt x="1649" y="526"/>
                    <a:pt x="1647" y="522"/>
                  </a:cubicBezTo>
                  <a:cubicBezTo>
                    <a:pt x="1644" y="518"/>
                    <a:pt x="1641" y="517"/>
                    <a:pt x="1641" y="512"/>
                  </a:cubicBezTo>
                  <a:cubicBezTo>
                    <a:pt x="1641" y="507"/>
                    <a:pt x="1644" y="506"/>
                    <a:pt x="1648" y="506"/>
                  </a:cubicBezTo>
                  <a:cubicBezTo>
                    <a:pt x="1649" y="506"/>
                    <a:pt x="1656" y="507"/>
                    <a:pt x="1656" y="506"/>
                  </a:cubicBezTo>
                  <a:cubicBezTo>
                    <a:pt x="1656" y="504"/>
                    <a:pt x="1651" y="501"/>
                    <a:pt x="1649" y="499"/>
                  </a:cubicBezTo>
                  <a:cubicBezTo>
                    <a:pt x="1646" y="496"/>
                    <a:pt x="1642" y="493"/>
                    <a:pt x="1640" y="489"/>
                  </a:cubicBezTo>
                  <a:cubicBezTo>
                    <a:pt x="1639" y="486"/>
                    <a:pt x="1639" y="484"/>
                    <a:pt x="1640" y="482"/>
                  </a:cubicBezTo>
                  <a:cubicBezTo>
                    <a:pt x="1641" y="478"/>
                    <a:pt x="1644" y="478"/>
                    <a:pt x="1647" y="479"/>
                  </a:cubicBezTo>
                  <a:cubicBezTo>
                    <a:pt x="1649" y="479"/>
                    <a:pt x="1656" y="482"/>
                    <a:pt x="1657" y="479"/>
                  </a:cubicBezTo>
                  <a:cubicBezTo>
                    <a:pt x="1659" y="477"/>
                    <a:pt x="1655" y="473"/>
                    <a:pt x="1654" y="471"/>
                  </a:cubicBezTo>
                  <a:cubicBezTo>
                    <a:pt x="1647" y="464"/>
                    <a:pt x="1638" y="460"/>
                    <a:pt x="1633" y="451"/>
                  </a:cubicBezTo>
                  <a:cubicBezTo>
                    <a:pt x="1633" y="450"/>
                    <a:pt x="1631" y="447"/>
                    <a:pt x="1633" y="446"/>
                  </a:cubicBezTo>
                  <a:cubicBezTo>
                    <a:pt x="1636" y="444"/>
                    <a:pt x="1641" y="447"/>
                    <a:pt x="1643" y="448"/>
                  </a:cubicBezTo>
                  <a:cubicBezTo>
                    <a:pt x="1653" y="450"/>
                    <a:pt x="1643" y="439"/>
                    <a:pt x="1640" y="437"/>
                  </a:cubicBezTo>
                  <a:cubicBezTo>
                    <a:pt x="1638" y="436"/>
                    <a:pt x="1636" y="434"/>
                    <a:pt x="1633" y="434"/>
                  </a:cubicBezTo>
                  <a:cubicBezTo>
                    <a:pt x="1630" y="433"/>
                    <a:pt x="1627" y="431"/>
                    <a:pt x="1624" y="429"/>
                  </a:cubicBezTo>
                  <a:cubicBezTo>
                    <a:pt x="1622" y="426"/>
                    <a:pt x="1619" y="424"/>
                    <a:pt x="1617" y="421"/>
                  </a:cubicBezTo>
                  <a:cubicBezTo>
                    <a:pt x="1616" y="418"/>
                    <a:pt x="1616" y="415"/>
                    <a:pt x="1613" y="413"/>
                  </a:cubicBezTo>
                  <a:cubicBezTo>
                    <a:pt x="1609" y="410"/>
                    <a:pt x="1605" y="409"/>
                    <a:pt x="1601" y="410"/>
                  </a:cubicBezTo>
                  <a:cubicBezTo>
                    <a:pt x="1596" y="412"/>
                    <a:pt x="1592" y="409"/>
                    <a:pt x="1589" y="406"/>
                  </a:cubicBezTo>
                  <a:cubicBezTo>
                    <a:pt x="1586" y="403"/>
                    <a:pt x="1584" y="399"/>
                    <a:pt x="1584" y="395"/>
                  </a:cubicBezTo>
                  <a:cubicBezTo>
                    <a:pt x="1584" y="390"/>
                    <a:pt x="1585" y="387"/>
                    <a:pt x="1582" y="383"/>
                  </a:cubicBezTo>
                  <a:cubicBezTo>
                    <a:pt x="1580" y="380"/>
                    <a:pt x="1575" y="377"/>
                    <a:pt x="1575" y="373"/>
                  </a:cubicBezTo>
                  <a:cubicBezTo>
                    <a:pt x="1574" y="372"/>
                    <a:pt x="1576" y="372"/>
                    <a:pt x="1576" y="372"/>
                  </a:cubicBezTo>
                  <a:cubicBezTo>
                    <a:pt x="1578" y="372"/>
                    <a:pt x="1580" y="373"/>
                    <a:pt x="1582" y="372"/>
                  </a:cubicBezTo>
                  <a:cubicBezTo>
                    <a:pt x="1584" y="371"/>
                    <a:pt x="1586" y="369"/>
                    <a:pt x="1589" y="369"/>
                  </a:cubicBezTo>
                  <a:cubicBezTo>
                    <a:pt x="1589" y="369"/>
                    <a:pt x="1589" y="371"/>
                    <a:pt x="1589" y="372"/>
                  </a:cubicBezTo>
                  <a:cubicBezTo>
                    <a:pt x="1592" y="376"/>
                    <a:pt x="1599" y="373"/>
                    <a:pt x="1596" y="368"/>
                  </a:cubicBezTo>
                  <a:cubicBezTo>
                    <a:pt x="1594" y="365"/>
                    <a:pt x="1598" y="364"/>
                    <a:pt x="1600" y="365"/>
                  </a:cubicBezTo>
                  <a:cubicBezTo>
                    <a:pt x="1605" y="366"/>
                    <a:pt x="1607" y="371"/>
                    <a:pt x="1611" y="373"/>
                  </a:cubicBezTo>
                  <a:cubicBezTo>
                    <a:pt x="1615" y="375"/>
                    <a:pt x="1616" y="373"/>
                    <a:pt x="1617" y="369"/>
                  </a:cubicBezTo>
                  <a:cubicBezTo>
                    <a:pt x="1617" y="366"/>
                    <a:pt x="1618" y="364"/>
                    <a:pt x="1621" y="363"/>
                  </a:cubicBezTo>
                  <a:cubicBezTo>
                    <a:pt x="1628" y="359"/>
                    <a:pt x="1638" y="361"/>
                    <a:pt x="1645" y="363"/>
                  </a:cubicBezTo>
                  <a:cubicBezTo>
                    <a:pt x="1651" y="364"/>
                    <a:pt x="1655" y="366"/>
                    <a:pt x="1660" y="368"/>
                  </a:cubicBezTo>
                  <a:cubicBezTo>
                    <a:pt x="1663" y="369"/>
                    <a:pt x="1667" y="372"/>
                    <a:pt x="1671" y="372"/>
                  </a:cubicBezTo>
                  <a:cubicBezTo>
                    <a:pt x="1673" y="372"/>
                    <a:pt x="1672" y="369"/>
                    <a:pt x="1671" y="368"/>
                  </a:cubicBezTo>
                  <a:cubicBezTo>
                    <a:pt x="1669" y="364"/>
                    <a:pt x="1669" y="362"/>
                    <a:pt x="1672" y="358"/>
                  </a:cubicBezTo>
                  <a:cubicBezTo>
                    <a:pt x="1675" y="355"/>
                    <a:pt x="1678" y="352"/>
                    <a:pt x="1680" y="347"/>
                  </a:cubicBezTo>
                  <a:cubicBezTo>
                    <a:pt x="1682" y="343"/>
                    <a:pt x="1683" y="339"/>
                    <a:pt x="1688" y="337"/>
                  </a:cubicBezTo>
                  <a:cubicBezTo>
                    <a:pt x="1691" y="336"/>
                    <a:pt x="1693" y="335"/>
                    <a:pt x="1695" y="334"/>
                  </a:cubicBezTo>
                  <a:cubicBezTo>
                    <a:pt x="1696" y="332"/>
                    <a:pt x="1696" y="331"/>
                    <a:pt x="1697" y="330"/>
                  </a:cubicBezTo>
                  <a:cubicBezTo>
                    <a:pt x="1698" y="329"/>
                    <a:pt x="1701" y="329"/>
                    <a:pt x="1702" y="328"/>
                  </a:cubicBezTo>
                  <a:cubicBezTo>
                    <a:pt x="1704" y="327"/>
                    <a:pt x="1705" y="326"/>
                    <a:pt x="1707" y="324"/>
                  </a:cubicBezTo>
                  <a:cubicBezTo>
                    <a:pt x="1711" y="321"/>
                    <a:pt x="1719" y="322"/>
                    <a:pt x="1724" y="323"/>
                  </a:cubicBezTo>
                  <a:cubicBezTo>
                    <a:pt x="1729" y="323"/>
                    <a:pt x="1734" y="325"/>
                    <a:pt x="1739" y="326"/>
                  </a:cubicBezTo>
                  <a:cubicBezTo>
                    <a:pt x="1743" y="326"/>
                    <a:pt x="1745" y="326"/>
                    <a:pt x="1745" y="322"/>
                  </a:cubicBezTo>
                  <a:cubicBezTo>
                    <a:pt x="1745" y="315"/>
                    <a:pt x="1736" y="315"/>
                    <a:pt x="1732" y="312"/>
                  </a:cubicBezTo>
                  <a:cubicBezTo>
                    <a:pt x="1727" y="309"/>
                    <a:pt x="1723" y="307"/>
                    <a:pt x="1718" y="304"/>
                  </a:cubicBezTo>
                  <a:cubicBezTo>
                    <a:pt x="1709" y="300"/>
                    <a:pt x="1701" y="295"/>
                    <a:pt x="1692" y="290"/>
                  </a:cubicBezTo>
                  <a:cubicBezTo>
                    <a:pt x="1690" y="289"/>
                    <a:pt x="1687" y="287"/>
                    <a:pt x="1685" y="285"/>
                  </a:cubicBezTo>
                  <a:cubicBezTo>
                    <a:pt x="1683" y="283"/>
                    <a:pt x="1690" y="276"/>
                    <a:pt x="1691" y="274"/>
                  </a:cubicBezTo>
                  <a:cubicBezTo>
                    <a:pt x="1693" y="269"/>
                    <a:pt x="1690" y="265"/>
                    <a:pt x="1686" y="263"/>
                  </a:cubicBezTo>
                  <a:cubicBezTo>
                    <a:pt x="1684" y="263"/>
                    <a:pt x="1670" y="258"/>
                    <a:pt x="1671" y="256"/>
                  </a:cubicBezTo>
                  <a:cubicBezTo>
                    <a:pt x="1673" y="253"/>
                    <a:pt x="1686" y="260"/>
                    <a:pt x="1688" y="261"/>
                  </a:cubicBezTo>
                  <a:cubicBezTo>
                    <a:pt x="1693" y="264"/>
                    <a:pt x="1699" y="266"/>
                    <a:pt x="1705" y="267"/>
                  </a:cubicBezTo>
                  <a:cubicBezTo>
                    <a:pt x="1718" y="268"/>
                    <a:pt x="1731" y="266"/>
                    <a:pt x="1743" y="272"/>
                  </a:cubicBezTo>
                  <a:cubicBezTo>
                    <a:pt x="1749" y="275"/>
                    <a:pt x="1755" y="279"/>
                    <a:pt x="1762" y="280"/>
                  </a:cubicBezTo>
                  <a:cubicBezTo>
                    <a:pt x="1768" y="281"/>
                    <a:pt x="1774" y="282"/>
                    <a:pt x="1780" y="283"/>
                  </a:cubicBezTo>
                  <a:cubicBezTo>
                    <a:pt x="1785" y="285"/>
                    <a:pt x="1791" y="288"/>
                    <a:pt x="1797" y="288"/>
                  </a:cubicBezTo>
                  <a:cubicBezTo>
                    <a:pt x="1798" y="288"/>
                    <a:pt x="1799" y="287"/>
                    <a:pt x="1800" y="286"/>
                  </a:cubicBezTo>
                  <a:cubicBezTo>
                    <a:pt x="1800" y="286"/>
                    <a:pt x="1803" y="283"/>
                    <a:pt x="1803" y="283"/>
                  </a:cubicBezTo>
                  <a:cubicBezTo>
                    <a:pt x="1803" y="284"/>
                    <a:pt x="1801" y="286"/>
                    <a:pt x="1802" y="288"/>
                  </a:cubicBezTo>
                  <a:cubicBezTo>
                    <a:pt x="1803" y="290"/>
                    <a:pt x="1806" y="290"/>
                    <a:pt x="1808" y="289"/>
                  </a:cubicBezTo>
                  <a:cubicBezTo>
                    <a:pt x="1810" y="289"/>
                    <a:pt x="1813" y="288"/>
                    <a:pt x="1815" y="286"/>
                  </a:cubicBezTo>
                  <a:cubicBezTo>
                    <a:pt x="1816" y="284"/>
                    <a:pt x="1812" y="283"/>
                    <a:pt x="1811" y="283"/>
                  </a:cubicBezTo>
                  <a:close/>
                  <a:moveTo>
                    <a:pt x="213" y="211"/>
                  </a:moveTo>
                  <a:cubicBezTo>
                    <a:pt x="211" y="209"/>
                    <a:pt x="208" y="208"/>
                    <a:pt x="206" y="207"/>
                  </a:cubicBezTo>
                  <a:cubicBezTo>
                    <a:pt x="204" y="206"/>
                    <a:pt x="201" y="206"/>
                    <a:pt x="200" y="204"/>
                  </a:cubicBezTo>
                  <a:cubicBezTo>
                    <a:pt x="198" y="202"/>
                    <a:pt x="202" y="203"/>
                    <a:pt x="203" y="203"/>
                  </a:cubicBezTo>
                  <a:cubicBezTo>
                    <a:pt x="206" y="203"/>
                    <a:pt x="209" y="204"/>
                    <a:pt x="212" y="206"/>
                  </a:cubicBezTo>
                  <a:cubicBezTo>
                    <a:pt x="215" y="207"/>
                    <a:pt x="218" y="210"/>
                    <a:pt x="219" y="213"/>
                  </a:cubicBezTo>
                  <a:cubicBezTo>
                    <a:pt x="221" y="217"/>
                    <a:pt x="213" y="211"/>
                    <a:pt x="213" y="211"/>
                  </a:cubicBezTo>
                  <a:cubicBezTo>
                    <a:pt x="209" y="208"/>
                    <a:pt x="219" y="217"/>
                    <a:pt x="213" y="211"/>
                  </a:cubicBezTo>
                  <a:close/>
                  <a:moveTo>
                    <a:pt x="371" y="642"/>
                  </a:moveTo>
                  <a:cubicBezTo>
                    <a:pt x="367" y="644"/>
                    <a:pt x="369" y="651"/>
                    <a:pt x="364" y="651"/>
                  </a:cubicBezTo>
                  <a:cubicBezTo>
                    <a:pt x="360" y="651"/>
                    <a:pt x="360" y="657"/>
                    <a:pt x="360" y="660"/>
                  </a:cubicBezTo>
                  <a:cubicBezTo>
                    <a:pt x="360" y="662"/>
                    <a:pt x="360" y="666"/>
                    <a:pt x="357" y="664"/>
                  </a:cubicBezTo>
                  <a:cubicBezTo>
                    <a:pt x="354" y="661"/>
                    <a:pt x="353" y="658"/>
                    <a:pt x="353" y="654"/>
                  </a:cubicBezTo>
                  <a:cubicBezTo>
                    <a:pt x="353" y="650"/>
                    <a:pt x="354" y="649"/>
                    <a:pt x="357" y="648"/>
                  </a:cubicBezTo>
                  <a:cubicBezTo>
                    <a:pt x="358" y="648"/>
                    <a:pt x="357" y="647"/>
                    <a:pt x="357" y="646"/>
                  </a:cubicBezTo>
                  <a:cubicBezTo>
                    <a:pt x="357" y="644"/>
                    <a:pt x="358" y="643"/>
                    <a:pt x="359" y="642"/>
                  </a:cubicBezTo>
                  <a:cubicBezTo>
                    <a:pt x="361" y="640"/>
                    <a:pt x="364" y="637"/>
                    <a:pt x="367" y="637"/>
                  </a:cubicBezTo>
                  <a:cubicBezTo>
                    <a:pt x="371" y="636"/>
                    <a:pt x="377" y="640"/>
                    <a:pt x="371" y="642"/>
                  </a:cubicBezTo>
                  <a:close/>
                  <a:moveTo>
                    <a:pt x="388" y="638"/>
                  </a:moveTo>
                  <a:cubicBezTo>
                    <a:pt x="386" y="638"/>
                    <a:pt x="384" y="638"/>
                    <a:pt x="382" y="638"/>
                  </a:cubicBezTo>
                  <a:cubicBezTo>
                    <a:pt x="382" y="638"/>
                    <a:pt x="380" y="637"/>
                    <a:pt x="381" y="637"/>
                  </a:cubicBezTo>
                  <a:cubicBezTo>
                    <a:pt x="382" y="637"/>
                    <a:pt x="390" y="637"/>
                    <a:pt x="388" y="638"/>
                  </a:cubicBezTo>
                  <a:close/>
                  <a:moveTo>
                    <a:pt x="417" y="642"/>
                  </a:moveTo>
                  <a:cubicBezTo>
                    <a:pt x="415" y="642"/>
                    <a:pt x="411" y="641"/>
                    <a:pt x="409" y="640"/>
                  </a:cubicBezTo>
                  <a:cubicBezTo>
                    <a:pt x="408" y="639"/>
                    <a:pt x="412" y="639"/>
                    <a:pt x="413" y="639"/>
                  </a:cubicBezTo>
                  <a:cubicBezTo>
                    <a:pt x="415" y="639"/>
                    <a:pt x="419" y="640"/>
                    <a:pt x="421" y="642"/>
                  </a:cubicBezTo>
                  <a:cubicBezTo>
                    <a:pt x="424" y="644"/>
                    <a:pt x="418" y="642"/>
                    <a:pt x="417" y="642"/>
                  </a:cubicBezTo>
                  <a:close/>
                  <a:moveTo>
                    <a:pt x="431" y="643"/>
                  </a:moveTo>
                  <a:cubicBezTo>
                    <a:pt x="429" y="643"/>
                    <a:pt x="426" y="642"/>
                    <a:pt x="426" y="641"/>
                  </a:cubicBezTo>
                  <a:cubicBezTo>
                    <a:pt x="426" y="639"/>
                    <a:pt x="429" y="639"/>
                    <a:pt x="431" y="639"/>
                  </a:cubicBezTo>
                  <a:cubicBezTo>
                    <a:pt x="432" y="639"/>
                    <a:pt x="435" y="639"/>
                    <a:pt x="435" y="641"/>
                  </a:cubicBezTo>
                  <a:cubicBezTo>
                    <a:pt x="435" y="643"/>
                    <a:pt x="432" y="643"/>
                    <a:pt x="431" y="643"/>
                  </a:cubicBezTo>
                  <a:close/>
                  <a:moveTo>
                    <a:pt x="593" y="118"/>
                  </a:moveTo>
                  <a:cubicBezTo>
                    <a:pt x="592" y="118"/>
                    <a:pt x="585" y="118"/>
                    <a:pt x="585" y="116"/>
                  </a:cubicBezTo>
                  <a:cubicBezTo>
                    <a:pt x="585" y="113"/>
                    <a:pt x="589" y="113"/>
                    <a:pt x="591" y="113"/>
                  </a:cubicBezTo>
                  <a:cubicBezTo>
                    <a:pt x="593" y="114"/>
                    <a:pt x="597" y="115"/>
                    <a:pt x="599" y="116"/>
                  </a:cubicBezTo>
                  <a:cubicBezTo>
                    <a:pt x="600" y="118"/>
                    <a:pt x="594" y="118"/>
                    <a:pt x="593" y="118"/>
                  </a:cubicBezTo>
                  <a:close/>
                  <a:moveTo>
                    <a:pt x="674" y="1208"/>
                  </a:moveTo>
                  <a:cubicBezTo>
                    <a:pt x="673" y="1208"/>
                    <a:pt x="670" y="1204"/>
                    <a:pt x="672" y="1203"/>
                  </a:cubicBezTo>
                  <a:cubicBezTo>
                    <a:pt x="675" y="1201"/>
                    <a:pt x="676" y="1208"/>
                    <a:pt x="674" y="1208"/>
                  </a:cubicBezTo>
                  <a:close/>
                  <a:moveTo>
                    <a:pt x="848" y="501"/>
                  </a:moveTo>
                  <a:cubicBezTo>
                    <a:pt x="844" y="504"/>
                    <a:pt x="844" y="509"/>
                    <a:pt x="841" y="511"/>
                  </a:cubicBezTo>
                  <a:cubicBezTo>
                    <a:pt x="837" y="515"/>
                    <a:pt x="832" y="516"/>
                    <a:pt x="827" y="519"/>
                  </a:cubicBezTo>
                  <a:cubicBezTo>
                    <a:pt x="825" y="520"/>
                    <a:pt x="822" y="521"/>
                    <a:pt x="822" y="524"/>
                  </a:cubicBezTo>
                  <a:cubicBezTo>
                    <a:pt x="822" y="527"/>
                    <a:pt x="823" y="530"/>
                    <a:pt x="822" y="532"/>
                  </a:cubicBezTo>
                  <a:cubicBezTo>
                    <a:pt x="819" y="535"/>
                    <a:pt x="815" y="536"/>
                    <a:pt x="812" y="537"/>
                  </a:cubicBezTo>
                  <a:cubicBezTo>
                    <a:pt x="808" y="538"/>
                    <a:pt x="803" y="539"/>
                    <a:pt x="799" y="537"/>
                  </a:cubicBezTo>
                  <a:cubicBezTo>
                    <a:pt x="797" y="536"/>
                    <a:pt x="792" y="534"/>
                    <a:pt x="796" y="534"/>
                  </a:cubicBezTo>
                  <a:cubicBezTo>
                    <a:pt x="801" y="534"/>
                    <a:pt x="805" y="533"/>
                    <a:pt x="809" y="530"/>
                  </a:cubicBezTo>
                  <a:cubicBezTo>
                    <a:pt x="813" y="528"/>
                    <a:pt x="814" y="526"/>
                    <a:pt x="815" y="523"/>
                  </a:cubicBezTo>
                  <a:cubicBezTo>
                    <a:pt x="817" y="518"/>
                    <a:pt x="822" y="516"/>
                    <a:pt x="824" y="511"/>
                  </a:cubicBezTo>
                  <a:cubicBezTo>
                    <a:pt x="824" y="509"/>
                    <a:pt x="824" y="508"/>
                    <a:pt x="824" y="506"/>
                  </a:cubicBezTo>
                  <a:cubicBezTo>
                    <a:pt x="824" y="504"/>
                    <a:pt x="826" y="503"/>
                    <a:pt x="827" y="502"/>
                  </a:cubicBezTo>
                  <a:cubicBezTo>
                    <a:pt x="830" y="499"/>
                    <a:pt x="831" y="495"/>
                    <a:pt x="832" y="492"/>
                  </a:cubicBezTo>
                  <a:cubicBezTo>
                    <a:pt x="835" y="481"/>
                    <a:pt x="834" y="470"/>
                    <a:pt x="831" y="460"/>
                  </a:cubicBezTo>
                  <a:cubicBezTo>
                    <a:pt x="830" y="457"/>
                    <a:pt x="831" y="454"/>
                    <a:pt x="834" y="456"/>
                  </a:cubicBezTo>
                  <a:cubicBezTo>
                    <a:pt x="838" y="459"/>
                    <a:pt x="840" y="464"/>
                    <a:pt x="842" y="469"/>
                  </a:cubicBezTo>
                  <a:cubicBezTo>
                    <a:pt x="844" y="475"/>
                    <a:pt x="847" y="481"/>
                    <a:pt x="848" y="487"/>
                  </a:cubicBezTo>
                  <a:cubicBezTo>
                    <a:pt x="848" y="489"/>
                    <a:pt x="848" y="490"/>
                    <a:pt x="848" y="492"/>
                  </a:cubicBezTo>
                  <a:cubicBezTo>
                    <a:pt x="847" y="493"/>
                    <a:pt x="845" y="497"/>
                    <a:pt x="845" y="497"/>
                  </a:cubicBezTo>
                  <a:cubicBezTo>
                    <a:pt x="844" y="495"/>
                    <a:pt x="846" y="492"/>
                    <a:pt x="845" y="490"/>
                  </a:cubicBezTo>
                  <a:cubicBezTo>
                    <a:pt x="844" y="487"/>
                    <a:pt x="842" y="493"/>
                    <a:pt x="842" y="495"/>
                  </a:cubicBezTo>
                  <a:cubicBezTo>
                    <a:pt x="842" y="497"/>
                    <a:pt x="843" y="499"/>
                    <a:pt x="845" y="499"/>
                  </a:cubicBezTo>
                  <a:cubicBezTo>
                    <a:pt x="846" y="499"/>
                    <a:pt x="851" y="500"/>
                    <a:pt x="848" y="501"/>
                  </a:cubicBezTo>
                  <a:close/>
                  <a:moveTo>
                    <a:pt x="1024" y="1395"/>
                  </a:moveTo>
                  <a:cubicBezTo>
                    <a:pt x="1021" y="1397"/>
                    <a:pt x="1020" y="1390"/>
                    <a:pt x="1022" y="1389"/>
                  </a:cubicBezTo>
                  <a:cubicBezTo>
                    <a:pt x="1025" y="1388"/>
                    <a:pt x="1026" y="1394"/>
                    <a:pt x="1024" y="1395"/>
                  </a:cubicBezTo>
                  <a:close/>
                  <a:moveTo>
                    <a:pt x="1070" y="1408"/>
                  </a:moveTo>
                  <a:cubicBezTo>
                    <a:pt x="1072" y="1408"/>
                    <a:pt x="1075" y="1412"/>
                    <a:pt x="1076" y="1413"/>
                  </a:cubicBezTo>
                  <a:cubicBezTo>
                    <a:pt x="1076" y="1414"/>
                    <a:pt x="1080" y="1418"/>
                    <a:pt x="1077" y="1418"/>
                  </a:cubicBezTo>
                  <a:cubicBezTo>
                    <a:pt x="1074" y="1418"/>
                    <a:pt x="1069" y="1411"/>
                    <a:pt x="1070" y="1408"/>
                  </a:cubicBezTo>
                  <a:close/>
                  <a:moveTo>
                    <a:pt x="1674" y="282"/>
                  </a:moveTo>
                  <a:cubicBezTo>
                    <a:pt x="1677" y="282"/>
                    <a:pt x="1680" y="283"/>
                    <a:pt x="1681" y="284"/>
                  </a:cubicBezTo>
                  <a:cubicBezTo>
                    <a:pt x="1684" y="290"/>
                    <a:pt x="1662" y="282"/>
                    <a:pt x="1674" y="282"/>
                  </a:cubicBezTo>
                  <a:close/>
                  <a:moveTo>
                    <a:pt x="1725" y="244"/>
                  </a:moveTo>
                  <a:cubicBezTo>
                    <a:pt x="1723" y="243"/>
                    <a:pt x="1718" y="240"/>
                    <a:pt x="1723" y="240"/>
                  </a:cubicBezTo>
                  <a:cubicBezTo>
                    <a:pt x="1726" y="240"/>
                    <a:pt x="1729" y="245"/>
                    <a:pt x="1725" y="244"/>
                  </a:cubicBezTo>
                  <a:cubicBezTo>
                    <a:pt x="1720" y="242"/>
                    <a:pt x="1727" y="245"/>
                    <a:pt x="1725" y="244"/>
                  </a:cubicBezTo>
                  <a:close/>
                  <a:moveTo>
                    <a:pt x="941" y="111"/>
                  </a:moveTo>
                  <a:cubicBezTo>
                    <a:pt x="941" y="114"/>
                    <a:pt x="945" y="116"/>
                    <a:pt x="948" y="117"/>
                  </a:cubicBezTo>
                  <a:cubicBezTo>
                    <a:pt x="951" y="118"/>
                    <a:pt x="956" y="115"/>
                    <a:pt x="958" y="118"/>
                  </a:cubicBezTo>
                  <a:cubicBezTo>
                    <a:pt x="962" y="122"/>
                    <a:pt x="957" y="123"/>
                    <a:pt x="954" y="123"/>
                  </a:cubicBezTo>
                  <a:cubicBezTo>
                    <a:pt x="953" y="123"/>
                    <a:pt x="952" y="124"/>
                    <a:pt x="952" y="126"/>
                  </a:cubicBezTo>
                  <a:cubicBezTo>
                    <a:pt x="953" y="128"/>
                    <a:pt x="957" y="127"/>
                    <a:pt x="958" y="127"/>
                  </a:cubicBezTo>
                  <a:cubicBezTo>
                    <a:pt x="967" y="126"/>
                    <a:pt x="975" y="127"/>
                    <a:pt x="983" y="128"/>
                  </a:cubicBezTo>
                  <a:cubicBezTo>
                    <a:pt x="990" y="129"/>
                    <a:pt x="999" y="131"/>
                    <a:pt x="1006" y="129"/>
                  </a:cubicBezTo>
                  <a:cubicBezTo>
                    <a:pt x="1010" y="128"/>
                    <a:pt x="1002" y="124"/>
                    <a:pt x="1001" y="124"/>
                  </a:cubicBezTo>
                  <a:cubicBezTo>
                    <a:pt x="994" y="121"/>
                    <a:pt x="987" y="119"/>
                    <a:pt x="980" y="117"/>
                  </a:cubicBezTo>
                  <a:cubicBezTo>
                    <a:pt x="973" y="116"/>
                    <a:pt x="965" y="116"/>
                    <a:pt x="958" y="114"/>
                  </a:cubicBezTo>
                  <a:cubicBezTo>
                    <a:pt x="956" y="113"/>
                    <a:pt x="942" y="104"/>
                    <a:pt x="941"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1674" name="Freeform 698">
              <a:extLst>
                <a:ext uri="{FF2B5EF4-FFF2-40B4-BE49-F238E27FC236}">
                  <a16:creationId xmlns:a16="http://schemas.microsoft.com/office/drawing/2014/main" xmlns="" id="{8515E465-A4F3-4881-88F3-592E82CD1139}"/>
                </a:ext>
              </a:extLst>
            </p:cNvPr>
            <p:cNvSpPr>
              <a:spLocks noEditPoints="1"/>
            </p:cNvSpPr>
            <p:nvPr/>
          </p:nvSpPr>
          <p:spPr bwMode="auto">
            <a:xfrm>
              <a:off x="15755938" y="1190625"/>
              <a:ext cx="725488" cy="2300288"/>
            </a:xfrm>
            <a:custGeom>
              <a:avLst/>
              <a:gdLst>
                <a:gd name="T0" fmla="*/ 185 w 269"/>
                <a:gd name="T1" fmla="*/ 29 h 852"/>
                <a:gd name="T2" fmla="*/ 180 w 269"/>
                <a:gd name="T3" fmla="*/ 60 h 852"/>
                <a:gd name="T4" fmla="*/ 189 w 269"/>
                <a:gd name="T5" fmla="*/ 83 h 852"/>
                <a:gd name="T6" fmla="*/ 190 w 269"/>
                <a:gd name="T7" fmla="*/ 66 h 852"/>
                <a:gd name="T8" fmla="*/ 239 w 269"/>
                <a:gd name="T9" fmla="*/ 74 h 852"/>
                <a:gd name="T10" fmla="*/ 254 w 269"/>
                <a:gd name="T11" fmla="*/ 58 h 852"/>
                <a:gd name="T12" fmla="*/ 264 w 269"/>
                <a:gd name="T13" fmla="*/ 29 h 852"/>
                <a:gd name="T14" fmla="*/ 248 w 269"/>
                <a:gd name="T15" fmla="*/ 27 h 852"/>
                <a:gd name="T16" fmla="*/ 179 w 269"/>
                <a:gd name="T17" fmla="*/ 5 h 852"/>
                <a:gd name="T18" fmla="*/ 204 w 269"/>
                <a:gd name="T19" fmla="*/ 113 h 852"/>
                <a:gd name="T20" fmla="*/ 212 w 269"/>
                <a:gd name="T21" fmla="*/ 165 h 852"/>
                <a:gd name="T22" fmla="*/ 184 w 269"/>
                <a:gd name="T23" fmla="*/ 172 h 852"/>
                <a:gd name="T24" fmla="*/ 179 w 269"/>
                <a:gd name="T25" fmla="*/ 199 h 852"/>
                <a:gd name="T26" fmla="*/ 169 w 269"/>
                <a:gd name="T27" fmla="*/ 209 h 852"/>
                <a:gd name="T28" fmla="*/ 109 w 269"/>
                <a:gd name="T29" fmla="*/ 237 h 852"/>
                <a:gd name="T30" fmla="*/ 104 w 269"/>
                <a:gd name="T31" fmla="*/ 275 h 852"/>
                <a:gd name="T32" fmla="*/ 123 w 269"/>
                <a:gd name="T33" fmla="*/ 305 h 852"/>
                <a:gd name="T34" fmla="*/ 141 w 269"/>
                <a:gd name="T35" fmla="*/ 262 h 852"/>
                <a:gd name="T36" fmla="*/ 171 w 269"/>
                <a:gd name="T37" fmla="*/ 262 h 852"/>
                <a:gd name="T38" fmla="*/ 202 w 269"/>
                <a:gd name="T39" fmla="*/ 255 h 852"/>
                <a:gd name="T40" fmla="*/ 216 w 269"/>
                <a:gd name="T41" fmla="*/ 233 h 852"/>
                <a:gd name="T42" fmla="*/ 246 w 269"/>
                <a:gd name="T43" fmla="*/ 223 h 852"/>
                <a:gd name="T44" fmla="*/ 263 w 269"/>
                <a:gd name="T45" fmla="*/ 201 h 852"/>
                <a:gd name="T46" fmla="*/ 257 w 269"/>
                <a:gd name="T47" fmla="*/ 155 h 852"/>
                <a:gd name="T48" fmla="*/ 221 w 269"/>
                <a:gd name="T49" fmla="*/ 92 h 852"/>
                <a:gd name="T50" fmla="*/ 211 w 269"/>
                <a:gd name="T51" fmla="*/ 98 h 852"/>
                <a:gd name="T52" fmla="*/ 166 w 269"/>
                <a:gd name="T53" fmla="*/ 231 h 852"/>
                <a:gd name="T54" fmla="*/ 156 w 269"/>
                <a:gd name="T55" fmla="*/ 241 h 852"/>
                <a:gd name="T56" fmla="*/ 142 w 269"/>
                <a:gd name="T57" fmla="*/ 246 h 852"/>
                <a:gd name="T58" fmla="*/ 116 w 269"/>
                <a:gd name="T59" fmla="*/ 248 h 852"/>
                <a:gd name="T60" fmla="*/ 8 w 269"/>
                <a:gd name="T61" fmla="*/ 573 h 852"/>
                <a:gd name="T62" fmla="*/ 10 w 269"/>
                <a:gd name="T63" fmla="*/ 623 h 852"/>
                <a:gd name="T64" fmla="*/ 20 w 269"/>
                <a:gd name="T65" fmla="*/ 660 h 852"/>
                <a:gd name="T66" fmla="*/ 26 w 269"/>
                <a:gd name="T67" fmla="*/ 673 h 852"/>
                <a:gd name="T68" fmla="*/ 24 w 269"/>
                <a:gd name="T69" fmla="*/ 689 h 852"/>
                <a:gd name="T70" fmla="*/ 35 w 269"/>
                <a:gd name="T71" fmla="*/ 676 h 852"/>
                <a:gd name="T72" fmla="*/ 59 w 269"/>
                <a:gd name="T73" fmla="*/ 686 h 852"/>
                <a:gd name="T74" fmla="*/ 77 w 269"/>
                <a:gd name="T75" fmla="*/ 692 h 852"/>
                <a:gd name="T76" fmla="*/ 71 w 269"/>
                <a:gd name="T77" fmla="*/ 695 h 852"/>
                <a:gd name="T78" fmla="*/ 90 w 269"/>
                <a:gd name="T79" fmla="*/ 716 h 852"/>
                <a:gd name="T80" fmla="*/ 80 w 269"/>
                <a:gd name="T81" fmla="*/ 680 h 852"/>
                <a:gd name="T82" fmla="*/ 85 w 269"/>
                <a:gd name="T83" fmla="*/ 666 h 852"/>
                <a:gd name="T84" fmla="*/ 42 w 269"/>
                <a:gd name="T85" fmla="*/ 661 h 852"/>
                <a:gd name="T86" fmla="*/ 37 w 269"/>
                <a:gd name="T87" fmla="*/ 629 h 852"/>
                <a:gd name="T88" fmla="*/ 40 w 269"/>
                <a:gd name="T89" fmla="*/ 574 h 852"/>
                <a:gd name="T90" fmla="*/ 92 w 269"/>
                <a:gd name="T91" fmla="*/ 702 h 852"/>
                <a:gd name="T92" fmla="*/ 100 w 269"/>
                <a:gd name="T93" fmla="*/ 735 h 852"/>
                <a:gd name="T94" fmla="*/ 118 w 269"/>
                <a:gd name="T95" fmla="*/ 761 h 852"/>
                <a:gd name="T96" fmla="*/ 106 w 269"/>
                <a:gd name="T97" fmla="*/ 782 h 852"/>
                <a:gd name="T98" fmla="*/ 76 w 269"/>
                <a:gd name="T99" fmla="*/ 788 h 852"/>
                <a:gd name="T100" fmla="*/ 66 w 269"/>
                <a:gd name="T101" fmla="*/ 813 h 852"/>
                <a:gd name="T102" fmla="*/ 84 w 269"/>
                <a:gd name="T103" fmla="*/ 808 h 852"/>
                <a:gd name="T104" fmla="*/ 107 w 269"/>
                <a:gd name="T105" fmla="*/ 838 h 852"/>
                <a:gd name="T106" fmla="*/ 128 w 269"/>
                <a:gd name="T107" fmla="*/ 829 h 852"/>
                <a:gd name="T108" fmla="*/ 141 w 269"/>
                <a:gd name="T109" fmla="*/ 830 h 852"/>
                <a:gd name="T110" fmla="*/ 133 w 269"/>
                <a:gd name="T111" fmla="*/ 767 h 852"/>
                <a:gd name="T112" fmla="*/ 119 w 269"/>
                <a:gd name="T113" fmla="*/ 744 h 852"/>
                <a:gd name="T114" fmla="*/ 126 w 269"/>
                <a:gd name="T115" fmla="*/ 732 h 852"/>
                <a:gd name="T116" fmla="*/ 92 w 269"/>
                <a:gd name="T117" fmla="*/ 70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 h="852">
                  <a:moveTo>
                    <a:pt x="170" y="7"/>
                  </a:moveTo>
                  <a:cubicBezTo>
                    <a:pt x="170" y="11"/>
                    <a:pt x="166" y="7"/>
                    <a:pt x="165" y="9"/>
                  </a:cubicBezTo>
                  <a:cubicBezTo>
                    <a:pt x="163" y="12"/>
                    <a:pt x="168" y="11"/>
                    <a:pt x="169" y="12"/>
                  </a:cubicBezTo>
                  <a:cubicBezTo>
                    <a:pt x="172" y="12"/>
                    <a:pt x="175" y="15"/>
                    <a:pt x="177" y="17"/>
                  </a:cubicBezTo>
                  <a:cubicBezTo>
                    <a:pt x="180" y="21"/>
                    <a:pt x="183" y="25"/>
                    <a:pt x="185" y="29"/>
                  </a:cubicBezTo>
                  <a:cubicBezTo>
                    <a:pt x="187" y="33"/>
                    <a:pt x="189" y="37"/>
                    <a:pt x="188" y="41"/>
                  </a:cubicBezTo>
                  <a:cubicBezTo>
                    <a:pt x="186" y="44"/>
                    <a:pt x="189" y="45"/>
                    <a:pt x="191" y="47"/>
                  </a:cubicBezTo>
                  <a:cubicBezTo>
                    <a:pt x="192" y="48"/>
                    <a:pt x="191" y="50"/>
                    <a:pt x="189" y="50"/>
                  </a:cubicBezTo>
                  <a:cubicBezTo>
                    <a:pt x="187" y="50"/>
                    <a:pt x="176" y="46"/>
                    <a:pt x="176" y="49"/>
                  </a:cubicBezTo>
                  <a:cubicBezTo>
                    <a:pt x="175" y="53"/>
                    <a:pt x="184" y="58"/>
                    <a:pt x="180" y="60"/>
                  </a:cubicBezTo>
                  <a:cubicBezTo>
                    <a:pt x="177" y="61"/>
                    <a:pt x="176" y="64"/>
                    <a:pt x="175" y="67"/>
                  </a:cubicBezTo>
                  <a:cubicBezTo>
                    <a:pt x="175" y="67"/>
                    <a:pt x="175" y="75"/>
                    <a:pt x="176" y="75"/>
                  </a:cubicBezTo>
                  <a:cubicBezTo>
                    <a:pt x="176" y="75"/>
                    <a:pt x="177" y="73"/>
                    <a:pt x="178" y="73"/>
                  </a:cubicBezTo>
                  <a:cubicBezTo>
                    <a:pt x="179" y="73"/>
                    <a:pt x="180" y="73"/>
                    <a:pt x="181" y="74"/>
                  </a:cubicBezTo>
                  <a:cubicBezTo>
                    <a:pt x="185" y="76"/>
                    <a:pt x="188" y="79"/>
                    <a:pt x="189" y="83"/>
                  </a:cubicBezTo>
                  <a:cubicBezTo>
                    <a:pt x="191" y="86"/>
                    <a:pt x="191" y="90"/>
                    <a:pt x="196" y="91"/>
                  </a:cubicBezTo>
                  <a:cubicBezTo>
                    <a:pt x="200" y="91"/>
                    <a:pt x="200" y="85"/>
                    <a:pt x="204" y="83"/>
                  </a:cubicBezTo>
                  <a:cubicBezTo>
                    <a:pt x="206" y="83"/>
                    <a:pt x="210" y="83"/>
                    <a:pt x="208" y="80"/>
                  </a:cubicBezTo>
                  <a:cubicBezTo>
                    <a:pt x="205" y="76"/>
                    <a:pt x="199" y="75"/>
                    <a:pt x="195" y="73"/>
                  </a:cubicBezTo>
                  <a:cubicBezTo>
                    <a:pt x="194" y="72"/>
                    <a:pt x="186" y="68"/>
                    <a:pt x="190" y="66"/>
                  </a:cubicBezTo>
                  <a:cubicBezTo>
                    <a:pt x="194" y="65"/>
                    <a:pt x="196" y="72"/>
                    <a:pt x="201" y="70"/>
                  </a:cubicBezTo>
                  <a:cubicBezTo>
                    <a:pt x="203" y="68"/>
                    <a:pt x="205" y="67"/>
                    <a:pt x="208" y="67"/>
                  </a:cubicBezTo>
                  <a:cubicBezTo>
                    <a:pt x="212" y="67"/>
                    <a:pt x="216" y="69"/>
                    <a:pt x="220" y="70"/>
                  </a:cubicBezTo>
                  <a:cubicBezTo>
                    <a:pt x="225" y="72"/>
                    <a:pt x="229" y="74"/>
                    <a:pt x="235" y="75"/>
                  </a:cubicBezTo>
                  <a:cubicBezTo>
                    <a:pt x="236" y="75"/>
                    <a:pt x="237" y="75"/>
                    <a:pt x="239" y="74"/>
                  </a:cubicBezTo>
                  <a:cubicBezTo>
                    <a:pt x="240" y="73"/>
                    <a:pt x="238" y="77"/>
                    <a:pt x="239" y="78"/>
                  </a:cubicBezTo>
                  <a:cubicBezTo>
                    <a:pt x="240" y="79"/>
                    <a:pt x="241" y="78"/>
                    <a:pt x="242" y="77"/>
                  </a:cubicBezTo>
                  <a:cubicBezTo>
                    <a:pt x="242" y="75"/>
                    <a:pt x="241" y="72"/>
                    <a:pt x="241" y="70"/>
                  </a:cubicBezTo>
                  <a:cubicBezTo>
                    <a:pt x="240" y="67"/>
                    <a:pt x="240" y="63"/>
                    <a:pt x="243" y="61"/>
                  </a:cubicBezTo>
                  <a:cubicBezTo>
                    <a:pt x="246" y="58"/>
                    <a:pt x="251" y="59"/>
                    <a:pt x="254" y="58"/>
                  </a:cubicBezTo>
                  <a:cubicBezTo>
                    <a:pt x="259" y="58"/>
                    <a:pt x="264" y="55"/>
                    <a:pt x="266" y="51"/>
                  </a:cubicBezTo>
                  <a:cubicBezTo>
                    <a:pt x="268" y="46"/>
                    <a:pt x="263" y="49"/>
                    <a:pt x="261" y="49"/>
                  </a:cubicBezTo>
                  <a:cubicBezTo>
                    <a:pt x="258" y="48"/>
                    <a:pt x="259" y="42"/>
                    <a:pt x="259" y="40"/>
                  </a:cubicBezTo>
                  <a:cubicBezTo>
                    <a:pt x="259" y="37"/>
                    <a:pt x="259" y="31"/>
                    <a:pt x="261" y="29"/>
                  </a:cubicBezTo>
                  <a:cubicBezTo>
                    <a:pt x="262" y="28"/>
                    <a:pt x="263" y="29"/>
                    <a:pt x="264" y="29"/>
                  </a:cubicBezTo>
                  <a:cubicBezTo>
                    <a:pt x="267" y="29"/>
                    <a:pt x="267" y="27"/>
                    <a:pt x="265" y="26"/>
                  </a:cubicBezTo>
                  <a:cubicBezTo>
                    <a:pt x="264" y="24"/>
                    <a:pt x="260" y="22"/>
                    <a:pt x="258" y="24"/>
                  </a:cubicBezTo>
                  <a:cubicBezTo>
                    <a:pt x="255" y="27"/>
                    <a:pt x="256" y="33"/>
                    <a:pt x="255" y="36"/>
                  </a:cubicBezTo>
                  <a:cubicBezTo>
                    <a:pt x="254" y="37"/>
                    <a:pt x="252" y="42"/>
                    <a:pt x="250" y="39"/>
                  </a:cubicBezTo>
                  <a:cubicBezTo>
                    <a:pt x="249" y="36"/>
                    <a:pt x="251" y="29"/>
                    <a:pt x="248" y="27"/>
                  </a:cubicBezTo>
                  <a:cubicBezTo>
                    <a:pt x="244" y="25"/>
                    <a:pt x="244" y="35"/>
                    <a:pt x="240" y="35"/>
                  </a:cubicBezTo>
                  <a:cubicBezTo>
                    <a:pt x="238" y="35"/>
                    <a:pt x="235" y="34"/>
                    <a:pt x="233" y="33"/>
                  </a:cubicBezTo>
                  <a:cubicBezTo>
                    <a:pt x="227" y="31"/>
                    <a:pt x="222" y="29"/>
                    <a:pt x="216" y="27"/>
                  </a:cubicBezTo>
                  <a:cubicBezTo>
                    <a:pt x="209" y="24"/>
                    <a:pt x="200" y="21"/>
                    <a:pt x="194" y="15"/>
                  </a:cubicBezTo>
                  <a:cubicBezTo>
                    <a:pt x="190" y="11"/>
                    <a:pt x="184" y="8"/>
                    <a:pt x="179" y="5"/>
                  </a:cubicBezTo>
                  <a:cubicBezTo>
                    <a:pt x="175" y="4"/>
                    <a:pt x="170" y="0"/>
                    <a:pt x="170" y="7"/>
                  </a:cubicBezTo>
                  <a:close/>
                  <a:moveTo>
                    <a:pt x="206" y="89"/>
                  </a:moveTo>
                  <a:cubicBezTo>
                    <a:pt x="206" y="94"/>
                    <a:pt x="202" y="90"/>
                    <a:pt x="202" y="92"/>
                  </a:cubicBezTo>
                  <a:cubicBezTo>
                    <a:pt x="201" y="95"/>
                    <a:pt x="204" y="100"/>
                    <a:pt x="201" y="104"/>
                  </a:cubicBezTo>
                  <a:cubicBezTo>
                    <a:pt x="198" y="107"/>
                    <a:pt x="203" y="109"/>
                    <a:pt x="204" y="113"/>
                  </a:cubicBezTo>
                  <a:cubicBezTo>
                    <a:pt x="205" y="115"/>
                    <a:pt x="205" y="117"/>
                    <a:pt x="204" y="119"/>
                  </a:cubicBezTo>
                  <a:cubicBezTo>
                    <a:pt x="204" y="121"/>
                    <a:pt x="204" y="122"/>
                    <a:pt x="206" y="122"/>
                  </a:cubicBezTo>
                  <a:cubicBezTo>
                    <a:pt x="214" y="123"/>
                    <a:pt x="215" y="131"/>
                    <a:pt x="216" y="138"/>
                  </a:cubicBezTo>
                  <a:cubicBezTo>
                    <a:pt x="217" y="145"/>
                    <a:pt x="217" y="152"/>
                    <a:pt x="216" y="159"/>
                  </a:cubicBezTo>
                  <a:cubicBezTo>
                    <a:pt x="215" y="161"/>
                    <a:pt x="213" y="163"/>
                    <a:pt x="212" y="165"/>
                  </a:cubicBezTo>
                  <a:cubicBezTo>
                    <a:pt x="210" y="168"/>
                    <a:pt x="212" y="172"/>
                    <a:pt x="210" y="175"/>
                  </a:cubicBezTo>
                  <a:cubicBezTo>
                    <a:pt x="207" y="179"/>
                    <a:pt x="202" y="180"/>
                    <a:pt x="198" y="183"/>
                  </a:cubicBezTo>
                  <a:cubicBezTo>
                    <a:pt x="195" y="185"/>
                    <a:pt x="193" y="187"/>
                    <a:pt x="191" y="183"/>
                  </a:cubicBezTo>
                  <a:cubicBezTo>
                    <a:pt x="189" y="179"/>
                    <a:pt x="191" y="177"/>
                    <a:pt x="191" y="173"/>
                  </a:cubicBezTo>
                  <a:cubicBezTo>
                    <a:pt x="191" y="169"/>
                    <a:pt x="186" y="171"/>
                    <a:pt x="184" y="172"/>
                  </a:cubicBezTo>
                  <a:cubicBezTo>
                    <a:pt x="180" y="175"/>
                    <a:pt x="181" y="177"/>
                    <a:pt x="183" y="181"/>
                  </a:cubicBezTo>
                  <a:cubicBezTo>
                    <a:pt x="183" y="182"/>
                    <a:pt x="185" y="185"/>
                    <a:pt x="186" y="185"/>
                  </a:cubicBezTo>
                  <a:cubicBezTo>
                    <a:pt x="187" y="184"/>
                    <a:pt x="187" y="180"/>
                    <a:pt x="188" y="182"/>
                  </a:cubicBezTo>
                  <a:cubicBezTo>
                    <a:pt x="190" y="184"/>
                    <a:pt x="184" y="193"/>
                    <a:pt x="182" y="195"/>
                  </a:cubicBezTo>
                  <a:cubicBezTo>
                    <a:pt x="181" y="197"/>
                    <a:pt x="179" y="196"/>
                    <a:pt x="179" y="199"/>
                  </a:cubicBezTo>
                  <a:cubicBezTo>
                    <a:pt x="179" y="201"/>
                    <a:pt x="179" y="202"/>
                    <a:pt x="180" y="204"/>
                  </a:cubicBezTo>
                  <a:cubicBezTo>
                    <a:pt x="181" y="205"/>
                    <a:pt x="181" y="205"/>
                    <a:pt x="182" y="206"/>
                  </a:cubicBezTo>
                  <a:cubicBezTo>
                    <a:pt x="184" y="208"/>
                    <a:pt x="182" y="211"/>
                    <a:pt x="181" y="212"/>
                  </a:cubicBezTo>
                  <a:cubicBezTo>
                    <a:pt x="179" y="213"/>
                    <a:pt x="178" y="212"/>
                    <a:pt x="177" y="211"/>
                  </a:cubicBezTo>
                  <a:cubicBezTo>
                    <a:pt x="174" y="210"/>
                    <a:pt x="173" y="208"/>
                    <a:pt x="169" y="209"/>
                  </a:cubicBezTo>
                  <a:cubicBezTo>
                    <a:pt x="160" y="209"/>
                    <a:pt x="152" y="213"/>
                    <a:pt x="143" y="213"/>
                  </a:cubicBezTo>
                  <a:cubicBezTo>
                    <a:pt x="139" y="212"/>
                    <a:pt x="135" y="212"/>
                    <a:pt x="131" y="213"/>
                  </a:cubicBezTo>
                  <a:cubicBezTo>
                    <a:pt x="129" y="213"/>
                    <a:pt x="129" y="215"/>
                    <a:pt x="128" y="217"/>
                  </a:cubicBezTo>
                  <a:cubicBezTo>
                    <a:pt x="127" y="222"/>
                    <a:pt x="121" y="228"/>
                    <a:pt x="116" y="232"/>
                  </a:cubicBezTo>
                  <a:cubicBezTo>
                    <a:pt x="114" y="234"/>
                    <a:pt x="111" y="235"/>
                    <a:pt x="109" y="237"/>
                  </a:cubicBezTo>
                  <a:cubicBezTo>
                    <a:pt x="106" y="241"/>
                    <a:pt x="107" y="246"/>
                    <a:pt x="104" y="249"/>
                  </a:cubicBezTo>
                  <a:cubicBezTo>
                    <a:pt x="99" y="253"/>
                    <a:pt x="94" y="257"/>
                    <a:pt x="90" y="261"/>
                  </a:cubicBezTo>
                  <a:cubicBezTo>
                    <a:pt x="92" y="264"/>
                    <a:pt x="94" y="266"/>
                    <a:pt x="96" y="268"/>
                  </a:cubicBezTo>
                  <a:cubicBezTo>
                    <a:pt x="97" y="270"/>
                    <a:pt x="99" y="272"/>
                    <a:pt x="101" y="273"/>
                  </a:cubicBezTo>
                  <a:cubicBezTo>
                    <a:pt x="102" y="274"/>
                    <a:pt x="103" y="275"/>
                    <a:pt x="104" y="275"/>
                  </a:cubicBezTo>
                  <a:cubicBezTo>
                    <a:pt x="105" y="275"/>
                    <a:pt x="106" y="274"/>
                    <a:pt x="106" y="274"/>
                  </a:cubicBezTo>
                  <a:cubicBezTo>
                    <a:pt x="106" y="274"/>
                    <a:pt x="106" y="277"/>
                    <a:pt x="106" y="278"/>
                  </a:cubicBezTo>
                  <a:cubicBezTo>
                    <a:pt x="107" y="280"/>
                    <a:pt x="108" y="282"/>
                    <a:pt x="109" y="284"/>
                  </a:cubicBezTo>
                  <a:cubicBezTo>
                    <a:pt x="112" y="289"/>
                    <a:pt x="115" y="293"/>
                    <a:pt x="117" y="298"/>
                  </a:cubicBezTo>
                  <a:cubicBezTo>
                    <a:pt x="118" y="302"/>
                    <a:pt x="119" y="304"/>
                    <a:pt x="123" y="305"/>
                  </a:cubicBezTo>
                  <a:cubicBezTo>
                    <a:pt x="125" y="305"/>
                    <a:pt x="128" y="306"/>
                    <a:pt x="128" y="308"/>
                  </a:cubicBezTo>
                  <a:cubicBezTo>
                    <a:pt x="129" y="310"/>
                    <a:pt x="130" y="310"/>
                    <a:pt x="131" y="308"/>
                  </a:cubicBezTo>
                  <a:cubicBezTo>
                    <a:pt x="137" y="303"/>
                    <a:pt x="139" y="298"/>
                    <a:pt x="139" y="290"/>
                  </a:cubicBezTo>
                  <a:cubicBezTo>
                    <a:pt x="139" y="281"/>
                    <a:pt x="138" y="272"/>
                    <a:pt x="138" y="263"/>
                  </a:cubicBezTo>
                  <a:cubicBezTo>
                    <a:pt x="137" y="260"/>
                    <a:pt x="139" y="260"/>
                    <a:pt x="141" y="262"/>
                  </a:cubicBezTo>
                  <a:cubicBezTo>
                    <a:pt x="146" y="265"/>
                    <a:pt x="149" y="270"/>
                    <a:pt x="154" y="272"/>
                  </a:cubicBezTo>
                  <a:cubicBezTo>
                    <a:pt x="156" y="273"/>
                    <a:pt x="160" y="275"/>
                    <a:pt x="159" y="271"/>
                  </a:cubicBezTo>
                  <a:cubicBezTo>
                    <a:pt x="159" y="267"/>
                    <a:pt x="158" y="264"/>
                    <a:pt x="161" y="260"/>
                  </a:cubicBezTo>
                  <a:cubicBezTo>
                    <a:pt x="162" y="258"/>
                    <a:pt x="167" y="254"/>
                    <a:pt x="169" y="258"/>
                  </a:cubicBezTo>
                  <a:cubicBezTo>
                    <a:pt x="170" y="259"/>
                    <a:pt x="169" y="261"/>
                    <a:pt x="171" y="262"/>
                  </a:cubicBezTo>
                  <a:cubicBezTo>
                    <a:pt x="173" y="262"/>
                    <a:pt x="174" y="259"/>
                    <a:pt x="175" y="258"/>
                  </a:cubicBezTo>
                  <a:cubicBezTo>
                    <a:pt x="177" y="254"/>
                    <a:pt x="178" y="249"/>
                    <a:pt x="178" y="245"/>
                  </a:cubicBezTo>
                  <a:cubicBezTo>
                    <a:pt x="177" y="243"/>
                    <a:pt x="178" y="241"/>
                    <a:pt x="180" y="240"/>
                  </a:cubicBezTo>
                  <a:cubicBezTo>
                    <a:pt x="182" y="240"/>
                    <a:pt x="182" y="243"/>
                    <a:pt x="182" y="244"/>
                  </a:cubicBezTo>
                  <a:cubicBezTo>
                    <a:pt x="184" y="249"/>
                    <a:pt x="198" y="263"/>
                    <a:pt x="202" y="255"/>
                  </a:cubicBezTo>
                  <a:cubicBezTo>
                    <a:pt x="205" y="250"/>
                    <a:pt x="204" y="243"/>
                    <a:pt x="211" y="242"/>
                  </a:cubicBezTo>
                  <a:cubicBezTo>
                    <a:pt x="216" y="241"/>
                    <a:pt x="212" y="234"/>
                    <a:pt x="208" y="233"/>
                  </a:cubicBezTo>
                  <a:cubicBezTo>
                    <a:pt x="208" y="233"/>
                    <a:pt x="201" y="230"/>
                    <a:pt x="204" y="229"/>
                  </a:cubicBezTo>
                  <a:cubicBezTo>
                    <a:pt x="207" y="228"/>
                    <a:pt x="211" y="229"/>
                    <a:pt x="213" y="231"/>
                  </a:cubicBezTo>
                  <a:cubicBezTo>
                    <a:pt x="214" y="232"/>
                    <a:pt x="214" y="233"/>
                    <a:pt x="216" y="233"/>
                  </a:cubicBezTo>
                  <a:cubicBezTo>
                    <a:pt x="220" y="233"/>
                    <a:pt x="223" y="233"/>
                    <a:pt x="227" y="233"/>
                  </a:cubicBezTo>
                  <a:cubicBezTo>
                    <a:pt x="230" y="233"/>
                    <a:pt x="234" y="234"/>
                    <a:pt x="235" y="230"/>
                  </a:cubicBezTo>
                  <a:cubicBezTo>
                    <a:pt x="235" y="227"/>
                    <a:pt x="235" y="224"/>
                    <a:pt x="235" y="221"/>
                  </a:cubicBezTo>
                  <a:cubicBezTo>
                    <a:pt x="237" y="224"/>
                    <a:pt x="241" y="235"/>
                    <a:pt x="245" y="233"/>
                  </a:cubicBezTo>
                  <a:cubicBezTo>
                    <a:pt x="248" y="231"/>
                    <a:pt x="246" y="225"/>
                    <a:pt x="246" y="223"/>
                  </a:cubicBezTo>
                  <a:cubicBezTo>
                    <a:pt x="247" y="218"/>
                    <a:pt x="252" y="221"/>
                    <a:pt x="254" y="223"/>
                  </a:cubicBezTo>
                  <a:cubicBezTo>
                    <a:pt x="258" y="226"/>
                    <a:pt x="260" y="228"/>
                    <a:pt x="264" y="223"/>
                  </a:cubicBezTo>
                  <a:cubicBezTo>
                    <a:pt x="265" y="222"/>
                    <a:pt x="266" y="219"/>
                    <a:pt x="265" y="217"/>
                  </a:cubicBezTo>
                  <a:cubicBezTo>
                    <a:pt x="264" y="215"/>
                    <a:pt x="266" y="213"/>
                    <a:pt x="267" y="211"/>
                  </a:cubicBezTo>
                  <a:cubicBezTo>
                    <a:pt x="269" y="207"/>
                    <a:pt x="264" y="204"/>
                    <a:pt x="263" y="201"/>
                  </a:cubicBezTo>
                  <a:cubicBezTo>
                    <a:pt x="260" y="196"/>
                    <a:pt x="259" y="192"/>
                    <a:pt x="259" y="187"/>
                  </a:cubicBezTo>
                  <a:cubicBezTo>
                    <a:pt x="258" y="183"/>
                    <a:pt x="258" y="179"/>
                    <a:pt x="257" y="175"/>
                  </a:cubicBezTo>
                  <a:cubicBezTo>
                    <a:pt x="256" y="170"/>
                    <a:pt x="251" y="166"/>
                    <a:pt x="249" y="162"/>
                  </a:cubicBezTo>
                  <a:cubicBezTo>
                    <a:pt x="247" y="159"/>
                    <a:pt x="246" y="154"/>
                    <a:pt x="251" y="155"/>
                  </a:cubicBezTo>
                  <a:cubicBezTo>
                    <a:pt x="252" y="155"/>
                    <a:pt x="256" y="157"/>
                    <a:pt x="257" y="155"/>
                  </a:cubicBezTo>
                  <a:cubicBezTo>
                    <a:pt x="258" y="152"/>
                    <a:pt x="255" y="152"/>
                    <a:pt x="254" y="151"/>
                  </a:cubicBezTo>
                  <a:cubicBezTo>
                    <a:pt x="252" y="148"/>
                    <a:pt x="252" y="142"/>
                    <a:pt x="252" y="139"/>
                  </a:cubicBezTo>
                  <a:cubicBezTo>
                    <a:pt x="252" y="136"/>
                    <a:pt x="252" y="133"/>
                    <a:pt x="251" y="130"/>
                  </a:cubicBezTo>
                  <a:cubicBezTo>
                    <a:pt x="249" y="124"/>
                    <a:pt x="244" y="119"/>
                    <a:pt x="239" y="114"/>
                  </a:cubicBezTo>
                  <a:cubicBezTo>
                    <a:pt x="233" y="107"/>
                    <a:pt x="225" y="100"/>
                    <a:pt x="221" y="92"/>
                  </a:cubicBezTo>
                  <a:cubicBezTo>
                    <a:pt x="220" y="91"/>
                    <a:pt x="220" y="89"/>
                    <a:pt x="219" y="88"/>
                  </a:cubicBezTo>
                  <a:cubicBezTo>
                    <a:pt x="218" y="87"/>
                    <a:pt x="215" y="88"/>
                    <a:pt x="213" y="87"/>
                  </a:cubicBezTo>
                  <a:cubicBezTo>
                    <a:pt x="210" y="87"/>
                    <a:pt x="206" y="85"/>
                    <a:pt x="206" y="89"/>
                  </a:cubicBezTo>
                  <a:close/>
                  <a:moveTo>
                    <a:pt x="218" y="96"/>
                  </a:moveTo>
                  <a:cubicBezTo>
                    <a:pt x="218" y="98"/>
                    <a:pt x="211" y="101"/>
                    <a:pt x="211" y="98"/>
                  </a:cubicBezTo>
                  <a:cubicBezTo>
                    <a:pt x="211" y="95"/>
                    <a:pt x="217" y="95"/>
                    <a:pt x="218" y="96"/>
                  </a:cubicBezTo>
                  <a:close/>
                  <a:moveTo>
                    <a:pt x="174" y="234"/>
                  </a:moveTo>
                  <a:cubicBezTo>
                    <a:pt x="174" y="235"/>
                    <a:pt x="175" y="239"/>
                    <a:pt x="173" y="239"/>
                  </a:cubicBezTo>
                  <a:cubicBezTo>
                    <a:pt x="170" y="240"/>
                    <a:pt x="165" y="238"/>
                    <a:pt x="162" y="237"/>
                  </a:cubicBezTo>
                  <a:cubicBezTo>
                    <a:pt x="160" y="235"/>
                    <a:pt x="165" y="231"/>
                    <a:pt x="166" y="231"/>
                  </a:cubicBezTo>
                  <a:cubicBezTo>
                    <a:pt x="169" y="229"/>
                    <a:pt x="172" y="231"/>
                    <a:pt x="174" y="234"/>
                  </a:cubicBezTo>
                  <a:close/>
                  <a:moveTo>
                    <a:pt x="156" y="241"/>
                  </a:moveTo>
                  <a:cubicBezTo>
                    <a:pt x="154" y="245"/>
                    <a:pt x="149" y="246"/>
                    <a:pt x="147" y="242"/>
                  </a:cubicBezTo>
                  <a:cubicBezTo>
                    <a:pt x="146" y="241"/>
                    <a:pt x="149" y="239"/>
                    <a:pt x="150" y="239"/>
                  </a:cubicBezTo>
                  <a:cubicBezTo>
                    <a:pt x="153" y="238"/>
                    <a:pt x="158" y="236"/>
                    <a:pt x="156" y="241"/>
                  </a:cubicBezTo>
                  <a:close/>
                  <a:moveTo>
                    <a:pt x="135" y="245"/>
                  </a:moveTo>
                  <a:cubicBezTo>
                    <a:pt x="134" y="248"/>
                    <a:pt x="134" y="242"/>
                    <a:pt x="134" y="241"/>
                  </a:cubicBezTo>
                  <a:cubicBezTo>
                    <a:pt x="134" y="238"/>
                    <a:pt x="136" y="243"/>
                    <a:pt x="135" y="245"/>
                  </a:cubicBezTo>
                  <a:cubicBezTo>
                    <a:pt x="134" y="247"/>
                    <a:pt x="136" y="243"/>
                    <a:pt x="135" y="245"/>
                  </a:cubicBezTo>
                  <a:close/>
                  <a:moveTo>
                    <a:pt x="142" y="246"/>
                  </a:moveTo>
                  <a:cubicBezTo>
                    <a:pt x="141" y="250"/>
                    <a:pt x="139" y="254"/>
                    <a:pt x="135" y="257"/>
                  </a:cubicBezTo>
                  <a:cubicBezTo>
                    <a:pt x="134" y="258"/>
                    <a:pt x="132" y="259"/>
                    <a:pt x="130" y="259"/>
                  </a:cubicBezTo>
                  <a:cubicBezTo>
                    <a:pt x="128" y="259"/>
                    <a:pt x="130" y="256"/>
                    <a:pt x="129" y="255"/>
                  </a:cubicBezTo>
                  <a:cubicBezTo>
                    <a:pt x="127" y="252"/>
                    <a:pt x="120" y="252"/>
                    <a:pt x="117" y="251"/>
                  </a:cubicBezTo>
                  <a:cubicBezTo>
                    <a:pt x="114" y="250"/>
                    <a:pt x="113" y="248"/>
                    <a:pt x="116" y="248"/>
                  </a:cubicBezTo>
                  <a:cubicBezTo>
                    <a:pt x="120" y="247"/>
                    <a:pt x="125" y="248"/>
                    <a:pt x="129" y="248"/>
                  </a:cubicBezTo>
                  <a:cubicBezTo>
                    <a:pt x="131" y="249"/>
                    <a:pt x="135" y="249"/>
                    <a:pt x="137" y="248"/>
                  </a:cubicBezTo>
                  <a:cubicBezTo>
                    <a:pt x="140" y="246"/>
                    <a:pt x="140" y="243"/>
                    <a:pt x="141" y="241"/>
                  </a:cubicBezTo>
                  <a:cubicBezTo>
                    <a:pt x="143" y="237"/>
                    <a:pt x="142" y="246"/>
                    <a:pt x="142" y="246"/>
                  </a:cubicBezTo>
                  <a:close/>
                  <a:moveTo>
                    <a:pt x="8" y="573"/>
                  </a:moveTo>
                  <a:cubicBezTo>
                    <a:pt x="7" y="575"/>
                    <a:pt x="7" y="579"/>
                    <a:pt x="7" y="581"/>
                  </a:cubicBezTo>
                  <a:cubicBezTo>
                    <a:pt x="7" y="586"/>
                    <a:pt x="7" y="591"/>
                    <a:pt x="7" y="596"/>
                  </a:cubicBezTo>
                  <a:cubicBezTo>
                    <a:pt x="7" y="602"/>
                    <a:pt x="7" y="607"/>
                    <a:pt x="8" y="612"/>
                  </a:cubicBezTo>
                  <a:cubicBezTo>
                    <a:pt x="8" y="614"/>
                    <a:pt x="8" y="616"/>
                    <a:pt x="8" y="618"/>
                  </a:cubicBezTo>
                  <a:cubicBezTo>
                    <a:pt x="9" y="619"/>
                    <a:pt x="10" y="622"/>
                    <a:pt x="10" y="623"/>
                  </a:cubicBezTo>
                  <a:cubicBezTo>
                    <a:pt x="9" y="623"/>
                    <a:pt x="2" y="612"/>
                    <a:pt x="0" y="618"/>
                  </a:cubicBezTo>
                  <a:cubicBezTo>
                    <a:pt x="0" y="620"/>
                    <a:pt x="0" y="623"/>
                    <a:pt x="1" y="626"/>
                  </a:cubicBezTo>
                  <a:cubicBezTo>
                    <a:pt x="2" y="632"/>
                    <a:pt x="4" y="637"/>
                    <a:pt x="6" y="642"/>
                  </a:cubicBezTo>
                  <a:cubicBezTo>
                    <a:pt x="7" y="647"/>
                    <a:pt x="10" y="651"/>
                    <a:pt x="13" y="655"/>
                  </a:cubicBezTo>
                  <a:cubicBezTo>
                    <a:pt x="14" y="657"/>
                    <a:pt x="18" y="661"/>
                    <a:pt x="20" y="660"/>
                  </a:cubicBezTo>
                  <a:cubicBezTo>
                    <a:pt x="23" y="659"/>
                    <a:pt x="22" y="656"/>
                    <a:pt x="22" y="654"/>
                  </a:cubicBezTo>
                  <a:cubicBezTo>
                    <a:pt x="23" y="652"/>
                    <a:pt x="24" y="654"/>
                    <a:pt x="24" y="655"/>
                  </a:cubicBezTo>
                  <a:cubicBezTo>
                    <a:pt x="24" y="661"/>
                    <a:pt x="20" y="664"/>
                    <a:pt x="20" y="670"/>
                  </a:cubicBezTo>
                  <a:cubicBezTo>
                    <a:pt x="20" y="671"/>
                    <a:pt x="21" y="673"/>
                    <a:pt x="22" y="674"/>
                  </a:cubicBezTo>
                  <a:cubicBezTo>
                    <a:pt x="24" y="675"/>
                    <a:pt x="25" y="673"/>
                    <a:pt x="26" y="673"/>
                  </a:cubicBezTo>
                  <a:cubicBezTo>
                    <a:pt x="28" y="674"/>
                    <a:pt x="27" y="676"/>
                    <a:pt x="26" y="677"/>
                  </a:cubicBezTo>
                  <a:cubicBezTo>
                    <a:pt x="24" y="677"/>
                    <a:pt x="22" y="677"/>
                    <a:pt x="21" y="676"/>
                  </a:cubicBezTo>
                  <a:cubicBezTo>
                    <a:pt x="18" y="675"/>
                    <a:pt x="17" y="669"/>
                    <a:pt x="13" y="670"/>
                  </a:cubicBezTo>
                  <a:cubicBezTo>
                    <a:pt x="10" y="670"/>
                    <a:pt x="14" y="676"/>
                    <a:pt x="15" y="677"/>
                  </a:cubicBezTo>
                  <a:cubicBezTo>
                    <a:pt x="18" y="681"/>
                    <a:pt x="21" y="685"/>
                    <a:pt x="24" y="689"/>
                  </a:cubicBezTo>
                  <a:cubicBezTo>
                    <a:pt x="26" y="693"/>
                    <a:pt x="28" y="698"/>
                    <a:pt x="31" y="702"/>
                  </a:cubicBezTo>
                  <a:cubicBezTo>
                    <a:pt x="32" y="704"/>
                    <a:pt x="35" y="707"/>
                    <a:pt x="38" y="705"/>
                  </a:cubicBezTo>
                  <a:cubicBezTo>
                    <a:pt x="41" y="704"/>
                    <a:pt x="42" y="699"/>
                    <a:pt x="42" y="696"/>
                  </a:cubicBezTo>
                  <a:cubicBezTo>
                    <a:pt x="43" y="692"/>
                    <a:pt x="41" y="687"/>
                    <a:pt x="39" y="684"/>
                  </a:cubicBezTo>
                  <a:cubicBezTo>
                    <a:pt x="37" y="682"/>
                    <a:pt x="31" y="679"/>
                    <a:pt x="35" y="676"/>
                  </a:cubicBezTo>
                  <a:cubicBezTo>
                    <a:pt x="38" y="674"/>
                    <a:pt x="43" y="672"/>
                    <a:pt x="47" y="673"/>
                  </a:cubicBezTo>
                  <a:cubicBezTo>
                    <a:pt x="51" y="675"/>
                    <a:pt x="43" y="678"/>
                    <a:pt x="44" y="680"/>
                  </a:cubicBezTo>
                  <a:cubicBezTo>
                    <a:pt x="45" y="684"/>
                    <a:pt x="49" y="688"/>
                    <a:pt x="52" y="684"/>
                  </a:cubicBezTo>
                  <a:cubicBezTo>
                    <a:pt x="52" y="683"/>
                    <a:pt x="54" y="680"/>
                    <a:pt x="55" y="681"/>
                  </a:cubicBezTo>
                  <a:cubicBezTo>
                    <a:pt x="57" y="681"/>
                    <a:pt x="58" y="685"/>
                    <a:pt x="59" y="686"/>
                  </a:cubicBezTo>
                  <a:cubicBezTo>
                    <a:pt x="61" y="687"/>
                    <a:pt x="63" y="687"/>
                    <a:pt x="63" y="685"/>
                  </a:cubicBezTo>
                  <a:cubicBezTo>
                    <a:pt x="63" y="683"/>
                    <a:pt x="62" y="680"/>
                    <a:pt x="60" y="678"/>
                  </a:cubicBezTo>
                  <a:cubicBezTo>
                    <a:pt x="60" y="678"/>
                    <a:pt x="57" y="673"/>
                    <a:pt x="59" y="674"/>
                  </a:cubicBezTo>
                  <a:cubicBezTo>
                    <a:pt x="62" y="674"/>
                    <a:pt x="64" y="677"/>
                    <a:pt x="66" y="679"/>
                  </a:cubicBezTo>
                  <a:cubicBezTo>
                    <a:pt x="70" y="683"/>
                    <a:pt x="74" y="687"/>
                    <a:pt x="77" y="692"/>
                  </a:cubicBezTo>
                  <a:cubicBezTo>
                    <a:pt x="78" y="693"/>
                    <a:pt x="81" y="696"/>
                    <a:pt x="80" y="698"/>
                  </a:cubicBezTo>
                  <a:cubicBezTo>
                    <a:pt x="79" y="700"/>
                    <a:pt x="76" y="699"/>
                    <a:pt x="76" y="697"/>
                  </a:cubicBezTo>
                  <a:cubicBezTo>
                    <a:pt x="76" y="694"/>
                    <a:pt x="70" y="682"/>
                    <a:pt x="66" y="685"/>
                  </a:cubicBezTo>
                  <a:cubicBezTo>
                    <a:pt x="64" y="686"/>
                    <a:pt x="66" y="691"/>
                    <a:pt x="68" y="692"/>
                  </a:cubicBezTo>
                  <a:cubicBezTo>
                    <a:pt x="69" y="693"/>
                    <a:pt x="70" y="694"/>
                    <a:pt x="71" y="695"/>
                  </a:cubicBezTo>
                  <a:cubicBezTo>
                    <a:pt x="72" y="697"/>
                    <a:pt x="72" y="699"/>
                    <a:pt x="73" y="701"/>
                  </a:cubicBezTo>
                  <a:cubicBezTo>
                    <a:pt x="73" y="703"/>
                    <a:pt x="72" y="711"/>
                    <a:pt x="74" y="712"/>
                  </a:cubicBezTo>
                  <a:cubicBezTo>
                    <a:pt x="75" y="713"/>
                    <a:pt x="76" y="711"/>
                    <a:pt x="76" y="710"/>
                  </a:cubicBezTo>
                  <a:cubicBezTo>
                    <a:pt x="77" y="709"/>
                    <a:pt x="79" y="710"/>
                    <a:pt x="81" y="711"/>
                  </a:cubicBezTo>
                  <a:cubicBezTo>
                    <a:pt x="83" y="712"/>
                    <a:pt x="87" y="716"/>
                    <a:pt x="90" y="716"/>
                  </a:cubicBezTo>
                  <a:cubicBezTo>
                    <a:pt x="92" y="716"/>
                    <a:pt x="89" y="709"/>
                    <a:pt x="88" y="709"/>
                  </a:cubicBezTo>
                  <a:cubicBezTo>
                    <a:pt x="87" y="706"/>
                    <a:pt x="86" y="704"/>
                    <a:pt x="86" y="702"/>
                  </a:cubicBezTo>
                  <a:cubicBezTo>
                    <a:pt x="86" y="700"/>
                    <a:pt x="87" y="700"/>
                    <a:pt x="88" y="698"/>
                  </a:cubicBezTo>
                  <a:cubicBezTo>
                    <a:pt x="90" y="695"/>
                    <a:pt x="92" y="689"/>
                    <a:pt x="90" y="686"/>
                  </a:cubicBezTo>
                  <a:cubicBezTo>
                    <a:pt x="88" y="682"/>
                    <a:pt x="83" y="682"/>
                    <a:pt x="80" y="680"/>
                  </a:cubicBezTo>
                  <a:cubicBezTo>
                    <a:pt x="77" y="677"/>
                    <a:pt x="77" y="675"/>
                    <a:pt x="81" y="675"/>
                  </a:cubicBezTo>
                  <a:cubicBezTo>
                    <a:pt x="84" y="675"/>
                    <a:pt x="85" y="676"/>
                    <a:pt x="85" y="678"/>
                  </a:cubicBezTo>
                  <a:cubicBezTo>
                    <a:pt x="85" y="679"/>
                    <a:pt x="87" y="680"/>
                    <a:pt x="88" y="679"/>
                  </a:cubicBezTo>
                  <a:cubicBezTo>
                    <a:pt x="92" y="678"/>
                    <a:pt x="95" y="676"/>
                    <a:pt x="93" y="671"/>
                  </a:cubicBezTo>
                  <a:cubicBezTo>
                    <a:pt x="92" y="670"/>
                    <a:pt x="88" y="662"/>
                    <a:pt x="85" y="666"/>
                  </a:cubicBezTo>
                  <a:cubicBezTo>
                    <a:pt x="84" y="668"/>
                    <a:pt x="86" y="672"/>
                    <a:pt x="82" y="671"/>
                  </a:cubicBezTo>
                  <a:cubicBezTo>
                    <a:pt x="78" y="669"/>
                    <a:pt x="74" y="666"/>
                    <a:pt x="69" y="666"/>
                  </a:cubicBezTo>
                  <a:cubicBezTo>
                    <a:pt x="68" y="666"/>
                    <a:pt x="67" y="667"/>
                    <a:pt x="66" y="665"/>
                  </a:cubicBezTo>
                  <a:cubicBezTo>
                    <a:pt x="65" y="664"/>
                    <a:pt x="65" y="662"/>
                    <a:pt x="63" y="661"/>
                  </a:cubicBezTo>
                  <a:cubicBezTo>
                    <a:pt x="57" y="657"/>
                    <a:pt x="48" y="665"/>
                    <a:pt x="42" y="661"/>
                  </a:cubicBezTo>
                  <a:cubicBezTo>
                    <a:pt x="41" y="660"/>
                    <a:pt x="40" y="657"/>
                    <a:pt x="41" y="656"/>
                  </a:cubicBezTo>
                  <a:cubicBezTo>
                    <a:pt x="42" y="654"/>
                    <a:pt x="48" y="654"/>
                    <a:pt x="51" y="654"/>
                  </a:cubicBezTo>
                  <a:cubicBezTo>
                    <a:pt x="56" y="655"/>
                    <a:pt x="52" y="650"/>
                    <a:pt x="50" y="649"/>
                  </a:cubicBezTo>
                  <a:cubicBezTo>
                    <a:pt x="47" y="647"/>
                    <a:pt x="44" y="646"/>
                    <a:pt x="40" y="645"/>
                  </a:cubicBezTo>
                  <a:cubicBezTo>
                    <a:pt x="33" y="645"/>
                    <a:pt x="35" y="633"/>
                    <a:pt x="37" y="629"/>
                  </a:cubicBezTo>
                  <a:cubicBezTo>
                    <a:pt x="39" y="626"/>
                    <a:pt x="41" y="627"/>
                    <a:pt x="43" y="625"/>
                  </a:cubicBezTo>
                  <a:cubicBezTo>
                    <a:pt x="45" y="623"/>
                    <a:pt x="46" y="620"/>
                    <a:pt x="47" y="618"/>
                  </a:cubicBezTo>
                  <a:cubicBezTo>
                    <a:pt x="48" y="611"/>
                    <a:pt x="48" y="604"/>
                    <a:pt x="45" y="598"/>
                  </a:cubicBezTo>
                  <a:cubicBezTo>
                    <a:pt x="43" y="594"/>
                    <a:pt x="42" y="590"/>
                    <a:pt x="41" y="585"/>
                  </a:cubicBezTo>
                  <a:cubicBezTo>
                    <a:pt x="41" y="582"/>
                    <a:pt x="42" y="578"/>
                    <a:pt x="40" y="574"/>
                  </a:cubicBezTo>
                  <a:cubicBezTo>
                    <a:pt x="40" y="572"/>
                    <a:pt x="37" y="573"/>
                    <a:pt x="35" y="573"/>
                  </a:cubicBezTo>
                  <a:cubicBezTo>
                    <a:pt x="32" y="574"/>
                    <a:pt x="27" y="575"/>
                    <a:pt x="24" y="573"/>
                  </a:cubicBezTo>
                  <a:cubicBezTo>
                    <a:pt x="21" y="571"/>
                    <a:pt x="19" y="570"/>
                    <a:pt x="16" y="570"/>
                  </a:cubicBezTo>
                  <a:cubicBezTo>
                    <a:pt x="13" y="570"/>
                    <a:pt x="9" y="570"/>
                    <a:pt x="8" y="573"/>
                  </a:cubicBezTo>
                  <a:close/>
                  <a:moveTo>
                    <a:pt x="92" y="702"/>
                  </a:moveTo>
                  <a:cubicBezTo>
                    <a:pt x="92" y="706"/>
                    <a:pt x="97" y="710"/>
                    <a:pt x="99" y="712"/>
                  </a:cubicBezTo>
                  <a:cubicBezTo>
                    <a:pt x="102" y="713"/>
                    <a:pt x="107" y="718"/>
                    <a:pt x="104" y="722"/>
                  </a:cubicBezTo>
                  <a:cubicBezTo>
                    <a:pt x="103" y="724"/>
                    <a:pt x="99" y="717"/>
                    <a:pt x="98" y="716"/>
                  </a:cubicBezTo>
                  <a:cubicBezTo>
                    <a:pt x="95" y="715"/>
                    <a:pt x="95" y="722"/>
                    <a:pt x="95" y="723"/>
                  </a:cubicBezTo>
                  <a:cubicBezTo>
                    <a:pt x="96" y="727"/>
                    <a:pt x="96" y="733"/>
                    <a:pt x="100" y="735"/>
                  </a:cubicBezTo>
                  <a:cubicBezTo>
                    <a:pt x="101" y="736"/>
                    <a:pt x="102" y="736"/>
                    <a:pt x="103" y="737"/>
                  </a:cubicBezTo>
                  <a:cubicBezTo>
                    <a:pt x="105" y="739"/>
                    <a:pt x="104" y="742"/>
                    <a:pt x="104" y="744"/>
                  </a:cubicBezTo>
                  <a:cubicBezTo>
                    <a:pt x="105" y="748"/>
                    <a:pt x="107" y="750"/>
                    <a:pt x="110" y="752"/>
                  </a:cubicBezTo>
                  <a:cubicBezTo>
                    <a:pt x="112" y="753"/>
                    <a:pt x="115" y="754"/>
                    <a:pt x="117" y="756"/>
                  </a:cubicBezTo>
                  <a:cubicBezTo>
                    <a:pt x="118" y="758"/>
                    <a:pt x="118" y="759"/>
                    <a:pt x="118" y="761"/>
                  </a:cubicBezTo>
                  <a:cubicBezTo>
                    <a:pt x="119" y="763"/>
                    <a:pt x="122" y="769"/>
                    <a:pt x="120" y="771"/>
                  </a:cubicBezTo>
                  <a:cubicBezTo>
                    <a:pt x="118" y="773"/>
                    <a:pt x="111" y="772"/>
                    <a:pt x="109" y="770"/>
                  </a:cubicBezTo>
                  <a:cubicBezTo>
                    <a:pt x="109" y="769"/>
                    <a:pt x="108" y="767"/>
                    <a:pt x="106" y="768"/>
                  </a:cubicBezTo>
                  <a:cubicBezTo>
                    <a:pt x="105" y="768"/>
                    <a:pt x="106" y="771"/>
                    <a:pt x="106" y="772"/>
                  </a:cubicBezTo>
                  <a:cubicBezTo>
                    <a:pt x="106" y="773"/>
                    <a:pt x="108" y="782"/>
                    <a:pt x="106" y="782"/>
                  </a:cubicBezTo>
                  <a:cubicBezTo>
                    <a:pt x="104" y="781"/>
                    <a:pt x="103" y="780"/>
                    <a:pt x="102" y="781"/>
                  </a:cubicBezTo>
                  <a:cubicBezTo>
                    <a:pt x="101" y="782"/>
                    <a:pt x="100" y="785"/>
                    <a:pt x="100" y="786"/>
                  </a:cubicBezTo>
                  <a:cubicBezTo>
                    <a:pt x="98" y="791"/>
                    <a:pt x="96" y="789"/>
                    <a:pt x="94" y="786"/>
                  </a:cubicBezTo>
                  <a:cubicBezTo>
                    <a:pt x="92" y="784"/>
                    <a:pt x="90" y="780"/>
                    <a:pt x="86" y="780"/>
                  </a:cubicBezTo>
                  <a:cubicBezTo>
                    <a:pt x="82" y="781"/>
                    <a:pt x="77" y="784"/>
                    <a:pt x="76" y="788"/>
                  </a:cubicBezTo>
                  <a:cubicBezTo>
                    <a:pt x="74" y="792"/>
                    <a:pt x="71" y="791"/>
                    <a:pt x="67" y="792"/>
                  </a:cubicBezTo>
                  <a:cubicBezTo>
                    <a:pt x="62" y="793"/>
                    <a:pt x="62" y="797"/>
                    <a:pt x="60" y="802"/>
                  </a:cubicBezTo>
                  <a:cubicBezTo>
                    <a:pt x="59" y="806"/>
                    <a:pt x="57" y="811"/>
                    <a:pt x="58" y="815"/>
                  </a:cubicBezTo>
                  <a:cubicBezTo>
                    <a:pt x="58" y="819"/>
                    <a:pt x="62" y="820"/>
                    <a:pt x="65" y="817"/>
                  </a:cubicBezTo>
                  <a:cubicBezTo>
                    <a:pt x="66" y="816"/>
                    <a:pt x="66" y="814"/>
                    <a:pt x="66" y="813"/>
                  </a:cubicBezTo>
                  <a:cubicBezTo>
                    <a:pt x="67" y="811"/>
                    <a:pt x="67" y="808"/>
                    <a:pt x="69" y="807"/>
                  </a:cubicBezTo>
                  <a:cubicBezTo>
                    <a:pt x="70" y="805"/>
                    <a:pt x="71" y="803"/>
                    <a:pt x="72" y="802"/>
                  </a:cubicBezTo>
                  <a:cubicBezTo>
                    <a:pt x="73" y="802"/>
                    <a:pt x="73" y="806"/>
                    <a:pt x="73" y="806"/>
                  </a:cubicBezTo>
                  <a:cubicBezTo>
                    <a:pt x="73" y="809"/>
                    <a:pt x="75" y="814"/>
                    <a:pt x="78" y="810"/>
                  </a:cubicBezTo>
                  <a:cubicBezTo>
                    <a:pt x="80" y="808"/>
                    <a:pt x="81" y="807"/>
                    <a:pt x="84" y="808"/>
                  </a:cubicBezTo>
                  <a:cubicBezTo>
                    <a:pt x="86" y="809"/>
                    <a:pt x="87" y="808"/>
                    <a:pt x="87" y="806"/>
                  </a:cubicBezTo>
                  <a:cubicBezTo>
                    <a:pt x="88" y="803"/>
                    <a:pt x="87" y="799"/>
                    <a:pt x="91" y="801"/>
                  </a:cubicBezTo>
                  <a:cubicBezTo>
                    <a:pt x="94" y="803"/>
                    <a:pt x="96" y="804"/>
                    <a:pt x="96" y="807"/>
                  </a:cubicBezTo>
                  <a:cubicBezTo>
                    <a:pt x="98" y="815"/>
                    <a:pt x="94" y="824"/>
                    <a:pt x="99" y="831"/>
                  </a:cubicBezTo>
                  <a:cubicBezTo>
                    <a:pt x="101" y="834"/>
                    <a:pt x="104" y="836"/>
                    <a:pt x="107" y="838"/>
                  </a:cubicBezTo>
                  <a:cubicBezTo>
                    <a:pt x="109" y="839"/>
                    <a:pt x="111" y="840"/>
                    <a:pt x="114" y="841"/>
                  </a:cubicBezTo>
                  <a:cubicBezTo>
                    <a:pt x="116" y="842"/>
                    <a:pt x="118" y="842"/>
                    <a:pt x="119" y="844"/>
                  </a:cubicBezTo>
                  <a:cubicBezTo>
                    <a:pt x="121" y="846"/>
                    <a:pt x="121" y="852"/>
                    <a:pt x="124" y="852"/>
                  </a:cubicBezTo>
                  <a:cubicBezTo>
                    <a:pt x="128" y="852"/>
                    <a:pt x="128" y="845"/>
                    <a:pt x="129" y="842"/>
                  </a:cubicBezTo>
                  <a:cubicBezTo>
                    <a:pt x="130" y="838"/>
                    <a:pt x="131" y="834"/>
                    <a:pt x="128" y="829"/>
                  </a:cubicBezTo>
                  <a:cubicBezTo>
                    <a:pt x="127" y="827"/>
                    <a:pt x="124" y="822"/>
                    <a:pt x="126" y="819"/>
                  </a:cubicBezTo>
                  <a:cubicBezTo>
                    <a:pt x="127" y="817"/>
                    <a:pt x="132" y="817"/>
                    <a:pt x="133" y="819"/>
                  </a:cubicBezTo>
                  <a:cubicBezTo>
                    <a:pt x="134" y="821"/>
                    <a:pt x="134" y="823"/>
                    <a:pt x="134" y="825"/>
                  </a:cubicBezTo>
                  <a:cubicBezTo>
                    <a:pt x="135" y="827"/>
                    <a:pt x="137" y="829"/>
                    <a:pt x="138" y="831"/>
                  </a:cubicBezTo>
                  <a:cubicBezTo>
                    <a:pt x="140" y="834"/>
                    <a:pt x="140" y="833"/>
                    <a:pt x="141" y="830"/>
                  </a:cubicBezTo>
                  <a:cubicBezTo>
                    <a:pt x="141" y="826"/>
                    <a:pt x="140" y="819"/>
                    <a:pt x="143" y="816"/>
                  </a:cubicBezTo>
                  <a:cubicBezTo>
                    <a:pt x="145" y="813"/>
                    <a:pt x="146" y="810"/>
                    <a:pt x="145" y="807"/>
                  </a:cubicBezTo>
                  <a:cubicBezTo>
                    <a:pt x="145" y="804"/>
                    <a:pt x="145" y="801"/>
                    <a:pt x="144" y="798"/>
                  </a:cubicBezTo>
                  <a:cubicBezTo>
                    <a:pt x="142" y="791"/>
                    <a:pt x="140" y="784"/>
                    <a:pt x="138" y="778"/>
                  </a:cubicBezTo>
                  <a:cubicBezTo>
                    <a:pt x="138" y="776"/>
                    <a:pt x="136" y="767"/>
                    <a:pt x="133" y="767"/>
                  </a:cubicBezTo>
                  <a:cubicBezTo>
                    <a:pt x="133" y="766"/>
                    <a:pt x="132" y="767"/>
                    <a:pt x="132" y="766"/>
                  </a:cubicBezTo>
                  <a:cubicBezTo>
                    <a:pt x="132" y="764"/>
                    <a:pt x="132" y="762"/>
                    <a:pt x="132" y="760"/>
                  </a:cubicBezTo>
                  <a:cubicBezTo>
                    <a:pt x="133" y="759"/>
                    <a:pt x="135" y="751"/>
                    <a:pt x="132" y="751"/>
                  </a:cubicBezTo>
                  <a:cubicBezTo>
                    <a:pt x="130" y="750"/>
                    <a:pt x="127" y="753"/>
                    <a:pt x="125" y="750"/>
                  </a:cubicBezTo>
                  <a:cubicBezTo>
                    <a:pt x="125" y="749"/>
                    <a:pt x="122" y="740"/>
                    <a:pt x="119" y="744"/>
                  </a:cubicBezTo>
                  <a:cubicBezTo>
                    <a:pt x="118" y="746"/>
                    <a:pt x="120" y="749"/>
                    <a:pt x="117" y="750"/>
                  </a:cubicBezTo>
                  <a:cubicBezTo>
                    <a:pt x="116" y="750"/>
                    <a:pt x="112" y="751"/>
                    <a:pt x="113" y="749"/>
                  </a:cubicBezTo>
                  <a:cubicBezTo>
                    <a:pt x="114" y="746"/>
                    <a:pt x="115" y="745"/>
                    <a:pt x="115" y="742"/>
                  </a:cubicBezTo>
                  <a:cubicBezTo>
                    <a:pt x="114" y="739"/>
                    <a:pt x="113" y="737"/>
                    <a:pt x="112" y="734"/>
                  </a:cubicBezTo>
                  <a:cubicBezTo>
                    <a:pt x="111" y="729"/>
                    <a:pt x="123" y="732"/>
                    <a:pt x="126" y="732"/>
                  </a:cubicBezTo>
                  <a:cubicBezTo>
                    <a:pt x="124" y="729"/>
                    <a:pt x="122" y="726"/>
                    <a:pt x="120" y="723"/>
                  </a:cubicBezTo>
                  <a:cubicBezTo>
                    <a:pt x="119" y="720"/>
                    <a:pt x="117" y="716"/>
                    <a:pt x="117" y="713"/>
                  </a:cubicBezTo>
                  <a:cubicBezTo>
                    <a:pt x="116" y="710"/>
                    <a:pt x="117" y="707"/>
                    <a:pt x="116" y="704"/>
                  </a:cubicBezTo>
                  <a:cubicBezTo>
                    <a:pt x="113" y="699"/>
                    <a:pt x="107" y="698"/>
                    <a:pt x="102" y="698"/>
                  </a:cubicBezTo>
                  <a:cubicBezTo>
                    <a:pt x="98" y="697"/>
                    <a:pt x="92" y="696"/>
                    <a:pt x="92" y="70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1675" name="Freeform 699">
              <a:extLst>
                <a:ext uri="{FF2B5EF4-FFF2-40B4-BE49-F238E27FC236}">
                  <a16:creationId xmlns:a16="http://schemas.microsoft.com/office/drawing/2014/main" xmlns="" id="{4C394E53-59F5-4F71-8717-1DB195A00BEF}"/>
                </a:ext>
              </a:extLst>
            </p:cNvPr>
            <p:cNvSpPr>
              <a:spLocks noEditPoints="1"/>
            </p:cNvSpPr>
            <p:nvPr/>
          </p:nvSpPr>
          <p:spPr bwMode="auto">
            <a:xfrm>
              <a:off x="13800138" y="3105150"/>
              <a:ext cx="2239963" cy="936625"/>
            </a:xfrm>
            <a:custGeom>
              <a:avLst/>
              <a:gdLst>
                <a:gd name="T0" fmla="*/ 778 w 830"/>
                <a:gd name="T1" fmla="*/ 13 h 347"/>
                <a:gd name="T2" fmla="*/ 785 w 830"/>
                <a:gd name="T3" fmla="*/ 32 h 347"/>
                <a:gd name="T4" fmla="*/ 793 w 830"/>
                <a:gd name="T5" fmla="*/ 42 h 347"/>
                <a:gd name="T6" fmla="*/ 796 w 830"/>
                <a:gd name="T7" fmla="*/ 59 h 347"/>
                <a:gd name="T8" fmla="*/ 812 w 830"/>
                <a:gd name="T9" fmla="*/ 49 h 347"/>
                <a:gd name="T10" fmla="*/ 829 w 830"/>
                <a:gd name="T11" fmla="*/ 46 h 347"/>
                <a:gd name="T12" fmla="*/ 815 w 830"/>
                <a:gd name="T13" fmla="*/ 17 h 347"/>
                <a:gd name="T14" fmla="*/ 803 w 830"/>
                <a:gd name="T15" fmla="*/ 22 h 347"/>
                <a:gd name="T16" fmla="*/ 783 w 830"/>
                <a:gd name="T17" fmla="*/ 6 h 347"/>
                <a:gd name="T18" fmla="*/ 810 w 830"/>
                <a:gd name="T19" fmla="*/ 23 h 347"/>
                <a:gd name="T20" fmla="*/ 810 w 830"/>
                <a:gd name="T21" fmla="*/ 45 h 347"/>
                <a:gd name="T22" fmla="*/ 808 w 830"/>
                <a:gd name="T23" fmla="*/ 39 h 347"/>
                <a:gd name="T24" fmla="*/ 814 w 830"/>
                <a:gd name="T25" fmla="*/ 44 h 347"/>
                <a:gd name="T26" fmla="*/ 814 w 830"/>
                <a:gd name="T27" fmla="*/ 44 h 347"/>
                <a:gd name="T28" fmla="*/ 805 w 830"/>
                <a:gd name="T29" fmla="*/ 45 h 347"/>
                <a:gd name="T30" fmla="*/ 723 w 830"/>
                <a:gd name="T31" fmla="*/ 35 h 347"/>
                <a:gd name="T32" fmla="*/ 709 w 830"/>
                <a:gd name="T33" fmla="*/ 56 h 347"/>
                <a:gd name="T34" fmla="*/ 699 w 830"/>
                <a:gd name="T35" fmla="*/ 82 h 347"/>
                <a:gd name="T36" fmla="*/ 724 w 830"/>
                <a:gd name="T37" fmla="*/ 49 h 347"/>
                <a:gd name="T38" fmla="*/ 741 w 830"/>
                <a:gd name="T39" fmla="*/ 29 h 347"/>
                <a:gd name="T40" fmla="*/ 740 w 830"/>
                <a:gd name="T41" fmla="*/ 14 h 347"/>
                <a:gd name="T42" fmla="*/ 5 w 830"/>
                <a:gd name="T43" fmla="*/ 49 h 347"/>
                <a:gd name="T44" fmla="*/ 6 w 830"/>
                <a:gd name="T45" fmla="*/ 62 h 347"/>
                <a:gd name="T46" fmla="*/ 6 w 830"/>
                <a:gd name="T47" fmla="*/ 70 h 347"/>
                <a:gd name="T48" fmla="*/ 8 w 830"/>
                <a:gd name="T49" fmla="*/ 116 h 347"/>
                <a:gd name="T50" fmla="*/ 44 w 830"/>
                <a:gd name="T51" fmla="*/ 100 h 347"/>
                <a:gd name="T52" fmla="*/ 23 w 830"/>
                <a:gd name="T53" fmla="*/ 58 h 347"/>
                <a:gd name="T54" fmla="*/ 686 w 830"/>
                <a:gd name="T55" fmla="*/ 112 h 347"/>
                <a:gd name="T56" fmla="*/ 673 w 830"/>
                <a:gd name="T57" fmla="*/ 133 h 347"/>
                <a:gd name="T58" fmla="*/ 666 w 830"/>
                <a:gd name="T59" fmla="*/ 148 h 347"/>
                <a:gd name="T60" fmla="*/ 648 w 830"/>
                <a:gd name="T61" fmla="*/ 155 h 347"/>
                <a:gd name="T62" fmla="*/ 619 w 830"/>
                <a:gd name="T63" fmla="*/ 188 h 347"/>
                <a:gd name="T64" fmla="*/ 590 w 830"/>
                <a:gd name="T65" fmla="*/ 199 h 347"/>
                <a:gd name="T66" fmla="*/ 584 w 830"/>
                <a:gd name="T67" fmla="*/ 221 h 347"/>
                <a:gd name="T68" fmla="*/ 565 w 830"/>
                <a:gd name="T69" fmla="*/ 215 h 347"/>
                <a:gd name="T70" fmla="*/ 547 w 830"/>
                <a:gd name="T71" fmla="*/ 235 h 347"/>
                <a:gd name="T72" fmla="*/ 566 w 830"/>
                <a:gd name="T73" fmla="*/ 281 h 347"/>
                <a:gd name="T74" fmla="*/ 599 w 830"/>
                <a:gd name="T75" fmla="*/ 325 h 347"/>
                <a:gd name="T76" fmla="*/ 616 w 830"/>
                <a:gd name="T77" fmla="*/ 328 h 347"/>
                <a:gd name="T78" fmla="*/ 633 w 830"/>
                <a:gd name="T79" fmla="*/ 328 h 347"/>
                <a:gd name="T80" fmla="*/ 656 w 830"/>
                <a:gd name="T81" fmla="*/ 343 h 347"/>
                <a:gd name="T82" fmla="*/ 683 w 830"/>
                <a:gd name="T83" fmla="*/ 339 h 347"/>
                <a:gd name="T84" fmla="*/ 690 w 830"/>
                <a:gd name="T85" fmla="*/ 302 h 347"/>
                <a:gd name="T86" fmla="*/ 696 w 830"/>
                <a:gd name="T87" fmla="*/ 283 h 347"/>
                <a:gd name="T88" fmla="*/ 709 w 830"/>
                <a:gd name="T89" fmla="*/ 251 h 347"/>
                <a:gd name="T90" fmla="*/ 717 w 830"/>
                <a:gd name="T91" fmla="*/ 215 h 347"/>
                <a:gd name="T92" fmla="*/ 711 w 830"/>
                <a:gd name="T93" fmla="*/ 184 h 347"/>
                <a:gd name="T94" fmla="*/ 727 w 830"/>
                <a:gd name="T95" fmla="*/ 162 h 347"/>
                <a:gd name="T96" fmla="*/ 737 w 830"/>
                <a:gd name="T97" fmla="*/ 144 h 347"/>
                <a:gd name="T98" fmla="*/ 712 w 830"/>
                <a:gd name="T99" fmla="*/ 127 h 347"/>
                <a:gd name="T100" fmla="*/ 704 w 830"/>
                <a:gd name="T101" fmla="*/ 11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0" h="347">
                  <a:moveTo>
                    <a:pt x="774" y="5"/>
                  </a:moveTo>
                  <a:cubicBezTo>
                    <a:pt x="774" y="7"/>
                    <a:pt x="775" y="7"/>
                    <a:pt x="776" y="9"/>
                  </a:cubicBezTo>
                  <a:cubicBezTo>
                    <a:pt x="777" y="10"/>
                    <a:pt x="778" y="12"/>
                    <a:pt x="778" y="13"/>
                  </a:cubicBezTo>
                  <a:cubicBezTo>
                    <a:pt x="778" y="18"/>
                    <a:pt x="778" y="24"/>
                    <a:pt x="777" y="30"/>
                  </a:cubicBezTo>
                  <a:cubicBezTo>
                    <a:pt x="777" y="31"/>
                    <a:pt x="777" y="35"/>
                    <a:pt x="779" y="36"/>
                  </a:cubicBezTo>
                  <a:cubicBezTo>
                    <a:pt x="781" y="37"/>
                    <a:pt x="784" y="33"/>
                    <a:pt x="785" y="32"/>
                  </a:cubicBezTo>
                  <a:cubicBezTo>
                    <a:pt x="787" y="31"/>
                    <a:pt x="787" y="33"/>
                    <a:pt x="788" y="34"/>
                  </a:cubicBezTo>
                  <a:cubicBezTo>
                    <a:pt x="789" y="36"/>
                    <a:pt x="791" y="35"/>
                    <a:pt x="793" y="34"/>
                  </a:cubicBezTo>
                  <a:cubicBezTo>
                    <a:pt x="798" y="34"/>
                    <a:pt x="794" y="40"/>
                    <a:pt x="793" y="42"/>
                  </a:cubicBezTo>
                  <a:cubicBezTo>
                    <a:pt x="791" y="45"/>
                    <a:pt x="786" y="47"/>
                    <a:pt x="787" y="51"/>
                  </a:cubicBezTo>
                  <a:cubicBezTo>
                    <a:pt x="788" y="53"/>
                    <a:pt x="789" y="55"/>
                    <a:pt x="791" y="56"/>
                  </a:cubicBezTo>
                  <a:cubicBezTo>
                    <a:pt x="793" y="58"/>
                    <a:pt x="795" y="58"/>
                    <a:pt x="796" y="59"/>
                  </a:cubicBezTo>
                  <a:cubicBezTo>
                    <a:pt x="798" y="60"/>
                    <a:pt x="800" y="67"/>
                    <a:pt x="803" y="65"/>
                  </a:cubicBezTo>
                  <a:cubicBezTo>
                    <a:pt x="807" y="64"/>
                    <a:pt x="807" y="57"/>
                    <a:pt x="809" y="53"/>
                  </a:cubicBezTo>
                  <a:cubicBezTo>
                    <a:pt x="810" y="52"/>
                    <a:pt x="811" y="50"/>
                    <a:pt x="812" y="49"/>
                  </a:cubicBezTo>
                  <a:cubicBezTo>
                    <a:pt x="815" y="48"/>
                    <a:pt x="814" y="51"/>
                    <a:pt x="813" y="52"/>
                  </a:cubicBezTo>
                  <a:cubicBezTo>
                    <a:pt x="813" y="55"/>
                    <a:pt x="822" y="53"/>
                    <a:pt x="823" y="53"/>
                  </a:cubicBezTo>
                  <a:cubicBezTo>
                    <a:pt x="827" y="52"/>
                    <a:pt x="830" y="50"/>
                    <a:pt x="829" y="46"/>
                  </a:cubicBezTo>
                  <a:cubicBezTo>
                    <a:pt x="828" y="41"/>
                    <a:pt x="824" y="40"/>
                    <a:pt x="820" y="37"/>
                  </a:cubicBezTo>
                  <a:cubicBezTo>
                    <a:pt x="818" y="35"/>
                    <a:pt x="817" y="31"/>
                    <a:pt x="817" y="27"/>
                  </a:cubicBezTo>
                  <a:cubicBezTo>
                    <a:pt x="817" y="25"/>
                    <a:pt x="818" y="19"/>
                    <a:pt x="815" y="17"/>
                  </a:cubicBezTo>
                  <a:cubicBezTo>
                    <a:pt x="813" y="16"/>
                    <a:pt x="811" y="17"/>
                    <a:pt x="809" y="18"/>
                  </a:cubicBezTo>
                  <a:cubicBezTo>
                    <a:pt x="808" y="18"/>
                    <a:pt x="808" y="19"/>
                    <a:pt x="807" y="20"/>
                  </a:cubicBezTo>
                  <a:cubicBezTo>
                    <a:pt x="807" y="21"/>
                    <a:pt x="804" y="22"/>
                    <a:pt x="803" y="22"/>
                  </a:cubicBezTo>
                  <a:cubicBezTo>
                    <a:pt x="796" y="22"/>
                    <a:pt x="802" y="14"/>
                    <a:pt x="800" y="11"/>
                  </a:cubicBezTo>
                  <a:cubicBezTo>
                    <a:pt x="798" y="9"/>
                    <a:pt x="795" y="10"/>
                    <a:pt x="793" y="9"/>
                  </a:cubicBezTo>
                  <a:cubicBezTo>
                    <a:pt x="790" y="9"/>
                    <a:pt x="786" y="8"/>
                    <a:pt x="783" y="6"/>
                  </a:cubicBezTo>
                  <a:cubicBezTo>
                    <a:pt x="782" y="5"/>
                    <a:pt x="773" y="0"/>
                    <a:pt x="774" y="5"/>
                  </a:cubicBezTo>
                  <a:close/>
                  <a:moveTo>
                    <a:pt x="812" y="27"/>
                  </a:moveTo>
                  <a:cubicBezTo>
                    <a:pt x="810" y="31"/>
                    <a:pt x="810" y="24"/>
                    <a:pt x="810" y="23"/>
                  </a:cubicBezTo>
                  <a:cubicBezTo>
                    <a:pt x="811" y="22"/>
                    <a:pt x="812" y="23"/>
                    <a:pt x="812" y="23"/>
                  </a:cubicBezTo>
                  <a:cubicBezTo>
                    <a:pt x="812" y="25"/>
                    <a:pt x="812" y="26"/>
                    <a:pt x="812" y="27"/>
                  </a:cubicBezTo>
                  <a:close/>
                  <a:moveTo>
                    <a:pt x="810" y="45"/>
                  </a:moveTo>
                  <a:cubicBezTo>
                    <a:pt x="810" y="47"/>
                    <a:pt x="808" y="44"/>
                    <a:pt x="808" y="44"/>
                  </a:cubicBezTo>
                  <a:cubicBezTo>
                    <a:pt x="807" y="42"/>
                    <a:pt x="806" y="40"/>
                    <a:pt x="805" y="38"/>
                  </a:cubicBezTo>
                  <a:cubicBezTo>
                    <a:pt x="805" y="36"/>
                    <a:pt x="807" y="38"/>
                    <a:pt x="808" y="39"/>
                  </a:cubicBezTo>
                  <a:cubicBezTo>
                    <a:pt x="809" y="41"/>
                    <a:pt x="810" y="43"/>
                    <a:pt x="810" y="45"/>
                  </a:cubicBezTo>
                  <a:cubicBezTo>
                    <a:pt x="810" y="46"/>
                    <a:pt x="810" y="44"/>
                    <a:pt x="810" y="45"/>
                  </a:cubicBezTo>
                  <a:close/>
                  <a:moveTo>
                    <a:pt x="814" y="44"/>
                  </a:moveTo>
                  <a:cubicBezTo>
                    <a:pt x="813" y="48"/>
                    <a:pt x="813" y="42"/>
                    <a:pt x="813" y="41"/>
                  </a:cubicBezTo>
                  <a:cubicBezTo>
                    <a:pt x="813" y="38"/>
                    <a:pt x="815" y="42"/>
                    <a:pt x="814" y="44"/>
                  </a:cubicBezTo>
                  <a:cubicBezTo>
                    <a:pt x="813" y="46"/>
                    <a:pt x="815" y="43"/>
                    <a:pt x="814" y="44"/>
                  </a:cubicBezTo>
                  <a:close/>
                  <a:moveTo>
                    <a:pt x="804" y="49"/>
                  </a:moveTo>
                  <a:cubicBezTo>
                    <a:pt x="803" y="53"/>
                    <a:pt x="803" y="46"/>
                    <a:pt x="803" y="45"/>
                  </a:cubicBezTo>
                  <a:cubicBezTo>
                    <a:pt x="804" y="44"/>
                    <a:pt x="804" y="45"/>
                    <a:pt x="805" y="45"/>
                  </a:cubicBezTo>
                  <a:cubicBezTo>
                    <a:pt x="805" y="46"/>
                    <a:pt x="805" y="48"/>
                    <a:pt x="804" y="49"/>
                  </a:cubicBezTo>
                  <a:close/>
                  <a:moveTo>
                    <a:pt x="729" y="22"/>
                  </a:moveTo>
                  <a:cubicBezTo>
                    <a:pt x="728" y="27"/>
                    <a:pt x="726" y="31"/>
                    <a:pt x="723" y="35"/>
                  </a:cubicBezTo>
                  <a:cubicBezTo>
                    <a:pt x="721" y="39"/>
                    <a:pt x="718" y="43"/>
                    <a:pt x="720" y="47"/>
                  </a:cubicBezTo>
                  <a:cubicBezTo>
                    <a:pt x="720" y="48"/>
                    <a:pt x="717" y="49"/>
                    <a:pt x="716" y="49"/>
                  </a:cubicBezTo>
                  <a:cubicBezTo>
                    <a:pt x="713" y="51"/>
                    <a:pt x="711" y="53"/>
                    <a:pt x="709" y="56"/>
                  </a:cubicBezTo>
                  <a:cubicBezTo>
                    <a:pt x="704" y="60"/>
                    <a:pt x="699" y="65"/>
                    <a:pt x="696" y="71"/>
                  </a:cubicBezTo>
                  <a:cubicBezTo>
                    <a:pt x="694" y="74"/>
                    <a:pt x="694" y="78"/>
                    <a:pt x="695" y="81"/>
                  </a:cubicBezTo>
                  <a:cubicBezTo>
                    <a:pt x="696" y="81"/>
                    <a:pt x="698" y="84"/>
                    <a:pt x="699" y="82"/>
                  </a:cubicBezTo>
                  <a:cubicBezTo>
                    <a:pt x="699" y="81"/>
                    <a:pt x="699" y="80"/>
                    <a:pt x="700" y="79"/>
                  </a:cubicBezTo>
                  <a:cubicBezTo>
                    <a:pt x="706" y="70"/>
                    <a:pt x="715" y="63"/>
                    <a:pt x="721" y="55"/>
                  </a:cubicBezTo>
                  <a:cubicBezTo>
                    <a:pt x="722" y="53"/>
                    <a:pt x="723" y="51"/>
                    <a:pt x="724" y="49"/>
                  </a:cubicBezTo>
                  <a:cubicBezTo>
                    <a:pt x="726" y="46"/>
                    <a:pt x="729" y="43"/>
                    <a:pt x="732" y="40"/>
                  </a:cubicBezTo>
                  <a:cubicBezTo>
                    <a:pt x="735" y="38"/>
                    <a:pt x="737" y="37"/>
                    <a:pt x="741" y="36"/>
                  </a:cubicBezTo>
                  <a:cubicBezTo>
                    <a:pt x="744" y="34"/>
                    <a:pt x="745" y="31"/>
                    <a:pt x="741" y="29"/>
                  </a:cubicBezTo>
                  <a:cubicBezTo>
                    <a:pt x="737" y="27"/>
                    <a:pt x="735" y="26"/>
                    <a:pt x="735" y="21"/>
                  </a:cubicBezTo>
                  <a:cubicBezTo>
                    <a:pt x="735" y="19"/>
                    <a:pt x="735" y="16"/>
                    <a:pt x="736" y="16"/>
                  </a:cubicBezTo>
                  <a:cubicBezTo>
                    <a:pt x="737" y="15"/>
                    <a:pt x="741" y="17"/>
                    <a:pt x="740" y="14"/>
                  </a:cubicBezTo>
                  <a:cubicBezTo>
                    <a:pt x="738" y="12"/>
                    <a:pt x="734" y="13"/>
                    <a:pt x="732" y="14"/>
                  </a:cubicBezTo>
                  <a:cubicBezTo>
                    <a:pt x="730" y="16"/>
                    <a:pt x="729" y="19"/>
                    <a:pt x="729" y="22"/>
                  </a:cubicBezTo>
                  <a:close/>
                  <a:moveTo>
                    <a:pt x="5" y="49"/>
                  </a:moveTo>
                  <a:cubicBezTo>
                    <a:pt x="3" y="51"/>
                    <a:pt x="5" y="52"/>
                    <a:pt x="7" y="54"/>
                  </a:cubicBezTo>
                  <a:cubicBezTo>
                    <a:pt x="8" y="55"/>
                    <a:pt x="9" y="58"/>
                    <a:pt x="9" y="60"/>
                  </a:cubicBezTo>
                  <a:cubicBezTo>
                    <a:pt x="8" y="61"/>
                    <a:pt x="8" y="62"/>
                    <a:pt x="6" y="62"/>
                  </a:cubicBezTo>
                  <a:cubicBezTo>
                    <a:pt x="4" y="62"/>
                    <a:pt x="0" y="61"/>
                    <a:pt x="2" y="64"/>
                  </a:cubicBezTo>
                  <a:cubicBezTo>
                    <a:pt x="2" y="66"/>
                    <a:pt x="4" y="65"/>
                    <a:pt x="5" y="66"/>
                  </a:cubicBezTo>
                  <a:cubicBezTo>
                    <a:pt x="6" y="67"/>
                    <a:pt x="6" y="69"/>
                    <a:pt x="6" y="70"/>
                  </a:cubicBezTo>
                  <a:cubicBezTo>
                    <a:pt x="7" y="74"/>
                    <a:pt x="6" y="76"/>
                    <a:pt x="4" y="79"/>
                  </a:cubicBezTo>
                  <a:cubicBezTo>
                    <a:pt x="2" y="83"/>
                    <a:pt x="4" y="90"/>
                    <a:pt x="4" y="94"/>
                  </a:cubicBezTo>
                  <a:cubicBezTo>
                    <a:pt x="5" y="101"/>
                    <a:pt x="6" y="109"/>
                    <a:pt x="8" y="116"/>
                  </a:cubicBezTo>
                  <a:cubicBezTo>
                    <a:pt x="9" y="123"/>
                    <a:pt x="11" y="129"/>
                    <a:pt x="19" y="130"/>
                  </a:cubicBezTo>
                  <a:cubicBezTo>
                    <a:pt x="27" y="130"/>
                    <a:pt x="37" y="125"/>
                    <a:pt x="42" y="119"/>
                  </a:cubicBezTo>
                  <a:cubicBezTo>
                    <a:pt x="46" y="113"/>
                    <a:pt x="45" y="106"/>
                    <a:pt x="44" y="100"/>
                  </a:cubicBezTo>
                  <a:cubicBezTo>
                    <a:pt x="42" y="92"/>
                    <a:pt x="39" y="84"/>
                    <a:pt x="35" y="77"/>
                  </a:cubicBezTo>
                  <a:cubicBezTo>
                    <a:pt x="33" y="73"/>
                    <a:pt x="31" y="70"/>
                    <a:pt x="28" y="67"/>
                  </a:cubicBezTo>
                  <a:cubicBezTo>
                    <a:pt x="26" y="65"/>
                    <a:pt x="26" y="61"/>
                    <a:pt x="23" y="58"/>
                  </a:cubicBezTo>
                  <a:cubicBezTo>
                    <a:pt x="20" y="54"/>
                    <a:pt x="10" y="41"/>
                    <a:pt x="5" y="49"/>
                  </a:cubicBezTo>
                  <a:close/>
                  <a:moveTo>
                    <a:pt x="692" y="100"/>
                  </a:moveTo>
                  <a:cubicBezTo>
                    <a:pt x="689" y="102"/>
                    <a:pt x="687" y="108"/>
                    <a:pt x="686" y="112"/>
                  </a:cubicBezTo>
                  <a:cubicBezTo>
                    <a:pt x="685" y="114"/>
                    <a:pt x="684" y="116"/>
                    <a:pt x="683" y="118"/>
                  </a:cubicBezTo>
                  <a:cubicBezTo>
                    <a:pt x="682" y="119"/>
                    <a:pt x="681" y="120"/>
                    <a:pt x="680" y="121"/>
                  </a:cubicBezTo>
                  <a:cubicBezTo>
                    <a:pt x="677" y="124"/>
                    <a:pt x="676" y="129"/>
                    <a:pt x="673" y="133"/>
                  </a:cubicBezTo>
                  <a:cubicBezTo>
                    <a:pt x="672" y="134"/>
                    <a:pt x="671" y="136"/>
                    <a:pt x="669" y="137"/>
                  </a:cubicBezTo>
                  <a:cubicBezTo>
                    <a:pt x="667" y="139"/>
                    <a:pt x="665" y="140"/>
                    <a:pt x="664" y="142"/>
                  </a:cubicBezTo>
                  <a:cubicBezTo>
                    <a:pt x="663" y="144"/>
                    <a:pt x="667" y="147"/>
                    <a:pt x="666" y="148"/>
                  </a:cubicBezTo>
                  <a:cubicBezTo>
                    <a:pt x="665" y="149"/>
                    <a:pt x="663" y="149"/>
                    <a:pt x="661" y="149"/>
                  </a:cubicBezTo>
                  <a:cubicBezTo>
                    <a:pt x="659" y="149"/>
                    <a:pt x="656" y="150"/>
                    <a:pt x="654" y="151"/>
                  </a:cubicBezTo>
                  <a:cubicBezTo>
                    <a:pt x="652" y="152"/>
                    <a:pt x="650" y="154"/>
                    <a:pt x="648" y="155"/>
                  </a:cubicBezTo>
                  <a:cubicBezTo>
                    <a:pt x="646" y="156"/>
                    <a:pt x="644" y="156"/>
                    <a:pt x="642" y="156"/>
                  </a:cubicBezTo>
                  <a:cubicBezTo>
                    <a:pt x="637" y="157"/>
                    <a:pt x="638" y="162"/>
                    <a:pt x="637" y="165"/>
                  </a:cubicBezTo>
                  <a:cubicBezTo>
                    <a:pt x="634" y="173"/>
                    <a:pt x="627" y="182"/>
                    <a:pt x="619" y="188"/>
                  </a:cubicBezTo>
                  <a:cubicBezTo>
                    <a:pt x="616" y="190"/>
                    <a:pt x="613" y="191"/>
                    <a:pt x="610" y="191"/>
                  </a:cubicBezTo>
                  <a:cubicBezTo>
                    <a:pt x="606" y="192"/>
                    <a:pt x="599" y="192"/>
                    <a:pt x="596" y="195"/>
                  </a:cubicBezTo>
                  <a:cubicBezTo>
                    <a:pt x="593" y="198"/>
                    <a:pt x="591" y="195"/>
                    <a:pt x="590" y="199"/>
                  </a:cubicBezTo>
                  <a:cubicBezTo>
                    <a:pt x="589" y="201"/>
                    <a:pt x="589" y="203"/>
                    <a:pt x="589" y="205"/>
                  </a:cubicBezTo>
                  <a:cubicBezTo>
                    <a:pt x="589" y="207"/>
                    <a:pt x="590" y="210"/>
                    <a:pt x="589" y="212"/>
                  </a:cubicBezTo>
                  <a:cubicBezTo>
                    <a:pt x="589" y="215"/>
                    <a:pt x="587" y="221"/>
                    <a:pt x="584" y="221"/>
                  </a:cubicBezTo>
                  <a:cubicBezTo>
                    <a:pt x="582" y="221"/>
                    <a:pt x="580" y="220"/>
                    <a:pt x="578" y="219"/>
                  </a:cubicBezTo>
                  <a:cubicBezTo>
                    <a:pt x="576" y="218"/>
                    <a:pt x="573" y="217"/>
                    <a:pt x="570" y="217"/>
                  </a:cubicBezTo>
                  <a:cubicBezTo>
                    <a:pt x="568" y="217"/>
                    <a:pt x="567" y="217"/>
                    <a:pt x="565" y="215"/>
                  </a:cubicBezTo>
                  <a:cubicBezTo>
                    <a:pt x="564" y="214"/>
                    <a:pt x="564" y="213"/>
                    <a:pt x="562" y="212"/>
                  </a:cubicBezTo>
                  <a:cubicBezTo>
                    <a:pt x="560" y="210"/>
                    <a:pt x="556" y="214"/>
                    <a:pt x="554" y="216"/>
                  </a:cubicBezTo>
                  <a:cubicBezTo>
                    <a:pt x="550" y="222"/>
                    <a:pt x="548" y="228"/>
                    <a:pt x="547" y="235"/>
                  </a:cubicBezTo>
                  <a:cubicBezTo>
                    <a:pt x="547" y="245"/>
                    <a:pt x="549" y="255"/>
                    <a:pt x="551" y="265"/>
                  </a:cubicBezTo>
                  <a:cubicBezTo>
                    <a:pt x="552" y="270"/>
                    <a:pt x="554" y="280"/>
                    <a:pt x="560" y="282"/>
                  </a:cubicBezTo>
                  <a:cubicBezTo>
                    <a:pt x="562" y="282"/>
                    <a:pt x="564" y="281"/>
                    <a:pt x="566" y="281"/>
                  </a:cubicBezTo>
                  <a:cubicBezTo>
                    <a:pt x="569" y="282"/>
                    <a:pt x="568" y="288"/>
                    <a:pt x="568" y="290"/>
                  </a:cubicBezTo>
                  <a:cubicBezTo>
                    <a:pt x="568" y="298"/>
                    <a:pt x="568" y="307"/>
                    <a:pt x="570" y="315"/>
                  </a:cubicBezTo>
                  <a:cubicBezTo>
                    <a:pt x="574" y="326"/>
                    <a:pt x="599" y="313"/>
                    <a:pt x="599" y="325"/>
                  </a:cubicBezTo>
                  <a:cubicBezTo>
                    <a:pt x="599" y="327"/>
                    <a:pt x="600" y="330"/>
                    <a:pt x="602" y="331"/>
                  </a:cubicBezTo>
                  <a:cubicBezTo>
                    <a:pt x="605" y="332"/>
                    <a:pt x="606" y="329"/>
                    <a:pt x="608" y="328"/>
                  </a:cubicBezTo>
                  <a:cubicBezTo>
                    <a:pt x="611" y="328"/>
                    <a:pt x="613" y="329"/>
                    <a:pt x="616" y="328"/>
                  </a:cubicBezTo>
                  <a:cubicBezTo>
                    <a:pt x="619" y="327"/>
                    <a:pt x="621" y="324"/>
                    <a:pt x="624" y="322"/>
                  </a:cubicBezTo>
                  <a:cubicBezTo>
                    <a:pt x="626" y="321"/>
                    <a:pt x="625" y="323"/>
                    <a:pt x="628" y="324"/>
                  </a:cubicBezTo>
                  <a:cubicBezTo>
                    <a:pt x="631" y="326"/>
                    <a:pt x="632" y="325"/>
                    <a:pt x="633" y="328"/>
                  </a:cubicBezTo>
                  <a:cubicBezTo>
                    <a:pt x="634" y="331"/>
                    <a:pt x="639" y="329"/>
                    <a:pt x="641" y="329"/>
                  </a:cubicBezTo>
                  <a:cubicBezTo>
                    <a:pt x="643" y="328"/>
                    <a:pt x="646" y="328"/>
                    <a:pt x="648" y="330"/>
                  </a:cubicBezTo>
                  <a:cubicBezTo>
                    <a:pt x="652" y="334"/>
                    <a:pt x="647" y="347"/>
                    <a:pt x="656" y="343"/>
                  </a:cubicBezTo>
                  <a:cubicBezTo>
                    <a:pt x="663" y="340"/>
                    <a:pt x="669" y="336"/>
                    <a:pt x="676" y="332"/>
                  </a:cubicBezTo>
                  <a:cubicBezTo>
                    <a:pt x="677" y="334"/>
                    <a:pt x="678" y="336"/>
                    <a:pt x="679" y="338"/>
                  </a:cubicBezTo>
                  <a:cubicBezTo>
                    <a:pt x="680" y="341"/>
                    <a:pt x="681" y="343"/>
                    <a:pt x="683" y="339"/>
                  </a:cubicBezTo>
                  <a:cubicBezTo>
                    <a:pt x="685" y="334"/>
                    <a:pt x="686" y="330"/>
                    <a:pt x="685" y="325"/>
                  </a:cubicBezTo>
                  <a:cubicBezTo>
                    <a:pt x="685" y="321"/>
                    <a:pt x="686" y="316"/>
                    <a:pt x="687" y="312"/>
                  </a:cubicBezTo>
                  <a:cubicBezTo>
                    <a:pt x="688" y="310"/>
                    <a:pt x="692" y="304"/>
                    <a:pt x="690" y="302"/>
                  </a:cubicBezTo>
                  <a:cubicBezTo>
                    <a:pt x="690" y="301"/>
                    <a:pt x="689" y="301"/>
                    <a:pt x="688" y="300"/>
                  </a:cubicBezTo>
                  <a:cubicBezTo>
                    <a:pt x="687" y="298"/>
                    <a:pt x="688" y="296"/>
                    <a:pt x="688" y="295"/>
                  </a:cubicBezTo>
                  <a:cubicBezTo>
                    <a:pt x="690" y="291"/>
                    <a:pt x="693" y="287"/>
                    <a:pt x="696" y="283"/>
                  </a:cubicBezTo>
                  <a:cubicBezTo>
                    <a:pt x="699" y="280"/>
                    <a:pt x="704" y="275"/>
                    <a:pt x="708" y="274"/>
                  </a:cubicBezTo>
                  <a:cubicBezTo>
                    <a:pt x="710" y="273"/>
                    <a:pt x="710" y="268"/>
                    <a:pt x="710" y="266"/>
                  </a:cubicBezTo>
                  <a:cubicBezTo>
                    <a:pt x="710" y="261"/>
                    <a:pt x="709" y="256"/>
                    <a:pt x="709" y="251"/>
                  </a:cubicBezTo>
                  <a:cubicBezTo>
                    <a:pt x="710" y="244"/>
                    <a:pt x="713" y="240"/>
                    <a:pt x="719" y="239"/>
                  </a:cubicBezTo>
                  <a:cubicBezTo>
                    <a:pt x="722" y="239"/>
                    <a:pt x="736" y="241"/>
                    <a:pt x="734" y="234"/>
                  </a:cubicBezTo>
                  <a:cubicBezTo>
                    <a:pt x="730" y="226"/>
                    <a:pt x="720" y="223"/>
                    <a:pt x="717" y="215"/>
                  </a:cubicBezTo>
                  <a:cubicBezTo>
                    <a:pt x="716" y="212"/>
                    <a:pt x="717" y="210"/>
                    <a:pt x="717" y="207"/>
                  </a:cubicBezTo>
                  <a:cubicBezTo>
                    <a:pt x="717" y="202"/>
                    <a:pt x="713" y="198"/>
                    <a:pt x="711" y="194"/>
                  </a:cubicBezTo>
                  <a:cubicBezTo>
                    <a:pt x="709" y="191"/>
                    <a:pt x="710" y="188"/>
                    <a:pt x="711" y="184"/>
                  </a:cubicBezTo>
                  <a:cubicBezTo>
                    <a:pt x="712" y="182"/>
                    <a:pt x="713" y="180"/>
                    <a:pt x="713" y="178"/>
                  </a:cubicBezTo>
                  <a:cubicBezTo>
                    <a:pt x="712" y="176"/>
                    <a:pt x="711" y="176"/>
                    <a:pt x="710" y="174"/>
                  </a:cubicBezTo>
                  <a:cubicBezTo>
                    <a:pt x="707" y="167"/>
                    <a:pt x="724" y="164"/>
                    <a:pt x="727" y="162"/>
                  </a:cubicBezTo>
                  <a:cubicBezTo>
                    <a:pt x="735" y="158"/>
                    <a:pt x="714" y="156"/>
                    <a:pt x="719" y="152"/>
                  </a:cubicBezTo>
                  <a:cubicBezTo>
                    <a:pt x="721" y="150"/>
                    <a:pt x="726" y="151"/>
                    <a:pt x="729" y="150"/>
                  </a:cubicBezTo>
                  <a:cubicBezTo>
                    <a:pt x="732" y="149"/>
                    <a:pt x="737" y="147"/>
                    <a:pt x="737" y="144"/>
                  </a:cubicBezTo>
                  <a:cubicBezTo>
                    <a:pt x="737" y="140"/>
                    <a:pt x="729" y="138"/>
                    <a:pt x="726" y="136"/>
                  </a:cubicBezTo>
                  <a:cubicBezTo>
                    <a:pt x="723" y="134"/>
                    <a:pt x="718" y="132"/>
                    <a:pt x="716" y="129"/>
                  </a:cubicBezTo>
                  <a:cubicBezTo>
                    <a:pt x="715" y="128"/>
                    <a:pt x="713" y="127"/>
                    <a:pt x="712" y="127"/>
                  </a:cubicBezTo>
                  <a:cubicBezTo>
                    <a:pt x="710" y="127"/>
                    <a:pt x="708" y="128"/>
                    <a:pt x="708" y="126"/>
                  </a:cubicBezTo>
                  <a:cubicBezTo>
                    <a:pt x="707" y="124"/>
                    <a:pt x="708" y="122"/>
                    <a:pt x="707" y="121"/>
                  </a:cubicBezTo>
                  <a:cubicBezTo>
                    <a:pt x="707" y="118"/>
                    <a:pt x="706" y="116"/>
                    <a:pt x="704" y="115"/>
                  </a:cubicBezTo>
                  <a:cubicBezTo>
                    <a:pt x="702" y="112"/>
                    <a:pt x="696" y="108"/>
                    <a:pt x="698" y="104"/>
                  </a:cubicBezTo>
                  <a:cubicBezTo>
                    <a:pt x="699" y="100"/>
                    <a:pt x="696" y="97"/>
                    <a:pt x="692" y="10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1676" name="Freeform 700">
              <a:extLst>
                <a:ext uri="{FF2B5EF4-FFF2-40B4-BE49-F238E27FC236}">
                  <a16:creationId xmlns:a16="http://schemas.microsoft.com/office/drawing/2014/main" xmlns="" id="{541CEB95-D544-4B55-9E4D-4F8FDDD28D7C}"/>
                </a:ext>
              </a:extLst>
            </p:cNvPr>
            <p:cNvSpPr>
              <a:spLocks noEditPoints="1"/>
            </p:cNvSpPr>
            <p:nvPr/>
          </p:nvSpPr>
          <p:spPr bwMode="auto">
            <a:xfrm>
              <a:off x="14578013" y="3460750"/>
              <a:ext cx="1797050" cy="928688"/>
            </a:xfrm>
            <a:custGeom>
              <a:avLst/>
              <a:gdLst>
                <a:gd name="T0" fmla="*/ 49 w 666"/>
                <a:gd name="T1" fmla="*/ 67 h 344"/>
                <a:gd name="T2" fmla="*/ 75 w 666"/>
                <a:gd name="T3" fmla="*/ 105 h 344"/>
                <a:gd name="T4" fmla="*/ 134 w 666"/>
                <a:gd name="T5" fmla="*/ 203 h 344"/>
                <a:gd name="T6" fmla="*/ 193 w 666"/>
                <a:gd name="T7" fmla="*/ 245 h 344"/>
                <a:gd name="T8" fmla="*/ 202 w 666"/>
                <a:gd name="T9" fmla="*/ 270 h 344"/>
                <a:gd name="T10" fmla="*/ 245 w 666"/>
                <a:gd name="T11" fmla="*/ 289 h 344"/>
                <a:gd name="T12" fmla="*/ 328 w 666"/>
                <a:gd name="T13" fmla="*/ 302 h 344"/>
                <a:gd name="T14" fmla="*/ 359 w 666"/>
                <a:gd name="T15" fmla="*/ 302 h 344"/>
                <a:gd name="T16" fmla="*/ 386 w 666"/>
                <a:gd name="T17" fmla="*/ 312 h 344"/>
                <a:gd name="T18" fmla="*/ 435 w 666"/>
                <a:gd name="T19" fmla="*/ 312 h 344"/>
                <a:gd name="T20" fmla="*/ 501 w 666"/>
                <a:gd name="T21" fmla="*/ 309 h 344"/>
                <a:gd name="T22" fmla="*/ 553 w 666"/>
                <a:gd name="T23" fmla="*/ 299 h 344"/>
                <a:gd name="T24" fmla="*/ 501 w 666"/>
                <a:gd name="T25" fmla="*/ 304 h 344"/>
                <a:gd name="T26" fmla="*/ 453 w 666"/>
                <a:gd name="T27" fmla="*/ 305 h 344"/>
                <a:gd name="T28" fmla="*/ 439 w 666"/>
                <a:gd name="T29" fmla="*/ 296 h 344"/>
                <a:gd name="T30" fmla="*/ 407 w 666"/>
                <a:gd name="T31" fmla="*/ 299 h 344"/>
                <a:gd name="T32" fmla="*/ 377 w 666"/>
                <a:gd name="T33" fmla="*/ 306 h 344"/>
                <a:gd name="T34" fmla="*/ 356 w 666"/>
                <a:gd name="T35" fmla="*/ 286 h 344"/>
                <a:gd name="T36" fmla="*/ 352 w 666"/>
                <a:gd name="T37" fmla="*/ 270 h 344"/>
                <a:gd name="T38" fmla="*/ 298 w 666"/>
                <a:gd name="T39" fmla="*/ 263 h 344"/>
                <a:gd name="T40" fmla="*/ 252 w 666"/>
                <a:gd name="T41" fmla="*/ 264 h 344"/>
                <a:gd name="T42" fmla="*/ 208 w 666"/>
                <a:gd name="T43" fmla="*/ 248 h 344"/>
                <a:gd name="T44" fmla="*/ 223 w 666"/>
                <a:gd name="T45" fmla="*/ 187 h 344"/>
                <a:gd name="T46" fmla="*/ 213 w 666"/>
                <a:gd name="T47" fmla="*/ 174 h 344"/>
                <a:gd name="T48" fmla="*/ 198 w 666"/>
                <a:gd name="T49" fmla="*/ 173 h 344"/>
                <a:gd name="T50" fmla="*/ 174 w 666"/>
                <a:gd name="T51" fmla="*/ 144 h 344"/>
                <a:gd name="T52" fmla="*/ 154 w 666"/>
                <a:gd name="T53" fmla="*/ 105 h 344"/>
                <a:gd name="T54" fmla="*/ 131 w 666"/>
                <a:gd name="T55" fmla="*/ 89 h 344"/>
                <a:gd name="T56" fmla="*/ 99 w 666"/>
                <a:gd name="T57" fmla="*/ 66 h 344"/>
                <a:gd name="T58" fmla="*/ 62 w 666"/>
                <a:gd name="T59" fmla="*/ 33 h 344"/>
                <a:gd name="T60" fmla="*/ 5 w 666"/>
                <a:gd name="T61" fmla="*/ 5 h 344"/>
                <a:gd name="T62" fmla="*/ 603 w 666"/>
                <a:gd name="T63" fmla="*/ 95 h 344"/>
                <a:gd name="T64" fmla="*/ 602 w 666"/>
                <a:gd name="T65" fmla="*/ 121 h 344"/>
                <a:gd name="T66" fmla="*/ 597 w 666"/>
                <a:gd name="T67" fmla="*/ 139 h 344"/>
                <a:gd name="T68" fmla="*/ 614 w 666"/>
                <a:gd name="T69" fmla="*/ 117 h 344"/>
                <a:gd name="T70" fmla="*/ 628 w 666"/>
                <a:gd name="T71" fmla="*/ 94 h 344"/>
                <a:gd name="T72" fmla="*/ 607 w 666"/>
                <a:gd name="T73" fmla="*/ 82 h 344"/>
                <a:gd name="T74" fmla="*/ 491 w 666"/>
                <a:gd name="T75" fmla="*/ 96 h 344"/>
                <a:gd name="T76" fmla="*/ 462 w 666"/>
                <a:gd name="T77" fmla="*/ 116 h 344"/>
                <a:gd name="T78" fmla="*/ 445 w 666"/>
                <a:gd name="T79" fmla="*/ 176 h 344"/>
                <a:gd name="T80" fmla="*/ 451 w 666"/>
                <a:gd name="T81" fmla="*/ 232 h 344"/>
                <a:gd name="T82" fmla="*/ 480 w 666"/>
                <a:gd name="T83" fmla="*/ 194 h 344"/>
                <a:gd name="T84" fmla="*/ 509 w 666"/>
                <a:gd name="T85" fmla="*/ 223 h 344"/>
                <a:gd name="T86" fmla="*/ 521 w 666"/>
                <a:gd name="T87" fmla="*/ 227 h 344"/>
                <a:gd name="T88" fmla="*/ 509 w 666"/>
                <a:gd name="T89" fmla="*/ 192 h 344"/>
                <a:gd name="T90" fmla="*/ 520 w 666"/>
                <a:gd name="T91" fmla="*/ 145 h 344"/>
                <a:gd name="T92" fmla="*/ 489 w 666"/>
                <a:gd name="T93" fmla="*/ 145 h 344"/>
                <a:gd name="T94" fmla="*/ 482 w 666"/>
                <a:gd name="T95" fmla="*/ 114 h 344"/>
                <a:gd name="T96" fmla="*/ 562 w 666"/>
                <a:gd name="T97" fmla="*/ 91 h 344"/>
                <a:gd name="T98" fmla="*/ 611 w 666"/>
                <a:gd name="T99" fmla="*/ 185 h 344"/>
                <a:gd name="T100" fmla="*/ 620 w 666"/>
                <a:gd name="T101" fmla="*/ 201 h 344"/>
                <a:gd name="T102" fmla="*/ 660 w 666"/>
                <a:gd name="T103" fmla="*/ 204 h 344"/>
                <a:gd name="T104" fmla="*/ 560 w 666"/>
                <a:gd name="T105" fmla="*/ 303 h 344"/>
                <a:gd name="T106" fmla="*/ 516 w 666"/>
                <a:gd name="T107" fmla="*/ 340 h 344"/>
                <a:gd name="T108" fmla="*/ 585 w 666"/>
                <a:gd name="T109" fmla="*/ 29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6" h="344">
                  <a:moveTo>
                    <a:pt x="5" y="5"/>
                  </a:moveTo>
                  <a:cubicBezTo>
                    <a:pt x="0" y="13"/>
                    <a:pt x="10" y="23"/>
                    <a:pt x="14" y="28"/>
                  </a:cubicBezTo>
                  <a:cubicBezTo>
                    <a:pt x="21" y="36"/>
                    <a:pt x="29" y="43"/>
                    <a:pt x="36" y="50"/>
                  </a:cubicBezTo>
                  <a:cubicBezTo>
                    <a:pt x="40" y="54"/>
                    <a:pt x="44" y="58"/>
                    <a:pt x="47" y="62"/>
                  </a:cubicBezTo>
                  <a:cubicBezTo>
                    <a:pt x="48" y="64"/>
                    <a:pt x="49" y="65"/>
                    <a:pt x="49" y="67"/>
                  </a:cubicBezTo>
                  <a:cubicBezTo>
                    <a:pt x="50" y="68"/>
                    <a:pt x="50" y="69"/>
                    <a:pt x="50" y="70"/>
                  </a:cubicBezTo>
                  <a:cubicBezTo>
                    <a:pt x="53" y="74"/>
                    <a:pt x="57" y="77"/>
                    <a:pt x="61" y="80"/>
                  </a:cubicBezTo>
                  <a:cubicBezTo>
                    <a:pt x="64" y="82"/>
                    <a:pt x="69" y="85"/>
                    <a:pt x="71" y="89"/>
                  </a:cubicBezTo>
                  <a:cubicBezTo>
                    <a:pt x="72" y="90"/>
                    <a:pt x="71" y="93"/>
                    <a:pt x="72" y="95"/>
                  </a:cubicBezTo>
                  <a:cubicBezTo>
                    <a:pt x="72" y="98"/>
                    <a:pt x="73" y="102"/>
                    <a:pt x="75" y="105"/>
                  </a:cubicBezTo>
                  <a:cubicBezTo>
                    <a:pt x="76" y="110"/>
                    <a:pt x="79" y="117"/>
                    <a:pt x="83" y="121"/>
                  </a:cubicBezTo>
                  <a:cubicBezTo>
                    <a:pt x="87" y="124"/>
                    <a:pt x="90" y="127"/>
                    <a:pt x="92" y="131"/>
                  </a:cubicBezTo>
                  <a:cubicBezTo>
                    <a:pt x="100" y="142"/>
                    <a:pt x="107" y="155"/>
                    <a:pt x="110" y="169"/>
                  </a:cubicBezTo>
                  <a:cubicBezTo>
                    <a:pt x="111" y="178"/>
                    <a:pt x="119" y="186"/>
                    <a:pt x="125" y="192"/>
                  </a:cubicBezTo>
                  <a:cubicBezTo>
                    <a:pt x="128" y="195"/>
                    <a:pt x="132" y="199"/>
                    <a:pt x="134" y="203"/>
                  </a:cubicBezTo>
                  <a:cubicBezTo>
                    <a:pt x="135" y="205"/>
                    <a:pt x="136" y="207"/>
                    <a:pt x="138" y="208"/>
                  </a:cubicBezTo>
                  <a:cubicBezTo>
                    <a:pt x="145" y="216"/>
                    <a:pt x="153" y="224"/>
                    <a:pt x="160" y="231"/>
                  </a:cubicBezTo>
                  <a:cubicBezTo>
                    <a:pt x="165" y="236"/>
                    <a:pt x="170" y="242"/>
                    <a:pt x="176" y="246"/>
                  </a:cubicBezTo>
                  <a:cubicBezTo>
                    <a:pt x="179" y="247"/>
                    <a:pt x="181" y="248"/>
                    <a:pt x="184" y="247"/>
                  </a:cubicBezTo>
                  <a:cubicBezTo>
                    <a:pt x="187" y="246"/>
                    <a:pt x="190" y="244"/>
                    <a:pt x="193" y="245"/>
                  </a:cubicBezTo>
                  <a:cubicBezTo>
                    <a:pt x="197" y="246"/>
                    <a:pt x="200" y="250"/>
                    <a:pt x="199" y="253"/>
                  </a:cubicBezTo>
                  <a:cubicBezTo>
                    <a:pt x="198" y="256"/>
                    <a:pt x="196" y="262"/>
                    <a:pt x="192" y="264"/>
                  </a:cubicBezTo>
                  <a:cubicBezTo>
                    <a:pt x="189" y="265"/>
                    <a:pt x="191" y="257"/>
                    <a:pt x="188" y="260"/>
                  </a:cubicBezTo>
                  <a:cubicBezTo>
                    <a:pt x="187" y="262"/>
                    <a:pt x="185" y="266"/>
                    <a:pt x="188" y="268"/>
                  </a:cubicBezTo>
                  <a:cubicBezTo>
                    <a:pt x="193" y="270"/>
                    <a:pt x="198" y="268"/>
                    <a:pt x="202" y="270"/>
                  </a:cubicBezTo>
                  <a:cubicBezTo>
                    <a:pt x="205" y="271"/>
                    <a:pt x="210" y="273"/>
                    <a:pt x="210" y="277"/>
                  </a:cubicBezTo>
                  <a:cubicBezTo>
                    <a:pt x="211" y="278"/>
                    <a:pt x="210" y="278"/>
                    <a:pt x="211" y="279"/>
                  </a:cubicBezTo>
                  <a:cubicBezTo>
                    <a:pt x="214" y="280"/>
                    <a:pt x="216" y="281"/>
                    <a:pt x="219" y="282"/>
                  </a:cubicBezTo>
                  <a:cubicBezTo>
                    <a:pt x="223" y="282"/>
                    <a:pt x="228" y="284"/>
                    <a:pt x="232" y="285"/>
                  </a:cubicBezTo>
                  <a:cubicBezTo>
                    <a:pt x="236" y="287"/>
                    <a:pt x="240" y="289"/>
                    <a:pt x="245" y="289"/>
                  </a:cubicBezTo>
                  <a:cubicBezTo>
                    <a:pt x="246" y="290"/>
                    <a:pt x="248" y="288"/>
                    <a:pt x="250" y="288"/>
                  </a:cubicBezTo>
                  <a:cubicBezTo>
                    <a:pt x="253" y="287"/>
                    <a:pt x="257" y="288"/>
                    <a:pt x="261" y="288"/>
                  </a:cubicBezTo>
                  <a:cubicBezTo>
                    <a:pt x="268" y="289"/>
                    <a:pt x="274" y="292"/>
                    <a:pt x="281" y="295"/>
                  </a:cubicBezTo>
                  <a:cubicBezTo>
                    <a:pt x="294" y="299"/>
                    <a:pt x="309" y="301"/>
                    <a:pt x="323" y="302"/>
                  </a:cubicBezTo>
                  <a:cubicBezTo>
                    <a:pt x="325" y="302"/>
                    <a:pt x="327" y="302"/>
                    <a:pt x="328" y="302"/>
                  </a:cubicBezTo>
                  <a:cubicBezTo>
                    <a:pt x="330" y="301"/>
                    <a:pt x="333" y="300"/>
                    <a:pt x="333" y="303"/>
                  </a:cubicBezTo>
                  <a:cubicBezTo>
                    <a:pt x="333" y="306"/>
                    <a:pt x="338" y="304"/>
                    <a:pt x="339" y="305"/>
                  </a:cubicBezTo>
                  <a:cubicBezTo>
                    <a:pt x="343" y="305"/>
                    <a:pt x="347" y="307"/>
                    <a:pt x="351" y="308"/>
                  </a:cubicBezTo>
                  <a:cubicBezTo>
                    <a:pt x="353" y="309"/>
                    <a:pt x="360" y="312"/>
                    <a:pt x="359" y="307"/>
                  </a:cubicBezTo>
                  <a:cubicBezTo>
                    <a:pt x="359" y="306"/>
                    <a:pt x="357" y="302"/>
                    <a:pt x="359" y="302"/>
                  </a:cubicBezTo>
                  <a:cubicBezTo>
                    <a:pt x="362" y="301"/>
                    <a:pt x="365" y="303"/>
                    <a:pt x="366" y="305"/>
                  </a:cubicBezTo>
                  <a:cubicBezTo>
                    <a:pt x="367" y="307"/>
                    <a:pt x="366" y="311"/>
                    <a:pt x="367" y="313"/>
                  </a:cubicBezTo>
                  <a:cubicBezTo>
                    <a:pt x="368" y="313"/>
                    <a:pt x="372" y="308"/>
                    <a:pt x="372" y="307"/>
                  </a:cubicBezTo>
                  <a:cubicBezTo>
                    <a:pt x="374" y="305"/>
                    <a:pt x="374" y="308"/>
                    <a:pt x="376" y="309"/>
                  </a:cubicBezTo>
                  <a:cubicBezTo>
                    <a:pt x="379" y="311"/>
                    <a:pt x="382" y="311"/>
                    <a:pt x="386" y="312"/>
                  </a:cubicBezTo>
                  <a:cubicBezTo>
                    <a:pt x="392" y="313"/>
                    <a:pt x="398" y="316"/>
                    <a:pt x="404" y="316"/>
                  </a:cubicBezTo>
                  <a:cubicBezTo>
                    <a:pt x="406" y="316"/>
                    <a:pt x="424" y="312"/>
                    <a:pt x="423" y="311"/>
                  </a:cubicBezTo>
                  <a:cubicBezTo>
                    <a:pt x="423" y="310"/>
                    <a:pt x="421" y="311"/>
                    <a:pt x="421" y="309"/>
                  </a:cubicBezTo>
                  <a:cubicBezTo>
                    <a:pt x="421" y="307"/>
                    <a:pt x="424" y="308"/>
                    <a:pt x="425" y="309"/>
                  </a:cubicBezTo>
                  <a:cubicBezTo>
                    <a:pt x="428" y="311"/>
                    <a:pt x="431" y="312"/>
                    <a:pt x="435" y="312"/>
                  </a:cubicBezTo>
                  <a:cubicBezTo>
                    <a:pt x="438" y="312"/>
                    <a:pt x="441" y="310"/>
                    <a:pt x="443" y="308"/>
                  </a:cubicBezTo>
                  <a:cubicBezTo>
                    <a:pt x="446" y="305"/>
                    <a:pt x="447" y="308"/>
                    <a:pt x="450" y="309"/>
                  </a:cubicBezTo>
                  <a:cubicBezTo>
                    <a:pt x="454" y="311"/>
                    <a:pt x="459" y="311"/>
                    <a:pt x="463" y="311"/>
                  </a:cubicBezTo>
                  <a:cubicBezTo>
                    <a:pt x="470" y="312"/>
                    <a:pt x="477" y="312"/>
                    <a:pt x="483" y="311"/>
                  </a:cubicBezTo>
                  <a:cubicBezTo>
                    <a:pt x="489" y="311"/>
                    <a:pt x="495" y="310"/>
                    <a:pt x="501" y="309"/>
                  </a:cubicBezTo>
                  <a:cubicBezTo>
                    <a:pt x="505" y="308"/>
                    <a:pt x="509" y="306"/>
                    <a:pt x="513" y="306"/>
                  </a:cubicBezTo>
                  <a:cubicBezTo>
                    <a:pt x="516" y="305"/>
                    <a:pt x="520" y="305"/>
                    <a:pt x="522" y="305"/>
                  </a:cubicBezTo>
                  <a:cubicBezTo>
                    <a:pt x="525" y="304"/>
                    <a:pt x="528" y="301"/>
                    <a:pt x="531" y="303"/>
                  </a:cubicBezTo>
                  <a:cubicBezTo>
                    <a:pt x="533" y="304"/>
                    <a:pt x="536" y="303"/>
                    <a:pt x="537" y="303"/>
                  </a:cubicBezTo>
                  <a:cubicBezTo>
                    <a:pt x="542" y="303"/>
                    <a:pt x="550" y="303"/>
                    <a:pt x="553" y="299"/>
                  </a:cubicBezTo>
                  <a:cubicBezTo>
                    <a:pt x="556" y="296"/>
                    <a:pt x="551" y="296"/>
                    <a:pt x="548" y="296"/>
                  </a:cubicBezTo>
                  <a:cubicBezTo>
                    <a:pt x="539" y="295"/>
                    <a:pt x="529" y="297"/>
                    <a:pt x="520" y="296"/>
                  </a:cubicBezTo>
                  <a:cubicBezTo>
                    <a:pt x="518" y="296"/>
                    <a:pt x="516" y="296"/>
                    <a:pt x="514" y="295"/>
                  </a:cubicBezTo>
                  <a:cubicBezTo>
                    <a:pt x="513" y="294"/>
                    <a:pt x="513" y="293"/>
                    <a:pt x="512" y="294"/>
                  </a:cubicBezTo>
                  <a:cubicBezTo>
                    <a:pt x="507" y="296"/>
                    <a:pt x="506" y="302"/>
                    <a:pt x="501" y="304"/>
                  </a:cubicBezTo>
                  <a:cubicBezTo>
                    <a:pt x="499" y="304"/>
                    <a:pt x="496" y="302"/>
                    <a:pt x="494" y="302"/>
                  </a:cubicBezTo>
                  <a:cubicBezTo>
                    <a:pt x="488" y="301"/>
                    <a:pt x="483" y="300"/>
                    <a:pt x="477" y="300"/>
                  </a:cubicBezTo>
                  <a:cubicBezTo>
                    <a:pt x="472" y="299"/>
                    <a:pt x="466" y="299"/>
                    <a:pt x="460" y="300"/>
                  </a:cubicBezTo>
                  <a:cubicBezTo>
                    <a:pt x="459" y="300"/>
                    <a:pt x="457" y="300"/>
                    <a:pt x="456" y="301"/>
                  </a:cubicBezTo>
                  <a:cubicBezTo>
                    <a:pt x="454" y="302"/>
                    <a:pt x="454" y="304"/>
                    <a:pt x="453" y="305"/>
                  </a:cubicBezTo>
                  <a:cubicBezTo>
                    <a:pt x="452" y="305"/>
                    <a:pt x="452" y="302"/>
                    <a:pt x="451" y="302"/>
                  </a:cubicBezTo>
                  <a:cubicBezTo>
                    <a:pt x="450" y="300"/>
                    <a:pt x="447" y="302"/>
                    <a:pt x="446" y="302"/>
                  </a:cubicBezTo>
                  <a:cubicBezTo>
                    <a:pt x="444" y="302"/>
                    <a:pt x="441" y="302"/>
                    <a:pt x="441" y="299"/>
                  </a:cubicBezTo>
                  <a:cubicBezTo>
                    <a:pt x="440" y="297"/>
                    <a:pt x="445" y="298"/>
                    <a:pt x="443" y="295"/>
                  </a:cubicBezTo>
                  <a:cubicBezTo>
                    <a:pt x="441" y="293"/>
                    <a:pt x="441" y="294"/>
                    <a:pt x="439" y="296"/>
                  </a:cubicBezTo>
                  <a:cubicBezTo>
                    <a:pt x="438" y="297"/>
                    <a:pt x="437" y="297"/>
                    <a:pt x="435" y="297"/>
                  </a:cubicBezTo>
                  <a:cubicBezTo>
                    <a:pt x="431" y="297"/>
                    <a:pt x="429" y="296"/>
                    <a:pt x="425" y="294"/>
                  </a:cubicBezTo>
                  <a:cubicBezTo>
                    <a:pt x="422" y="292"/>
                    <a:pt x="418" y="293"/>
                    <a:pt x="415" y="294"/>
                  </a:cubicBezTo>
                  <a:cubicBezTo>
                    <a:pt x="414" y="294"/>
                    <a:pt x="412" y="295"/>
                    <a:pt x="412" y="296"/>
                  </a:cubicBezTo>
                  <a:cubicBezTo>
                    <a:pt x="410" y="298"/>
                    <a:pt x="409" y="300"/>
                    <a:pt x="407" y="299"/>
                  </a:cubicBezTo>
                  <a:cubicBezTo>
                    <a:pt x="404" y="298"/>
                    <a:pt x="403" y="300"/>
                    <a:pt x="402" y="302"/>
                  </a:cubicBezTo>
                  <a:cubicBezTo>
                    <a:pt x="402" y="303"/>
                    <a:pt x="399" y="301"/>
                    <a:pt x="399" y="301"/>
                  </a:cubicBezTo>
                  <a:cubicBezTo>
                    <a:pt x="396" y="298"/>
                    <a:pt x="392" y="294"/>
                    <a:pt x="388" y="298"/>
                  </a:cubicBezTo>
                  <a:cubicBezTo>
                    <a:pt x="385" y="300"/>
                    <a:pt x="385" y="306"/>
                    <a:pt x="381" y="308"/>
                  </a:cubicBezTo>
                  <a:cubicBezTo>
                    <a:pt x="379" y="308"/>
                    <a:pt x="377" y="307"/>
                    <a:pt x="377" y="306"/>
                  </a:cubicBezTo>
                  <a:cubicBezTo>
                    <a:pt x="376" y="304"/>
                    <a:pt x="379" y="303"/>
                    <a:pt x="380" y="301"/>
                  </a:cubicBezTo>
                  <a:cubicBezTo>
                    <a:pt x="381" y="299"/>
                    <a:pt x="377" y="297"/>
                    <a:pt x="376" y="296"/>
                  </a:cubicBezTo>
                  <a:cubicBezTo>
                    <a:pt x="372" y="294"/>
                    <a:pt x="370" y="294"/>
                    <a:pt x="366" y="295"/>
                  </a:cubicBezTo>
                  <a:cubicBezTo>
                    <a:pt x="363" y="295"/>
                    <a:pt x="357" y="293"/>
                    <a:pt x="357" y="289"/>
                  </a:cubicBezTo>
                  <a:cubicBezTo>
                    <a:pt x="357" y="288"/>
                    <a:pt x="357" y="287"/>
                    <a:pt x="356" y="286"/>
                  </a:cubicBezTo>
                  <a:cubicBezTo>
                    <a:pt x="354" y="285"/>
                    <a:pt x="352" y="285"/>
                    <a:pt x="350" y="285"/>
                  </a:cubicBezTo>
                  <a:cubicBezTo>
                    <a:pt x="345" y="285"/>
                    <a:pt x="340" y="285"/>
                    <a:pt x="335" y="284"/>
                  </a:cubicBezTo>
                  <a:cubicBezTo>
                    <a:pt x="332" y="284"/>
                    <a:pt x="329" y="283"/>
                    <a:pt x="329" y="280"/>
                  </a:cubicBezTo>
                  <a:cubicBezTo>
                    <a:pt x="328" y="276"/>
                    <a:pt x="332" y="277"/>
                    <a:pt x="335" y="277"/>
                  </a:cubicBezTo>
                  <a:cubicBezTo>
                    <a:pt x="337" y="277"/>
                    <a:pt x="355" y="274"/>
                    <a:pt x="352" y="270"/>
                  </a:cubicBezTo>
                  <a:cubicBezTo>
                    <a:pt x="350" y="268"/>
                    <a:pt x="346" y="269"/>
                    <a:pt x="344" y="269"/>
                  </a:cubicBezTo>
                  <a:cubicBezTo>
                    <a:pt x="338" y="268"/>
                    <a:pt x="333" y="269"/>
                    <a:pt x="327" y="268"/>
                  </a:cubicBezTo>
                  <a:cubicBezTo>
                    <a:pt x="322" y="268"/>
                    <a:pt x="318" y="268"/>
                    <a:pt x="314" y="267"/>
                  </a:cubicBezTo>
                  <a:cubicBezTo>
                    <a:pt x="310" y="266"/>
                    <a:pt x="306" y="263"/>
                    <a:pt x="302" y="263"/>
                  </a:cubicBezTo>
                  <a:cubicBezTo>
                    <a:pt x="300" y="263"/>
                    <a:pt x="300" y="264"/>
                    <a:pt x="298" y="263"/>
                  </a:cubicBezTo>
                  <a:cubicBezTo>
                    <a:pt x="297" y="261"/>
                    <a:pt x="296" y="259"/>
                    <a:pt x="294" y="258"/>
                  </a:cubicBezTo>
                  <a:cubicBezTo>
                    <a:pt x="292" y="255"/>
                    <a:pt x="289" y="262"/>
                    <a:pt x="287" y="264"/>
                  </a:cubicBezTo>
                  <a:cubicBezTo>
                    <a:pt x="284" y="267"/>
                    <a:pt x="281" y="268"/>
                    <a:pt x="277" y="267"/>
                  </a:cubicBezTo>
                  <a:cubicBezTo>
                    <a:pt x="272" y="267"/>
                    <a:pt x="267" y="267"/>
                    <a:pt x="262" y="266"/>
                  </a:cubicBezTo>
                  <a:cubicBezTo>
                    <a:pt x="258" y="266"/>
                    <a:pt x="254" y="266"/>
                    <a:pt x="252" y="264"/>
                  </a:cubicBezTo>
                  <a:cubicBezTo>
                    <a:pt x="250" y="263"/>
                    <a:pt x="250" y="261"/>
                    <a:pt x="249" y="260"/>
                  </a:cubicBezTo>
                  <a:cubicBezTo>
                    <a:pt x="248" y="258"/>
                    <a:pt x="245" y="256"/>
                    <a:pt x="243" y="255"/>
                  </a:cubicBezTo>
                  <a:cubicBezTo>
                    <a:pt x="238" y="254"/>
                    <a:pt x="234" y="253"/>
                    <a:pt x="229" y="251"/>
                  </a:cubicBezTo>
                  <a:cubicBezTo>
                    <a:pt x="227" y="249"/>
                    <a:pt x="222" y="246"/>
                    <a:pt x="220" y="249"/>
                  </a:cubicBezTo>
                  <a:cubicBezTo>
                    <a:pt x="218" y="252"/>
                    <a:pt x="210" y="248"/>
                    <a:pt x="208" y="248"/>
                  </a:cubicBezTo>
                  <a:cubicBezTo>
                    <a:pt x="204" y="248"/>
                    <a:pt x="201" y="250"/>
                    <a:pt x="201" y="245"/>
                  </a:cubicBezTo>
                  <a:cubicBezTo>
                    <a:pt x="201" y="236"/>
                    <a:pt x="203" y="226"/>
                    <a:pt x="204" y="216"/>
                  </a:cubicBezTo>
                  <a:cubicBezTo>
                    <a:pt x="204" y="208"/>
                    <a:pt x="204" y="199"/>
                    <a:pt x="206" y="191"/>
                  </a:cubicBezTo>
                  <a:cubicBezTo>
                    <a:pt x="207" y="188"/>
                    <a:pt x="209" y="187"/>
                    <a:pt x="212" y="188"/>
                  </a:cubicBezTo>
                  <a:cubicBezTo>
                    <a:pt x="216" y="190"/>
                    <a:pt x="220" y="189"/>
                    <a:pt x="223" y="187"/>
                  </a:cubicBezTo>
                  <a:cubicBezTo>
                    <a:pt x="225" y="187"/>
                    <a:pt x="226" y="185"/>
                    <a:pt x="226" y="184"/>
                  </a:cubicBezTo>
                  <a:cubicBezTo>
                    <a:pt x="227" y="183"/>
                    <a:pt x="227" y="180"/>
                    <a:pt x="225" y="182"/>
                  </a:cubicBezTo>
                  <a:cubicBezTo>
                    <a:pt x="224" y="183"/>
                    <a:pt x="222" y="186"/>
                    <a:pt x="221" y="183"/>
                  </a:cubicBezTo>
                  <a:cubicBezTo>
                    <a:pt x="219" y="181"/>
                    <a:pt x="220" y="180"/>
                    <a:pt x="221" y="178"/>
                  </a:cubicBezTo>
                  <a:cubicBezTo>
                    <a:pt x="221" y="175"/>
                    <a:pt x="215" y="175"/>
                    <a:pt x="213" y="174"/>
                  </a:cubicBezTo>
                  <a:cubicBezTo>
                    <a:pt x="208" y="169"/>
                    <a:pt x="212" y="158"/>
                    <a:pt x="206" y="155"/>
                  </a:cubicBezTo>
                  <a:cubicBezTo>
                    <a:pt x="202" y="153"/>
                    <a:pt x="199" y="156"/>
                    <a:pt x="196" y="158"/>
                  </a:cubicBezTo>
                  <a:cubicBezTo>
                    <a:pt x="195" y="159"/>
                    <a:pt x="188" y="164"/>
                    <a:pt x="190" y="167"/>
                  </a:cubicBezTo>
                  <a:cubicBezTo>
                    <a:pt x="192" y="170"/>
                    <a:pt x="197" y="167"/>
                    <a:pt x="199" y="170"/>
                  </a:cubicBezTo>
                  <a:cubicBezTo>
                    <a:pt x="201" y="171"/>
                    <a:pt x="200" y="173"/>
                    <a:pt x="198" y="173"/>
                  </a:cubicBezTo>
                  <a:cubicBezTo>
                    <a:pt x="195" y="173"/>
                    <a:pt x="192" y="172"/>
                    <a:pt x="190" y="171"/>
                  </a:cubicBezTo>
                  <a:cubicBezTo>
                    <a:pt x="188" y="171"/>
                    <a:pt x="186" y="171"/>
                    <a:pt x="186" y="169"/>
                  </a:cubicBezTo>
                  <a:cubicBezTo>
                    <a:pt x="185" y="167"/>
                    <a:pt x="185" y="166"/>
                    <a:pt x="183" y="164"/>
                  </a:cubicBezTo>
                  <a:cubicBezTo>
                    <a:pt x="180" y="160"/>
                    <a:pt x="178" y="156"/>
                    <a:pt x="178" y="150"/>
                  </a:cubicBezTo>
                  <a:cubicBezTo>
                    <a:pt x="178" y="147"/>
                    <a:pt x="178" y="145"/>
                    <a:pt x="174" y="144"/>
                  </a:cubicBezTo>
                  <a:cubicBezTo>
                    <a:pt x="169" y="144"/>
                    <a:pt x="166" y="143"/>
                    <a:pt x="161" y="140"/>
                  </a:cubicBezTo>
                  <a:cubicBezTo>
                    <a:pt x="157" y="137"/>
                    <a:pt x="161" y="135"/>
                    <a:pt x="163" y="131"/>
                  </a:cubicBezTo>
                  <a:cubicBezTo>
                    <a:pt x="165" y="127"/>
                    <a:pt x="166" y="122"/>
                    <a:pt x="165" y="118"/>
                  </a:cubicBezTo>
                  <a:cubicBezTo>
                    <a:pt x="163" y="115"/>
                    <a:pt x="159" y="112"/>
                    <a:pt x="161" y="108"/>
                  </a:cubicBezTo>
                  <a:cubicBezTo>
                    <a:pt x="163" y="102"/>
                    <a:pt x="156" y="108"/>
                    <a:pt x="154" y="105"/>
                  </a:cubicBezTo>
                  <a:cubicBezTo>
                    <a:pt x="153" y="104"/>
                    <a:pt x="154" y="102"/>
                    <a:pt x="152" y="101"/>
                  </a:cubicBezTo>
                  <a:cubicBezTo>
                    <a:pt x="150" y="99"/>
                    <a:pt x="148" y="99"/>
                    <a:pt x="146" y="98"/>
                  </a:cubicBezTo>
                  <a:cubicBezTo>
                    <a:pt x="144" y="97"/>
                    <a:pt x="142" y="96"/>
                    <a:pt x="142" y="94"/>
                  </a:cubicBezTo>
                  <a:cubicBezTo>
                    <a:pt x="142" y="93"/>
                    <a:pt x="142" y="92"/>
                    <a:pt x="141" y="91"/>
                  </a:cubicBezTo>
                  <a:cubicBezTo>
                    <a:pt x="138" y="89"/>
                    <a:pt x="134" y="90"/>
                    <a:pt x="131" y="89"/>
                  </a:cubicBezTo>
                  <a:cubicBezTo>
                    <a:pt x="127" y="87"/>
                    <a:pt x="130" y="81"/>
                    <a:pt x="125" y="79"/>
                  </a:cubicBezTo>
                  <a:cubicBezTo>
                    <a:pt x="123" y="78"/>
                    <a:pt x="121" y="78"/>
                    <a:pt x="119" y="77"/>
                  </a:cubicBezTo>
                  <a:cubicBezTo>
                    <a:pt x="117" y="76"/>
                    <a:pt x="116" y="75"/>
                    <a:pt x="114" y="75"/>
                  </a:cubicBezTo>
                  <a:cubicBezTo>
                    <a:pt x="110" y="74"/>
                    <a:pt x="105" y="77"/>
                    <a:pt x="102" y="72"/>
                  </a:cubicBezTo>
                  <a:cubicBezTo>
                    <a:pt x="101" y="70"/>
                    <a:pt x="101" y="68"/>
                    <a:pt x="99" y="66"/>
                  </a:cubicBezTo>
                  <a:cubicBezTo>
                    <a:pt x="98" y="65"/>
                    <a:pt x="96" y="66"/>
                    <a:pt x="96" y="63"/>
                  </a:cubicBezTo>
                  <a:cubicBezTo>
                    <a:pt x="96" y="61"/>
                    <a:pt x="94" y="59"/>
                    <a:pt x="93" y="58"/>
                  </a:cubicBezTo>
                  <a:cubicBezTo>
                    <a:pt x="86" y="51"/>
                    <a:pt x="77" y="47"/>
                    <a:pt x="70" y="40"/>
                  </a:cubicBezTo>
                  <a:cubicBezTo>
                    <a:pt x="69" y="39"/>
                    <a:pt x="67" y="37"/>
                    <a:pt x="65" y="37"/>
                  </a:cubicBezTo>
                  <a:cubicBezTo>
                    <a:pt x="63" y="36"/>
                    <a:pt x="62" y="35"/>
                    <a:pt x="62" y="33"/>
                  </a:cubicBezTo>
                  <a:cubicBezTo>
                    <a:pt x="62" y="28"/>
                    <a:pt x="58" y="24"/>
                    <a:pt x="55" y="20"/>
                  </a:cubicBezTo>
                  <a:cubicBezTo>
                    <a:pt x="52" y="17"/>
                    <a:pt x="50" y="14"/>
                    <a:pt x="46" y="13"/>
                  </a:cubicBezTo>
                  <a:cubicBezTo>
                    <a:pt x="41" y="11"/>
                    <a:pt x="35" y="12"/>
                    <a:pt x="29" y="11"/>
                  </a:cubicBezTo>
                  <a:cubicBezTo>
                    <a:pt x="24" y="11"/>
                    <a:pt x="21" y="9"/>
                    <a:pt x="17" y="6"/>
                  </a:cubicBezTo>
                  <a:cubicBezTo>
                    <a:pt x="14" y="3"/>
                    <a:pt x="8" y="0"/>
                    <a:pt x="5" y="5"/>
                  </a:cubicBezTo>
                  <a:close/>
                  <a:moveTo>
                    <a:pt x="423" y="304"/>
                  </a:moveTo>
                  <a:cubicBezTo>
                    <a:pt x="423" y="306"/>
                    <a:pt x="415" y="306"/>
                    <a:pt x="415" y="303"/>
                  </a:cubicBezTo>
                  <a:cubicBezTo>
                    <a:pt x="415" y="300"/>
                    <a:pt x="423" y="303"/>
                    <a:pt x="423" y="304"/>
                  </a:cubicBezTo>
                  <a:close/>
                  <a:moveTo>
                    <a:pt x="607" y="82"/>
                  </a:moveTo>
                  <a:cubicBezTo>
                    <a:pt x="604" y="86"/>
                    <a:pt x="604" y="91"/>
                    <a:pt x="603" y="95"/>
                  </a:cubicBezTo>
                  <a:cubicBezTo>
                    <a:pt x="603" y="98"/>
                    <a:pt x="603" y="101"/>
                    <a:pt x="603" y="103"/>
                  </a:cubicBezTo>
                  <a:cubicBezTo>
                    <a:pt x="602" y="106"/>
                    <a:pt x="602" y="106"/>
                    <a:pt x="600" y="107"/>
                  </a:cubicBezTo>
                  <a:cubicBezTo>
                    <a:pt x="599" y="108"/>
                    <a:pt x="603" y="111"/>
                    <a:pt x="604" y="112"/>
                  </a:cubicBezTo>
                  <a:cubicBezTo>
                    <a:pt x="605" y="113"/>
                    <a:pt x="602" y="114"/>
                    <a:pt x="602" y="115"/>
                  </a:cubicBezTo>
                  <a:cubicBezTo>
                    <a:pt x="601" y="117"/>
                    <a:pt x="601" y="119"/>
                    <a:pt x="602" y="121"/>
                  </a:cubicBezTo>
                  <a:cubicBezTo>
                    <a:pt x="602" y="122"/>
                    <a:pt x="602" y="125"/>
                    <a:pt x="603" y="123"/>
                  </a:cubicBezTo>
                  <a:cubicBezTo>
                    <a:pt x="604" y="122"/>
                    <a:pt x="606" y="115"/>
                    <a:pt x="606" y="120"/>
                  </a:cubicBezTo>
                  <a:cubicBezTo>
                    <a:pt x="607" y="122"/>
                    <a:pt x="608" y="129"/>
                    <a:pt x="605" y="129"/>
                  </a:cubicBezTo>
                  <a:cubicBezTo>
                    <a:pt x="602" y="129"/>
                    <a:pt x="598" y="127"/>
                    <a:pt x="596" y="129"/>
                  </a:cubicBezTo>
                  <a:cubicBezTo>
                    <a:pt x="594" y="132"/>
                    <a:pt x="595" y="137"/>
                    <a:pt x="597" y="139"/>
                  </a:cubicBezTo>
                  <a:cubicBezTo>
                    <a:pt x="599" y="141"/>
                    <a:pt x="610" y="146"/>
                    <a:pt x="612" y="140"/>
                  </a:cubicBezTo>
                  <a:cubicBezTo>
                    <a:pt x="612" y="140"/>
                    <a:pt x="612" y="137"/>
                    <a:pt x="612" y="137"/>
                  </a:cubicBezTo>
                  <a:cubicBezTo>
                    <a:pt x="614" y="138"/>
                    <a:pt x="615" y="141"/>
                    <a:pt x="616" y="142"/>
                  </a:cubicBezTo>
                  <a:cubicBezTo>
                    <a:pt x="619" y="146"/>
                    <a:pt x="619" y="141"/>
                    <a:pt x="618" y="139"/>
                  </a:cubicBezTo>
                  <a:cubicBezTo>
                    <a:pt x="617" y="135"/>
                    <a:pt x="608" y="121"/>
                    <a:pt x="614" y="117"/>
                  </a:cubicBezTo>
                  <a:cubicBezTo>
                    <a:pt x="617" y="116"/>
                    <a:pt x="620" y="117"/>
                    <a:pt x="623" y="118"/>
                  </a:cubicBezTo>
                  <a:cubicBezTo>
                    <a:pt x="624" y="118"/>
                    <a:pt x="630" y="121"/>
                    <a:pt x="630" y="118"/>
                  </a:cubicBezTo>
                  <a:cubicBezTo>
                    <a:pt x="629" y="115"/>
                    <a:pt x="625" y="112"/>
                    <a:pt x="622" y="109"/>
                  </a:cubicBezTo>
                  <a:cubicBezTo>
                    <a:pt x="620" y="106"/>
                    <a:pt x="621" y="105"/>
                    <a:pt x="624" y="103"/>
                  </a:cubicBezTo>
                  <a:cubicBezTo>
                    <a:pt x="627" y="101"/>
                    <a:pt x="628" y="97"/>
                    <a:pt x="628" y="94"/>
                  </a:cubicBezTo>
                  <a:cubicBezTo>
                    <a:pt x="629" y="92"/>
                    <a:pt x="629" y="87"/>
                    <a:pt x="626" y="88"/>
                  </a:cubicBezTo>
                  <a:cubicBezTo>
                    <a:pt x="622" y="89"/>
                    <a:pt x="620" y="92"/>
                    <a:pt x="616" y="94"/>
                  </a:cubicBezTo>
                  <a:cubicBezTo>
                    <a:pt x="613" y="95"/>
                    <a:pt x="614" y="89"/>
                    <a:pt x="614" y="88"/>
                  </a:cubicBezTo>
                  <a:cubicBezTo>
                    <a:pt x="614" y="85"/>
                    <a:pt x="615" y="79"/>
                    <a:pt x="612" y="76"/>
                  </a:cubicBezTo>
                  <a:cubicBezTo>
                    <a:pt x="610" y="74"/>
                    <a:pt x="607" y="81"/>
                    <a:pt x="607" y="82"/>
                  </a:cubicBezTo>
                  <a:close/>
                  <a:moveTo>
                    <a:pt x="548" y="95"/>
                  </a:moveTo>
                  <a:cubicBezTo>
                    <a:pt x="545" y="98"/>
                    <a:pt x="541" y="102"/>
                    <a:pt x="537" y="104"/>
                  </a:cubicBezTo>
                  <a:cubicBezTo>
                    <a:pt x="534" y="105"/>
                    <a:pt x="530" y="103"/>
                    <a:pt x="527" y="103"/>
                  </a:cubicBezTo>
                  <a:cubicBezTo>
                    <a:pt x="517" y="101"/>
                    <a:pt x="506" y="101"/>
                    <a:pt x="495" y="99"/>
                  </a:cubicBezTo>
                  <a:cubicBezTo>
                    <a:pt x="493" y="98"/>
                    <a:pt x="493" y="97"/>
                    <a:pt x="491" y="96"/>
                  </a:cubicBezTo>
                  <a:cubicBezTo>
                    <a:pt x="489" y="94"/>
                    <a:pt x="484" y="93"/>
                    <a:pt x="482" y="95"/>
                  </a:cubicBezTo>
                  <a:cubicBezTo>
                    <a:pt x="479" y="97"/>
                    <a:pt x="478" y="104"/>
                    <a:pt x="474" y="104"/>
                  </a:cubicBezTo>
                  <a:cubicBezTo>
                    <a:pt x="473" y="104"/>
                    <a:pt x="472" y="103"/>
                    <a:pt x="471" y="104"/>
                  </a:cubicBezTo>
                  <a:cubicBezTo>
                    <a:pt x="469" y="104"/>
                    <a:pt x="468" y="106"/>
                    <a:pt x="467" y="107"/>
                  </a:cubicBezTo>
                  <a:cubicBezTo>
                    <a:pt x="464" y="109"/>
                    <a:pt x="462" y="113"/>
                    <a:pt x="462" y="116"/>
                  </a:cubicBezTo>
                  <a:cubicBezTo>
                    <a:pt x="461" y="118"/>
                    <a:pt x="462" y="121"/>
                    <a:pt x="460" y="122"/>
                  </a:cubicBezTo>
                  <a:cubicBezTo>
                    <a:pt x="458" y="123"/>
                    <a:pt x="458" y="124"/>
                    <a:pt x="458" y="126"/>
                  </a:cubicBezTo>
                  <a:cubicBezTo>
                    <a:pt x="458" y="131"/>
                    <a:pt x="459" y="136"/>
                    <a:pt x="457" y="140"/>
                  </a:cubicBezTo>
                  <a:cubicBezTo>
                    <a:pt x="455" y="145"/>
                    <a:pt x="452" y="148"/>
                    <a:pt x="452" y="153"/>
                  </a:cubicBezTo>
                  <a:cubicBezTo>
                    <a:pt x="451" y="161"/>
                    <a:pt x="450" y="169"/>
                    <a:pt x="445" y="176"/>
                  </a:cubicBezTo>
                  <a:cubicBezTo>
                    <a:pt x="444" y="177"/>
                    <a:pt x="441" y="178"/>
                    <a:pt x="441" y="180"/>
                  </a:cubicBezTo>
                  <a:cubicBezTo>
                    <a:pt x="439" y="185"/>
                    <a:pt x="442" y="191"/>
                    <a:pt x="442" y="196"/>
                  </a:cubicBezTo>
                  <a:cubicBezTo>
                    <a:pt x="442" y="200"/>
                    <a:pt x="447" y="198"/>
                    <a:pt x="450" y="198"/>
                  </a:cubicBezTo>
                  <a:cubicBezTo>
                    <a:pt x="453" y="198"/>
                    <a:pt x="453" y="202"/>
                    <a:pt x="454" y="204"/>
                  </a:cubicBezTo>
                  <a:cubicBezTo>
                    <a:pt x="454" y="214"/>
                    <a:pt x="452" y="223"/>
                    <a:pt x="451" y="232"/>
                  </a:cubicBezTo>
                  <a:cubicBezTo>
                    <a:pt x="450" y="238"/>
                    <a:pt x="450" y="243"/>
                    <a:pt x="457" y="243"/>
                  </a:cubicBezTo>
                  <a:cubicBezTo>
                    <a:pt x="463" y="243"/>
                    <a:pt x="470" y="242"/>
                    <a:pt x="470" y="235"/>
                  </a:cubicBezTo>
                  <a:cubicBezTo>
                    <a:pt x="472" y="220"/>
                    <a:pt x="469" y="203"/>
                    <a:pt x="473" y="188"/>
                  </a:cubicBezTo>
                  <a:cubicBezTo>
                    <a:pt x="474" y="186"/>
                    <a:pt x="474" y="183"/>
                    <a:pt x="477" y="182"/>
                  </a:cubicBezTo>
                  <a:cubicBezTo>
                    <a:pt x="487" y="178"/>
                    <a:pt x="482" y="189"/>
                    <a:pt x="480" y="194"/>
                  </a:cubicBezTo>
                  <a:cubicBezTo>
                    <a:pt x="478" y="203"/>
                    <a:pt x="490" y="205"/>
                    <a:pt x="491" y="213"/>
                  </a:cubicBezTo>
                  <a:cubicBezTo>
                    <a:pt x="491" y="217"/>
                    <a:pt x="489" y="220"/>
                    <a:pt x="491" y="224"/>
                  </a:cubicBezTo>
                  <a:cubicBezTo>
                    <a:pt x="494" y="228"/>
                    <a:pt x="498" y="227"/>
                    <a:pt x="501" y="224"/>
                  </a:cubicBezTo>
                  <a:cubicBezTo>
                    <a:pt x="503" y="223"/>
                    <a:pt x="509" y="215"/>
                    <a:pt x="511" y="218"/>
                  </a:cubicBezTo>
                  <a:cubicBezTo>
                    <a:pt x="512" y="219"/>
                    <a:pt x="509" y="222"/>
                    <a:pt x="509" y="223"/>
                  </a:cubicBezTo>
                  <a:cubicBezTo>
                    <a:pt x="507" y="225"/>
                    <a:pt x="505" y="227"/>
                    <a:pt x="505" y="230"/>
                  </a:cubicBezTo>
                  <a:cubicBezTo>
                    <a:pt x="504" y="235"/>
                    <a:pt x="505" y="239"/>
                    <a:pt x="509" y="242"/>
                  </a:cubicBezTo>
                  <a:cubicBezTo>
                    <a:pt x="513" y="245"/>
                    <a:pt x="516" y="242"/>
                    <a:pt x="519" y="239"/>
                  </a:cubicBezTo>
                  <a:cubicBezTo>
                    <a:pt x="520" y="237"/>
                    <a:pt x="521" y="235"/>
                    <a:pt x="521" y="233"/>
                  </a:cubicBezTo>
                  <a:cubicBezTo>
                    <a:pt x="521" y="231"/>
                    <a:pt x="520" y="229"/>
                    <a:pt x="521" y="227"/>
                  </a:cubicBezTo>
                  <a:cubicBezTo>
                    <a:pt x="523" y="223"/>
                    <a:pt x="523" y="219"/>
                    <a:pt x="523" y="214"/>
                  </a:cubicBezTo>
                  <a:cubicBezTo>
                    <a:pt x="523" y="212"/>
                    <a:pt x="523" y="207"/>
                    <a:pt x="520" y="207"/>
                  </a:cubicBezTo>
                  <a:cubicBezTo>
                    <a:pt x="519" y="207"/>
                    <a:pt x="517" y="207"/>
                    <a:pt x="516" y="207"/>
                  </a:cubicBezTo>
                  <a:cubicBezTo>
                    <a:pt x="514" y="206"/>
                    <a:pt x="512" y="205"/>
                    <a:pt x="511" y="203"/>
                  </a:cubicBezTo>
                  <a:cubicBezTo>
                    <a:pt x="508" y="199"/>
                    <a:pt x="510" y="196"/>
                    <a:pt x="509" y="192"/>
                  </a:cubicBezTo>
                  <a:cubicBezTo>
                    <a:pt x="508" y="187"/>
                    <a:pt x="505" y="182"/>
                    <a:pt x="503" y="178"/>
                  </a:cubicBezTo>
                  <a:cubicBezTo>
                    <a:pt x="500" y="173"/>
                    <a:pt x="493" y="164"/>
                    <a:pt x="500" y="160"/>
                  </a:cubicBezTo>
                  <a:cubicBezTo>
                    <a:pt x="502" y="159"/>
                    <a:pt x="504" y="159"/>
                    <a:pt x="505" y="158"/>
                  </a:cubicBezTo>
                  <a:cubicBezTo>
                    <a:pt x="507" y="158"/>
                    <a:pt x="508" y="156"/>
                    <a:pt x="510" y="155"/>
                  </a:cubicBezTo>
                  <a:cubicBezTo>
                    <a:pt x="513" y="152"/>
                    <a:pt x="515" y="146"/>
                    <a:pt x="520" y="145"/>
                  </a:cubicBezTo>
                  <a:cubicBezTo>
                    <a:pt x="522" y="144"/>
                    <a:pt x="527" y="147"/>
                    <a:pt x="528" y="145"/>
                  </a:cubicBezTo>
                  <a:cubicBezTo>
                    <a:pt x="531" y="142"/>
                    <a:pt x="529" y="137"/>
                    <a:pt x="527" y="136"/>
                  </a:cubicBezTo>
                  <a:cubicBezTo>
                    <a:pt x="523" y="134"/>
                    <a:pt x="519" y="135"/>
                    <a:pt x="516" y="137"/>
                  </a:cubicBezTo>
                  <a:cubicBezTo>
                    <a:pt x="511" y="139"/>
                    <a:pt x="506" y="140"/>
                    <a:pt x="501" y="140"/>
                  </a:cubicBezTo>
                  <a:cubicBezTo>
                    <a:pt x="497" y="140"/>
                    <a:pt x="493" y="141"/>
                    <a:pt x="489" y="145"/>
                  </a:cubicBezTo>
                  <a:cubicBezTo>
                    <a:pt x="486" y="147"/>
                    <a:pt x="483" y="151"/>
                    <a:pt x="479" y="150"/>
                  </a:cubicBezTo>
                  <a:cubicBezTo>
                    <a:pt x="476" y="149"/>
                    <a:pt x="476" y="145"/>
                    <a:pt x="474" y="143"/>
                  </a:cubicBezTo>
                  <a:cubicBezTo>
                    <a:pt x="472" y="139"/>
                    <a:pt x="467" y="136"/>
                    <a:pt x="467" y="131"/>
                  </a:cubicBezTo>
                  <a:cubicBezTo>
                    <a:pt x="466" y="127"/>
                    <a:pt x="468" y="121"/>
                    <a:pt x="470" y="118"/>
                  </a:cubicBezTo>
                  <a:cubicBezTo>
                    <a:pt x="473" y="114"/>
                    <a:pt x="478" y="114"/>
                    <a:pt x="482" y="114"/>
                  </a:cubicBezTo>
                  <a:cubicBezTo>
                    <a:pt x="492" y="114"/>
                    <a:pt x="502" y="115"/>
                    <a:pt x="511" y="116"/>
                  </a:cubicBezTo>
                  <a:cubicBezTo>
                    <a:pt x="521" y="116"/>
                    <a:pt x="531" y="117"/>
                    <a:pt x="541" y="117"/>
                  </a:cubicBezTo>
                  <a:cubicBezTo>
                    <a:pt x="543" y="117"/>
                    <a:pt x="549" y="117"/>
                    <a:pt x="551" y="114"/>
                  </a:cubicBezTo>
                  <a:cubicBezTo>
                    <a:pt x="552" y="112"/>
                    <a:pt x="552" y="110"/>
                    <a:pt x="553" y="108"/>
                  </a:cubicBezTo>
                  <a:cubicBezTo>
                    <a:pt x="556" y="103"/>
                    <a:pt x="562" y="97"/>
                    <a:pt x="562" y="91"/>
                  </a:cubicBezTo>
                  <a:cubicBezTo>
                    <a:pt x="562" y="79"/>
                    <a:pt x="550" y="93"/>
                    <a:pt x="548" y="95"/>
                  </a:cubicBezTo>
                  <a:close/>
                  <a:moveTo>
                    <a:pt x="622" y="183"/>
                  </a:moveTo>
                  <a:cubicBezTo>
                    <a:pt x="620" y="183"/>
                    <a:pt x="618" y="183"/>
                    <a:pt x="616" y="184"/>
                  </a:cubicBezTo>
                  <a:cubicBezTo>
                    <a:pt x="614" y="185"/>
                    <a:pt x="614" y="186"/>
                    <a:pt x="612" y="188"/>
                  </a:cubicBezTo>
                  <a:cubicBezTo>
                    <a:pt x="611" y="189"/>
                    <a:pt x="612" y="186"/>
                    <a:pt x="611" y="185"/>
                  </a:cubicBezTo>
                  <a:cubicBezTo>
                    <a:pt x="610" y="184"/>
                    <a:pt x="607" y="187"/>
                    <a:pt x="607" y="187"/>
                  </a:cubicBezTo>
                  <a:cubicBezTo>
                    <a:pt x="606" y="188"/>
                    <a:pt x="600" y="194"/>
                    <a:pt x="603" y="195"/>
                  </a:cubicBezTo>
                  <a:cubicBezTo>
                    <a:pt x="605" y="196"/>
                    <a:pt x="608" y="192"/>
                    <a:pt x="609" y="197"/>
                  </a:cubicBezTo>
                  <a:cubicBezTo>
                    <a:pt x="609" y="198"/>
                    <a:pt x="608" y="202"/>
                    <a:pt x="610" y="203"/>
                  </a:cubicBezTo>
                  <a:cubicBezTo>
                    <a:pt x="613" y="205"/>
                    <a:pt x="618" y="202"/>
                    <a:pt x="620" y="201"/>
                  </a:cubicBezTo>
                  <a:cubicBezTo>
                    <a:pt x="622" y="200"/>
                    <a:pt x="623" y="199"/>
                    <a:pt x="625" y="198"/>
                  </a:cubicBezTo>
                  <a:cubicBezTo>
                    <a:pt x="626" y="197"/>
                    <a:pt x="626" y="196"/>
                    <a:pt x="626" y="195"/>
                  </a:cubicBezTo>
                  <a:cubicBezTo>
                    <a:pt x="627" y="193"/>
                    <a:pt x="635" y="197"/>
                    <a:pt x="636" y="197"/>
                  </a:cubicBezTo>
                  <a:cubicBezTo>
                    <a:pt x="640" y="197"/>
                    <a:pt x="643" y="196"/>
                    <a:pt x="647" y="197"/>
                  </a:cubicBezTo>
                  <a:cubicBezTo>
                    <a:pt x="652" y="199"/>
                    <a:pt x="656" y="202"/>
                    <a:pt x="660" y="204"/>
                  </a:cubicBezTo>
                  <a:cubicBezTo>
                    <a:pt x="666" y="207"/>
                    <a:pt x="665" y="199"/>
                    <a:pt x="664" y="195"/>
                  </a:cubicBezTo>
                  <a:cubicBezTo>
                    <a:pt x="659" y="181"/>
                    <a:pt x="634" y="181"/>
                    <a:pt x="622" y="183"/>
                  </a:cubicBezTo>
                  <a:close/>
                  <a:moveTo>
                    <a:pt x="585" y="299"/>
                  </a:moveTo>
                  <a:cubicBezTo>
                    <a:pt x="583" y="300"/>
                    <a:pt x="578" y="300"/>
                    <a:pt x="576" y="301"/>
                  </a:cubicBezTo>
                  <a:cubicBezTo>
                    <a:pt x="571" y="301"/>
                    <a:pt x="566" y="302"/>
                    <a:pt x="560" y="303"/>
                  </a:cubicBezTo>
                  <a:cubicBezTo>
                    <a:pt x="557" y="304"/>
                    <a:pt x="554" y="305"/>
                    <a:pt x="552" y="307"/>
                  </a:cubicBezTo>
                  <a:cubicBezTo>
                    <a:pt x="549" y="310"/>
                    <a:pt x="546" y="312"/>
                    <a:pt x="543" y="314"/>
                  </a:cubicBezTo>
                  <a:cubicBezTo>
                    <a:pt x="536" y="318"/>
                    <a:pt x="525" y="321"/>
                    <a:pt x="523" y="329"/>
                  </a:cubicBezTo>
                  <a:cubicBezTo>
                    <a:pt x="522" y="331"/>
                    <a:pt x="521" y="333"/>
                    <a:pt x="520" y="335"/>
                  </a:cubicBezTo>
                  <a:cubicBezTo>
                    <a:pt x="518" y="337"/>
                    <a:pt x="517" y="338"/>
                    <a:pt x="516" y="340"/>
                  </a:cubicBezTo>
                  <a:cubicBezTo>
                    <a:pt x="515" y="343"/>
                    <a:pt x="519" y="344"/>
                    <a:pt x="521" y="344"/>
                  </a:cubicBezTo>
                  <a:cubicBezTo>
                    <a:pt x="540" y="342"/>
                    <a:pt x="549" y="323"/>
                    <a:pt x="566" y="318"/>
                  </a:cubicBezTo>
                  <a:cubicBezTo>
                    <a:pt x="575" y="315"/>
                    <a:pt x="583" y="311"/>
                    <a:pt x="590" y="305"/>
                  </a:cubicBezTo>
                  <a:cubicBezTo>
                    <a:pt x="592" y="304"/>
                    <a:pt x="595" y="302"/>
                    <a:pt x="593" y="300"/>
                  </a:cubicBezTo>
                  <a:cubicBezTo>
                    <a:pt x="591" y="298"/>
                    <a:pt x="587" y="297"/>
                    <a:pt x="585" y="29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1677" name="Freeform 701">
              <a:extLst>
                <a:ext uri="{FF2B5EF4-FFF2-40B4-BE49-F238E27FC236}">
                  <a16:creationId xmlns:a16="http://schemas.microsoft.com/office/drawing/2014/main" xmlns="" id="{F410C8DD-1D97-45D5-93E9-77CD3D05D350}"/>
                </a:ext>
              </a:extLst>
            </p:cNvPr>
            <p:cNvSpPr>
              <a:spLocks noEditPoints="1"/>
            </p:cNvSpPr>
            <p:nvPr/>
          </p:nvSpPr>
          <p:spPr bwMode="auto">
            <a:xfrm>
              <a:off x="15281276" y="3806825"/>
              <a:ext cx="2078038" cy="2474913"/>
            </a:xfrm>
            <a:custGeom>
              <a:avLst/>
              <a:gdLst>
                <a:gd name="T0" fmla="*/ 450 w 770"/>
                <a:gd name="T1" fmla="*/ 44 h 917"/>
                <a:gd name="T2" fmla="*/ 439 w 770"/>
                <a:gd name="T3" fmla="*/ 70 h 917"/>
                <a:gd name="T4" fmla="*/ 478 w 770"/>
                <a:gd name="T5" fmla="*/ 87 h 917"/>
                <a:gd name="T6" fmla="*/ 543 w 770"/>
                <a:gd name="T7" fmla="*/ 136 h 917"/>
                <a:gd name="T8" fmla="*/ 566 w 770"/>
                <a:gd name="T9" fmla="*/ 170 h 917"/>
                <a:gd name="T10" fmla="*/ 624 w 770"/>
                <a:gd name="T11" fmla="*/ 196 h 917"/>
                <a:gd name="T12" fmla="*/ 676 w 770"/>
                <a:gd name="T13" fmla="*/ 169 h 917"/>
                <a:gd name="T14" fmla="*/ 700 w 770"/>
                <a:gd name="T15" fmla="*/ 206 h 917"/>
                <a:gd name="T16" fmla="*/ 761 w 770"/>
                <a:gd name="T17" fmla="*/ 217 h 917"/>
                <a:gd name="T18" fmla="*/ 724 w 770"/>
                <a:gd name="T19" fmla="*/ 184 h 917"/>
                <a:gd name="T20" fmla="*/ 688 w 770"/>
                <a:gd name="T21" fmla="*/ 112 h 917"/>
                <a:gd name="T22" fmla="*/ 655 w 770"/>
                <a:gd name="T23" fmla="*/ 75 h 917"/>
                <a:gd name="T24" fmla="*/ 568 w 770"/>
                <a:gd name="T25" fmla="*/ 41 h 917"/>
                <a:gd name="T26" fmla="*/ 476 w 770"/>
                <a:gd name="T27" fmla="*/ 52 h 917"/>
                <a:gd name="T28" fmla="*/ 462 w 770"/>
                <a:gd name="T29" fmla="*/ 9 h 917"/>
                <a:gd name="T30" fmla="*/ 579 w 770"/>
                <a:gd name="T31" fmla="*/ 304 h 917"/>
                <a:gd name="T32" fmla="*/ 512 w 770"/>
                <a:gd name="T33" fmla="*/ 347 h 917"/>
                <a:gd name="T34" fmla="*/ 478 w 770"/>
                <a:gd name="T35" fmla="*/ 295 h 917"/>
                <a:gd name="T36" fmla="*/ 488 w 770"/>
                <a:gd name="T37" fmla="*/ 276 h 917"/>
                <a:gd name="T38" fmla="*/ 485 w 770"/>
                <a:gd name="T39" fmla="*/ 249 h 917"/>
                <a:gd name="T40" fmla="*/ 435 w 770"/>
                <a:gd name="T41" fmla="*/ 241 h 917"/>
                <a:gd name="T42" fmla="*/ 414 w 770"/>
                <a:gd name="T43" fmla="*/ 240 h 917"/>
                <a:gd name="T44" fmla="*/ 376 w 770"/>
                <a:gd name="T45" fmla="*/ 267 h 917"/>
                <a:gd name="T46" fmla="*/ 337 w 770"/>
                <a:gd name="T47" fmla="*/ 310 h 917"/>
                <a:gd name="T48" fmla="*/ 290 w 770"/>
                <a:gd name="T49" fmla="*/ 289 h 917"/>
                <a:gd name="T50" fmla="*/ 276 w 770"/>
                <a:gd name="T51" fmla="*/ 311 h 917"/>
                <a:gd name="T52" fmla="*/ 240 w 770"/>
                <a:gd name="T53" fmla="*/ 358 h 917"/>
                <a:gd name="T54" fmla="*/ 171 w 770"/>
                <a:gd name="T55" fmla="*/ 415 h 917"/>
                <a:gd name="T56" fmla="*/ 85 w 770"/>
                <a:gd name="T57" fmla="*/ 444 h 917"/>
                <a:gd name="T58" fmla="*/ 40 w 770"/>
                <a:gd name="T59" fmla="*/ 492 h 917"/>
                <a:gd name="T60" fmla="*/ 19 w 770"/>
                <a:gd name="T61" fmla="*/ 537 h 917"/>
                <a:gd name="T62" fmla="*/ 26 w 770"/>
                <a:gd name="T63" fmla="*/ 689 h 917"/>
                <a:gd name="T64" fmla="*/ 62 w 770"/>
                <a:gd name="T65" fmla="*/ 733 h 917"/>
                <a:gd name="T66" fmla="*/ 179 w 770"/>
                <a:gd name="T67" fmla="*/ 695 h 917"/>
                <a:gd name="T68" fmla="*/ 262 w 770"/>
                <a:gd name="T69" fmla="*/ 671 h 917"/>
                <a:gd name="T70" fmla="*/ 353 w 770"/>
                <a:gd name="T71" fmla="*/ 686 h 917"/>
                <a:gd name="T72" fmla="*/ 371 w 770"/>
                <a:gd name="T73" fmla="*/ 730 h 917"/>
                <a:gd name="T74" fmla="*/ 408 w 770"/>
                <a:gd name="T75" fmla="*/ 708 h 917"/>
                <a:gd name="T76" fmla="*/ 411 w 770"/>
                <a:gd name="T77" fmla="*/ 723 h 917"/>
                <a:gd name="T78" fmla="*/ 414 w 770"/>
                <a:gd name="T79" fmla="*/ 794 h 917"/>
                <a:gd name="T80" fmla="*/ 481 w 770"/>
                <a:gd name="T81" fmla="*/ 807 h 917"/>
                <a:gd name="T82" fmla="*/ 589 w 770"/>
                <a:gd name="T83" fmla="*/ 782 h 917"/>
                <a:gd name="T84" fmla="*/ 681 w 770"/>
                <a:gd name="T85" fmla="*/ 681 h 917"/>
                <a:gd name="T86" fmla="*/ 739 w 770"/>
                <a:gd name="T87" fmla="*/ 567 h 917"/>
                <a:gd name="T88" fmla="*/ 749 w 770"/>
                <a:gd name="T89" fmla="*/ 518 h 917"/>
                <a:gd name="T90" fmla="*/ 720 w 770"/>
                <a:gd name="T91" fmla="*/ 494 h 917"/>
                <a:gd name="T92" fmla="*/ 698 w 770"/>
                <a:gd name="T93" fmla="*/ 465 h 917"/>
                <a:gd name="T94" fmla="*/ 668 w 770"/>
                <a:gd name="T95" fmla="*/ 404 h 917"/>
                <a:gd name="T96" fmla="*/ 653 w 770"/>
                <a:gd name="T97" fmla="*/ 371 h 917"/>
                <a:gd name="T98" fmla="*/ 640 w 770"/>
                <a:gd name="T99" fmla="*/ 300 h 917"/>
                <a:gd name="T100" fmla="*/ 625 w 770"/>
                <a:gd name="T101" fmla="*/ 300 h 917"/>
                <a:gd name="T102" fmla="*/ 620 w 770"/>
                <a:gd name="T103" fmla="*/ 254 h 917"/>
                <a:gd name="T104" fmla="*/ 30 w 770"/>
                <a:gd name="T105" fmla="*/ 556 h 917"/>
                <a:gd name="T106" fmla="*/ 447 w 770"/>
                <a:gd name="T107" fmla="*/ 884 h 917"/>
                <a:gd name="T108" fmla="*/ 492 w 770"/>
                <a:gd name="T109" fmla="*/ 896 h 917"/>
                <a:gd name="T110" fmla="*/ 464 w 770"/>
                <a:gd name="T111" fmla="*/ 84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0" h="917">
                  <a:moveTo>
                    <a:pt x="423" y="6"/>
                  </a:moveTo>
                  <a:cubicBezTo>
                    <a:pt x="420" y="8"/>
                    <a:pt x="417" y="10"/>
                    <a:pt x="414" y="12"/>
                  </a:cubicBezTo>
                  <a:cubicBezTo>
                    <a:pt x="413" y="13"/>
                    <a:pt x="410" y="16"/>
                    <a:pt x="408" y="14"/>
                  </a:cubicBezTo>
                  <a:cubicBezTo>
                    <a:pt x="405" y="12"/>
                    <a:pt x="401" y="9"/>
                    <a:pt x="397" y="12"/>
                  </a:cubicBezTo>
                  <a:cubicBezTo>
                    <a:pt x="393" y="14"/>
                    <a:pt x="407" y="28"/>
                    <a:pt x="411" y="28"/>
                  </a:cubicBezTo>
                  <a:cubicBezTo>
                    <a:pt x="416" y="28"/>
                    <a:pt x="423" y="29"/>
                    <a:pt x="423" y="35"/>
                  </a:cubicBezTo>
                  <a:cubicBezTo>
                    <a:pt x="424" y="39"/>
                    <a:pt x="427" y="42"/>
                    <a:pt x="431" y="43"/>
                  </a:cubicBezTo>
                  <a:cubicBezTo>
                    <a:pt x="437" y="45"/>
                    <a:pt x="444" y="44"/>
                    <a:pt x="450" y="44"/>
                  </a:cubicBezTo>
                  <a:cubicBezTo>
                    <a:pt x="451" y="44"/>
                    <a:pt x="460" y="43"/>
                    <a:pt x="458" y="45"/>
                  </a:cubicBezTo>
                  <a:cubicBezTo>
                    <a:pt x="456" y="49"/>
                    <a:pt x="449" y="46"/>
                    <a:pt x="445" y="47"/>
                  </a:cubicBezTo>
                  <a:cubicBezTo>
                    <a:pt x="443" y="48"/>
                    <a:pt x="442" y="50"/>
                    <a:pt x="440" y="51"/>
                  </a:cubicBezTo>
                  <a:cubicBezTo>
                    <a:pt x="438" y="52"/>
                    <a:pt x="436" y="51"/>
                    <a:pt x="433" y="51"/>
                  </a:cubicBezTo>
                  <a:cubicBezTo>
                    <a:pt x="430" y="51"/>
                    <a:pt x="425" y="51"/>
                    <a:pt x="424" y="54"/>
                  </a:cubicBezTo>
                  <a:cubicBezTo>
                    <a:pt x="421" y="58"/>
                    <a:pt x="431" y="60"/>
                    <a:pt x="432" y="62"/>
                  </a:cubicBezTo>
                  <a:cubicBezTo>
                    <a:pt x="434" y="63"/>
                    <a:pt x="435" y="64"/>
                    <a:pt x="435" y="66"/>
                  </a:cubicBezTo>
                  <a:cubicBezTo>
                    <a:pt x="435" y="69"/>
                    <a:pt x="437" y="69"/>
                    <a:pt x="439" y="70"/>
                  </a:cubicBezTo>
                  <a:cubicBezTo>
                    <a:pt x="440" y="71"/>
                    <a:pt x="438" y="73"/>
                    <a:pt x="438" y="74"/>
                  </a:cubicBezTo>
                  <a:cubicBezTo>
                    <a:pt x="438" y="76"/>
                    <a:pt x="439" y="79"/>
                    <a:pt x="439" y="80"/>
                  </a:cubicBezTo>
                  <a:cubicBezTo>
                    <a:pt x="441" y="84"/>
                    <a:pt x="443" y="82"/>
                    <a:pt x="446" y="83"/>
                  </a:cubicBezTo>
                  <a:cubicBezTo>
                    <a:pt x="448" y="84"/>
                    <a:pt x="450" y="86"/>
                    <a:pt x="452" y="86"/>
                  </a:cubicBezTo>
                  <a:cubicBezTo>
                    <a:pt x="455" y="87"/>
                    <a:pt x="455" y="84"/>
                    <a:pt x="453" y="83"/>
                  </a:cubicBezTo>
                  <a:cubicBezTo>
                    <a:pt x="450" y="81"/>
                    <a:pt x="452" y="76"/>
                    <a:pt x="455" y="75"/>
                  </a:cubicBezTo>
                  <a:cubicBezTo>
                    <a:pt x="459" y="75"/>
                    <a:pt x="464" y="78"/>
                    <a:pt x="467" y="80"/>
                  </a:cubicBezTo>
                  <a:cubicBezTo>
                    <a:pt x="471" y="82"/>
                    <a:pt x="475" y="85"/>
                    <a:pt x="478" y="87"/>
                  </a:cubicBezTo>
                  <a:cubicBezTo>
                    <a:pt x="482" y="90"/>
                    <a:pt x="486" y="90"/>
                    <a:pt x="490" y="91"/>
                  </a:cubicBezTo>
                  <a:cubicBezTo>
                    <a:pt x="502" y="94"/>
                    <a:pt x="515" y="101"/>
                    <a:pt x="526" y="107"/>
                  </a:cubicBezTo>
                  <a:cubicBezTo>
                    <a:pt x="528" y="108"/>
                    <a:pt x="530" y="109"/>
                    <a:pt x="532" y="111"/>
                  </a:cubicBezTo>
                  <a:cubicBezTo>
                    <a:pt x="533" y="112"/>
                    <a:pt x="533" y="113"/>
                    <a:pt x="534" y="115"/>
                  </a:cubicBezTo>
                  <a:cubicBezTo>
                    <a:pt x="535" y="119"/>
                    <a:pt x="538" y="122"/>
                    <a:pt x="539" y="127"/>
                  </a:cubicBezTo>
                  <a:cubicBezTo>
                    <a:pt x="540" y="129"/>
                    <a:pt x="539" y="131"/>
                    <a:pt x="540" y="133"/>
                  </a:cubicBezTo>
                  <a:cubicBezTo>
                    <a:pt x="541" y="133"/>
                    <a:pt x="541" y="133"/>
                    <a:pt x="542" y="133"/>
                  </a:cubicBezTo>
                  <a:cubicBezTo>
                    <a:pt x="542" y="134"/>
                    <a:pt x="543" y="136"/>
                    <a:pt x="543" y="136"/>
                  </a:cubicBezTo>
                  <a:cubicBezTo>
                    <a:pt x="543" y="140"/>
                    <a:pt x="544" y="146"/>
                    <a:pt x="542" y="149"/>
                  </a:cubicBezTo>
                  <a:cubicBezTo>
                    <a:pt x="541" y="151"/>
                    <a:pt x="538" y="150"/>
                    <a:pt x="537" y="151"/>
                  </a:cubicBezTo>
                  <a:cubicBezTo>
                    <a:pt x="531" y="155"/>
                    <a:pt x="526" y="162"/>
                    <a:pt x="524" y="168"/>
                  </a:cubicBezTo>
                  <a:cubicBezTo>
                    <a:pt x="523" y="169"/>
                    <a:pt x="522" y="172"/>
                    <a:pt x="523" y="173"/>
                  </a:cubicBezTo>
                  <a:cubicBezTo>
                    <a:pt x="526" y="174"/>
                    <a:pt x="529" y="174"/>
                    <a:pt x="531" y="174"/>
                  </a:cubicBezTo>
                  <a:cubicBezTo>
                    <a:pt x="535" y="175"/>
                    <a:pt x="544" y="175"/>
                    <a:pt x="547" y="172"/>
                  </a:cubicBezTo>
                  <a:cubicBezTo>
                    <a:pt x="549" y="169"/>
                    <a:pt x="556" y="169"/>
                    <a:pt x="558" y="169"/>
                  </a:cubicBezTo>
                  <a:cubicBezTo>
                    <a:pt x="561" y="168"/>
                    <a:pt x="564" y="168"/>
                    <a:pt x="566" y="170"/>
                  </a:cubicBezTo>
                  <a:cubicBezTo>
                    <a:pt x="573" y="175"/>
                    <a:pt x="576" y="183"/>
                    <a:pt x="582" y="189"/>
                  </a:cubicBezTo>
                  <a:cubicBezTo>
                    <a:pt x="587" y="193"/>
                    <a:pt x="596" y="191"/>
                    <a:pt x="602" y="192"/>
                  </a:cubicBezTo>
                  <a:cubicBezTo>
                    <a:pt x="606" y="192"/>
                    <a:pt x="609" y="192"/>
                    <a:pt x="612" y="193"/>
                  </a:cubicBezTo>
                  <a:cubicBezTo>
                    <a:pt x="614" y="194"/>
                    <a:pt x="621" y="189"/>
                    <a:pt x="621" y="192"/>
                  </a:cubicBezTo>
                  <a:cubicBezTo>
                    <a:pt x="621" y="194"/>
                    <a:pt x="620" y="196"/>
                    <a:pt x="620" y="198"/>
                  </a:cubicBezTo>
                  <a:cubicBezTo>
                    <a:pt x="619" y="199"/>
                    <a:pt x="617" y="202"/>
                    <a:pt x="618" y="204"/>
                  </a:cubicBezTo>
                  <a:cubicBezTo>
                    <a:pt x="618" y="205"/>
                    <a:pt x="621" y="204"/>
                    <a:pt x="621" y="203"/>
                  </a:cubicBezTo>
                  <a:cubicBezTo>
                    <a:pt x="623" y="201"/>
                    <a:pt x="624" y="198"/>
                    <a:pt x="624" y="196"/>
                  </a:cubicBezTo>
                  <a:cubicBezTo>
                    <a:pt x="624" y="193"/>
                    <a:pt x="624" y="191"/>
                    <a:pt x="625" y="189"/>
                  </a:cubicBezTo>
                  <a:cubicBezTo>
                    <a:pt x="626" y="187"/>
                    <a:pt x="628" y="187"/>
                    <a:pt x="629" y="186"/>
                  </a:cubicBezTo>
                  <a:cubicBezTo>
                    <a:pt x="629" y="184"/>
                    <a:pt x="629" y="181"/>
                    <a:pt x="631" y="181"/>
                  </a:cubicBezTo>
                  <a:cubicBezTo>
                    <a:pt x="633" y="181"/>
                    <a:pt x="633" y="180"/>
                    <a:pt x="634" y="178"/>
                  </a:cubicBezTo>
                  <a:cubicBezTo>
                    <a:pt x="634" y="170"/>
                    <a:pt x="639" y="165"/>
                    <a:pt x="645" y="161"/>
                  </a:cubicBezTo>
                  <a:cubicBezTo>
                    <a:pt x="648" y="159"/>
                    <a:pt x="651" y="158"/>
                    <a:pt x="654" y="158"/>
                  </a:cubicBezTo>
                  <a:cubicBezTo>
                    <a:pt x="657" y="159"/>
                    <a:pt x="660" y="161"/>
                    <a:pt x="662" y="162"/>
                  </a:cubicBezTo>
                  <a:cubicBezTo>
                    <a:pt x="667" y="164"/>
                    <a:pt x="672" y="165"/>
                    <a:pt x="676" y="169"/>
                  </a:cubicBezTo>
                  <a:cubicBezTo>
                    <a:pt x="678" y="170"/>
                    <a:pt x="679" y="172"/>
                    <a:pt x="680" y="174"/>
                  </a:cubicBezTo>
                  <a:cubicBezTo>
                    <a:pt x="680" y="175"/>
                    <a:pt x="681" y="176"/>
                    <a:pt x="682" y="177"/>
                  </a:cubicBezTo>
                  <a:cubicBezTo>
                    <a:pt x="683" y="177"/>
                    <a:pt x="683" y="177"/>
                    <a:pt x="684" y="178"/>
                  </a:cubicBezTo>
                  <a:cubicBezTo>
                    <a:pt x="685" y="180"/>
                    <a:pt x="685" y="182"/>
                    <a:pt x="685" y="184"/>
                  </a:cubicBezTo>
                  <a:cubicBezTo>
                    <a:pt x="686" y="186"/>
                    <a:pt x="687" y="188"/>
                    <a:pt x="688" y="190"/>
                  </a:cubicBezTo>
                  <a:cubicBezTo>
                    <a:pt x="690" y="191"/>
                    <a:pt x="692" y="193"/>
                    <a:pt x="691" y="195"/>
                  </a:cubicBezTo>
                  <a:cubicBezTo>
                    <a:pt x="689" y="197"/>
                    <a:pt x="694" y="197"/>
                    <a:pt x="695" y="197"/>
                  </a:cubicBezTo>
                  <a:cubicBezTo>
                    <a:pt x="698" y="199"/>
                    <a:pt x="698" y="204"/>
                    <a:pt x="700" y="206"/>
                  </a:cubicBezTo>
                  <a:cubicBezTo>
                    <a:pt x="703" y="209"/>
                    <a:pt x="707" y="211"/>
                    <a:pt x="711" y="212"/>
                  </a:cubicBezTo>
                  <a:cubicBezTo>
                    <a:pt x="716" y="213"/>
                    <a:pt x="720" y="214"/>
                    <a:pt x="725" y="214"/>
                  </a:cubicBezTo>
                  <a:cubicBezTo>
                    <a:pt x="730" y="215"/>
                    <a:pt x="734" y="215"/>
                    <a:pt x="739" y="216"/>
                  </a:cubicBezTo>
                  <a:cubicBezTo>
                    <a:pt x="742" y="217"/>
                    <a:pt x="745" y="219"/>
                    <a:pt x="748" y="220"/>
                  </a:cubicBezTo>
                  <a:cubicBezTo>
                    <a:pt x="752" y="221"/>
                    <a:pt x="756" y="221"/>
                    <a:pt x="760" y="221"/>
                  </a:cubicBezTo>
                  <a:cubicBezTo>
                    <a:pt x="762" y="221"/>
                    <a:pt x="766" y="221"/>
                    <a:pt x="768" y="219"/>
                  </a:cubicBezTo>
                  <a:cubicBezTo>
                    <a:pt x="769" y="219"/>
                    <a:pt x="770" y="216"/>
                    <a:pt x="768" y="217"/>
                  </a:cubicBezTo>
                  <a:cubicBezTo>
                    <a:pt x="766" y="217"/>
                    <a:pt x="763" y="217"/>
                    <a:pt x="761" y="217"/>
                  </a:cubicBezTo>
                  <a:cubicBezTo>
                    <a:pt x="758" y="216"/>
                    <a:pt x="764" y="214"/>
                    <a:pt x="762" y="212"/>
                  </a:cubicBezTo>
                  <a:cubicBezTo>
                    <a:pt x="759" y="209"/>
                    <a:pt x="753" y="209"/>
                    <a:pt x="749" y="207"/>
                  </a:cubicBezTo>
                  <a:cubicBezTo>
                    <a:pt x="748" y="206"/>
                    <a:pt x="743" y="203"/>
                    <a:pt x="746" y="202"/>
                  </a:cubicBezTo>
                  <a:cubicBezTo>
                    <a:pt x="747" y="202"/>
                    <a:pt x="750" y="202"/>
                    <a:pt x="750" y="201"/>
                  </a:cubicBezTo>
                  <a:cubicBezTo>
                    <a:pt x="751" y="200"/>
                    <a:pt x="749" y="198"/>
                    <a:pt x="748" y="198"/>
                  </a:cubicBezTo>
                  <a:cubicBezTo>
                    <a:pt x="745" y="196"/>
                    <a:pt x="740" y="197"/>
                    <a:pt x="738" y="195"/>
                  </a:cubicBezTo>
                  <a:cubicBezTo>
                    <a:pt x="736" y="192"/>
                    <a:pt x="739" y="189"/>
                    <a:pt x="738" y="186"/>
                  </a:cubicBezTo>
                  <a:cubicBezTo>
                    <a:pt x="736" y="182"/>
                    <a:pt x="727" y="188"/>
                    <a:pt x="724" y="184"/>
                  </a:cubicBezTo>
                  <a:cubicBezTo>
                    <a:pt x="722" y="180"/>
                    <a:pt x="721" y="176"/>
                    <a:pt x="719" y="173"/>
                  </a:cubicBezTo>
                  <a:cubicBezTo>
                    <a:pt x="717" y="168"/>
                    <a:pt x="714" y="164"/>
                    <a:pt x="711" y="160"/>
                  </a:cubicBezTo>
                  <a:cubicBezTo>
                    <a:pt x="708" y="156"/>
                    <a:pt x="695" y="146"/>
                    <a:pt x="700" y="140"/>
                  </a:cubicBezTo>
                  <a:cubicBezTo>
                    <a:pt x="704" y="135"/>
                    <a:pt x="716" y="142"/>
                    <a:pt x="716" y="134"/>
                  </a:cubicBezTo>
                  <a:cubicBezTo>
                    <a:pt x="716" y="130"/>
                    <a:pt x="713" y="127"/>
                    <a:pt x="711" y="124"/>
                  </a:cubicBezTo>
                  <a:cubicBezTo>
                    <a:pt x="709" y="123"/>
                    <a:pt x="708" y="122"/>
                    <a:pt x="706" y="121"/>
                  </a:cubicBezTo>
                  <a:cubicBezTo>
                    <a:pt x="704" y="120"/>
                    <a:pt x="702" y="120"/>
                    <a:pt x="700" y="119"/>
                  </a:cubicBezTo>
                  <a:cubicBezTo>
                    <a:pt x="696" y="117"/>
                    <a:pt x="692" y="113"/>
                    <a:pt x="688" y="112"/>
                  </a:cubicBezTo>
                  <a:cubicBezTo>
                    <a:pt x="685" y="110"/>
                    <a:pt x="680" y="110"/>
                    <a:pt x="679" y="106"/>
                  </a:cubicBezTo>
                  <a:cubicBezTo>
                    <a:pt x="679" y="104"/>
                    <a:pt x="680" y="97"/>
                    <a:pt x="683" y="97"/>
                  </a:cubicBezTo>
                  <a:cubicBezTo>
                    <a:pt x="685" y="97"/>
                    <a:pt x="687" y="88"/>
                    <a:pt x="682" y="91"/>
                  </a:cubicBezTo>
                  <a:cubicBezTo>
                    <a:pt x="678" y="94"/>
                    <a:pt x="676" y="94"/>
                    <a:pt x="673" y="90"/>
                  </a:cubicBezTo>
                  <a:cubicBezTo>
                    <a:pt x="671" y="88"/>
                    <a:pt x="670" y="86"/>
                    <a:pt x="669" y="84"/>
                  </a:cubicBezTo>
                  <a:cubicBezTo>
                    <a:pt x="668" y="83"/>
                    <a:pt x="668" y="79"/>
                    <a:pt x="666" y="81"/>
                  </a:cubicBezTo>
                  <a:cubicBezTo>
                    <a:pt x="664" y="82"/>
                    <a:pt x="662" y="80"/>
                    <a:pt x="661" y="79"/>
                  </a:cubicBezTo>
                  <a:cubicBezTo>
                    <a:pt x="659" y="78"/>
                    <a:pt x="657" y="76"/>
                    <a:pt x="655" y="75"/>
                  </a:cubicBezTo>
                  <a:cubicBezTo>
                    <a:pt x="653" y="75"/>
                    <a:pt x="650" y="75"/>
                    <a:pt x="648" y="74"/>
                  </a:cubicBezTo>
                  <a:cubicBezTo>
                    <a:pt x="646" y="73"/>
                    <a:pt x="645" y="72"/>
                    <a:pt x="643" y="70"/>
                  </a:cubicBezTo>
                  <a:cubicBezTo>
                    <a:pt x="639" y="67"/>
                    <a:pt x="634" y="66"/>
                    <a:pt x="630" y="65"/>
                  </a:cubicBezTo>
                  <a:cubicBezTo>
                    <a:pt x="625" y="63"/>
                    <a:pt x="620" y="61"/>
                    <a:pt x="615" y="59"/>
                  </a:cubicBezTo>
                  <a:cubicBezTo>
                    <a:pt x="607" y="56"/>
                    <a:pt x="599" y="50"/>
                    <a:pt x="590" y="50"/>
                  </a:cubicBezTo>
                  <a:cubicBezTo>
                    <a:pt x="588" y="50"/>
                    <a:pt x="588" y="48"/>
                    <a:pt x="587" y="47"/>
                  </a:cubicBezTo>
                  <a:cubicBezTo>
                    <a:pt x="585" y="46"/>
                    <a:pt x="583" y="46"/>
                    <a:pt x="581" y="45"/>
                  </a:cubicBezTo>
                  <a:cubicBezTo>
                    <a:pt x="576" y="44"/>
                    <a:pt x="572" y="43"/>
                    <a:pt x="568" y="41"/>
                  </a:cubicBezTo>
                  <a:cubicBezTo>
                    <a:pt x="558" y="38"/>
                    <a:pt x="550" y="32"/>
                    <a:pt x="540" y="28"/>
                  </a:cubicBezTo>
                  <a:cubicBezTo>
                    <a:pt x="535" y="26"/>
                    <a:pt x="530" y="27"/>
                    <a:pt x="525" y="30"/>
                  </a:cubicBezTo>
                  <a:cubicBezTo>
                    <a:pt x="523" y="31"/>
                    <a:pt x="521" y="33"/>
                    <a:pt x="520" y="35"/>
                  </a:cubicBezTo>
                  <a:cubicBezTo>
                    <a:pt x="519" y="36"/>
                    <a:pt x="519" y="38"/>
                    <a:pt x="517" y="39"/>
                  </a:cubicBezTo>
                  <a:cubicBezTo>
                    <a:pt x="514" y="41"/>
                    <a:pt x="507" y="39"/>
                    <a:pt x="506" y="43"/>
                  </a:cubicBezTo>
                  <a:cubicBezTo>
                    <a:pt x="504" y="47"/>
                    <a:pt x="501" y="51"/>
                    <a:pt x="498" y="54"/>
                  </a:cubicBezTo>
                  <a:cubicBezTo>
                    <a:pt x="495" y="57"/>
                    <a:pt x="493" y="62"/>
                    <a:pt x="489" y="64"/>
                  </a:cubicBezTo>
                  <a:cubicBezTo>
                    <a:pt x="480" y="68"/>
                    <a:pt x="478" y="58"/>
                    <a:pt x="476" y="52"/>
                  </a:cubicBezTo>
                  <a:cubicBezTo>
                    <a:pt x="476" y="51"/>
                    <a:pt x="474" y="44"/>
                    <a:pt x="473" y="44"/>
                  </a:cubicBezTo>
                  <a:cubicBezTo>
                    <a:pt x="472" y="45"/>
                    <a:pt x="472" y="46"/>
                    <a:pt x="471" y="47"/>
                  </a:cubicBezTo>
                  <a:cubicBezTo>
                    <a:pt x="470" y="47"/>
                    <a:pt x="469" y="47"/>
                    <a:pt x="469" y="46"/>
                  </a:cubicBezTo>
                  <a:cubicBezTo>
                    <a:pt x="467" y="44"/>
                    <a:pt x="466" y="39"/>
                    <a:pt x="467" y="36"/>
                  </a:cubicBezTo>
                  <a:cubicBezTo>
                    <a:pt x="468" y="35"/>
                    <a:pt x="471" y="40"/>
                    <a:pt x="471" y="40"/>
                  </a:cubicBezTo>
                  <a:cubicBezTo>
                    <a:pt x="471" y="40"/>
                    <a:pt x="470" y="34"/>
                    <a:pt x="470" y="33"/>
                  </a:cubicBezTo>
                  <a:cubicBezTo>
                    <a:pt x="469" y="29"/>
                    <a:pt x="469" y="25"/>
                    <a:pt x="468" y="21"/>
                  </a:cubicBezTo>
                  <a:cubicBezTo>
                    <a:pt x="468" y="18"/>
                    <a:pt x="467" y="8"/>
                    <a:pt x="462" y="9"/>
                  </a:cubicBezTo>
                  <a:cubicBezTo>
                    <a:pt x="455" y="11"/>
                    <a:pt x="449" y="6"/>
                    <a:pt x="443" y="3"/>
                  </a:cubicBezTo>
                  <a:cubicBezTo>
                    <a:pt x="436" y="0"/>
                    <a:pt x="430" y="3"/>
                    <a:pt x="423" y="6"/>
                  </a:cubicBezTo>
                  <a:close/>
                  <a:moveTo>
                    <a:pt x="603" y="224"/>
                  </a:moveTo>
                  <a:cubicBezTo>
                    <a:pt x="600" y="228"/>
                    <a:pt x="599" y="232"/>
                    <a:pt x="598" y="236"/>
                  </a:cubicBezTo>
                  <a:cubicBezTo>
                    <a:pt x="596" y="241"/>
                    <a:pt x="593" y="245"/>
                    <a:pt x="591" y="249"/>
                  </a:cubicBezTo>
                  <a:cubicBezTo>
                    <a:pt x="589" y="254"/>
                    <a:pt x="588" y="258"/>
                    <a:pt x="587" y="263"/>
                  </a:cubicBezTo>
                  <a:cubicBezTo>
                    <a:pt x="586" y="268"/>
                    <a:pt x="586" y="273"/>
                    <a:pt x="584" y="278"/>
                  </a:cubicBezTo>
                  <a:cubicBezTo>
                    <a:pt x="580" y="286"/>
                    <a:pt x="580" y="295"/>
                    <a:pt x="579" y="304"/>
                  </a:cubicBezTo>
                  <a:cubicBezTo>
                    <a:pt x="577" y="313"/>
                    <a:pt x="575" y="323"/>
                    <a:pt x="572" y="332"/>
                  </a:cubicBezTo>
                  <a:cubicBezTo>
                    <a:pt x="569" y="339"/>
                    <a:pt x="566" y="346"/>
                    <a:pt x="562" y="352"/>
                  </a:cubicBezTo>
                  <a:cubicBezTo>
                    <a:pt x="560" y="353"/>
                    <a:pt x="559" y="355"/>
                    <a:pt x="559" y="357"/>
                  </a:cubicBezTo>
                  <a:cubicBezTo>
                    <a:pt x="558" y="359"/>
                    <a:pt x="558" y="360"/>
                    <a:pt x="557" y="362"/>
                  </a:cubicBezTo>
                  <a:cubicBezTo>
                    <a:pt x="555" y="365"/>
                    <a:pt x="550" y="368"/>
                    <a:pt x="545" y="368"/>
                  </a:cubicBezTo>
                  <a:cubicBezTo>
                    <a:pt x="536" y="368"/>
                    <a:pt x="528" y="356"/>
                    <a:pt x="522" y="351"/>
                  </a:cubicBezTo>
                  <a:cubicBezTo>
                    <a:pt x="520" y="350"/>
                    <a:pt x="518" y="349"/>
                    <a:pt x="517" y="349"/>
                  </a:cubicBezTo>
                  <a:cubicBezTo>
                    <a:pt x="515" y="348"/>
                    <a:pt x="514" y="348"/>
                    <a:pt x="512" y="347"/>
                  </a:cubicBezTo>
                  <a:cubicBezTo>
                    <a:pt x="508" y="345"/>
                    <a:pt x="507" y="339"/>
                    <a:pt x="503" y="336"/>
                  </a:cubicBezTo>
                  <a:cubicBezTo>
                    <a:pt x="501" y="336"/>
                    <a:pt x="500" y="336"/>
                    <a:pt x="499" y="334"/>
                  </a:cubicBezTo>
                  <a:cubicBezTo>
                    <a:pt x="497" y="332"/>
                    <a:pt x="497" y="330"/>
                    <a:pt x="496" y="328"/>
                  </a:cubicBezTo>
                  <a:cubicBezTo>
                    <a:pt x="494" y="324"/>
                    <a:pt x="491" y="322"/>
                    <a:pt x="491" y="328"/>
                  </a:cubicBezTo>
                  <a:cubicBezTo>
                    <a:pt x="491" y="330"/>
                    <a:pt x="487" y="327"/>
                    <a:pt x="487" y="326"/>
                  </a:cubicBezTo>
                  <a:cubicBezTo>
                    <a:pt x="484" y="324"/>
                    <a:pt x="481" y="322"/>
                    <a:pt x="478" y="319"/>
                  </a:cubicBezTo>
                  <a:cubicBezTo>
                    <a:pt x="475" y="316"/>
                    <a:pt x="471" y="312"/>
                    <a:pt x="467" y="309"/>
                  </a:cubicBezTo>
                  <a:cubicBezTo>
                    <a:pt x="468" y="309"/>
                    <a:pt x="478" y="295"/>
                    <a:pt x="478" y="295"/>
                  </a:cubicBezTo>
                  <a:cubicBezTo>
                    <a:pt x="479" y="293"/>
                    <a:pt x="483" y="285"/>
                    <a:pt x="485" y="290"/>
                  </a:cubicBezTo>
                  <a:cubicBezTo>
                    <a:pt x="486" y="292"/>
                    <a:pt x="484" y="293"/>
                    <a:pt x="485" y="295"/>
                  </a:cubicBezTo>
                  <a:cubicBezTo>
                    <a:pt x="486" y="297"/>
                    <a:pt x="488" y="297"/>
                    <a:pt x="490" y="298"/>
                  </a:cubicBezTo>
                  <a:cubicBezTo>
                    <a:pt x="492" y="299"/>
                    <a:pt x="496" y="300"/>
                    <a:pt x="497" y="297"/>
                  </a:cubicBezTo>
                  <a:cubicBezTo>
                    <a:pt x="498" y="293"/>
                    <a:pt x="497" y="289"/>
                    <a:pt x="496" y="286"/>
                  </a:cubicBezTo>
                  <a:cubicBezTo>
                    <a:pt x="495" y="282"/>
                    <a:pt x="493" y="282"/>
                    <a:pt x="490" y="285"/>
                  </a:cubicBezTo>
                  <a:cubicBezTo>
                    <a:pt x="486" y="288"/>
                    <a:pt x="486" y="285"/>
                    <a:pt x="486" y="281"/>
                  </a:cubicBezTo>
                  <a:cubicBezTo>
                    <a:pt x="486" y="280"/>
                    <a:pt x="486" y="277"/>
                    <a:pt x="488" y="276"/>
                  </a:cubicBezTo>
                  <a:cubicBezTo>
                    <a:pt x="488" y="275"/>
                    <a:pt x="490" y="275"/>
                    <a:pt x="490" y="275"/>
                  </a:cubicBezTo>
                  <a:cubicBezTo>
                    <a:pt x="494" y="271"/>
                    <a:pt x="497" y="266"/>
                    <a:pt x="499" y="262"/>
                  </a:cubicBezTo>
                  <a:cubicBezTo>
                    <a:pt x="500" y="259"/>
                    <a:pt x="502" y="256"/>
                    <a:pt x="501" y="254"/>
                  </a:cubicBezTo>
                  <a:cubicBezTo>
                    <a:pt x="501" y="252"/>
                    <a:pt x="500" y="252"/>
                    <a:pt x="499" y="251"/>
                  </a:cubicBezTo>
                  <a:cubicBezTo>
                    <a:pt x="497" y="249"/>
                    <a:pt x="498" y="247"/>
                    <a:pt x="498" y="245"/>
                  </a:cubicBezTo>
                  <a:cubicBezTo>
                    <a:pt x="498" y="243"/>
                    <a:pt x="494" y="243"/>
                    <a:pt x="494" y="245"/>
                  </a:cubicBezTo>
                  <a:cubicBezTo>
                    <a:pt x="493" y="246"/>
                    <a:pt x="493" y="247"/>
                    <a:pt x="490" y="248"/>
                  </a:cubicBezTo>
                  <a:cubicBezTo>
                    <a:pt x="489" y="249"/>
                    <a:pt x="487" y="250"/>
                    <a:pt x="485" y="249"/>
                  </a:cubicBezTo>
                  <a:cubicBezTo>
                    <a:pt x="483" y="249"/>
                    <a:pt x="485" y="246"/>
                    <a:pt x="485" y="245"/>
                  </a:cubicBezTo>
                  <a:cubicBezTo>
                    <a:pt x="486" y="243"/>
                    <a:pt x="484" y="244"/>
                    <a:pt x="482" y="245"/>
                  </a:cubicBezTo>
                  <a:cubicBezTo>
                    <a:pt x="478" y="247"/>
                    <a:pt x="475" y="251"/>
                    <a:pt x="470" y="252"/>
                  </a:cubicBezTo>
                  <a:cubicBezTo>
                    <a:pt x="467" y="253"/>
                    <a:pt x="464" y="249"/>
                    <a:pt x="461" y="249"/>
                  </a:cubicBezTo>
                  <a:cubicBezTo>
                    <a:pt x="459" y="248"/>
                    <a:pt x="457" y="248"/>
                    <a:pt x="455" y="248"/>
                  </a:cubicBezTo>
                  <a:cubicBezTo>
                    <a:pt x="452" y="247"/>
                    <a:pt x="450" y="246"/>
                    <a:pt x="448" y="244"/>
                  </a:cubicBezTo>
                  <a:cubicBezTo>
                    <a:pt x="445" y="242"/>
                    <a:pt x="440" y="244"/>
                    <a:pt x="440" y="239"/>
                  </a:cubicBezTo>
                  <a:cubicBezTo>
                    <a:pt x="440" y="232"/>
                    <a:pt x="437" y="242"/>
                    <a:pt x="435" y="241"/>
                  </a:cubicBezTo>
                  <a:cubicBezTo>
                    <a:pt x="433" y="240"/>
                    <a:pt x="432" y="237"/>
                    <a:pt x="431" y="236"/>
                  </a:cubicBezTo>
                  <a:cubicBezTo>
                    <a:pt x="430" y="235"/>
                    <a:pt x="429" y="235"/>
                    <a:pt x="428" y="235"/>
                  </a:cubicBezTo>
                  <a:cubicBezTo>
                    <a:pt x="428" y="235"/>
                    <a:pt x="427" y="235"/>
                    <a:pt x="427" y="235"/>
                  </a:cubicBezTo>
                  <a:cubicBezTo>
                    <a:pt x="424" y="234"/>
                    <a:pt x="427" y="227"/>
                    <a:pt x="424" y="227"/>
                  </a:cubicBezTo>
                  <a:cubicBezTo>
                    <a:pt x="422" y="228"/>
                    <a:pt x="413" y="231"/>
                    <a:pt x="413" y="229"/>
                  </a:cubicBezTo>
                  <a:cubicBezTo>
                    <a:pt x="413" y="228"/>
                    <a:pt x="410" y="231"/>
                    <a:pt x="410" y="231"/>
                  </a:cubicBezTo>
                  <a:cubicBezTo>
                    <a:pt x="409" y="233"/>
                    <a:pt x="409" y="235"/>
                    <a:pt x="410" y="237"/>
                  </a:cubicBezTo>
                  <a:cubicBezTo>
                    <a:pt x="411" y="238"/>
                    <a:pt x="413" y="239"/>
                    <a:pt x="414" y="240"/>
                  </a:cubicBezTo>
                  <a:cubicBezTo>
                    <a:pt x="416" y="240"/>
                    <a:pt x="417" y="239"/>
                    <a:pt x="419" y="239"/>
                  </a:cubicBezTo>
                  <a:cubicBezTo>
                    <a:pt x="422" y="240"/>
                    <a:pt x="422" y="246"/>
                    <a:pt x="421" y="248"/>
                  </a:cubicBezTo>
                  <a:cubicBezTo>
                    <a:pt x="418" y="256"/>
                    <a:pt x="405" y="252"/>
                    <a:pt x="399" y="252"/>
                  </a:cubicBezTo>
                  <a:cubicBezTo>
                    <a:pt x="397" y="252"/>
                    <a:pt x="395" y="252"/>
                    <a:pt x="393" y="252"/>
                  </a:cubicBezTo>
                  <a:cubicBezTo>
                    <a:pt x="391" y="253"/>
                    <a:pt x="392" y="254"/>
                    <a:pt x="391" y="255"/>
                  </a:cubicBezTo>
                  <a:cubicBezTo>
                    <a:pt x="390" y="256"/>
                    <a:pt x="388" y="255"/>
                    <a:pt x="387" y="256"/>
                  </a:cubicBezTo>
                  <a:cubicBezTo>
                    <a:pt x="386" y="257"/>
                    <a:pt x="384" y="258"/>
                    <a:pt x="383" y="259"/>
                  </a:cubicBezTo>
                  <a:cubicBezTo>
                    <a:pt x="381" y="261"/>
                    <a:pt x="378" y="264"/>
                    <a:pt x="376" y="267"/>
                  </a:cubicBezTo>
                  <a:cubicBezTo>
                    <a:pt x="375" y="268"/>
                    <a:pt x="373" y="272"/>
                    <a:pt x="374" y="274"/>
                  </a:cubicBezTo>
                  <a:cubicBezTo>
                    <a:pt x="375" y="278"/>
                    <a:pt x="368" y="281"/>
                    <a:pt x="366" y="283"/>
                  </a:cubicBezTo>
                  <a:cubicBezTo>
                    <a:pt x="365" y="285"/>
                    <a:pt x="365" y="286"/>
                    <a:pt x="364" y="288"/>
                  </a:cubicBezTo>
                  <a:cubicBezTo>
                    <a:pt x="363" y="290"/>
                    <a:pt x="361" y="293"/>
                    <a:pt x="359" y="295"/>
                  </a:cubicBezTo>
                  <a:cubicBezTo>
                    <a:pt x="357" y="297"/>
                    <a:pt x="354" y="300"/>
                    <a:pt x="357" y="302"/>
                  </a:cubicBezTo>
                  <a:cubicBezTo>
                    <a:pt x="361" y="304"/>
                    <a:pt x="360" y="307"/>
                    <a:pt x="356" y="308"/>
                  </a:cubicBezTo>
                  <a:cubicBezTo>
                    <a:pt x="351" y="309"/>
                    <a:pt x="346" y="307"/>
                    <a:pt x="342" y="308"/>
                  </a:cubicBezTo>
                  <a:cubicBezTo>
                    <a:pt x="340" y="308"/>
                    <a:pt x="338" y="308"/>
                    <a:pt x="337" y="310"/>
                  </a:cubicBezTo>
                  <a:cubicBezTo>
                    <a:pt x="336" y="310"/>
                    <a:pt x="334" y="312"/>
                    <a:pt x="334" y="310"/>
                  </a:cubicBezTo>
                  <a:cubicBezTo>
                    <a:pt x="335" y="308"/>
                    <a:pt x="336" y="307"/>
                    <a:pt x="335" y="305"/>
                  </a:cubicBezTo>
                  <a:cubicBezTo>
                    <a:pt x="333" y="303"/>
                    <a:pt x="331" y="303"/>
                    <a:pt x="330" y="301"/>
                  </a:cubicBezTo>
                  <a:cubicBezTo>
                    <a:pt x="328" y="300"/>
                    <a:pt x="329" y="298"/>
                    <a:pt x="328" y="296"/>
                  </a:cubicBezTo>
                  <a:cubicBezTo>
                    <a:pt x="326" y="294"/>
                    <a:pt x="324" y="292"/>
                    <a:pt x="322" y="290"/>
                  </a:cubicBezTo>
                  <a:cubicBezTo>
                    <a:pt x="320" y="289"/>
                    <a:pt x="316" y="285"/>
                    <a:pt x="313" y="286"/>
                  </a:cubicBezTo>
                  <a:cubicBezTo>
                    <a:pt x="311" y="286"/>
                    <a:pt x="309" y="292"/>
                    <a:pt x="306" y="291"/>
                  </a:cubicBezTo>
                  <a:cubicBezTo>
                    <a:pt x="303" y="289"/>
                    <a:pt x="293" y="286"/>
                    <a:pt x="290" y="289"/>
                  </a:cubicBezTo>
                  <a:cubicBezTo>
                    <a:pt x="289" y="290"/>
                    <a:pt x="291" y="292"/>
                    <a:pt x="292" y="292"/>
                  </a:cubicBezTo>
                  <a:cubicBezTo>
                    <a:pt x="294" y="292"/>
                    <a:pt x="294" y="295"/>
                    <a:pt x="295" y="296"/>
                  </a:cubicBezTo>
                  <a:cubicBezTo>
                    <a:pt x="295" y="298"/>
                    <a:pt x="295" y="300"/>
                    <a:pt x="294" y="302"/>
                  </a:cubicBezTo>
                  <a:cubicBezTo>
                    <a:pt x="294" y="303"/>
                    <a:pt x="292" y="300"/>
                    <a:pt x="292" y="300"/>
                  </a:cubicBezTo>
                  <a:cubicBezTo>
                    <a:pt x="290" y="297"/>
                    <a:pt x="287" y="293"/>
                    <a:pt x="287" y="298"/>
                  </a:cubicBezTo>
                  <a:cubicBezTo>
                    <a:pt x="287" y="303"/>
                    <a:pt x="283" y="301"/>
                    <a:pt x="280" y="300"/>
                  </a:cubicBezTo>
                  <a:cubicBezTo>
                    <a:pt x="277" y="300"/>
                    <a:pt x="278" y="305"/>
                    <a:pt x="278" y="307"/>
                  </a:cubicBezTo>
                  <a:cubicBezTo>
                    <a:pt x="278" y="308"/>
                    <a:pt x="277" y="312"/>
                    <a:pt x="276" y="311"/>
                  </a:cubicBezTo>
                  <a:cubicBezTo>
                    <a:pt x="276" y="311"/>
                    <a:pt x="274" y="311"/>
                    <a:pt x="274" y="312"/>
                  </a:cubicBezTo>
                  <a:cubicBezTo>
                    <a:pt x="269" y="314"/>
                    <a:pt x="263" y="322"/>
                    <a:pt x="262" y="327"/>
                  </a:cubicBezTo>
                  <a:cubicBezTo>
                    <a:pt x="262" y="329"/>
                    <a:pt x="262" y="337"/>
                    <a:pt x="261" y="338"/>
                  </a:cubicBezTo>
                  <a:cubicBezTo>
                    <a:pt x="256" y="339"/>
                    <a:pt x="251" y="337"/>
                    <a:pt x="247" y="337"/>
                  </a:cubicBezTo>
                  <a:cubicBezTo>
                    <a:pt x="243" y="337"/>
                    <a:pt x="247" y="340"/>
                    <a:pt x="244" y="342"/>
                  </a:cubicBezTo>
                  <a:cubicBezTo>
                    <a:pt x="239" y="345"/>
                    <a:pt x="247" y="350"/>
                    <a:pt x="245" y="353"/>
                  </a:cubicBezTo>
                  <a:cubicBezTo>
                    <a:pt x="244" y="354"/>
                    <a:pt x="242" y="354"/>
                    <a:pt x="242" y="355"/>
                  </a:cubicBezTo>
                  <a:cubicBezTo>
                    <a:pt x="241" y="356"/>
                    <a:pt x="241" y="359"/>
                    <a:pt x="240" y="358"/>
                  </a:cubicBezTo>
                  <a:cubicBezTo>
                    <a:pt x="239" y="357"/>
                    <a:pt x="239" y="355"/>
                    <a:pt x="238" y="354"/>
                  </a:cubicBezTo>
                  <a:cubicBezTo>
                    <a:pt x="238" y="351"/>
                    <a:pt x="237" y="348"/>
                    <a:pt x="236" y="345"/>
                  </a:cubicBezTo>
                  <a:cubicBezTo>
                    <a:pt x="235" y="342"/>
                    <a:pt x="235" y="340"/>
                    <a:pt x="232" y="343"/>
                  </a:cubicBezTo>
                  <a:cubicBezTo>
                    <a:pt x="228" y="346"/>
                    <a:pt x="224" y="350"/>
                    <a:pt x="220" y="354"/>
                  </a:cubicBezTo>
                  <a:cubicBezTo>
                    <a:pt x="218" y="357"/>
                    <a:pt x="216" y="361"/>
                    <a:pt x="215" y="365"/>
                  </a:cubicBezTo>
                  <a:cubicBezTo>
                    <a:pt x="214" y="369"/>
                    <a:pt x="215" y="373"/>
                    <a:pt x="213" y="377"/>
                  </a:cubicBezTo>
                  <a:cubicBezTo>
                    <a:pt x="208" y="386"/>
                    <a:pt x="200" y="393"/>
                    <a:pt x="195" y="401"/>
                  </a:cubicBezTo>
                  <a:cubicBezTo>
                    <a:pt x="189" y="409"/>
                    <a:pt x="180" y="413"/>
                    <a:pt x="171" y="415"/>
                  </a:cubicBezTo>
                  <a:cubicBezTo>
                    <a:pt x="166" y="416"/>
                    <a:pt x="160" y="416"/>
                    <a:pt x="155" y="417"/>
                  </a:cubicBezTo>
                  <a:cubicBezTo>
                    <a:pt x="150" y="418"/>
                    <a:pt x="147" y="421"/>
                    <a:pt x="143" y="423"/>
                  </a:cubicBezTo>
                  <a:cubicBezTo>
                    <a:pt x="139" y="425"/>
                    <a:pt x="134" y="424"/>
                    <a:pt x="130" y="426"/>
                  </a:cubicBezTo>
                  <a:cubicBezTo>
                    <a:pt x="126" y="428"/>
                    <a:pt x="125" y="431"/>
                    <a:pt x="120" y="431"/>
                  </a:cubicBezTo>
                  <a:cubicBezTo>
                    <a:pt x="115" y="431"/>
                    <a:pt x="111" y="430"/>
                    <a:pt x="106" y="431"/>
                  </a:cubicBezTo>
                  <a:cubicBezTo>
                    <a:pt x="104" y="431"/>
                    <a:pt x="104" y="433"/>
                    <a:pt x="102" y="434"/>
                  </a:cubicBezTo>
                  <a:cubicBezTo>
                    <a:pt x="100" y="434"/>
                    <a:pt x="98" y="434"/>
                    <a:pt x="96" y="435"/>
                  </a:cubicBezTo>
                  <a:cubicBezTo>
                    <a:pt x="92" y="438"/>
                    <a:pt x="89" y="441"/>
                    <a:pt x="85" y="444"/>
                  </a:cubicBezTo>
                  <a:cubicBezTo>
                    <a:pt x="81" y="447"/>
                    <a:pt x="77" y="450"/>
                    <a:pt x="73" y="452"/>
                  </a:cubicBezTo>
                  <a:cubicBezTo>
                    <a:pt x="68" y="454"/>
                    <a:pt x="63" y="458"/>
                    <a:pt x="60" y="462"/>
                  </a:cubicBezTo>
                  <a:cubicBezTo>
                    <a:pt x="59" y="464"/>
                    <a:pt x="58" y="467"/>
                    <a:pt x="57" y="469"/>
                  </a:cubicBezTo>
                  <a:cubicBezTo>
                    <a:pt x="56" y="466"/>
                    <a:pt x="56" y="461"/>
                    <a:pt x="54" y="458"/>
                  </a:cubicBezTo>
                  <a:cubicBezTo>
                    <a:pt x="53" y="455"/>
                    <a:pt x="50" y="460"/>
                    <a:pt x="50" y="461"/>
                  </a:cubicBezTo>
                  <a:cubicBezTo>
                    <a:pt x="48" y="465"/>
                    <a:pt x="46" y="468"/>
                    <a:pt x="44" y="472"/>
                  </a:cubicBezTo>
                  <a:cubicBezTo>
                    <a:pt x="43" y="475"/>
                    <a:pt x="43" y="478"/>
                    <a:pt x="43" y="482"/>
                  </a:cubicBezTo>
                  <a:cubicBezTo>
                    <a:pt x="43" y="485"/>
                    <a:pt x="41" y="489"/>
                    <a:pt x="40" y="492"/>
                  </a:cubicBezTo>
                  <a:cubicBezTo>
                    <a:pt x="37" y="497"/>
                    <a:pt x="33" y="502"/>
                    <a:pt x="32" y="507"/>
                  </a:cubicBezTo>
                  <a:cubicBezTo>
                    <a:pt x="30" y="513"/>
                    <a:pt x="32" y="519"/>
                    <a:pt x="34" y="524"/>
                  </a:cubicBezTo>
                  <a:cubicBezTo>
                    <a:pt x="36" y="531"/>
                    <a:pt x="39" y="539"/>
                    <a:pt x="39" y="547"/>
                  </a:cubicBezTo>
                  <a:cubicBezTo>
                    <a:pt x="38" y="553"/>
                    <a:pt x="34" y="544"/>
                    <a:pt x="33" y="542"/>
                  </a:cubicBezTo>
                  <a:cubicBezTo>
                    <a:pt x="32" y="539"/>
                    <a:pt x="30" y="536"/>
                    <a:pt x="29" y="533"/>
                  </a:cubicBezTo>
                  <a:cubicBezTo>
                    <a:pt x="27" y="537"/>
                    <a:pt x="26" y="541"/>
                    <a:pt x="24" y="545"/>
                  </a:cubicBezTo>
                  <a:cubicBezTo>
                    <a:pt x="23" y="543"/>
                    <a:pt x="22" y="541"/>
                    <a:pt x="21" y="539"/>
                  </a:cubicBezTo>
                  <a:cubicBezTo>
                    <a:pt x="21" y="539"/>
                    <a:pt x="19" y="534"/>
                    <a:pt x="19" y="537"/>
                  </a:cubicBezTo>
                  <a:cubicBezTo>
                    <a:pt x="19" y="546"/>
                    <a:pt x="22" y="555"/>
                    <a:pt x="26" y="563"/>
                  </a:cubicBezTo>
                  <a:cubicBezTo>
                    <a:pt x="30" y="572"/>
                    <a:pt x="30" y="583"/>
                    <a:pt x="31" y="593"/>
                  </a:cubicBezTo>
                  <a:cubicBezTo>
                    <a:pt x="32" y="601"/>
                    <a:pt x="34" y="609"/>
                    <a:pt x="33" y="618"/>
                  </a:cubicBezTo>
                  <a:cubicBezTo>
                    <a:pt x="33" y="628"/>
                    <a:pt x="33" y="638"/>
                    <a:pt x="33" y="648"/>
                  </a:cubicBezTo>
                  <a:cubicBezTo>
                    <a:pt x="33" y="657"/>
                    <a:pt x="33" y="667"/>
                    <a:pt x="31" y="676"/>
                  </a:cubicBezTo>
                  <a:cubicBezTo>
                    <a:pt x="31" y="678"/>
                    <a:pt x="31" y="680"/>
                    <a:pt x="30" y="682"/>
                  </a:cubicBezTo>
                  <a:cubicBezTo>
                    <a:pt x="30" y="682"/>
                    <a:pt x="30" y="682"/>
                    <a:pt x="29" y="682"/>
                  </a:cubicBezTo>
                  <a:cubicBezTo>
                    <a:pt x="27" y="683"/>
                    <a:pt x="26" y="687"/>
                    <a:pt x="26" y="689"/>
                  </a:cubicBezTo>
                  <a:cubicBezTo>
                    <a:pt x="26" y="693"/>
                    <a:pt x="24" y="698"/>
                    <a:pt x="21" y="701"/>
                  </a:cubicBezTo>
                  <a:cubicBezTo>
                    <a:pt x="20" y="703"/>
                    <a:pt x="18" y="704"/>
                    <a:pt x="16" y="705"/>
                  </a:cubicBezTo>
                  <a:cubicBezTo>
                    <a:pt x="14" y="705"/>
                    <a:pt x="12" y="705"/>
                    <a:pt x="10" y="706"/>
                  </a:cubicBezTo>
                  <a:cubicBezTo>
                    <a:pt x="7" y="709"/>
                    <a:pt x="0" y="722"/>
                    <a:pt x="8" y="722"/>
                  </a:cubicBezTo>
                  <a:cubicBezTo>
                    <a:pt x="13" y="723"/>
                    <a:pt x="14" y="725"/>
                    <a:pt x="16" y="729"/>
                  </a:cubicBezTo>
                  <a:cubicBezTo>
                    <a:pt x="18" y="732"/>
                    <a:pt x="21" y="733"/>
                    <a:pt x="24" y="735"/>
                  </a:cubicBezTo>
                  <a:cubicBezTo>
                    <a:pt x="33" y="738"/>
                    <a:pt x="44" y="739"/>
                    <a:pt x="53" y="737"/>
                  </a:cubicBezTo>
                  <a:cubicBezTo>
                    <a:pt x="56" y="737"/>
                    <a:pt x="61" y="736"/>
                    <a:pt x="62" y="733"/>
                  </a:cubicBezTo>
                  <a:cubicBezTo>
                    <a:pt x="64" y="730"/>
                    <a:pt x="67" y="728"/>
                    <a:pt x="71" y="727"/>
                  </a:cubicBezTo>
                  <a:cubicBezTo>
                    <a:pt x="75" y="726"/>
                    <a:pt x="80" y="726"/>
                    <a:pt x="84" y="722"/>
                  </a:cubicBezTo>
                  <a:cubicBezTo>
                    <a:pt x="86" y="720"/>
                    <a:pt x="88" y="719"/>
                    <a:pt x="91" y="717"/>
                  </a:cubicBezTo>
                  <a:cubicBezTo>
                    <a:pt x="97" y="714"/>
                    <a:pt x="105" y="714"/>
                    <a:pt x="111" y="713"/>
                  </a:cubicBezTo>
                  <a:cubicBezTo>
                    <a:pt x="126" y="712"/>
                    <a:pt x="141" y="714"/>
                    <a:pt x="155" y="714"/>
                  </a:cubicBezTo>
                  <a:cubicBezTo>
                    <a:pt x="156" y="714"/>
                    <a:pt x="158" y="715"/>
                    <a:pt x="159" y="715"/>
                  </a:cubicBezTo>
                  <a:cubicBezTo>
                    <a:pt x="161" y="713"/>
                    <a:pt x="162" y="711"/>
                    <a:pt x="164" y="709"/>
                  </a:cubicBezTo>
                  <a:cubicBezTo>
                    <a:pt x="169" y="704"/>
                    <a:pt x="173" y="699"/>
                    <a:pt x="179" y="695"/>
                  </a:cubicBezTo>
                  <a:cubicBezTo>
                    <a:pt x="180" y="695"/>
                    <a:pt x="181" y="694"/>
                    <a:pt x="183" y="693"/>
                  </a:cubicBezTo>
                  <a:cubicBezTo>
                    <a:pt x="185" y="693"/>
                    <a:pt x="186" y="693"/>
                    <a:pt x="188" y="692"/>
                  </a:cubicBezTo>
                  <a:cubicBezTo>
                    <a:pt x="189" y="691"/>
                    <a:pt x="190" y="689"/>
                    <a:pt x="192" y="689"/>
                  </a:cubicBezTo>
                  <a:cubicBezTo>
                    <a:pt x="195" y="687"/>
                    <a:pt x="198" y="687"/>
                    <a:pt x="200" y="686"/>
                  </a:cubicBezTo>
                  <a:cubicBezTo>
                    <a:pt x="205" y="684"/>
                    <a:pt x="207" y="681"/>
                    <a:pt x="211" y="679"/>
                  </a:cubicBezTo>
                  <a:cubicBezTo>
                    <a:pt x="215" y="678"/>
                    <a:pt x="219" y="679"/>
                    <a:pt x="222" y="679"/>
                  </a:cubicBezTo>
                  <a:cubicBezTo>
                    <a:pt x="229" y="679"/>
                    <a:pt x="235" y="678"/>
                    <a:pt x="242" y="677"/>
                  </a:cubicBezTo>
                  <a:cubicBezTo>
                    <a:pt x="249" y="675"/>
                    <a:pt x="256" y="674"/>
                    <a:pt x="262" y="671"/>
                  </a:cubicBezTo>
                  <a:cubicBezTo>
                    <a:pt x="264" y="670"/>
                    <a:pt x="265" y="669"/>
                    <a:pt x="267" y="668"/>
                  </a:cubicBezTo>
                  <a:cubicBezTo>
                    <a:pt x="270" y="667"/>
                    <a:pt x="274" y="667"/>
                    <a:pt x="278" y="666"/>
                  </a:cubicBezTo>
                  <a:cubicBezTo>
                    <a:pt x="288" y="665"/>
                    <a:pt x="298" y="664"/>
                    <a:pt x="308" y="664"/>
                  </a:cubicBezTo>
                  <a:cubicBezTo>
                    <a:pt x="313" y="664"/>
                    <a:pt x="316" y="665"/>
                    <a:pt x="319" y="668"/>
                  </a:cubicBezTo>
                  <a:cubicBezTo>
                    <a:pt x="322" y="670"/>
                    <a:pt x="326" y="674"/>
                    <a:pt x="329" y="673"/>
                  </a:cubicBezTo>
                  <a:cubicBezTo>
                    <a:pt x="332" y="671"/>
                    <a:pt x="339" y="676"/>
                    <a:pt x="341" y="677"/>
                  </a:cubicBezTo>
                  <a:cubicBezTo>
                    <a:pt x="344" y="679"/>
                    <a:pt x="349" y="683"/>
                    <a:pt x="353" y="683"/>
                  </a:cubicBezTo>
                  <a:cubicBezTo>
                    <a:pt x="356" y="683"/>
                    <a:pt x="355" y="685"/>
                    <a:pt x="353" y="686"/>
                  </a:cubicBezTo>
                  <a:cubicBezTo>
                    <a:pt x="352" y="688"/>
                    <a:pt x="351" y="690"/>
                    <a:pt x="351" y="692"/>
                  </a:cubicBezTo>
                  <a:cubicBezTo>
                    <a:pt x="350" y="696"/>
                    <a:pt x="352" y="697"/>
                    <a:pt x="355" y="698"/>
                  </a:cubicBezTo>
                  <a:cubicBezTo>
                    <a:pt x="357" y="699"/>
                    <a:pt x="358" y="702"/>
                    <a:pt x="358" y="704"/>
                  </a:cubicBezTo>
                  <a:cubicBezTo>
                    <a:pt x="360" y="709"/>
                    <a:pt x="361" y="717"/>
                    <a:pt x="358" y="722"/>
                  </a:cubicBezTo>
                  <a:cubicBezTo>
                    <a:pt x="357" y="723"/>
                    <a:pt x="355" y="724"/>
                    <a:pt x="355" y="726"/>
                  </a:cubicBezTo>
                  <a:cubicBezTo>
                    <a:pt x="356" y="730"/>
                    <a:pt x="361" y="733"/>
                    <a:pt x="364" y="735"/>
                  </a:cubicBezTo>
                  <a:cubicBezTo>
                    <a:pt x="365" y="736"/>
                    <a:pt x="368" y="740"/>
                    <a:pt x="369" y="737"/>
                  </a:cubicBezTo>
                  <a:cubicBezTo>
                    <a:pt x="370" y="735"/>
                    <a:pt x="370" y="732"/>
                    <a:pt x="371" y="730"/>
                  </a:cubicBezTo>
                  <a:cubicBezTo>
                    <a:pt x="375" y="724"/>
                    <a:pt x="381" y="718"/>
                    <a:pt x="386" y="714"/>
                  </a:cubicBezTo>
                  <a:cubicBezTo>
                    <a:pt x="388" y="713"/>
                    <a:pt x="390" y="713"/>
                    <a:pt x="392" y="712"/>
                  </a:cubicBezTo>
                  <a:cubicBezTo>
                    <a:pt x="397" y="710"/>
                    <a:pt x="401" y="706"/>
                    <a:pt x="404" y="702"/>
                  </a:cubicBezTo>
                  <a:cubicBezTo>
                    <a:pt x="408" y="699"/>
                    <a:pt x="411" y="695"/>
                    <a:pt x="415" y="693"/>
                  </a:cubicBezTo>
                  <a:cubicBezTo>
                    <a:pt x="416" y="692"/>
                    <a:pt x="417" y="691"/>
                    <a:pt x="418" y="692"/>
                  </a:cubicBezTo>
                  <a:cubicBezTo>
                    <a:pt x="419" y="694"/>
                    <a:pt x="415" y="695"/>
                    <a:pt x="414" y="697"/>
                  </a:cubicBezTo>
                  <a:cubicBezTo>
                    <a:pt x="413" y="699"/>
                    <a:pt x="414" y="701"/>
                    <a:pt x="413" y="703"/>
                  </a:cubicBezTo>
                  <a:cubicBezTo>
                    <a:pt x="412" y="705"/>
                    <a:pt x="410" y="707"/>
                    <a:pt x="408" y="708"/>
                  </a:cubicBezTo>
                  <a:cubicBezTo>
                    <a:pt x="404" y="711"/>
                    <a:pt x="401" y="715"/>
                    <a:pt x="398" y="719"/>
                  </a:cubicBezTo>
                  <a:cubicBezTo>
                    <a:pt x="396" y="723"/>
                    <a:pt x="394" y="728"/>
                    <a:pt x="391" y="730"/>
                  </a:cubicBezTo>
                  <a:cubicBezTo>
                    <a:pt x="387" y="733"/>
                    <a:pt x="383" y="734"/>
                    <a:pt x="379" y="738"/>
                  </a:cubicBezTo>
                  <a:cubicBezTo>
                    <a:pt x="377" y="741"/>
                    <a:pt x="377" y="742"/>
                    <a:pt x="381" y="741"/>
                  </a:cubicBezTo>
                  <a:cubicBezTo>
                    <a:pt x="383" y="741"/>
                    <a:pt x="386" y="740"/>
                    <a:pt x="388" y="740"/>
                  </a:cubicBezTo>
                  <a:cubicBezTo>
                    <a:pt x="390" y="739"/>
                    <a:pt x="393" y="740"/>
                    <a:pt x="394" y="739"/>
                  </a:cubicBezTo>
                  <a:cubicBezTo>
                    <a:pt x="399" y="736"/>
                    <a:pt x="401" y="731"/>
                    <a:pt x="404" y="727"/>
                  </a:cubicBezTo>
                  <a:cubicBezTo>
                    <a:pt x="405" y="726"/>
                    <a:pt x="409" y="720"/>
                    <a:pt x="411" y="723"/>
                  </a:cubicBezTo>
                  <a:cubicBezTo>
                    <a:pt x="412" y="726"/>
                    <a:pt x="410" y="730"/>
                    <a:pt x="409" y="732"/>
                  </a:cubicBezTo>
                  <a:cubicBezTo>
                    <a:pt x="408" y="737"/>
                    <a:pt x="404" y="740"/>
                    <a:pt x="401" y="744"/>
                  </a:cubicBezTo>
                  <a:cubicBezTo>
                    <a:pt x="400" y="745"/>
                    <a:pt x="397" y="749"/>
                    <a:pt x="399" y="750"/>
                  </a:cubicBezTo>
                  <a:cubicBezTo>
                    <a:pt x="402" y="752"/>
                    <a:pt x="406" y="750"/>
                    <a:pt x="409" y="750"/>
                  </a:cubicBezTo>
                  <a:cubicBezTo>
                    <a:pt x="413" y="750"/>
                    <a:pt x="414" y="753"/>
                    <a:pt x="415" y="756"/>
                  </a:cubicBezTo>
                  <a:cubicBezTo>
                    <a:pt x="417" y="760"/>
                    <a:pt x="419" y="763"/>
                    <a:pt x="417" y="768"/>
                  </a:cubicBezTo>
                  <a:cubicBezTo>
                    <a:pt x="415" y="772"/>
                    <a:pt x="412" y="776"/>
                    <a:pt x="411" y="781"/>
                  </a:cubicBezTo>
                  <a:cubicBezTo>
                    <a:pt x="410" y="785"/>
                    <a:pt x="412" y="790"/>
                    <a:pt x="414" y="794"/>
                  </a:cubicBezTo>
                  <a:cubicBezTo>
                    <a:pt x="415" y="796"/>
                    <a:pt x="416" y="798"/>
                    <a:pt x="418" y="799"/>
                  </a:cubicBezTo>
                  <a:cubicBezTo>
                    <a:pt x="420" y="801"/>
                    <a:pt x="422" y="801"/>
                    <a:pt x="424" y="803"/>
                  </a:cubicBezTo>
                  <a:cubicBezTo>
                    <a:pt x="425" y="804"/>
                    <a:pt x="425" y="805"/>
                    <a:pt x="426" y="806"/>
                  </a:cubicBezTo>
                  <a:cubicBezTo>
                    <a:pt x="429" y="807"/>
                    <a:pt x="431" y="807"/>
                    <a:pt x="434" y="807"/>
                  </a:cubicBezTo>
                  <a:cubicBezTo>
                    <a:pt x="437" y="807"/>
                    <a:pt x="445" y="806"/>
                    <a:pt x="447" y="809"/>
                  </a:cubicBezTo>
                  <a:cubicBezTo>
                    <a:pt x="449" y="812"/>
                    <a:pt x="454" y="815"/>
                    <a:pt x="457" y="816"/>
                  </a:cubicBezTo>
                  <a:cubicBezTo>
                    <a:pt x="460" y="817"/>
                    <a:pt x="463" y="815"/>
                    <a:pt x="466" y="814"/>
                  </a:cubicBezTo>
                  <a:cubicBezTo>
                    <a:pt x="471" y="812"/>
                    <a:pt x="476" y="809"/>
                    <a:pt x="481" y="807"/>
                  </a:cubicBezTo>
                  <a:cubicBezTo>
                    <a:pt x="484" y="807"/>
                    <a:pt x="486" y="809"/>
                    <a:pt x="488" y="810"/>
                  </a:cubicBezTo>
                  <a:cubicBezTo>
                    <a:pt x="493" y="813"/>
                    <a:pt x="498" y="815"/>
                    <a:pt x="502" y="820"/>
                  </a:cubicBezTo>
                  <a:cubicBezTo>
                    <a:pt x="503" y="821"/>
                    <a:pt x="502" y="825"/>
                    <a:pt x="505" y="823"/>
                  </a:cubicBezTo>
                  <a:cubicBezTo>
                    <a:pt x="509" y="820"/>
                    <a:pt x="513" y="817"/>
                    <a:pt x="517" y="814"/>
                  </a:cubicBezTo>
                  <a:cubicBezTo>
                    <a:pt x="525" y="808"/>
                    <a:pt x="533" y="804"/>
                    <a:pt x="543" y="800"/>
                  </a:cubicBezTo>
                  <a:cubicBezTo>
                    <a:pt x="546" y="799"/>
                    <a:pt x="550" y="797"/>
                    <a:pt x="554" y="796"/>
                  </a:cubicBezTo>
                  <a:cubicBezTo>
                    <a:pt x="558" y="795"/>
                    <a:pt x="563" y="796"/>
                    <a:pt x="567" y="795"/>
                  </a:cubicBezTo>
                  <a:cubicBezTo>
                    <a:pt x="575" y="794"/>
                    <a:pt x="586" y="790"/>
                    <a:pt x="589" y="782"/>
                  </a:cubicBezTo>
                  <a:cubicBezTo>
                    <a:pt x="590" y="781"/>
                    <a:pt x="590" y="779"/>
                    <a:pt x="590" y="778"/>
                  </a:cubicBezTo>
                  <a:cubicBezTo>
                    <a:pt x="591" y="776"/>
                    <a:pt x="592" y="774"/>
                    <a:pt x="594" y="773"/>
                  </a:cubicBezTo>
                  <a:cubicBezTo>
                    <a:pt x="596" y="769"/>
                    <a:pt x="601" y="765"/>
                    <a:pt x="602" y="761"/>
                  </a:cubicBezTo>
                  <a:cubicBezTo>
                    <a:pt x="603" y="758"/>
                    <a:pt x="605" y="755"/>
                    <a:pt x="607" y="753"/>
                  </a:cubicBezTo>
                  <a:cubicBezTo>
                    <a:pt x="611" y="749"/>
                    <a:pt x="615" y="746"/>
                    <a:pt x="618" y="742"/>
                  </a:cubicBezTo>
                  <a:cubicBezTo>
                    <a:pt x="633" y="727"/>
                    <a:pt x="644" y="710"/>
                    <a:pt x="660" y="696"/>
                  </a:cubicBezTo>
                  <a:cubicBezTo>
                    <a:pt x="663" y="693"/>
                    <a:pt x="666" y="691"/>
                    <a:pt x="669" y="689"/>
                  </a:cubicBezTo>
                  <a:cubicBezTo>
                    <a:pt x="673" y="687"/>
                    <a:pt x="678" y="685"/>
                    <a:pt x="681" y="681"/>
                  </a:cubicBezTo>
                  <a:cubicBezTo>
                    <a:pt x="683" y="679"/>
                    <a:pt x="684" y="676"/>
                    <a:pt x="685" y="673"/>
                  </a:cubicBezTo>
                  <a:cubicBezTo>
                    <a:pt x="689" y="669"/>
                    <a:pt x="693" y="665"/>
                    <a:pt x="697" y="660"/>
                  </a:cubicBezTo>
                  <a:cubicBezTo>
                    <a:pt x="700" y="656"/>
                    <a:pt x="703" y="652"/>
                    <a:pt x="704" y="647"/>
                  </a:cubicBezTo>
                  <a:cubicBezTo>
                    <a:pt x="705" y="643"/>
                    <a:pt x="709" y="638"/>
                    <a:pt x="711" y="634"/>
                  </a:cubicBezTo>
                  <a:cubicBezTo>
                    <a:pt x="714" y="630"/>
                    <a:pt x="717" y="625"/>
                    <a:pt x="720" y="620"/>
                  </a:cubicBezTo>
                  <a:cubicBezTo>
                    <a:pt x="724" y="614"/>
                    <a:pt x="728" y="607"/>
                    <a:pt x="731" y="600"/>
                  </a:cubicBezTo>
                  <a:cubicBezTo>
                    <a:pt x="733" y="593"/>
                    <a:pt x="734" y="586"/>
                    <a:pt x="736" y="579"/>
                  </a:cubicBezTo>
                  <a:cubicBezTo>
                    <a:pt x="737" y="575"/>
                    <a:pt x="740" y="571"/>
                    <a:pt x="739" y="567"/>
                  </a:cubicBezTo>
                  <a:cubicBezTo>
                    <a:pt x="739" y="564"/>
                    <a:pt x="735" y="572"/>
                    <a:pt x="735" y="572"/>
                  </a:cubicBezTo>
                  <a:cubicBezTo>
                    <a:pt x="734" y="576"/>
                    <a:pt x="733" y="575"/>
                    <a:pt x="733" y="572"/>
                  </a:cubicBezTo>
                  <a:cubicBezTo>
                    <a:pt x="734" y="568"/>
                    <a:pt x="735" y="565"/>
                    <a:pt x="736" y="562"/>
                  </a:cubicBezTo>
                  <a:cubicBezTo>
                    <a:pt x="737" y="558"/>
                    <a:pt x="737" y="555"/>
                    <a:pt x="739" y="551"/>
                  </a:cubicBezTo>
                  <a:cubicBezTo>
                    <a:pt x="739" y="550"/>
                    <a:pt x="740" y="548"/>
                    <a:pt x="740" y="547"/>
                  </a:cubicBezTo>
                  <a:cubicBezTo>
                    <a:pt x="740" y="545"/>
                    <a:pt x="740" y="544"/>
                    <a:pt x="741" y="542"/>
                  </a:cubicBezTo>
                  <a:cubicBezTo>
                    <a:pt x="742" y="538"/>
                    <a:pt x="745" y="534"/>
                    <a:pt x="747" y="529"/>
                  </a:cubicBezTo>
                  <a:cubicBezTo>
                    <a:pt x="747" y="529"/>
                    <a:pt x="751" y="517"/>
                    <a:pt x="749" y="518"/>
                  </a:cubicBezTo>
                  <a:cubicBezTo>
                    <a:pt x="748" y="518"/>
                    <a:pt x="747" y="522"/>
                    <a:pt x="747" y="523"/>
                  </a:cubicBezTo>
                  <a:cubicBezTo>
                    <a:pt x="746" y="524"/>
                    <a:pt x="745" y="526"/>
                    <a:pt x="743" y="527"/>
                  </a:cubicBezTo>
                  <a:cubicBezTo>
                    <a:pt x="740" y="528"/>
                    <a:pt x="737" y="528"/>
                    <a:pt x="736" y="525"/>
                  </a:cubicBezTo>
                  <a:cubicBezTo>
                    <a:pt x="735" y="523"/>
                    <a:pt x="736" y="521"/>
                    <a:pt x="735" y="519"/>
                  </a:cubicBezTo>
                  <a:cubicBezTo>
                    <a:pt x="734" y="517"/>
                    <a:pt x="733" y="518"/>
                    <a:pt x="732" y="516"/>
                  </a:cubicBezTo>
                  <a:cubicBezTo>
                    <a:pt x="729" y="513"/>
                    <a:pt x="731" y="506"/>
                    <a:pt x="726" y="503"/>
                  </a:cubicBezTo>
                  <a:cubicBezTo>
                    <a:pt x="725" y="502"/>
                    <a:pt x="723" y="502"/>
                    <a:pt x="722" y="501"/>
                  </a:cubicBezTo>
                  <a:cubicBezTo>
                    <a:pt x="720" y="499"/>
                    <a:pt x="721" y="497"/>
                    <a:pt x="720" y="494"/>
                  </a:cubicBezTo>
                  <a:cubicBezTo>
                    <a:pt x="719" y="493"/>
                    <a:pt x="718" y="492"/>
                    <a:pt x="716" y="492"/>
                  </a:cubicBezTo>
                  <a:cubicBezTo>
                    <a:pt x="715" y="492"/>
                    <a:pt x="715" y="492"/>
                    <a:pt x="714" y="491"/>
                  </a:cubicBezTo>
                  <a:cubicBezTo>
                    <a:pt x="713" y="488"/>
                    <a:pt x="714" y="484"/>
                    <a:pt x="715" y="480"/>
                  </a:cubicBezTo>
                  <a:cubicBezTo>
                    <a:pt x="715" y="476"/>
                    <a:pt x="716" y="472"/>
                    <a:pt x="716" y="468"/>
                  </a:cubicBezTo>
                  <a:cubicBezTo>
                    <a:pt x="716" y="466"/>
                    <a:pt x="715" y="466"/>
                    <a:pt x="713" y="466"/>
                  </a:cubicBezTo>
                  <a:cubicBezTo>
                    <a:pt x="711" y="466"/>
                    <a:pt x="710" y="467"/>
                    <a:pt x="708" y="467"/>
                  </a:cubicBezTo>
                  <a:cubicBezTo>
                    <a:pt x="706" y="466"/>
                    <a:pt x="706" y="464"/>
                    <a:pt x="704" y="462"/>
                  </a:cubicBezTo>
                  <a:cubicBezTo>
                    <a:pt x="703" y="460"/>
                    <a:pt x="700" y="464"/>
                    <a:pt x="698" y="465"/>
                  </a:cubicBezTo>
                  <a:cubicBezTo>
                    <a:pt x="696" y="465"/>
                    <a:pt x="697" y="458"/>
                    <a:pt x="697" y="457"/>
                  </a:cubicBezTo>
                  <a:cubicBezTo>
                    <a:pt x="697" y="452"/>
                    <a:pt x="696" y="446"/>
                    <a:pt x="694" y="441"/>
                  </a:cubicBezTo>
                  <a:cubicBezTo>
                    <a:pt x="693" y="440"/>
                    <a:pt x="688" y="434"/>
                    <a:pt x="690" y="432"/>
                  </a:cubicBezTo>
                  <a:cubicBezTo>
                    <a:pt x="692" y="430"/>
                    <a:pt x="695" y="433"/>
                    <a:pt x="696" y="429"/>
                  </a:cubicBezTo>
                  <a:cubicBezTo>
                    <a:pt x="696" y="427"/>
                    <a:pt x="696" y="424"/>
                    <a:pt x="694" y="423"/>
                  </a:cubicBezTo>
                  <a:cubicBezTo>
                    <a:pt x="693" y="421"/>
                    <a:pt x="692" y="422"/>
                    <a:pt x="690" y="421"/>
                  </a:cubicBezTo>
                  <a:cubicBezTo>
                    <a:pt x="684" y="420"/>
                    <a:pt x="677" y="415"/>
                    <a:pt x="673" y="410"/>
                  </a:cubicBezTo>
                  <a:cubicBezTo>
                    <a:pt x="672" y="408"/>
                    <a:pt x="671" y="404"/>
                    <a:pt x="668" y="404"/>
                  </a:cubicBezTo>
                  <a:cubicBezTo>
                    <a:pt x="666" y="403"/>
                    <a:pt x="664" y="405"/>
                    <a:pt x="663" y="403"/>
                  </a:cubicBezTo>
                  <a:cubicBezTo>
                    <a:pt x="663" y="402"/>
                    <a:pt x="663" y="401"/>
                    <a:pt x="662" y="401"/>
                  </a:cubicBezTo>
                  <a:cubicBezTo>
                    <a:pt x="661" y="400"/>
                    <a:pt x="660" y="401"/>
                    <a:pt x="659" y="401"/>
                  </a:cubicBezTo>
                  <a:cubicBezTo>
                    <a:pt x="656" y="401"/>
                    <a:pt x="654" y="396"/>
                    <a:pt x="653" y="393"/>
                  </a:cubicBezTo>
                  <a:cubicBezTo>
                    <a:pt x="653" y="391"/>
                    <a:pt x="654" y="388"/>
                    <a:pt x="654" y="386"/>
                  </a:cubicBezTo>
                  <a:cubicBezTo>
                    <a:pt x="654" y="385"/>
                    <a:pt x="654" y="383"/>
                    <a:pt x="653" y="382"/>
                  </a:cubicBezTo>
                  <a:cubicBezTo>
                    <a:pt x="653" y="381"/>
                    <a:pt x="652" y="381"/>
                    <a:pt x="652" y="379"/>
                  </a:cubicBezTo>
                  <a:cubicBezTo>
                    <a:pt x="651" y="377"/>
                    <a:pt x="653" y="374"/>
                    <a:pt x="653" y="371"/>
                  </a:cubicBezTo>
                  <a:cubicBezTo>
                    <a:pt x="654" y="367"/>
                    <a:pt x="653" y="363"/>
                    <a:pt x="653" y="359"/>
                  </a:cubicBezTo>
                  <a:cubicBezTo>
                    <a:pt x="652" y="356"/>
                    <a:pt x="652" y="353"/>
                    <a:pt x="650" y="350"/>
                  </a:cubicBezTo>
                  <a:cubicBezTo>
                    <a:pt x="650" y="348"/>
                    <a:pt x="648" y="347"/>
                    <a:pt x="648" y="344"/>
                  </a:cubicBezTo>
                  <a:cubicBezTo>
                    <a:pt x="646" y="337"/>
                    <a:pt x="646" y="330"/>
                    <a:pt x="647" y="323"/>
                  </a:cubicBezTo>
                  <a:cubicBezTo>
                    <a:pt x="647" y="320"/>
                    <a:pt x="647" y="317"/>
                    <a:pt x="648" y="314"/>
                  </a:cubicBezTo>
                  <a:cubicBezTo>
                    <a:pt x="648" y="313"/>
                    <a:pt x="649" y="313"/>
                    <a:pt x="649" y="312"/>
                  </a:cubicBezTo>
                  <a:cubicBezTo>
                    <a:pt x="649" y="309"/>
                    <a:pt x="647" y="308"/>
                    <a:pt x="645" y="306"/>
                  </a:cubicBezTo>
                  <a:cubicBezTo>
                    <a:pt x="644" y="305"/>
                    <a:pt x="637" y="302"/>
                    <a:pt x="640" y="300"/>
                  </a:cubicBezTo>
                  <a:cubicBezTo>
                    <a:pt x="641" y="298"/>
                    <a:pt x="643" y="298"/>
                    <a:pt x="644" y="296"/>
                  </a:cubicBezTo>
                  <a:cubicBezTo>
                    <a:pt x="645" y="294"/>
                    <a:pt x="642" y="292"/>
                    <a:pt x="640" y="291"/>
                  </a:cubicBezTo>
                  <a:cubicBezTo>
                    <a:pt x="639" y="290"/>
                    <a:pt x="636" y="289"/>
                    <a:pt x="635" y="290"/>
                  </a:cubicBezTo>
                  <a:cubicBezTo>
                    <a:pt x="634" y="291"/>
                    <a:pt x="638" y="293"/>
                    <a:pt x="638" y="293"/>
                  </a:cubicBezTo>
                  <a:cubicBezTo>
                    <a:pt x="639" y="293"/>
                    <a:pt x="642" y="294"/>
                    <a:pt x="641" y="294"/>
                  </a:cubicBezTo>
                  <a:cubicBezTo>
                    <a:pt x="638" y="295"/>
                    <a:pt x="636" y="295"/>
                    <a:pt x="633" y="295"/>
                  </a:cubicBezTo>
                  <a:cubicBezTo>
                    <a:pt x="632" y="295"/>
                    <a:pt x="630" y="294"/>
                    <a:pt x="629" y="296"/>
                  </a:cubicBezTo>
                  <a:cubicBezTo>
                    <a:pt x="628" y="298"/>
                    <a:pt x="628" y="300"/>
                    <a:pt x="625" y="300"/>
                  </a:cubicBezTo>
                  <a:cubicBezTo>
                    <a:pt x="622" y="300"/>
                    <a:pt x="622" y="297"/>
                    <a:pt x="622" y="295"/>
                  </a:cubicBezTo>
                  <a:cubicBezTo>
                    <a:pt x="622" y="293"/>
                    <a:pt x="621" y="274"/>
                    <a:pt x="626" y="276"/>
                  </a:cubicBezTo>
                  <a:cubicBezTo>
                    <a:pt x="630" y="278"/>
                    <a:pt x="628" y="260"/>
                    <a:pt x="629" y="257"/>
                  </a:cubicBezTo>
                  <a:cubicBezTo>
                    <a:pt x="629" y="256"/>
                    <a:pt x="631" y="247"/>
                    <a:pt x="628" y="248"/>
                  </a:cubicBezTo>
                  <a:cubicBezTo>
                    <a:pt x="626" y="249"/>
                    <a:pt x="626" y="253"/>
                    <a:pt x="626" y="255"/>
                  </a:cubicBezTo>
                  <a:cubicBezTo>
                    <a:pt x="626" y="259"/>
                    <a:pt x="627" y="264"/>
                    <a:pt x="626" y="269"/>
                  </a:cubicBezTo>
                  <a:cubicBezTo>
                    <a:pt x="626" y="275"/>
                    <a:pt x="622" y="269"/>
                    <a:pt x="623" y="266"/>
                  </a:cubicBezTo>
                  <a:cubicBezTo>
                    <a:pt x="623" y="261"/>
                    <a:pt x="619" y="258"/>
                    <a:pt x="620" y="254"/>
                  </a:cubicBezTo>
                  <a:cubicBezTo>
                    <a:pt x="620" y="252"/>
                    <a:pt x="620" y="250"/>
                    <a:pt x="622" y="248"/>
                  </a:cubicBezTo>
                  <a:cubicBezTo>
                    <a:pt x="624" y="247"/>
                    <a:pt x="624" y="246"/>
                    <a:pt x="621" y="247"/>
                  </a:cubicBezTo>
                  <a:cubicBezTo>
                    <a:pt x="618" y="248"/>
                    <a:pt x="615" y="245"/>
                    <a:pt x="613" y="242"/>
                  </a:cubicBezTo>
                  <a:cubicBezTo>
                    <a:pt x="613" y="241"/>
                    <a:pt x="612" y="239"/>
                    <a:pt x="613" y="238"/>
                  </a:cubicBezTo>
                  <a:cubicBezTo>
                    <a:pt x="614" y="236"/>
                    <a:pt x="614" y="234"/>
                    <a:pt x="614" y="232"/>
                  </a:cubicBezTo>
                  <a:cubicBezTo>
                    <a:pt x="613" y="226"/>
                    <a:pt x="609" y="216"/>
                    <a:pt x="603" y="224"/>
                  </a:cubicBezTo>
                  <a:close/>
                  <a:moveTo>
                    <a:pt x="31" y="552"/>
                  </a:moveTo>
                  <a:cubicBezTo>
                    <a:pt x="31" y="553"/>
                    <a:pt x="31" y="557"/>
                    <a:pt x="30" y="556"/>
                  </a:cubicBezTo>
                  <a:cubicBezTo>
                    <a:pt x="29" y="555"/>
                    <a:pt x="28" y="553"/>
                    <a:pt x="27" y="551"/>
                  </a:cubicBezTo>
                  <a:cubicBezTo>
                    <a:pt x="27" y="547"/>
                    <a:pt x="31" y="549"/>
                    <a:pt x="31" y="552"/>
                  </a:cubicBezTo>
                  <a:close/>
                  <a:moveTo>
                    <a:pt x="491" y="802"/>
                  </a:moveTo>
                  <a:cubicBezTo>
                    <a:pt x="490" y="803"/>
                    <a:pt x="489" y="805"/>
                    <a:pt x="487" y="804"/>
                  </a:cubicBezTo>
                  <a:cubicBezTo>
                    <a:pt x="486" y="804"/>
                    <a:pt x="487" y="801"/>
                    <a:pt x="487" y="801"/>
                  </a:cubicBezTo>
                  <a:cubicBezTo>
                    <a:pt x="489" y="798"/>
                    <a:pt x="495" y="797"/>
                    <a:pt x="491" y="802"/>
                  </a:cubicBezTo>
                  <a:close/>
                  <a:moveTo>
                    <a:pt x="456" y="856"/>
                  </a:moveTo>
                  <a:cubicBezTo>
                    <a:pt x="450" y="865"/>
                    <a:pt x="450" y="874"/>
                    <a:pt x="447" y="884"/>
                  </a:cubicBezTo>
                  <a:cubicBezTo>
                    <a:pt x="446" y="888"/>
                    <a:pt x="444" y="891"/>
                    <a:pt x="444" y="895"/>
                  </a:cubicBezTo>
                  <a:cubicBezTo>
                    <a:pt x="443" y="900"/>
                    <a:pt x="443" y="905"/>
                    <a:pt x="443" y="910"/>
                  </a:cubicBezTo>
                  <a:cubicBezTo>
                    <a:pt x="445" y="917"/>
                    <a:pt x="453" y="917"/>
                    <a:pt x="458" y="916"/>
                  </a:cubicBezTo>
                  <a:cubicBezTo>
                    <a:pt x="462" y="915"/>
                    <a:pt x="465" y="914"/>
                    <a:pt x="469" y="912"/>
                  </a:cubicBezTo>
                  <a:cubicBezTo>
                    <a:pt x="472" y="911"/>
                    <a:pt x="473" y="909"/>
                    <a:pt x="474" y="907"/>
                  </a:cubicBezTo>
                  <a:cubicBezTo>
                    <a:pt x="475" y="905"/>
                    <a:pt x="477" y="908"/>
                    <a:pt x="478" y="908"/>
                  </a:cubicBezTo>
                  <a:cubicBezTo>
                    <a:pt x="479" y="909"/>
                    <a:pt x="481" y="908"/>
                    <a:pt x="482" y="908"/>
                  </a:cubicBezTo>
                  <a:cubicBezTo>
                    <a:pt x="486" y="905"/>
                    <a:pt x="490" y="900"/>
                    <a:pt x="492" y="896"/>
                  </a:cubicBezTo>
                  <a:cubicBezTo>
                    <a:pt x="494" y="893"/>
                    <a:pt x="493" y="888"/>
                    <a:pt x="498" y="888"/>
                  </a:cubicBezTo>
                  <a:cubicBezTo>
                    <a:pt x="503" y="888"/>
                    <a:pt x="504" y="883"/>
                    <a:pt x="506" y="880"/>
                  </a:cubicBezTo>
                  <a:cubicBezTo>
                    <a:pt x="508" y="875"/>
                    <a:pt x="510" y="871"/>
                    <a:pt x="513" y="867"/>
                  </a:cubicBezTo>
                  <a:cubicBezTo>
                    <a:pt x="514" y="865"/>
                    <a:pt x="516" y="862"/>
                    <a:pt x="516" y="859"/>
                  </a:cubicBezTo>
                  <a:cubicBezTo>
                    <a:pt x="514" y="853"/>
                    <a:pt x="501" y="858"/>
                    <a:pt x="498" y="859"/>
                  </a:cubicBezTo>
                  <a:cubicBezTo>
                    <a:pt x="491" y="861"/>
                    <a:pt x="480" y="866"/>
                    <a:pt x="474" y="861"/>
                  </a:cubicBezTo>
                  <a:cubicBezTo>
                    <a:pt x="471" y="859"/>
                    <a:pt x="469" y="857"/>
                    <a:pt x="467" y="855"/>
                  </a:cubicBezTo>
                  <a:cubicBezTo>
                    <a:pt x="464" y="853"/>
                    <a:pt x="464" y="852"/>
                    <a:pt x="464" y="848"/>
                  </a:cubicBezTo>
                  <a:cubicBezTo>
                    <a:pt x="464" y="846"/>
                    <a:pt x="463" y="847"/>
                    <a:pt x="462" y="848"/>
                  </a:cubicBezTo>
                  <a:cubicBezTo>
                    <a:pt x="460" y="850"/>
                    <a:pt x="458" y="853"/>
                    <a:pt x="456" y="856"/>
                  </a:cubicBezTo>
                  <a:cubicBezTo>
                    <a:pt x="453" y="861"/>
                    <a:pt x="463" y="847"/>
                    <a:pt x="456" y="85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09" name="Rectangle 708"/>
          <p:cNvSpPr/>
          <p:nvPr/>
        </p:nvSpPr>
        <p:spPr>
          <a:xfrm>
            <a:off x="524899" y="232591"/>
            <a:ext cx="8094203" cy="584775"/>
          </a:xfrm>
          <a:prstGeom prst="rect">
            <a:avLst/>
          </a:prstGeom>
        </p:spPr>
        <p:txBody>
          <a:bodyPr wrap="none">
            <a:spAutoFit/>
          </a:bodyPr>
          <a:lstStyle/>
          <a:p>
            <a:r>
              <a:rPr lang="en-US" sz="3200" smtClean="0">
                <a:solidFill>
                  <a:srgbClr val="595959"/>
                </a:solidFill>
                <a:latin typeface="Raleway"/>
                <a:ea typeface="Raleway"/>
                <a:cs typeface="Raleway"/>
                <a:sym typeface="Raleway"/>
              </a:rPr>
              <a:t>Diagnose and Remediate Gaps by </a:t>
            </a:r>
            <a:r>
              <a:rPr lang="en-US" sz="3200" b="1" smtClean="0">
                <a:solidFill>
                  <a:srgbClr val="00A0C6"/>
                </a:solidFill>
                <a:latin typeface="Raleway"/>
                <a:ea typeface="Raleway"/>
                <a:cs typeface="Raleway"/>
                <a:sym typeface="Raleway"/>
              </a:rPr>
              <a:t>Region</a:t>
            </a:r>
            <a:endParaRPr lang="en-US" sz="3200" dirty="0"/>
          </a:p>
        </p:txBody>
      </p:sp>
    </p:spTree>
    <p:extLst>
      <p:ext uri="{BB962C8B-B14F-4D97-AF65-F5344CB8AC3E}">
        <p14:creationId xmlns:p14="http://schemas.microsoft.com/office/powerpoint/2010/main" val="104813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52F4CF7-365E-44C0-950C-D0165CF51F39}"/>
              </a:ext>
            </a:extLst>
          </p:cNvPr>
          <p:cNvSpPr/>
          <p:nvPr/>
        </p:nvSpPr>
        <p:spPr>
          <a:xfrm>
            <a:off x="4376547" y="1055497"/>
            <a:ext cx="390906" cy="411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11480"/>
            <a:endParaRPr lang="en-US" sz="1620">
              <a:solidFill>
                <a:prstClr val="white"/>
              </a:solidFill>
              <a:latin typeface="raleway"/>
            </a:endParaRPr>
          </a:p>
        </p:txBody>
      </p:sp>
      <p:grpSp>
        <p:nvGrpSpPr>
          <p:cNvPr id="8" name="Group 7">
            <a:extLst>
              <a:ext uri="{FF2B5EF4-FFF2-40B4-BE49-F238E27FC236}">
                <a16:creationId xmlns:a16="http://schemas.microsoft.com/office/drawing/2014/main" xmlns="" id="{029A384B-6F17-4CBE-AEF2-5E52A4112F58}"/>
              </a:ext>
            </a:extLst>
          </p:cNvPr>
          <p:cNvGrpSpPr/>
          <p:nvPr/>
        </p:nvGrpSpPr>
        <p:grpSpPr>
          <a:xfrm>
            <a:off x="1378780" y="1206211"/>
            <a:ext cx="6386441" cy="498554"/>
            <a:chOff x="1186453" y="1331879"/>
            <a:chExt cx="6769923" cy="605005"/>
          </a:xfrm>
        </p:grpSpPr>
        <p:sp>
          <p:nvSpPr>
            <p:cNvPr id="9" name="Rectangle 8">
              <a:extLst>
                <a:ext uri="{FF2B5EF4-FFF2-40B4-BE49-F238E27FC236}">
                  <a16:creationId xmlns:a16="http://schemas.microsoft.com/office/drawing/2014/main" xmlns="" id="{10488C8C-3868-4663-A5C0-24CA2DDF7B03}"/>
                </a:ext>
              </a:extLst>
            </p:cNvPr>
            <p:cNvSpPr/>
            <p:nvPr/>
          </p:nvSpPr>
          <p:spPr>
            <a:xfrm>
              <a:off x="1186453" y="1331879"/>
              <a:ext cx="6769923" cy="6050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11480"/>
              <a:endParaRPr lang="en-IN" sz="1620">
                <a:solidFill>
                  <a:prstClr val="white"/>
                </a:solidFill>
                <a:latin typeface="raleway"/>
              </a:endParaRPr>
            </a:p>
          </p:txBody>
        </p:sp>
        <p:sp>
          <p:nvSpPr>
            <p:cNvPr id="10" name="Rectangle 9">
              <a:extLst>
                <a:ext uri="{FF2B5EF4-FFF2-40B4-BE49-F238E27FC236}">
                  <a16:creationId xmlns:a16="http://schemas.microsoft.com/office/drawing/2014/main" xmlns="" id="{DCC4B2E4-67F2-4BF4-AA23-0015B7943677}"/>
                </a:ext>
              </a:extLst>
            </p:cNvPr>
            <p:cNvSpPr/>
            <p:nvPr/>
          </p:nvSpPr>
          <p:spPr>
            <a:xfrm>
              <a:off x="1237929" y="1376076"/>
              <a:ext cx="6689390" cy="5289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64800" rtlCol="0" anchor="ctr"/>
            <a:lstStyle/>
            <a:p>
              <a:pPr algn="ctr" defTabSz="411480">
                <a:lnSpc>
                  <a:spcPct val="80000"/>
                </a:lnSpc>
              </a:pPr>
              <a:r>
                <a:rPr lang="en-US" sz="1260" spc="270" dirty="0">
                  <a:solidFill>
                    <a:prstClr val="white"/>
                  </a:solidFill>
                  <a:latin typeface="Raleway" panose="020B0003030101060003" pitchFamily="34" charset="0"/>
                </a:rPr>
                <a:t>INNOVATION SCORE VS SELECT COMPANIES</a:t>
              </a:r>
            </a:p>
          </p:txBody>
        </p:sp>
      </p:grpSp>
      <p:graphicFrame>
        <p:nvGraphicFramePr>
          <p:cNvPr id="12" name="Chart 11">
            <a:extLst>
              <a:ext uri="{FF2B5EF4-FFF2-40B4-BE49-F238E27FC236}">
                <a16:creationId xmlns:a16="http://schemas.microsoft.com/office/drawing/2014/main" xmlns="" id="{C1712436-6557-41F1-A434-CABD35A3D737}"/>
              </a:ext>
            </a:extLst>
          </p:cNvPr>
          <p:cNvGraphicFramePr/>
          <p:nvPr>
            <p:extLst>
              <p:ext uri="{D42A27DB-BD31-4B8C-83A1-F6EECF244321}">
                <p14:modId xmlns:p14="http://schemas.microsoft.com/office/powerpoint/2010/main" val="134191977"/>
              </p:ext>
            </p:extLst>
          </p:nvPr>
        </p:nvGraphicFramePr>
        <p:xfrm>
          <a:off x="941294" y="1952832"/>
          <a:ext cx="7140388" cy="325118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690346" y="232591"/>
            <a:ext cx="5763309" cy="584775"/>
          </a:xfrm>
          <a:prstGeom prst="rect">
            <a:avLst/>
          </a:prstGeom>
        </p:spPr>
        <p:txBody>
          <a:bodyPr wrap="none">
            <a:spAutoFit/>
          </a:bodyPr>
          <a:lstStyle/>
          <a:p>
            <a:r>
              <a:rPr lang="en-US" sz="3200" dirty="0" smtClean="0">
                <a:solidFill>
                  <a:srgbClr val="595959"/>
                </a:solidFill>
                <a:latin typeface="Raleway"/>
                <a:ea typeface="Raleway"/>
                <a:cs typeface="Raleway"/>
                <a:sym typeface="Raleway"/>
              </a:rPr>
              <a:t>Track Your Progress vs</a:t>
            </a:r>
            <a:r>
              <a:rPr lang="en-US" sz="3200" smtClean="0">
                <a:solidFill>
                  <a:srgbClr val="595959"/>
                </a:solidFill>
                <a:latin typeface="Raleway"/>
                <a:ea typeface="Raleway"/>
                <a:cs typeface="Raleway"/>
                <a:sym typeface="Raleway"/>
              </a:rPr>
              <a:t>. </a:t>
            </a:r>
            <a:r>
              <a:rPr lang="en-US" sz="3200" b="1" dirty="0" smtClean="0">
                <a:solidFill>
                  <a:srgbClr val="00A0C6"/>
                </a:solidFill>
                <a:latin typeface="Raleway"/>
                <a:ea typeface="Raleway"/>
                <a:cs typeface="Raleway"/>
                <a:sym typeface="Raleway"/>
              </a:rPr>
              <a:t>Peers</a:t>
            </a:r>
            <a:endParaRPr lang="en-US" sz="3200" dirty="0"/>
          </a:p>
        </p:txBody>
      </p:sp>
    </p:spTree>
    <p:extLst>
      <p:ext uri="{BB962C8B-B14F-4D97-AF65-F5344CB8AC3E}">
        <p14:creationId xmlns:p14="http://schemas.microsoft.com/office/powerpoint/2010/main" val="1107880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MetaMediumLF-Roman" panose="020B0602040000020004" pitchFamily="34" charset="0"/>
              </a:rPr>
              <a:t>What </a:t>
            </a:r>
            <a:r>
              <a:rPr lang="en-US" sz="3600" b="1" dirty="0" smtClean="0">
                <a:latin typeface="MetaMediumLF-Roman" panose="020B0602040000020004" pitchFamily="34" charset="0"/>
              </a:rPr>
              <a:t>we l</a:t>
            </a:r>
            <a:r>
              <a:rPr lang="en-US" sz="3600" b="1" dirty="0" smtClean="0">
                <a:latin typeface="MetaMediumLF-Roman" panose="020B0602040000020004" pitchFamily="34" charset="0"/>
              </a:rPr>
              <a:t>earned</a:t>
            </a:r>
            <a:endParaRPr lang="en-US" sz="3600" b="1" dirty="0">
              <a:latin typeface="MetaMediumLF-Roman" panose="020B0602040000020004" pitchFamily="34" charset="0"/>
            </a:endParaRPr>
          </a:p>
        </p:txBody>
      </p:sp>
      <p:sp>
        <p:nvSpPr>
          <p:cNvPr id="3" name="Content Placeholder 2"/>
          <p:cNvSpPr>
            <a:spLocks noGrp="1"/>
          </p:cNvSpPr>
          <p:nvPr>
            <p:ph idx="1"/>
          </p:nvPr>
        </p:nvSpPr>
        <p:spPr>
          <a:xfrm>
            <a:off x="361142" y="1181365"/>
            <a:ext cx="8195029" cy="4131129"/>
          </a:xfrm>
        </p:spPr>
        <p:txBody>
          <a:bodyPr>
            <a:normAutofit fontScale="92500" lnSpcReduction="10000"/>
          </a:bodyPr>
          <a:lstStyle/>
          <a:p>
            <a:pPr>
              <a:spcBef>
                <a:spcPts val="1200"/>
              </a:spcBef>
            </a:pPr>
            <a:r>
              <a:rPr lang="en-US" sz="2200" dirty="0" smtClean="0">
                <a:latin typeface="MetaMediumLF-Roman" panose="020B0602040000020004" pitchFamily="34" charset="0"/>
              </a:rPr>
              <a:t>Our assessment of innovator talent was highly correlated with the Profile scores</a:t>
            </a:r>
          </a:p>
          <a:p>
            <a:pPr>
              <a:spcBef>
                <a:spcPts val="1200"/>
              </a:spcBef>
            </a:pPr>
            <a:r>
              <a:rPr lang="en-US" sz="2200" dirty="0" smtClean="0">
                <a:latin typeface="MetaMediumLF-Roman" panose="020B0602040000020004" pitchFamily="34" charset="0"/>
              </a:rPr>
              <a:t>Profile scores partially reflected our </a:t>
            </a:r>
            <a:r>
              <a:rPr lang="en-US" sz="2200" dirty="0" smtClean="0">
                <a:latin typeface="MetaMediumLF-Roman" panose="020B0602040000020004" pitchFamily="34" charset="0"/>
              </a:rPr>
              <a:t>assessment of H1, H2, H3 capability </a:t>
            </a:r>
            <a:endParaRPr lang="en-US" sz="2200" dirty="0">
              <a:latin typeface="MetaMediumLF-Roman" panose="020B0602040000020004" pitchFamily="34" charset="0"/>
            </a:endParaRPr>
          </a:p>
          <a:p>
            <a:pPr>
              <a:spcBef>
                <a:spcPts val="1200"/>
              </a:spcBef>
            </a:pPr>
            <a:r>
              <a:rPr lang="en-US" sz="2200" dirty="0" smtClean="0">
                <a:latin typeface="MetaMediumLF-Roman" panose="020B0602040000020004" pitchFamily="34" charset="0"/>
              </a:rPr>
              <a:t>Not </a:t>
            </a:r>
            <a:r>
              <a:rPr lang="en-US" sz="2200" dirty="0" smtClean="0">
                <a:latin typeface="MetaMediumLF-Roman" panose="020B0602040000020004" pitchFamily="34" charset="0"/>
              </a:rPr>
              <a:t>all Associates wanted to share their scores</a:t>
            </a:r>
          </a:p>
          <a:p>
            <a:pPr>
              <a:spcBef>
                <a:spcPts val="1200"/>
              </a:spcBef>
            </a:pPr>
            <a:r>
              <a:rPr lang="en-US" sz="2200" dirty="0" smtClean="0">
                <a:latin typeface="MetaMediumLF-Roman" panose="020B0602040000020004" pitchFamily="34" charset="0"/>
              </a:rPr>
              <a:t>Some skill clusters were more prevalent and others less in our company than in comparison companies</a:t>
            </a:r>
          </a:p>
          <a:p>
            <a:pPr>
              <a:spcBef>
                <a:spcPts val="1200"/>
              </a:spcBef>
            </a:pPr>
            <a:r>
              <a:rPr lang="en-US" sz="2200" dirty="0" smtClean="0">
                <a:latin typeface="MetaMediumLF-Roman" panose="020B0602040000020004" pitchFamily="34" charset="0"/>
              </a:rPr>
              <a:t>Analysis of aggregate scores by divisions and functions businesses was valuable</a:t>
            </a:r>
          </a:p>
          <a:p>
            <a:pPr>
              <a:spcBef>
                <a:spcPts val="1200"/>
              </a:spcBef>
            </a:pPr>
            <a:r>
              <a:rPr lang="en-US" sz="2200" dirty="0" smtClean="0">
                <a:latin typeface="MetaMediumLF-Roman" panose="020B0602040000020004" pitchFamily="34" charset="0"/>
              </a:rPr>
              <a:t>Demographic sorts have been valuable: Tenure, geographic region, etc.</a:t>
            </a:r>
          </a:p>
          <a:p>
            <a:endParaRPr lang="en-US" sz="2000" dirty="0" smtClean="0">
              <a:latin typeface="MetaMediumLF-Roman" panose="020B0602040000020004" pitchFamily="34" charset="0"/>
            </a:endParaRPr>
          </a:p>
          <a:p>
            <a:endParaRPr lang="en-US" sz="2000" dirty="0">
              <a:latin typeface="MetaMediumLF-Roman" panose="020B0602040000020004" pitchFamily="34" charset="0"/>
            </a:endParaRPr>
          </a:p>
        </p:txBody>
      </p:sp>
      <p:pic>
        <p:nvPicPr>
          <p:cNvPr id="4" name="Picture 3"/>
          <p:cNvPicPr>
            <a:picLocks noChangeAspect="1"/>
          </p:cNvPicPr>
          <p:nvPr/>
        </p:nvPicPr>
        <p:blipFill>
          <a:blip r:embed="rId2"/>
          <a:stretch>
            <a:fillRect/>
          </a:stretch>
        </p:blipFill>
        <p:spPr>
          <a:xfrm>
            <a:off x="8186057" y="4859165"/>
            <a:ext cx="709485" cy="475677"/>
          </a:xfrm>
          <a:prstGeom prst="rect">
            <a:avLst/>
          </a:prstGeom>
        </p:spPr>
      </p:pic>
    </p:spTree>
    <p:extLst>
      <p:ext uri="{BB962C8B-B14F-4D97-AF65-F5344CB8AC3E}">
        <p14:creationId xmlns:p14="http://schemas.microsoft.com/office/powerpoint/2010/main" val="276516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MetaMediumLF-Roman" panose="020B0602040000020004" pitchFamily="34" charset="0"/>
              </a:rPr>
              <a:t>Our next </a:t>
            </a:r>
            <a:r>
              <a:rPr lang="en-US" sz="3600" b="1" dirty="0">
                <a:latin typeface="MetaMediumLF-Roman" panose="020B0602040000020004" pitchFamily="34" charset="0"/>
              </a:rPr>
              <a:t>e</a:t>
            </a:r>
            <a:r>
              <a:rPr lang="en-US" sz="3600" b="1" dirty="0" smtClean="0">
                <a:latin typeface="MetaMediumLF-Roman" panose="020B0602040000020004" pitchFamily="34" charset="0"/>
              </a:rPr>
              <a:t>xplorations</a:t>
            </a:r>
            <a:endParaRPr lang="en-US" sz="3600" b="1" dirty="0">
              <a:latin typeface="MetaMediumLF-Roman" panose="020B0602040000020004" pitchFamily="34" charset="0"/>
            </a:endParaRPr>
          </a:p>
        </p:txBody>
      </p:sp>
      <p:sp>
        <p:nvSpPr>
          <p:cNvPr id="3" name="Content Placeholder 2"/>
          <p:cNvSpPr>
            <a:spLocks noGrp="1"/>
          </p:cNvSpPr>
          <p:nvPr>
            <p:ph idx="1"/>
          </p:nvPr>
        </p:nvSpPr>
        <p:spPr>
          <a:xfrm>
            <a:off x="457200" y="1197694"/>
            <a:ext cx="8382000" cy="4011386"/>
          </a:xfrm>
        </p:spPr>
        <p:txBody>
          <a:bodyPr>
            <a:normAutofit/>
          </a:bodyPr>
          <a:lstStyle/>
          <a:p>
            <a:pPr>
              <a:lnSpc>
                <a:spcPct val="90000"/>
              </a:lnSpc>
              <a:spcBef>
                <a:spcPts val="600"/>
              </a:spcBef>
            </a:pPr>
            <a:r>
              <a:rPr lang="en-US" sz="2000" dirty="0" smtClean="0">
                <a:latin typeface="MetaMediumLF-Roman" panose="020B0602040000020004" pitchFamily="34" charset="0"/>
              </a:rPr>
              <a:t>Integrate scores as one data point in talent discussions to create opportunities for Associates to:</a:t>
            </a:r>
          </a:p>
          <a:p>
            <a:pPr marL="742950" lvl="2" indent="-342900">
              <a:lnSpc>
                <a:spcPct val="90000"/>
              </a:lnSpc>
              <a:spcBef>
                <a:spcPts val="600"/>
              </a:spcBef>
            </a:pPr>
            <a:r>
              <a:rPr lang="en-US" sz="1800" dirty="0">
                <a:latin typeface="MetaMediumLF-Roman" panose="020B0602040000020004" pitchFamily="34" charset="0"/>
              </a:rPr>
              <a:t>E</a:t>
            </a:r>
            <a:r>
              <a:rPr lang="en-US" sz="1800" dirty="0" smtClean="0">
                <a:latin typeface="MetaMediumLF-Roman" panose="020B0602040000020004" pitchFamily="34" charset="0"/>
              </a:rPr>
              <a:t>xplore or observe innovation work</a:t>
            </a:r>
          </a:p>
          <a:p>
            <a:pPr marL="742950" lvl="2" indent="-342900">
              <a:lnSpc>
                <a:spcPct val="90000"/>
              </a:lnSpc>
              <a:spcBef>
                <a:spcPts val="600"/>
              </a:spcBef>
            </a:pPr>
            <a:r>
              <a:rPr lang="en-US" sz="1800" dirty="0">
                <a:latin typeface="MetaMediumLF-Roman" panose="020B0602040000020004" pitchFamily="34" charset="0"/>
              </a:rPr>
              <a:t>D</a:t>
            </a:r>
            <a:r>
              <a:rPr lang="en-US" sz="1800" dirty="0" smtClean="0">
                <a:latin typeface="MetaMediumLF-Roman" panose="020B0602040000020004" pitchFamily="34" charset="0"/>
              </a:rPr>
              <a:t>emonstrate highly scored capabilities in projects</a:t>
            </a:r>
          </a:p>
          <a:p>
            <a:pPr marL="742950" lvl="2" indent="-342900">
              <a:lnSpc>
                <a:spcPct val="90000"/>
              </a:lnSpc>
              <a:spcBef>
                <a:spcPts val="600"/>
              </a:spcBef>
            </a:pPr>
            <a:r>
              <a:rPr lang="en-US" sz="1800" dirty="0" smtClean="0">
                <a:latin typeface="MetaMediumLF-Roman" panose="020B0602040000020004" pitchFamily="34" charset="0"/>
              </a:rPr>
              <a:t>Meet other Associates with same strengths to learn about their work</a:t>
            </a:r>
            <a:endParaRPr lang="en-US" sz="1800" dirty="0">
              <a:latin typeface="MetaMediumLF-Roman" panose="020B0602040000020004" pitchFamily="34" charset="0"/>
            </a:endParaRPr>
          </a:p>
          <a:p>
            <a:pPr>
              <a:lnSpc>
                <a:spcPct val="90000"/>
              </a:lnSpc>
              <a:spcBef>
                <a:spcPts val="1200"/>
              </a:spcBef>
            </a:pPr>
            <a:r>
              <a:rPr lang="en-US" sz="2000" dirty="0" smtClean="0">
                <a:latin typeface="MetaMediumLF-Roman" panose="020B0602040000020004" pitchFamily="34" charset="0"/>
              </a:rPr>
              <a:t>Provide insight into assembling more rounded teams</a:t>
            </a:r>
          </a:p>
          <a:p>
            <a:pPr>
              <a:lnSpc>
                <a:spcPct val="90000"/>
              </a:lnSpc>
              <a:spcBef>
                <a:spcPts val="1200"/>
              </a:spcBef>
            </a:pPr>
            <a:r>
              <a:rPr lang="en-US" sz="2000" dirty="0" smtClean="0">
                <a:latin typeface="MetaMediumLF-Roman" panose="020B0602040000020004" pitchFamily="34" charset="0"/>
              </a:rPr>
              <a:t>Drill into the skill </a:t>
            </a:r>
            <a:r>
              <a:rPr lang="en-US" sz="2000" dirty="0" err="1" smtClean="0">
                <a:latin typeface="MetaMediumLF-Roman" panose="020B0602040000020004" pitchFamily="34" charset="0"/>
              </a:rPr>
              <a:t>subclusters</a:t>
            </a:r>
            <a:r>
              <a:rPr lang="en-US" sz="2000" dirty="0" smtClean="0">
                <a:latin typeface="MetaMediumLF-Roman" panose="020B0602040000020004" pitchFamily="34" charset="0"/>
              </a:rPr>
              <a:t> for more analysis of strengths and gaps to drive development</a:t>
            </a:r>
          </a:p>
          <a:p>
            <a:pPr>
              <a:lnSpc>
                <a:spcPct val="90000"/>
              </a:lnSpc>
              <a:spcBef>
                <a:spcPts val="1200"/>
              </a:spcBef>
            </a:pPr>
            <a:r>
              <a:rPr lang="en-US" sz="2000" dirty="0" smtClean="0">
                <a:latin typeface="MetaMediumLF-Roman" panose="020B0602040000020004" pitchFamily="34" charset="0"/>
              </a:rPr>
              <a:t>Create support for Associates and sponsors to apply the scores and reports to career and development planning</a:t>
            </a:r>
          </a:p>
          <a:p>
            <a:endParaRPr lang="en-US" sz="2400" dirty="0" smtClean="0">
              <a:latin typeface="MetaMediumLF-Roman" panose="020B0602040000020004" pitchFamily="34" charset="0"/>
            </a:endParaRPr>
          </a:p>
        </p:txBody>
      </p:sp>
    </p:spTree>
    <p:extLst>
      <p:ext uri="{BB962C8B-B14F-4D97-AF65-F5344CB8AC3E}">
        <p14:creationId xmlns:p14="http://schemas.microsoft.com/office/powerpoint/2010/main" val="271672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529632"/>
            <a:ext cx="8084230" cy="1899368"/>
          </a:xfrm>
        </p:spPr>
        <p:txBody>
          <a:bodyPr>
            <a:normAutofit/>
          </a:bodyPr>
          <a:lstStyle/>
          <a:p>
            <a:r>
              <a:rPr lang="en-US" dirty="0" smtClean="0"/>
              <a:t>Feel free to reach out:</a:t>
            </a:r>
          </a:p>
          <a:p>
            <a:endParaRPr lang="en-US" sz="3300" b="1" dirty="0" smtClean="0"/>
          </a:p>
          <a:p>
            <a:pPr>
              <a:spcBef>
                <a:spcPts val="0"/>
              </a:spcBef>
            </a:pPr>
            <a:r>
              <a:rPr lang="en-US" sz="3300" b="1" dirty="0" smtClean="0">
                <a:solidFill>
                  <a:schemeClr val="tx1"/>
                </a:solidFill>
              </a:rPr>
              <a:t>Debra France</a:t>
            </a:r>
          </a:p>
          <a:p>
            <a:pPr>
              <a:spcBef>
                <a:spcPts val="0"/>
              </a:spcBef>
            </a:pPr>
            <a:r>
              <a:rPr lang="en-US" dirty="0" smtClean="0">
                <a:solidFill>
                  <a:schemeClr val="tx1"/>
                </a:solidFill>
              </a:rPr>
              <a:t>dfrance@wlgore.com</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894" y="1529632"/>
            <a:ext cx="2400719" cy="2899229"/>
          </a:xfrm>
          <a:prstGeom prst="rect">
            <a:avLst/>
          </a:prstGeom>
        </p:spPr>
      </p:pic>
    </p:spTree>
    <p:extLst>
      <p:ext uri="{BB962C8B-B14F-4D97-AF65-F5344CB8AC3E}">
        <p14:creationId xmlns:p14="http://schemas.microsoft.com/office/powerpoint/2010/main" val="713460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latin typeface="MetaMediumLF-Roman" panose="020B0602040000020004" pitchFamily="34" charset="0"/>
              </a:rPr>
              <a:t>Previous approaches to identifying innovator talent</a:t>
            </a:r>
          </a:p>
        </p:txBody>
      </p:sp>
      <p:sp>
        <p:nvSpPr>
          <p:cNvPr id="3" name="Content Placeholder 2"/>
          <p:cNvSpPr>
            <a:spLocks noGrp="1"/>
          </p:cNvSpPr>
          <p:nvPr>
            <p:ph idx="1"/>
          </p:nvPr>
        </p:nvSpPr>
        <p:spPr/>
        <p:txBody>
          <a:bodyPr>
            <a:normAutofit/>
          </a:bodyPr>
          <a:lstStyle/>
          <a:p>
            <a:pPr marL="0" indent="0">
              <a:buNone/>
            </a:pPr>
            <a:r>
              <a:rPr lang="en-US" sz="2400" dirty="0" smtClean="0">
                <a:latin typeface="MetaMediumLF-Roman" panose="020B0602040000020004" pitchFamily="34" charset="0"/>
              </a:rPr>
              <a:t>Opportunities to discover talent:</a:t>
            </a:r>
          </a:p>
          <a:p>
            <a:r>
              <a:rPr lang="en-US" sz="2400" dirty="0" smtClean="0">
                <a:latin typeface="MetaMediumLF-Roman" panose="020B0602040000020004" pitchFamily="34" charset="0"/>
              </a:rPr>
              <a:t>Small Plants</a:t>
            </a:r>
          </a:p>
          <a:p>
            <a:r>
              <a:rPr lang="en-US" sz="2400" dirty="0">
                <a:latin typeface="MetaMediumLF-Roman" panose="020B0602040000020004" pitchFamily="34" charset="0"/>
              </a:rPr>
              <a:t>Functional Excellence Teams</a:t>
            </a:r>
          </a:p>
          <a:p>
            <a:r>
              <a:rPr lang="en-US" sz="2400" dirty="0" smtClean="0">
                <a:latin typeface="MetaMediumLF-Roman" panose="020B0602040000020004" pitchFamily="34" charset="0"/>
              </a:rPr>
              <a:t>Sponsors</a:t>
            </a:r>
          </a:p>
          <a:p>
            <a:pPr marL="0" indent="0">
              <a:buNone/>
            </a:pPr>
            <a:endParaRPr lang="en-US" sz="2400" dirty="0">
              <a:latin typeface="MetaMediumLF-Roman" panose="020B0602040000020004" pitchFamily="34" charset="0"/>
            </a:endParaRPr>
          </a:p>
        </p:txBody>
      </p:sp>
      <p:grpSp>
        <p:nvGrpSpPr>
          <p:cNvPr id="6" name="Group 5"/>
          <p:cNvGrpSpPr/>
          <p:nvPr/>
        </p:nvGrpSpPr>
        <p:grpSpPr>
          <a:xfrm>
            <a:off x="6567925" y="1512313"/>
            <a:ext cx="1750595" cy="2440718"/>
            <a:chOff x="5209674" y="1690688"/>
            <a:chExt cx="2334126" cy="3254291"/>
          </a:xfrm>
        </p:grpSpPr>
        <p:sp>
          <p:nvSpPr>
            <p:cNvPr id="5" name="Rectangle 4"/>
            <p:cNvSpPr/>
            <p:nvPr/>
          </p:nvSpPr>
          <p:spPr>
            <a:xfrm>
              <a:off x="5209674" y="1690688"/>
              <a:ext cx="2334126" cy="32542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p:cNvPicPr>
              <a:picLocks noChangeAspect="1"/>
            </p:cNvPicPr>
            <p:nvPr/>
          </p:nvPicPr>
          <p:blipFill>
            <a:blip r:embed="rId3"/>
            <a:stretch>
              <a:fillRect/>
            </a:stretch>
          </p:blipFill>
          <p:spPr>
            <a:xfrm>
              <a:off x="5271837" y="1755733"/>
              <a:ext cx="2209800" cy="3124200"/>
            </a:xfrm>
            <a:prstGeom prst="rect">
              <a:avLst/>
            </a:prstGeom>
          </p:spPr>
        </p:pic>
      </p:grpSp>
      <p:pic>
        <p:nvPicPr>
          <p:cNvPr id="7" name="Picture 13" descr="562040_Size64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60379" y="3187460"/>
            <a:ext cx="2085851" cy="1531144"/>
          </a:xfrm>
          <a:prstGeom prst="rect">
            <a:avLst/>
          </a:prstGeom>
          <a:noFill/>
          <a:ln w="9525">
            <a:noFill/>
            <a:miter lim="800000"/>
            <a:headEnd/>
            <a:tailEnd/>
          </a:ln>
        </p:spPr>
      </p:pic>
      <p:pic>
        <p:nvPicPr>
          <p:cNvPr id="8" name="Picture 6" descr="Gore_stool_bw"/>
          <p:cNvPicPr>
            <a:picLocks noChangeAspect="1" noChangeArrowheads="1"/>
          </p:cNvPicPr>
          <p:nvPr/>
        </p:nvPicPr>
        <p:blipFill>
          <a:blip r:embed="rId5"/>
          <a:srcRect/>
          <a:stretch>
            <a:fillRect/>
          </a:stretch>
        </p:blipFill>
        <p:spPr bwMode="auto">
          <a:xfrm>
            <a:off x="4572001" y="2270690"/>
            <a:ext cx="1770155" cy="2207463"/>
          </a:xfrm>
          <a:prstGeom prst="rect">
            <a:avLst/>
          </a:prstGeom>
          <a:noFill/>
          <a:ln w="9525">
            <a:noFill/>
            <a:miter lim="800000"/>
            <a:headEnd/>
            <a:tailEnd/>
          </a:ln>
        </p:spPr>
      </p:pic>
      <p:pic>
        <p:nvPicPr>
          <p:cNvPr id="9" name="Picture 8"/>
          <p:cNvPicPr>
            <a:picLocks noChangeAspect="1"/>
          </p:cNvPicPr>
          <p:nvPr/>
        </p:nvPicPr>
        <p:blipFill>
          <a:blip r:embed="rId6"/>
          <a:stretch>
            <a:fillRect/>
          </a:stretch>
        </p:blipFill>
        <p:spPr>
          <a:xfrm>
            <a:off x="8186057" y="4859165"/>
            <a:ext cx="709485" cy="475677"/>
          </a:xfrm>
          <a:prstGeom prst="rect">
            <a:avLst/>
          </a:prstGeom>
        </p:spPr>
      </p:pic>
    </p:spTree>
    <p:extLst>
      <p:ext uri="{BB962C8B-B14F-4D97-AF65-F5344CB8AC3E}">
        <p14:creationId xmlns:p14="http://schemas.microsoft.com/office/powerpoint/2010/main" val="297368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57273"/>
            <a:ext cx="7772400" cy="1857527"/>
          </a:xfrm>
        </p:spPr>
        <p:txBody>
          <a:bodyPr>
            <a:normAutofit fontScale="90000"/>
          </a:bodyPr>
          <a:lstStyle/>
          <a:p>
            <a:r>
              <a:rPr lang="en-US" dirty="0" smtClean="0">
                <a:latin typeface="MetaMediumLF-Roman" panose="020B0602040000020004" pitchFamily="34" charset="0"/>
              </a:rPr>
              <a:t>What are some of the ways your company identifies innovator talent?</a:t>
            </a:r>
            <a:endParaRPr lang="en-US" dirty="0">
              <a:latin typeface="MetaMediumLF-Roman" panose="020B0602040000020004" pitchFamily="34" charset="0"/>
            </a:endParaRPr>
          </a:p>
        </p:txBody>
      </p:sp>
      <p:sp>
        <p:nvSpPr>
          <p:cNvPr id="3" name="Text Placeholder 2"/>
          <p:cNvSpPr>
            <a:spLocks noGrp="1"/>
          </p:cNvSpPr>
          <p:nvPr>
            <p:ph type="body" idx="1"/>
          </p:nvPr>
        </p:nvSpPr>
        <p:spPr>
          <a:xfrm>
            <a:off x="722313" y="1007117"/>
            <a:ext cx="7772400" cy="1250156"/>
          </a:xfrm>
        </p:spPr>
        <p:txBody>
          <a:bodyPr/>
          <a:lstStyle/>
          <a:p>
            <a:r>
              <a:rPr lang="en-US" dirty="0" smtClean="0">
                <a:latin typeface="MetaMediumLF-Roman" panose="020B0602040000020004" pitchFamily="34" charset="0"/>
              </a:rPr>
              <a:t>A question for  you:</a:t>
            </a:r>
            <a:endParaRPr lang="en-US" dirty="0">
              <a:latin typeface="MetaMediumLF-Roman" panose="020B0602040000020004" pitchFamily="34" charset="0"/>
            </a:endParaRPr>
          </a:p>
        </p:txBody>
      </p:sp>
    </p:spTree>
    <p:extLst>
      <p:ext uri="{BB962C8B-B14F-4D97-AF65-F5344CB8AC3E}">
        <p14:creationId xmlns:p14="http://schemas.microsoft.com/office/powerpoint/2010/main" val="2359877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9594"/>
            <a:ext cx="6436179" cy="935330"/>
          </a:xfrm>
        </p:spPr>
        <p:txBody>
          <a:bodyPr>
            <a:normAutofit/>
          </a:bodyPr>
          <a:lstStyle/>
          <a:p>
            <a:pPr algn="l"/>
            <a:r>
              <a:rPr lang="en-US" sz="3600" b="1" dirty="0">
                <a:latin typeface="MetaMediumLF-Roman" panose="020B0602040000020004" pitchFamily="34" charset="0"/>
              </a:rPr>
              <a:t>Problem Statement</a:t>
            </a:r>
          </a:p>
        </p:txBody>
      </p:sp>
      <p:sp>
        <p:nvSpPr>
          <p:cNvPr id="3" name="Content Placeholder 2"/>
          <p:cNvSpPr>
            <a:spLocks noGrp="1"/>
          </p:cNvSpPr>
          <p:nvPr>
            <p:ph idx="1"/>
          </p:nvPr>
        </p:nvSpPr>
        <p:spPr>
          <a:xfrm>
            <a:off x="457200" y="1494924"/>
            <a:ext cx="8229600" cy="3771636"/>
          </a:xfrm>
        </p:spPr>
        <p:txBody>
          <a:bodyPr>
            <a:noAutofit/>
          </a:bodyPr>
          <a:lstStyle/>
          <a:p>
            <a:r>
              <a:rPr lang="en-US" sz="2600" dirty="0">
                <a:latin typeface="MetaMediumLF-Roman" panose="020B0602040000020004" pitchFamily="34" charset="0"/>
              </a:rPr>
              <a:t>Almost 10,000 Associates worldwide</a:t>
            </a:r>
          </a:p>
          <a:p>
            <a:r>
              <a:rPr lang="en-US" sz="2600" dirty="0" smtClean="0">
                <a:latin typeface="MetaMediumLF-Roman" panose="020B0602040000020004" pitchFamily="34" charset="0"/>
              </a:rPr>
              <a:t>Many relationships are now global and virtual</a:t>
            </a:r>
          </a:p>
          <a:p>
            <a:r>
              <a:rPr lang="en-US" sz="2600" dirty="0" smtClean="0">
                <a:latin typeface="MetaMediumLF-Roman" panose="020B0602040000020004" pitchFamily="34" charset="0"/>
              </a:rPr>
              <a:t>New Associates are attracted to Gore to </a:t>
            </a:r>
            <a:r>
              <a:rPr lang="en-US" sz="2600" dirty="0" smtClean="0">
                <a:latin typeface="MetaMediumLF-Roman" panose="020B0602040000020004" pitchFamily="34" charset="0"/>
              </a:rPr>
              <a:t>work in</a:t>
            </a:r>
            <a:r>
              <a:rPr lang="en-US" sz="2600" dirty="0" smtClean="0">
                <a:latin typeface="MetaMediumLF-Roman" panose="020B0602040000020004" pitchFamily="34" charset="0"/>
              </a:rPr>
              <a:t> innovation, and we need to provide opportunities to retain them</a:t>
            </a:r>
            <a:endParaRPr lang="en-US" sz="2600" dirty="0" smtClean="0">
              <a:latin typeface="MetaMediumLF-Roman" panose="020B0602040000020004" pitchFamily="34" charset="0"/>
            </a:endParaRPr>
          </a:p>
        </p:txBody>
      </p:sp>
      <p:sp>
        <p:nvSpPr>
          <p:cNvPr id="4" name="Title 1"/>
          <p:cNvSpPr txBox="1">
            <a:spLocks/>
          </p:cNvSpPr>
          <p:nvPr/>
        </p:nvSpPr>
        <p:spPr>
          <a:xfrm>
            <a:off x="457200" y="3860096"/>
            <a:ext cx="8352064" cy="90826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C00000"/>
                </a:solidFill>
                <a:latin typeface="MetaMediumLF-Roman" panose="020B0602040000020004" pitchFamily="34" charset="0"/>
              </a:rPr>
              <a:t>How can we improve our ability to identify innovator aptitude?  </a:t>
            </a:r>
          </a:p>
        </p:txBody>
      </p:sp>
      <p:pic>
        <p:nvPicPr>
          <p:cNvPr id="5" name="Picture 4"/>
          <p:cNvPicPr>
            <a:picLocks noChangeAspect="1"/>
          </p:cNvPicPr>
          <p:nvPr/>
        </p:nvPicPr>
        <p:blipFill>
          <a:blip r:embed="rId2"/>
          <a:stretch>
            <a:fillRect/>
          </a:stretch>
        </p:blipFill>
        <p:spPr>
          <a:xfrm>
            <a:off x="8186057" y="4859165"/>
            <a:ext cx="709485" cy="475677"/>
          </a:xfrm>
          <a:prstGeom prst="rect">
            <a:avLst/>
          </a:prstGeom>
        </p:spPr>
      </p:pic>
    </p:spTree>
    <p:extLst>
      <p:ext uri="{BB962C8B-B14F-4D97-AF65-F5344CB8AC3E}">
        <p14:creationId xmlns:p14="http://schemas.microsoft.com/office/powerpoint/2010/main" val="377577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029"/>
            <a:ext cx="8229600" cy="952500"/>
          </a:xfrm>
        </p:spPr>
        <p:txBody>
          <a:bodyPr>
            <a:normAutofit/>
          </a:bodyPr>
          <a:lstStyle/>
          <a:p>
            <a:pPr algn="l"/>
            <a:r>
              <a:rPr lang="en-US" sz="3000" b="1" dirty="0">
                <a:latin typeface="MetaMediumLF-Roman" panose="020B0602040000020004" pitchFamily="34" charset="0"/>
              </a:rPr>
              <a:t>Innovator Competency Model</a:t>
            </a:r>
          </a:p>
        </p:txBody>
      </p:sp>
      <p:sp>
        <p:nvSpPr>
          <p:cNvPr id="3" name="Content Placeholder 2"/>
          <p:cNvSpPr>
            <a:spLocks noGrp="1"/>
          </p:cNvSpPr>
          <p:nvPr>
            <p:ph sz="half" idx="1"/>
          </p:nvPr>
        </p:nvSpPr>
        <p:spPr>
          <a:xfrm>
            <a:off x="628651" y="1219527"/>
            <a:ext cx="3846485" cy="4114467"/>
          </a:xfrm>
        </p:spPr>
        <p:txBody>
          <a:bodyPr>
            <a:noAutofit/>
          </a:bodyPr>
          <a:lstStyle/>
          <a:p>
            <a:pPr marL="0" indent="0">
              <a:buNone/>
            </a:pPr>
            <a:r>
              <a:rPr lang="en-US" sz="1350" b="1" dirty="0">
                <a:latin typeface="MetaMediumLF-Roman" panose="020B0602040000020004" pitchFamily="34" charset="0"/>
              </a:rPr>
              <a:t>Technical Knowledge </a:t>
            </a:r>
            <a:endParaRPr lang="en-US" sz="1350" dirty="0">
              <a:latin typeface="MetaMediumLF-Roman" panose="020B0602040000020004" pitchFamily="34" charset="0"/>
            </a:endParaRPr>
          </a:p>
          <a:p>
            <a:r>
              <a:rPr lang="en-US" sz="1350" dirty="0">
                <a:latin typeface="MetaMediumLF-Roman" panose="020B0602040000020004" pitchFamily="34" charset="0"/>
              </a:rPr>
              <a:t>Profound knowledge and ability to describe unique and valuable features and capabilities of Gore materials, processes and complementary technologies to solve customer problems</a:t>
            </a:r>
          </a:p>
          <a:p>
            <a:pPr marL="0" indent="0">
              <a:buNone/>
            </a:pPr>
            <a:r>
              <a:rPr lang="en-US" sz="1350" b="1" dirty="0">
                <a:latin typeface="MetaMediumLF-Roman" panose="020B0602040000020004" pitchFamily="34" charset="0"/>
              </a:rPr>
              <a:t>Experimental </a:t>
            </a:r>
            <a:endParaRPr lang="en-US" sz="1350" dirty="0">
              <a:latin typeface="MetaMediumLF-Roman" panose="020B0602040000020004" pitchFamily="34" charset="0"/>
            </a:endParaRPr>
          </a:p>
          <a:p>
            <a:r>
              <a:rPr lang="en-US" sz="1350" dirty="0">
                <a:latin typeface="MetaMediumLF-Roman" panose="020B0602040000020004" pitchFamily="34" charset="0"/>
              </a:rPr>
              <a:t>Imagines and tests a broad range of options to create new solutions or possibilities</a:t>
            </a:r>
          </a:p>
          <a:p>
            <a:pPr marL="0" indent="0">
              <a:buNone/>
            </a:pPr>
            <a:r>
              <a:rPr lang="en-US" sz="1350" b="1" dirty="0">
                <a:latin typeface="MetaMediumLF-Roman" panose="020B0602040000020004" pitchFamily="34" charset="0"/>
              </a:rPr>
              <a:t>Disciplined Execution</a:t>
            </a:r>
            <a:endParaRPr lang="en-US" sz="1350" dirty="0">
              <a:latin typeface="MetaMediumLF-Roman" panose="020B0602040000020004" pitchFamily="34" charset="0"/>
            </a:endParaRPr>
          </a:p>
          <a:p>
            <a:r>
              <a:rPr lang="en-US" sz="1350" dirty="0">
                <a:latin typeface="MetaMediumLF-Roman" panose="020B0602040000020004" pitchFamily="34" charset="0"/>
              </a:rPr>
              <a:t>Approaches exploration, experimentation and innovation rigorously and systematically</a:t>
            </a:r>
          </a:p>
          <a:p>
            <a:pPr marL="0" indent="0">
              <a:buNone/>
            </a:pPr>
            <a:r>
              <a:rPr lang="en-US" sz="1350" b="1" dirty="0">
                <a:latin typeface="MetaMediumLF-Roman" panose="020B0602040000020004" pitchFamily="34" charset="0"/>
              </a:rPr>
              <a:t>Early Adopter</a:t>
            </a:r>
            <a:endParaRPr lang="en-US" sz="1350" dirty="0">
              <a:latin typeface="MetaMediumLF-Roman" panose="020B0602040000020004" pitchFamily="34" charset="0"/>
            </a:endParaRPr>
          </a:p>
          <a:p>
            <a:r>
              <a:rPr lang="en-US" sz="1350" dirty="0">
                <a:latin typeface="MetaMediumLF-Roman" panose="020B0602040000020004" pitchFamily="34" charset="0"/>
              </a:rPr>
              <a:t>Scans for and eagerly applies new approaches, tools and technologies to accelerate or enhance outcomes</a:t>
            </a:r>
          </a:p>
        </p:txBody>
      </p:sp>
      <p:sp>
        <p:nvSpPr>
          <p:cNvPr id="4" name="Content Placeholder 3"/>
          <p:cNvSpPr>
            <a:spLocks noGrp="1"/>
          </p:cNvSpPr>
          <p:nvPr>
            <p:ph sz="half" idx="2"/>
          </p:nvPr>
        </p:nvSpPr>
        <p:spPr>
          <a:xfrm>
            <a:off x="4629150" y="1219529"/>
            <a:ext cx="3886200" cy="4114466"/>
          </a:xfrm>
        </p:spPr>
        <p:txBody>
          <a:bodyPr>
            <a:normAutofit/>
          </a:bodyPr>
          <a:lstStyle/>
          <a:p>
            <a:pPr marL="0" indent="0">
              <a:buNone/>
            </a:pPr>
            <a:r>
              <a:rPr lang="en-US" sz="1350" b="1" dirty="0">
                <a:latin typeface="MetaMediumLF-Roman" panose="020B0602040000020004" pitchFamily="34" charset="0"/>
              </a:rPr>
              <a:t>External Focus</a:t>
            </a:r>
            <a:endParaRPr lang="en-US" sz="1350" dirty="0">
              <a:latin typeface="MetaMediumLF-Roman" panose="020B0602040000020004" pitchFamily="34" charset="0"/>
            </a:endParaRPr>
          </a:p>
          <a:p>
            <a:r>
              <a:rPr lang="en-US" sz="1350" dirty="0">
                <a:latin typeface="MetaMediumLF-Roman" panose="020B0602040000020004" pitchFamily="34" charset="0"/>
              </a:rPr>
              <a:t>Crosses internal and external boundaries to learn from and collaborate with customers, suppliers and industry observers</a:t>
            </a:r>
          </a:p>
          <a:p>
            <a:pPr marL="0" indent="0">
              <a:buNone/>
            </a:pPr>
            <a:r>
              <a:rPr lang="en-US" sz="1350" b="1" dirty="0">
                <a:latin typeface="MetaMediumLF-Roman" panose="020B0602040000020004" pitchFamily="34" charset="0"/>
              </a:rPr>
              <a:t>Market Sensitive</a:t>
            </a:r>
            <a:endParaRPr lang="en-US" sz="1350" dirty="0">
              <a:latin typeface="MetaMediumLF-Roman" panose="020B0602040000020004" pitchFamily="34" charset="0"/>
            </a:endParaRPr>
          </a:p>
          <a:p>
            <a:r>
              <a:rPr lang="en-US" sz="1350" dirty="0">
                <a:latin typeface="MetaMediumLF-Roman" panose="020B0602040000020004" pitchFamily="34" charset="0"/>
              </a:rPr>
              <a:t>Continuously challenges and calculates the potential value of innovations to the customer and to Gore’s capability and profit</a:t>
            </a:r>
          </a:p>
          <a:p>
            <a:pPr marL="0" indent="0">
              <a:buNone/>
            </a:pPr>
            <a:r>
              <a:rPr lang="en-US" sz="1350" b="1" dirty="0">
                <a:latin typeface="MetaMediumLF-Roman" panose="020B0602040000020004" pitchFamily="34" charset="0"/>
              </a:rPr>
              <a:t>Entrepreneur</a:t>
            </a:r>
            <a:endParaRPr lang="en-US" sz="1350" dirty="0">
              <a:latin typeface="MetaMediumLF-Roman" panose="020B0602040000020004" pitchFamily="34" charset="0"/>
            </a:endParaRPr>
          </a:p>
          <a:p>
            <a:r>
              <a:rPr lang="en-US" sz="1350" dirty="0">
                <a:latin typeface="MetaMediumLF-Roman" panose="020B0602040000020004" pitchFamily="34" charset="0"/>
              </a:rPr>
              <a:t>Drives projects that test more radical approaches to developing new products to create unique and valuable custom</a:t>
            </a:r>
          </a:p>
          <a:p>
            <a:pPr marL="0" indent="0">
              <a:buNone/>
            </a:pPr>
            <a:r>
              <a:rPr lang="en-US" sz="1350" b="1" dirty="0">
                <a:latin typeface="MetaMediumLF-Roman" panose="020B0602040000020004" pitchFamily="34" charset="0"/>
              </a:rPr>
              <a:t>Anthropologist </a:t>
            </a:r>
            <a:endParaRPr lang="en-US" sz="1350" dirty="0">
              <a:latin typeface="MetaMediumLF-Roman" panose="020B0602040000020004" pitchFamily="34" charset="0"/>
            </a:endParaRPr>
          </a:p>
          <a:p>
            <a:r>
              <a:rPr lang="en-US" sz="1350" dirty="0">
                <a:latin typeface="MetaMediumLF-Roman" panose="020B0602040000020004" pitchFamily="34" charset="0"/>
              </a:rPr>
              <a:t>Investigates and experiences unique customer perspectives, problems and requirements</a:t>
            </a:r>
          </a:p>
        </p:txBody>
      </p:sp>
      <p:pic>
        <p:nvPicPr>
          <p:cNvPr id="5" name="Picture 4"/>
          <p:cNvPicPr>
            <a:picLocks noChangeAspect="1"/>
          </p:cNvPicPr>
          <p:nvPr/>
        </p:nvPicPr>
        <p:blipFill>
          <a:blip r:embed="rId2"/>
          <a:stretch>
            <a:fillRect/>
          </a:stretch>
        </p:blipFill>
        <p:spPr>
          <a:xfrm>
            <a:off x="8186057" y="4859165"/>
            <a:ext cx="709485" cy="475677"/>
          </a:xfrm>
          <a:prstGeom prst="rect">
            <a:avLst/>
          </a:prstGeom>
        </p:spPr>
      </p:pic>
    </p:spTree>
    <p:extLst>
      <p:ext uri="{BB962C8B-B14F-4D97-AF65-F5344CB8AC3E}">
        <p14:creationId xmlns:p14="http://schemas.microsoft.com/office/powerpoint/2010/main" val="43664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46" y="358169"/>
            <a:ext cx="8347982" cy="773945"/>
          </a:xfrm>
        </p:spPr>
        <p:txBody>
          <a:bodyPr>
            <a:noAutofit/>
          </a:bodyPr>
          <a:lstStyle/>
          <a:p>
            <a:pPr algn="l"/>
            <a:r>
              <a:rPr lang="en-US" sz="2800" b="1" dirty="0" smtClean="0">
                <a:latin typeface="MetaMediumLF-Roman" panose="020B0602040000020004" pitchFamily="34" charset="0"/>
              </a:rPr>
              <a:t>The Opportunity: </a:t>
            </a:r>
            <a:r>
              <a:rPr lang="en-US" sz="2800" b="1" dirty="0">
                <a:latin typeface="MetaMediumLF-Roman" panose="020B0602040000020004" pitchFamily="34" charset="0"/>
              </a:rPr>
              <a:t>T</a:t>
            </a:r>
            <a:r>
              <a:rPr lang="en-US" sz="2800" b="1" dirty="0" smtClean="0">
                <a:latin typeface="MetaMediumLF-Roman" panose="020B0602040000020004" pitchFamily="34" charset="0"/>
              </a:rPr>
              <a:t>he Swarm Innovation Profiler</a:t>
            </a:r>
            <a:endParaRPr lang="en-US" sz="2800" b="1" dirty="0">
              <a:latin typeface="MetaMediumLF-Roman" panose="020B0602040000020004" pitchFamily="34" charset="0"/>
            </a:endParaRPr>
          </a:p>
        </p:txBody>
      </p:sp>
      <p:sp>
        <p:nvSpPr>
          <p:cNvPr id="3" name="Content Placeholder 2"/>
          <p:cNvSpPr>
            <a:spLocks noGrp="1"/>
          </p:cNvSpPr>
          <p:nvPr>
            <p:ph idx="1"/>
          </p:nvPr>
        </p:nvSpPr>
        <p:spPr>
          <a:xfrm>
            <a:off x="469446" y="1500380"/>
            <a:ext cx="7886700" cy="3626115"/>
          </a:xfrm>
        </p:spPr>
        <p:txBody>
          <a:bodyPr>
            <a:normAutofit lnSpcReduction="10000"/>
          </a:bodyPr>
          <a:lstStyle/>
          <a:p>
            <a:pPr>
              <a:buClrTx/>
            </a:pPr>
            <a:r>
              <a:rPr lang="en-US" sz="2333" dirty="0">
                <a:latin typeface="MetaMediumLF-Roman" panose="020B0602040000020004" pitchFamily="34" charset="0"/>
              </a:rPr>
              <a:t>Use an external, validated assessment to identify and differentiate different types of innovator talent in Gore associates with</a:t>
            </a:r>
          </a:p>
          <a:p>
            <a:pPr lvl="1"/>
            <a:r>
              <a:rPr lang="en-US" sz="2000" dirty="0">
                <a:latin typeface="MetaMediumLF-Roman" panose="020B0602040000020004" pitchFamily="34" charset="0"/>
              </a:rPr>
              <a:t>8 innovation skill clusters</a:t>
            </a:r>
          </a:p>
          <a:p>
            <a:pPr lvl="1"/>
            <a:r>
              <a:rPr lang="en-US" sz="2000" dirty="0">
                <a:latin typeface="MetaMediumLF-Roman" panose="020B0602040000020004" pitchFamily="34" charset="0"/>
              </a:rPr>
              <a:t>26 innovation sub-clusters</a:t>
            </a:r>
          </a:p>
          <a:p>
            <a:pPr marL="380985" lvl="1" indent="0">
              <a:buNone/>
            </a:pPr>
            <a:endParaRPr lang="en-US" sz="1000" dirty="0">
              <a:latin typeface="MetaMediumLF-Roman" panose="020B0602040000020004" pitchFamily="34" charset="0"/>
            </a:endParaRPr>
          </a:p>
          <a:p>
            <a:pPr>
              <a:buClrTx/>
            </a:pPr>
            <a:r>
              <a:rPr lang="en-US" sz="2333" dirty="0">
                <a:latin typeface="MetaMediumLF-Roman" panose="020B0602040000020004" pitchFamily="34" charset="0"/>
              </a:rPr>
              <a:t>Learn how to combine these different types of talent more effectively in teams</a:t>
            </a:r>
          </a:p>
          <a:p>
            <a:pPr>
              <a:spcBef>
                <a:spcPts val="1200"/>
              </a:spcBef>
              <a:buClrTx/>
            </a:pPr>
            <a:r>
              <a:rPr lang="en-US" sz="2333" dirty="0">
                <a:latin typeface="MetaMediumLF-Roman" panose="020B0602040000020004" pitchFamily="34" charset="0"/>
              </a:rPr>
              <a:t>Learn how to deepen these capabilities through development</a:t>
            </a:r>
          </a:p>
        </p:txBody>
      </p:sp>
      <p:pic>
        <p:nvPicPr>
          <p:cNvPr id="4" name="Picture 3"/>
          <p:cNvPicPr>
            <a:picLocks noChangeAspect="1"/>
          </p:cNvPicPr>
          <p:nvPr/>
        </p:nvPicPr>
        <p:blipFill>
          <a:blip r:embed="rId2"/>
          <a:stretch>
            <a:fillRect/>
          </a:stretch>
        </p:blipFill>
        <p:spPr>
          <a:xfrm>
            <a:off x="8186057" y="4859165"/>
            <a:ext cx="709485" cy="475677"/>
          </a:xfrm>
          <a:prstGeom prst="rect">
            <a:avLst/>
          </a:prstGeom>
        </p:spPr>
      </p:pic>
    </p:spTree>
    <p:extLst>
      <p:ext uri="{BB962C8B-B14F-4D97-AF65-F5344CB8AC3E}">
        <p14:creationId xmlns:p14="http://schemas.microsoft.com/office/powerpoint/2010/main" val="6579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57273"/>
            <a:ext cx="7772400" cy="1857527"/>
          </a:xfrm>
        </p:spPr>
        <p:txBody>
          <a:bodyPr>
            <a:normAutofit fontScale="90000"/>
          </a:bodyPr>
          <a:lstStyle/>
          <a:p>
            <a:r>
              <a:rPr lang="en-US" dirty="0" smtClean="0">
                <a:latin typeface="MetaMediumLF-Roman" panose="020B0602040000020004" pitchFamily="34" charset="0"/>
              </a:rPr>
              <a:t>Are any of you using an innovator profile tool?</a:t>
            </a:r>
            <a:br>
              <a:rPr lang="en-US" dirty="0" smtClean="0">
                <a:latin typeface="MetaMediumLF-Roman" panose="020B0602040000020004" pitchFamily="34" charset="0"/>
              </a:rPr>
            </a:br>
            <a:r>
              <a:rPr lang="en-US" dirty="0" smtClean="0">
                <a:latin typeface="MetaMediumLF-Roman" panose="020B0602040000020004" pitchFamily="34" charset="0"/>
              </a:rPr>
              <a:t>Can you share insights?  benefits?</a:t>
            </a:r>
            <a:endParaRPr lang="en-US" dirty="0">
              <a:latin typeface="MetaMediumLF-Roman" panose="020B0602040000020004" pitchFamily="34" charset="0"/>
            </a:endParaRPr>
          </a:p>
        </p:txBody>
      </p:sp>
      <p:sp>
        <p:nvSpPr>
          <p:cNvPr id="3" name="Text Placeholder 2"/>
          <p:cNvSpPr>
            <a:spLocks noGrp="1"/>
          </p:cNvSpPr>
          <p:nvPr>
            <p:ph type="body" idx="1"/>
          </p:nvPr>
        </p:nvSpPr>
        <p:spPr>
          <a:xfrm>
            <a:off x="722313" y="1007117"/>
            <a:ext cx="7772400" cy="1250156"/>
          </a:xfrm>
        </p:spPr>
        <p:txBody>
          <a:bodyPr/>
          <a:lstStyle/>
          <a:p>
            <a:r>
              <a:rPr lang="en-US" dirty="0" smtClean="0">
                <a:latin typeface="MetaMediumLF-Roman" panose="020B0602040000020004" pitchFamily="34" charset="0"/>
              </a:rPr>
              <a:t>A question for  you:</a:t>
            </a:r>
            <a:endParaRPr lang="en-US" dirty="0">
              <a:latin typeface="MetaMediumLF-Roman" panose="020B0602040000020004" pitchFamily="34" charset="0"/>
            </a:endParaRPr>
          </a:p>
        </p:txBody>
      </p:sp>
    </p:spTree>
    <p:extLst>
      <p:ext uri="{BB962C8B-B14F-4D97-AF65-F5344CB8AC3E}">
        <p14:creationId xmlns:p14="http://schemas.microsoft.com/office/powerpoint/2010/main" val="4094104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337"/>
            <a:ext cx="8448675" cy="935330"/>
          </a:xfrm>
        </p:spPr>
        <p:txBody>
          <a:bodyPr>
            <a:noAutofit/>
          </a:bodyPr>
          <a:lstStyle/>
          <a:p>
            <a:pPr algn="l"/>
            <a:r>
              <a:rPr lang="en-US" sz="2800" b="1" dirty="0">
                <a:latin typeface="MetaMediumLF-Roman" panose="020B0602040000020004" pitchFamily="34" charset="0"/>
              </a:rPr>
              <a:t>The Experiment: Testing the Swarm Innovation Profile</a:t>
            </a:r>
          </a:p>
        </p:txBody>
      </p:sp>
      <p:sp>
        <p:nvSpPr>
          <p:cNvPr id="3" name="Content Placeholder 2"/>
          <p:cNvSpPr>
            <a:spLocks noGrp="1"/>
          </p:cNvSpPr>
          <p:nvPr>
            <p:ph idx="1"/>
          </p:nvPr>
        </p:nvSpPr>
        <p:spPr>
          <a:xfrm>
            <a:off x="457199" y="1333499"/>
            <a:ext cx="8448675" cy="7298871"/>
          </a:xfrm>
        </p:spPr>
        <p:txBody>
          <a:bodyPr>
            <a:noAutofit/>
          </a:bodyPr>
          <a:lstStyle/>
          <a:p>
            <a:pPr>
              <a:lnSpc>
                <a:spcPct val="90000"/>
              </a:lnSpc>
            </a:pPr>
            <a:r>
              <a:rPr lang="en-US" sz="2000" dirty="0" smtClean="0">
                <a:latin typeface="MetaMediumLF-Roman" panose="020B0602040000020004" pitchFamily="34" charset="0"/>
              </a:rPr>
              <a:t>Invited 150 Associates to complete the profile</a:t>
            </a:r>
          </a:p>
          <a:p>
            <a:pPr lvl="1">
              <a:lnSpc>
                <a:spcPct val="90000"/>
              </a:lnSpc>
            </a:pPr>
            <a:r>
              <a:rPr lang="en-US" sz="2000" dirty="0" smtClean="0">
                <a:latin typeface="MetaMediumLF-Roman" panose="020B0602040000020004" pitchFamily="34" charset="0"/>
              </a:rPr>
              <a:t>80</a:t>
            </a:r>
            <a:r>
              <a:rPr lang="en-US" sz="2000" dirty="0">
                <a:latin typeface="MetaMediumLF-Roman" panose="020B0602040000020004" pitchFamily="34" charset="0"/>
              </a:rPr>
              <a:t>% invited because they </a:t>
            </a:r>
            <a:r>
              <a:rPr lang="en-US" sz="2000" dirty="0" smtClean="0">
                <a:latin typeface="MetaMediumLF-Roman" panose="020B0602040000020004" pitchFamily="34" charset="0"/>
              </a:rPr>
              <a:t>demonstrated innovator attributes </a:t>
            </a:r>
            <a:r>
              <a:rPr lang="en-US" sz="2000" dirty="0">
                <a:latin typeface="MetaMediumLF-Roman" panose="020B0602040000020004" pitchFamily="34" charset="0"/>
              </a:rPr>
              <a:t>or have a long-term track record of innovating at Gore</a:t>
            </a:r>
          </a:p>
          <a:p>
            <a:pPr lvl="1">
              <a:lnSpc>
                <a:spcPct val="90000"/>
              </a:lnSpc>
            </a:pPr>
            <a:r>
              <a:rPr lang="en-US" sz="2000" dirty="0">
                <a:latin typeface="MetaMediumLF-Roman" panose="020B0602040000020004" pitchFamily="34" charset="0"/>
              </a:rPr>
              <a:t>20% invited as ‘controls’ (associates who openly admit they are not innovators)</a:t>
            </a:r>
          </a:p>
          <a:p>
            <a:pPr>
              <a:lnSpc>
                <a:spcPct val="90000"/>
              </a:lnSpc>
              <a:spcBef>
                <a:spcPts val="600"/>
              </a:spcBef>
            </a:pPr>
            <a:r>
              <a:rPr lang="en-US" sz="2000" dirty="0" smtClean="0">
                <a:latin typeface="MetaMediumLF-Roman" panose="020B0602040000020004" pitchFamily="34" charset="0"/>
              </a:rPr>
              <a:t>Invited a second round of 100 Associates – some in H1, H2, H3 roles</a:t>
            </a:r>
          </a:p>
          <a:p>
            <a:pPr>
              <a:lnSpc>
                <a:spcPct val="90000"/>
              </a:lnSpc>
              <a:spcBef>
                <a:spcPts val="600"/>
              </a:spcBef>
            </a:pPr>
            <a:r>
              <a:rPr lang="en-US" sz="2000" dirty="0" smtClean="0">
                <a:latin typeface="MetaMediumLF-Roman" panose="020B0602040000020004" pitchFamily="34" charset="0"/>
              </a:rPr>
              <a:t>Invited 1000 more Associates</a:t>
            </a:r>
          </a:p>
          <a:p>
            <a:pPr lvl="1">
              <a:lnSpc>
                <a:spcPct val="90000"/>
              </a:lnSpc>
              <a:spcBef>
                <a:spcPts val="0"/>
              </a:spcBef>
            </a:pPr>
            <a:r>
              <a:rPr lang="en-US" sz="2000" dirty="0" smtClean="0">
                <a:latin typeface="MetaMediumLF-Roman" panose="020B0602040000020004" pitchFamily="34" charset="0"/>
              </a:rPr>
              <a:t>Recent hires</a:t>
            </a:r>
          </a:p>
          <a:p>
            <a:pPr lvl="1">
              <a:lnSpc>
                <a:spcPct val="90000"/>
              </a:lnSpc>
              <a:spcBef>
                <a:spcPts val="0"/>
              </a:spcBef>
            </a:pPr>
            <a:r>
              <a:rPr lang="en-US" sz="2000" dirty="0" smtClean="0">
                <a:latin typeface="MetaMediumLF-Roman" panose="020B0602040000020004" pitchFamily="34" charset="0"/>
              </a:rPr>
              <a:t>Innovation-related functions</a:t>
            </a:r>
          </a:p>
          <a:p>
            <a:pPr lvl="1">
              <a:lnSpc>
                <a:spcPct val="90000"/>
              </a:lnSpc>
              <a:spcBef>
                <a:spcPts val="0"/>
              </a:spcBef>
            </a:pPr>
            <a:r>
              <a:rPr lang="en-US" sz="2000" dirty="0" smtClean="0">
                <a:latin typeface="MetaMediumLF-Roman" panose="020B0602040000020004" pitchFamily="34" charset="0"/>
              </a:rPr>
              <a:t>Adjacent functions</a:t>
            </a:r>
          </a:p>
          <a:p>
            <a:pPr>
              <a:lnSpc>
                <a:spcPct val="90000"/>
              </a:lnSpc>
            </a:pPr>
            <a:endParaRPr lang="en-US" sz="2000" dirty="0" smtClean="0">
              <a:latin typeface="MetaMediumLF-Roman" panose="020B0602040000020004" pitchFamily="34" charset="0"/>
            </a:endParaRPr>
          </a:p>
        </p:txBody>
      </p:sp>
      <p:pic>
        <p:nvPicPr>
          <p:cNvPr id="4" name="Picture 3" descr="Screen Shot 2016-02-16 at 8.20.21 PM.png"/>
          <p:cNvPicPr>
            <a:picLocks noChangeAspect="1"/>
          </p:cNvPicPr>
          <p:nvPr/>
        </p:nvPicPr>
        <p:blipFill>
          <a:blip r:embed="rId2"/>
          <a:stretch>
            <a:fillRect/>
          </a:stretch>
        </p:blipFill>
        <p:spPr>
          <a:xfrm>
            <a:off x="1" y="571508"/>
            <a:ext cx="9144000" cy="5714992"/>
          </a:xfrm>
          <a:prstGeom prst="rect">
            <a:avLst/>
          </a:prstGeom>
        </p:spPr>
      </p:pic>
    </p:spTree>
    <p:extLst>
      <p:ext uri="{BB962C8B-B14F-4D97-AF65-F5344CB8AC3E}">
        <p14:creationId xmlns:p14="http://schemas.microsoft.com/office/powerpoint/2010/main" val="309444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HYVE CI">
  <a:themeElements>
    <a:clrScheme name="HYVE Blautöne">
      <a:dk1>
        <a:srgbClr val="000000"/>
      </a:dk1>
      <a:lt1>
        <a:sysClr val="window" lastClr="FFFFFF"/>
      </a:lt1>
      <a:dk2>
        <a:srgbClr val="000000"/>
      </a:dk2>
      <a:lt2>
        <a:srgbClr val="F8F8F8"/>
      </a:lt2>
      <a:accent1>
        <a:srgbClr val="00BAD6"/>
      </a:accent1>
      <a:accent2>
        <a:srgbClr val="9EDDEC"/>
      </a:accent2>
      <a:accent3>
        <a:srgbClr val="008295"/>
      </a:accent3>
      <a:accent4>
        <a:srgbClr val="00535F"/>
      </a:accent4>
      <a:accent5>
        <a:srgbClr val="808080"/>
      </a:accent5>
      <a:accent6>
        <a:srgbClr val="7CC0C9"/>
      </a:accent6>
      <a:hlink>
        <a:srgbClr val="00BAD6"/>
      </a:hlink>
      <a:folHlink>
        <a:srgbClr val="008295"/>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YVE PPT Vorlage gesamt">
  <a:themeElements>
    <a:clrScheme name="HYVE Blautöne">
      <a:dk1>
        <a:srgbClr val="000000"/>
      </a:dk1>
      <a:lt1>
        <a:sysClr val="window" lastClr="FFFFFF"/>
      </a:lt1>
      <a:dk2>
        <a:srgbClr val="000000"/>
      </a:dk2>
      <a:lt2>
        <a:srgbClr val="F8F8F8"/>
      </a:lt2>
      <a:accent1>
        <a:srgbClr val="00BAD6"/>
      </a:accent1>
      <a:accent2>
        <a:srgbClr val="9EDDEC"/>
      </a:accent2>
      <a:accent3>
        <a:srgbClr val="008295"/>
      </a:accent3>
      <a:accent4>
        <a:srgbClr val="00535F"/>
      </a:accent4>
      <a:accent5>
        <a:srgbClr val="808080"/>
      </a:accent5>
      <a:accent6>
        <a:srgbClr val="7CC0C9"/>
      </a:accent6>
      <a:hlink>
        <a:srgbClr val="00BAD6"/>
      </a:hlink>
      <a:folHlink>
        <a:srgbClr val="008295"/>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0C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00A0C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YVE Blautöne">
    <a:dk1>
      <a:srgbClr val="000000"/>
    </a:dk1>
    <a:lt1>
      <a:sysClr val="window" lastClr="FFFFFF"/>
    </a:lt1>
    <a:dk2>
      <a:srgbClr val="000000"/>
    </a:dk2>
    <a:lt2>
      <a:srgbClr val="F8F8F8"/>
    </a:lt2>
    <a:accent1>
      <a:srgbClr val="00BAD6"/>
    </a:accent1>
    <a:accent2>
      <a:srgbClr val="9EDDEC"/>
    </a:accent2>
    <a:accent3>
      <a:srgbClr val="008295"/>
    </a:accent3>
    <a:accent4>
      <a:srgbClr val="00535F"/>
    </a:accent4>
    <a:accent5>
      <a:srgbClr val="808080"/>
    </a:accent5>
    <a:accent6>
      <a:srgbClr val="7CC0C9"/>
    </a:accent6>
    <a:hlink>
      <a:srgbClr val="00BAD6"/>
    </a:hlink>
    <a:folHlink>
      <a:srgbClr val="008295"/>
    </a:folHlink>
  </a:clrScheme>
</a:themeOverride>
</file>

<file path=ppt/theme/themeOverride2.xml><?xml version="1.0" encoding="utf-8"?>
<a:themeOverride xmlns:a="http://schemas.openxmlformats.org/drawingml/2006/main">
  <a:clrScheme name="HYVE Blautöne">
    <a:dk1>
      <a:srgbClr val="000000"/>
    </a:dk1>
    <a:lt1>
      <a:sysClr val="window" lastClr="FFFFFF"/>
    </a:lt1>
    <a:dk2>
      <a:srgbClr val="000000"/>
    </a:dk2>
    <a:lt2>
      <a:srgbClr val="F8F8F8"/>
    </a:lt2>
    <a:accent1>
      <a:srgbClr val="00BAD6"/>
    </a:accent1>
    <a:accent2>
      <a:srgbClr val="9EDDEC"/>
    </a:accent2>
    <a:accent3>
      <a:srgbClr val="008295"/>
    </a:accent3>
    <a:accent4>
      <a:srgbClr val="00535F"/>
    </a:accent4>
    <a:accent5>
      <a:srgbClr val="808080"/>
    </a:accent5>
    <a:accent6>
      <a:srgbClr val="7CC0C9"/>
    </a:accent6>
    <a:hlink>
      <a:srgbClr val="00BAD6"/>
    </a:hlink>
    <a:folHlink>
      <a:srgbClr val="008295"/>
    </a:folHlink>
  </a:clrScheme>
</a:themeOverride>
</file>

<file path=ppt/theme/themeOverride3.xml><?xml version="1.0" encoding="utf-8"?>
<a:themeOverride xmlns:a="http://schemas.openxmlformats.org/drawingml/2006/main">
  <a:clrScheme name="HYVE Blautöne">
    <a:dk1>
      <a:srgbClr val="000000"/>
    </a:dk1>
    <a:lt1>
      <a:sysClr val="window" lastClr="FFFFFF"/>
    </a:lt1>
    <a:dk2>
      <a:srgbClr val="000000"/>
    </a:dk2>
    <a:lt2>
      <a:srgbClr val="F8F8F8"/>
    </a:lt2>
    <a:accent1>
      <a:srgbClr val="00BAD6"/>
    </a:accent1>
    <a:accent2>
      <a:srgbClr val="9EDDEC"/>
    </a:accent2>
    <a:accent3>
      <a:srgbClr val="008295"/>
    </a:accent3>
    <a:accent4>
      <a:srgbClr val="00535F"/>
    </a:accent4>
    <a:accent5>
      <a:srgbClr val="808080"/>
    </a:accent5>
    <a:accent6>
      <a:srgbClr val="7CC0C9"/>
    </a:accent6>
    <a:hlink>
      <a:srgbClr val="00BAD6"/>
    </a:hlink>
    <a:folHlink>
      <a:srgbClr val="008295"/>
    </a:folHlink>
  </a:clrScheme>
</a:themeOverride>
</file>

<file path=ppt/theme/themeOverride4.xml><?xml version="1.0" encoding="utf-8"?>
<a:themeOverride xmlns:a="http://schemas.openxmlformats.org/drawingml/2006/main">
  <a:clrScheme name="HYVE Blautöne">
    <a:dk1>
      <a:srgbClr val="000000"/>
    </a:dk1>
    <a:lt1>
      <a:sysClr val="window" lastClr="FFFFFF"/>
    </a:lt1>
    <a:dk2>
      <a:srgbClr val="000000"/>
    </a:dk2>
    <a:lt2>
      <a:srgbClr val="F8F8F8"/>
    </a:lt2>
    <a:accent1>
      <a:srgbClr val="00BAD6"/>
    </a:accent1>
    <a:accent2>
      <a:srgbClr val="9EDDEC"/>
    </a:accent2>
    <a:accent3>
      <a:srgbClr val="008295"/>
    </a:accent3>
    <a:accent4>
      <a:srgbClr val="00535F"/>
    </a:accent4>
    <a:accent5>
      <a:srgbClr val="808080"/>
    </a:accent5>
    <a:accent6>
      <a:srgbClr val="7CC0C9"/>
    </a:accent6>
    <a:hlink>
      <a:srgbClr val="00BAD6"/>
    </a:hlink>
    <a:folHlink>
      <a:srgbClr val="008295"/>
    </a:folHlink>
  </a:clrScheme>
</a:themeOverride>
</file>

<file path=docProps/app.xml><?xml version="1.0" encoding="utf-8"?>
<Properties xmlns="http://schemas.openxmlformats.org/officeDocument/2006/extended-properties" xmlns:vt="http://schemas.openxmlformats.org/officeDocument/2006/docPropsVTypes">
  <TotalTime>23208</TotalTime>
  <Words>1297</Words>
  <Application>Microsoft Office PowerPoint</Application>
  <PresentationFormat>On-screen Show (16:10)</PresentationFormat>
  <Paragraphs>183</Paragraphs>
  <Slides>27</Slides>
  <Notes>17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ＭＳ Ｐゴシック</vt:lpstr>
      <vt:lpstr>Arial</vt:lpstr>
      <vt:lpstr>Calibri</vt:lpstr>
      <vt:lpstr>Mangal</vt:lpstr>
      <vt:lpstr>MetaMediumLF-Roman</vt:lpstr>
      <vt:lpstr>MetaNormalLF-Roman</vt:lpstr>
      <vt:lpstr>Raleway</vt:lpstr>
      <vt:lpstr>Raleway</vt:lpstr>
      <vt:lpstr>Symbol</vt:lpstr>
      <vt:lpstr>Times</vt:lpstr>
      <vt:lpstr>Wingdings</vt:lpstr>
      <vt:lpstr>HYVE CI</vt:lpstr>
      <vt:lpstr>HYVE PPT Vorlage gesamt</vt:lpstr>
      <vt:lpstr>Office Theme</vt:lpstr>
      <vt:lpstr>Case Study on Identifying Innovator Talent at W. L. Gore &amp; Associates </vt:lpstr>
      <vt:lpstr>Our conversation today:</vt:lpstr>
      <vt:lpstr>Previous approaches to identifying innovator talent</vt:lpstr>
      <vt:lpstr>What are some of the ways your company identifies innovator talent?</vt:lpstr>
      <vt:lpstr>Problem Statement</vt:lpstr>
      <vt:lpstr>Innovator Competency Model</vt:lpstr>
      <vt:lpstr>The Opportunity: The Swarm Innovation Profiler</vt:lpstr>
      <vt:lpstr>Are any of you using an innovator profile tool? Can you share insights?  benefits?</vt:lpstr>
      <vt:lpstr>The Experiment: Testing the Swarm Innovation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learned</vt:lpstr>
      <vt:lpstr>Our next explorations</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Swarm Vision Investor Deck</dc:title>
  <dc:subject/>
  <dc:creator>Office 2004 Test Drive User</dc:creator>
  <cp:keywords/>
  <dc:description/>
  <cp:lastModifiedBy>Debra R France </cp:lastModifiedBy>
  <cp:revision>2483</cp:revision>
  <cp:lastPrinted>2018-01-30T23:52:55Z</cp:lastPrinted>
  <dcterms:created xsi:type="dcterms:W3CDTF">2017-08-15T18:25:00Z</dcterms:created>
  <dcterms:modified xsi:type="dcterms:W3CDTF">2018-01-31T16:50:07Z</dcterms:modified>
  <cp:category/>
</cp:coreProperties>
</file>