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3660" r:id="rId3"/>
    <p:sldMasterId id="2147483684" r:id="rId4"/>
    <p:sldMasterId id="2147483709" r:id="rId5"/>
    <p:sldMasterId id="2147483697" r:id="rId6"/>
  </p:sldMasterIdLst>
  <p:sldIdLst>
    <p:sldId id="256" r:id="rId7"/>
    <p:sldId id="258" r:id="rId8"/>
    <p:sldId id="263" r:id="rId9"/>
    <p:sldId id="264" r:id="rId10"/>
    <p:sldId id="259" r:id="rId11"/>
    <p:sldId id="265" r:id="rId12"/>
    <p:sldId id="282" r:id="rId13"/>
    <p:sldId id="272" r:id="rId14"/>
    <p:sldId id="266" r:id="rId15"/>
    <p:sldId id="267" r:id="rId16"/>
    <p:sldId id="268" r:id="rId17"/>
    <p:sldId id="273" r:id="rId18"/>
    <p:sldId id="269" r:id="rId19"/>
    <p:sldId id="270" r:id="rId20"/>
    <p:sldId id="271" r:id="rId21"/>
    <p:sldId id="274" r:id="rId22"/>
    <p:sldId id="275" r:id="rId23"/>
    <p:sldId id="276" r:id="rId24"/>
    <p:sldId id="277" r:id="rId25"/>
    <p:sldId id="278" r:id="rId26"/>
    <p:sldId id="279" r:id="rId27"/>
    <p:sldId id="280" r:id="rId28"/>
    <p:sldId id="281" r:id="rId29"/>
    <p:sldId id="28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D4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327"/>
  </p:normalViewPr>
  <p:slideViewPr>
    <p:cSldViewPr snapToGrid="0" snapToObjects="1">
      <p:cViewPr varScale="1">
        <p:scale>
          <a:sx n="73" d="100"/>
          <a:sy n="73" d="100"/>
        </p:scale>
        <p:origin x="594" y="7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DAD5D-3800-EB4B-827E-7DE758433CC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6DA212-3A54-CE41-9F80-B3824262D91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611F94-B86E-DC4C-8BD0-A5D8A7509032}"/>
              </a:ext>
            </a:extLst>
          </p:cNvPr>
          <p:cNvSpPr>
            <a:spLocks noGrp="1"/>
          </p:cNvSpPr>
          <p:nvPr>
            <p:ph type="dt" sz="half" idx="10"/>
          </p:nvPr>
        </p:nvSpPr>
        <p:spPr>
          <a:xfrm>
            <a:off x="838200" y="6356350"/>
            <a:ext cx="2743200" cy="365125"/>
          </a:xfrm>
          <a:prstGeom prst="rect">
            <a:avLst/>
          </a:prstGeom>
        </p:spPr>
        <p:txBody>
          <a:bodyPr/>
          <a:lstStyle/>
          <a:p>
            <a:fld id="{E4C07C27-99D8-AD48-BA90-F8E91E4A2472}" type="datetimeFigureOut">
              <a:rPr lang="en-US" smtClean="0"/>
              <a:t>1/13/2021</a:t>
            </a:fld>
            <a:endParaRPr lang="en-US"/>
          </a:p>
        </p:txBody>
      </p:sp>
      <p:sp>
        <p:nvSpPr>
          <p:cNvPr id="5" name="Footer Placeholder 4">
            <a:extLst>
              <a:ext uri="{FF2B5EF4-FFF2-40B4-BE49-F238E27FC236}">
                <a16:creationId xmlns:a16="http://schemas.microsoft.com/office/drawing/2014/main" id="{C8A8F4A4-39FA-DA4A-8606-601A10E6D1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4F5DC7-E208-9E47-A835-7BB0D36524BD}"/>
              </a:ext>
            </a:extLst>
          </p:cNvPr>
          <p:cNvSpPr>
            <a:spLocks noGrp="1"/>
          </p:cNvSpPr>
          <p:nvPr>
            <p:ph type="sldNum" sz="quarter" idx="12"/>
          </p:nvPr>
        </p:nvSpPr>
        <p:spPr>
          <a:xfrm>
            <a:off x="8610600" y="6356350"/>
            <a:ext cx="2743200" cy="365125"/>
          </a:xfrm>
          <a:prstGeom prst="rect">
            <a:avLst/>
          </a:prstGeom>
        </p:spPr>
        <p:txBody>
          <a:bodyPr/>
          <a:lstStyle/>
          <a:p>
            <a:fld id="{A3CA672B-4FD2-1640-96F9-6AA683793274}" type="slidenum">
              <a:rPr lang="en-US" smtClean="0"/>
              <a:t>‹#›</a:t>
            </a:fld>
            <a:endParaRPr lang="en-US"/>
          </a:p>
        </p:txBody>
      </p:sp>
    </p:spTree>
    <p:extLst>
      <p:ext uri="{BB962C8B-B14F-4D97-AF65-F5344CB8AC3E}">
        <p14:creationId xmlns:p14="http://schemas.microsoft.com/office/powerpoint/2010/main" val="986725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44D68-AB34-1444-8598-0ABEAC400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EBB1B1-0522-E744-8D63-FA167A3B142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EF1706-539A-514B-A3CD-A1AEC51A817D}"/>
              </a:ext>
            </a:extLst>
          </p:cNvPr>
          <p:cNvSpPr>
            <a:spLocks noGrp="1"/>
          </p:cNvSpPr>
          <p:nvPr>
            <p:ph type="dt" sz="half" idx="10"/>
          </p:nvPr>
        </p:nvSpPr>
        <p:spPr>
          <a:xfrm>
            <a:off x="838200" y="6356350"/>
            <a:ext cx="2743200" cy="365125"/>
          </a:xfrm>
          <a:prstGeom prst="rect">
            <a:avLst/>
          </a:prstGeom>
        </p:spPr>
        <p:txBody>
          <a:bodyPr/>
          <a:lstStyle/>
          <a:p>
            <a:fld id="{E4C07C27-99D8-AD48-BA90-F8E91E4A2472}" type="datetimeFigureOut">
              <a:rPr lang="en-US" smtClean="0"/>
              <a:t>1/13/2021</a:t>
            </a:fld>
            <a:endParaRPr lang="en-US"/>
          </a:p>
        </p:txBody>
      </p:sp>
      <p:sp>
        <p:nvSpPr>
          <p:cNvPr id="5" name="Footer Placeholder 4">
            <a:extLst>
              <a:ext uri="{FF2B5EF4-FFF2-40B4-BE49-F238E27FC236}">
                <a16:creationId xmlns:a16="http://schemas.microsoft.com/office/drawing/2014/main" id="{F4DA2A2E-3976-2648-98E6-B2DE3F05AB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68C4E85-7B11-B44D-804D-EC8F1A8990BB}"/>
              </a:ext>
            </a:extLst>
          </p:cNvPr>
          <p:cNvSpPr>
            <a:spLocks noGrp="1"/>
          </p:cNvSpPr>
          <p:nvPr>
            <p:ph type="sldNum" sz="quarter" idx="12"/>
          </p:nvPr>
        </p:nvSpPr>
        <p:spPr>
          <a:xfrm>
            <a:off x="8610600" y="6356350"/>
            <a:ext cx="2743200" cy="365125"/>
          </a:xfrm>
          <a:prstGeom prst="rect">
            <a:avLst/>
          </a:prstGeom>
        </p:spPr>
        <p:txBody>
          <a:bodyPr/>
          <a:lstStyle/>
          <a:p>
            <a:fld id="{A3CA672B-4FD2-1640-96F9-6AA683793274}" type="slidenum">
              <a:rPr lang="en-US" smtClean="0"/>
              <a:t>‹#›</a:t>
            </a:fld>
            <a:endParaRPr lang="en-US"/>
          </a:p>
        </p:txBody>
      </p:sp>
    </p:spTree>
    <p:extLst>
      <p:ext uri="{BB962C8B-B14F-4D97-AF65-F5344CB8AC3E}">
        <p14:creationId xmlns:p14="http://schemas.microsoft.com/office/powerpoint/2010/main" val="2230523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BDBA57-70C5-534B-BDA1-F79F7B9CE5D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D6139D-CB11-F142-90F4-CE06197DE99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2C8BDF-7B66-CE45-86A3-D2A4CCC161D3}"/>
              </a:ext>
            </a:extLst>
          </p:cNvPr>
          <p:cNvSpPr>
            <a:spLocks noGrp="1"/>
          </p:cNvSpPr>
          <p:nvPr>
            <p:ph type="dt" sz="half" idx="10"/>
          </p:nvPr>
        </p:nvSpPr>
        <p:spPr>
          <a:xfrm>
            <a:off x="838200" y="6356350"/>
            <a:ext cx="2743200" cy="365125"/>
          </a:xfrm>
          <a:prstGeom prst="rect">
            <a:avLst/>
          </a:prstGeom>
        </p:spPr>
        <p:txBody>
          <a:bodyPr/>
          <a:lstStyle/>
          <a:p>
            <a:fld id="{E4C07C27-99D8-AD48-BA90-F8E91E4A2472}" type="datetimeFigureOut">
              <a:rPr lang="en-US" smtClean="0"/>
              <a:t>1/13/2021</a:t>
            </a:fld>
            <a:endParaRPr lang="en-US"/>
          </a:p>
        </p:txBody>
      </p:sp>
      <p:sp>
        <p:nvSpPr>
          <p:cNvPr id="5" name="Footer Placeholder 4">
            <a:extLst>
              <a:ext uri="{FF2B5EF4-FFF2-40B4-BE49-F238E27FC236}">
                <a16:creationId xmlns:a16="http://schemas.microsoft.com/office/drawing/2014/main" id="{CE045FA9-A03E-B047-B99B-E701DA4DAE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0873A51-DF1E-194D-ABA4-0D25EAFEACDE}"/>
              </a:ext>
            </a:extLst>
          </p:cNvPr>
          <p:cNvSpPr>
            <a:spLocks noGrp="1"/>
          </p:cNvSpPr>
          <p:nvPr>
            <p:ph type="sldNum" sz="quarter" idx="12"/>
          </p:nvPr>
        </p:nvSpPr>
        <p:spPr>
          <a:xfrm>
            <a:off x="8610600" y="6356350"/>
            <a:ext cx="2743200" cy="365125"/>
          </a:xfrm>
          <a:prstGeom prst="rect">
            <a:avLst/>
          </a:prstGeom>
        </p:spPr>
        <p:txBody>
          <a:bodyPr/>
          <a:lstStyle/>
          <a:p>
            <a:fld id="{A3CA672B-4FD2-1640-96F9-6AA683793274}" type="slidenum">
              <a:rPr lang="en-US" smtClean="0"/>
              <a:t>‹#›</a:t>
            </a:fld>
            <a:endParaRPr lang="en-US"/>
          </a:p>
        </p:txBody>
      </p:sp>
    </p:spTree>
    <p:extLst>
      <p:ext uri="{BB962C8B-B14F-4D97-AF65-F5344CB8AC3E}">
        <p14:creationId xmlns:p14="http://schemas.microsoft.com/office/powerpoint/2010/main" val="1850202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B19A6-BB61-F141-A0DA-5FAE67A5C8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26924A-46DE-6848-969C-AE6268F26E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9BACC2-6EFF-4845-99E9-A23124271209}"/>
              </a:ext>
            </a:extLst>
          </p:cNvPr>
          <p:cNvSpPr>
            <a:spLocks noGrp="1"/>
          </p:cNvSpPr>
          <p:nvPr>
            <p:ph type="dt" sz="half" idx="10"/>
          </p:nvPr>
        </p:nvSpPr>
        <p:spPr/>
        <p:txBody>
          <a:bodyPr/>
          <a:lstStyle/>
          <a:p>
            <a:fld id="{8A4425D2-F918-2949-90AC-66CDFD6400E2}" type="datetimeFigureOut">
              <a:rPr lang="en-US" smtClean="0"/>
              <a:t>1/13/2021</a:t>
            </a:fld>
            <a:endParaRPr lang="en-US"/>
          </a:p>
        </p:txBody>
      </p:sp>
      <p:sp>
        <p:nvSpPr>
          <p:cNvPr id="5" name="Footer Placeholder 4">
            <a:extLst>
              <a:ext uri="{FF2B5EF4-FFF2-40B4-BE49-F238E27FC236}">
                <a16:creationId xmlns:a16="http://schemas.microsoft.com/office/drawing/2014/main" id="{454DB1BE-698E-1546-8448-B5465A0292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CDC626-F1C5-9943-8C81-6184C72F5E36}"/>
              </a:ext>
            </a:extLst>
          </p:cNvPr>
          <p:cNvSpPr>
            <a:spLocks noGrp="1"/>
          </p:cNvSpPr>
          <p:nvPr>
            <p:ph type="sldNum" sz="quarter" idx="12"/>
          </p:nvPr>
        </p:nvSpPr>
        <p:spPr>
          <a:xfrm>
            <a:off x="8610600" y="6356350"/>
            <a:ext cx="2743200" cy="365125"/>
          </a:xfrm>
          <a:prstGeom prst="rect">
            <a:avLst/>
          </a:prstGeom>
        </p:spPr>
        <p:txBody>
          <a:bodyPr/>
          <a:lstStyle/>
          <a:p>
            <a:fld id="{06FA68A2-6260-8F46-81B1-480228C1B288}" type="slidenum">
              <a:rPr lang="en-US" smtClean="0"/>
              <a:t>‹#›</a:t>
            </a:fld>
            <a:endParaRPr lang="en-US"/>
          </a:p>
        </p:txBody>
      </p:sp>
    </p:spTree>
    <p:extLst>
      <p:ext uri="{BB962C8B-B14F-4D97-AF65-F5344CB8AC3E}">
        <p14:creationId xmlns:p14="http://schemas.microsoft.com/office/powerpoint/2010/main" val="1877842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1C6A5-47DB-3448-A3B3-0DBA28B87C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0A5658-2D20-D643-B7CC-109C85AF6CAB}"/>
              </a:ext>
            </a:extLst>
          </p:cNvPr>
          <p:cNvSpPr>
            <a:spLocks noGrp="1"/>
          </p:cNvSpPr>
          <p:nvPr>
            <p:ph idx="1"/>
          </p:nvPr>
        </p:nvSpPr>
        <p:spPr>
          <a:xfrm>
            <a:off x="838200" y="2889112"/>
            <a:ext cx="10515600" cy="30047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E793D6-5AC5-5344-8678-F15B37099A57}"/>
              </a:ext>
            </a:extLst>
          </p:cNvPr>
          <p:cNvSpPr>
            <a:spLocks noGrp="1"/>
          </p:cNvSpPr>
          <p:nvPr>
            <p:ph type="dt" sz="half" idx="10"/>
          </p:nvPr>
        </p:nvSpPr>
        <p:spPr>
          <a:xfrm>
            <a:off x="838200" y="6254336"/>
            <a:ext cx="2743200" cy="365125"/>
          </a:xfrm>
        </p:spPr>
        <p:txBody>
          <a:bodyPr/>
          <a:lstStyle/>
          <a:p>
            <a:fld id="{8A4425D2-F918-2949-90AC-66CDFD6400E2}" type="datetimeFigureOut">
              <a:rPr lang="en-US" smtClean="0"/>
              <a:t>1/13/2021</a:t>
            </a:fld>
            <a:endParaRPr lang="en-US"/>
          </a:p>
        </p:txBody>
      </p:sp>
      <p:sp>
        <p:nvSpPr>
          <p:cNvPr id="5" name="Footer Placeholder 4">
            <a:extLst>
              <a:ext uri="{FF2B5EF4-FFF2-40B4-BE49-F238E27FC236}">
                <a16:creationId xmlns:a16="http://schemas.microsoft.com/office/drawing/2014/main" id="{3FA22FE5-B39C-5C45-8580-17BD4B1E797E}"/>
              </a:ext>
            </a:extLst>
          </p:cNvPr>
          <p:cNvSpPr>
            <a:spLocks noGrp="1"/>
          </p:cNvSpPr>
          <p:nvPr>
            <p:ph type="ftr" sz="quarter" idx="11"/>
          </p:nvPr>
        </p:nvSpPr>
        <p:spPr>
          <a:xfrm>
            <a:off x="4038600" y="6254336"/>
            <a:ext cx="4114800" cy="365125"/>
          </a:xfrm>
        </p:spPr>
        <p:txBody>
          <a:bodyPr/>
          <a:lstStyle/>
          <a:p>
            <a:endParaRPr lang="en-US"/>
          </a:p>
        </p:txBody>
      </p:sp>
      <p:pic>
        <p:nvPicPr>
          <p:cNvPr id="8" name="Picture 7" descr="A picture containing drawing&#10;&#10;Description automatically generated">
            <a:extLst>
              <a:ext uri="{FF2B5EF4-FFF2-40B4-BE49-F238E27FC236}">
                <a16:creationId xmlns:a16="http://schemas.microsoft.com/office/drawing/2014/main" id="{E87A261B-97E5-FC42-9513-D13CCFDF7F62}"/>
              </a:ext>
            </a:extLst>
          </p:cNvPr>
          <p:cNvPicPr>
            <a:picLocks noChangeAspect="1"/>
          </p:cNvPicPr>
          <p:nvPr userDrawn="1"/>
        </p:nvPicPr>
        <p:blipFill>
          <a:blip r:embed="rId2"/>
          <a:stretch>
            <a:fillRect/>
          </a:stretch>
        </p:blipFill>
        <p:spPr>
          <a:xfrm>
            <a:off x="9182877" y="5893904"/>
            <a:ext cx="2170923" cy="720863"/>
          </a:xfrm>
          <a:prstGeom prst="rect">
            <a:avLst/>
          </a:prstGeom>
        </p:spPr>
      </p:pic>
    </p:spTree>
    <p:extLst>
      <p:ext uri="{BB962C8B-B14F-4D97-AF65-F5344CB8AC3E}">
        <p14:creationId xmlns:p14="http://schemas.microsoft.com/office/powerpoint/2010/main" val="37113365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02B02-5DC6-BC41-8FCF-44C7F75AEA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5C3F2A-7DEA-A74A-8534-31944C6232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5C425F-778C-7E48-8B15-BA1560194C83}"/>
              </a:ext>
            </a:extLst>
          </p:cNvPr>
          <p:cNvSpPr>
            <a:spLocks noGrp="1"/>
          </p:cNvSpPr>
          <p:nvPr>
            <p:ph type="dt" sz="half" idx="10"/>
          </p:nvPr>
        </p:nvSpPr>
        <p:spPr/>
        <p:txBody>
          <a:bodyPr/>
          <a:lstStyle/>
          <a:p>
            <a:fld id="{8A4425D2-F918-2949-90AC-66CDFD6400E2}" type="datetimeFigureOut">
              <a:rPr lang="en-US" smtClean="0"/>
              <a:t>1/13/2021</a:t>
            </a:fld>
            <a:endParaRPr lang="en-US"/>
          </a:p>
        </p:txBody>
      </p:sp>
      <p:sp>
        <p:nvSpPr>
          <p:cNvPr id="5" name="Footer Placeholder 4">
            <a:extLst>
              <a:ext uri="{FF2B5EF4-FFF2-40B4-BE49-F238E27FC236}">
                <a16:creationId xmlns:a16="http://schemas.microsoft.com/office/drawing/2014/main" id="{44132818-2122-9347-8E51-515ABD2004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6A0D41-4C2E-FA4A-9D67-E74E939B3A93}"/>
              </a:ext>
            </a:extLst>
          </p:cNvPr>
          <p:cNvSpPr>
            <a:spLocks noGrp="1"/>
          </p:cNvSpPr>
          <p:nvPr>
            <p:ph type="sldNum" sz="quarter" idx="12"/>
          </p:nvPr>
        </p:nvSpPr>
        <p:spPr>
          <a:xfrm>
            <a:off x="8610600" y="6356350"/>
            <a:ext cx="2743200" cy="365125"/>
          </a:xfrm>
          <a:prstGeom prst="rect">
            <a:avLst/>
          </a:prstGeom>
        </p:spPr>
        <p:txBody>
          <a:bodyPr/>
          <a:lstStyle/>
          <a:p>
            <a:fld id="{06FA68A2-6260-8F46-81B1-480228C1B288}" type="slidenum">
              <a:rPr lang="en-US" smtClean="0"/>
              <a:t>‹#›</a:t>
            </a:fld>
            <a:endParaRPr lang="en-US"/>
          </a:p>
        </p:txBody>
      </p:sp>
    </p:spTree>
    <p:extLst>
      <p:ext uri="{BB962C8B-B14F-4D97-AF65-F5344CB8AC3E}">
        <p14:creationId xmlns:p14="http://schemas.microsoft.com/office/powerpoint/2010/main" val="3997206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844E6-6BF3-9A4D-B4D2-587C939C4E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884C9B-3F85-2F44-96DB-619B670928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83B469-6832-5C42-95BA-C5CD717A95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2D51AD-03BA-7F44-A5C8-218682D92DF4}"/>
              </a:ext>
            </a:extLst>
          </p:cNvPr>
          <p:cNvSpPr>
            <a:spLocks noGrp="1"/>
          </p:cNvSpPr>
          <p:nvPr>
            <p:ph type="dt" sz="half" idx="10"/>
          </p:nvPr>
        </p:nvSpPr>
        <p:spPr/>
        <p:txBody>
          <a:bodyPr/>
          <a:lstStyle/>
          <a:p>
            <a:fld id="{8A4425D2-F918-2949-90AC-66CDFD6400E2}" type="datetimeFigureOut">
              <a:rPr lang="en-US" smtClean="0"/>
              <a:t>1/13/2021</a:t>
            </a:fld>
            <a:endParaRPr lang="en-US"/>
          </a:p>
        </p:txBody>
      </p:sp>
      <p:sp>
        <p:nvSpPr>
          <p:cNvPr id="6" name="Footer Placeholder 5">
            <a:extLst>
              <a:ext uri="{FF2B5EF4-FFF2-40B4-BE49-F238E27FC236}">
                <a16:creationId xmlns:a16="http://schemas.microsoft.com/office/drawing/2014/main" id="{3DF31835-289A-D745-8C7A-49FCF7D688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26BD9F-9B6F-1B42-BA26-42381309C81E}"/>
              </a:ext>
            </a:extLst>
          </p:cNvPr>
          <p:cNvSpPr>
            <a:spLocks noGrp="1"/>
          </p:cNvSpPr>
          <p:nvPr>
            <p:ph type="sldNum" sz="quarter" idx="12"/>
          </p:nvPr>
        </p:nvSpPr>
        <p:spPr>
          <a:xfrm>
            <a:off x="8610600" y="6356350"/>
            <a:ext cx="2743200" cy="365125"/>
          </a:xfrm>
          <a:prstGeom prst="rect">
            <a:avLst/>
          </a:prstGeom>
        </p:spPr>
        <p:txBody>
          <a:bodyPr/>
          <a:lstStyle/>
          <a:p>
            <a:fld id="{06FA68A2-6260-8F46-81B1-480228C1B288}" type="slidenum">
              <a:rPr lang="en-US" smtClean="0"/>
              <a:t>‹#›</a:t>
            </a:fld>
            <a:endParaRPr lang="en-US"/>
          </a:p>
        </p:txBody>
      </p:sp>
    </p:spTree>
    <p:extLst>
      <p:ext uri="{BB962C8B-B14F-4D97-AF65-F5344CB8AC3E}">
        <p14:creationId xmlns:p14="http://schemas.microsoft.com/office/powerpoint/2010/main" val="18409126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B9A42-F4E3-6146-B8B3-C3196575ED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5E4A74-8A46-294B-937C-65F57C2C79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051A30-C26C-AF46-943E-F6CE582607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8F50A3-6BE6-D149-8FD9-3AA0880CD3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8CF8B1-8B28-5749-92C7-3BFB31C1B9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38C123-ECCD-8745-9764-0F3D538A730F}"/>
              </a:ext>
            </a:extLst>
          </p:cNvPr>
          <p:cNvSpPr>
            <a:spLocks noGrp="1"/>
          </p:cNvSpPr>
          <p:nvPr>
            <p:ph type="dt" sz="half" idx="10"/>
          </p:nvPr>
        </p:nvSpPr>
        <p:spPr/>
        <p:txBody>
          <a:bodyPr/>
          <a:lstStyle/>
          <a:p>
            <a:fld id="{8A4425D2-F918-2949-90AC-66CDFD6400E2}" type="datetimeFigureOut">
              <a:rPr lang="en-US" smtClean="0"/>
              <a:t>1/13/2021</a:t>
            </a:fld>
            <a:endParaRPr lang="en-US"/>
          </a:p>
        </p:txBody>
      </p:sp>
      <p:sp>
        <p:nvSpPr>
          <p:cNvPr id="8" name="Footer Placeholder 7">
            <a:extLst>
              <a:ext uri="{FF2B5EF4-FFF2-40B4-BE49-F238E27FC236}">
                <a16:creationId xmlns:a16="http://schemas.microsoft.com/office/drawing/2014/main" id="{4B999CDD-B6E2-BC49-A68F-1899665862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7A5173-8B22-1445-8A10-3E2A98B1E0E6}"/>
              </a:ext>
            </a:extLst>
          </p:cNvPr>
          <p:cNvSpPr>
            <a:spLocks noGrp="1"/>
          </p:cNvSpPr>
          <p:nvPr>
            <p:ph type="sldNum" sz="quarter" idx="12"/>
          </p:nvPr>
        </p:nvSpPr>
        <p:spPr>
          <a:xfrm>
            <a:off x="8610600" y="6356350"/>
            <a:ext cx="2743200" cy="365125"/>
          </a:xfrm>
          <a:prstGeom prst="rect">
            <a:avLst/>
          </a:prstGeom>
        </p:spPr>
        <p:txBody>
          <a:bodyPr/>
          <a:lstStyle/>
          <a:p>
            <a:fld id="{06FA68A2-6260-8F46-81B1-480228C1B288}" type="slidenum">
              <a:rPr lang="en-US" smtClean="0"/>
              <a:t>‹#›</a:t>
            </a:fld>
            <a:endParaRPr lang="en-US"/>
          </a:p>
        </p:txBody>
      </p:sp>
    </p:spTree>
    <p:extLst>
      <p:ext uri="{BB962C8B-B14F-4D97-AF65-F5344CB8AC3E}">
        <p14:creationId xmlns:p14="http://schemas.microsoft.com/office/powerpoint/2010/main" val="1792231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849AF-4C84-4E48-B3D7-217BA217F8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BA02BC-68BB-C64F-9CF1-11CA222E27B6}"/>
              </a:ext>
            </a:extLst>
          </p:cNvPr>
          <p:cNvSpPr>
            <a:spLocks noGrp="1"/>
          </p:cNvSpPr>
          <p:nvPr>
            <p:ph type="dt" sz="half" idx="10"/>
          </p:nvPr>
        </p:nvSpPr>
        <p:spPr/>
        <p:txBody>
          <a:bodyPr/>
          <a:lstStyle/>
          <a:p>
            <a:fld id="{8A4425D2-F918-2949-90AC-66CDFD6400E2}" type="datetimeFigureOut">
              <a:rPr lang="en-US" smtClean="0"/>
              <a:t>1/13/2021</a:t>
            </a:fld>
            <a:endParaRPr lang="en-US"/>
          </a:p>
        </p:txBody>
      </p:sp>
      <p:sp>
        <p:nvSpPr>
          <p:cNvPr id="4" name="Footer Placeholder 3">
            <a:extLst>
              <a:ext uri="{FF2B5EF4-FFF2-40B4-BE49-F238E27FC236}">
                <a16:creationId xmlns:a16="http://schemas.microsoft.com/office/drawing/2014/main" id="{0B6ED3DC-9A93-E943-A7BC-43C35857C2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679E19-47C7-BF40-8BB8-6F9D1D707C58}"/>
              </a:ext>
            </a:extLst>
          </p:cNvPr>
          <p:cNvSpPr>
            <a:spLocks noGrp="1"/>
          </p:cNvSpPr>
          <p:nvPr>
            <p:ph type="sldNum" sz="quarter" idx="12"/>
          </p:nvPr>
        </p:nvSpPr>
        <p:spPr>
          <a:xfrm>
            <a:off x="8610600" y="6356350"/>
            <a:ext cx="2743200" cy="365125"/>
          </a:xfrm>
          <a:prstGeom prst="rect">
            <a:avLst/>
          </a:prstGeom>
        </p:spPr>
        <p:txBody>
          <a:bodyPr/>
          <a:lstStyle/>
          <a:p>
            <a:fld id="{06FA68A2-6260-8F46-81B1-480228C1B288}" type="slidenum">
              <a:rPr lang="en-US" smtClean="0"/>
              <a:t>‹#›</a:t>
            </a:fld>
            <a:endParaRPr lang="en-US"/>
          </a:p>
        </p:txBody>
      </p:sp>
    </p:spTree>
    <p:extLst>
      <p:ext uri="{BB962C8B-B14F-4D97-AF65-F5344CB8AC3E}">
        <p14:creationId xmlns:p14="http://schemas.microsoft.com/office/powerpoint/2010/main" val="908366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7020AB-9A84-264F-BC3B-DA9E3D31BEAE}"/>
              </a:ext>
            </a:extLst>
          </p:cNvPr>
          <p:cNvSpPr>
            <a:spLocks noGrp="1"/>
          </p:cNvSpPr>
          <p:nvPr>
            <p:ph type="dt" sz="half" idx="10"/>
          </p:nvPr>
        </p:nvSpPr>
        <p:spPr/>
        <p:txBody>
          <a:bodyPr/>
          <a:lstStyle/>
          <a:p>
            <a:fld id="{8A4425D2-F918-2949-90AC-66CDFD6400E2}" type="datetimeFigureOut">
              <a:rPr lang="en-US" smtClean="0"/>
              <a:t>1/13/2021</a:t>
            </a:fld>
            <a:endParaRPr lang="en-US"/>
          </a:p>
        </p:txBody>
      </p:sp>
      <p:sp>
        <p:nvSpPr>
          <p:cNvPr id="3" name="Footer Placeholder 2">
            <a:extLst>
              <a:ext uri="{FF2B5EF4-FFF2-40B4-BE49-F238E27FC236}">
                <a16:creationId xmlns:a16="http://schemas.microsoft.com/office/drawing/2014/main" id="{8B7FCF4A-83DF-D942-9C3E-DD1B8D2946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BED2BE-5D4E-E747-B486-E1A9B5F6D950}"/>
              </a:ext>
            </a:extLst>
          </p:cNvPr>
          <p:cNvSpPr>
            <a:spLocks noGrp="1"/>
          </p:cNvSpPr>
          <p:nvPr>
            <p:ph type="sldNum" sz="quarter" idx="12"/>
          </p:nvPr>
        </p:nvSpPr>
        <p:spPr>
          <a:xfrm>
            <a:off x="8610600" y="6356350"/>
            <a:ext cx="2743200" cy="365125"/>
          </a:xfrm>
          <a:prstGeom prst="rect">
            <a:avLst/>
          </a:prstGeom>
        </p:spPr>
        <p:txBody>
          <a:bodyPr/>
          <a:lstStyle/>
          <a:p>
            <a:fld id="{06FA68A2-6260-8F46-81B1-480228C1B288}" type="slidenum">
              <a:rPr lang="en-US" smtClean="0"/>
              <a:t>‹#›</a:t>
            </a:fld>
            <a:endParaRPr lang="en-US"/>
          </a:p>
        </p:txBody>
      </p:sp>
    </p:spTree>
    <p:extLst>
      <p:ext uri="{BB962C8B-B14F-4D97-AF65-F5344CB8AC3E}">
        <p14:creationId xmlns:p14="http://schemas.microsoft.com/office/powerpoint/2010/main" val="222684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0CB58-00A7-2D4E-85FC-567F180D88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019F8C-A75D-9741-9FF9-E9AA1143EC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0F420B-E5C5-F140-92D3-A80F407F57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53326B-B0E7-2D4B-AA7D-E397EF2A77CA}"/>
              </a:ext>
            </a:extLst>
          </p:cNvPr>
          <p:cNvSpPr>
            <a:spLocks noGrp="1"/>
          </p:cNvSpPr>
          <p:nvPr>
            <p:ph type="dt" sz="half" idx="10"/>
          </p:nvPr>
        </p:nvSpPr>
        <p:spPr/>
        <p:txBody>
          <a:bodyPr/>
          <a:lstStyle/>
          <a:p>
            <a:fld id="{8A4425D2-F918-2949-90AC-66CDFD6400E2}" type="datetimeFigureOut">
              <a:rPr lang="en-US" smtClean="0"/>
              <a:t>1/13/2021</a:t>
            </a:fld>
            <a:endParaRPr lang="en-US"/>
          </a:p>
        </p:txBody>
      </p:sp>
      <p:sp>
        <p:nvSpPr>
          <p:cNvPr id="6" name="Footer Placeholder 5">
            <a:extLst>
              <a:ext uri="{FF2B5EF4-FFF2-40B4-BE49-F238E27FC236}">
                <a16:creationId xmlns:a16="http://schemas.microsoft.com/office/drawing/2014/main" id="{62E1D5C0-1AD3-2147-8CBE-702FC34C8B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669D44-38FD-C846-8C21-0191ED687C27}"/>
              </a:ext>
            </a:extLst>
          </p:cNvPr>
          <p:cNvSpPr>
            <a:spLocks noGrp="1"/>
          </p:cNvSpPr>
          <p:nvPr>
            <p:ph type="sldNum" sz="quarter" idx="12"/>
          </p:nvPr>
        </p:nvSpPr>
        <p:spPr>
          <a:xfrm>
            <a:off x="8610600" y="6356350"/>
            <a:ext cx="2743200" cy="365125"/>
          </a:xfrm>
          <a:prstGeom prst="rect">
            <a:avLst/>
          </a:prstGeom>
        </p:spPr>
        <p:txBody>
          <a:bodyPr/>
          <a:lstStyle/>
          <a:p>
            <a:fld id="{06FA68A2-6260-8F46-81B1-480228C1B288}" type="slidenum">
              <a:rPr lang="en-US" smtClean="0"/>
              <a:t>‹#›</a:t>
            </a:fld>
            <a:endParaRPr lang="en-US"/>
          </a:p>
        </p:txBody>
      </p:sp>
    </p:spTree>
    <p:extLst>
      <p:ext uri="{BB962C8B-B14F-4D97-AF65-F5344CB8AC3E}">
        <p14:creationId xmlns:p14="http://schemas.microsoft.com/office/powerpoint/2010/main" val="4221928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2EA4E-55D6-B742-B9A9-634FD8264F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546C10-DADE-BF4D-ABCB-63897934FAE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BB5EB-5B13-544E-956E-573319481CDC}"/>
              </a:ext>
            </a:extLst>
          </p:cNvPr>
          <p:cNvSpPr>
            <a:spLocks noGrp="1"/>
          </p:cNvSpPr>
          <p:nvPr>
            <p:ph type="dt" sz="half" idx="10"/>
          </p:nvPr>
        </p:nvSpPr>
        <p:spPr>
          <a:xfrm>
            <a:off x="838200" y="6356350"/>
            <a:ext cx="2743200" cy="365125"/>
          </a:xfrm>
          <a:prstGeom prst="rect">
            <a:avLst/>
          </a:prstGeom>
        </p:spPr>
        <p:txBody>
          <a:bodyPr/>
          <a:lstStyle/>
          <a:p>
            <a:fld id="{E4C07C27-99D8-AD48-BA90-F8E91E4A2472}" type="datetimeFigureOut">
              <a:rPr lang="en-US" smtClean="0"/>
              <a:t>1/13/2021</a:t>
            </a:fld>
            <a:endParaRPr lang="en-US"/>
          </a:p>
        </p:txBody>
      </p:sp>
      <p:sp>
        <p:nvSpPr>
          <p:cNvPr id="5" name="Footer Placeholder 4">
            <a:extLst>
              <a:ext uri="{FF2B5EF4-FFF2-40B4-BE49-F238E27FC236}">
                <a16:creationId xmlns:a16="http://schemas.microsoft.com/office/drawing/2014/main" id="{222F8114-E0B3-1044-BF14-EE58D119B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DD6CA8-F5C0-F348-B351-542A93DAC305}"/>
              </a:ext>
            </a:extLst>
          </p:cNvPr>
          <p:cNvSpPr>
            <a:spLocks noGrp="1"/>
          </p:cNvSpPr>
          <p:nvPr>
            <p:ph type="sldNum" sz="quarter" idx="12"/>
          </p:nvPr>
        </p:nvSpPr>
        <p:spPr>
          <a:xfrm>
            <a:off x="8610600" y="6356350"/>
            <a:ext cx="2743200" cy="365125"/>
          </a:xfrm>
          <a:prstGeom prst="rect">
            <a:avLst/>
          </a:prstGeom>
        </p:spPr>
        <p:txBody>
          <a:bodyPr/>
          <a:lstStyle/>
          <a:p>
            <a:fld id="{A3CA672B-4FD2-1640-96F9-6AA683793274}" type="slidenum">
              <a:rPr lang="en-US" smtClean="0"/>
              <a:t>‹#›</a:t>
            </a:fld>
            <a:endParaRPr lang="en-US"/>
          </a:p>
        </p:txBody>
      </p:sp>
    </p:spTree>
    <p:extLst>
      <p:ext uri="{BB962C8B-B14F-4D97-AF65-F5344CB8AC3E}">
        <p14:creationId xmlns:p14="http://schemas.microsoft.com/office/powerpoint/2010/main" val="1469299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5940C-4AA7-B64B-BD6E-3DD7687DC0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5D36ED-50FC-4445-8CC0-A593718561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A9AA85-1DC0-BA4B-9DAD-739A757554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5D0890-0E0E-EF46-B42D-6F340ADE7200}"/>
              </a:ext>
            </a:extLst>
          </p:cNvPr>
          <p:cNvSpPr>
            <a:spLocks noGrp="1"/>
          </p:cNvSpPr>
          <p:nvPr>
            <p:ph type="dt" sz="half" idx="10"/>
          </p:nvPr>
        </p:nvSpPr>
        <p:spPr/>
        <p:txBody>
          <a:bodyPr/>
          <a:lstStyle/>
          <a:p>
            <a:fld id="{8A4425D2-F918-2949-90AC-66CDFD6400E2}" type="datetimeFigureOut">
              <a:rPr lang="en-US" smtClean="0"/>
              <a:t>1/13/2021</a:t>
            </a:fld>
            <a:endParaRPr lang="en-US"/>
          </a:p>
        </p:txBody>
      </p:sp>
      <p:sp>
        <p:nvSpPr>
          <p:cNvPr id="6" name="Footer Placeholder 5">
            <a:extLst>
              <a:ext uri="{FF2B5EF4-FFF2-40B4-BE49-F238E27FC236}">
                <a16:creationId xmlns:a16="http://schemas.microsoft.com/office/drawing/2014/main" id="{825B48AA-4EF4-9646-ABE8-A1B66ACDCB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197850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B0853-9A41-814A-BFFA-0B2B8D495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79FFBE-17A4-D94A-B3EF-914677B336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3CE2F7-A2E2-9949-87E8-6B4AA24F9B04}"/>
              </a:ext>
            </a:extLst>
          </p:cNvPr>
          <p:cNvSpPr>
            <a:spLocks noGrp="1"/>
          </p:cNvSpPr>
          <p:nvPr>
            <p:ph type="dt" sz="half" idx="10"/>
          </p:nvPr>
        </p:nvSpPr>
        <p:spPr/>
        <p:txBody>
          <a:bodyPr/>
          <a:lstStyle/>
          <a:p>
            <a:fld id="{8A4425D2-F918-2949-90AC-66CDFD6400E2}" type="datetimeFigureOut">
              <a:rPr lang="en-US" smtClean="0"/>
              <a:t>1/13/2021</a:t>
            </a:fld>
            <a:endParaRPr lang="en-US"/>
          </a:p>
        </p:txBody>
      </p:sp>
      <p:sp>
        <p:nvSpPr>
          <p:cNvPr id="5" name="Footer Placeholder 4">
            <a:extLst>
              <a:ext uri="{FF2B5EF4-FFF2-40B4-BE49-F238E27FC236}">
                <a16:creationId xmlns:a16="http://schemas.microsoft.com/office/drawing/2014/main" id="{13704525-E075-7545-91EE-1B17BE3A93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25D77-D4D9-8547-BA24-AF0E82B7A4D9}"/>
              </a:ext>
            </a:extLst>
          </p:cNvPr>
          <p:cNvSpPr>
            <a:spLocks noGrp="1"/>
          </p:cNvSpPr>
          <p:nvPr>
            <p:ph type="sldNum" sz="quarter" idx="12"/>
          </p:nvPr>
        </p:nvSpPr>
        <p:spPr>
          <a:xfrm>
            <a:off x="8610600" y="6356350"/>
            <a:ext cx="2743200" cy="365125"/>
          </a:xfrm>
          <a:prstGeom prst="rect">
            <a:avLst/>
          </a:prstGeom>
        </p:spPr>
        <p:txBody>
          <a:bodyPr/>
          <a:lstStyle/>
          <a:p>
            <a:fld id="{06FA68A2-6260-8F46-81B1-480228C1B288}" type="slidenum">
              <a:rPr lang="en-US" smtClean="0"/>
              <a:t>‹#›</a:t>
            </a:fld>
            <a:endParaRPr lang="en-US"/>
          </a:p>
        </p:txBody>
      </p:sp>
    </p:spTree>
    <p:extLst>
      <p:ext uri="{BB962C8B-B14F-4D97-AF65-F5344CB8AC3E}">
        <p14:creationId xmlns:p14="http://schemas.microsoft.com/office/powerpoint/2010/main" val="2667964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496E58-8B4E-D449-A36C-3CB5073899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9390D4-7D68-1246-BAF1-677D28AB8A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C7FC99-493C-EF42-BF0E-924B0D67E278}"/>
              </a:ext>
            </a:extLst>
          </p:cNvPr>
          <p:cNvSpPr>
            <a:spLocks noGrp="1"/>
          </p:cNvSpPr>
          <p:nvPr>
            <p:ph type="dt" sz="half" idx="10"/>
          </p:nvPr>
        </p:nvSpPr>
        <p:spPr/>
        <p:txBody>
          <a:bodyPr/>
          <a:lstStyle/>
          <a:p>
            <a:fld id="{8A4425D2-F918-2949-90AC-66CDFD6400E2}" type="datetimeFigureOut">
              <a:rPr lang="en-US" smtClean="0"/>
              <a:t>1/13/2021</a:t>
            </a:fld>
            <a:endParaRPr lang="en-US"/>
          </a:p>
        </p:txBody>
      </p:sp>
      <p:sp>
        <p:nvSpPr>
          <p:cNvPr id="5" name="Footer Placeholder 4">
            <a:extLst>
              <a:ext uri="{FF2B5EF4-FFF2-40B4-BE49-F238E27FC236}">
                <a16:creationId xmlns:a16="http://schemas.microsoft.com/office/drawing/2014/main" id="{AF2979F0-98EF-8E48-901B-E490FBF55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655E7F-0ED1-4544-A609-287998DC7A2F}"/>
              </a:ext>
            </a:extLst>
          </p:cNvPr>
          <p:cNvSpPr>
            <a:spLocks noGrp="1"/>
          </p:cNvSpPr>
          <p:nvPr>
            <p:ph type="sldNum" sz="quarter" idx="12"/>
          </p:nvPr>
        </p:nvSpPr>
        <p:spPr>
          <a:xfrm>
            <a:off x="8610600" y="6356350"/>
            <a:ext cx="2743200" cy="365125"/>
          </a:xfrm>
          <a:prstGeom prst="rect">
            <a:avLst/>
          </a:prstGeom>
        </p:spPr>
        <p:txBody>
          <a:bodyPr/>
          <a:lstStyle/>
          <a:p>
            <a:fld id="{06FA68A2-6260-8F46-81B1-480228C1B288}" type="slidenum">
              <a:rPr lang="en-US" smtClean="0"/>
              <a:t>‹#›</a:t>
            </a:fld>
            <a:endParaRPr lang="en-US"/>
          </a:p>
        </p:txBody>
      </p:sp>
    </p:spTree>
    <p:extLst>
      <p:ext uri="{BB962C8B-B14F-4D97-AF65-F5344CB8AC3E}">
        <p14:creationId xmlns:p14="http://schemas.microsoft.com/office/powerpoint/2010/main" val="20826174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C1216-6A6B-4F46-AC0C-E8507B1781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B368F5-3D11-6342-8FED-E0BE0BC040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0671BC-B7F4-154A-8700-EB777C968748}"/>
              </a:ext>
            </a:extLst>
          </p:cNvPr>
          <p:cNvSpPr>
            <a:spLocks noGrp="1"/>
          </p:cNvSpPr>
          <p:nvPr>
            <p:ph type="dt" sz="half" idx="10"/>
          </p:nvPr>
        </p:nvSpPr>
        <p:spPr>
          <a:xfrm>
            <a:off x="838200" y="6356350"/>
            <a:ext cx="2743200" cy="365125"/>
          </a:xfrm>
          <a:prstGeom prst="rect">
            <a:avLst/>
          </a:prstGeom>
        </p:spPr>
        <p:txBody>
          <a:bodyPr/>
          <a:lstStyle/>
          <a:p>
            <a:fld id="{84ECFEDF-98E6-B342-A140-9793C8C63A9D}" type="datetimeFigureOut">
              <a:rPr lang="en-US" smtClean="0"/>
              <a:t>1/13/2021</a:t>
            </a:fld>
            <a:endParaRPr lang="en-US"/>
          </a:p>
        </p:txBody>
      </p:sp>
      <p:sp>
        <p:nvSpPr>
          <p:cNvPr id="5" name="Footer Placeholder 4">
            <a:extLst>
              <a:ext uri="{FF2B5EF4-FFF2-40B4-BE49-F238E27FC236}">
                <a16:creationId xmlns:a16="http://schemas.microsoft.com/office/drawing/2014/main" id="{A2E971DE-A334-2F47-9350-4391B290B7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5E8AF9-CB75-5542-BA0F-919FCE31E71B}"/>
              </a:ext>
            </a:extLst>
          </p:cNvPr>
          <p:cNvSpPr>
            <a:spLocks noGrp="1"/>
          </p:cNvSpPr>
          <p:nvPr>
            <p:ph type="sldNum" sz="quarter" idx="12"/>
          </p:nvPr>
        </p:nvSpPr>
        <p:spPr>
          <a:xfrm>
            <a:off x="8610600" y="6356350"/>
            <a:ext cx="2743200" cy="365125"/>
          </a:xfrm>
          <a:prstGeom prst="rect">
            <a:avLst/>
          </a:prstGeom>
        </p:spPr>
        <p:txBody>
          <a:bodyPr/>
          <a:lstStyle/>
          <a:p>
            <a:fld id="{A067984A-2CF1-A34B-97A9-61988DAAF8C0}" type="slidenum">
              <a:rPr lang="en-US" smtClean="0"/>
              <a:t>‹#›</a:t>
            </a:fld>
            <a:endParaRPr lang="en-US"/>
          </a:p>
        </p:txBody>
      </p:sp>
    </p:spTree>
    <p:extLst>
      <p:ext uri="{BB962C8B-B14F-4D97-AF65-F5344CB8AC3E}">
        <p14:creationId xmlns:p14="http://schemas.microsoft.com/office/powerpoint/2010/main" val="24643197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4E51C-7F9A-6F48-8460-AA71271D66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E26E8C-7BA5-F548-A8DF-8071FC0261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855A9-EABE-194E-8AE0-E8FE55A9EF18}"/>
              </a:ext>
            </a:extLst>
          </p:cNvPr>
          <p:cNvSpPr>
            <a:spLocks noGrp="1"/>
          </p:cNvSpPr>
          <p:nvPr>
            <p:ph type="dt" sz="half" idx="10"/>
          </p:nvPr>
        </p:nvSpPr>
        <p:spPr>
          <a:xfrm>
            <a:off x="838200" y="6356350"/>
            <a:ext cx="2743200" cy="365125"/>
          </a:xfrm>
          <a:prstGeom prst="rect">
            <a:avLst/>
          </a:prstGeom>
        </p:spPr>
        <p:txBody>
          <a:bodyPr/>
          <a:lstStyle/>
          <a:p>
            <a:fld id="{84ECFEDF-98E6-B342-A140-9793C8C63A9D}" type="datetimeFigureOut">
              <a:rPr lang="en-US" smtClean="0"/>
              <a:t>1/13/2021</a:t>
            </a:fld>
            <a:endParaRPr lang="en-US"/>
          </a:p>
        </p:txBody>
      </p:sp>
      <p:sp>
        <p:nvSpPr>
          <p:cNvPr id="5" name="Footer Placeholder 4">
            <a:extLst>
              <a:ext uri="{FF2B5EF4-FFF2-40B4-BE49-F238E27FC236}">
                <a16:creationId xmlns:a16="http://schemas.microsoft.com/office/drawing/2014/main" id="{AF4A1E31-B257-1549-846C-3C5491398B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827D55-09E2-184F-8350-2AD92FA8515C}"/>
              </a:ext>
            </a:extLst>
          </p:cNvPr>
          <p:cNvSpPr>
            <a:spLocks noGrp="1"/>
          </p:cNvSpPr>
          <p:nvPr>
            <p:ph type="sldNum" sz="quarter" idx="12"/>
          </p:nvPr>
        </p:nvSpPr>
        <p:spPr>
          <a:xfrm>
            <a:off x="8610600" y="6356350"/>
            <a:ext cx="2743200" cy="365125"/>
          </a:xfrm>
          <a:prstGeom prst="rect">
            <a:avLst/>
          </a:prstGeom>
        </p:spPr>
        <p:txBody>
          <a:bodyPr/>
          <a:lstStyle/>
          <a:p>
            <a:fld id="{A067984A-2CF1-A34B-97A9-61988DAAF8C0}" type="slidenum">
              <a:rPr lang="en-US" smtClean="0"/>
              <a:t>‹#›</a:t>
            </a:fld>
            <a:endParaRPr lang="en-US"/>
          </a:p>
        </p:txBody>
      </p:sp>
    </p:spTree>
    <p:extLst>
      <p:ext uri="{BB962C8B-B14F-4D97-AF65-F5344CB8AC3E}">
        <p14:creationId xmlns:p14="http://schemas.microsoft.com/office/powerpoint/2010/main" val="18736145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C099A-FB70-B24E-939B-E74506BEA6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C972B9-E242-5C4D-A42A-047894526D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81E419-9423-154C-B1F8-8BFC36CC3E78}"/>
              </a:ext>
            </a:extLst>
          </p:cNvPr>
          <p:cNvSpPr>
            <a:spLocks noGrp="1"/>
          </p:cNvSpPr>
          <p:nvPr>
            <p:ph type="dt" sz="half" idx="10"/>
          </p:nvPr>
        </p:nvSpPr>
        <p:spPr>
          <a:xfrm>
            <a:off x="838200" y="6356350"/>
            <a:ext cx="2743200" cy="365125"/>
          </a:xfrm>
          <a:prstGeom prst="rect">
            <a:avLst/>
          </a:prstGeom>
        </p:spPr>
        <p:txBody>
          <a:bodyPr/>
          <a:lstStyle/>
          <a:p>
            <a:fld id="{84ECFEDF-98E6-B342-A140-9793C8C63A9D}" type="datetimeFigureOut">
              <a:rPr lang="en-US" smtClean="0"/>
              <a:t>1/13/2021</a:t>
            </a:fld>
            <a:endParaRPr lang="en-US"/>
          </a:p>
        </p:txBody>
      </p:sp>
      <p:sp>
        <p:nvSpPr>
          <p:cNvPr id="5" name="Footer Placeholder 4">
            <a:extLst>
              <a:ext uri="{FF2B5EF4-FFF2-40B4-BE49-F238E27FC236}">
                <a16:creationId xmlns:a16="http://schemas.microsoft.com/office/drawing/2014/main" id="{4C2295FE-0758-BB4D-B112-3629C16208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6BE875-615B-6748-BC42-C17C07F8F512}"/>
              </a:ext>
            </a:extLst>
          </p:cNvPr>
          <p:cNvSpPr>
            <a:spLocks noGrp="1"/>
          </p:cNvSpPr>
          <p:nvPr>
            <p:ph type="sldNum" sz="quarter" idx="12"/>
          </p:nvPr>
        </p:nvSpPr>
        <p:spPr>
          <a:xfrm>
            <a:off x="8610600" y="6356350"/>
            <a:ext cx="2743200" cy="365125"/>
          </a:xfrm>
          <a:prstGeom prst="rect">
            <a:avLst/>
          </a:prstGeom>
        </p:spPr>
        <p:txBody>
          <a:bodyPr/>
          <a:lstStyle/>
          <a:p>
            <a:fld id="{A067984A-2CF1-A34B-97A9-61988DAAF8C0}" type="slidenum">
              <a:rPr lang="en-US" smtClean="0"/>
              <a:t>‹#›</a:t>
            </a:fld>
            <a:endParaRPr lang="en-US"/>
          </a:p>
        </p:txBody>
      </p:sp>
    </p:spTree>
    <p:extLst>
      <p:ext uri="{BB962C8B-B14F-4D97-AF65-F5344CB8AC3E}">
        <p14:creationId xmlns:p14="http://schemas.microsoft.com/office/powerpoint/2010/main" val="38818581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E3CCE-E08A-FC45-BE47-2FB40DEA28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8BF0CB-DFA1-DA48-B56B-9E6A9BE8BE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F60193-8D71-C149-91E2-BBBEBD0371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076942-014E-8C4D-B7EE-36763721FB5F}"/>
              </a:ext>
            </a:extLst>
          </p:cNvPr>
          <p:cNvSpPr>
            <a:spLocks noGrp="1"/>
          </p:cNvSpPr>
          <p:nvPr>
            <p:ph type="dt" sz="half" idx="10"/>
          </p:nvPr>
        </p:nvSpPr>
        <p:spPr>
          <a:xfrm>
            <a:off x="838200" y="6356350"/>
            <a:ext cx="2743200" cy="365125"/>
          </a:xfrm>
          <a:prstGeom prst="rect">
            <a:avLst/>
          </a:prstGeom>
        </p:spPr>
        <p:txBody>
          <a:bodyPr/>
          <a:lstStyle/>
          <a:p>
            <a:fld id="{84ECFEDF-98E6-B342-A140-9793C8C63A9D}" type="datetimeFigureOut">
              <a:rPr lang="en-US" smtClean="0"/>
              <a:t>1/13/2021</a:t>
            </a:fld>
            <a:endParaRPr lang="en-US"/>
          </a:p>
        </p:txBody>
      </p:sp>
      <p:sp>
        <p:nvSpPr>
          <p:cNvPr id="6" name="Footer Placeholder 5">
            <a:extLst>
              <a:ext uri="{FF2B5EF4-FFF2-40B4-BE49-F238E27FC236}">
                <a16:creationId xmlns:a16="http://schemas.microsoft.com/office/drawing/2014/main" id="{7140D250-82A1-F24D-9E16-2388E24103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684B9-47A2-7E48-A885-E983CBC9AC69}"/>
              </a:ext>
            </a:extLst>
          </p:cNvPr>
          <p:cNvSpPr>
            <a:spLocks noGrp="1"/>
          </p:cNvSpPr>
          <p:nvPr>
            <p:ph type="sldNum" sz="quarter" idx="12"/>
          </p:nvPr>
        </p:nvSpPr>
        <p:spPr>
          <a:xfrm>
            <a:off x="8610600" y="6356350"/>
            <a:ext cx="2743200" cy="365125"/>
          </a:xfrm>
          <a:prstGeom prst="rect">
            <a:avLst/>
          </a:prstGeom>
        </p:spPr>
        <p:txBody>
          <a:bodyPr/>
          <a:lstStyle/>
          <a:p>
            <a:fld id="{A067984A-2CF1-A34B-97A9-61988DAAF8C0}" type="slidenum">
              <a:rPr lang="en-US" smtClean="0"/>
              <a:t>‹#›</a:t>
            </a:fld>
            <a:endParaRPr lang="en-US"/>
          </a:p>
        </p:txBody>
      </p:sp>
    </p:spTree>
    <p:extLst>
      <p:ext uri="{BB962C8B-B14F-4D97-AF65-F5344CB8AC3E}">
        <p14:creationId xmlns:p14="http://schemas.microsoft.com/office/powerpoint/2010/main" val="40116293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CE311-EF62-9A4C-A541-863A1AD4FE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A37D18-8C02-5D40-9E82-F2B4950225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71BFBA-C318-CA4E-BE33-49C8DF4926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4B377C-570B-7741-8CBF-A1B2DC937D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9EC368-E669-F146-A1BB-F234E9ED68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1D2236-9A77-A34D-A566-0AC5693250B2}"/>
              </a:ext>
            </a:extLst>
          </p:cNvPr>
          <p:cNvSpPr>
            <a:spLocks noGrp="1"/>
          </p:cNvSpPr>
          <p:nvPr>
            <p:ph type="dt" sz="half" idx="10"/>
          </p:nvPr>
        </p:nvSpPr>
        <p:spPr>
          <a:xfrm>
            <a:off x="838200" y="6356350"/>
            <a:ext cx="2743200" cy="365125"/>
          </a:xfrm>
          <a:prstGeom prst="rect">
            <a:avLst/>
          </a:prstGeom>
        </p:spPr>
        <p:txBody>
          <a:bodyPr/>
          <a:lstStyle/>
          <a:p>
            <a:fld id="{84ECFEDF-98E6-B342-A140-9793C8C63A9D}" type="datetimeFigureOut">
              <a:rPr lang="en-US" smtClean="0"/>
              <a:t>1/13/2021</a:t>
            </a:fld>
            <a:endParaRPr lang="en-US"/>
          </a:p>
        </p:txBody>
      </p:sp>
      <p:sp>
        <p:nvSpPr>
          <p:cNvPr id="8" name="Footer Placeholder 7">
            <a:extLst>
              <a:ext uri="{FF2B5EF4-FFF2-40B4-BE49-F238E27FC236}">
                <a16:creationId xmlns:a16="http://schemas.microsoft.com/office/drawing/2014/main" id="{5A63103B-028A-5545-BD5B-CA4547DE47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633BA1-DD75-294F-8D5D-48F8D636FCCB}"/>
              </a:ext>
            </a:extLst>
          </p:cNvPr>
          <p:cNvSpPr>
            <a:spLocks noGrp="1"/>
          </p:cNvSpPr>
          <p:nvPr>
            <p:ph type="sldNum" sz="quarter" idx="12"/>
          </p:nvPr>
        </p:nvSpPr>
        <p:spPr>
          <a:xfrm>
            <a:off x="8610600" y="6356350"/>
            <a:ext cx="2743200" cy="365125"/>
          </a:xfrm>
          <a:prstGeom prst="rect">
            <a:avLst/>
          </a:prstGeom>
        </p:spPr>
        <p:txBody>
          <a:bodyPr/>
          <a:lstStyle/>
          <a:p>
            <a:fld id="{A067984A-2CF1-A34B-97A9-61988DAAF8C0}" type="slidenum">
              <a:rPr lang="en-US" smtClean="0"/>
              <a:t>‹#›</a:t>
            </a:fld>
            <a:endParaRPr lang="en-US"/>
          </a:p>
        </p:txBody>
      </p:sp>
    </p:spTree>
    <p:extLst>
      <p:ext uri="{BB962C8B-B14F-4D97-AF65-F5344CB8AC3E}">
        <p14:creationId xmlns:p14="http://schemas.microsoft.com/office/powerpoint/2010/main" val="33385040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7AE85-6919-6741-B5D9-661E60D9ED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5E119C-7901-A642-B7D9-9C7EB80C55BC}"/>
              </a:ext>
            </a:extLst>
          </p:cNvPr>
          <p:cNvSpPr>
            <a:spLocks noGrp="1"/>
          </p:cNvSpPr>
          <p:nvPr>
            <p:ph type="dt" sz="half" idx="10"/>
          </p:nvPr>
        </p:nvSpPr>
        <p:spPr>
          <a:xfrm>
            <a:off x="838200" y="6356350"/>
            <a:ext cx="2743200" cy="365125"/>
          </a:xfrm>
          <a:prstGeom prst="rect">
            <a:avLst/>
          </a:prstGeom>
        </p:spPr>
        <p:txBody>
          <a:bodyPr/>
          <a:lstStyle/>
          <a:p>
            <a:fld id="{84ECFEDF-98E6-B342-A140-9793C8C63A9D}" type="datetimeFigureOut">
              <a:rPr lang="en-US" smtClean="0"/>
              <a:t>1/13/2021</a:t>
            </a:fld>
            <a:endParaRPr lang="en-US"/>
          </a:p>
        </p:txBody>
      </p:sp>
      <p:sp>
        <p:nvSpPr>
          <p:cNvPr id="4" name="Footer Placeholder 3">
            <a:extLst>
              <a:ext uri="{FF2B5EF4-FFF2-40B4-BE49-F238E27FC236}">
                <a16:creationId xmlns:a16="http://schemas.microsoft.com/office/drawing/2014/main" id="{264DD880-4FA5-DC47-8360-58B21DE69B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59DE8A-1CE7-F04C-9F94-4907690FD5B2}"/>
              </a:ext>
            </a:extLst>
          </p:cNvPr>
          <p:cNvSpPr>
            <a:spLocks noGrp="1"/>
          </p:cNvSpPr>
          <p:nvPr>
            <p:ph type="sldNum" sz="quarter" idx="12"/>
          </p:nvPr>
        </p:nvSpPr>
        <p:spPr>
          <a:xfrm>
            <a:off x="8610600" y="6356350"/>
            <a:ext cx="2743200" cy="365125"/>
          </a:xfrm>
          <a:prstGeom prst="rect">
            <a:avLst/>
          </a:prstGeom>
        </p:spPr>
        <p:txBody>
          <a:bodyPr/>
          <a:lstStyle/>
          <a:p>
            <a:fld id="{A067984A-2CF1-A34B-97A9-61988DAAF8C0}" type="slidenum">
              <a:rPr lang="en-US" smtClean="0"/>
              <a:t>‹#›</a:t>
            </a:fld>
            <a:endParaRPr lang="en-US"/>
          </a:p>
        </p:txBody>
      </p:sp>
    </p:spTree>
    <p:extLst>
      <p:ext uri="{BB962C8B-B14F-4D97-AF65-F5344CB8AC3E}">
        <p14:creationId xmlns:p14="http://schemas.microsoft.com/office/powerpoint/2010/main" val="15171732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410CA5-9523-2942-A3D3-4E990CAD72D1}"/>
              </a:ext>
            </a:extLst>
          </p:cNvPr>
          <p:cNvSpPr>
            <a:spLocks noGrp="1"/>
          </p:cNvSpPr>
          <p:nvPr>
            <p:ph type="dt" sz="half" idx="10"/>
          </p:nvPr>
        </p:nvSpPr>
        <p:spPr>
          <a:xfrm>
            <a:off x="838200" y="6356350"/>
            <a:ext cx="2743200" cy="365125"/>
          </a:xfrm>
          <a:prstGeom prst="rect">
            <a:avLst/>
          </a:prstGeom>
        </p:spPr>
        <p:txBody>
          <a:bodyPr/>
          <a:lstStyle/>
          <a:p>
            <a:fld id="{84ECFEDF-98E6-B342-A140-9793C8C63A9D}" type="datetimeFigureOut">
              <a:rPr lang="en-US" smtClean="0"/>
              <a:t>1/13/2021</a:t>
            </a:fld>
            <a:endParaRPr lang="en-US"/>
          </a:p>
        </p:txBody>
      </p:sp>
      <p:sp>
        <p:nvSpPr>
          <p:cNvPr id="3" name="Footer Placeholder 2">
            <a:extLst>
              <a:ext uri="{FF2B5EF4-FFF2-40B4-BE49-F238E27FC236}">
                <a16:creationId xmlns:a16="http://schemas.microsoft.com/office/drawing/2014/main" id="{AA0C9C9C-46C6-1C43-B56E-8CFB016448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12A4AF-5F48-2440-B904-5FB6C4669C02}"/>
              </a:ext>
            </a:extLst>
          </p:cNvPr>
          <p:cNvSpPr>
            <a:spLocks noGrp="1"/>
          </p:cNvSpPr>
          <p:nvPr>
            <p:ph type="sldNum" sz="quarter" idx="12"/>
          </p:nvPr>
        </p:nvSpPr>
        <p:spPr>
          <a:xfrm>
            <a:off x="8610600" y="6356350"/>
            <a:ext cx="2743200" cy="365125"/>
          </a:xfrm>
          <a:prstGeom prst="rect">
            <a:avLst/>
          </a:prstGeom>
        </p:spPr>
        <p:txBody>
          <a:bodyPr/>
          <a:lstStyle/>
          <a:p>
            <a:fld id="{A067984A-2CF1-A34B-97A9-61988DAAF8C0}" type="slidenum">
              <a:rPr lang="en-US" smtClean="0"/>
              <a:t>‹#›</a:t>
            </a:fld>
            <a:endParaRPr lang="en-US"/>
          </a:p>
        </p:txBody>
      </p:sp>
    </p:spTree>
    <p:extLst>
      <p:ext uri="{BB962C8B-B14F-4D97-AF65-F5344CB8AC3E}">
        <p14:creationId xmlns:p14="http://schemas.microsoft.com/office/powerpoint/2010/main" val="2774472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6202A-EA9A-304B-AA11-3469D68C92B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3E0336-CF41-0344-BDA5-89DAE386948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E91065-32DA-154B-93D1-67F35B37B0AD}"/>
              </a:ext>
            </a:extLst>
          </p:cNvPr>
          <p:cNvSpPr>
            <a:spLocks noGrp="1"/>
          </p:cNvSpPr>
          <p:nvPr>
            <p:ph type="dt" sz="half" idx="10"/>
          </p:nvPr>
        </p:nvSpPr>
        <p:spPr>
          <a:xfrm>
            <a:off x="838200" y="6356350"/>
            <a:ext cx="2743200" cy="365125"/>
          </a:xfrm>
          <a:prstGeom prst="rect">
            <a:avLst/>
          </a:prstGeom>
        </p:spPr>
        <p:txBody>
          <a:bodyPr/>
          <a:lstStyle/>
          <a:p>
            <a:fld id="{E4C07C27-99D8-AD48-BA90-F8E91E4A2472}" type="datetimeFigureOut">
              <a:rPr lang="en-US" smtClean="0"/>
              <a:t>1/13/2021</a:t>
            </a:fld>
            <a:endParaRPr lang="en-US"/>
          </a:p>
        </p:txBody>
      </p:sp>
      <p:sp>
        <p:nvSpPr>
          <p:cNvPr id="5" name="Footer Placeholder 4">
            <a:extLst>
              <a:ext uri="{FF2B5EF4-FFF2-40B4-BE49-F238E27FC236}">
                <a16:creationId xmlns:a16="http://schemas.microsoft.com/office/drawing/2014/main" id="{4C63F4DE-1A09-B941-9546-5216B546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450BB0-5C35-544D-98FF-1CA81E517613}"/>
              </a:ext>
            </a:extLst>
          </p:cNvPr>
          <p:cNvSpPr>
            <a:spLocks noGrp="1"/>
          </p:cNvSpPr>
          <p:nvPr>
            <p:ph type="sldNum" sz="quarter" idx="12"/>
          </p:nvPr>
        </p:nvSpPr>
        <p:spPr>
          <a:xfrm>
            <a:off x="8610600" y="6356350"/>
            <a:ext cx="2743200" cy="365125"/>
          </a:xfrm>
          <a:prstGeom prst="rect">
            <a:avLst/>
          </a:prstGeom>
        </p:spPr>
        <p:txBody>
          <a:bodyPr/>
          <a:lstStyle/>
          <a:p>
            <a:fld id="{A3CA672B-4FD2-1640-96F9-6AA683793274}" type="slidenum">
              <a:rPr lang="en-US" smtClean="0"/>
              <a:t>‹#›</a:t>
            </a:fld>
            <a:endParaRPr lang="en-US"/>
          </a:p>
        </p:txBody>
      </p:sp>
    </p:spTree>
    <p:extLst>
      <p:ext uri="{BB962C8B-B14F-4D97-AF65-F5344CB8AC3E}">
        <p14:creationId xmlns:p14="http://schemas.microsoft.com/office/powerpoint/2010/main" val="41856107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148E9-82AF-BF45-8B96-1F128D3EFC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5F0044-9A5F-A344-98DC-5A596064F5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4409D7-9213-CF48-966C-779EFDDCDB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48C668-0B26-EA44-A881-64D6D5F66A00}"/>
              </a:ext>
            </a:extLst>
          </p:cNvPr>
          <p:cNvSpPr>
            <a:spLocks noGrp="1"/>
          </p:cNvSpPr>
          <p:nvPr>
            <p:ph type="dt" sz="half" idx="10"/>
          </p:nvPr>
        </p:nvSpPr>
        <p:spPr>
          <a:xfrm>
            <a:off x="838200" y="6356350"/>
            <a:ext cx="2743200" cy="365125"/>
          </a:xfrm>
          <a:prstGeom prst="rect">
            <a:avLst/>
          </a:prstGeom>
        </p:spPr>
        <p:txBody>
          <a:bodyPr/>
          <a:lstStyle/>
          <a:p>
            <a:fld id="{84ECFEDF-98E6-B342-A140-9793C8C63A9D}" type="datetimeFigureOut">
              <a:rPr lang="en-US" smtClean="0"/>
              <a:t>1/13/2021</a:t>
            </a:fld>
            <a:endParaRPr lang="en-US"/>
          </a:p>
        </p:txBody>
      </p:sp>
      <p:sp>
        <p:nvSpPr>
          <p:cNvPr id="6" name="Footer Placeholder 5">
            <a:extLst>
              <a:ext uri="{FF2B5EF4-FFF2-40B4-BE49-F238E27FC236}">
                <a16:creationId xmlns:a16="http://schemas.microsoft.com/office/drawing/2014/main" id="{EB9F79A3-6A39-A744-8AF1-85996A53D2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E3A1B5-DB6E-5845-A808-3116987F2F07}"/>
              </a:ext>
            </a:extLst>
          </p:cNvPr>
          <p:cNvSpPr>
            <a:spLocks noGrp="1"/>
          </p:cNvSpPr>
          <p:nvPr>
            <p:ph type="sldNum" sz="quarter" idx="12"/>
          </p:nvPr>
        </p:nvSpPr>
        <p:spPr>
          <a:xfrm>
            <a:off x="8610600" y="6356350"/>
            <a:ext cx="2743200" cy="365125"/>
          </a:xfrm>
          <a:prstGeom prst="rect">
            <a:avLst/>
          </a:prstGeom>
        </p:spPr>
        <p:txBody>
          <a:bodyPr/>
          <a:lstStyle/>
          <a:p>
            <a:fld id="{A067984A-2CF1-A34B-97A9-61988DAAF8C0}" type="slidenum">
              <a:rPr lang="en-US" smtClean="0"/>
              <a:t>‹#›</a:t>
            </a:fld>
            <a:endParaRPr lang="en-US"/>
          </a:p>
        </p:txBody>
      </p:sp>
    </p:spTree>
    <p:extLst>
      <p:ext uri="{BB962C8B-B14F-4D97-AF65-F5344CB8AC3E}">
        <p14:creationId xmlns:p14="http://schemas.microsoft.com/office/powerpoint/2010/main" val="36140177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BD66C-C628-9948-8ED3-90BA06F24D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6F074F-2F8A-E94C-88AA-C1BC9483D5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7C1986-A81B-FF47-843E-F4E27DA510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4FF2C2-1724-B04C-AAF2-524A491863B5}"/>
              </a:ext>
            </a:extLst>
          </p:cNvPr>
          <p:cNvSpPr>
            <a:spLocks noGrp="1"/>
          </p:cNvSpPr>
          <p:nvPr>
            <p:ph type="dt" sz="half" idx="10"/>
          </p:nvPr>
        </p:nvSpPr>
        <p:spPr>
          <a:xfrm>
            <a:off x="838200" y="6356350"/>
            <a:ext cx="2743200" cy="365125"/>
          </a:xfrm>
          <a:prstGeom prst="rect">
            <a:avLst/>
          </a:prstGeom>
        </p:spPr>
        <p:txBody>
          <a:bodyPr/>
          <a:lstStyle/>
          <a:p>
            <a:fld id="{84ECFEDF-98E6-B342-A140-9793C8C63A9D}" type="datetimeFigureOut">
              <a:rPr lang="en-US" smtClean="0"/>
              <a:t>1/13/2021</a:t>
            </a:fld>
            <a:endParaRPr lang="en-US"/>
          </a:p>
        </p:txBody>
      </p:sp>
      <p:sp>
        <p:nvSpPr>
          <p:cNvPr id="6" name="Footer Placeholder 5">
            <a:extLst>
              <a:ext uri="{FF2B5EF4-FFF2-40B4-BE49-F238E27FC236}">
                <a16:creationId xmlns:a16="http://schemas.microsoft.com/office/drawing/2014/main" id="{32197497-2913-C646-A50D-A2DE4BE524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90DAA4-52F2-194A-83A7-2AC2922E1CC4}"/>
              </a:ext>
            </a:extLst>
          </p:cNvPr>
          <p:cNvSpPr>
            <a:spLocks noGrp="1"/>
          </p:cNvSpPr>
          <p:nvPr>
            <p:ph type="sldNum" sz="quarter" idx="12"/>
          </p:nvPr>
        </p:nvSpPr>
        <p:spPr>
          <a:xfrm>
            <a:off x="8610600" y="6356350"/>
            <a:ext cx="2743200" cy="365125"/>
          </a:xfrm>
          <a:prstGeom prst="rect">
            <a:avLst/>
          </a:prstGeom>
        </p:spPr>
        <p:txBody>
          <a:bodyPr/>
          <a:lstStyle/>
          <a:p>
            <a:fld id="{A067984A-2CF1-A34B-97A9-61988DAAF8C0}" type="slidenum">
              <a:rPr lang="en-US" smtClean="0"/>
              <a:t>‹#›</a:t>
            </a:fld>
            <a:endParaRPr lang="en-US"/>
          </a:p>
        </p:txBody>
      </p:sp>
    </p:spTree>
    <p:extLst>
      <p:ext uri="{BB962C8B-B14F-4D97-AF65-F5344CB8AC3E}">
        <p14:creationId xmlns:p14="http://schemas.microsoft.com/office/powerpoint/2010/main" val="13074424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09851-6240-6144-AAF4-23734E228113}"/>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463C5C65-07C4-9D40-8D1E-3706CDA6C687}"/>
              </a:ext>
            </a:extLst>
          </p:cNvPr>
          <p:cNvSpPr>
            <a:spLocks noGrp="1"/>
          </p:cNvSpPr>
          <p:nvPr>
            <p:ph type="dt" sz="half" idx="10"/>
          </p:nvPr>
        </p:nvSpPr>
        <p:spPr>
          <a:xfrm>
            <a:off x="838200" y="6356350"/>
            <a:ext cx="2743200" cy="365125"/>
          </a:xfrm>
          <a:prstGeom prst="rect">
            <a:avLst/>
          </a:prstGeom>
        </p:spPr>
        <p:txBody>
          <a:bodyPr/>
          <a:lstStyle/>
          <a:p>
            <a:fld id="{84ECFEDF-98E6-B342-A140-9793C8C63A9D}" type="datetimeFigureOut">
              <a:rPr lang="en-US" smtClean="0"/>
              <a:t>1/13/2021</a:t>
            </a:fld>
            <a:endParaRPr lang="en-US"/>
          </a:p>
        </p:txBody>
      </p:sp>
      <p:sp>
        <p:nvSpPr>
          <p:cNvPr id="5" name="Footer Placeholder 4">
            <a:extLst>
              <a:ext uri="{FF2B5EF4-FFF2-40B4-BE49-F238E27FC236}">
                <a16:creationId xmlns:a16="http://schemas.microsoft.com/office/drawing/2014/main" id="{65FA373F-2609-C047-824B-8EB0835F4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FED9F9-8C5C-A44D-9A25-A326D23C06DA}"/>
              </a:ext>
            </a:extLst>
          </p:cNvPr>
          <p:cNvSpPr>
            <a:spLocks noGrp="1"/>
          </p:cNvSpPr>
          <p:nvPr>
            <p:ph type="sldNum" sz="quarter" idx="12"/>
          </p:nvPr>
        </p:nvSpPr>
        <p:spPr>
          <a:xfrm>
            <a:off x="8610600" y="6356350"/>
            <a:ext cx="2743200" cy="365125"/>
          </a:xfrm>
          <a:prstGeom prst="rect">
            <a:avLst/>
          </a:prstGeom>
        </p:spPr>
        <p:txBody>
          <a:bodyPr/>
          <a:lstStyle/>
          <a:p>
            <a:fld id="{A067984A-2CF1-A34B-97A9-61988DAAF8C0}" type="slidenum">
              <a:rPr lang="en-US" smtClean="0"/>
              <a:t>‹#›</a:t>
            </a:fld>
            <a:endParaRPr lang="en-US"/>
          </a:p>
        </p:txBody>
      </p:sp>
    </p:spTree>
    <p:extLst>
      <p:ext uri="{BB962C8B-B14F-4D97-AF65-F5344CB8AC3E}">
        <p14:creationId xmlns:p14="http://schemas.microsoft.com/office/powerpoint/2010/main" val="16105182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75372D6-35D4-DC45-83C9-4A74E5B8CE59}"/>
              </a:ext>
            </a:extLst>
          </p:cNvPr>
          <p:cNvSpPr>
            <a:spLocks noGrp="1"/>
          </p:cNvSpPr>
          <p:nvPr>
            <p:ph type="dt" sz="half" idx="10"/>
          </p:nvPr>
        </p:nvSpPr>
        <p:spPr>
          <a:xfrm>
            <a:off x="838200" y="6356350"/>
            <a:ext cx="2743200" cy="365125"/>
          </a:xfrm>
          <a:prstGeom prst="rect">
            <a:avLst/>
          </a:prstGeom>
        </p:spPr>
        <p:txBody>
          <a:bodyPr/>
          <a:lstStyle/>
          <a:p>
            <a:fld id="{84ECFEDF-98E6-B342-A140-9793C8C63A9D}" type="datetimeFigureOut">
              <a:rPr lang="en-US" smtClean="0"/>
              <a:t>1/13/2021</a:t>
            </a:fld>
            <a:endParaRPr lang="en-US"/>
          </a:p>
        </p:txBody>
      </p:sp>
      <p:sp>
        <p:nvSpPr>
          <p:cNvPr id="5" name="Footer Placeholder 4">
            <a:extLst>
              <a:ext uri="{FF2B5EF4-FFF2-40B4-BE49-F238E27FC236}">
                <a16:creationId xmlns:a16="http://schemas.microsoft.com/office/drawing/2014/main" id="{290B27D4-BE25-C146-8B2A-94A3E6D2D1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369925-E978-AA45-9314-3F2EDB17E4D8}"/>
              </a:ext>
            </a:extLst>
          </p:cNvPr>
          <p:cNvSpPr>
            <a:spLocks noGrp="1"/>
          </p:cNvSpPr>
          <p:nvPr>
            <p:ph type="sldNum" sz="quarter" idx="12"/>
          </p:nvPr>
        </p:nvSpPr>
        <p:spPr>
          <a:xfrm>
            <a:off x="8610600" y="6356350"/>
            <a:ext cx="2743200" cy="365125"/>
          </a:xfrm>
          <a:prstGeom prst="rect">
            <a:avLst/>
          </a:prstGeom>
        </p:spPr>
        <p:txBody>
          <a:bodyPr/>
          <a:lstStyle/>
          <a:p>
            <a:fld id="{A067984A-2CF1-A34B-97A9-61988DAAF8C0}" type="slidenum">
              <a:rPr lang="en-US" smtClean="0"/>
              <a:t>‹#›</a:t>
            </a:fld>
            <a:endParaRPr lang="en-US"/>
          </a:p>
        </p:txBody>
      </p:sp>
    </p:spTree>
    <p:extLst>
      <p:ext uri="{BB962C8B-B14F-4D97-AF65-F5344CB8AC3E}">
        <p14:creationId xmlns:p14="http://schemas.microsoft.com/office/powerpoint/2010/main" val="12264874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8BE2C-E3FD-0D46-B3E4-BD37BE0A214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F5EB78-4C73-3146-9DE4-F7718913F94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F23227-2B72-804C-A8A8-53A6CDC4B4B5}"/>
              </a:ext>
            </a:extLst>
          </p:cNvPr>
          <p:cNvSpPr>
            <a:spLocks noGrp="1"/>
          </p:cNvSpPr>
          <p:nvPr>
            <p:ph type="dt" sz="half" idx="10"/>
          </p:nvPr>
        </p:nvSpPr>
        <p:spPr>
          <a:xfrm>
            <a:off x="838200" y="6361596"/>
            <a:ext cx="2743200" cy="365125"/>
          </a:xfrm>
          <a:prstGeom prst="rect">
            <a:avLst/>
          </a:prstGeom>
        </p:spPr>
        <p:txBody>
          <a:bodyPr/>
          <a:lstStyle/>
          <a:p>
            <a:fld id="{07579C91-6216-A447-9ACF-5672051C4A24}" type="datetimeFigureOut">
              <a:rPr lang="en-US" smtClean="0"/>
              <a:t>1/13/2021</a:t>
            </a:fld>
            <a:endParaRPr lang="en-US"/>
          </a:p>
        </p:txBody>
      </p:sp>
      <p:sp>
        <p:nvSpPr>
          <p:cNvPr id="5" name="Footer Placeholder 4">
            <a:extLst>
              <a:ext uri="{FF2B5EF4-FFF2-40B4-BE49-F238E27FC236}">
                <a16:creationId xmlns:a16="http://schemas.microsoft.com/office/drawing/2014/main" id="{A543F28D-1CD5-EE4D-9AAD-CC318ACBD13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F3BAD57-6B8E-B048-A69F-E61338B990F5}"/>
              </a:ext>
            </a:extLst>
          </p:cNvPr>
          <p:cNvSpPr>
            <a:spLocks noGrp="1"/>
          </p:cNvSpPr>
          <p:nvPr>
            <p:ph type="sldNum" sz="quarter" idx="12"/>
          </p:nvPr>
        </p:nvSpPr>
        <p:spPr>
          <a:xfrm>
            <a:off x="8610600" y="6356350"/>
            <a:ext cx="2743200" cy="365125"/>
          </a:xfrm>
          <a:prstGeom prst="rect">
            <a:avLst/>
          </a:prstGeom>
        </p:spPr>
        <p:txBody>
          <a:bodyPr/>
          <a:lstStyle/>
          <a:p>
            <a:fld id="{BD9E9264-F289-9749-9A63-8E5B29F3392F}" type="slidenum">
              <a:rPr lang="en-US" smtClean="0"/>
              <a:t>‹#›</a:t>
            </a:fld>
            <a:endParaRPr lang="en-US"/>
          </a:p>
        </p:txBody>
      </p:sp>
    </p:spTree>
    <p:extLst>
      <p:ext uri="{BB962C8B-B14F-4D97-AF65-F5344CB8AC3E}">
        <p14:creationId xmlns:p14="http://schemas.microsoft.com/office/powerpoint/2010/main" val="1471096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8BE2C-E3FD-0D46-B3E4-BD37BE0A214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F5EB78-4C73-3146-9DE4-F7718913F94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F23227-2B72-804C-A8A8-53A6CDC4B4B5}"/>
              </a:ext>
            </a:extLst>
          </p:cNvPr>
          <p:cNvSpPr>
            <a:spLocks noGrp="1"/>
          </p:cNvSpPr>
          <p:nvPr>
            <p:ph type="dt" sz="half" idx="10"/>
          </p:nvPr>
        </p:nvSpPr>
        <p:spPr>
          <a:xfrm>
            <a:off x="838200" y="6361596"/>
            <a:ext cx="2743200" cy="365125"/>
          </a:xfrm>
          <a:prstGeom prst="rect">
            <a:avLst/>
          </a:prstGeom>
        </p:spPr>
        <p:txBody>
          <a:bodyPr/>
          <a:lstStyle/>
          <a:p>
            <a:fld id="{07579C91-6216-A447-9ACF-5672051C4A24}" type="datetimeFigureOut">
              <a:rPr lang="en-US" smtClean="0"/>
              <a:t>1/13/2021</a:t>
            </a:fld>
            <a:endParaRPr lang="en-US"/>
          </a:p>
        </p:txBody>
      </p:sp>
      <p:sp>
        <p:nvSpPr>
          <p:cNvPr id="5" name="Footer Placeholder 4">
            <a:extLst>
              <a:ext uri="{FF2B5EF4-FFF2-40B4-BE49-F238E27FC236}">
                <a16:creationId xmlns:a16="http://schemas.microsoft.com/office/drawing/2014/main" id="{A543F28D-1CD5-EE4D-9AAD-CC318ACBD13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F3BAD57-6B8E-B048-A69F-E61338B990F5}"/>
              </a:ext>
            </a:extLst>
          </p:cNvPr>
          <p:cNvSpPr>
            <a:spLocks noGrp="1"/>
          </p:cNvSpPr>
          <p:nvPr>
            <p:ph type="sldNum" sz="quarter" idx="12"/>
          </p:nvPr>
        </p:nvSpPr>
        <p:spPr>
          <a:xfrm>
            <a:off x="8610600" y="6356350"/>
            <a:ext cx="2743200" cy="365125"/>
          </a:xfrm>
          <a:prstGeom prst="rect">
            <a:avLst/>
          </a:prstGeom>
        </p:spPr>
        <p:txBody>
          <a:bodyPr/>
          <a:lstStyle/>
          <a:p>
            <a:fld id="{BD9E9264-F289-9749-9A63-8E5B29F3392F}" type="slidenum">
              <a:rPr lang="en-US" smtClean="0"/>
              <a:t>‹#›</a:t>
            </a:fld>
            <a:endParaRPr lang="en-US"/>
          </a:p>
        </p:txBody>
      </p:sp>
    </p:spTree>
    <p:extLst>
      <p:ext uri="{BB962C8B-B14F-4D97-AF65-F5344CB8AC3E}">
        <p14:creationId xmlns:p14="http://schemas.microsoft.com/office/powerpoint/2010/main" val="4169920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E4141-ED94-E949-A095-5C5285C000F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B5A44F8-9058-4143-8C87-86E5AC5866D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1CD97B-4EC8-BD4A-AA72-6BF84F8509FD}"/>
              </a:ext>
            </a:extLst>
          </p:cNvPr>
          <p:cNvSpPr>
            <a:spLocks noGrp="1"/>
          </p:cNvSpPr>
          <p:nvPr>
            <p:ph type="dt" sz="half" idx="10"/>
          </p:nvPr>
        </p:nvSpPr>
        <p:spPr>
          <a:xfrm>
            <a:off x="838200" y="6361596"/>
            <a:ext cx="2743200" cy="365125"/>
          </a:xfrm>
          <a:prstGeom prst="rect">
            <a:avLst/>
          </a:prstGeom>
        </p:spPr>
        <p:txBody>
          <a:bodyPr/>
          <a:lstStyle/>
          <a:p>
            <a:fld id="{07579C91-6216-A447-9ACF-5672051C4A24}" type="datetimeFigureOut">
              <a:rPr lang="en-US" smtClean="0"/>
              <a:t>1/13/2021</a:t>
            </a:fld>
            <a:endParaRPr lang="en-US"/>
          </a:p>
        </p:txBody>
      </p:sp>
      <p:sp>
        <p:nvSpPr>
          <p:cNvPr id="5" name="Footer Placeholder 4">
            <a:extLst>
              <a:ext uri="{FF2B5EF4-FFF2-40B4-BE49-F238E27FC236}">
                <a16:creationId xmlns:a16="http://schemas.microsoft.com/office/drawing/2014/main" id="{5F754338-CF7E-914F-9ACD-74B874C56C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067969-4C98-0741-9B87-798235331FA7}"/>
              </a:ext>
            </a:extLst>
          </p:cNvPr>
          <p:cNvSpPr>
            <a:spLocks noGrp="1"/>
          </p:cNvSpPr>
          <p:nvPr>
            <p:ph type="sldNum" sz="quarter" idx="12"/>
          </p:nvPr>
        </p:nvSpPr>
        <p:spPr>
          <a:xfrm>
            <a:off x="8610600" y="6356350"/>
            <a:ext cx="2743200" cy="365125"/>
          </a:xfrm>
          <a:prstGeom prst="rect">
            <a:avLst/>
          </a:prstGeom>
        </p:spPr>
        <p:txBody>
          <a:bodyPr/>
          <a:lstStyle/>
          <a:p>
            <a:fld id="{BD9E9264-F289-9749-9A63-8E5B29F3392F}" type="slidenum">
              <a:rPr lang="en-US" smtClean="0"/>
              <a:t>‹#›</a:t>
            </a:fld>
            <a:endParaRPr lang="en-US"/>
          </a:p>
        </p:txBody>
      </p:sp>
    </p:spTree>
    <p:extLst>
      <p:ext uri="{BB962C8B-B14F-4D97-AF65-F5344CB8AC3E}">
        <p14:creationId xmlns:p14="http://schemas.microsoft.com/office/powerpoint/2010/main" val="22862156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41457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67661-946C-A843-A38C-932973EA89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AC5A22-A2B2-D044-8426-6E569566999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520D85-DB69-314C-8F7B-C45055AA4E6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B0CF2A-79A4-0A43-835A-E9909BF549F5}"/>
              </a:ext>
            </a:extLst>
          </p:cNvPr>
          <p:cNvSpPr>
            <a:spLocks noGrp="1"/>
          </p:cNvSpPr>
          <p:nvPr>
            <p:ph type="dt" sz="half" idx="10"/>
          </p:nvPr>
        </p:nvSpPr>
        <p:spPr>
          <a:xfrm>
            <a:off x="838200" y="6361596"/>
            <a:ext cx="2743200" cy="365125"/>
          </a:xfrm>
          <a:prstGeom prst="rect">
            <a:avLst/>
          </a:prstGeom>
        </p:spPr>
        <p:txBody>
          <a:bodyPr/>
          <a:lstStyle/>
          <a:p>
            <a:fld id="{07579C91-6216-A447-9ACF-5672051C4A24}" type="datetimeFigureOut">
              <a:rPr lang="en-US" smtClean="0"/>
              <a:t>1/13/2021</a:t>
            </a:fld>
            <a:endParaRPr lang="en-US"/>
          </a:p>
        </p:txBody>
      </p:sp>
      <p:sp>
        <p:nvSpPr>
          <p:cNvPr id="6" name="Footer Placeholder 5">
            <a:extLst>
              <a:ext uri="{FF2B5EF4-FFF2-40B4-BE49-F238E27FC236}">
                <a16:creationId xmlns:a16="http://schemas.microsoft.com/office/drawing/2014/main" id="{F01736B1-32AA-D74A-BAA6-62DFF4AFCE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B588332-03C1-3146-AD0B-259A0BCB943C}"/>
              </a:ext>
            </a:extLst>
          </p:cNvPr>
          <p:cNvSpPr>
            <a:spLocks noGrp="1"/>
          </p:cNvSpPr>
          <p:nvPr>
            <p:ph type="sldNum" sz="quarter" idx="12"/>
          </p:nvPr>
        </p:nvSpPr>
        <p:spPr>
          <a:xfrm>
            <a:off x="8610600" y="6356350"/>
            <a:ext cx="2743200" cy="365125"/>
          </a:xfrm>
          <a:prstGeom prst="rect">
            <a:avLst/>
          </a:prstGeom>
        </p:spPr>
        <p:txBody>
          <a:bodyPr/>
          <a:lstStyle/>
          <a:p>
            <a:fld id="{BD9E9264-F289-9749-9A63-8E5B29F3392F}" type="slidenum">
              <a:rPr lang="en-US" smtClean="0"/>
              <a:t>‹#›</a:t>
            </a:fld>
            <a:endParaRPr lang="en-US"/>
          </a:p>
        </p:txBody>
      </p:sp>
    </p:spTree>
    <p:extLst>
      <p:ext uri="{BB962C8B-B14F-4D97-AF65-F5344CB8AC3E}">
        <p14:creationId xmlns:p14="http://schemas.microsoft.com/office/powerpoint/2010/main" val="16247573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692BA-B6E8-324E-A96E-11BFCAE5E17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E6D2DB7-F276-154D-A5CD-150DAD0F36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403B03-CCE7-6543-9000-729A7914A8A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8D9CB7-4A97-574C-9333-F29029AA9D9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AA247B-2DDD-4448-BAC1-DBEDF6A476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10CC62-8335-3540-8D0F-E7D0B6260F17}"/>
              </a:ext>
            </a:extLst>
          </p:cNvPr>
          <p:cNvSpPr>
            <a:spLocks noGrp="1"/>
          </p:cNvSpPr>
          <p:nvPr>
            <p:ph type="dt" sz="half" idx="10"/>
          </p:nvPr>
        </p:nvSpPr>
        <p:spPr>
          <a:xfrm>
            <a:off x="838200" y="6361596"/>
            <a:ext cx="2743200" cy="365125"/>
          </a:xfrm>
          <a:prstGeom prst="rect">
            <a:avLst/>
          </a:prstGeom>
        </p:spPr>
        <p:txBody>
          <a:bodyPr/>
          <a:lstStyle/>
          <a:p>
            <a:fld id="{07579C91-6216-A447-9ACF-5672051C4A24}" type="datetimeFigureOut">
              <a:rPr lang="en-US" smtClean="0"/>
              <a:t>1/13/2021</a:t>
            </a:fld>
            <a:endParaRPr lang="en-US"/>
          </a:p>
        </p:txBody>
      </p:sp>
      <p:sp>
        <p:nvSpPr>
          <p:cNvPr id="8" name="Footer Placeholder 7">
            <a:extLst>
              <a:ext uri="{FF2B5EF4-FFF2-40B4-BE49-F238E27FC236}">
                <a16:creationId xmlns:a16="http://schemas.microsoft.com/office/drawing/2014/main" id="{A25AFF84-F14F-E643-B831-14A07A3A5A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2E92D8B-2C9D-144A-8A61-5AAB04B4FC04}"/>
              </a:ext>
            </a:extLst>
          </p:cNvPr>
          <p:cNvSpPr>
            <a:spLocks noGrp="1"/>
          </p:cNvSpPr>
          <p:nvPr>
            <p:ph type="sldNum" sz="quarter" idx="12"/>
          </p:nvPr>
        </p:nvSpPr>
        <p:spPr>
          <a:xfrm>
            <a:off x="8610600" y="6356350"/>
            <a:ext cx="2743200" cy="365125"/>
          </a:xfrm>
          <a:prstGeom prst="rect">
            <a:avLst/>
          </a:prstGeom>
        </p:spPr>
        <p:txBody>
          <a:bodyPr/>
          <a:lstStyle/>
          <a:p>
            <a:fld id="{BD9E9264-F289-9749-9A63-8E5B29F3392F}" type="slidenum">
              <a:rPr lang="en-US" smtClean="0"/>
              <a:t>‹#›</a:t>
            </a:fld>
            <a:endParaRPr lang="en-US"/>
          </a:p>
        </p:txBody>
      </p:sp>
    </p:spTree>
    <p:extLst>
      <p:ext uri="{BB962C8B-B14F-4D97-AF65-F5344CB8AC3E}">
        <p14:creationId xmlns:p14="http://schemas.microsoft.com/office/powerpoint/2010/main" val="4232920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46C05-1643-D443-BFF2-0A0A705967B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250B8C-5749-CE45-9F9C-504883ACAC2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44724C-4D58-604E-8658-94FA51A4E97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D7F4A7-0E32-FE4C-B4E0-320891F1E99F}"/>
              </a:ext>
            </a:extLst>
          </p:cNvPr>
          <p:cNvSpPr>
            <a:spLocks noGrp="1"/>
          </p:cNvSpPr>
          <p:nvPr>
            <p:ph type="dt" sz="half" idx="10"/>
          </p:nvPr>
        </p:nvSpPr>
        <p:spPr>
          <a:xfrm>
            <a:off x="838200" y="6356350"/>
            <a:ext cx="2743200" cy="365125"/>
          </a:xfrm>
          <a:prstGeom prst="rect">
            <a:avLst/>
          </a:prstGeom>
        </p:spPr>
        <p:txBody>
          <a:bodyPr/>
          <a:lstStyle/>
          <a:p>
            <a:fld id="{E4C07C27-99D8-AD48-BA90-F8E91E4A2472}" type="datetimeFigureOut">
              <a:rPr lang="en-US" smtClean="0"/>
              <a:t>1/13/2021</a:t>
            </a:fld>
            <a:endParaRPr lang="en-US"/>
          </a:p>
        </p:txBody>
      </p:sp>
      <p:sp>
        <p:nvSpPr>
          <p:cNvPr id="6" name="Footer Placeholder 5">
            <a:extLst>
              <a:ext uri="{FF2B5EF4-FFF2-40B4-BE49-F238E27FC236}">
                <a16:creationId xmlns:a16="http://schemas.microsoft.com/office/drawing/2014/main" id="{33ED9A4A-7018-BC4F-A6FD-5F1F8ABEE4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3E9129-027C-3F4C-B05D-42D45AEADED7}"/>
              </a:ext>
            </a:extLst>
          </p:cNvPr>
          <p:cNvSpPr>
            <a:spLocks noGrp="1"/>
          </p:cNvSpPr>
          <p:nvPr>
            <p:ph type="sldNum" sz="quarter" idx="12"/>
          </p:nvPr>
        </p:nvSpPr>
        <p:spPr>
          <a:xfrm>
            <a:off x="8610600" y="6356350"/>
            <a:ext cx="2743200" cy="365125"/>
          </a:xfrm>
          <a:prstGeom prst="rect">
            <a:avLst/>
          </a:prstGeom>
        </p:spPr>
        <p:txBody>
          <a:bodyPr/>
          <a:lstStyle/>
          <a:p>
            <a:fld id="{A3CA672B-4FD2-1640-96F9-6AA683793274}" type="slidenum">
              <a:rPr lang="en-US" smtClean="0"/>
              <a:t>‹#›</a:t>
            </a:fld>
            <a:endParaRPr lang="en-US"/>
          </a:p>
        </p:txBody>
      </p:sp>
    </p:spTree>
    <p:extLst>
      <p:ext uri="{BB962C8B-B14F-4D97-AF65-F5344CB8AC3E}">
        <p14:creationId xmlns:p14="http://schemas.microsoft.com/office/powerpoint/2010/main" val="30949316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369CA-A4FA-BD45-A39D-07D8FA52CBC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3CECC91-6693-9648-A9C6-E985BCCA2C5B}"/>
              </a:ext>
            </a:extLst>
          </p:cNvPr>
          <p:cNvSpPr>
            <a:spLocks noGrp="1"/>
          </p:cNvSpPr>
          <p:nvPr>
            <p:ph type="dt" sz="half" idx="10"/>
          </p:nvPr>
        </p:nvSpPr>
        <p:spPr>
          <a:xfrm>
            <a:off x="838200" y="6361596"/>
            <a:ext cx="2743200" cy="365125"/>
          </a:xfrm>
          <a:prstGeom prst="rect">
            <a:avLst/>
          </a:prstGeom>
        </p:spPr>
        <p:txBody>
          <a:bodyPr/>
          <a:lstStyle/>
          <a:p>
            <a:fld id="{07579C91-6216-A447-9ACF-5672051C4A24}" type="datetimeFigureOut">
              <a:rPr lang="en-US" smtClean="0"/>
              <a:t>1/13/2021</a:t>
            </a:fld>
            <a:endParaRPr lang="en-US"/>
          </a:p>
        </p:txBody>
      </p:sp>
      <p:sp>
        <p:nvSpPr>
          <p:cNvPr id="4" name="Footer Placeholder 3">
            <a:extLst>
              <a:ext uri="{FF2B5EF4-FFF2-40B4-BE49-F238E27FC236}">
                <a16:creationId xmlns:a16="http://schemas.microsoft.com/office/drawing/2014/main" id="{0C0A2AD0-8033-9749-A091-A537971153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DD72487-F66A-4642-A377-43DD9CC2D3E3}"/>
              </a:ext>
            </a:extLst>
          </p:cNvPr>
          <p:cNvSpPr>
            <a:spLocks noGrp="1"/>
          </p:cNvSpPr>
          <p:nvPr>
            <p:ph type="sldNum" sz="quarter" idx="12"/>
          </p:nvPr>
        </p:nvSpPr>
        <p:spPr>
          <a:xfrm>
            <a:off x="8610600" y="6356350"/>
            <a:ext cx="2743200" cy="365125"/>
          </a:xfrm>
          <a:prstGeom prst="rect">
            <a:avLst/>
          </a:prstGeom>
        </p:spPr>
        <p:txBody>
          <a:bodyPr/>
          <a:lstStyle/>
          <a:p>
            <a:fld id="{BD9E9264-F289-9749-9A63-8E5B29F3392F}" type="slidenum">
              <a:rPr lang="en-US" smtClean="0"/>
              <a:t>‹#›</a:t>
            </a:fld>
            <a:endParaRPr lang="en-US"/>
          </a:p>
        </p:txBody>
      </p:sp>
    </p:spTree>
    <p:extLst>
      <p:ext uri="{BB962C8B-B14F-4D97-AF65-F5344CB8AC3E}">
        <p14:creationId xmlns:p14="http://schemas.microsoft.com/office/powerpoint/2010/main" val="39143183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A58D5D-059E-9045-8F68-EF87B7A189D5}"/>
              </a:ext>
            </a:extLst>
          </p:cNvPr>
          <p:cNvSpPr>
            <a:spLocks noGrp="1"/>
          </p:cNvSpPr>
          <p:nvPr>
            <p:ph type="dt" sz="half" idx="10"/>
          </p:nvPr>
        </p:nvSpPr>
        <p:spPr>
          <a:xfrm>
            <a:off x="838200" y="6361596"/>
            <a:ext cx="2743200" cy="365125"/>
          </a:xfrm>
          <a:prstGeom prst="rect">
            <a:avLst/>
          </a:prstGeom>
        </p:spPr>
        <p:txBody>
          <a:bodyPr/>
          <a:lstStyle/>
          <a:p>
            <a:fld id="{07579C91-6216-A447-9ACF-5672051C4A24}" type="datetimeFigureOut">
              <a:rPr lang="en-US" smtClean="0"/>
              <a:t>1/13/2021</a:t>
            </a:fld>
            <a:endParaRPr lang="en-US"/>
          </a:p>
        </p:txBody>
      </p:sp>
      <p:sp>
        <p:nvSpPr>
          <p:cNvPr id="3" name="Footer Placeholder 2">
            <a:extLst>
              <a:ext uri="{FF2B5EF4-FFF2-40B4-BE49-F238E27FC236}">
                <a16:creationId xmlns:a16="http://schemas.microsoft.com/office/drawing/2014/main" id="{443C218E-BD98-B84B-9E26-790D2BB5DD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AB16790-4C85-ED40-8C69-443B893159E6}"/>
              </a:ext>
            </a:extLst>
          </p:cNvPr>
          <p:cNvSpPr>
            <a:spLocks noGrp="1"/>
          </p:cNvSpPr>
          <p:nvPr>
            <p:ph type="sldNum" sz="quarter" idx="12"/>
          </p:nvPr>
        </p:nvSpPr>
        <p:spPr>
          <a:xfrm>
            <a:off x="8610600" y="6356350"/>
            <a:ext cx="2743200" cy="365125"/>
          </a:xfrm>
          <a:prstGeom prst="rect">
            <a:avLst/>
          </a:prstGeom>
        </p:spPr>
        <p:txBody>
          <a:bodyPr/>
          <a:lstStyle/>
          <a:p>
            <a:fld id="{BD9E9264-F289-9749-9A63-8E5B29F3392F}" type="slidenum">
              <a:rPr lang="en-US" smtClean="0"/>
              <a:t>‹#›</a:t>
            </a:fld>
            <a:endParaRPr lang="en-US"/>
          </a:p>
        </p:txBody>
      </p:sp>
    </p:spTree>
    <p:extLst>
      <p:ext uri="{BB962C8B-B14F-4D97-AF65-F5344CB8AC3E}">
        <p14:creationId xmlns:p14="http://schemas.microsoft.com/office/powerpoint/2010/main" val="18494054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AA1E8-E7C8-474B-891D-AF238949A4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4F04FC-A45E-E54B-9A25-69B6BFBF8B4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9B5685-CFEC-C74A-B6A3-BFB8214E80A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DE6591-729F-D144-9D9E-563855D6BAFE}"/>
              </a:ext>
            </a:extLst>
          </p:cNvPr>
          <p:cNvSpPr>
            <a:spLocks noGrp="1"/>
          </p:cNvSpPr>
          <p:nvPr>
            <p:ph type="dt" sz="half" idx="10"/>
          </p:nvPr>
        </p:nvSpPr>
        <p:spPr>
          <a:xfrm>
            <a:off x="838200" y="6361596"/>
            <a:ext cx="2743200" cy="365125"/>
          </a:xfrm>
          <a:prstGeom prst="rect">
            <a:avLst/>
          </a:prstGeom>
        </p:spPr>
        <p:txBody>
          <a:bodyPr/>
          <a:lstStyle/>
          <a:p>
            <a:fld id="{07579C91-6216-A447-9ACF-5672051C4A24}" type="datetimeFigureOut">
              <a:rPr lang="en-US" smtClean="0"/>
              <a:t>1/13/2021</a:t>
            </a:fld>
            <a:endParaRPr lang="en-US"/>
          </a:p>
        </p:txBody>
      </p:sp>
      <p:sp>
        <p:nvSpPr>
          <p:cNvPr id="6" name="Footer Placeholder 5">
            <a:extLst>
              <a:ext uri="{FF2B5EF4-FFF2-40B4-BE49-F238E27FC236}">
                <a16:creationId xmlns:a16="http://schemas.microsoft.com/office/drawing/2014/main" id="{283EC552-B03C-D245-8EAF-DF9EF9A746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5B26FD-6B20-AC4E-BB58-D472A39F13A9}"/>
              </a:ext>
            </a:extLst>
          </p:cNvPr>
          <p:cNvSpPr>
            <a:spLocks noGrp="1"/>
          </p:cNvSpPr>
          <p:nvPr>
            <p:ph type="sldNum" sz="quarter" idx="12"/>
          </p:nvPr>
        </p:nvSpPr>
        <p:spPr>
          <a:xfrm>
            <a:off x="8610600" y="6356350"/>
            <a:ext cx="2743200" cy="365125"/>
          </a:xfrm>
          <a:prstGeom prst="rect">
            <a:avLst/>
          </a:prstGeom>
        </p:spPr>
        <p:txBody>
          <a:bodyPr/>
          <a:lstStyle/>
          <a:p>
            <a:fld id="{BD9E9264-F289-9749-9A63-8E5B29F3392F}" type="slidenum">
              <a:rPr lang="en-US" smtClean="0"/>
              <a:t>‹#›</a:t>
            </a:fld>
            <a:endParaRPr lang="en-US"/>
          </a:p>
        </p:txBody>
      </p:sp>
    </p:spTree>
    <p:extLst>
      <p:ext uri="{BB962C8B-B14F-4D97-AF65-F5344CB8AC3E}">
        <p14:creationId xmlns:p14="http://schemas.microsoft.com/office/powerpoint/2010/main" val="16162701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196B5-F32C-1748-90B5-5D040E0D9C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EF96BB-5F6A-8341-8591-FCD96DE6F96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73BB1F-CD9D-7C47-B742-90AD880777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4EBBFA-FE85-FA4D-B9FE-37DF5D3CF910}"/>
              </a:ext>
            </a:extLst>
          </p:cNvPr>
          <p:cNvSpPr>
            <a:spLocks noGrp="1"/>
          </p:cNvSpPr>
          <p:nvPr>
            <p:ph type="dt" sz="half" idx="10"/>
          </p:nvPr>
        </p:nvSpPr>
        <p:spPr>
          <a:xfrm>
            <a:off x="838200" y="6361596"/>
            <a:ext cx="2743200" cy="365125"/>
          </a:xfrm>
          <a:prstGeom prst="rect">
            <a:avLst/>
          </a:prstGeom>
        </p:spPr>
        <p:txBody>
          <a:bodyPr/>
          <a:lstStyle/>
          <a:p>
            <a:fld id="{07579C91-6216-A447-9ACF-5672051C4A24}" type="datetimeFigureOut">
              <a:rPr lang="en-US" smtClean="0"/>
              <a:t>1/13/2021</a:t>
            </a:fld>
            <a:endParaRPr lang="en-US"/>
          </a:p>
        </p:txBody>
      </p:sp>
      <p:sp>
        <p:nvSpPr>
          <p:cNvPr id="6" name="Footer Placeholder 5">
            <a:extLst>
              <a:ext uri="{FF2B5EF4-FFF2-40B4-BE49-F238E27FC236}">
                <a16:creationId xmlns:a16="http://schemas.microsoft.com/office/drawing/2014/main" id="{98714C9F-005D-9043-80A5-3415DDF916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F122E01-2BFE-EC4E-9BE6-C8C6F4051D8A}"/>
              </a:ext>
            </a:extLst>
          </p:cNvPr>
          <p:cNvSpPr>
            <a:spLocks noGrp="1"/>
          </p:cNvSpPr>
          <p:nvPr>
            <p:ph type="sldNum" sz="quarter" idx="12"/>
          </p:nvPr>
        </p:nvSpPr>
        <p:spPr>
          <a:xfrm>
            <a:off x="8610600" y="6356350"/>
            <a:ext cx="2743200" cy="365125"/>
          </a:xfrm>
          <a:prstGeom prst="rect">
            <a:avLst/>
          </a:prstGeom>
        </p:spPr>
        <p:txBody>
          <a:bodyPr/>
          <a:lstStyle/>
          <a:p>
            <a:fld id="{BD9E9264-F289-9749-9A63-8E5B29F3392F}" type="slidenum">
              <a:rPr lang="en-US" smtClean="0"/>
              <a:t>‹#›</a:t>
            </a:fld>
            <a:endParaRPr lang="en-US"/>
          </a:p>
        </p:txBody>
      </p:sp>
    </p:spTree>
    <p:extLst>
      <p:ext uri="{BB962C8B-B14F-4D97-AF65-F5344CB8AC3E}">
        <p14:creationId xmlns:p14="http://schemas.microsoft.com/office/powerpoint/2010/main" val="6167495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A9BEA-0B14-7544-838B-118EE8B8C8C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F523DB-37E2-6049-8879-7947B7B8D13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BDEAC7-A5EC-5940-8E42-80010DFAF7B3}"/>
              </a:ext>
            </a:extLst>
          </p:cNvPr>
          <p:cNvSpPr>
            <a:spLocks noGrp="1"/>
          </p:cNvSpPr>
          <p:nvPr>
            <p:ph type="dt" sz="half" idx="10"/>
          </p:nvPr>
        </p:nvSpPr>
        <p:spPr>
          <a:xfrm>
            <a:off x="838200" y="6361596"/>
            <a:ext cx="2743200" cy="365125"/>
          </a:xfrm>
          <a:prstGeom prst="rect">
            <a:avLst/>
          </a:prstGeom>
        </p:spPr>
        <p:txBody>
          <a:bodyPr/>
          <a:lstStyle/>
          <a:p>
            <a:fld id="{07579C91-6216-A447-9ACF-5672051C4A24}" type="datetimeFigureOut">
              <a:rPr lang="en-US" smtClean="0"/>
              <a:t>1/13/2021</a:t>
            </a:fld>
            <a:endParaRPr lang="en-US"/>
          </a:p>
        </p:txBody>
      </p:sp>
      <p:sp>
        <p:nvSpPr>
          <p:cNvPr id="5" name="Footer Placeholder 4">
            <a:extLst>
              <a:ext uri="{FF2B5EF4-FFF2-40B4-BE49-F238E27FC236}">
                <a16:creationId xmlns:a16="http://schemas.microsoft.com/office/drawing/2014/main" id="{73364CF0-A718-8247-BC6C-26DCC14AC8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7AC8D41-F85C-A64C-A2D6-8C9464ACF681}"/>
              </a:ext>
            </a:extLst>
          </p:cNvPr>
          <p:cNvSpPr>
            <a:spLocks noGrp="1"/>
          </p:cNvSpPr>
          <p:nvPr>
            <p:ph type="sldNum" sz="quarter" idx="12"/>
          </p:nvPr>
        </p:nvSpPr>
        <p:spPr>
          <a:xfrm>
            <a:off x="8610600" y="6356350"/>
            <a:ext cx="2743200" cy="365125"/>
          </a:xfrm>
          <a:prstGeom prst="rect">
            <a:avLst/>
          </a:prstGeom>
        </p:spPr>
        <p:txBody>
          <a:bodyPr/>
          <a:lstStyle/>
          <a:p>
            <a:fld id="{BD9E9264-F289-9749-9A63-8E5B29F3392F}" type="slidenum">
              <a:rPr lang="en-US" smtClean="0"/>
              <a:t>‹#›</a:t>
            </a:fld>
            <a:endParaRPr lang="en-US"/>
          </a:p>
        </p:txBody>
      </p:sp>
    </p:spTree>
    <p:extLst>
      <p:ext uri="{BB962C8B-B14F-4D97-AF65-F5344CB8AC3E}">
        <p14:creationId xmlns:p14="http://schemas.microsoft.com/office/powerpoint/2010/main" val="39971674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736047-02CE-AA4B-B5F7-DEB588A5B4A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4A2567-20E3-6041-A11A-582266E2322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C814DB-4C59-F443-8931-A496A44EEE00}"/>
              </a:ext>
            </a:extLst>
          </p:cNvPr>
          <p:cNvSpPr>
            <a:spLocks noGrp="1"/>
          </p:cNvSpPr>
          <p:nvPr>
            <p:ph type="dt" sz="half" idx="10"/>
          </p:nvPr>
        </p:nvSpPr>
        <p:spPr>
          <a:xfrm>
            <a:off x="838200" y="6361596"/>
            <a:ext cx="2743200" cy="365125"/>
          </a:xfrm>
          <a:prstGeom prst="rect">
            <a:avLst/>
          </a:prstGeom>
        </p:spPr>
        <p:txBody>
          <a:bodyPr/>
          <a:lstStyle/>
          <a:p>
            <a:fld id="{07579C91-6216-A447-9ACF-5672051C4A24}" type="datetimeFigureOut">
              <a:rPr lang="en-US" smtClean="0"/>
              <a:t>1/13/2021</a:t>
            </a:fld>
            <a:endParaRPr lang="en-US"/>
          </a:p>
        </p:txBody>
      </p:sp>
      <p:sp>
        <p:nvSpPr>
          <p:cNvPr id="5" name="Footer Placeholder 4">
            <a:extLst>
              <a:ext uri="{FF2B5EF4-FFF2-40B4-BE49-F238E27FC236}">
                <a16:creationId xmlns:a16="http://schemas.microsoft.com/office/drawing/2014/main" id="{80BF61FF-86C1-7747-A917-93E690AD46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215CDA9-8302-4842-B3D5-8B24F16BB96B}"/>
              </a:ext>
            </a:extLst>
          </p:cNvPr>
          <p:cNvSpPr>
            <a:spLocks noGrp="1"/>
          </p:cNvSpPr>
          <p:nvPr>
            <p:ph type="sldNum" sz="quarter" idx="12"/>
          </p:nvPr>
        </p:nvSpPr>
        <p:spPr>
          <a:xfrm>
            <a:off x="8610600" y="6356350"/>
            <a:ext cx="2743200" cy="365125"/>
          </a:xfrm>
          <a:prstGeom prst="rect">
            <a:avLst/>
          </a:prstGeom>
        </p:spPr>
        <p:txBody>
          <a:bodyPr/>
          <a:lstStyle/>
          <a:p>
            <a:fld id="{BD9E9264-F289-9749-9A63-8E5B29F3392F}" type="slidenum">
              <a:rPr lang="en-US" smtClean="0"/>
              <a:t>‹#›</a:t>
            </a:fld>
            <a:endParaRPr lang="en-US"/>
          </a:p>
        </p:txBody>
      </p:sp>
    </p:spTree>
    <p:extLst>
      <p:ext uri="{BB962C8B-B14F-4D97-AF65-F5344CB8AC3E}">
        <p14:creationId xmlns:p14="http://schemas.microsoft.com/office/powerpoint/2010/main" val="28285073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61F6F-D258-C740-B9DF-B0F582C5ED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D204D5-3D32-0548-A145-E141287677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A304D2-CA12-E94C-A2C8-24D929BEF536}"/>
              </a:ext>
            </a:extLst>
          </p:cNvPr>
          <p:cNvSpPr>
            <a:spLocks noGrp="1"/>
          </p:cNvSpPr>
          <p:nvPr>
            <p:ph type="dt" sz="half" idx="10"/>
          </p:nvPr>
        </p:nvSpPr>
        <p:spPr>
          <a:xfrm>
            <a:off x="838200" y="6356350"/>
            <a:ext cx="2743200" cy="365125"/>
          </a:xfrm>
          <a:prstGeom prst="rect">
            <a:avLst/>
          </a:prstGeom>
        </p:spPr>
        <p:txBody>
          <a:bodyPr/>
          <a:lstStyle/>
          <a:p>
            <a:fld id="{E153B342-1CCF-3445-8991-D160034BB35A}" type="datetimeFigureOut">
              <a:rPr lang="en-US" smtClean="0"/>
              <a:t>1/13/2021</a:t>
            </a:fld>
            <a:endParaRPr lang="en-US"/>
          </a:p>
        </p:txBody>
      </p:sp>
      <p:sp>
        <p:nvSpPr>
          <p:cNvPr id="5" name="Footer Placeholder 4">
            <a:extLst>
              <a:ext uri="{FF2B5EF4-FFF2-40B4-BE49-F238E27FC236}">
                <a16:creationId xmlns:a16="http://schemas.microsoft.com/office/drawing/2014/main" id="{9C19F384-8392-5C42-BE87-9B9FE181EF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1B3CD8-02F0-CD43-8111-7EA217B69318}"/>
              </a:ext>
            </a:extLst>
          </p:cNvPr>
          <p:cNvSpPr>
            <a:spLocks noGrp="1"/>
          </p:cNvSpPr>
          <p:nvPr>
            <p:ph type="sldNum" sz="quarter" idx="12"/>
          </p:nvPr>
        </p:nvSpPr>
        <p:spPr>
          <a:xfrm>
            <a:off x="8610600" y="6356350"/>
            <a:ext cx="2743200" cy="365125"/>
          </a:xfrm>
          <a:prstGeom prst="rect">
            <a:avLst/>
          </a:prstGeom>
        </p:spPr>
        <p:txBody>
          <a:bodyPr/>
          <a:lstStyle/>
          <a:p>
            <a:fld id="{2FF8F6EC-6530-7246-BB07-0EC492D9F558}" type="slidenum">
              <a:rPr lang="en-US" smtClean="0"/>
              <a:t>‹#›</a:t>
            </a:fld>
            <a:endParaRPr lang="en-US"/>
          </a:p>
        </p:txBody>
      </p:sp>
    </p:spTree>
    <p:extLst>
      <p:ext uri="{BB962C8B-B14F-4D97-AF65-F5344CB8AC3E}">
        <p14:creationId xmlns:p14="http://schemas.microsoft.com/office/powerpoint/2010/main" val="22847282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52813-8689-3746-854E-72C0028B91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44B979-40B0-1446-9F30-96E7891518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552C98-5A6B-A140-AF4D-4AFAF6DF50CA}"/>
              </a:ext>
            </a:extLst>
          </p:cNvPr>
          <p:cNvSpPr>
            <a:spLocks noGrp="1"/>
          </p:cNvSpPr>
          <p:nvPr>
            <p:ph type="dt" sz="half" idx="10"/>
          </p:nvPr>
        </p:nvSpPr>
        <p:spPr>
          <a:xfrm>
            <a:off x="838200" y="6356350"/>
            <a:ext cx="2743200" cy="365125"/>
          </a:xfrm>
          <a:prstGeom prst="rect">
            <a:avLst/>
          </a:prstGeom>
        </p:spPr>
        <p:txBody>
          <a:bodyPr/>
          <a:lstStyle/>
          <a:p>
            <a:fld id="{E153B342-1CCF-3445-8991-D160034BB35A}" type="datetimeFigureOut">
              <a:rPr lang="en-US" smtClean="0"/>
              <a:t>1/13/2021</a:t>
            </a:fld>
            <a:endParaRPr lang="en-US"/>
          </a:p>
        </p:txBody>
      </p:sp>
      <p:sp>
        <p:nvSpPr>
          <p:cNvPr id="5" name="Footer Placeholder 4">
            <a:extLst>
              <a:ext uri="{FF2B5EF4-FFF2-40B4-BE49-F238E27FC236}">
                <a16:creationId xmlns:a16="http://schemas.microsoft.com/office/drawing/2014/main" id="{79FB40C6-2653-6143-AE20-B1BF7DA5EB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82C6B2-261B-7F45-9F4A-F0AA86848132}"/>
              </a:ext>
            </a:extLst>
          </p:cNvPr>
          <p:cNvSpPr>
            <a:spLocks noGrp="1"/>
          </p:cNvSpPr>
          <p:nvPr>
            <p:ph type="sldNum" sz="quarter" idx="12"/>
          </p:nvPr>
        </p:nvSpPr>
        <p:spPr>
          <a:xfrm>
            <a:off x="8610600" y="6356350"/>
            <a:ext cx="2743200" cy="365125"/>
          </a:xfrm>
          <a:prstGeom prst="rect">
            <a:avLst/>
          </a:prstGeom>
        </p:spPr>
        <p:txBody>
          <a:bodyPr/>
          <a:lstStyle/>
          <a:p>
            <a:fld id="{2FF8F6EC-6530-7246-BB07-0EC492D9F558}" type="slidenum">
              <a:rPr lang="en-US" smtClean="0"/>
              <a:t>‹#›</a:t>
            </a:fld>
            <a:endParaRPr lang="en-US"/>
          </a:p>
        </p:txBody>
      </p:sp>
    </p:spTree>
    <p:extLst>
      <p:ext uri="{BB962C8B-B14F-4D97-AF65-F5344CB8AC3E}">
        <p14:creationId xmlns:p14="http://schemas.microsoft.com/office/powerpoint/2010/main" val="12371470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78BE4-924E-6F42-B1C1-C8613CAD05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F288E1-25AD-A14B-B11A-822F8C8F43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C8A1A4-3739-D14C-92EF-767429BC1EBD}"/>
              </a:ext>
            </a:extLst>
          </p:cNvPr>
          <p:cNvSpPr>
            <a:spLocks noGrp="1"/>
          </p:cNvSpPr>
          <p:nvPr>
            <p:ph type="dt" sz="half" idx="10"/>
          </p:nvPr>
        </p:nvSpPr>
        <p:spPr>
          <a:xfrm>
            <a:off x="838200" y="6356350"/>
            <a:ext cx="2743200" cy="365125"/>
          </a:xfrm>
          <a:prstGeom prst="rect">
            <a:avLst/>
          </a:prstGeom>
        </p:spPr>
        <p:txBody>
          <a:bodyPr/>
          <a:lstStyle/>
          <a:p>
            <a:fld id="{E153B342-1CCF-3445-8991-D160034BB35A}" type="datetimeFigureOut">
              <a:rPr lang="en-US" smtClean="0"/>
              <a:t>1/13/2021</a:t>
            </a:fld>
            <a:endParaRPr lang="en-US"/>
          </a:p>
        </p:txBody>
      </p:sp>
      <p:sp>
        <p:nvSpPr>
          <p:cNvPr id="5" name="Footer Placeholder 4">
            <a:extLst>
              <a:ext uri="{FF2B5EF4-FFF2-40B4-BE49-F238E27FC236}">
                <a16:creationId xmlns:a16="http://schemas.microsoft.com/office/drawing/2014/main" id="{E0696DB8-5406-544D-B8EB-9A959A79D4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4E1E49-184F-4346-8D17-B7116D4DA8C2}"/>
              </a:ext>
            </a:extLst>
          </p:cNvPr>
          <p:cNvSpPr>
            <a:spLocks noGrp="1"/>
          </p:cNvSpPr>
          <p:nvPr>
            <p:ph type="sldNum" sz="quarter" idx="12"/>
          </p:nvPr>
        </p:nvSpPr>
        <p:spPr>
          <a:xfrm>
            <a:off x="8610600" y="6356350"/>
            <a:ext cx="2743200" cy="365125"/>
          </a:xfrm>
          <a:prstGeom prst="rect">
            <a:avLst/>
          </a:prstGeom>
        </p:spPr>
        <p:txBody>
          <a:bodyPr/>
          <a:lstStyle/>
          <a:p>
            <a:fld id="{2FF8F6EC-6530-7246-BB07-0EC492D9F558}" type="slidenum">
              <a:rPr lang="en-US" smtClean="0"/>
              <a:t>‹#›</a:t>
            </a:fld>
            <a:endParaRPr lang="en-US"/>
          </a:p>
        </p:txBody>
      </p:sp>
    </p:spTree>
    <p:extLst>
      <p:ext uri="{BB962C8B-B14F-4D97-AF65-F5344CB8AC3E}">
        <p14:creationId xmlns:p14="http://schemas.microsoft.com/office/powerpoint/2010/main" val="30429775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9EF49-1BC2-3C4D-8F5D-228F24B664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FD3E44-00D2-7C4A-A8C7-0FE0B5CAE5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896988-B204-FA48-90DF-1321BF98F9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A1C011-86DC-064C-9E33-E754E7748313}"/>
              </a:ext>
            </a:extLst>
          </p:cNvPr>
          <p:cNvSpPr>
            <a:spLocks noGrp="1"/>
          </p:cNvSpPr>
          <p:nvPr>
            <p:ph type="dt" sz="half" idx="10"/>
          </p:nvPr>
        </p:nvSpPr>
        <p:spPr>
          <a:xfrm>
            <a:off x="838200" y="6356350"/>
            <a:ext cx="2743200" cy="365125"/>
          </a:xfrm>
          <a:prstGeom prst="rect">
            <a:avLst/>
          </a:prstGeom>
        </p:spPr>
        <p:txBody>
          <a:bodyPr/>
          <a:lstStyle/>
          <a:p>
            <a:fld id="{E153B342-1CCF-3445-8991-D160034BB35A}" type="datetimeFigureOut">
              <a:rPr lang="en-US" smtClean="0"/>
              <a:t>1/13/2021</a:t>
            </a:fld>
            <a:endParaRPr lang="en-US"/>
          </a:p>
        </p:txBody>
      </p:sp>
      <p:sp>
        <p:nvSpPr>
          <p:cNvPr id="6" name="Footer Placeholder 5">
            <a:extLst>
              <a:ext uri="{FF2B5EF4-FFF2-40B4-BE49-F238E27FC236}">
                <a16:creationId xmlns:a16="http://schemas.microsoft.com/office/drawing/2014/main" id="{713E562B-1438-CE4E-BAAA-ADF037125E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AD6ED4A-AB5D-1D4E-99BC-221131242E2B}"/>
              </a:ext>
            </a:extLst>
          </p:cNvPr>
          <p:cNvSpPr>
            <a:spLocks noGrp="1"/>
          </p:cNvSpPr>
          <p:nvPr>
            <p:ph type="sldNum" sz="quarter" idx="12"/>
          </p:nvPr>
        </p:nvSpPr>
        <p:spPr>
          <a:xfrm>
            <a:off x="8610600" y="6356350"/>
            <a:ext cx="2743200" cy="365125"/>
          </a:xfrm>
          <a:prstGeom prst="rect">
            <a:avLst/>
          </a:prstGeom>
        </p:spPr>
        <p:txBody>
          <a:bodyPr/>
          <a:lstStyle/>
          <a:p>
            <a:fld id="{2FF8F6EC-6530-7246-BB07-0EC492D9F558}" type="slidenum">
              <a:rPr lang="en-US" smtClean="0"/>
              <a:t>‹#›</a:t>
            </a:fld>
            <a:endParaRPr lang="en-US"/>
          </a:p>
        </p:txBody>
      </p:sp>
    </p:spTree>
    <p:extLst>
      <p:ext uri="{BB962C8B-B14F-4D97-AF65-F5344CB8AC3E}">
        <p14:creationId xmlns:p14="http://schemas.microsoft.com/office/powerpoint/2010/main" val="1964174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AD49F-3F55-EF45-8186-B4FF2638A07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0B80AD1-CD3E-E842-B904-DA9A8B6C5CB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59E977-6CE8-8B42-B95E-1C2FA661B6D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CAA513-FABA-5946-8912-52002CFF591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6B01D3-DC34-AF43-9776-47954386C61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C6CECF-940D-F94C-9830-6061D67524F2}"/>
              </a:ext>
            </a:extLst>
          </p:cNvPr>
          <p:cNvSpPr>
            <a:spLocks noGrp="1"/>
          </p:cNvSpPr>
          <p:nvPr>
            <p:ph type="dt" sz="half" idx="10"/>
          </p:nvPr>
        </p:nvSpPr>
        <p:spPr>
          <a:xfrm>
            <a:off x="838200" y="6356350"/>
            <a:ext cx="2743200" cy="365125"/>
          </a:xfrm>
          <a:prstGeom prst="rect">
            <a:avLst/>
          </a:prstGeom>
        </p:spPr>
        <p:txBody>
          <a:bodyPr/>
          <a:lstStyle/>
          <a:p>
            <a:fld id="{E4C07C27-99D8-AD48-BA90-F8E91E4A2472}" type="datetimeFigureOut">
              <a:rPr lang="en-US" smtClean="0"/>
              <a:t>1/13/2021</a:t>
            </a:fld>
            <a:endParaRPr lang="en-US"/>
          </a:p>
        </p:txBody>
      </p:sp>
      <p:sp>
        <p:nvSpPr>
          <p:cNvPr id="8" name="Footer Placeholder 7">
            <a:extLst>
              <a:ext uri="{FF2B5EF4-FFF2-40B4-BE49-F238E27FC236}">
                <a16:creationId xmlns:a16="http://schemas.microsoft.com/office/drawing/2014/main" id="{DFB993BA-67FF-2541-A4F7-515C065E9A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6409511-E9D0-0E46-B6ED-099E2EDF9CD2}"/>
              </a:ext>
            </a:extLst>
          </p:cNvPr>
          <p:cNvSpPr>
            <a:spLocks noGrp="1"/>
          </p:cNvSpPr>
          <p:nvPr>
            <p:ph type="sldNum" sz="quarter" idx="12"/>
          </p:nvPr>
        </p:nvSpPr>
        <p:spPr>
          <a:xfrm>
            <a:off x="8610600" y="6356350"/>
            <a:ext cx="2743200" cy="365125"/>
          </a:xfrm>
          <a:prstGeom prst="rect">
            <a:avLst/>
          </a:prstGeom>
        </p:spPr>
        <p:txBody>
          <a:bodyPr/>
          <a:lstStyle/>
          <a:p>
            <a:fld id="{A3CA672B-4FD2-1640-96F9-6AA683793274}" type="slidenum">
              <a:rPr lang="en-US" smtClean="0"/>
              <a:t>‹#›</a:t>
            </a:fld>
            <a:endParaRPr lang="en-US"/>
          </a:p>
        </p:txBody>
      </p:sp>
    </p:spTree>
    <p:extLst>
      <p:ext uri="{BB962C8B-B14F-4D97-AF65-F5344CB8AC3E}">
        <p14:creationId xmlns:p14="http://schemas.microsoft.com/office/powerpoint/2010/main" val="37114877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A2452-8842-E640-A2BC-75A5CF34F4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3C707D-C8C9-034D-9E87-64BBEC073C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E4C417-BF67-F644-84FA-79545055B0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6B713C-7BE8-EF41-8B3E-BFC9B2F404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930B51-9A6F-F64E-B2A9-D468DEEC2A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13C85D-20F9-4441-B721-D281B510CB7A}"/>
              </a:ext>
            </a:extLst>
          </p:cNvPr>
          <p:cNvSpPr>
            <a:spLocks noGrp="1"/>
          </p:cNvSpPr>
          <p:nvPr>
            <p:ph type="dt" sz="half" idx="10"/>
          </p:nvPr>
        </p:nvSpPr>
        <p:spPr>
          <a:xfrm>
            <a:off x="838200" y="6356350"/>
            <a:ext cx="2743200" cy="365125"/>
          </a:xfrm>
          <a:prstGeom prst="rect">
            <a:avLst/>
          </a:prstGeom>
        </p:spPr>
        <p:txBody>
          <a:bodyPr/>
          <a:lstStyle/>
          <a:p>
            <a:fld id="{E153B342-1CCF-3445-8991-D160034BB35A}" type="datetimeFigureOut">
              <a:rPr lang="en-US" smtClean="0"/>
              <a:t>1/13/2021</a:t>
            </a:fld>
            <a:endParaRPr lang="en-US"/>
          </a:p>
        </p:txBody>
      </p:sp>
      <p:sp>
        <p:nvSpPr>
          <p:cNvPr id="8" name="Footer Placeholder 7">
            <a:extLst>
              <a:ext uri="{FF2B5EF4-FFF2-40B4-BE49-F238E27FC236}">
                <a16:creationId xmlns:a16="http://schemas.microsoft.com/office/drawing/2014/main" id="{8EDA9A1B-EC49-2A42-A5B3-7994DF6649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210CBF1-A4A8-1749-80F6-08A729318EB8}"/>
              </a:ext>
            </a:extLst>
          </p:cNvPr>
          <p:cNvSpPr>
            <a:spLocks noGrp="1"/>
          </p:cNvSpPr>
          <p:nvPr>
            <p:ph type="sldNum" sz="quarter" idx="12"/>
          </p:nvPr>
        </p:nvSpPr>
        <p:spPr>
          <a:xfrm>
            <a:off x="8610600" y="6356350"/>
            <a:ext cx="2743200" cy="365125"/>
          </a:xfrm>
          <a:prstGeom prst="rect">
            <a:avLst/>
          </a:prstGeom>
        </p:spPr>
        <p:txBody>
          <a:bodyPr/>
          <a:lstStyle/>
          <a:p>
            <a:fld id="{2FF8F6EC-6530-7246-BB07-0EC492D9F558}" type="slidenum">
              <a:rPr lang="en-US" smtClean="0"/>
              <a:t>‹#›</a:t>
            </a:fld>
            <a:endParaRPr lang="en-US"/>
          </a:p>
        </p:txBody>
      </p:sp>
    </p:spTree>
    <p:extLst>
      <p:ext uri="{BB962C8B-B14F-4D97-AF65-F5344CB8AC3E}">
        <p14:creationId xmlns:p14="http://schemas.microsoft.com/office/powerpoint/2010/main" val="36528088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011BF-6224-DA44-AFA3-8BF4ED68C6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4B89EB-6A74-A242-98A9-484D17E44EF1}"/>
              </a:ext>
            </a:extLst>
          </p:cNvPr>
          <p:cNvSpPr>
            <a:spLocks noGrp="1"/>
          </p:cNvSpPr>
          <p:nvPr>
            <p:ph type="dt" sz="half" idx="10"/>
          </p:nvPr>
        </p:nvSpPr>
        <p:spPr>
          <a:xfrm>
            <a:off x="838200" y="6356350"/>
            <a:ext cx="2743200" cy="365125"/>
          </a:xfrm>
          <a:prstGeom prst="rect">
            <a:avLst/>
          </a:prstGeom>
        </p:spPr>
        <p:txBody>
          <a:bodyPr/>
          <a:lstStyle/>
          <a:p>
            <a:fld id="{E153B342-1CCF-3445-8991-D160034BB35A}" type="datetimeFigureOut">
              <a:rPr lang="en-US" smtClean="0"/>
              <a:t>1/13/2021</a:t>
            </a:fld>
            <a:endParaRPr lang="en-US"/>
          </a:p>
        </p:txBody>
      </p:sp>
      <p:sp>
        <p:nvSpPr>
          <p:cNvPr id="4" name="Footer Placeholder 3">
            <a:extLst>
              <a:ext uri="{FF2B5EF4-FFF2-40B4-BE49-F238E27FC236}">
                <a16:creationId xmlns:a16="http://schemas.microsoft.com/office/drawing/2014/main" id="{E15F08F7-7779-834E-9D79-9146E3BBDF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7273510-E981-D04E-A5AF-547D9D1CA1F4}"/>
              </a:ext>
            </a:extLst>
          </p:cNvPr>
          <p:cNvSpPr>
            <a:spLocks noGrp="1"/>
          </p:cNvSpPr>
          <p:nvPr>
            <p:ph type="sldNum" sz="quarter" idx="12"/>
          </p:nvPr>
        </p:nvSpPr>
        <p:spPr>
          <a:xfrm>
            <a:off x="8610600" y="6356350"/>
            <a:ext cx="2743200" cy="365125"/>
          </a:xfrm>
          <a:prstGeom prst="rect">
            <a:avLst/>
          </a:prstGeom>
        </p:spPr>
        <p:txBody>
          <a:bodyPr/>
          <a:lstStyle/>
          <a:p>
            <a:fld id="{2FF8F6EC-6530-7246-BB07-0EC492D9F558}" type="slidenum">
              <a:rPr lang="en-US" smtClean="0"/>
              <a:t>‹#›</a:t>
            </a:fld>
            <a:endParaRPr lang="en-US"/>
          </a:p>
        </p:txBody>
      </p:sp>
    </p:spTree>
    <p:extLst>
      <p:ext uri="{BB962C8B-B14F-4D97-AF65-F5344CB8AC3E}">
        <p14:creationId xmlns:p14="http://schemas.microsoft.com/office/powerpoint/2010/main" val="18319262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3B4B6F-7959-1249-88A9-E7373FB3AB38}"/>
              </a:ext>
            </a:extLst>
          </p:cNvPr>
          <p:cNvSpPr>
            <a:spLocks noGrp="1"/>
          </p:cNvSpPr>
          <p:nvPr>
            <p:ph type="dt" sz="half" idx="10"/>
          </p:nvPr>
        </p:nvSpPr>
        <p:spPr>
          <a:xfrm>
            <a:off x="838200" y="6356350"/>
            <a:ext cx="2743200" cy="365125"/>
          </a:xfrm>
          <a:prstGeom prst="rect">
            <a:avLst/>
          </a:prstGeom>
        </p:spPr>
        <p:txBody>
          <a:bodyPr/>
          <a:lstStyle/>
          <a:p>
            <a:fld id="{E153B342-1CCF-3445-8991-D160034BB35A}" type="datetimeFigureOut">
              <a:rPr lang="en-US" smtClean="0"/>
              <a:t>1/13/2021</a:t>
            </a:fld>
            <a:endParaRPr lang="en-US"/>
          </a:p>
        </p:txBody>
      </p:sp>
      <p:sp>
        <p:nvSpPr>
          <p:cNvPr id="3" name="Footer Placeholder 2">
            <a:extLst>
              <a:ext uri="{FF2B5EF4-FFF2-40B4-BE49-F238E27FC236}">
                <a16:creationId xmlns:a16="http://schemas.microsoft.com/office/drawing/2014/main" id="{215DE242-E073-C547-AD5D-387BBBAF10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C91A7ED-8832-0C4E-94DE-A032E375BD3C}"/>
              </a:ext>
            </a:extLst>
          </p:cNvPr>
          <p:cNvSpPr>
            <a:spLocks noGrp="1"/>
          </p:cNvSpPr>
          <p:nvPr>
            <p:ph type="sldNum" sz="quarter" idx="12"/>
          </p:nvPr>
        </p:nvSpPr>
        <p:spPr>
          <a:xfrm>
            <a:off x="8610600" y="6356350"/>
            <a:ext cx="2743200" cy="365125"/>
          </a:xfrm>
          <a:prstGeom prst="rect">
            <a:avLst/>
          </a:prstGeom>
        </p:spPr>
        <p:txBody>
          <a:bodyPr/>
          <a:lstStyle/>
          <a:p>
            <a:fld id="{2FF8F6EC-6530-7246-BB07-0EC492D9F558}" type="slidenum">
              <a:rPr lang="en-US" smtClean="0"/>
              <a:t>‹#›</a:t>
            </a:fld>
            <a:endParaRPr lang="en-US"/>
          </a:p>
        </p:txBody>
      </p:sp>
    </p:spTree>
    <p:extLst>
      <p:ext uri="{BB962C8B-B14F-4D97-AF65-F5344CB8AC3E}">
        <p14:creationId xmlns:p14="http://schemas.microsoft.com/office/powerpoint/2010/main" val="40591155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69A62-DF86-5A4C-926E-EF525A9E79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A5A6C8-E042-6841-8F78-BA275BB8ED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4384D2-776C-9F46-8097-BAAF9FA830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8A585F-EAE2-4E4F-8720-6A573EC89DC4}"/>
              </a:ext>
            </a:extLst>
          </p:cNvPr>
          <p:cNvSpPr>
            <a:spLocks noGrp="1"/>
          </p:cNvSpPr>
          <p:nvPr>
            <p:ph type="dt" sz="half" idx="10"/>
          </p:nvPr>
        </p:nvSpPr>
        <p:spPr>
          <a:xfrm>
            <a:off x="838200" y="6356350"/>
            <a:ext cx="2743200" cy="365125"/>
          </a:xfrm>
          <a:prstGeom prst="rect">
            <a:avLst/>
          </a:prstGeom>
        </p:spPr>
        <p:txBody>
          <a:bodyPr/>
          <a:lstStyle/>
          <a:p>
            <a:fld id="{E153B342-1CCF-3445-8991-D160034BB35A}" type="datetimeFigureOut">
              <a:rPr lang="en-US" smtClean="0"/>
              <a:t>1/13/2021</a:t>
            </a:fld>
            <a:endParaRPr lang="en-US"/>
          </a:p>
        </p:txBody>
      </p:sp>
      <p:sp>
        <p:nvSpPr>
          <p:cNvPr id="6" name="Footer Placeholder 5">
            <a:extLst>
              <a:ext uri="{FF2B5EF4-FFF2-40B4-BE49-F238E27FC236}">
                <a16:creationId xmlns:a16="http://schemas.microsoft.com/office/drawing/2014/main" id="{E446CD59-7A1E-4048-901B-7C91528B2C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949D4C2-2810-D547-8F5F-951F1C80E9E5}"/>
              </a:ext>
            </a:extLst>
          </p:cNvPr>
          <p:cNvSpPr>
            <a:spLocks noGrp="1"/>
          </p:cNvSpPr>
          <p:nvPr>
            <p:ph type="sldNum" sz="quarter" idx="12"/>
          </p:nvPr>
        </p:nvSpPr>
        <p:spPr>
          <a:xfrm>
            <a:off x="8610600" y="6356350"/>
            <a:ext cx="2743200" cy="365125"/>
          </a:xfrm>
          <a:prstGeom prst="rect">
            <a:avLst/>
          </a:prstGeom>
        </p:spPr>
        <p:txBody>
          <a:bodyPr/>
          <a:lstStyle/>
          <a:p>
            <a:fld id="{2FF8F6EC-6530-7246-BB07-0EC492D9F558}" type="slidenum">
              <a:rPr lang="en-US" smtClean="0"/>
              <a:t>‹#›</a:t>
            </a:fld>
            <a:endParaRPr lang="en-US"/>
          </a:p>
        </p:txBody>
      </p:sp>
    </p:spTree>
    <p:extLst>
      <p:ext uri="{BB962C8B-B14F-4D97-AF65-F5344CB8AC3E}">
        <p14:creationId xmlns:p14="http://schemas.microsoft.com/office/powerpoint/2010/main" val="27751606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97528-6BFB-DE48-8D78-9E0D5E60C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12BAE8-1630-F648-B5A1-CCEF9B3EF7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A1977-BF95-3D47-B775-4C6C3E2C2E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A820D1-A640-CB40-91A7-99880EA66F64}"/>
              </a:ext>
            </a:extLst>
          </p:cNvPr>
          <p:cNvSpPr>
            <a:spLocks noGrp="1"/>
          </p:cNvSpPr>
          <p:nvPr>
            <p:ph type="dt" sz="half" idx="10"/>
          </p:nvPr>
        </p:nvSpPr>
        <p:spPr>
          <a:xfrm>
            <a:off x="838200" y="6356350"/>
            <a:ext cx="2743200" cy="365125"/>
          </a:xfrm>
          <a:prstGeom prst="rect">
            <a:avLst/>
          </a:prstGeom>
        </p:spPr>
        <p:txBody>
          <a:bodyPr/>
          <a:lstStyle/>
          <a:p>
            <a:fld id="{E153B342-1CCF-3445-8991-D160034BB35A}" type="datetimeFigureOut">
              <a:rPr lang="en-US" smtClean="0"/>
              <a:t>1/13/2021</a:t>
            </a:fld>
            <a:endParaRPr lang="en-US"/>
          </a:p>
        </p:txBody>
      </p:sp>
      <p:sp>
        <p:nvSpPr>
          <p:cNvPr id="6" name="Footer Placeholder 5">
            <a:extLst>
              <a:ext uri="{FF2B5EF4-FFF2-40B4-BE49-F238E27FC236}">
                <a16:creationId xmlns:a16="http://schemas.microsoft.com/office/drawing/2014/main" id="{4927949C-18DB-F443-B64B-311CB43645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CF29F8F-D084-3C4A-8C5E-B49D506977F7}"/>
              </a:ext>
            </a:extLst>
          </p:cNvPr>
          <p:cNvSpPr>
            <a:spLocks noGrp="1"/>
          </p:cNvSpPr>
          <p:nvPr>
            <p:ph type="sldNum" sz="quarter" idx="12"/>
          </p:nvPr>
        </p:nvSpPr>
        <p:spPr>
          <a:xfrm>
            <a:off x="8610600" y="6356350"/>
            <a:ext cx="2743200" cy="365125"/>
          </a:xfrm>
          <a:prstGeom prst="rect">
            <a:avLst/>
          </a:prstGeom>
        </p:spPr>
        <p:txBody>
          <a:bodyPr/>
          <a:lstStyle/>
          <a:p>
            <a:fld id="{2FF8F6EC-6530-7246-BB07-0EC492D9F558}" type="slidenum">
              <a:rPr lang="en-US" smtClean="0"/>
              <a:t>‹#›</a:t>
            </a:fld>
            <a:endParaRPr lang="en-US"/>
          </a:p>
        </p:txBody>
      </p:sp>
    </p:spTree>
    <p:extLst>
      <p:ext uri="{BB962C8B-B14F-4D97-AF65-F5344CB8AC3E}">
        <p14:creationId xmlns:p14="http://schemas.microsoft.com/office/powerpoint/2010/main" val="28720881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68318-785B-7047-A96B-D291481806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7C3712-AB8B-9947-9DA7-1142C38F0F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EAB077-DE43-B94C-A83B-668321E2127F}"/>
              </a:ext>
            </a:extLst>
          </p:cNvPr>
          <p:cNvSpPr>
            <a:spLocks noGrp="1"/>
          </p:cNvSpPr>
          <p:nvPr>
            <p:ph type="dt" sz="half" idx="10"/>
          </p:nvPr>
        </p:nvSpPr>
        <p:spPr>
          <a:xfrm>
            <a:off x="838200" y="6356350"/>
            <a:ext cx="2743200" cy="365125"/>
          </a:xfrm>
          <a:prstGeom prst="rect">
            <a:avLst/>
          </a:prstGeom>
        </p:spPr>
        <p:txBody>
          <a:bodyPr/>
          <a:lstStyle/>
          <a:p>
            <a:fld id="{E153B342-1CCF-3445-8991-D160034BB35A}" type="datetimeFigureOut">
              <a:rPr lang="en-US" smtClean="0"/>
              <a:t>1/13/2021</a:t>
            </a:fld>
            <a:endParaRPr lang="en-US"/>
          </a:p>
        </p:txBody>
      </p:sp>
      <p:sp>
        <p:nvSpPr>
          <p:cNvPr id="5" name="Footer Placeholder 4">
            <a:extLst>
              <a:ext uri="{FF2B5EF4-FFF2-40B4-BE49-F238E27FC236}">
                <a16:creationId xmlns:a16="http://schemas.microsoft.com/office/drawing/2014/main" id="{97922CC3-BC9B-4E47-A0CA-8A543B954A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2F1DED-EBD4-D24E-8E06-733C1A9F227D}"/>
              </a:ext>
            </a:extLst>
          </p:cNvPr>
          <p:cNvSpPr>
            <a:spLocks noGrp="1"/>
          </p:cNvSpPr>
          <p:nvPr>
            <p:ph type="sldNum" sz="quarter" idx="12"/>
          </p:nvPr>
        </p:nvSpPr>
        <p:spPr>
          <a:xfrm>
            <a:off x="8610600" y="6356350"/>
            <a:ext cx="2743200" cy="365125"/>
          </a:xfrm>
          <a:prstGeom prst="rect">
            <a:avLst/>
          </a:prstGeom>
        </p:spPr>
        <p:txBody>
          <a:bodyPr/>
          <a:lstStyle/>
          <a:p>
            <a:fld id="{2FF8F6EC-6530-7246-BB07-0EC492D9F558}" type="slidenum">
              <a:rPr lang="en-US" smtClean="0"/>
              <a:t>‹#›</a:t>
            </a:fld>
            <a:endParaRPr lang="en-US"/>
          </a:p>
        </p:txBody>
      </p:sp>
    </p:spTree>
    <p:extLst>
      <p:ext uri="{BB962C8B-B14F-4D97-AF65-F5344CB8AC3E}">
        <p14:creationId xmlns:p14="http://schemas.microsoft.com/office/powerpoint/2010/main" val="40173495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4308AB-661E-F34A-BD92-85A956BFC2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5BFF6D-9BB7-5D43-870A-21331C0F2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15D8E0-55AA-E94F-A678-70C6A1A8EBA2}"/>
              </a:ext>
            </a:extLst>
          </p:cNvPr>
          <p:cNvSpPr>
            <a:spLocks noGrp="1"/>
          </p:cNvSpPr>
          <p:nvPr>
            <p:ph type="dt" sz="half" idx="10"/>
          </p:nvPr>
        </p:nvSpPr>
        <p:spPr>
          <a:xfrm>
            <a:off x="838200" y="6356350"/>
            <a:ext cx="2743200" cy="365125"/>
          </a:xfrm>
          <a:prstGeom prst="rect">
            <a:avLst/>
          </a:prstGeom>
        </p:spPr>
        <p:txBody>
          <a:bodyPr/>
          <a:lstStyle/>
          <a:p>
            <a:fld id="{E153B342-1CCF-3445-8991-D160034BB35A}" type="datetimeFigureOut">
              <a:rPr lang="en-US" smtClean="0"/>
              <a:t>1/13/2021</a:t>
            </a:fld>
            <a:endParaRPr lang="en-US"/>
          </a:p>
        </p:txBody>
      </p:sp>
      <p:sp>
        <p:nvSpPr>
          <p:cNvPr id="5" name="Footer Placeholder 4">
            <a:extLst>
              <a:ext uri="{FF2B5EF4-FFF2-40B4-BE49-F238E27FC236}">
                <a16:creationId xmlns:a16="http://schemas.microsoft.com/office/drawing/2014/main" id="{F179AA1D-B291-B244-9ED8-73DF6032E7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AA2796-F020-DD4E-AA45-EFCB0B87A08C}"/>
              </a:ext>
            </a:extLst>
          </p:cNvPr>
          <p:cNvSpPr>
            <a:spLocks noGrp="1"/>
          </p:cNvSpPr>
          <p:nvPr>
            <p:ph type="sldNum" sz="quarter" idx="12"/>
          </p:nvPr>
        </p:nvSpPr>
        <p:spPr>
          <a:xfrm>
            <a:off x="8610600" y="6356350"/>
            <a:ext cx="2743200" cy="365125"/>
          </a:xfrm>
          <a:prstGeom prst="rect">
            <a:avLst/>
          </a:prstGeom>
        </p:spPr>
        <p:txBody>
          <a:bodyPr/>
          <a:lstStyle/>
          <a:p>
            <a:fld id="{2FF8F6EC-6530-7246-BB07-0EC492D9F558}" type="slidenum">
              <a:rPr lang="en-US" smtClean="0"/>
              <a:t>‹#›</a:t>
            </a:fld>
            <a:endParaRPr lang="en-US"/>
          </a:p>
        </p:txBody>
      </p:sp>
    </p:spTree>
    <p:extLst>
      <p:ext uri="{BB962C8B-B14F-4D97-AF65-F5344CB8AC3E}">
        <p14:creationId xmlns:p14="http://schemas.microsoft.com/office/powerpoint/2010/main" val="26075259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570C2-FA2F-D64D-AD6D-88E163D62AB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4C7C4D-7F11-DF4F-ABE6-1D6164ABD5A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C5D80D-4CF6-FA4F-B2EE-1806D6087833}"/>
              </a:ext>
            </a:extLst>
          </p:cNvPr>
          <p:cNvSpPr>
            <a:spLocks noGrp="1"/>
          </p:cNvSpPr>
          <p:nvPr>
            <p:ph type="dt" sz="half" idx="10"/>
          </p:nvPr>
        </p:nvSpPr>
        <p:spPr>
          <a:xfrm>
            <a:off x="838201" y="6249642"/>
            <a:ext cx="2743200" cy="365125"/>
          </a:xfrm>
          <a:prstGeom prst="rect">
            <a:avLst/>
          </a:prstGeom>
        </p:spPr>
        <p:txBody>
          <a:bodyPr/>
          <a:lstStyle/>
          <a:p>
            <a:fld id="{6C082CF6-217D-6C4A-A673-FCA238FB888D}" type="datetimeFigureOut">
              <a:rPr lang="en-US" smtClean="0"/>
              <a:t>1/13/2021</a:t>
            </a:fld>
            <a:endParaRPr lang="en-US"/>
          </a:p>
        </p:txBody>
      </p:sp>
      <p:sp>
        <p:nvSpPr>
          <p:cNvPr id="5" name="Footer Placeholder 4">
            <a:extLst>
              <a:ext uri="{FF2B5EF4-FFF2-40B4-BE49-F238E27FC236}">
                <a16:creationId xmlns:a16="http://schemas.microsoft.com/office/drawing/2014/main" id="{9AB3CABD-C4F1-7D48-B153-F26ECCD9AE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94980B-CD06-AB41-ABF3-BEC289835D3E}"/>
              </a:ext>
            </a:extLst>
          </p:cNvPr>
          <p:cNvSpPr>
            <a:spLocks noGrp="1"/>
          </p:cNvSpPr>
          <p:nvPr>
            <p:ph type="sldNum" sz="quarter" idx="12"/>
          </p:nvPr>
        </p:nvSpPr>
        <p:spPr>
          <a:xfrm>
            <a:off x="8610600" y="6356350"/>
            <a:ext cx="2743200" cy="365125"/>
          </a:xfrm>
          <a:prstGeom prst="rect">
            <a:avLst/>
          </a:prstGeom>
        </p:spPr>
        <p:txBody>
          <a:bodyPr/>
          <a:lstStyle/>
          <a:p>
            <a:fld id="{E750B912-B659-1D4A-B417-B18A880F1F6C}" type="slidenum">
              <a:rPr lang="en-US" smtClean="0"/>
              <a:t>‹#›</a:t>
            </a:fld>
            <a:endParaRPr lang="en-US"/>
          </a:p>
        </p:txBody>
      </p:sp>
    </p:spTree>
    <p:extLst>
      <p:ext uri="{BB962C8B-B14F-4D97-AF65-F5344CB8AC3E}">
        <p14:creationId xmlns:p14="http://schemas.microsoft.com/office/powerpoint/2010/main" val="26119226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F7B72-2EE4-A14F-A9C0-7DA5611A1D9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D388675-2205-3341-9D93-8724C2C025A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8EFAB5-309D-1544-8AF1-A98EE13D5B1F}"/>
              </a:ext>
            </a:extLst>
          </p:cNvPr>
          <p:cNvSpPr>
            <a:spLocks noGrp="1"/>
          </p:cNvSpPr>
          <p:nvPr>
            <p:ph type="dt" sz="half" idx="10"/>
          </p:nvPr>
        </p:nvSpPr>
        <p:spPr>
          <a:xfrm>
            <a:off x="838201" y="6249642"/>
            <a:ext cx="2743200" cy="365125"/>
          </a:xfrm>
          <a:prstGeom prst="rect">
            <a:avLst/>
          </a:prstGeom>
        </p:spPr>
        <p:txBody>
          <a:bodyPr/>
          <a:lstStyle/>
          <a:p>
            <a:fld id="{6C082CF6-217D-6C4A-A673-FCA238FB888D}" type="datetimeFigureOut">
              <a:rPr lang="en-US" smtClean="0"/>
              <a:t>1/13/2021</a:t>
            </a:fld>
            <a:endParaRPr lang="en-US"/>
          </a:p>
        </p:txBody>
      </p:sp>
      <p:sp>
        <p:nvSpPr>
          <p:cNvPr id="5" name="Footer Placeholder 4">
            <a:extLst>
              <a:ext uri="{FF2B5EF4-FFF2-40B4-BE49-F238E27FC236}">
                <a16:creationId xmlns:a16="http://schemas.microsoft.com/office/drawing/2014/main" id="{AB4A9629-D8EE-0B45-AF55-93BCB4C557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B30191-CB2F-1949-B817-436BDD71FAEC}"/>
              </a:ext>
            </a:extLst>
          </p:cNvPr>
          <p:cNvSpPr>
            <a:spLocks noGrp="1"/>
          </p:cNvSpPr>
          <p:nvPr>
            <p:ph type="sldNum" sz="quarter" idx="12"/>
          </p:nvPr>
        </p:nvSpPr>
        <p:spPr>
          <a:xfrm>
            <a:off x="8610600" y="6356350"/>
            <a:ext cx="2743200" cy="365125"/>
          </a:xfrm>
          <a:prstGeom prst="rect">
            <a:avLst/>
          </a:prstGeom>
        </p:spPr>
        <p:txBody>
          <a:bodyPr/>
          <a:lstStyle/>
          <a:p>
            <a:fld id="{E750B912-B659-1D4A-B417-B18A880F1F6C}" type="slidenum">
              <a:rPr lang="en-US" smtClean="0"/>
              <a:t>‹#›</a:t>
            </a:fld>
            <a:endParaRPr lang="en-US"/>
          </a:p>
        </p:txBody>
      </p:sp>
    </p:spTree>
    <p:extLst>
      <p:ext uri="{BB962C8B-B14F-4D97-AF65-F5344CB8AC3E}">
        <p14:creationId xmlns:p14="http://schemas.microsoft.com/office/powerpoint/2010/main" val="22852057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50583-6651-BB4C-AFBB-76D4CEBB9B5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5797FB-3816-2647-AA09-A04C21CC672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3CD81E-4053-EC43-A81D-2A94195DA563}"/>
              </a:ext>
            </a:extLst>
          </p:cNvPr>
          <p:cNvSpPr>
            <a:spLocks noGrp="1"/>
          </p:cNvSpPr>
          <p:nvPr>
            <p:ph type="dt" sz="half" idx="10"/>
          </p:nvPr>
        </p:nvSpPr>
        <p:spPr>
          <a:xfrm>
            <a:off x="838201" y="6249642"/>
            <a:ext cx="2743200" cy="365125"/>
          </a:xfrm>
          <a:prstGeom prst="rect">
            <a:avLst/>
          </a:prstGeom>
        </p:spPr>
        <p:txBody>
          <a:bodyPr/>
          <a:lstStyle/>
          <a:p>
            <a:fld id="{6C082CF6-217D-6C4A-A673-FCA238FB888D}" type="datetimeFigureOut">
              <a:rPr lang="en-US" smtClean="0"/>
              <a:t>1/13/2021</a:t>
            </a:fld>
            <a:endParaRPr lang="en-US"/>
          </a:p>
        </p:txBody>
      </p:sp>
      <p:sp>
        <p:nvSpPr>
          <p:cNvPr id="5" name="Footer Placeholder 4">
            <a:extLst>
              <a:ext uri="{FF2B5EF4-FFF2-40B4-BE49-F238E27FC236}">
                <a16:creationId xmlns:a16="http://schemas.microsoft.com/office/drawing/2014/main" id="{C8176595-FEA1-EA44-884B-8CBAE4DA30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A858CE-262D-9E4D-A108-744658E247FE}"/>
              </a:ext>
            </a:extLst>
          </p:cNvPr>
          <p:cNvSpPr>
            <a:spLocks noGrp="1"/>
          </p:cNvSpPr>
          <p:nvPr>
            <p:ph type="sldNum" sz="quarter" idx="12"/>
          </p:nvPr>
        </p:nvSpPr>
        <p:spPr>
          <a:xfrm>
            <a:off x="8610600" y="6356350"/>
            <a:ext cx="2743200" cy="365125"/>
          </a:xfrm>
          <a:prstGeom prst="rect">
            <a:avLst/>
          </a:prstGeom>
        </p:spPr>
        <p:txBody>
          <a:bodyPr/>
          <a:lstStyle/>
          <a:p>
            <a:fld id="{E750B912-B659-1D4A-B417-B18A880F1F6C}" type="slidenum">
              <a:rPr lang="en-US" smtClean="0"/>
              <a:t>‹#›</a:t>
            </a:fld>
            <a:endParaRPr lang="en-US"/>
          </a:p>
        </p:txBody>
      </p:sp>
    </p:spTree>
    <p:extLst>
      <p:ext uri="{BB962C8B-B14F-4D97-AF65-F5344CB8AC3E}">
        <p14:creationId xmlns:p14="http://schemas.microsoft.com/office/powerpoint/2010/main" val="730031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2C2A6-3D55-3E40-A8E1-52BA9AE1F6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18C35D1-2B85-5C4A-805E-75865C422910}"/>
              </a:ext>
            </a:extLst>
          </p:cNvPr>
          <p:cNvSpPr>
            <a:spLocks noGrp="1"/>
          </p:cNvSpPr>
          <p:nvPr>
            <p:ph type="dt" sz="half" idx="10"/>
          </p:nvPr>
        </p:nvSpPr>
        <p:spPr>
          <a:xfrm>
            <a:off x="838200" y="6356350"/>
            <a:ext cx="2743200" cy="365125"/>
          </a:xfrm>
          <a:prstGeom prst="rect">
            <a:avLst/>
          </a:prstGeom>
        </p:spPr>
        <p:txBody>
          <a:bodyPr/>
          <a:lstStyle/>
          <a:p>
            <a:fld id="{E4C07C27-99D8-AD48-BA90-F8E91E4A2472}" type="datetimeFigureOut">
              <a:rPr lang="en-US" smtClean="0"/>
              <a:t>1/13/2021</a:t>
            </a:fld>
            <a:endParaRPr lang="en-US"/>
          </a:p>
        </p:txBody>
      </p:sp>
      <p:sp>
        <p:nvSpPr>
          <p:cNvPr id="4" name="Footer Placeholder 3">
            <a:extLst>
              <a:ext uri="{FF2B5EF4-FFF2-40B4-BE49-F238E27FC236}">
                <a16:creationId xmlns:a16="http://schemas.microsoft.com/office/drawing/2014/main" id="{886ADF4C-A4DC-3040-B95A-6B0B56AD0E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7AF2660-F267-8048-ABCA-94030E523468}"/>
              </a:ext>
            </a:extLst>
          </p:cNvPr>
          <p:cNvSpPr>
            <a:spLocks noGrp="1"/>
          </p:cNvSpPr>
          <p:nvPr>
            <p:ph type="sldNum" sz="quarter" idx="12"/>
          </p:nvPr>
        </p:nvSpPr>
        <p:spPr>
          <a:xfrm>
            <a:off x="8610600" y="6356350"/>
            <a:ext cx="2743200" cy="365125"/>
          </a:xfrm>
          <a:prstGeom prst="rect">
            <a:avLst/>
          </a:prstGeom>
        </p:spPr>
        <p:txBody>
          <a:bodyPr/>
          <a:lstStyle/>
          <a:p>
            <a:fld id="{A3CA672B-4FD2-1640-96F9-6AA683793274}" type="slidenum">
              <a:rPr lang="en-US" smtClean="0"/>
              <a:t>‹#›</a:t>
            </a:fld>
            <a:endParaRPr lang="en-US"/>
          </a:p>
        </p:txBody>
      </p:sp>
    </p:spTree>
    <p:extLst>
      <p:ext uri="{BB962C8B-B14F-4D97-AF65-F5344CB8AC3E}">
        <p14:creationId xmlns:p14="http://schemas.microsoft.com/office/powerpoint/2010/main" val="23673529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D5AD3-AD01-4A4E-A551-09DEF8DC7FD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7F43BA-3E5B-044D-A376-EE1AA41C2BB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6E0CF1-4F11-1642-A054-760C1B20FBB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D664D7-23EB-7D41-8BE8-D93A9BAFFAE5}"/>
              </a:ext>
            </a:extLst>
          </p:cNvPr>
          <p:cNvSpPr>
            <a:spLocks noGrp="1"/>
          </p:cNvSpPr>
          <p:nvPr>
            <p:ph type="dt" sz="half" idx="10"/>
          </p:nvPr>
        </p:nvSpPr>
        <p:spPr>
          <a:xfrm>
            <a:off x="838201" y="6249642"/>
            <a:ext cx="2743200" cy="365125"/>
          </a:xfrm>
          <a:prstGeom prst="rect">
            <a:avLst/>
          </a:prstGeom>
        </p:spPr>
        <p:txBody>
          <a:bodyPr/>
          <a:lstStyle/>
          <a:p>
            <a:fld id="{6C082CF6-217D-6C4A-A673-FCA238FB888D}" type="datetimeFigureOut">
              <a:rPr lang="en-US" smtClean="0"/>
              <a:t>1/13/2021</a:t>
            </a:fld>
            <a:endParaRPr lang="en-US"/>
          </a:p>
        </p:txBody>
      </p:sp>
      <p:sp>
        <p:nvSpPr>
          <p:cNvPr id="6" name="Footer Placeholder 5">
            <a:extLst>
              <a:ext uri="{FF2B5EF4-FFF2-40B4-BE49-F238E27FC236}">
                <a16:creationId xmlns:a16="http://schemas.microsoft.com/office/drawing/2014/main" id="{DBD86A44-FA74-4143-B668-BB152CF70C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0D8DEC-1ACD-5343-A10D-BB44D06DC6F9}"/>
              </a:ext>
            </a:extLst>
          </p:cNvPr>
          <p:cNvSpPr>
            <a:spLocks noGrp="1"/>
          </p:cNvSpPr>
          <p:nvPr>
            <p:ph type="sldNum" sz="quarter" idx="12"/>
          </p:nvPr>
        </p:nvSpPr>
        <p:spPr>
          <a:xfrm>
            <a:off x="8610600" y="6356350"/>
            <a:ext cx="2743200" cy="365125"/>
          </a:xfrm>
          <a:prstGeom prst="rect">
            <a:avLst/>
          </a:prstGeom>
        </p:spPr>
        <p:txBody>
          <a:bodyPr/>
          <a:lstStyle/>
          <a:p>
            <a:fld id="{E750B912-B659-1D4A-B417-B18A880F1F6C}" type="slidenum">
              <a:rPr lang="en-US" smtClean="0"/>
              <a:t>‹#›</a:t>
            </a:fld>
            <a:endParaRPr lang="en-US"/>
          </a:p>
        </p:txBody>
      </p:sp>
    </p:spTree>
    <p:extLst>
      <p:ext uri="{BB962C8B-B14F-4D97-AF65-F5344CB8AC3E}">
        <p14:creationId xmlns:p14="http://schemas.microsoft.com/office/powerpoint/2010/main" val="23004275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533E5-7ED6-374B-B83D-1AF6832C83F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0D1B62F-04E6-5D45-9E93-ED9F471A52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282CF8-DF38-1948-ACA5-F6FA5D271F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0C5AA9-DE83-2C4C-A7EB-DB4C87A7CA9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CA4FF2-57DF-B14D-987B-C245E2ED3B3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14F4EF-0AAE-BD43-94A6-86FE511C2EE2}"/>
              </a:ext>
            </a:extLst>
          </p:cNvPr>
          <p:cNvSpPr>
            <a:spLocks noGrp="1"/>
          </p:cNvSpPr>
          <p:nvPr>
            <p:ph type="dt" sz="half" idx="10"/>
          </p:nvPr>
        </p:nvSpPr>
        <p:spPr>
          <a:xfrm>
            <a:off x="838201" y="6249642"/>
            <a:ext cx="2743200" cy="365125"/>
          </a:xfrm>
          <a:prstGeom prst="rect">
            <a:avLst/>
          </a:prstGeom>
        </p:spPr>
        <p:txBody>
          <a:bodyPr/>
          <a:lstStyle/>
          <a:p>
            <a:fld id="{6C082CF6-217D-6C4A-A673-FCA238FB888D}" type="datetimeFigureOut">
              <a:rPr lang="en-US" smtClean="0"/>
              <a:t>1/13/2021</a:t>
            </a:fld>
            <a:endParaRPr lang="en-US"/>
          </a:p>
        </p:txBody>
      </p:sp>
      <p:sp>
        <p:nvSpPr>
          <p:cNvPr id="8" name="Footer Placeholder 7">
            <a:extLst>
              <a:ext uri="{FF2B5EF4-FFF2-40B4-BE49-F238E27FC236}">
                <a16:creationId xmlns:a16="http://schemas.microsoft.com/office/drawing/2014/main" id="{F508E025-7B43-1A40-ABDD-0A00A114AC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F98C7B9-6F18-D244-95A6-B7FB49A47808}"/>
              </a:ext>
            </a:extLst>
          </p:cNvPr>
          <p:cNvSpPr>
            <a:spLocks noGrp="1"/>
          </p:cNvSpPr>
          <p:nvPr>
            <p:ph type="sldNum" sz="quarter" idx="12"/>
          </p:nvPr>
        </p:nvSpPr>
        <p:spPr>
          <a:xfrm>
            <a:off x="8610600" y="6356350"/>
            <a:ext cx="2743200" cy="365125"/>
          </a:xfrm>
          <a:prstGeom prst="rect">
            <a:avLst/>
          </a:prstGeom>
        </p:spPr>
        <p:txBody>
          <a:bodyPr/>
          <a:lstStyle/>
          <a:p>
            <a:fld id="{E750B912-B659-1D4A-B417-B18A880F1F6C}" type="slidenum">
              <a:rPr lang="en-US" smtClean="0"/>
              <a:t>‹#›</a:t>
            </a:fld>
            <a:endParaRPr lang="en-US"/>
          </a:p>
        </p:txBody>
      </p:sp>
    </p:spTree>
    <p:extLst>
      <p:ext uri="{BB962C8B-B14F-4D97-AF65-F5344CB8AC3E}">
        <p14:creationId xmlns:p14="http://schemas.microsoft.com/office/powerpoint/2010/main" val="42809467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68F53-F5F9-C042-888E-28415BE0D3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B201040-0832-CB4B-A16A-3B35497D0167}"/>
              </a:ext>
            </a:extLst>
          </p:cNvPr>
          <p:cNvSpPr>
            <a:spLocks noGrp="1"/>
          </p:cNvSpPr>
          <p:nvPr>
            <p:ph type="dt" sz="half" idx="10"/>
          </p:nvPr>
        </p:nvSpPr>
        <p:spPr>
          <a:xfrm>
            <a:off x="838201" y="6249642"/>
            <a:ext cx="2743200" cy="365125"/>
          </a:xfrm>
          <a:prstGeom prst="rect">
            <a:avLst/>
          </a:prstGeom>
        </p:spPr>
        <p:txBody>
          <a:bodyPr/>
          <a:lstStyle/>
          <a:p>
            <a:fld id="{6C082CF6-217D-6C4A-A673-FCA238FB888D}" type="datetimeFigureOut">
              <a:rPr lang="en-US" smtClean="0"/>
              <a:t>1/13/2021</a:t>
            </a:fld>
            <a:endParaRPr lang="en-US"/>
          </a:p>
        </p:txBody>
      </p:sp>
      <p:sp>
        <p:nvSpPr>
          <p:cNvPr id="4" name="Footer Placeholder 3">
            <a:extLst>
              <a:ext uri="{FF2B5EF4-FFF2-40B4-BE49-F238E27FC236}">
                <a16:creationId xmlns:a16="http://schemas.microsoft.com/office/drawing/2014/main" id="{2017D048-1897-7D4D-A278-2A996A642F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FC805C-4374-F448-A581-329721B85A30}"/>
              </a:ext>
            </a:extLst>
          </p:cNvPr>
          <p:cNvSpPr>
            <a:spLocks noGrp="1"/>
          </p:cNvSpPr>
          <p:nvPr>
            <p:ph type="sldNum" sz="quarter" idx="12"/>
          </p:nvPr>
        </p:nvSpPr>
        <p:spPr>
          <a:xfrm>
            <a:off x="8610600" y="6356350"/>
            <a:ext cx="2743200" cy="365125"/>
          </a:xfrm>
          <a:prstGeom prst="rect">
            <a:avLst/>
          </a:prstGeom>
        </p:spPr>
        <p:txBody>
          <a:bodyPr/>
          <a:lstStyle/>
          <a:p>
            <a:fld id="{E750B912-B659-1D4A-B417-B18A880F1F6C}" type="slidenum">
              <a:rPr lang="en-US" smtClean="0"/>
              <a:t>‹#›</a:t>
            </a:fld>
            <a:endParaRPr lang="en-US"/>
          </a:p>
        </p:txBody>
      </p:sp>
    </p:spTree>
    <p:extLst>
      <p:ext uri="{BB962C8B-B14F-4D97-AF65-F5344CB8AC3E}">
        <p14:creationId xmlns:p14="http://schemas.microsoft.com/office/powerpoint/2010/main" val="40216421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3C8862-6350-0F42-934F-7EEC55DB0208}"/>
              </a:ext>
            </a:extLst>
          </p:cNvPr>
          <p:cNvSpPr>
            <a:spLocks noGrp="1"/>
          </p:cNvSpPr>
          <p:nvPr>
            <p:ph type="dt" sz="half" idx="10"/>
          </p:nvPr>
        </p:nvSpPr>
        <p:spPr>
          <a:xfrm>
            <a:off x="838201" y="6249642"/>
            <a:ext cx="2743200" cy="365125"/>
          </a:xfrm>
          <a:prstGeom prst="rect">
            <a:avLst/>
          </a:prstGeom>
        </p:spPr>
        <p:txBody>
          <a:bodyPr/>
          <a:lstStyle/>
          <a:p>
            <a:fld id="{6C082CF6-217D-6C4A-A673-FCA238FB888D}" type="datetimeFigureOut">
              <a:rPr lang="en-US" smtClean="0"/>
              <a:t>1/13/2021</a:t>
            </a:fld>
            <a:endParaRPr lang="en-US"/>
          </a:p>
        </p:txBody>
      </p:sp>
      <p:sp>
        <p:nvSpPr>
          <p:cNvPr id="3" name="Footer Placeholder 2">
            <a:extLst>
              <a:ext uri="{FF2B5EF4-FFF2-40B4-BE49-F238E27FC236}">
                <a16:creationId xmlns:a16="http://schemas.microsoft.com/office/drawing/2014/main" id="{DB1ACE32-B5C5-6E4F-889B-1166D38082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4D346D-2E28-0843-86B1-DF47E8B62008}"/>
              </a:ext>
            </a:extLst>
          </p:cNvPr>
          <p:cNvSpPr>
            <a:spLocks noGrp="1"/>
          </p:cNvSpPr>
          <p:nvPr>
            <p:ph type="sldNum" sz="quarter" idx="12"/>
          </p:nvPr>
        </p:nvSpPr>
        <p:spPr>
          <a:xfrm>
            <a:off x="8610600" y="6356350"/>
            <a:ext cx="2743200" cy="365125"/>
          </a:xfrm>
          <a:prstGeom prst="rect">
            <a:avLst/>
          </a:prstGeom>
        </p:spPr>
        <p:txBody>
          <a:bodyPr/>
          <a:lstStyle/>
          <a:p>
            <a:fld id="{E750B912-B659-1D4A-B417-B18A880F1F6C}" type="slidenum">
              <a:rPr lang="en-US" smtClean="0"/>
              <a:t>‹#›</a:t>
            </a:fld>
            <a:endParaRPr lang="en-US"/>
          </a:p>
        </p:txBody>
      </p:sp>
    </p:spTree>
    <p:extLst>
      <p:ext uri="{BB962C8B-B14F-4D97-AF65-F5344CB8AC3E}">
        <p14:creationId xmlns:p14="http://schemas.microsoft.com/office/powerpoint/2010/main" val="4894516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9D5D-8004-244C-81FF-360634AE2F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973713-58EC-E04E-8458-BAC6E10A4D8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3726DE-C391-A34F-8E2C-308F481E41E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D302E4-2106-8F4B-B4E7-5528E4BA96E8}"/>
              </a:ext>
            </a:extLst>
          </p:cNvPr>
          <p:cNvSpPr>
            <a:spLocks noGrp="1"/>
          </p:cNvSpPr>
          <p:nvPr>
            <p:ph type="dt" sz="half" idx="10"/>
          </p:nvPr>
        </p:nvSpPr>
        <p:spPr>
          <a:xfrm>
            <a:off x="838201" y="6249642"/>
            <a:ext cx="2743200" cy="365125"/>
          </a:xfrm>
          <a:prstGeom prst="rect">
            <a:avLst/>
          </a:prstGeom>
        </p:spPr>
        <p:txBody>
          <a:bodyPr/>
          <a:lstStyle/>
          <a:p>
            <a:fld id="{6C082CF6-217D-6C4A-A673-FCA238FB888D}" type="datetimeFigureOut">
              <a:rPr lang="en-US" smtClean="0"/>
              <a:t>1/13/2021</a:t>
            </a:fld>
            <a:endParaRPr lang="en-US"/>
          </a:p>
        </p:txBody>
      </p:sp>
      <p:sp>
        <p:nvSpPr>
          <p:cNvPr id="6" name="Footer Placeholder 5">
            <a:extLst>
              <a:ext uri="{FF2B5EF4-FFF2-40B4-BE49-F238E27FC236}">
                <a16:creationId xmlns:a16="http://schemas.microsoft.com/office/drawing/2014/main" id="{68061FF1-C177-814A-97CD-1DF44A56E3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1ACD9C-FF08-614C-BA8C-AAB035ECC2DB}"/>
              </a:ext>
            </a:extLst>
          </p:cNvPr>
          <p:cNvSpPr>
            <a:spLocks noGrp="1"/>
          </p:cNvSpPr>
          <p:nvPr>
            <p:ph type="sldNum" sz="quarter" idx="12"/>
          </p:nvPr>
        </p:nvSpPr>
        <p:spPr>
          <a:xfrm>
            <a:off x="8610600" y="6356350"/>
            <a:ext cx="2743200" cy="365125"/>
          </a:xfrm>
          <a:prstGeom prst="rect">
            <a:avLst/>
          </a:prstGeom>
        </p:spPr>
        <p:txBody>
          <a:bodyPr/>
          <a:lstStyle/>
          <a:p>
            <a:fld id="{E750B912-B659-1D4A-B417-B18A880F1F6C}" type="slidenum">
              <a:rPr lang="en-US" smtClean="0"/>
              <a:t>‹#›</a:t>
            </a:fld>
            <a:endParaRPr lang="en-US"/>
          </a:p>
        </p:txBody>
      </p:sp>
    </p:spTree>
    <p:extLst>
      <p:ext uri="{BB962C8B-B14F-4D97-AF65-F5344CB8AC3E}">
        <p14:creationId xmlns:p14="http://schemas.microsoft.com/office/powerpoint/2010/main" val="32458116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33EEB-64F8-5E4B-A4D2-2FB9AD06B6D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E73A08-DA6A-0F4D-BD4C-914816FE40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A25BC3-BDD1-C347-BC14-1AD0BA2EA71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E33E62-F055-4148-AC99-5F1241BE8927}"/>
              </a:ext>
            </a:extLst>
          </p:cNvPr>
          <p:cNvSpPr>
            <a:spLocks noGrp="1"/>
          </p:cNvSpPr>
          <p:nvPr>
            <p:ph type="dt" sz="half" idx="10"/>
          </p:nvPr>
        </p:nvSpPr>
        <p:spPr>
          <a:xfrm>
            <a:off x="838201" y="6249642"/>
            <a:ext cx="2743200" cy="365125"/>
          </a:xfrm>
          <a:prstGeom prst="rect">
            <a:avLst/>
          </a:prstGeom>
        </p:spPr>
        <p:txBody>
          <a:bodyPr/>
          <a:lstStyle/>
          <a:p>
            <a:fld id="{6C082CF6-217D-6C4A-A673-FCA238FB888D}" type="datetimeFigureOut">
              <a:rPr lang="en-US" smtClean="0"/>
              <a:t>1/13/2021</a:t>
            </a:fld>
            <a:endParaRPr lang="en-US"/>
          </a:p>
        </p:txBody>
      </p:sp>
      <p:sp>
        <p:nvSpPr>
          <p:cNvPr id="6" name="Footer Placeholder 5">
            <a:extLst>
              <a:ext uri="{FF2B5EF4-FFF2-40B4-BE49-F238E27FC236}">
                <a16:creationId xmlns:a16="http://schemas.microsoft.com/office/drawing/2014/main" id="{BE8DF3B9-874D-7B4A-8D6D-A8FAB58D69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8926DC-A3A3-9A4D-869B-07ED7A6FF1D6}"/>
              </a:ext>
            </a:extLst>
          </p:cNvPr>
          <p:cNvSpPr>
            <a:spLocks noGrp="1"/>
          </p:cNvSpPr>
          <p:nvPr>
            <p:ph type="sldNum" sz="quarter" idx="12"/>
          </p:nvPr>
        </p:nvSpPr>
        <p:spPr>
          <a:xfrm>
            <a:off x="8610600" y="6356350"/>
            <a:ext cx="2743200" cy="365125"/>
          </a:xfrm>
          <a:prstGeom prst="rect">
            <a:avLst/>
          </a:prstGeom>
        </p:spPr>
        <p:txBody>
          <a:bodyPr/>
          <a:lstStyle/>
          <a:p>
            <a:fld id="{E750B912-B659-1D4A-B417-B18A880F1F6C}" type="slidenum">
              <a:rPr lang="en-US" smtClean="0"/>
              <a:t>‹#›</a:t>
            </a:fld>
            <a:endParaRPr lang="en-US"/>
          </a:p>
        </p:txBody>
      </p:sp>
    </p:spTree>
    <p:extLst>
      <p:ext uri="{BB962C8B-B14F-4D97-AF65-F5344CB8AC3E}">
        <p14:creationId xmlns:p14="http://schemas.microsoft.com/office/powerpoint/2010/main" val="4301835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DA5CB-7F71-5E47-85AA-A8CFDF7652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F7DD85-D3B1-7C46-AD31-395915BE5C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7EB4AA-8A4D-DE4E-8829-13C50CC8CC70}"/>
              </a:ext>
            </a:extLst>
          </p:cNvPr>
          <p:cNvSpPr>
            <a:spLocks noGrp="1"/>
          </p:cNvSpPr>
          <p:nvPr>
            <p:ph type="dt" sz="half" idx="10"/>
          </p:nvPr>
        </p:nvSpPr>
        <p:spPr>
          <a:xfrm>
            <a:off x="838201" y="6249642"/>
            <a:ext cx="2743200" cy="365125"/>
          </a:xfrm>
          <a:prstGeom prst="rect">
            <a:avLst/>
          </a:prstGeom>
        </p:spPr>
        <p:txBody>
          <a:bodyPr/>
          <a:lstStyle/>
          <a:p>
            <a:fld id="{6C082CF6-217D-6C4A-A673-FCA238FB888D}" type="datetimeFigureOut">
              <a:rPr lang="en-US" smtClean="0"/>
              <a:t>1/13/2021</a:t>
            </a:fld>
            <a:endParaRPr lang="en-US"/>
          </a:p>
        </p:txBody>
      </p:sp>
      <p:sp>
        <p:nvSpPr>
          <p:cNvPr id="5" name="Footer Placeholder 4">
            <a:extLst>
              <a:ext uri="{FF2B5EF4-FFF2-40B4-BE49-F238E27FC236}">
                <a16:creationId xmlns:a16="http://schemas.microsoft.com/office/drawing/2014/main" id="{1720CFE6-B289-E540-A538-237F3641AB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B3F894-10B9-DC4D-B80D-5C44C5931AE2}"/>
              </a:ext>
            </a:extLst>
          </p:cNvPr>
          <p:cNvSpPr>
            <a:spLocks noGrp="1"/>
          </p:cNvSpPr>
          <p:nvPr>
            <p:ph type="sldNum" sz="quarter" idx="12"/>
          </p:nvPr>
        </p:nvSpPr>
        <p:spPr>
          <a:xfrm>
            <a:off x="8610600" y="6356350"/>
            <a:ext cx="2743200" cy="365125"/>
          </a:xfrm>
          <a:prstGeom prst="rect">
            <a:avLst/>
          </a:prstGeom>
        </p:spPr>
        <p:txBody>
          <a:bodyPr/>
          <a:lstStyle/>
          <a:p>
            <a:fld id="{E750B912-B659-1D4A-B417-B18A880F1F6C}" type="slidenum">
              <a:rPr lang="en-US" smtClean="0"/>
              <a:t>‹#›</a:t>
            </a:fld>
            <a:endParaRPr lang="en-US"/>
          </a:p>
        </p:txBody>
      </p:sp>
    </p:spTree>
    <p:extLst>
      <p:ext uri="{BB962C8B-B14F-4D97-AF65-F5344CB8AC3E}">
        <p14:creationId xmlns:p14="http://schemas.microsoft.com/office/powerpoint/2010/main" val="42699912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2226B2-C1CD-A941-B329-0743E6D2DA4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B96278-A48A-9445-AA20-FD4CA47544C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F423B2-F448-AF48-858A-2D7AC2CB7C1D}"/>
              </a:ext>
            </a:extLst>
          </p:cNvPr>
          <p:cNvSpPr>
            <a:spLocks noGrp="1"/>
          </p:cNvSpPr>
          <p:nvPr>
            <p:ph type="dt" sz="half" idx="10"/>
          </p:nvPr>
        </p:nvSpPr>
        <p:spPr>
          <a:xfrm>
            <a:off x="838201" y="6249642"/>
            <a:ext cx="2743200" cy="365125"/>
          </a:xfrm>
          <a:prstGeom prst="rect">
            <a:avLst/>
          </a:prstGeom>
        </p:spPr>
        <p:txBody>
          <a:bodyPr/>
          <a:lstStyle/>
          <a:p>
            <a:fld id="{6C082CF6-217D-6C4A-A673-FCA238FB888D}" type="datetimeFigureOut">
              <a:rPr lang="en-US" smtClean="0"/>
              <a:t>1/13/2021</a:t>
            </a:fld>
            <a:endParaRPr lang="en-US"/>
          </a:p>
        </p:txBody>
      </p:sp>
      <p:sp>
        <p:nvSpPr>
          <p:cNvPr id="5" name="Footer Placeholder 4">
            <a:extLst>
              <a:ext uri="{FF2B5EF4-FFF2-40B4-BE49-F238E27FC236}">
                <a16:creationId xmlns:a16="http://schemas.microsoft.com/office/drawing/2014/main" id="{36C922CF-A303-F841-911B-51ECED4114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B01C6B-1F81-0141-9E7B-04DC6F66D6D3}"/>
              </a:ext>
            </a:extLst>
          </p:cNvPr>
          <p:cNvSpPr>
            <a:spLocks noGrp="1"/>
          </p:cNvSpPr>
          <p:nvPr>
            <p:ph type="sldNum" sz="quarter" idx="12"/>
          </p:nvPr>
        </p:nvSpPr>
        <p:spPr>
          <a:xfrm>
            <a:off x="8610600" y="6356350"/>
            <a:ext cx="2743200" cy="365125"/>
          </a:xfrm>
          <a:prstGeom prst="rect">
            <a:avLst/>
          </a:prstGeom>
        </p:spPr>
        <p:txBody>
          <a:bodyPr/>
          <a:lstStyle/>
          <a:p>
            <a:fld id="{E750B912-B659-1D4A-B417-B18A880F1F6C}" type="slidenum">
              <a:rPr lang="en-US" smtClean="0"/>
              <a:t>‹#›</a:t>
            </a:fld>
            <a:endParaRPr lang="en-US"/>
          </a:p>
        </p:txBody>
      </p:sp>
    </p:spTree>
    <p:extLst>
      <p:ext uri="{BB962C8B-B14F-4D97-AF65-F5344CB8AC3E}">
        <p14:creationId xmlns:p14="http://schemas.microsoft.com/office/powerpoint/2010/main" val="1072948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08659E-7F37-4443-8CE5-BC0D8AEF3CC0}"/>
              </a:ext>
            </a:extLst>
          </p:cNvPr>
          <p:cNvSpPr>
            <a:spLocks noGrp="1"/>
          </p:cNvSpPr>
          <p:nvPr>
            <p:ph type="dt" sz="half" idx="10"/>
          </p:nvPr>
        </p:nvSpPr>
        <p:spPr>
          <a:xfrm>
            <a:off x="838200" y="6356350"/>
            <a:ext cx="2743200" cy="365125"/>
          </a:xfrm>
          <a:prstGeom prst="rect">
            <a:avLst/>
          </a:prstGeom>
        </p:spPr>
        <p:txBody>
          <a:bodyPr/>
          <a:lstStyle/>
          <a:p>
            <a:fld id="{E4C07C27-99D8-AD48-BA90-F8E91E4A2472}" type="datetimeFigureOut">
              <a:rPr lang="en-US" smtClean="0"/>
              <a:t>1/13/2021</a:t>
            </a:fld>
            <a:endParaRPr lang="en-US"/>
          </a:p>
        </p:txBody>
      </p:sp>
      <p:sp>
        <p:nvSpPr>
          <p:cNvPr id="3" name="Footer Placeholder 2">
            <a:extLst>
              <a:ext uri="{FF2B5EF4-FFF2-40B4-BE49-F238E27FC236}">
                <a16:creationId xmlns:a16="http://schemas.microsoft.com/office/drawing/2014/main" id="{B6CDBA83-7ABE-EA4C-8857-AF49AF8D9D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BA1D82B-0503-F84E-AD80-A5947D1E5075}"/>
              </a:ext>
            </a:extLst>
          </p:cNvPr>
          <p:cNvSpPr>
            <a:spLocks noGrp="1"/>
          </p:cNvSpPr>
          <p:nvPr>
            <p:ph type="sldNum" sz="quarter" idx="12"/>
          </p:nvPr>
        </p:nvSpPr>
        <p:spPr>
          <a:xfrm>
            <a:off x="8610600" y="6356350"/>
            <a:ext cx="2743200" cy="365125"/>
          </a:xfrm>
          <a:prstGeom prst="rect">
            <a:avLst/>
          </a:prstGeom>
        </p:spPr>
        <p:txBody>
          <a:bodyPr/>
          <a:lstStyle/>
          <a:p>
            <a:fld id="{A3CA672B-4FD2-1640-96F9-6AA683793274}" type="slidenum">
              <a:rPr lang="en-US" smtClean="0"/>
              <a:t>‹#›</a:t>
            </a:fld>
            <a:endParaRPr lang="en-US"/>
          </a:p>
        </p:txBody>
      </p:sp>
    </p:spTree>
    <p:extLst>
      <p:ext uri="{BB962C8B-B14F-4D97-AF65-F5344CB8AC3E}">
        <p14:creationId xmlns:p14="http://schemas.microsoft.com/office/powerpoint/2010/main" val="3552503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8894C-3939-114C-83FF-CB55B3D056A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F6585C-5F34-EC48-989C-82DA3F0EBE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BCB28D-AB0E-7A42-AB11-FA282FDF13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D32E2C-E8A9-0948-B543-8C080F0C2402}"/>
              </a:ext>
            </a:extLst>
          </p:cNvPr>
          <p:cNvSpPr>
            <a:spLocks noGrp="1"/>
          </p:cNvSpPr>
          <p:nvPr>
            <p:ph type="dt" sz="half" idx="10"/>
          </p:nvPr>
        </p:nvSpPr>
        <p:spPr>
          <a:xfrm>
            <a:off x="838200" y="6356350"/>
            <a:ext cx="2743200" cy="365125"/>
          </a:xfrm>
          <a:prstGeom prst="rect">
            <a:avLst/>
          </a:prstGeom>
        </p:spPr>
        <p:txBody>
          <a:bodyPr/>
          <a:lstStyle/>
          <a:p>
            <a:fld id="{E4C07C27-99D8-AD48-BA90-F8E91E4A2472}" type="datetimeFigureOut">
              <a:rPr lang="en-US" smtClean="0"/>
              <a:t>1/13/2021</a:t>
            </a:fld>
            <a:endParaRPr lang="en-US"/>
          </a:p>
        </p:txBody>
      </p:sp>
      <p:sp>
        <p:nvSpPr>
          <p:cNvPr id="6" name="Footer Placeholder 5">
            <a:extLst>
              <a:ext uri="{FF2B5EF4-FFF2-40B4-BE49-F238E27FC236}">
                <a16:creationId xmlns:a16="http://schemas.microsoft.com/office/drawing/2014/main" id="{70C0524E-969C-2D4B-9258-2A5FBFFEAB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A37A49B-BE52-7F46-9163-3AF2E0E75E7A}"/>
              </a:ext>
            </a:extLst>
          </p:cNvPr>
          <p:cNvSpPr>
            <a:spLocks noGrp="1"/>
          </p:cNvSpPr>
          <p:nvPr>
            <p:ph type="sldNum" sz="quarter" idx="12"/>
          </p:nvPr>
        </p:nvSpPr>
        <p:spPr>
          <a:xfrm>
            <a:off x="8610600" y="6356350"/>
            <a:ext cx="2743200" cy="365125"/>
          </a:xfrm>
          <a:prstGeom prst="rect">
            <a:avLst/>
          </a:prstGeom>
        </p:spPr>
        <p:txBody>
          <a:bodyPr/>
          <a:lstStyle/>
          <a:p>
            <a:fld id="{A3CA672B-4FD2-1640-96F9-6AA683793274}" type="slidenum">
              <a:rPr lang="en-US" smtClean="0"/>
              <a:t>‹#›</a:t>
            </a:fld>
            <a:endParaRPr lang="en-US"/>
          </a:p>
        </p:txBody>
      </p:sp>
    </p:spTree>
    <p:extLst>
      <p:ext uri="{BB962C8B-B14F-4D97-AF65-F5344CB8AC3E}">
        <p14:creationId xmlns:p14="http://schemas.microsoft.com/office/powerpoint/2010/main" val="3341515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FE8E-1706-F448-A866-4AA8CA6A753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1715B3-5D70-DF4F-B593-538A8714245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3FC0A7-872F-A04E-A1B1-F2B1FB5B38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C7F56B-4F34-7443-94C9-62BD167A8022}"/>
              </a:ext>
            </a:extLst>
          </p:cNvPr>
          <p:cNvSpPr>
            <a:spLocks noGrp="1"/>
          </p:cNvSpPr>
          <p:nvPr>
            <p:ph type="dt" sz="half" idx="10"/>
          </p:nvPr>
        </p:nvSpPr>
        <p:spPr>
          <a:xfrm>
            <a:off x="838200" y="6356350"/>
            <a:ext cx="2743200" cy="365125"/>
          </a:xfrm>
          <a:prstGeom prst="rect">
            <a:avLst/>
          </a:prstGeom>
        </p:spPr>
        <p:txBody>
          <a:bodyPr/>
          <a:lstStyle/>
          <a:p>
            <a:fld id="{E4C07C27-99D8-AD48-BA90-F8E91E4A2472}" type="datetimeFigureOut">
              <a:rPr lang="en-US" smtClean="0"/>
              <a:t>1/13/2021</a:t>
            </a:fld>
            <a:endParaRPr lang="en-US"/>
          </a:p>
        </p:txBody>
      </p:sp>
      <p:sp>
        <p:nvSpPr>
          <p:cNvPr id="6" name="Footer Placeholder 5">
            <a:extLst>
              <a:ext uri="{FF2B5EF4-FFF2-40B4-BE49-F238E27FC236}">
                <a16:creationId xmlns:a16="http://schemas.microsoft.com/office/drawing/2014/main" id="{C9ADFC6B-6EBF-C14A-9BBA-473A6F4B9D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F20328A-1E0D-1C4E-AC55-5144A929F277}"/>
              </a:ext>
            </a:extLst>
          </p:cNvPr>
          <p:cNvSpPr>
            <a:spLocks noGrp="1"/>
          </p:cNvSpPr>
          <p:nvPr>
            <p:ph type="sldNum" sz="quarter" idx="12"/>
          </p:nvPr>
        </p:nvSpPr>
        <p:spPr>
          <a:xfrm>
            <a:off x="8610600" y="6356350"/>
            <a:ext cx="2743200" cy="365125"/>
          </a:xfrm>
          <a:prstGeom prst="rect">
            <a:avLst/>
          </a:prstGeom>
        </p:spPr>
        <p:txBody>
          <a:bodyPr/>
          <a:lstStyle/>
          <a:p>
            <a:fld id="{A3CA672B-4FD2-1640-96F9-6AA683793274}" type="slidenum">
              <a:rPr lang="en-US" smtClean="0"/>
              <a:t>‹#›</a:t>
            </a:fld>
            <a:endParaRPr lang="en-US"/>
          </a:p>
        </p:txBody>
      </p:sp>
    </p:spTree>
    <p:extLst>
      <p:ext uri="{BB962C8B-B14F-4D97-AF65-F5344CB8AC3E}">
        <p14:creationId xmlns:p14="http://schemas.microsoft.com/office/powerpoint/2010/main" val="2403689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18" Type="http://schemas.openxmlformats.org/officeDocument/2006/relationships/image" Target="../media/image7.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6.png"/><Relationship Id="rId2" Type="http://schemas.openxmlformats.org/officeDocument/2006/relationships/slideLayout" Target="../slideLayouts/slideLayout35.xml"/><Relationship Id="rId16" Type="http://schemas.openxmlformats.org/officeDocument/2006/relationships/hyperlink" Target="https://creativecommons.org/licenses/by/3.0/" TargetMode="Externa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hyperlink" Target="https://www.flickr.com/photos/125303894@N06/14387367072" TargetMode="Externa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5.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6.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17" Type="http://schemas.openxmlformats.org/officeDocument/2006/relationships/hyperlink" Target="https://creativecommons.org/licenses/by-nc/3.0/" TargetMode="External"/><Relationship Id="rId2" Type="http://schemas.openxmlformats.org/officeDocument/2006/relationships/slideLayout" Target="../slideLayouts/slideLayout47.xml"/><Relationship Id="rId16" Type="http://schemas.openxmlformats.org/officeDocument/2006/relationships/hyperlink" Target="http://www.pngall.com/man-png" TargetMode="Externa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8.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9.jp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7.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10.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Diagram&#10;&#10;Description automatically generated">
            <a:extLst>
              <a:ext uri="{FF2B5EF4-FFF2-40B4-BE49-F238E27FC236}">
                <a16:creationId xmlns:a16="http://schemas.microsoft.com/office/drawing/2014/main" id="{E8D174D9-7ED8-E246-9FDE-CC8562E1BB18}"/>
              </a:ext>
            </a:extLst>
          </p:cNvPr>
          <p:cNvPicPr>
            <a:picLocks noChangeAspect="1"/>
          </p:cNvPicPr>
          <p:nvPr userDrawn="1"/>
        </p:nvPicPr>
        <p:blipFill>
          <a:blip r:embed="rId13"/>
          <a:stretch>
            <a:fillRect/>
          </a:stretch>
        </p:blipFill>
        <p:spPr>
          <a:xfrm>
            <a:off x="-1" y="-78619"/>
            <a:ext cx="12771783" cy="7348843"/>
          </a:xfrm>
          <a:prstGeom prst="rect">
            <a:avLst/>
          </a:prstGeom>
        </p:spPr>
      </p:pic>
    </p:spTree>
    <p:extLst>
      <p:ext uri="{BB962C8B-B14F-4D97-AF65-F5344CB8AC3E}">
        <p14:creationId xmlns:p14="http://schemas.microsoft.com/office/powerpoint/2010/main" val="22742726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5845A6-F80A-8F4C-A9C6-63B75C48EB99}"/>
              </a:ext>
            </a:extLst>
          </p:cNvPr>
          <p:cNvSpPr>
            <a:spLocks noGrp="1"/>
          </p:cNvSpPr>
          <p:nvPr>
            <p:ph type="title"/>
          </p:nvPr>
        </p:nvSpPr>
        <p:spPr>
          <a:xfrm>
            <a:off x="838200" y="161745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83F5E2B-82F6-2645-9A99-585D51C13B9F}"/>
              </a:ext>
            </a:extLst>
          </p:cNvPr>
          <p:cNvSpPr>
            <a:spLocks noGrp="1"/>
          </p:cNvSpPr>
          <p:nvPr>
            <p:ph type="body" idx="1"/>
          </p:nvPr>
        </p:nvSpPr>
        <p:spPr>
          <a:xfrm>
            <a:off x="838200" y="307795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90339-40EF-FA47-9D61-BD5CD20966A6}"/>
              </a:ext>
            </a:extLst>
          </p:cNvPr>
          <p:cNvSpPr>
            <a:spLocks noGrp="1"/>
          </p:cNvSpPr>
          <p:nvPr>
            <p:ph type="dt" sz="half" idx="2"/>
          </p:nvPr>
        </p:nvSpPr>
        <p:spPr>
          <a:xfrm>
            <a:off x="838200" y="62496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4425D2-F918-2949-90AC-66CDFD6400E2}" type="datetimeFigureOut">
              <a:rPr lang="en-US" smtClean="0"/>
              <a:t>1/13/2021</a:t>
            </a:fld>
            <a:endParaRPr lang="en-US"/>
          </a:p>
        </p:txBody>
      </p:sp>
      <p:sp>
        <p:nvSpPr>
          <p:cNvPr id="5" name="Footer Placeholder 4">
            <a:extLst>
              <a:ext uri="{FF2B5EF4-FFF2-40B4-BE49-F238E27FC236}">
                <a16:creationId xmlns:a16="http://schemas.microsoft.com/office/drawing/2014/main" id="{13051D17-E50C-C646-AD85-9869E769BDDF}"/>
              </a:ext>
            </a:extLst>
          </p:cNvPr>
          <p:cNvSpPr>
            <a:spLocks noGrp="1"/>
          </p:cNvSpPr>
          <p:nvPr>
            <p:ph type="ftr" sz="quarter" idx="3"/>
          </p:nvPr>
        </p:nvSpPr>
        <p:spPr>
          <a:xfrm>
            <a:off x="4038600" y="624964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10" name="Picture 9" descr="Diagram&#10;&#10;Description automatically generated">
            <a:extLst>
              <a:ext uri="{FF2B5EF4-FFF2-40B4-BE49-F238E27FC236}">
                <a16:creationId xmlns:a16="http://schemas.microsoft.com/office/drawing/2014/main" id="{F7013F55-B700-A544-A752-D9436870DF5C}"/>
              </a:ext>
            </a:extLst>
          </p:cNvPr>
          <p:cNvPicPr>
            <a:picLocks noChangeAspect="1"/>
          </p:cNvPicPr>
          <p:nvPr userDrawn="1"/>
        </p:nvPicPr>
        <p:blipFill>
          <a:blip r:embed="rId13"/>
          <a:stretch>
            <a:fillRect/>
          </a:stretch>
        </p:blipFill>
        <p:spPr>
          <a:xfrm>
            <a:off x="6350" y="-840649"/>
            <a:ext cx="12179300" cy="2743200"/>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9CBB5698-8905-E24A-BB60-8E9367A6564C}"/>
              </a:ext>
            </a:extLst>
          </p:cNvPr>
          <p:cNvPicPr>
            <a:picLocks noChangeAspect="1"/>
          </p:cNvPicPr>
          <p:nvPr userDrawn="1"/>
        </p:nvPicPr>
        <p:blipFill>
          <a:blip r:embed="rId14"/>
          <a:stretch>
            <a:fillRect/>
          </a:stretch>
        </p:blipFill>
        <p:spPr>
          <a:xfrm>
            <a:off x="9182877" y="5893904"/>
            <a:ext cx="2170923" cy="720863"/>
          </a:xfrm>
          <a:prstGeom prst="rect">
            <a:avLst/>
          </a:prstGeom>
        </p:spPr>
      </p:pic>
    </p:spTree>
    <p:extLst>
      <p:ext uri="{BB962C8B-B14F-4D97-AF65-F5344CB8AC3E}">
        <p14:creationId xmlns:p14="http://schemas.microsoft.com/office/powerpoint/2010/main" val="14582004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Diagram, engineering drawing&#10;&#10;Description automatically generated">
            <a:extLst>
              <a:ext uri="{FF2B5EF4-FFF2-40B4-BE49-F238E27FC236}">
                <a16:creationId xmlns:a16="http://schemas.microsoft.com/office/drawing/2014/main" id="{1ED96E5B-F2E7-7847-86A3-0041DEFF3B34}"/>
              </a:ext>
            </a:extLst>
          </p:cNvPr>
          <p:cNvPicPr>
            <a:picLocks noChangeAspect="1"/>
          </p:cNvPicPr>
          <p:nvPr userDrawn="1"/>
        </p:nvPicPr>
        <p:blipFill>
          <a:blip r:embed="rId13"/>
          <a:stretch>
            <a:fillRect/>
          </a:stretch>
        </p:blipFill>
        <p:spPr>
          <a:xfrm>
            <a:off x="0" y="0"/>
            <a:ext cx="5486400" cy="6858000"/>
          </a:xfrm>
          <a:prstGeom prst="rect">
            <a:avLst/>
          </a:prstGeom>
        </p:spPr>
      </p:pic>
      <p:sp>
        <p:nvSpPr>
          <p:cNvPr id="2" name="Title Placeholder 1">
            <a:extLst>
              <a:ext uri="{FF2B5EF4-FFF2-40B4-BE49-F238E27FC236}">
                <a16:creationId xmlns:a16="http://schemas.microsoft.com/office/drawing/2014/main" id="{A72490F3-AC6D-1744-B9FF-DC538D5237D9}"/>
              </a:ext>
            </a:extLst>
          </p:cNvPr>
          <p:cNvSpPr>
            <a:spLocks noGrp="1"/>
          </p:cNvSpPr>
          <p:nvPr>
            <p:ph type="title"/>
          </p:nvPr>
        </p:nvSpPr>
        <p:spPr>
          <a:xfrm>
            <a:off x="2706756"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077DB91-B0AE-7640-8331-7FCE54E42555}"/>
              </a:ext>
            </a:extLst>
          </p:cNvPr>
          <p:cNvSpPr>
            <a:spLocks noGrp="1"/>
          </p:cNvSpPr>
          <p:nvPr>
            <p:ph type="body" idx="1"/>
          </p:nvPr>
        </p:nvSpPr>
        <p:spPr>
          <a:xfrm>
            <a:off x="2706756"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44044C6E-AEF4-D745-831C-9FE8CEBB0C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9" name="Picture 8" descr="A picture containing drawing&#10;&#10;Description automatically generated">
            <a:extLst>
              <a:ext uri="{FF2B5EF4-FFF2-40B4-BE49-F238E27FC236}">
                <a16:creationId xmlns:a16="http://schemas.microsoft.com/office/drawing/2014/main" id="{08B9AAF2-7C75-3B42-ABA9-2DFE5DCD788A}"/>
              </a:ext>
            </a:extLst>
          </p:cNvPr>
          <p:cNvPicPr>
            <a:picLocks noChangeAspect="1"/>
          </p:cNvPicPr>
          <p:nvPr userDrawn="1"/>
        </p:nvPicPr>
        <p:blipFill>
          <a:blip r:embed="rId14"/>
          <a:stretch>
            <a:fillRect/>
          </a:stretch>
        </p:blipFill>
        <p:spPr>
          <a:xfrm>
            <a:off x="9182877" y="5893904"/>
            <a:ext cx="2170923" cy="720863"/>
          </a:xfrm>
          <a:prstGeom prst="rect">
            <a:avLst/>
          </a:prstGeom>
        </p:spPr>
      </p:pic>
    </p:spTree>
    <p:extLst>
      <p:ext uri="{BB962C8B-B14F-4D97-AF65-F5344CB8AC3E}">
        <p14:creationId xmlns:p14="http://schemas.microsoft.com/office/powerpoint/2010/main" val="8971889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person wearing glasses and smiling at the camera&#10;&#10;Description automatically generated">
            <a:extLst>
              <a:ext uri="{FF2B5EF4-FFF2-40B4-BE49-F238E27FC236}">
                <a16:creationId xmlns:a16="http://schemas.microsoft.com/office/drawing/2014/main" id="{0631D2ED-8C7D-A849-AB6A-890F5682B7AA}"/>
              </a:ext>
            </a:extLst>
          </p:cNvPr>
          <p:cNvPicPr>
            <a:picLocks noChangeAspect="1"/>
          </p:cNvPicPr>
          <p:nvPr userDrawn="1"/>
        </p:nvPicPr>
        <p:blipFill>
          <a:blip r:embed="rId14">
            <a:extLst>
              <a:ext uri="{837473B0-CC2E-450A-ABE3-18F120FF3D39}">
                <a1611:picAttrSrcUrl xmlns="" xmlns:a1611="http://schemas.microsoft.com/office/drawing/2016/11/main" r:id="rId15"/>
              </a:ext>
            </a:extLst>
          </a:blip>
          <a:stretch>
            <a:fillRect/>
          </a:stretch>
        </p:blipFill>
        <p:spPr>
          <a:xfrm>
            <a:off x="0" y="-346086"/>
            <a:ext cx="12420600" cy="8596075"/>
          </a:xfrm>
          <a:prstGeom prst="rect">
            <a:avLst/>
          </a:prstGeom>
        </p:spPr>
      </p:pic>
      <p:sp>
        <p:nvSpPr>
          <p:cNvPr id="10" name="TextBox 9">
            <a:extLst>
              <a:ext uri="{FF2B5EF4-FFF2-40B4-BE49-F238E27FC236}">
                <a16:creationId xmlns:a16="http://schemas.microsoft.com/office/drawing/2014/main" id="{833C521A-C50E-334B-A1A1-95ED484DB7FA}"/>
              </a:ext>
            </a:extLst>
          </p:cNvPr>
          <p:cNvSpPr txBox="1"/>
          <p:nvPr userDrawn="1"/>
        </p:nvSpPr>
        <p:spPr>
          <a:xfrm>
            <a:off x="3056350" y="6858000"/>
            <a:ext cx="9909229" cy="230832"/>
          </a:xfrm>
          <a:prstGeom prst="rect">
            <a:avLst/>
          </a:prstGeom>
          <a:noFill/>
        </p:spPr>
        <p:txBody>
          <a:bodyPr wrap="square" rtlCol="0">
            <a:spAutoFit/>
          </a:bodyPr>
          <a:lstStyle/>
          <a:p>
            <a:r>
              <a:rPr lang="en-US" sz="900">
                <a:hlinkClick r:id="rId15" tooltip="https://www.flickr.com/photos/125303894@N06/14387367072"/>
              </a:rPr>
              <a:t>This Photo</a:t>
            </a:r>
            <a:r>
              <a:rPr lang="en-US" sz="900"/>
              <a:t> by Unknown Author is licensed under </a:t>
            </a:r>
            <a:r>
              <a:rPr lang="en-US" sz="900">
                <a:hlinkClick r:id="rId16" tooltip="https://creativecommons.org/licenses/by/3.0/"/>
              </a:rPr>
              <a:t>CC BY</a:t>
            </a:r>
            <a:endParaRPr lang="en-US" sz="900"/>
          </a:p>
        </p:txBody>
      </p:sp>
      <p:pic>
        <p:nvPicPr>
          <p:cNvPr id="12" name="Picture 11" descr="A circuit board&#10;&#10;Description automatically generated">
            <a:extLst>
              <a:ext uri="{FF2B5EF4-FFF2-40B4-BE49-F238E27FC236}">
                <a16:creationId xmlns:a16="http://schemas.microsoft.com/office/drawing/2014/main" id="{7E7C2DE5-79B1-134D-ACA7-59A31D1825AC}"/>
              </a:ext>
            </a:extLst>
          </p:cNvPr>
          <p:cNvPicPr>
            <a:picLocks noChangeAspect="1"/>
          </p:cNvPicPr>
          <p:nvPr userDrawn="1"/>
        </p:nvPicPr>
        <p:blipFill>
          <a:blip r:embed="rId17"/>
          <a:stretch>
            <a:fillRect/>
          </a:stretch>
        </p:blipFill>
        <p:spPr>
          <a:xfrm>
            <a:off x="0" y="0"/>
            <a:ext cx="5486400" cy="6858000"/>
          </a:xfrm>
          <a:prstGeom prst="rect">
            <a:avLst/>
          </a:prstGeom>
        </p:spPr>
      </p:pic>
      <p:pic>
        <p:nvPicPr>
          <p:cNvPr id="14" name="Picture 13" descr="A close up of a sign&#10;&#10;Description automatically generated">
            <a:extLst>
              <a:ext uri="{FF2B5EF4-FFF2-40B4-BE49-F238E27FC236}">
                <a16:creationId xmlns:a16="http://schemas.microsoft.com/office/drawing/2014/main" id="{BA77A8F4-B641-6A49-87DA-9C0DBE9C3692}"/>
              </a:ext>
            </a:extLst>
          </p:cNvPr>
          <p:cNvPicPr>
            <a:picLocks noChangeAspect="1"/>
          </p:cNvPicPr>
          <p:nvPr userDrawn="1"/>
        </p:nvPicPr>
        <p:blipFill>
          <a:blip r:embed="rId18"/>
          <a:stretch>
            <a:fillRect/>
          </a:stretch>
        </p:blipFill>
        <p:spPr>
          <a:xfrm>
            <a:off x="9182876" y="5893904"/>
            <a:ext cx="2170923" cy="720863"/>
          </a:xfrm>
          <a:prstGeom prst="rect">
            <a:avLst/>
          </a:prstGeom>
        </p:spPr>
      </p:pic>
    </p:spTree>
    <p:extLst>
      <p:ext uri="{BB962C8B-B14F-4D97-AF65-F5344CB8AC3E}">
        <p14:creationId xmlns:p14="http://schemas.microsoft.com/office/powerpoint/2010/main" val="2751967811"/>
      </p:ext>
    </p:extLst>
  </p:cSld>
  <p:clrMap bg1="lt1" tx1="dk1" bg2="lt2" tx2="dk2" accent1="accent1" accent2="accent2" accent3="accent3" accent4="accent4" accent5="accent5" accent6="accent6" hlink="hlink" folHlink="folHlink"/>
  <p:sldLayoutIdLst>
    <p:sldLayoutId id="2147483685" r:id="rId1"/>
    <p:sldLayoutId id="2147483696"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8C920B-63F0-A045-8D91-DA1C70A6A988}"/>
              </a:ext>
            </a:extLst>
          </p:cNvPr>
          <p:cNvSpPr>
            <a:spLocks noGrp="1"/>
          </p:cNvSpPr>
          <p:nvPr>
            <p:ph type="title"/>
          </p:nvPr>
        </p:nvSpPr>
        <p:spPr>
          <a:xfrm>
            <a:off x="35814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B4CFF37-808A-2B4E-9240-578D29C366F5}"/>
              </a:ext>
            </a:extLst>
          </p:cNvPr>
          <p:cNvSpPr>
            <a:spLocks noGrp="1"/>
          </p:cNvSpPr>
          <p:nvPr>
            <p:ph type="body" idx="1"/>
          </p:nvPr>
        </p:nvSpPr>
        <p:spPr>
          <a:xfrm>
            <a:off x="35814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circuit board&#10;&#10;Description automatically generated">
            <a:extLst>
              <a:ext uri="{FF2B5EF4-FFF2-40B4-BE49-F238E27FC236}">
                <a16:creationId xmlns:a16="http://schemas.microsoft.com/office/drawing/2014/main" id="{261029BE-EACF-D64A-926E-A86DE2F7210C}"/>
              </a:ext>
            </a:extLst>
          </p:cNvPr>
          <p:cNvPicPr>
            <a:picLocks noChangeAspect="1"/>
          </p:cNvPicPr>
          <p:nvPr userDrawn="1"/>
        </p:nvPicPr>
        <p:blipFill>
          <a:blip r:embed="rId13"/>
          <a:stretch>
            <a:fillRect/>
          </a:stretch>
        </p:blipFill>
        <p:spPr>
          <a:xfrm>
            <a:off x="0" y="0"/>
            <a:ext cx="5486400" cy="6858000"/>
          </a:xfrm>
          <a:prstGeom prst="rect">
            <a:avLst/>
          </a:prstGeom>
        </p:spPr>
      </p:pic>
      <p:pic>
        <p:nvPicPr>
          <p:cNvPr id="8" name="Picture 7" descr="A close up of a sign&#10;&#10;Description automatically generated">
            <a:extLst>
              <a:ext uri="{FF2B5EF4-FFF2-40B4-BE49-F238E27FC236}">
                <a16:creationId xmlns:a16="http://schemas.microsoft.com/office/drawing/2014/main" id="{5FC71772-7079-A048-9C26-5395C8618C96}"/>
              </a:ext>
            </a:extLst>
          </p:cNvPr>
          <p:cNvPicPr>
            <a:picLocks noChangeAspect="1"/>
          </p:cNvPicPr>
          <p:nvPr userDrawn="1"/>
        </p:nvPicPr>
        <p:blipFill>
          <a:blip r:embed="rId14"/>
          <a:stretch>
            <a:fillRect/>
          </a:stretch>
        </p:blipFill>
        <p:spPr>
          <a:xfrm>
            <a:off x="9182876" y="5893904"/>
            <a:ext cx="2170923" cy="720863"/>
          </a:xfrm>
          <a:prstGeom prst="rect">
            <a:avLst/>
          </a:prstGeom>
        </p:spPr>
      </p:pic>
      <p:sp>
        <p:nvSpPr>
          <p:cNvPr id="9" name="Rectangle 8">
            <a:extLst>
              <a:ext uri="{FF2B5EF4-FFF2-40B4-BE49-F238E27FC236}">
                <a16:creationId xmlns:a16="http://schemas.microsoft.com/office/drawing/2014/main" id="{54FBA2DF-B46A-D743-B647-CEE6174AB153}"/>
              </a:ext>
            </a:extLst>
          </p:cNvPr>
          <p:cNvSpPr/>
          <p:nvPr userDrawn="1"/>
        </p:nvSpPr>
        <p:spPr>
          <a:xfrm flipH="1" flipV="1">
            <a:off x="995509" y="1931374"/>
            <a:ext cx="2003327" cy="29889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erson wearing a suit and tie&#10;&#10;Description automatically generated">
            <a:extLst>
              <a:ext uri="{FF2B5EF4-FFF2-40B4-BE49-F238E27FC236}">
                <a16:creationId xmlns:a16="http://schemas.microsoft.com/office/drawing/2014/main" id="{929379E1-8A9E-1847-887C-2C83BF1723EE}"/>
              </a:ext>
            </a:extLst>
          </p:cNvPr>
          <p:cNvPicPr>
            <a:picLocks noChangeAspect="1"/>
          </p:cNvPicPr>
          <p:nvPr userDrawn="1"/>
        </p:nvPicPr>
        <p:blipFill>
          <a:blip r:embed="rId15">
            <a:extLst>
              <a:ext uri="{837473B0-CC2E-450A-ABE3-18F120FF3D39}">
                <a1611:picAttrSrcUrl xmlns="" xmlns:a1611="http://schemas.microsoft.com/office/drawing/2016/11/main" r:id="rId16"/>
              </a:ext>
            </a:extLst>
          </a:blip>
          <a:stretch>
            <a:fillRect/>
          </a:stretch>
        </p:blipFill>
        <p:spPr>
          <a:xfrm>
            <a:off x="1126613" y="2142787"/>
            <a:ext cx="1741118" cy="2777573"/>
          </a:xfrm>
          <a:prstGeom prst="rect">
            <a:avLst/>
          </a:prstGeom>
        </p:spPr>
      </p:pic>
      <p:sp>
        <p:nvSpPr>
          <p:cNvPr id="11" name="TextBox 10">
            <a:extLst>
              <a:ext uri="{FF2B5EF4-FFF2-40B4-BE49-F238E27FC236}">
                <a16:creationId xmlns:a16="http://schemas.microsoft.com/office/drawing/2014/main" id="{F0F23216-9AE5-1543-B0E8-737328DF1304}"/>
              </a:ext>
            </a:extLst>
          </p:cNvPr>
          <p:cNvSpPr txBox="1"/>
          <p:nvPr userDrawn="1"/>
        </p:nvSpPr>
        <p:spPr>
          <a:xfrm>
            <a:off x="3946536" y="6858000"/>
            <a:ext cx="4298928" cy="230832"/>
          </a:xfrm>
          <a:prstGeom prst="rect">
            <a:avLst/>
          </a:prstGeom>
          <a:noFill/>
        </p:spPr>
        <p:txBody>
          <a:bodyPr wrap="square" rtlCol="0">
            <a:spAutoFit/>
          </a:bodyPr>
          <a:lstStyle/>
          <a:p>
            <a:r>
              <a:rPr lang="en-US" sz="900">
                <a:hlinkClick r:id="rId16" tooltip="http://www.pngall.com/man-png"/>
              </a:rPr>
              <a:t>This Photo</a:t>
            </a:r>
            <a:r>
              <a:rPr lang="en-US" sz="900"/>
              <a:t> by Unknown Author is licensed under </a:t>
            </a:r>
            <a:r>
              <a:rPr lang="en-US" sz="900">
                <a:hlinkClick r:id="rId17" tooltip="https://creativecommons.org/licenses/by-nc/3.0/"/>
              </a:rPr>
              <a:t>CC BY-NC</a:t>
            </a:r>
            <a:endParaRPr lang="en-US" sz="900"/>
          </a:p>
        </p:txBody>
      </p:sp>
    </p:spTree>
    <p:extLst>
      <p:ext uri="{BB962C8B-B14F-4D97-AF65-F5344CB8AC3E}">
        <p14:creationId xmlns:p14="http://schemas.microsoft.com/office/powerpoint/2010/main" val="138757693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69B6704A-BE66-8C4B-9B19-5DF6FFDD24B0}"/>
              </a:ext>
            </a:extLst>
          </p:cNvPr>
          <p:cNvPicPr>
            <a:picLocks noChangeAspect="1"/>
          </p:cNvPicPr>
          <p:nvPr userDrawn="1"/>
        </p:nvPicPr>
        <p:blipFill>
          <a:blip r:embed="rId13"/>
          <a:stretch>
            <a:fillRect/>
          </a:stretch>
        </p:blipFill>
        <p:spPr>
          <a:xfrm>
            <a:off x="0" y="0"/>
            <a:ext cx="5486400" cy="6858000"/>
          </a:xfrm>
          <a:prstGeom prst="rect">
            <a:avLst/>
          </a:prstGeom>
        </p:spPr>
      </p:pic>
      <p:sp>
        <p:nvSpPr>
          <p:cNvPr id="5" name="Footer Placeholder 4">
            <a:extLst>
              <a:ext uri="{FF2B5EF4-FFF2-40B4-BE49-F238E27FC236}">
                <a16:creationId xmlns:a16="http://schemas.microsoft.com/office/drawing/2014/main" id="{F83A13E0-5695-2E47-8358-5C5506258985}"/>
              </a:ext>
            </a:extLst>
          </p:cNvPr>
          <p:cNvSpPr>
            <a:spLocks noGrp="1"/>
          </p:cNvSpPr>
          <p:nvPr>
            <p:ph type="ftr" sz="quarter" idx="3"/>
          </p:nvPr>
        </p:nvSpPr>
        <p:spPr>
          <a:xfrm>
            <a:off x="4038600" y="624964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7" name="TextBox 6">
            <a:extLst>
              <a:ext uri="{FF2B5EF4-FFF2-40B4-BE49-F238E27FC236}">
                <a16:creationId xmlns:a16="http://schemas.microsoft.com/office/drawing/2014/main" id="{48568507-C3AD-1B4A-A166-9184FD1839BE}"/>
              </a:ext>
            </a:extLst>
          </p:cNvPr>
          <p:cNvSpPr txBox="1"/>
          <p:nvPr userDrawn="1"/>
        </p:nvSpPr>
        <p:spPr>
          <a:xfrm>
            <a:off x="1781509" y="2285820"/>
            <a:ext cx="4393022" cy="461665"/>
          </a:xfrm>
          <a:prstGeom prst="rect">
            <a:avLst/>
          </a:prstGeom>
          <a:noFill/>
        </p:spPr>
        <p:txBody>
          <a:bodyPr wrap="square" rtlCol="0">
            <a:spAutoFit/>
          </a:bodyPr>
          <a:lstStyle/>
          <a:p>
            <a:r>
              <a:rPr lang="en-US" sz="2400" dirty="0"/>
              <a:t>Click to add text</a:t>
            </a:r>
          </a:p>
        </p:txBody>
      </p:sp>
      <p:sp>
        <p:nvSpPr>
          <p:cNvPr id="8" name="TextBox 7">
            <a:extLst>
              <a:ext uri="{FF2B5EF4-FFF2-40B4-BE49-F238E27FC236}">
                <a16:creationId xmlns:a16="http://schemas.microsoft.com/office/drawing/2014/main" id="{C6D53C57-7488-D845-BC74-D834D08DE5BA}"/>
              </a:ext>
            </a:extLst>
          </p:cNvPr>
          <p:cNvSpPr txBox="1"/>
          <p:nvPr userDrawn="1"/>
        </p:nvSpPr>
        <p:spPr>
          <a:xfrm>
            <a:off x="1753948" y="1444220"/>
            <a:ext cx="4420583" cy="646331"/>
          </a:xfrm>
          <a:prstGeom prst="rect">
            <a:avLst/>
          </a:prstGeom>
          <a:noFill/>
        </p:spPr>
        <p:txBody>
          <a:bodyPr wrap="square" rtlCol="0">
            <a:spAutoFit/>
          </a:bodyPr>
          <a:lstStyle/>
          <a:p>
            <a:r>
              <a:rPr lang="en-US" sz="3600" dirty="0"/>
              <a:t>Click to add text</a:t>
            </a:r>
          </a:p>
        </p:txBody>
      </p:sp>
      <p:pic>
        <p:nvPicPr>
          <p:cNvPr id="9" name="Picture 8" descr="A picture containing flower, bird&#10;&#10;Description automatically generated">
            <a:extLst>
              <a:ext uri="{FF2B5EF4-FFF2-40B4-BE49-F238E27FC236}">
                <a16:creationId xmlns:a16="http://schemas.microsoft.com/office/drawing/2014/main" id="{9D9C2749-2CC5-C845-9943-BFE32580875D}"/>
              </a:ext>
            </a:extLst>
          </p:cNvPr>
          <p:cNvPicPr>
            <a:picLocks noChangeAspect="1"/>
          </p:cNvPicPr>
          <p:nvPr userDrawn="1"/>
        </p:nvPicPr>
        <p:blipFill>
          <a:blip r:embed="rId14"/>
          <a:stretch>
            <a:fillRect/>
          </a:stretch>
        </p:blipFill>
        <p:spPr>
          <a:xfrm>
            <a:off x="5752073" y="1135435"/>
            <a:ext cx="5230997" cy="4359164"/>
          </a:xfrm>
          <a:prstGeom prst="rect">
            <a:avLst/>
          </a:prstGeom>
        </p:spPr>
      </p:pic>
      <p:sp>
        <p:nvSpPr>
          <p:cNvPr id="10" name="Rectangle 9">
            <a:extLst>
              <a:ext uri="{FF2B5EF4-FFF2-40B4-BE49-F238E27FC236}">
                <a16:creationId xmlns:a16="http://schemas.microsoft.com/office/drawing/2014/main" id="{D3BADC5B-1637-9340-8CD6-092029913547}"/>
              </a:ext>
            </a:extLst>
          </p:cNvPr>
          <p:cNvSpPr/>
          <p:nvPr userDrawn="1"/>
        </p:nvSpPr>
        <p:spPr>
          <a:xfrm>
            <a:off x="5348985" y="1292077"/>
            <a:ext cx="6037174" cy="4273845"/>
          </a:xfrm>
          <a:prstGeom prst="rect">
            <a:avLst/>
          </a:prstGeom>
          <a:noFill/>
          <a:ln w="28575">
            <a:solidFill>
              <a:srgbClr val="B5D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close up of a sign&#10;&#10;Description automatically generated">
            <a:extLst>
              <a:ext uri="{FF2B5EF4-FFF2-40B4-BE49-F238E27FC236}">
                <a16:creationId xmlns:a16="http://schemas.microsoft.com/office/drawing/2014/main" id="{0CF00594-01C7-1D4B-8698-DF94E45FA441}"/>
              </a:ext>
            </a:extLst>
          </p:cNvPr>
          <p:cNvPicPr>
            <a:picLocks noChangeAspect="1"/>
          </p:cNvPicPr>
          <p:nvPr userDrawn="1"/>
        </p:nvPicPr>
        <p:blipFill>
          <a:blip r:embed="rId15"/>
          <a:stretch>
            <a:fillRect/>
          </a:stretch>
        </p:blipFill>
        <p:spPr>
          <a:xfrm>
            <a:off x="9182876" y="5893904"/>
            <a:ext cx="2170923" cy="720863"/>
          </a:xfrm>
          <a:prstGeom prst="rect">
            <a:avLst/>
          </a:prstGeom>
        </p:spPr>
      </p:pic>
    </p:spTree>
    <p:extLst>
      <p:ext uri="{BB962C8B-B14F-4D97-AF65-F5344CB8AC3E}">
        <p14:creationId xmlns:p14="http://schemas.microsoft.com/office/powerpoint/2010/main" val="48288698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1.png"/><Relationship Id="rId4" Type="http://schemas.openxmlformats.org/officeDocument/2006/relationships/image" Target="../media/image12.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1.png"/><Relationship Id="rId4" Type="http://schemas.openxmlformats.org/officeDocument/2006/relationships/image" Target="../media/image12.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1.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1.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524551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14332" y="1922444"/>
            <a:ext cx="9180444" cy="4351338"/>
          </a:xfrm>
        </p:spPr>
        <p:txBody>
          <a:bodyPr>
            <a:normAutofit lnSpcReduction="10000"/>
          </a:bodyPr>
          <a:lstStyle/>
          <a:p>
            <a:pPr marL="0" indent="0">
              <a:buNone/>
            </a:pPr>
            <a:r>
              <a:rPr lang="en-US" altLang="en-US" dirty="0">
                <a:solidFill>
                  <a:srgbClr val="5A1400"/>
                </a:solidFill>
                <a:latin typeface="Times" panose="02020603050405020304" pitchFamily="18" charset="0"/>
                <a:cs typeface="Times" panose="02020603050405020304" pitchFamily="18" charset="0"/>
              </a:rPr>
              <a:t>What interests you?</a:t>
            </a:r>
          </a:p>
          <a:p>
            <a:pPr marL="285750" indent="-285750"/>
            <a:r>
              <a:rPr lang="en-US" altLang="en-US" dirty="0" smtClean="0">
                <a:solidFill>
                  <a:srgbClr val="5A1400"/>
                </a:solidFill>
                <a:latin typeface="Times" panose="02020603050405020304" pitchFamily="18" charset="0"/>
                <a:cs typeface="Times" panose="02020603050405020304" pitchFamily="18" charset="0"/>
              </a:rPr>
              <a:t>Clinical </a:t>
            </a:r>
            <a:r>
              <a:rPr lang="en-US" altLang="en-US" dirty="0">
                <a:solidFill>
                  <a:srgbClr val="5A1400"/>
                </a:solidFill>
                <a:latin typeface="Times" panose="02020603050405020304" pitchFamily="18" charset="0"/>
                <a:cs typeface="Times" panose="02020603050405020304" pitchFamily="18" charset="0"/>
              </a:rPr>
              <a:t>vs Basic Science</a:t>
            </a:r>
          </a:p>
          <a:p>
            <a:pPr marL="742950" lvl="1" indent="-285750"/>
            <a:r>
              <a:rPr lang="en-US" altLang="en-US" dirty="0">
                <a:solidFill>
                  <a:srgbClr val="5A1400"/>
                </a:solidFill>
                <a:latin typeface="Times" panose="02020603050405020304" pitchFamily="18" charset="0"/>
                <a:cs typeface="Times" panose="02020603050405020304" pitchFamily="18" charset="0"/>
              </a:rPr>
              <a:t>Something unique but tied to prior literature</a:t>
            </a:r>
          </a:p>
          <a:p>
            <a:pPr marL="742950" lvl="1" indent="-285750"/>
            <a:r>
              <a:rPr lang="en-US" altLang="en-US" dirty="0" smtClean="0">
                <a:solidFill>
                  <a:srgbClr val="5A1400"/>
                </a:solidFill>
                <a:latin typeface="Times" panose="02020603050405020304" pitchFamily="18" charset="0"/>
                <a:cs typeface="Times" panose="02020603050405020304" pitchFamily="18" charset="0"/>
              </a:rPr>
              <a:t>Basic </a:t>
            </a:r>
            <a:r>
              <a:rPr lang="en-US" altLang="en-US" dirty="0">
                <a:solidFill>
                  <a:srgbClr val="5A1400"/>
                </a:solidFill>
                <a:latin typeface="Times" panose="02020603050405020304" pitchFamily="18" charset="0"/>
                <a:cs typeface="Times" panose="02020603050405020304" pitchFamily="18" charset="0"/>
              </a:rPr>
              <a:t>Science: “Bench” Research</a:t>
            </a:r>
          </a:p>
          <a:p>
            <a:pPr marL="742950" lvl="1" indent="-285750"/>
            <a:r>
              <a:rPr lang="en-US" altLang="en-US" dirty="0">
                <a:solidFill>
                  <a:srgbClr val="5A1400"/>
                </a:solidFill>
                <a:latin typeface="Times" panose="02020603050405020304" pitchFamily="18" charset="0"/>
                <a:cs typeface="Times" panose="02020603050405020304" pitchFamily="18" charset="0"/>
              </a:rPr>
              <a:t>Clinical: Surveys, Chart Reviews, Clinical </a:t>
            </a:r>
            <a:r>
              <a:rPr lang="en-US" altLang="en-US" dirty="0" smtClean="0">
                <a:solidFill>
                  <a:srgbClr val="5A1400"/>
                </a:solidFill>
                <a:latin typeface="Times" panose="02020603050405020304" pitchFamily="18" charset="0"/>
                <a:cs typeface="Times" panose="02020603050405020304" pitchFamily="18" charset="0"/>
              </a:rPr>
              <a:t>Trials</a:t>
            </a:r>
          </a:p>
          <a:p>
            <a:pPr marL="285750" indent="-285750"/>
            <a:r>
              <a:rPr lang="en-US" altLang="en-US" dirty="0" smtClean="0">
                <a:solidFill>
                  <a:srgbClr val="5A1400"/>
                </a:solidFill>
                <a:latin typeface="Times" panose="02020603050405020304" pitchFamily="18" charset="0"/>
                <a:cs typeface="Times" panose="02020603050405020304" pitchFamily="18" charset="0"/>
              </a:rPr>
              <a:t>What question can you answer using research?</a:t>
            </a:r>
          </a:p>
          <a:p>
            <a:pPr marL="742950" lvl="1" indent="-285750"/>
            <a:r>
              <a:rPr lang="en-US" altLang="en-US" dirty="0" smtClean="0">
                <a:solidFill>
                  <a:srgbClr val="5A1400"/>
                </a:solidFill>
                <a:latin typeface="Times" panose="02020603050405020304" pitchFamily="18" charset="0"/>
                <a:cs typeface="Times" panose="02020603050405020304" pitchFamily="18" charset="0"/>
              </a:rPr>
              <a:t>Hypothesis</a:t>
            </a:r>
          </a:p>
          <a:p>
            <a:pPr marL="285750" indent="-285750"/>
            <a:r>
              <a:rPr lang="en-US" altLang="en-US" dirty="0" smtClean="0">
                <a:solidFill>
                  <a:srgbClr val="5A1400"/>
                </a:solidFill>
                <a:latin typeface="Times" panose="02020603050405020304" pitchFamily="18" charset="0"/>
                <a:cs typeface="Times" panose="02020603050405020304" pitchFamily="18" charset="0"/>
              </a:rPr>
              <a:t>Where will you share your data?</a:t>
            </a:r>
          </a:p>
          <a:p>
            <a:pPr marL="742950" lvl="1" indent="-285750"/>
            <a:r>
              <a:rPr lang="en-US" altLang="en-US" dirty="0" smtClean="0">
                <a:solidFill>
                  <a:srgbClr val="5A1400"/>
                </a:solidFill>
                <a:latin typeface="Times" panose="02020603050405020304" pitchFamily="18" charset="0"/>
                <a:cs typeface="Times" panose="02020603050405020304" pitchFamily="18" charset="0"/>
              </a:rPr>
              <a:t>Conference: Poster/Abstract</a:t>
            </a:r>
          </a:p>
          <a:p>
            <a:pPr marL="742950" lvl="1" indent="-285750"/>
            <a:r>
              <a:rPr lang="en-US" altLang="en-US" dirty="0" smtClean="0">
                <a:solidFill>
                  <a:srgbClr val="5A1400"/>
                </a:solidFill>
                <a:latin typeface="Times" panose="02020603050405020304" pitchFamily="18" charset="0"/>
                <a:cs typeface="Times" panose="02020603050405020304" pitchFamily="18" charset="0"/>
              </a:rPr>
              <a:t>Publication</a:t>
            </a:r>
            <a:endParaRPr lang="en-US" altLang="en-US" dirty="0">
              <a:solidFill>
                <a:srgbClr val="5A1400"/>
              </a:solidFill>
              <a:latin typeface="Times" panose="02020603050405020304" pitchFamily="18" charset="0"/>
              <a:cs typeface="Times" panose="02020603050405020304" pitchFamily="18" charset="0"/>
            </a:endParaRPr>
          </a:p>
          <a:p>
            <a:endParaRPr lang="en-US" dirty="0"/>
          </a:p>
        </p:txBody>
      </p:sp>
      <p:sp>
        <p:nvSpPr>
          <p:cNvPr id="4" name="Title 3"/>
          <p:cNvSpPr txBox="1">
            <a:spLocks noGrp="1"/>
          </p:cNvSpPr>
          <p:nvPr>
            <p:ph type="title"/>
          </p:nvPr>
        </p:nvSpPr>
        <p:spPr>
          <a:xfrm>
            <a:off x="2765726" y="307710"/>
            <a:ext cx="9277656" cy="480131"/>
          </a:xfrm>
          <a:prstGeom prst="rect">
            <a:avLst/>
          </a:prstGeom>
          <a:solidFill>
            <a:schemeClr val="accent5"/>
          </a:solidFill>
        </p:spPr>
        <p:txBody>
          <a:bodyPr wrap="square" rtlCol="0">
            <a:spAutoFit/>
          </a:bodyPr>
          <a:lstStyle/>
          <a:p>
            <a:pPr algn="ctr"/>
            <a:r>
              <a:rPr lang="en-US" sz="2800" b="1" dirty="0" smtClean="0">
                <a:effectLst>
                  <a:outerShdw blurRad="38100" dist="38100" dir="2700000" algn="tl">
                    <a:srgbClr val="000000">
                      <a:alpha val="43137"/>
                    </a:srgbClr>
                  </a:outerShdw>
                </a:effectLst>
              </a:rPr>
              <a:t>Deciding on a Research Topic</a:t>
            </a:r>
            <a:endParaRPr lang="en-US" sz="2800" b="1" dirty="0">
              <a:effectLst>
                <a:outerShdw blurRad="38100" dist="38100" dir="2700000" algn="tl">
                  <a:srgbClr val="000000">
                    <a:alpha val="43137"/>
                  </a:srgbClr>
                </a:outerShdw>
              </a:effectLs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05128862"/>
      </p:ext>
    </p:extLst>
  </p:cSld>
  <p:clrMapOvr>
    <a:masterClrMapping/>
  </p:clrMapOvr>
  <mc:AlternateContent xmlns:mc="http://schemas.openxmlformats.org/markup-compatibility/2006">
    <mc:Choice xmlns:p14="http://schemas.microsoft.com/office/powerpoint/2010/main" Requires="p14">
      <p:transition spd="slow" p14:dur="2000" advTm="248005"/>
    </mc:Choice>
    <mc:Fallback>
      <p:transition spd="slow" advTm="248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14332" y="1922444"/>
            <a:ext cx="9180444" cy="4351338"/>
          </a:xfrm>
        </p:spPr>
        <p:txBody>
          <a:bodyPr>
            <a:normAutofit/>
          </a:bodyPr>
          <a:lstStyle/>
          <a:p>
            <a:r>
              <a:rPr lang="en-US" dirty="0"/>
              <a:t>IRB= Institutional Review Board</a:t>
            </a:r>
          </a:p>
          <a:p>
            <a:pPr lvl="1"/>
            <a:r>
              <a:rPr lang="en-US" dirty="0"/>
              <a:t>Human Subject Protection</a:t>
            </a:r>
          </a:p>
          <a:p>
            <a:pPr lvl="1"/>
            <a:r>
              <a:rPr lang="en-US" dirty="0"/>
              <a:t>Each institution has their own (</a:t>
            </a:r>
            <a:r>
              <a:rPr lang="en-US" dirty="0" err="1"/>
              <a:t>RowanSOM</a:t>
            </a:r>
            <a:r>
              <a:rPr lang="en-US" dirty="0"/>
              <a:t> IRB, PCOM IRB, </a:t>
            </a:r>
            <a:r>
              <a:rPr lang="en-US" dirty="0" err="1"/>
              <a:t>etc</a:t>
            </a:r>
            <a:r>
              <a:rPr lang="en-US" dirty="0"/>
              <a:t>)</a:t>
            </a:r>
          </a:p>
          <a:p>
            <a:pPr lvl="1"/>
            <a:r>
              <a:rPr lang="en-US" dirty="0"/>
              <a:t>Committee decides on if projects are ethical to perform</a:t>
            </a:r>
          </a:p>
          <a:p>
            <a:r>
              <a:rPr lang="en-US" dirty="0"/>
              <a:t>Application Process- unique to each IRB</a:t>
            </a:r>
          </a:p>
          <a:p>
            <a:pPr lvl="1"/>
            <a:r>
              <a:rPr lang="en-US" dirty="0"/>
              <a:t>Online vs Paper (Most are online at this point)</a:t>
            </a:r>
          </a:p>
          <a:p>
            <a:pPr lvl="1"/>
            <a:r>
              <a:rPr lang="en-US" dirty="0"/>
              <a:t>Document Submission (Protocol, Consent Forms, Proof of Training, </a:t>
            </a:r>
            <a:r>
              <a:rPr lang="en-US" dirty="0" err="1"/>
              <a:t>etc</a:t>
            </a:r>
            <a:r>
              <a:rPr lang="en-US" dirty="0"/>
              <a:t>)</a:t>
            </a:r>
          </a:p>
          <a:p>
            <a:pPr lvl="1"/>
            <a:r>
              <a:rPr lang="en-US" dirty="0"/>
              <a:t>Researcher Training- Determined by your IRB</a:t>
            </a:r>
          </a:p>
          <a:p>
            <a:pPr lvl="2"/>
            <a:r>
              <a:rPr lang="en-US" dirty="0"/>
              <a:t>HIPPA for Research</a:t>
            </a:r>
          </a:p>
          <a:p>
            <a:pPr lvl="2"/>
            <a:r>
              <a:rPr lang="en-US" dirty="0"/>
              <a:t>Human Subject Research Training (ex: CITI Program)</a:t>
            </a:r>
          </a:p>
          <a:p>
            <a:endParaRPr lang="en-US" dirty="0"/>
          </a:p>
        </p:txBody>
      </p:sp>
      <p:sp>
        <p:nvSpPr>
          <p:cNvPr id="4" name="Title 3"/>
          <p:cNvSpPr txBox="1">
            <a:spLocks noGrp="1"/>
          </p:cNvSpPr>
          <p:nvPr>
            <p:ph type="title"/>
          </p:nvPr>
        </p:nvSpPr>
        <p:spPr>
          <a:xfrm>
            <a:off x="2661843" y="440999"/>
            <a:ext cx="9485422" cy="480131"/>
          </a:xfrm>
          <a:prstGeom prst="rect">
            <a:avLst/>
          </a:prstGeom>
          <a:solidFill>
            <a:schemeClr val="accent6"/>
          </a:solidFill>
        </p:spPr>
        <p:txBody>
          <a:bodyPr wrap="square" rtlCol="0">
            <a:spAutoFit/>
          </a:bodyPr>
          <a:lstStyle/>
          <a:p>
            <a:pPr algn="ctr"/>
            <a:r>
              <a:rPr lang="en-US" sz="2800" b="1" dirty="0" smtClean="0">
                <a:effectLst>
                  <a:outerShdw blurRad="38100" dist="38100" dir="2700000" algn="tl">
                    <a:srgbClr val="000000">
                      <a:alpha val="43137"/>
                    </a:srgbClr>
                  </a:outerShdw>
                </a:effectLst>
              </a:rPr>
              <a:t>Starting an IRB Proposal</a:t>
            </a:r>
            <a:endParaRPr lang="en-US" sz="2800" b="1" dirty="0">
              <a:effectLst>
                <a:outerShdw blurRad="38100" dist="38100" dir="2700000" algn="tl">
                  <a:srgbClr val="000000">
                    <a:alpha val="43137"/>
                  </a:srgbClr>
                </a:outerShdw>
              </a:effectLs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35460756"/>
      </p:ext>
    </p:extLst>
  </p:cSld>
  <p:clrMapOvr>
    <a:masterClrMapping/>
  </p:clrMapOvr>
  <mc:AlternateContent xmlns:mc="http://schemas.openxmlformats.org/markup-compatibility/2006">
    <mc:Choice xmlns:p14="http://schemas.microsoft.com/office/powerpoint/2010/main" Requires="p14">
      <p:transition spd="slow" p14:dur="2000" advTm="145613"/>
    </mc:Choice>
    <mc:Fallback>
      <p:transition spd="slow" advTm="145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14332" y="1922444"/>
            <a:ext cx="9180444" cy="4351338"/>
          </a:xfrm>
        </p:spPr>
        <p:txBody>
          <a:bodyPr>
            <a:normAutofit/>
          </a:bodyPr>
          <a:lstStyle/>
          <a:p>
            <a:r>
              <a:rPr lang="en-US" dirty="0" smtClean="0"/>
              <a:t>Types </a:t>
            </a:r>
            <a:r>
              <a:rPr lang="en-US" dirty="0"/>
              <a:t>of Studies</a:t>
            </a:r>
          </a:p>
          <a:p>
            <a:pPr lvl="1"/>
            <a:r>
              <a:rPr lang="en-US" dirty="0"/>
              <a:t>Exempt: Little or no harm to subjects, no identifying info, no intervention directed at subject </a:t>
            </a:r>
          </a:p>
          <a:p>
            <a:pPr lvl="2"/>
            <a:r>
              <a:rPr lang="en-US" dirty="0"/>
              <a:t>Example: Many chart reviews</a:t>
            </a:r>
          </a:p>
          <a:p>
            <a:pPr lvl="1"/>
            <a:r>
              <a:rPr lang="en-US" dirty="0"/>
              <a:t>Expedited: Little or no harm to subjects, minimal PHI/identifying info, no intervention directed at subject but needs subject consent</a:t>
            </a:r>
          </a:p>
          <a:p>
            <a:pPr lvl="2"/>
            <a:r>
              <a:rPr lang="en-US" dirty="0"/>
              <a:t>Example: Many patient or physician surveys</a:t>
            </a:r>
          </a:p>
          <a:p>
            <a:pPr lvl="1"/>
            <a:r>
              <a:rPr lang="en-US" dirty="0" smtClean="0"/>
              <a:t>Full</a:t>
            </a:r>
            <a:r>
              <a:rPr lang="en-US" dirty="0"/>
              <a:t>: Possible harm, intervention to subjects, PHI involved</a:t>
            </a:r>
          </a:p>
          <a:p>
            <a:pPr lvl="2"/>
            <a:r>
              <a:rPr lang="en-US" dirty="0"/>
              <a:t>Example: Clinical Trials</a:t>
            </a:r>
          </a:p>
          <a:p>
            <a:endParaRPr lang="en-US" dirty="0"/>
          </a:p>
        </p:txBody>
      </p:sp>
      <p:sp>
        <p:nvSpPr>
          <p:cNvPr id="4" name="Title 3"/>
          <p:cNvSpPr txBox="1">
            <a:spLocks noGrp="1"/>
          </p:cNvSpPr>
          <p:nvPr>
            <p:ph type="title"/>
          </p:nvPr>
        </p:nvSpPr>
        <p:spPr>
          <a:xfrm>
            <a:off x="2661843" y="440999"/>
            <a:ext cx="9485422" cy="480131"/>
          </a:xfrm>
          <a:prstGeom prst="rect">
            <a:avLst/>
          </a:prstGeom>
          <a:solidFill>
            <a:schemeClr val="accent6"/>
          </a:solidFill>
        </p:spPr>
        <p:txBody>
          <a:bodyPr wrap="square" rtlCol="0">
            <a:spAutoFit/>
          </a:bodyPr>
          <a:lstStyle/>
          <a:p>
            <a:pPr algn="ctr"/>
            <a:r>
              <a:rPr lang="en-US" sz="2800" b="1" dirty="0" smtClean="0">
                <a:effectLst>
                  <a:outerShdw blurRad="38100" dist="38100" dir="2700000" algn="tl">
                    <a:srgbClr val="000000">
                      <a:alpha val="43137"/>
                    </a:srgbClr>
                  </a:outerShdw>
                </a:effectLst>
              </a:rPr>
              <a:t>Starting an IRB Proposal</a:t>
            </a:r>
            <a:endParaRPr lang="en-US" sz="2800" b="1" dirty="0">
              <a:effectLst>
                <a:outerShdw blurRad="38100" dist="38100" dir="2700000" algn="tl">
                  <a:srgbClr val="000000">
                    <a:alpha val="43137"/>
                  </a:srgbClr>
                </a:outerShdw>
              </a:effectLs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90090133"/>
      </p:ext>
    </p:extLst>
  </p:cSld>
  <p:clrMapOvr>
    <a:masterClrMapping/>
  </p:clrMapOvr>
  <mc:AlternateContent xmlns:mc="http://schemas.openxmlformats.org/markup-compatibility/2006">
    <mc:Choice xmlns:p14="http://schemas.microsoft.com/office/powerpoint/2010/main" Requires="p14">
      <p:transition spd="slow" p14:dur="2000" advTm="88065"/>
    </mc:Choice>
    <mc:Fallback>
      <p:transition spd="slow" advTm="88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14332" y="1512541"/>
            <a:ext cx="9180444" cy="4351338"/>
          </a:xfrm>
        </p:spPr>
        <p:txBody>
          <a:bodyPr>
            <a:normAutofit fontScale="77500" lnSpcReduction="20000"/>
          </a:bodyPr>
          <a:lstStyle/>
          <a:p>
            <a:r>
              <a:rPr lang="en-US" dirty="0" smtClean="0"/>
              <a:t>Includes </a:t>
            </a:r>
            <a:r>
              <a:rPr lang="en-US" dirty="0"/>
              <a:t>all aspects of your project</a:t>
            </a:r>
          </a:p>
          <a:p>
            <a:pPr lvl="1"/>
            <a:r>
              <a:rPr lang="en-US" dirty="0"/>
              <a:t> </a:t>
            </a:r>
            <a:r>
              <a:rPr lang="en-US" dirty="0" smtClean="0"/>
              <a:t>Background </a:t>
            </a:r>
            <a:r>
              <a:rPr lang="en-US" dirty="0"/>
              <a:t>research</a:t>
            </a:r>
          </a:p>
          <a:p>
            <a:pPr lvl="1"/>
            <a:r>
              <a:rPr lang="en-US" dirty="0"/>
              <a:t>Hypothesis </a:t>
            </a:r>
          </a:p>
          <a:p>
            <a:pPr lvl="1"/>
            <a:r>
              <a:rPr lang="en-US" dirty="0"/>
              <a:t>Variables </a:t>
            </a:r>
          </a:p>
          <a:p>
            <a:pPr lvl="1"/>
            <a:r>
              <a:rPr lang="en-US" dirty="0"/>
              <a:t>Methods, including any surveys or chart review tools you are using</a:t>
            </a:r>
          </a:p>
          <a:p>
            <a:pPr lvl="1"/>
            <a:r>
              <a:rPr lang="en-US" dirty="0"/>
              <a:t>Subject consent </a:t>
            </a:r>
          </a:p>
          <a:p>
            <a:pPr lvl="1"/>
            <a:r>
              <a:rPr lang="en-US" dirty="0"/>
              <a:t>Safety</a:t>
            </a:r>
          </a:p>
          <a:p>
            <a:pPr lvl="1"/>
            <a:r>
              <a:rPr lang="en-US" dirty="0"/>
              <a:t>Data analysis and storage</a:t>
            </a:r>
          </a:p>
          <a:p>
            <a:pPr lvl="1"/>
            <a:r>
              <a:rPr lang="en-US" dirty="0"/>
              <a:t>Intended dissemination of data</a:t>
            </a:r>
          </a:p>
          <a:p>
            <a:endParaRPr lang="en-US" dirty="0"/>
          </a:p>
          <a:p>
            <a:r>
              <a:rPr lang="en-US" dirty="0"/>
              <a:t>IRB Committee assigns a reviewer prior to their meeting</a:t>
            </a:r>
          </a:p>
          <a:p>
            <a:pPr lvl="1"/>
            <a:r>
              <a:rPr lang="en-US" dirty="0"/>
              <a:t>Provision of feedback about proposal, consents, </a:t>
            </a:r>
            <a:r>
              <a:rPr lang="en-US" dirty="0" err="1"/>
              <a:t>etc</a:t>
            </a:r>
            <a:endParaRPr lang="en-US" dirty="0"/>
          </a:p>
          <a:p>
            <a:pPr lvl="1"/>
            <a:r>
              <a:rPr lang="en-US" dirty="0"/>
              <a:t>Address items they bring up quickly so your project can move to committee meeting if needed</a:t>
            </a:r>
          </a:p>
          <a:p>
            <a:r>
              <a:rPr lang="en-US" dirty="0"/>
              <a:t>Some IRB Committees only meet monthly-know your committee’s schedule</a:t>
            </a:r>
          </a:p>
          <a:p>
            <a:endParaRPr lang="en-US" dirty="0"/>
          </a:p>
        </p:txBody>
      </p:sp>
      <p:sp>
        <p:nvSpPr>
          <p:cNvPr id="4" name="Title 3"/>
          <p:cNvSpPr txBox="1">
            <a:spLocks noGrp="1"/>
          </p:cNvSpPr>
          <p:nvPr>
            <p:ph type="title"/>
          </p:nvPr>
        </p:nvSpPr>
        <p:spPr>
          <a:xfrm>
            <a:off x="2672353" y="307710"/>
            <a:ext cx="9464402" cy="480131"/>
          </a:xfrm>
          <a:prstGeom prst="rect">
            <a:avLst/>
          </a:prstGeom>
          <a:solidFill>
            <a:schemeClr val="accent6"/>
          </a:solidFill>
        </p:spPr>
        <p:txBody>
          <a:bodyPr wrap="square" rtlCol="0">
            <a:spAutoFit/>
          </a:bodyPr>
          <a:lstStyle/>
          <a:p>
            <a:pPr algn="ctr"/>
            <a:r>
              <a:rPr lang="en-US" sz="2800" b="1" dirty="0" smtClean="0">
                <a:effectLst>
                  <a:outerShdw blurRad="38100" dist="38100" dir="2700000" algn="tl">
                    <a:srgbClr val="000000">
                      <a:alpha val="43137"/>
                    </a:srgbClr>
                  </a:outerShdw>
                </a:effectLst>
              </a:rPr>
              <a:t>Starting an IRB Proposal</a:t>
            </a:r>
            <a:endParaRPr lang="en-US" sz="2800" b="1" dirty="0">
              <a:effectLst>
                <a:outerShdw blurRad="38100" dist="38100" dir="2700000" algn="tl">
                  <a:srgbClr val="000000">
                    <a:alpha val="43137"/>
                  </a:srgbClr>
                </a:outerShdw>
              </a:effectLs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81699368"/>
      </p:ext>
    </p:extLst>
  </p:cSld>
  <p:clrMapOvr>
    <a:masterClrMapping/>
  </p:clrMapOvr>
  <mc:AlternateContent xmlns:mc="http://schemas.openxmlformats.org/markup-compatibility/2006">
    <mc:Choice xmlns:p14="http://schemas.microsoft.com/office/powerpoint/2010/main" Requires="p14">
      <p:transition spd="slow" p14:dur="2000" advTm="208444"/>
    </mc:Choice>
    <mc:Fallback>
      <p:transition spd="slow" advTm="208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14332" y="1922444"/>
            <a:ext cx="9180444" cy="4351338"/>
          </a:xfrm>
        </p:spPr>
        <p:txBody>
          <a:bodyPr/>
          <a:lstStyle/>
          <a:p>
            <a:pPr marL="285750" indent="-285750"/>
            <a:r>
              <a:rPr lang="en-US" altLang="en-US" dirty="0">
                <a:solidFill>
                  <a:srgbClr val="5A1400"/>
                </a:solidFill>
                <a:latin typeface="Times" panose="02020603050405020304" pitchFamily="18" charset="0"/>
                <a:cs typeface="Times" panose="02020603050405020304" pitchFamily="18" charset="0"/>
              </a:rPr>
              <a:t>IRB Approval MUST be in place before you begin</a:t>
            </a:r>
          </a:p>
          <a:p>
            <a:pPr marL="285750" indent="-285750"/>
            <a:r>
              <a:rPr lang="en-US" altLang="en-US" dirty="0">
                <a:solidFill>
                  <a:srgbClr val="5A1400"/>
                </a:solidFill>
                <a:latin typeface="Times" panose="02020603050405020304" pitchFamily="18" charset="0"/>
                <a:cs typeface="Times" panose="02020603050405020304" pitchFamily="18" charset="0"/>
              </a:rPr>
              <a:t>Follow IRB approved methods- if you want to change something, you must get permission from the IRB to deviate from your original protocol</a:t>
            </a:r>
          </a:p>
          <a:p>
            <a:pPr marL="285750" indent="-285750"/>
            <a:r>
              <a:rPr lang="en-US" altLang="en-US" dirty="0">
                <a:solidFill>
                  <a:srgbClr val="5A1400"/>
                </a:solidFill>
                <a:latin typeface="Times" panose="02020603050405020304" pitchFamily="18" charset="0"/>
                <a:cs typeface="Times" panose="02020603050405020304" pitchFamily="18" charset="0"/>
              </a:rPr>
              <a:t>Keep data secure- Password protected files on locked computers or paper in locked cabinets with minimal access. Only approved study staff should access data.</a:t>
            </a:r>
          </a:p>
          <a:p>
            <a:endParaRPr lang="en-US" dirty="0"/>
          </a:p>
        </p:txBody>
      </p:sp>
      <p:sp>
        <p:nvSpPr>
          <p:cNvPr id="4" name="Title 3"/>
          <p:cNvSpPr txBox="1">
            <a:spLocks noGrp="1"/>
          </p:cNvSpPr>
          <p:nvPr>
            <p:ph type="title"/>
          </p:nvPr>
        </p:nvSpPr>
        <p:spPr>
          <a:xfrm>
            <a:off x="2604036" y="307710"/>
            <a:ext cx="9601036" cy="480131"/>
          </a:xfrm>
          <a:prstGeom prst="rect">
            <a:avLst/>
          </a:prstGeom>
          <a:solidFill>
            <a:schemeClr val="accent2">
              <a:lumMod val="40000"/>
              <a:lumOff val="60000"/>
            </a:schemeClr>
          </a:solidFill>
        </p:spPr>
        <p:txBody>
          <a:bodyPr wrap="square" rtlCol="0">
            <a:spAutoFit/>
          </a:bodyPr>
          <a:lstStyle/>
          <a:p>
            <a:pPr algn="ctr"/>
            <a:r>
              <a:rPr lang="en-US" sz="2800" b="1" dirty="0" smtClean="0">
                <a:effectLst>
                  <a:outerShdw blurRad="38100" dist="38100" dir="2700000" algn="tl">
                    <a:srgbClr val="000000">
                      <a:alpha val="43137"/>
                    </a:srgbClr>
                  </a:outerShdw>
                </a:effectLst>
              </a:rPr>
              <a:t>Data Collection Phase</a:t>
            </a:r>
            <a:endParaRPr lang="en-US" sz="2800" b="1" dirty="0">
              <a:effectLst>
                <a:outerShdw blurRad="38100" dist="38100" dir="2700000" algn="tl">
                  <a:srgbClr val="000000">
                    <a:alpha val="43137"/>
                  </a:srgbClr>
                </a:outerShdw>
              </a:effectLs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62873240"/>
      </p:ext>
    </p:extLst>
  </p:cSld>
  <p:clrMapOvr>
    <a:masterClrMapping/>
  </p:clrMapOvr>
  <mc:AlternateContent xmlns:mc="http://schemas.openxmlformats.org/markup-compatibility/2006">
    <mc:Choice xmlns:p14="http://schemas.microsoft.com/office/powerpoint/2010/main" Requires="p14">
      <p:transition spd="slow" p14:dur="2000" advTm="50905"/>
    </mc:Choice>
    <mc:Fallback>
      <p:transition spd="slow" advTm="50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14332" y="1438969"/>
            <a:ext cx="9180444" cy="4351338"/>
          </a:xfrm>
        </p:spPr>
        <p:txBody>
          <a:bodyPr/>
          <a:lstStyle/>
          <a:p>
            <a:r>
              <a:rPr lang="en-US" dirty="0" smtClean="0"/>
              <a:t>Once your data collection is complete (based on IRB protocol)</a:t>
            </a:r>
          </a:p>
          <a:p>
            <a:r>
              <a:rPr lang="en-US" dirty="0" smtClean="0"/>
              <a:t>Helpful to have someone familiar with </a:t>
            </a:r>
            <a:r>
              <a:rPr lang="en-US" dirty="0" err="1" smtClean="0"/>
              <a:t>biostats</a:t>
            </a:r>
            <a:r>
              <a:rPr lang="en-US" dirty="0" smtClean="0"/>
              <a:t> assist</a:t>
            </a:r>
          </a:p>
          <a:p>
            <a:r>
              <a:rPr lang="en-US" dirty="0" smtClean="0"/>
              <a:t>Look for associations between your variables</a:t>
            </a:r>
          </a:p>
          <a:p>
            <a:r>
              <a:rPr lang="en-US" dirty="0" smtClean="0"/>
              <a:t>Test for statistical significance</a:t>
            </a:r>
            <a:endParaRPr lang="en-US" dirty="0"/>
          </a:p>
        </p:txBody>
      </p:sp>
      <p:sp>
        <p:nvSpPr>
          <p:cNvPr id="4" name="Title 3"/>
          <p:cNvSpPr txBox="1">
            <a:spLocks noGrp="1"/>
          </p:cNvSpPr>
          <p:nvPr>
            <p:ph type="title"/>
          </p:nvPr>
        </p:nvSpPr>
        <p:spPr>
          <a:xfrm>
            <a:off x="2249214" y="388448"/>
            <a:ext cx="9842774" cy="480131"/>
          </a:xfrm>
          <a:prstGeom prst="rect">
            <a:avLst/>
          </a:prstGeom>
          <a:solidFill>
            <a:srgbClr val="FFFF00"/>
          </a:solidFill>
        </p:spPr>
        <p:txBody>
          <a:bodyPr wrap="square" rtlCol="0">
            <a:spAutoFit/>
          </a:bodyPr>
          <a:lstStyle/>
          <a:p>
            <a:pPr algn="ctr"/>
            <a:r>
              <a:rPr lang="en-US" sz="2800" b="1" dirty="0" smtClean="0">
                <a:effectLst>
                  <a:outerShdw blurRad="38100" dist="38100" dir="2700000" algn="tl">
                    <a:srgbClr val="000000">
                      <a:alpha val="43137"/>
                    </a:srgbClr>
                  </a:outerShdw>
                </a:effectLst>
              </a:rPr>
              <a:t>Data Analysis Phase</a:t>
            </a:r>
            <a:endParaRPr lang="en-US" sz="2800" b="1" dirty="0">
              <a:effectLst>
                <a:outerShdw blurRad="38100" dist="38100" dir="2700000" algn="tl">
                  <a:srgbClr val="000000">
                    <a:alpha val="43137"/>
                  </a:srgbClr>
                </a:outerShdw>
              </a:effectLs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40753036"/>
      </p:ext>
    </p:extLst>
  </p:cSld>
  <p:clrMapOvr>
    <a:masterClrMapping/>
  </p:clrMapOvr>
  <mc:AlternateContent xmlns:mc="http://schemas.openxmlformats.org/markup-compatibility/2006">
    <mc:Choice xmlns:p14="http://schemas.microsoft.com/office/powerpoint/2010/main" Requires="p14">
      <p:transition spd="slow" p14:dur="2000" advTm="35229"/>
    </mc:Choice>
    <mc:Fallback>
      <p:transition spd="slow" advTm="35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06756" y="1825625"/>
            <a:ext cx="9255748" cy="4351338"/>
          </a:xfrm>
        </p:spPr>
        <p:txBody>
          <a:bodyPr/>
          <a:lstStyle/>
          <a:p>
            <a:r>
              <a:rPr lang="en-US" dirty="0" smtClean="0"/>
              <a:t>Where do you want to see this project go?</a:t>
            </a:r>
          </a:p>
          <a:p>
            <a:pPr lvl="1"/>
            <a:r>
              <a:rPr lang="en-US" dirty="0" smtClean="0"/>
              <a:t>Conference Poster/Abstract</a:t>
            </a:r>
          </a:p>
          <a:p>
            <a:pPr lvl="1"/>
            <a:r>
              <a:rPr lang="en-US" dirty="0" smtClean="0"/>
              <a:t>Publication</a:t>
            </a:r>
          </a:p>
          <a:p>
            <a:pPr lvl="1"/>
            <a:r>
              <a:rPr lang="en-US" dirty="0" smtClean="0"/>
              <a:t>Both</a:t>
            </a:r>
          </a:p>
          <a:p>
            <a:r>
              <a:rPr lang="en-US" dirty="0" smtClean="0"/>
              <a:t>Conferences have specific applications/deadlines for poster submission</a:t>
            </a:r>
          </a:p>
          <a:p>
            <a:pPr lvl="1"/>
            <a:r>
              <a:rPr lang="en-US" dirty="0" smtClean="0"/>
              <a:t>Helpful to know when you start your project if this is the direction you are going in so you can set reasonable timelines</a:t>
            </a:r>
          </a:p>
          <a:p>
            <a:pPr lvl="1"/>
            <a:r>
              <a:rPr lang="en-US" dirty="0" smtClean="0"/>
              <a:t>Example: ACOFP- Deadline usually in mid-Fall for March conference</a:t>
            </a:r>
          </a:p>
          <a:p>
            <a:r>
              <a:rPr lang="en-US" dirty="0" smtClean="0"/>
              <a:t>Publications generally are a rolling-basis</a:t>
            </a:r>
            <a:endParaRPr lang="en-US" dirty="0"/>
          </a:p>
        </p:txBody>
      </p:sp>
      <p:sp>
        <p:nvSpPr>
          <p:cNvPr id="4" name="Title 3"/>
          <p:cNvSpPr txBox="1">
            <a:spLocks noGrp="1"/>
          </p:cNvSpPr>
          <p:nvPr>
            <p:ph type="title"/>
          </p:nvPr>
        </p:nvSpPr>
        <p:spPr>
          <a:xfrm>
            <a:off x="2108499" y="281969"/>
            <a:ext cx="9929309" cy="867930"/>
          </a:xfrm>
          <a:prstGeom prst="rect">
            <a:avLst/>
          </a:prstGeom>
          <a:solidFill>
            <a:schemeClr val="accent4">
              <a:lumMod val="20000"/>
              <a:lumOff val="80000"/>
            </a:schemeClr>
          </a:solidFill>
        </p:spPr>
        <p:txBody>
          <a:bodyPr wrap="square" rtlCol="0">
            <a:spAutoFit/>
          </a:bodyPr>
          <a:lstStyle/>
          <a:p>
            <a:pPr algn="ctr"/>
            <a:r>
              <a:rPr lang="en-US" sz="2800" b="1" dirty="0" smtClean="0"/>
              <a:t>Preparing for Publication/</a:t>
            </a:r>
          </a:p>
          <a:p>
            <a:pPr algn="ctr"/>
            <a:r>
              <a:rPr lang="en-US" sz="2800" b="1" dirty="0" smtClean="0"/>
              <a:t>Presentation</a:t>
            </a:r>
            <a:endParaRPr lang="en-US" sz="2800"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36856624"/>
      </p:ext>
    </p:extLst>
  </p:cSld>
  <p:clrMapOvr>
    <a:masterClrMapping/>
  </p:clrMapOvr>
  <mc:AlternateContent xmlns:mc="http://schemas.openxmlformats.org/markup-compatibility/2006">
    <mc:Choice xmlns:p14="http://schemas.microsoft.com/office/powerpoint/2010/main" Requires="p14">
      <p:transition spd="slow" p14:dur="2000" advTm="47099"/>
    </mc:Choice>
    <mc:Fallback>
      <p:transition spd="slow" advTm="47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06756" y="1825625"/>
            <a:ext cx="9255748" cy="833492"/>
          </a:xfrm>
        </p:spPr>
        <p:txBody>
          <a:bodyPr>
            <a:normAutofit fontScale="70000" lnSpcReduction="20000"/>
          </a:bodyPr>
          <a:lstStyle/>
          <a:p>
            <a:r>
              <a:rPr lang="en-US" dirty="0" smtClean="0"/>
              <a:t>Abstracts are the starting point for both conference and publication submissions</a:t>
            </a:r>
          </a:p>
          <a:p>
            <a:r>
              <a:rPr lang="en-US" dirty="0" smtClean="0"/>
              <a:t>Generally standard format with several sections</a:t>
            </a:r>
          </a:p>
        </p:txBody>
      </p:sp>
      <p:sp>
        <p:nvSpPr>
          <p:cNvPr id="4" name="Title 3"/>
          <p:cNvSpPr txBox="1">
            <a:spLocks noGrp="1"/>
          </p:cNvSpPr>
          <p:nvPr>
            <p:ph type="title"/>
          </p:nvPr>
        </p:nvSpPr>
        <p:spPr>
          <a:xfrm>
            <a:off x="2108499" y="281969"/>
            <a:ext cx="9929309" cy="867930"/>
          </a:xfrm>
          <a:prstGeom prst="rect">
            <a:avLst/>
          </a:prstGeom>
          <a:solidFill>
            <a:schemeClr val="accent4">
              <a:lumMod val="20000"/>
              <a:lumOff val="80000"/>
            </a:schemeClr>
          </a:solidFill>
        </p:spPr>
        <p:txBody>
          <a:bodyPr wrap="square" rtlCol="0">
            <a:spAutoFit/>
          </a:bodyPr>
          <a:lstStyle/>
          <a:p>
            <a:pPr algn="ctr"/>
            <a:r>
              <a:rPr lang="en-US" sz="2800" b="1" dirty="0" smtClean="0"/>
              <a:t>Preparing for Publication/</a:t>
            </a:r>
          </a:p>
          <a:p>
            <a:pPr algn="ctr"/>
            <a:r>
              <a:rPr lang="en-US" sz="2800" b="1" dirty="0" smtClean="0"/>
              <a:t>Presentation</a:t>
            </a:r>
            <a:endParaRPr lang="en-US" sz="2800"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60769836"/>
      </p:ext>
    </p:extLst>
  </p:cSld>
  <p:clrMapOvr>
    <a:masterClrMapping/>
  </p:clrMapOvr>
  <mc:AlternateContent xmlns:mc="http://schemas.openxmlformats.org/markup-compatibility/2006">
    <mc:Choice xmlns:p14="http://schemas.microsoft.com/office/powerpoint/2010/main" Requires="p14">
      <p:transition spd="slow" p14:dur="2000" advTm="11213"/>
    </mc:Choice>
    <mc:Fallback>
      <p:transition spd="slow" advTm="11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b="50757"/>
          <a:stretch/>
        </p:blipFill>
        <p:spPr>
          <a:xfrm>
            <a:off x="3552496" y="935419"/>
            <a:ext cx="6749381" cy="4466897"/>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70857379"/>
      </p:ext>
    </p:extLst>
  </p:cSld>
  <p:clrMapOvr>
    <a:masterClrMapping/>
  </p:clrMapOvr>
  <mc:AlternateContent xmlns:mc="http://schemas.openxmlformats.org/markup-compatibility/2006">
    <mc:Choice xmlns:p14="http://schemas.microsoft.com/office/powerpoint/2010/main" Requires="p14">
      <p:transition spd="slow" p14:dur="2000" advTm="9102"/>
    </mc:Choice>
    <mc:Fallback>
      <p:transition spd="slow" advTm="9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t="49243"/>
          <a:stretch/>
        </p:blipFill>
        <p:spPr>
          <a:xfrm>
            <a:off x="3846787" y="756745"/>
            <a:ext cx="6640596" cy="452995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11876581"/>
      </p:ext>
    </p:extLst>
  </p:cSld>
  <p:clrMapOvr>
    <a:masterClrMapping/>
  </p:clrMapOvr>
  <mc:AlternateContent xmlns:mc="http://schemas.openxmlformats.org/markup-compatibility/2006">
    <mc:Choice xmlns:p14="http://schemas.microsoft.com/office/powerpoint/2010/main" Requires="p14">
      <p:transition spd="slow" p14:dur="2000" advTm="10596"/>
    </mc:Choice>
    <mc:Fallback>
      <p:transition spd="slow" advTm="10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64B4E-46FE-CE47-BFB3-E5218F6334F3}"/>
              </a:ext>
            </a:extLst>
          </p:cNvPr>
          <p:cNvSpPr>
            <a:spLocks noGrp="1"/>
          </p:cNvSpPr>
          <p:nvPr>
            <p:ph type="title"/>
          </p:nvPr>
        </p:nvSpPr>
        <p:spPr>
          <a:xfrm>
            <a:off x="838200" y="1867608"/>
            <a:ext cx="10515600" cy="1325563"/>
          </a:xfrm>
        </p:spPr>
        <p:txBody>
          <a:bodyPr>
            <a:normAutofit fontScale="90000"/>
          </a:bodyPr>
          <a:lstStyle/>
          <a:p>
            <a:r>
              <a:rPr lang="en-US" sz="6000" b="1" dirty="0" smtClean="0"/>
              <a:t>So You’d Like to Complete A Research Project- Now What?</a:t>
            </a:r>
            <a:endParaRPr lang="en-US" sz="6000" b="1" dirty="0"/>
          </a:p>
        </p:txBody>
      </p:sp>
      <p:sp>
        <p:nvSpPr>
          <p:cNvPr id="3" name="Content Placeholder 2">
            <a:extLst>
              <a:ext uri="{FF2B5EF4-FFF2-40B4-BE49-F238E27FC236}">
                <a16:creationId xmlns:a16="http://schemas.microsoft.com/office/drawing/2014/main" id="{083ECAA7-5321-F445-94BB-0B8BDAD47EDB}"/>
              </a:ext>
            </a:extLst>
          </p:cNvPr>
          <p:cNvSpPr>
            <a:spLocks noGrp="1"/>
          </p:cNvSpPr>
          <p:nvPr>
            <p:ph idx="1"/>
          </p:nvPr>
        </p:nvSpPr>
        <p:spPr>
          <a:xfrm>
            <a:off x="838200" y="3865228"/>
            <a:ext cx="4958593" cy="1186779"/>
          </a:xfrm>
        </p:spPr>
        <p:txBody>
          <a:bodyPr>
            <a:normAutofit fontScale="62500" lnSpcReduction="20000"/>
          </a:bodyPr>
          <a:lstStyle/>
          <a:p>
            <a:pPr marL="0" indent="0">
              <a:buNone/>
            </a:pPr>
            <a:r>
              <a:rPr lang="en-US" sz="3200" b="1" dirty="0" smtClean="0"/>
              <a:t>Alison Mancuso DO, FACOFP</a:t>
            </a:r>
            <a:endParaRPr lang="en-US" sz="3200" dirty="0"/>
          </a:p>
          <a:p>
            <a:pPr marL="0" indent="0">
              <a:buNone/>
            </a:pPr>
            <a:r>
              <a:rPr lang="en-US" sz="2400" dirty="0" smtClean="0"/>
              <a:t>Vice Chair &amp; Associate Professor, Residency Program Director</a:t>
            </a:r>
          </a:p>
          <a:p>
            <a:pPr marL="0" indent="0">
              <a:buNone/>
            </a:pPr>
            <a:r>
              <a:rPr lang="en-US" sz="2400" dirty="0" smtClean="0"/>
              <a:t>Rowan University School of Osteopathic Medicine</a:t>
            </a:r>
          </a:p>
          <a:p>
            <a:pPr marL="0" indent="0">
              <a:buNone/>
            </a:pPr>
            <a:r>
              <a:rPr lang="en-US" sz="2400" dirty="0" smtClean="0"/>
              <a:t>Stratford, NJ</a:t>
            </a:r>
            <a:endParaRPr lang="en-US" sz="2400"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80640326"/>
      </p:ext>
    </p:extLst>
  </p:cSld>
  <p:clrMapOvr>
    <a:masterClrMapping/>
  </p:clrMapOvr>
  <mc:AlternateContent xmlns:mc="http://schemas.openxmlformats.org/markup-compatibility/2006">
    <mc:Choice xmlns:p14="http://schemas.microsoft.com/office/powerpoint/2010/main" Requires="p14">
      <p:transition spd="slow" p14:dur="2000" advTm="30961"/>
    </mc:Choice>
    <mc:Fallback>
      <p:transition spd="slow" advTm="30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6756" y="252576"/>
            <a:ext cx="9083625" cy="587102"/>
          </a:xfrm>
        </p:spPr>
        <p:txBody>
          <a:bodyPr>
            <a:normAutofit fontScale="90000"/>
          </a:bodyPr>
          <a:lstStyle/>
          <a:p>
            <a:pPr algn="ctr"/>
            <a:r>
              <a:rPr lang="en-US" dirty="0" smtClean="0"/>
              <a:t>Posters: An Example</a:t>
            </a:r>
            <a:endParaRPr lang="en-US" dirty="0"/>
          </a:p>
        </p:txBody>
      </p:sp>
      <p:pic>
        <p:nvPicPr>
          <p:cNvPr id="4" name="Picture 3"/>
          <p:cNvPicPr>
            <a:picLocks noChangeAspect="1"/>
          </p:cNvPicPr>
          <p:nvPr/>
        </p:nvPicPr>
        <p:blipFill>
          <a:blip r:embed="rId4"/>
          <a:stretch>
            <a:fillRect/>
          </a:stretch>
        </p:blipFill>
        <p:spPr>
          <a:xfrm>
            <a:off x="3163285" y="850188"/>
            <a:ext cx="8324850" cy="6124575"/>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85175471"/>
      </p:ext>
    </p:extLst>
  </p:cSld>
  <p:clrMapOvr>
    <a:masterClrMapping/>
  </p:clrMapOvr>
  <mc:AlternateContent xmlns:mc="http://schemas.openxmlformats.org/markup-compatibility/2006">
    <mc:Choice xmlns:p14="http://schemas.microsoft.com/office/powerpoint/2010/main" Requires="p14">
      <p:transition spd="slow" p14:dur="2000" advTm="11984"/>
    </mc:Choice>
    <mc:Fallback>
      <p:transition spd="slow" advTm="11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6756" y="365125"/>
            <a:ext cx="9363324" cy="1325563"/>
          </a:xfrm>
        </p:spPr>
        <p:txBody>
          <a:bodyPr/>
          <a:lstStyle/>
          <a:p>
            <a:r>
              <a:rPr lang="en-US" dirty="0" smtClean="0"/>
              <a:t>Publications</a:t>
            </a:r>
            <a:endParaRPr lang="en-US" dirty="0"/>
          </a:p>
        </p:txBody>
      </p:sp>
      <p:sp>
        <p:nvSpPr>
          <p:cNvPr id="3" name="Content Placeholder 2"/>
          <p:cNvSpPr>
            <a:spLocks noGrp="1"/>
          </p:cNvSpPr>
          <p:nvPr>
            <p:ph idx="1"/>
          </p:nvPr>
        </p:nvSpPr>
        <p:spPr>
          <a:xfrm>
            <a:off x="2706756" y="1825625"/>
            <a:ext cx="9363324" cy="4351338"/>
          </a:xfrm>
        </p:spPr>
        <p:txBody>
          <a:bodyPr/>
          <a:lstStyle/>
          <a:p>
            <a:r>
              <a:rPr lang="en-US" dirty="0" smtClean="0"/>
              <a:t>Follow format from publisher’s website</a:t>
            </a:r>
          </a:p>
          <a:p>
            <a:r>
              <a:rPr lang="en-US" dirty="0" smtClean="0"/>
              <a:t>Most journals have online submission portals now</a:t>
            </a:r>
          </a:p>
          <a:p>
            <a:r>
              <a:rPr lang="en-US" dirty="0" smtClean="0"/>
              <a:t>Aim for </a:t>
            </a:r>
            <a:r>
              <a:rPr lang="en-US" b="1" dirty="0" smtClean="0"/>
              <a:t>peer-reviewed, Pub-Med indexed</a:t>
            </a:r>
            <a:r>
              <a:rPr lang="en-US" dirty="0" smtClean="0"/>
              <a:t> journals</a:t>
            </a:r>
          </a:p>
          <a:p>
            <a:r>
              <a:rPr lang="en-US" dirty="0" smtClean="0"/>
              <a:t>Submission will be reviewed by an editor</a:t>
            </a:r>
          </a:p>
          <a:p>
            <a:pPr lvl="1"/>
            <a:r>
              <a:rPr lang="en-US" dirty="0" smtClean="0"/>
              <a:t>If accepted by editor, it gets sent to peer review</a:t>
            </a:r>
          </a:p>
          <a:p>
            <a:r>
              <a:rPr lang="en-US" dirty="0" smtClean="0"/>
              <a:t>Timeline for submission to acceptance to publication is variable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02614322"/>
      </p:ext>
    </p:extLst>
  </p:cSld>
  <p:clrMapOvr>
    <a:masterClrMapping/>
  </p:clrMapOvr>
  <mc:AlternateContent xmlns:mc="http://schemas.openxmlformats.org/markup-compatibility/2006">
    <mc:Choice xmlns:p14="http://schemas.microsoft.com/office/powerpoint/2010/main" Requires="p14">
      <p:transition spd="slow" p14:dur="2000" advTm="40138"/>
    </mc:Choice>
    <mc:Fallback>
      <p:transition spd="slow" advTm="40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898530" y="266208"/>
            <a:ext cx="9008706" cy="4925904"/>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35830487"/>
      </p:ext>
    </p:extLst>
  </p:cSld>
  <p:clrMapOvr>
    <a:masterClrMapping/>
  </p:clrMapOvr>
  <mc:AlternateContent xmlns:mc="http://schemas.openxmlformats.org/markup-compatibility/2006">
    <mc:Choice xmlns:p14="http://schemas.microsoft.com/office/powerpoint/2010/main" Requires="p14">
      <p:transition spd="slow" p14:dur="2000" advTm="15038"/>
    </mc:Choice>
    <mc:Fallback>
      <p:transition spd="slow" advTm="15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6756" y="365125"/>
            <a:ext cx="9309536" cy="1325563"/>
          </a:xfrm>
        </p:spPr>
        <p:txBody>
          <a:bodyPr/>
          <a:lstStyle/>
          <a:p>
            <a:r>
              <a:rPr lang="en-US" dirty="0" smtClean="0"/>
              <a:t>Summary</a:t>
            </a:r>
            <a:endParaRPr lang="en-US" dirty="0"/>
          </a:p>
        </p:txBody>
      </p:sp>
      <p:sp>
        <p:nvSpPr>
          <p:cNvPr id="3" name="Content Placeholder 2"/>
          <p:cNvSpPr>
            <a:spLocks noGrp="1"/>
          </p:cNvSpPr>
          <p:nvPr>
            <p:ph idx="1"/>
          </p:nvPr>
        </p:nvSpPr>
        <p:spPr>
          <a:xfrm>
            <a:off x="2706756" y="1825625"/>
            <a:ext cx="9309536" cy="4351338"/>
          </a:xfrm>
        </p:spPr>
        <p:txBody>
          <a:bodyPr/>
          <a:lstStyle/>
          <a:p>
            <a:r>
              <a:rPr lang="en-US" dirty="0" smtClean="0"/>
              <a:t>Research is a key part of medicine and helpful for medical students as they apply to residency programs</a:t>
            </a:r>
          </a:p>
          <a:p>
            <a:r>
              <a:rPr lang="en-US" dirty="0" smtClean="0"/>
              <a:t>Selecting a topic area and a mentor are the first steps</a:t>
            </a:r>
          </a:p>
          <a:p>
            <a:r>
              <a:rPr lang="en-US" dirty="0" smtClean="0"/>
              <a:t>Pick a mentor that is interested in your topic and is invested in helping you complete your project</a:t>
            </a:r>
          </a:p>
          <a:p>
            <a:r>
              <a:rPr lang="en-US" dirty="0" smtClean="0"/>
              <a:t>Aim to publish ANY research project you do</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78623587"/>
      </p:ext>
    </p:extLst>
  </p:cSld>
  <p:clrMapOvr>
    <a:masterClrMapping/>
  </p:clrMapOvr>
  <mc:AlternateContent xmlns:mc="http://schemas.openxmlformats.org/markup-compatibility/2006">
    <mc:Choice xmlns:p14="http://schemas.microsoft.com/office/powerpoint/2010/main" Requires="p14">
      <p:transition spd="slow" p14:dur="2000" advTm="49815"/>
    </mc:Choice>
    <mc:Fallback>
      <p:transition spd="slow" advTm="49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8606" y="1709738"/>
            <a:ext cx="8698843" cy="2852737"/>
          </a:xfrm>
        </p:spPr>
        <p:txBody>
          <a:bodyPr/>
          <a:lstStyle/>
          <a:p>
            <a:r>
              <a:rPr lang="en-US" dirty="0" smtClean="0"/>
              <a:t>Thank you!</a:t>
            </a:r>
            <a:endParaRPr lang="en-US" dirty="0"/>
          </a:p>
        </p:txBody>
      </p:sp>
      <p:sp>
        <p:nvSpPr>
          <p:cNvPr id="3" name="Text Placeholder 2"/>
          <p:cNvSpPr>
            <a:spLocks noGrp="1"/>
          </p:cNvSpPr>
          <p:nvPr>
            <p:ph type="body" idx="1"/>
          </p:nvPr>
        </p:nvSpPr>
        <p:spPr>
          <a:xfrm>
            <a:off x="2648606" y="4589463"/>
            <a:ext cx="8698844" cy="1500187"/>
          </a:xfrm>
        </p:spPr>
        <p:txBody>
          <a:bodyPr/>
          <a:lstStyle/>
          <a:p>
            <a:r>
              <a:rPr lang="en-US" dirty="0" smtClean="0"/>
              <a:t>Questions?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83045907"/>
      </p:ext>
    </p:extLst>
  </p:cSld>
  <p:clrMapOvr>
    <a:masterClrMapping/>
  </p:clrMapOvr>
  <mc:AlternateContent xmlns:mc="http://schemas.openxmlformats.org/markup-compatibility/2006">
    <mc:Choice xmlns:p14="http://schemas.microsoft.com/office/powerpoint/2010/main" Requires="p14">
      <p:transition spd="slow" p14:dur="2000" advTm="14933"/>
    </mc:Choice>
    <mc:Fallback>
      <p:transition spd="slow" advTm="14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0CD592-498E-459B-8492-0AD378462DCB}"/>
              </a:ext>
            </a:extLst>
          </p:cNvPr>
          <p:cNvSpPr>
            <a:spLocks noGrp="1"/>
          </p:cNvSpPr>
          <p:nvPr>
            <p:ph type="title"/>
          </p:nvPr>
        </p:nvSpPr>
        <p:spPr>
          <a:xfrm>
            <a:off x="2706756" y="365125"/>
            <a:ext cx="9398558" cy="1325563"/>
          </a:xfrm>
        </p:spPr>
        <p:txBody>
          <a:bodyPr>
            <a:noAutofit/>
          </a:bodyPr>
          <a:lstStyle/>
          <a:p>
            <a:r>
              <a:rPr lang="en-US" b="1" dirty="0"/>
              <a:t>Faculty Disclosure</a:t>
            </a:r>
          </a:p>
        </p:txBody>
      </p:sp>
      <p:sp>
        <p:nvSpPr>
          <p:cNvPr id="7" name="Content Placeholder 2">
            <a:extLst>
              <a:ext uri="{FF2B5EF4-FFF2-40B4-BE49-F238E27FC236}">
                <a16:creationId xmlns:a16="http://schemas.microsoft.com/office/drawing/2014/main" id="{A0F4F9C0-E066-4E01-B558-E1D150B420CB}"/>
              </a:ext>
            </a:extLst>
          </p:cNvPr>
          <p:cNvSpPr>
            <a:spLocks noGrp="1"/>
          </p:cNvSpPr>
          <p:nvPr>
            <p:ph idx="1"/>
          </p:nvPr>
        </p:nvSpPr>
        <p:spPr>
          <a:xfrm>
            <a:off x="2706756" y="1587365"/>
            <a:ext cx="9240265" cy="4501303"/>
          </a:xfrm>
        </p:spPr>
        <p:txBody>
          <a:bodyPr/>
          <a:lstStyle/>
          <a:p>
            <a:pPr marL="0" indent="0">
              <a:buNone/>
            </a:pPr>
            <a:r>
              <a:rPr lang="en-US" sz="2000" dirty="0"/>
              <a:t>It is the policy of the ACOFP Program Committee Annual Convention &amp; Scientific Seminars organizers that all individuals in a position to control content disclose any relationships with commercial interests upon nomination/invitation of participation. Disclosure documents are reviewed for potential conflict of interest (COI), and if identified, conflicts are resolved prior to confirmation of participation. Only those participants who had no conflict of interest or who agreed to an identified resolution process prior to their participation were involved in this CME activity.</a:t>
            </a:r>
          </a:p>
          <a:p>
            <a:pPr marL="0" indent="0">
              <a:buNone/>
            </a:pPr>
            <a:endParaRPr lang="en-US" sz="2000" dirty="0"/>
          </a:p>
          <a:p>
            <a:pPr marL="0" indent="0">
              <a:buNone/>
            </a:pPr>
            <a:r>
              <a:rPr lang="en-US" sz="2000" dirty="0"/>
              <a:t>All faculty in a position to control content for this session have indicated they have no relevant financial relationships to disclose.</a:t>
            </a:r>
          </a:p>
          <a:p>
            <a:pPr marL="0" indent="0">
              <a:buNone/>
            </a:pPr>
            <a:endParaRPr lang="en-US" sz="2000" dirty="0"/>
          </a:p>
          <a:p>
            <a:pPr marL="0" indent="0">
              <a:buNone/>
            </a:pPr>
            <a:r>
              <a:rPr lang="en-US" sz="2000" dirty="0"/>
              <a:t>The content of this material/presentation in this CME activity will not include discussion of unapproved or investigational uses of products or devices.</a:t>
            </a:r>
          </a:p>
          <a:p>
            <a:pPr marL="0" indent="0">
              <a:buNone/>
            </a:pPr>
            <a:endParaRPr lang="en-US" sz="20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38443300"/>
      </p:ext>
    </p:extLst>
  </p:cSld>
  <p:clrMapOvr>
    <a:masterClrMapping/>
  </p:clrMapOvr>
  <mc:AlternateContent xmlns:mc="http://schemas.openxmlformats.org/markup-compatibility/2006">
    <mc:Choice xmlns:p14="http://schemas.microsoft.com/office/powerpoint/2010/main" Requires="p14">
      <p:transition spd="slow" p14:dur="2000" advTm="7921"/>
    </mc:Choice>
    <mc:Fallback>
      <p:transition spd="slow" advTm="7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0CD592-498E-459B-8492-0AD378462DCB}"/>
              </a:ext>
            </a:extLst>
          </p:cNvPr>
          <p:cNvSpPr>
            <a:spLocks noGrp="1"/>
          </p:cNvSpPr>
          <p:nvPr>
            <p:ph type="title"/>
          </p:nvPr>
        </p:nvSpPr>
        <p:spPr>
          <a:xfrm>
            <a:off x="2706756" y="205735"/>
            <a:ext cx="9398558" cy="910002"/>
          </a:xfrm>
        </p:spPr>
        <p:txBody>
          <a:bodyPr>
            <a:noAutofit/>
          </a:bodyPr>
          <a:lstStyle/>
          <a:p>
            <a:r>
              <a:rPr lang="en-US" b="1" dirty="0"/>
              <a:t>Program Committee</a:t>
            </a:r>
          </a:p>
        </p:txBody>
      </p:sp>
      <p:sp>
        <p:nvSpPr>
          <p:cNvPr id="7" name="Content Placeholder 2">
            <a:extLst>
              <a:ext uri="{FF2B5EF4-FFF2-40B4-BE49-F238E27FC236}">
                <a16:creationId xmlns:a16="http://schemas.microsoft.com/office/drawing/2014/main" id="{A0F4F9C0-E066-4E01-B558-E1D150B420CB}"/>
              </a:ext>
            </a:extLst>
          </p:cNvPr>
          <p:cNvSpPr>
            <a:spLocks noGrp="1"/>
          </p:cNvSpPr>
          <p:nvPr>
            <p:ph idx="1"/>
          </p:nvPr>
        </p:nvSpPr>
        <p:spPr>
          <a:xfrm>
            <a:off x="2706756" y="1426129"/>
            <a:ext cx="9240265" cy="4662540"/>
          </a:xfrm>
        </p:spPr>
        <p:txBody>
          <a:bodyPr numCol="2">
            <a:normAutofit/>
          </a:bodyPr>
          <a:lstStyle/>
          <a:p>
            <a:pPr marL="0" indent="0">
              <a:buNone/>
            </a:pPr>
            <a:r>
              <a:rPr lang="en-US" sz="2000" b="1" dirty="0"/>
              <a:t>Chair: Joel M. Feder, DO, FACOFP dist. </a:t>
            </a:r>
          </a:p>
          <a:p>
            <a:pPr marL="0" indent="0">
              <a:buNone/>
            </a:pPr>
            <a:r>
              <a:rPr lang="en-US" sz="2000" b="1" dirty="0"/>
              <a:t>Vice Chair: Andrew D. Adair, DO FACOFP</a:t>
            </a:r>
          </a:p>
          <a:p>
            <a:pPr marL="0" indent="0">
              <a:buNone/>
            </a:pPr>
            <a:r>
              <a:rPr lang="en-US" sz="2000" b="1" dirty="0"/>
              <a:t>AC 21 Chair: Matthew W. Told, DO</a:t>
            </a:r>
          </a:p>
          <a:p>
            <a:pPr marL="0" indent="0">
              <a:buNone/>
            </a:pPr>
            <a:r>
              <a:rPr lang="en-US" sz="2000" b="1" dirty="0"/>
              <a:t>AC 21 Vice Chair: Rob Danoff, DO, MS, FACOFP, </a:t>
            </a:r>
            <a:r>
              <a:rPr lang="en-US" sz="2000" b="1" dirty="0" err="1"/>
              <a:t>FAAFP</a:t>
            </a:r>
            <a:endParaRPr lang="en-US" sz="2000" b="1" dirty="0"/>
          </a:p>
          <a:p>
            <a:pPr marL="0" indent="0">
              <a:buNone/>
            </a:pPr>
            <a:r>
              <a:rPr lang="en-US" sz="2000" b="1" dirty="0" err="1"/>
              <a:t>Ioanna</a:t>
            </a:r>
            <a:r>
              <a:rPr lang="en-US" sz="2000" b="1" dirty="0"/>
              <a:t> Z. </a:t>
            </a:r>
            <a:r>
              <a:rPr lang="en-US" sz="2000" b="1" dirty="0" err="1"/>
              <a:t>Giatis</a:t>
            </a:r>
            <a:r>
              <a:rPr lang="en-US" sz="2000" b="1" dirty="0"/>
              <a:t>- Kessler, DO, FACOFP</a:t>
            </a:r>
          </a:p>
          <a:p>
            <a:pPr marL="0" indent="0">
              <a:buNone/>
            </a:pPr>
            <a:r>
              <a:rPr lang="en-US" sz="2000" b="1" dirty="0"/>
              <a:t>Sonia Rivera-Martinez, DO, FACOFP</a:t>
            </a:r>
          </a:p>
          <a:p>
            <a:pPr marL="0" indent="0">
              <a:buNone/>
            </a:pPr>
            <a:r>
              <a:rPr lang="en-US" sz="2000" b="1" dirty="0"/>
              <a:t>Karen </a:t>
            </a:r>
            <a:r>
              <a:rPr lang="en-US" sz="2000" b="1" dirty="0" err="1"/>
              <a:t>Frayser</a:t>
            </a:r>
            <a:r>
              <a:rPr lang="en-US" sz="2000" b="1" dirty="0"/>
              <a:t> Evans, DO</a:t>
            </a:r>
          </a:p>
          <a:p>
            <a:pPr marL="0" indent="0">
              <a:buNone/>
            </a:pPr>
            <a:r>
              <a:rPr lang="en-US" sz="2000" b="1" dirty="0"/>
              <a:t>Bernadette A. Riley, DO, FACOFP</a:t>
            </a:r>
          </a:p>
          <a:p>
            <a:pPr marL="0" indent="0">
              <a:buNone/>
            </a:pPr>
            <a:r>
              <a:rPr lang="en-US" sz="2000" b="1" dirty="0"/>
              <a:t>Jennifer L. Gwilym, DO, FACOFP</a:t>
            </a:r>
          </a:p>
          <a:p>
            <a:pPr marL="0" indent="0">
              <a:buNone/>
            </a:pPr>
            <a:r>
              <a:rPr lang="en-US" sz="2000" b="1" dirty="0"/>
              <a:t>Thomas Zimmerman, DO, FACOFP</a:t>
            </a:r>
          </a:p>
          <a:p>
            <a:pPr marL="0" indent="0">
              <a:buNone/>
            </a:pPr>
            <a:r>
              <a:rPr lang="en-US" sz="2000" b="1" dirty="0"/>
              <a:t>Rebecca D. Lewis, DO</a:t>
            </a:r>
          </a:p>
          <a:p>
            <a:pPr marL="0" indent="0">
              <a:buNone/>
            </a:pPr>
            <a:r>
              <a:rPr lang="en-US" sz="2000" b="1" dirty="0"/>
              <a:t>Hallie </a:t>
            </a:r>
            <a:r>
              <a:rPr lang="en-US" sz="2000" b="1" dirty="0" err="1"/>
              <a:t>Zwibel</a:t>
            </a:r>
            <a:r>
              <a:rPr lang="en-US" sz="2000" b="1" dirty="0"/>
              <a:t>, DO</a:t>
            </a:r>
          </a:p>
          <a:p>
            <a:pPr marL="0" indent="0">
              <a:buNone/>
            </a:pPr>
            <a:r>
              <a:rPr lang="en-US" sz="2000" b="1" dirty="0"/>
              <a:t>Katarina Lindley, DO, FACOFP</a:t>
            </a:r>
          </a:p>
          <a:p>
            <a:pPr marL="0" indent="0">
              <a:buNone/>
            </a:pPr>
            <a:r>
              <a:rPr lang="en-US" sz="2000" b="1" dirty="0"/>
              <a:t>Patricia Eileen Happel, DO, FACOFP</a:t>
            </a:r>
          </a:p>
          <a:p>
            <a:pPr marL="0" indent="0">
              <a:buNone/>
            </a:pPr>
            <a:r>
              <a:rPr lang="en-US" sz="2000" b="1" dirty="0"/>
              <a:t>Karen M. </a:t>
            </a:r>
            <a:r>
              <a:rPr lang="en-US" sz="2000" b="1" dirty="0" err="1"/>
              <a:t>Sheflin</a:t>
            </a:r>
            <a:r>
              <a:rPr lang="en-US" sz="2000" b="1" dirty="0"/>
              <a:t>, DO, FACOFP</a:t>
            </a:r>
          </a:p>
          <a:p>
            <a:pPr marL="0" indent="0">
              <a:buNone/>
            </a:pPr>
            <a:r>
              <a:rPr lang="en-US" sz="2000" b="1" dirty="0"/>
              <a:t>Nancy A. Bono, DO, FACOFP</a:t>
            </a:r>
          </a:p>
          <a:p>
            <a:pPr marL="0" indent="0">
              <a:buNone/>
            </a:pPr>
            <a:r>
              <a:rPr lang="en-US" sz="2000" b="1" dirty="0"/>
              <a:t>David. A. </a:t>
            </a:r>
            <a:r>
              <a:rPr lang="en-US" sz="2000" b="1" dirty="0" err="1"/>
              <a:t>Connett</a:t>
            </a:r>
            <a:r>
              <a:rPr lang="en-US" sz="2000" b="1" dirty="0"/>
              <a:t>, DO, FACOFP dist.</a:t>
            </a:r>
          </a:p>
          <a:p>
            <a:pPr marL="0" indent="0">
              <a:buNone/>
            </a:pPr>
            <a:r>
              <a:rPr lang="en-US" sz="2000" dirty="0"/>
              <a:t> </a:t>
            </a:r>
          </a:p>
          <a:p>
            <a:pPr marL="0" indent="0">
              <a:buNone/>
            </a:pPr>
            <a:endParaRPr lang="en-US" sz="20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29079299"/>
      </p:ext>
    </p:extLst>
  </p:cSld>
  <p:clrMapOvr>
    <a:masterClrMapping/>
  </p:clrMapOvr>
  <mc:AlternateContent xmlns:mc="http://schemas.openxmlformats.org/markup-compatibility/2006">
    <mc:Choice xmlns:p14="http://schemas.microsoft.com/office/powerpoint/2010/main" Requires="p14">
      <p:transition spd="slow" p14:dur="2000" advTm="1671"/>
    </mc:Choice>
    <mc:Fallback>
      <p:transition spd="slow" advTm="1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0CD592-498E-459B-8492-0AD378462DCB}"/>
              </a:ext>
            </a:extLst>
          </p:cNvPr>
          <p:cNvSpPr>
            <a:spLocks noGrp="1"/>
          </p:cNvSpPr>
          <p:nvPr>
            <p:ph type="title"/>
          </p:nvPr>
        </p:nvSpPr>
        <p:spPr>
          <a:xfrm>
            <a:off x="2706756" y="365125"/>
            <a:ext cx="9398558" cy="1325563"/>
          </a:xfrm>
        </p:spPr>
        <p:txBody>
          <a:bodyPr>
            <a:noAutofit/>
          </a:bodyPr>
          <a:lstStyle/>
          <a:p>
            <a:r>
              <a:rPr lang="en-US" sz="3000" b="1" dirty="0" smtClean="0"/>
              <a:t>Learning Objectives</a:t>
            </a:r>
            <a:endParaRPr lang="en-US" sz="3000" b="1" dirty="0"/>
          </a:p>
        </p:txBody>
      </p:sp>
      <p:sp>
        <p:nvSpPr>
          <p:cNvPr id="8" name="Content Placeholder 2">
            <a:extLst>
              <a:ext uri="{FF2B5EF4-FFF2-40B4-BE49-F238E27FC236}">
                <a16:creationId xmlns:a16="http://schemas.microsoft.com/office/drawing/2014/main" id="{62A0E56C-60B6-4B93-A93D-AFB474493EF1}"/>
              </a:ext>
            </a:extLst>
          </p:cNvPr>
          <p:cNvSpPr>
            <a:spLocks noGrp="1"/>
          </p:cNvSpPr>
          <p:nvPr>
            <p:ph idx="1"/>
          </p:nvPr>
        </p:nvSpPr>
        <p:spPr>
          <a:xfrm>
            <a:off x="2564075" y="1428446"/>
            <a:ext cx="9541239" cy="4351338"/>
          </a:xfrm>
        </p:spPr>
        <p:txBody>
          <a:bodyPr/>
          <a:lstStyle/>
          <a:p>
            <a:pPr marL="0" lvl="0" indent="0">
              <a:buNone/>
            </a:pPr>
            <a:r>
              <a:rPr lang="en-US" sz="2600" dirty="0"/>
              <a:t>By the conclusion of this talk, participants can expect to:</a:t>
            </a:r>
          </a:p>
          <a:p>
            <a:pPr lvl="0"/>
            <a:r>
              <a:rPr lang="en-US" sz="2600" dirty="0"/>
              <a:t>Understand the overall process of starting and completing a research project, from idea formation through to publication</a:t>
            </a:r>
          </a:p>
          <a:p>
            <a:pPr lvl="0"/>
            <a:r>
              <a:rPr lang="en-US" sz="2600" dirty="0"/>
              <a:t>Learn strategies to find a research mentor</a:t>
            </a:r>
          </a:p>
          <a:p>
            <a:pPr lvl="0"/>
            <a:r>
              <a:rPr lang="en-US" sz="2600" dirty="0"/>
              <a:t>Learn strategies to determine the best format for a research project based on the research question</a:t>
            </a:r>
          </a:p>
          <a:p>
            <a:pPr marL="0" indent="0">
              <a:buNone/>
            </a:pP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9177900"/>
      </p:ext>
    </p:extLst>
  </p:cSld>
  <p:clrMapOvr>
    <a:masterClrMapping/>
  </p:clrMapOvr>
  <mc:AlternateContent xmlns:mc="http://schemas.openxmlformats.org/markup-compatibility/2006">
    <mc:Choice xmlns:p14="http://schemas.microsoft.com/office/powerpoint/2010/main" Requires="p14">
      <p:transition spd="slow" p14:dur="2000" advTm="24146"/>
    </mc:Choice>
    <mc:Fallback>
      <p:transition spd="slow" advTm="24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Defining “Research Project”</a:t>
            </a:r>
            <a:endParaRPr lang="en-US" dirty="0"/>
          </a:p>
        </p:txBody>
      </p:sp>
      <p:sp>
        <p:nvSpPr>
          <p:cNvPr id="3" name="Content Placeholder 2"/>
          <p:cNvSpPr>
            <a:spLocks noGrp="1"/>
          </p:cNvSpPr>
          <p:nvPr>
            <p:ph idx="1"/>
          </p:nvPr>
        </p:nvSpPr>
        <p:spPr>
          <a:xfrm>
            <a:off x="2706756" y="1690688"/>
            <a:ext cx="9700983" cy="4351338"/>
          </a:xfrm>
        </p:spPr>
        <p:txBody>
          <a:bodyPr>
            <a:normAutofit lnSpcReduction="10000"/>
          </a:bodyPr>
          <a:lstStyle/>
          <a:p>
            <a:pPr marL="0" indent="0">
              <a:buNone/>
            </a:pPr>
            <a:r>
              <a:rPr lang="en-US" dirty="0"/>
              <a:t>Scholarly Activity: A </a:t>
            </a:r>
            <a:r>
              <a:rPr lang="en-US" dirty="0">
                <a:effectLst>
                  <a:outerShdw blurRad="38100" dist="38100" dir="2700000" algn="tl">
                    <a:srgbClr val="000000">
                      <a:alpha val="43137"/>
                    </a:srgbClr>
                  </a:outerShdw>
                </a:effectLst>
              </a:rPr>
              <a:t>creative work</a:t>
            </a:r>
            <a:r>
              <a:rPr lang="en-US" dirty="0"/>
              <a:t> that is </a:t>
            </a:r>
            <a:r>
              <a:rPr lang="en-US" dirty="0">
                <a:effectLst>
                  <a:outerShdw blurRad="38100" dist="38100" dir="2700000" algn="tl">
                    <a:srgbClr val="000000">
                      <a:alpha val="43137"/>
                    </a:srgbClr>
                  </a:outerShdw>
                </a:effectLst>
              </a:rPr>
              <a:t>peer reviewed </a:t>
            </a:r>
            <a:r>
              <a:rPr lang="en-US" dirty="0"/>
              <a:t>and publicly disseminated. </a:t>
            </a:r>
          </a:p>
          <a:p>
            <a:pPr lvl="1"/>
            <a:r>
              <a:rPr lang="en-US" dirty="0"/>
              <a:t>Discovery of new </a:t>
            </a:r>
            <a:r>
              <a:rPr lang="en-US" dirty="0" smtClean="0"/>
              <a:t>knowledge</a:t>
            </a:r>
          </a:p>
          <a:p>
            <a:pPr lvl="1"/>
            <a:r>
              <a:rPr lang="en-US" dirty="0" smtClean="0"/>
              <a:t>Development </a:t>
            </a:r>
            <a:r>
              <a:rPr lang="en-US" dirty="0"/>
              <a:t>of new technologies, methods, materials, or </a:t>
            </a:r>
            <a:r>
              <a:rPr lang="en-US" dirty="0" smtClean="0"/>
              <a:t>uses</a:t>
            </a:r>
          </a:p>
          <a:p>
            <a:pPr lvl="1"/>
            <a:r>
              <a:rPr lang="en-US" dirty="0" smtClean="0"/>
              <a:t>Integration </a:t>
            </a:r>
            <a:r>
              <a:rPr lang="en-US" dirty="0"/>
              <a:t>of knowledge leading to new understanding.</a:t>
            </a:r>
          </a:p>
          <a:p>
            <a:endParaRPr lang="en-US" dirty="0"/>
          </a:p>
          <a:p>
            <a:pPr marL="0" indent="0">
              <a:buNone/>
            </a:pPr>
            <a:r>
              <a:rPr lang="en-US" dirty="0"/>
              <a:t>Examples of Scholarly </a:t>
            </a:r>
            <a:r>
              <a:rPr lang="en-US" dirty="0" smtClean="0"/>
              <a:t>Activity</a:t>
            </a:r>
          </a:p>
          <a:p>
            <a:pPr marL="0" indent="0">
              <a:buNone/>
            </a:pPr>
            <a:r>
              <a:rPr lang="en-US" dirty="0"/>
              <a:t>	</a:t>
            </a:r>
            <a:r>
              <a:rPr lang="en-US" dirty="0" smtClean="0"/>
              <a:t>- </a:t>
            </a:r>
            <a:r>
              <a:rPr lang="en-US" b="1" dirty="0" smtClean="0">
                <a:effectLst>
                  <a:outerShdw blurRad="38100" dist="38100" dir="2700000" algn="tl">
                    <a:srgbClr val="000000">
                      <a:alpha val="43137"/>
                    </a:srgbClr>
                  </a:outerShdw>
                </a:effectLst>
              </a:rPr>
              <a:t>Original </a:t>
            </a:r>
            <a:r>
              <a:rPr lang="en-US" b="1" dirty="0">
                <a:effectLst>
                  <a:outerShdw blurRad="38100" dist="38100" dir="2700000" algn="tl">
                    <a:srgbClr val="000000">
                      <a:alpha val="43137"/>
                    </a:srgbClr>
                  </a:outerShdw>
                </a:effectLst>
              </a:rPr>
              <a:t>Research Projects </a:t>
            </a:r>
            <a:r>
              <a:rPr lang="en-US" dirty="0"/>
              <a:t>(focus of our talk today)</a:t>
            </a:r>
          </a:p>
          <a:p>
            <a:pPr marL="0" indent="0">
              <a:buNone/>
            </a:pPr>
            <a:r>
              <a:rPr lang="en-US" dirty="0"/>
              <a:t>	- Case Reports</a:t>
            </a:r>
          </a:p>
          <a:p>
            <a:pPr marL="0" indent="0">
              <a:buNone/>
            </a:pPr>
            <a:r>
              <a:rPr lang="en-US" dirty="0"/>
              <a:t>	- Meta Analysis </a:t>
            </a:r>
          </a:p>
          <a:p>
            <a:endParaRPr lang="en-US" dirty="0"/>
          </a:p>
        </p:txBody>
      </p:sp>
      <p:sp>
        <p:nvSpPr>
          <p:cNvPr id="4" name="Rectangle 3"/>
          <p:cNvSpPr/>
          <p:nvPr/>
        </p:nvSpPr>
        <p:spPr>
          <a:xfrm>
            <a:off x="0" y="6596527"/>
            <a:ext cx="11962504" cy="261610"/>
          </a:xfrm>
          <a:prstGeom prst="rect">
            <a:avLst/>
          </a:prstGeom>
        </p:spPr>
        <p:txBody>
          <a:bodyPr wrap="square">
            <a:spAutoFit/>
          </a:bodyPr>
          <a:lstStyle/>
          <a:p>
            <a:r>
              <a:rPr lang="en-US" sz="1100" dirty="0" smtClean="0"/>
              <a:t>https://www.cals.vt.edu/faculty-staff/evaluation/scholarly-activity.html#:~:text=Scholarly%20activity%20is%20a%20creative,knowledge%20leading%20to%20new%20understanding.</a:t>
            </a:r>
            <a:endParaRPr lang="en-US" sz="11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68987769"/>
      </p:ext>
    </p:extLst>
  </p:cSld>
  <p:clrMapOvr>
    <a:masterClrMapping/>
  </p:clrMapOvr>
  <mc:AlternateContent xmlns:mc="http://schemas.openxmlformats.org/markup-compatibility/2006">
    <mc:Choice xmlns:p14="http://schemas.microsoft.com/office/powerpoint/2010/main" Requires="p14">
      <p:transition spd="slow" p14:dur="2000" advTm="92589"/>
    </mc:Choice>
    <mc:Fallback>
      <p:transition spd="slow" advTm="92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6756" y="365125"/>
            <a:ext cx="9148171" cy="1325563"/>
          </a:xfrm>
        </p:spPr>
        <p:txBody>
          <a:bodyPr/>
          <a:lstStyle/>
          <a:p>
            <a:r>
              <a:rPr lang="en-US" dirty="0" smtClean="0"/>
              <a:t>Why Should I Do a Research Project?</a:t>
            </a:r>
            <a:endParaRPr lang="en-US" dirty="0"/>
          </a:p>
        </p:txBody>
      </p:sp>
      <p:sp>
        <p:nvSpPr>
          <p:cNvPr id="3" name="Content Placeholder 2"/>
          <p:cNvSpPr>
            <a:spLocks noGrp="1"/>
          </p:cNvSpPr>
          <p:nvPr>
            <p:ph idx="1"/>
          </p:nvPr>
        </p:nvSpPr>
        <p:spPr>
          <a:xfrm>
            <a:off x="2706756" y="1825625"/>
            <a:ext cx="9255748" cy="4351338"/>
          </a:xfrm>
        </p:spPr>
        <p:txBody>
          <a:bodyPr/>
          <a:lstStyle/>
          <a:p>
            <a:r>
              <a:rPr lang="en-US" dirty="0" smtClean="0"/>
              <a:t>Medicine should be an environment of inquiry</a:t>
            </a:r>
          </a:p>
          <a:p>
            <a:pPr lvl="1"/>
            <a:r>
              <a:rPr lang="en-US" dirty="0" smtClean="0"/>
              <a:t>Constant advances</a:t>
            </a:r>
          </a:p>
          <a:p>
            <a:pPr lvl="1"/>
            <a:r>
              <a:rPr lang="en-US" dirty="0" smtClean="0"/>
              <a:t>Constant learning</a:t>
            </a:r>
          </a:p>
          <a:p>
            <a:pPr lvl="1"/>
            <a:r>
              <a:rPr lang="en-US" dirty="0" smtClean="0"/>
              <a:t>Needs constant contributions</a:t>
            </a:r>
          </a:p>
          <a:p>
            <a:r>
              <a:rPr lang="en-US" dirty="0" smtClean="0"/>
              <a:t>Residency Program Directors like to see research in ERAS</a:t>
            </a:r>
          </a:p>
          <a:p>
            <a:pPr lvl="1"/>
            <a:r>
              <a:rPr lang="en-US" dirty="0" smtClean="0"/>
              <a:t>All residents are required to complete research projects per ACGME</a:t>
            </a:r>
          </a:p>
          <a:p>
            <a:pPr lvl="1"/>
            <a:r>
              <a:rPr lang="en-US" dirty="0" smtClean="0"/>
              <a:t>Nice to have a candidate who has done research before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88267723"/>
      </p:ext>
    </p:extLst>
  </p:cSld>
  <p:clrMapOvr>
    <a:masterClrMapping/>
  </p:clrMapOvr>
  <mc:AlternateContent xmlns:mc="http://schemas.openxmlformats.org/markup-compatibility/2006">
    <mc:Choice xmlns:p14="http://schemas.microsoft.com/office/powerpoint/2010/main" Requires="p14">
      <p:transition spd="slow" p14:dur="2000" advTm="125475"/>
    </mc:Choice>
    <mc:Fallback>
      <p:transition spd="slow" advTm="125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488035" y="1583146"/>
            <a:ext cx="4296941" cy="4406191"/>
            <a:chOff x="281996" y="1337062"/>
            <a:chExt cx="4455685" cy="4833943"/>
          </a:xfrm>
        </p:grpSpPr>
        <p:sp>
          <p:nvSpPr>
            <p:cNvPr id="3" name="TextBox 2"/>
            <p:cNvSpPr txBox="1"/>
            <p:nvPr/>
          </p:nvSpPr>
          <p:spPr>
            <a:xfrm>
              <a:off x="281996" y="1337062"/>
              <a:ext cx="1803283" cy="923330"/>
            </a:xfrm>
            <a:prstGeom prst="rect">
              <a:avLst/>
            </a:prstGeom>
            <a:solidFill>
              <a:schemeClr val="accent3"/>
            </a:solidFill>
          </p:spPr>
          <p:txBody>
            <a:bodyPr wrap="square" rtlCol="0">
              <a:spAutoFit/>
            </a:bodyPr>
            <a:lstStyle/>
            <a:p>
              <a:pPr algn="ctr"/>
              <a:r>
                <a:rPr lang="en-US" dirty="0" smtClean="0"/>
                <a:t>Finding a Research Mentor</a:t>
              </a:r>
              <a:endParaRPr lang="en-US" dirty="0"/>
            </a:p>
          </p:txBody>
        </p:sp>
        <p:sp>
          <p:nvSpPr>
            <p:cNvPr id="4" name="TextBox 3"/>
            <p:cNvSpPr txBox="1"/>
            <p:nvPr/>
          </p:nvSpPr>
          <p:spPr>
            <a:xfrm>
              <a:off x="2934398" y="1337062"/>
              <a:ext cx="1803283" cy="923330"/>
            </a:xfrm>
            <a:prstGeom prst="rect">
              <a:avLst/>
            </a:prstGeom>
            <a:solidFill>
              <a:schemeClr val="accent5"/>
            </a:solidFill>
          </p:spPr>
          <p:txBody>
            <a:bodyPr wrap="square" rtlCol="0">
              <a:spAutoFit/>
            </a:bodyPr>
            <a:lstStyle/>
            <a:p>
              <a:pPr algn="ctr"/>
              <a:r>
                <a:rPr lang="en-US" dirty="0" smtClean="0"/>
                <a:t>Deciding on</a:t>
              </a:r>
            </a:p>
            <a:p>
              <a:pPr algn="ctr"/>
              <a:r>
                <a:rPr lang="en-US" dirty="0" smtClean="0"/>
                <a:t> a Research Topic</a:t>
              </a:r>
              <a:endParaRPr lang="en-US" dirty="0"/>
            </a:p>
          </p:txBody>
        </p:sp>
        <p:sp>
          <p:nvSpPr>
            <p:cNvPr id="5" name="TextBox 4"/>
            <p:cNvSpPr txBox="1"/>
            <p:nvPr/>
          </p:nvSpPr>
          <p:spPr>
            <a:xfrm>
              <a:off x="1664746" y="2634094"/>
              <a:ext cx="1803283" cy="923330"/>
            </a:xfrm>
            <a:prstGeom prst="rect">
              <a:avLst/>
            </a:prstGeom>
            <a:solidFill>
              <a:schemeClr val="accent6"/>
            </a:solidFill>
          </p:spPr>
          <p:txBody>
            <a:bodyPr wrap="square" rtlCol="0">
              <a:spAutoFit/>
            </a:bodyPr>
            <a:lstStyle/>
            <a:p>
              <a:pPr algn="ctr"/>
              <a:r>
                <a:rPr lang="en-US" dirty="0" smtClean="0"/>
                <a:t>Starting an </a:t>
              </a:r>
            </a:p>
            <a:p>
              <a:pPr algn="ctr"/>
              <a:r>
                <a:rPr lang="en-US" dirty="0" smtClean="0"/>
                <a:t>IRB </a:t>
              </a:r>
            </a:p>
            <a:p>
              <a:pPr algn="ctr"/>
              <a:r>
                <a:rPr lang="en-US" dirty="0" smtClean="0"/>
                <a:t>Proposal</a:t>
              </a:r>
              <a:endParaRPr lang="en-US" dirty="0"/>
            </a:p>
          </p:txBody>
        </p:sp>
        <p:sp>
          <p:nvSpPr>
            <p:cNvPr id="6" name="TextBox 5"/>
            <p:cNvSpPr txBox="1"/>
            <p:nvPr/>
          </p:nvSpPr>
          <p:spPr>
            <a:xfrm>
              <a:off x="503780" y="3950643"/>
              <a:ext cx="1803283" cy="923330"/>
            </a:xfrm>
            <a:prstGeom prst="rect">
              <a:avLst/>
            </a:prstGeom>
            <a:solidFill>
              <a:schemeClr val="accent2">
                <a:lumMod val="40000"/>
                <a:lumOff val="60000"/>
              </a:schemeClr>
            </a:solidFill>
          </p:spPr>
          <p:txBody>
            <a:bodyPr wrap="square" rtlCol="0">
              <a:spAutoFit/>
            </a:bodyPr>
            <a:lstStyle/>
            <a:p>
              <a:pPr algn="ctr"/>
              <a:r>
                <a:rPr lang="en-US" dirty="0" smtClean="0"/>
                <a:t>Data </a:t>
              </a:r>
            </a:p>
            <a:p>
              <a:pPr algn="ctr"/>
              <a:r>
                <a:rPr lang="en-US" dirty="0" smtClean="0"/>
                <a:t>Collection Phase</a:t>
              </a:r>
              <a:endParaRPr lang="en-US" dirty="0"/>
            </a:p>
          </p:txBody>
        </p:sp>
        <p:sp>
          <p:nvSpPr>
            <p:cNvPr id="7" name="TextBox 6"/>
            <p:cNvSpPr txBox="1"/>
            <p:nvPr/>
          </p:nvSpPr>
          <p:spPr>
            <a:xfrm>
              <a:off x="2869095" y="3896574"/>
              <a:ext cx="1803283" cy="923330"/>
            </a:xfrm>
            <a:prstGeom prst="rect">
              <a:avLst/>
            </a:prstGeom>
            <a:solidFill>
              <a:srgbClr val="FFFF00"/>
            </a:solidFill>
          </p:spPr>
          <p:txBody>
            <a:bodyPr wrap="square" rtlCol="0">
              <a:spAutoFit/>
            </a:bodyPr>
            <a:lstStyle/>
            <a:p>
              <a:pPr algn="ctr"/>
              <a:r>
                <a:rPr lang="en-US" dirty="0" smtClean="0"/>
                <a:t>Data </a:t>
              </a:r>
            </a:p>
            <a:p>
              <a:pPr algn="ctr"/>
              <a:r>
                <a:rPr lang="en-US" dirty="0" smtClean="0"/>
                <a:t>Analysis </a:t>
              </a:r>
            </a:p>
            <a:p>
              <a:pPr algn="ctr"/>
              <a:r>
                <a:rPr lang="en-US" dirty="0" smtClean="0"/>
                <a:t>Phase</a:t>
              </a:r>
              <a:endParaRPr lang="en-US" dirty="0"/>
            </a:p>
          </p:txBody>
        </p:sp>
        <p:sp>
          <p:nvSpPr>
            <p:cNvPr id="8" name="TextBox 7"/>
            <p:cNvSpPr txBox="1"/>
            <p:nvPr/>
          </p:nvSpPr>
          <p:spPr>
            <a:xfrm>
              <a:off x="1497477" y="5247675"/>
              <a:ext cx="1803283" cy="923330"/>
            </a:xfrm>
            <a:prstGeom prst="rect">
              <a:avLst/>
            </a:prstGeom>
            <a:solidFill>
              <a:schemeClr val="accent4">
                <a:lumMod val="20000"/>
                <a:lumOff val="80000"/>
              </a:schemeClr>
            </a:solidFill>
          </p:spPr>
          <p:txBody>
            <a:bodyPr wrap="square" rtlCol="0">
              <a:spAutoFit/>
            </a:bodyPr>
            <a:lstStyle/>
            <a:p>
              <a:pPr algn="ctr"/>
              <a:r>
                <a:rPr lang="en-US" dirty="0" smtClean="0"/>
                <a:t>Preparing for Publication/</a:t>
              </a:r>
            </a:p>
            <a:p>
              <a:pPr algn="ctr"/>
              <a:r>
                <a:rPr lang="en-US" dirty="0" smtClean="0"/>
                <a:t>Presentation</a:t>
              </a:r>
              <a:endParaRPr lang="en-US" dirty="0"/>
            </a:p>
          </p:txBody>
        </p:sp>
        <p:sp>
          <p:nvSpPr>
            <p:cNvPr id="9" name="Left-Right Arrow 8"/>
            <p:cNvSpPr/>
            <p:nvPr/>
          </p:nvSpPr>
          <p:spPr>
            <a:xfrm>
              <a:off x="2207942" y="1687215"/>
              <a:ext cx="603793" cy="223024"/>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own Arrow 9"/>
            <p:cNvSpPr/>
            <p:nvPr/>
          </p:nvSpPr>
          <p:spPr>
            <a:xfrm>
              <a:off x="2399118" y="2260392"/>
              <a:ext cx="288326" cy="29323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own Arrow 10"/>
            <p:cNvSpPr/>
            <p:nvPr/>
          </p:nvSpPr>
          <p:spPr>
            <a:xfrm rot="2412457">
              <a:off x="1881332" y="3590138"/>
              <a:ext cx="288326" cy="29323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own Arrow 11"/>
            <p:cNvSpPr/>
            <p:nvPr/>
          </p:nvSpPr>
          <p:spPr>
            <a:xfrm rot="16200000">
              <a:off x="2497994" y="4202546"/>
              <a:ext cx="288326" cy="29323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own Arrow 12"/>
            <p:cNvSpPr/>
            <p:nvPr/>
          </p:nvSpPr>
          <p:spPr>
            <a:xfrm rot="2412457">
              <a:off x="2900546" y="4904838"/>
              <a:ext cx="288326" cy="29323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Title 1"/>
          <p:cNvSpPr>
            <a:spLocks noGrp="1"/>
          </p:cNvSpPr>
          <p:nvPr>
            <p:ph type="title"/>
          </p:nvPr>
        </p:nvSpPr>
        <p:spPr>
          <a:xfrm>
            <a:off x="2706756" y="365125"/>
            <a:ext cx="9309536" cy="1325563"/>
          </a:xfrm>
        </p:spPr>
        <p:txBody>
          <a:bodyPr/>
          <a:lstStyle/>
          <a:p>
            <a:r>
              <a:rPr lang="en-US" dirty="0" smtClean="0"/>
              <a:t>Timeline: Original Research Projects</a:t>
            </a:r>
            <a:endParaRPr lang="en-US" dirty="0"/>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28405881"/>
      </p:ext>
    </p:extLst>
  </p:cSld>
  <p:clrMapOvr>
    <a:masterClrMapping/>
  </p:clrMapOvr>
  <mc:AlternateContent xmlns:mc="http://schemas.openxmlformats.org/markup-compatibility/2006">
    <mc:Choice xmlns:p14="http://schemas.microsoft.com/office/powerpoint/2010/main" Requires="p14">
      <p:transition spd="slow" p14:dur="2000" advTm="99721"/>
    </mc:Choice>
    <mc:Fallback>
      <p:transition spd="slow" advTm="99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14332" y="1922444"/>
            <a:ext cx="9180444" cy="4351338"/>
          </a:xfrm>
        </p:spPr>
        <p:txBody>
          <a:bodyPr>
            <a:normAutofit fontScale="85000" lnSpcReduction="20000"/>
          </a:bodyPr>
          <a:lstStyle/>
          <a:p>
            <a:r>
              <a:rPr lang="en-US" dirty="0" smtClean="0"/>
              <a:t>Opportunities vary by institution</a:t>
            </a:r>
            <a:endParaRPr lang="en-US" dirty="0"/>
          </a:p>
          <a:p>
            <a:r>
              <a:rPr lang="en-US" b="1" dirty="0"/>
              <a:t>Office of Research</a:t>
            </a:r>
          </a:p>
          <a:p>
            <a:pPr lvl="1"/>
            <a:r>
              <a:rPr lang="en-US" dirty="0"/>
              <a:t>If your school has a division of research, contact them to see what student opportunities exist</a:t>
            </a:r>
          </a:p>
          <a:p>
            <a:r>
              <a:rPr lang="en-US" b="1" dirty="0"/>
              <a:t>Research Day</a:t>
            </a:r>
          </a:p>
          <a:p>
            <a:pPr lvl="1"/>
            <a:r>
              <a:rPr lang="en-US" dirty="0"/>
              <a:t>Great time to view what faculty, residents and other students are doing for research.  Networking opportunity</a:t>
            </a:r>
          </a:p>
          <a:p>
            <a:r>
              <a:rPr lang="en-US" b="1" dirty="0"/>
              <a:t>Student Research Programs</a:t>
            </a:r>
          </a:p>
          <a:p>
            <a:pPr lvl="1"/>
            <a:r>
              <a:rPr lang="en-US" dirty="0"/>
              <a:t>Summer research opportunities</a:t>
            </a:r>
          </a:p>
          <a:p>
            <a:pPr lvl="1"/>
            <a:r>
              <a:rPr lang="en-US" dirty="0"/>
              <a:t>Grant-funded research opportunities</a:t>
            </a:r>
          </a:p>
          <a:p>
            <a:pPr lvl="1"/>
            <a:r>
              <a:rPr lang="en-US" dirty="0"/>
              <a:t>May have stipends</a:t>
            </a:r>
          </a:p>
          <a:p>
            <a:r>
              <a:rPr lang="en-US" b="1" dirty="0"/>
              <a:t>“Cold Calling”</a:t>
            </a:r>
          </a:p>
          <a:p>
            <a:pPr lvl="1"/>
            <a:r>
              <a:rPr lang="en-US" dirty="0"/>
              <a:t>If you see a faculty mentor doing research that you are interested in, email them and introduce yourself</a:t>
            </a:r>
          </a:p>
          <a:p>
            <a:endParaRPr lang="en-US" dirty="0"/>
          </a:p>
        </p:txBody>
      </p:sp>
      <p:sp>
        <p:nvSpPr>
          <p:cNvPr id="4" name="Title 3"/>
          <p:cNvSpPr txBox="1">
            <a:spLocks noGrp="1"/>
          </p:cNvSpPr>
          <p:nvPr>
            <p:ph type="title"/>
          </p:nvPr>
        </p:nvSpPr>
        <p:spPr>
          <a:xfrm>
            <a:off x="2814332" y="547775"/>
            <a:ext cx="8959905" cy="480131"/>
          </a:xfrm>
          <a:prstGeom prst="rect">
            <a:avLst/>
          </a:prstGeom>
          <a:solidFill>
            <a:schemeClr val="accent3"/>
          </a:solidFill>
        </p:spPr>
        <p:txBody>
          <a:bodyPr wrap="square" rtlCol="0">
            <a:spAutoFit/>
          </a:bodyPr>
          <a:lstStyle/>
          <a:p>
            <a:pPr algn="ctr"/>
            <a:r>
              <a:rPr lang="en-US" sz="2800" b="1" dirty="0" smtClean="0">
                <a:effectLst>
                  <a:outerShdw blurRad="38100" dist="38100" dir="2700000" algn="tl">
                    <a:srgbClr val="000000">
                      <a:alpha val="43137"/>
                    </a:srgbClr>
                  </a:outerShdw>
                </a:effectLst>
              </a:rPr>
              <a:t>Finding a Research Mentor</a:t>
            </a:r>
            <a:endParaRPr lang="en-US" sz="2800" b="1" dirty="0">
              <a:effectLst>
                <a:outerShdw blurRad="38100" dist="38100" dir="2700000" algn="tl">
                  <a:srgbClr val="000000">
                    <a:alpha val="43137"/>
                  </a:srgbClr>
                </a:outerShdw>
              </a:effectLs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57154292"/>
      </p:ext>
    </p:extLst>
  </p:cSld>
  <p:clrMapOvr>
    <a:masterClrMapping/>
  </p:clrMapOvr>
  <mc:AlternateContent xmlns:mc="http://schemas.openxmlformats.org/markup-compatibility/2006">
    <mc:Choice xmlns:p14="http://schemas.microsoft.com/office/powerpoint/2010/main" Requires="p14">
      <p:transition spd="slow" p14:dur="2000" advTm="213035"/>
    </mc:Choice>
    <mc:Fallback>
      <p:transition spd="slow" advTm="213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971</TotalTime>
  <Words>1191</Words>
  <Application>Microsoft Office PowerPoint</Application>
  <PresentationFormat>Widescreen</PresentationFormat>
  <Paragraphs>163</Paragraphs>
  <Slides>24</Slides>
  <Notes>0</Notes>
  <HiddenSlides>0</HiddenSlides>
  <MMClips>23</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24</vt:i4>
      </vt:variant>
    </vt:vector>
  </HeadingPairs>
  <TitlesOfParts>
    <vt:vector size="34" baseType="lpstr">
      <vt:lpstr>Arial</vt:lpstr>
      <vt:lpstr>Calibri</vt:lpstr>
      <vt:lpstr>Calibri Light</vt:lpstr>
      <vt:lpstr>Times</vt:lpstr>
      <vt:lpstr>Office Theme</vt:lpstr>
      <vt:lpstr>1_Custom Design</vt:lpstr>
      <vt:lpstr>Custom Design</vt:lpstr>
      <vt:lpstr>2_Custom Design</vt:lpstr>
      <vt:lpstr>4_Custom Design</vt:lpstr>
      <vt:lpstr>3_Custom Design</vt:lpstr>
      <vt:lpstr>PowerPoint Presentation</vt:lpstr>
      <vt:lpstr>So You’d Like to Complete A Research Project- Now What?</vt:lpstr>
      <vt:lpstr>Faculty Disclosure</vt:lpstr>
      <vt:lpstr>Program Committee</vt:lpstr>
      <vt:lpstr>Learning Objectives</vt:lpstr>
      <vt:lpstr>Defining “Research Project”</vt:lpstr>
      <vt:lpstr>Why Should I Do a Research Project?</vt:lpstr>
      <vt:lpstr>Timeline: Original Research Projects</vt:lpstr>
      <vt:lpstr>Finding a Research Mentor</vt:lpstr>
      <vt:lpstr>Deciding on a Research Topic</vt:lpstr>
      <vt:lpstr>Starting an IRB Proposal</vt:lpstr>
      <vt:lpstr>Starting an IRB Proposal</vt:lpstr>
      <vt:lpstr>Starting an IRB Proposal</vt:lpstr>
      <vt:lpstr>Data Collection Phase</vt:lpstr>
      <vt:lpstr>Data Analysis Phase</vt:lpstr>
      <vt:lpstr>Preparing for Publication/ Presentation</vt:lpstr>
      <vt:lpstr>Preparing for Publication/ Presentation</vt:lpstr>
      <vt:lpstr>PowerPoint Presentation</vt:lpstr>
      <vt:lpstr>PowerPoint Presentation</vt:lpstr>
      <vt:lpstr>Posters: An Example</vt:lpstr>
      <vt:lpstr>Publications</vt:lpstr>
      <vt:lpstr>PowerPoint Presentation</vt:lpstr>
      <vt:lpstr>Summary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Wendy Engelking</dc:creator>
  <cp:lastModifiedBy>Mancuso, Alison Michelle</cp:lastModifiedBy>
  <cp:revision>37</cp:revision>
  <dcterms:created xsi:type="dcterms:W3CDTF">2020-11-23T15:26:23Z</dcterms:created>
  <dcterms:modified xsi:type="dcterms:W3CDTF">2021-01-13T21:58:05Z</dcterms:modified>
</cp:coreProperties>
</file>