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314" r:id="rId5"/>
    <p:sldId id="346" r:id="rId6"/>
    <p:sldId id="348" r:id="rId7"/>
    <p:sldId id="347" r:id="rId8"/>
    <p:sldId id="349" r:id="rId9"/>
    <p:sldId id="345" r:id="rId10"/>
    <p:sldId id="329" r:id="rId11"/>
    <p:sldId id="366" r:id="rId12"/>
    <p:sldId id="339" r:id="rId13"/>
    <p:sldId id="350" r:id="rId14"/>
    <p:sldId id="357" r:id="rId15"/>
    <p:sldId id="358" r:id="rId16"/>
    <p:sldId id="355" r:id="rId17"/>
    <p:sldId id="351" r:id="rId18"/>
    <p:sldId id="354" r:id="rId19"/>
    <p:sldId id="359" r:id="rId20"/>
    <p:sldId id="360" r:id="rId21"/>
    <p:sldId id="361" r:id="rId22"/>
    <p:sldId id="367" r:id="rId23"/>
    <p:sldId id="362" r:id="rId24"/>
    <p:sldId id="363" r:id="rId25"/>
    <p:sldId id="364" r:id="rId26"/>
    <p:sldId id="365" r:id="rId27"/>
    <p:sldId id="33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 Slides" id="{97F97AE3-2F6D-494A-9ECF-699E1AD14BCD}">
          <p14:sldIdLst>
            <p14:sldId id="314"/>
            <p14:sldId id="346"/>
            <p14:sldId id="348"/>
            <p14:sldId id="347"/>
            <p14:sldId id="349"/>
          </p14:sldIdLst>
        </p14:section>
        <p14:section name="Presenter Slides" id="{6A95D27A-FB48-4BBF-8266-AD8E75C65BB5}">
          <p14:sldIdLst>
            <p14:sldId id="345"/>
            <p14:sldId id="329"/>
            <p14:sldId id="366"/>
            <p14:sldId id="339"/>
            <p14:sldId id="350"/>
            <p14:sldId id="357"/>
            <p14:sldId id="358"/>
            <p14:sldId id="355"/>
            <p14:sldId id="351"/>
            <p14:sldId id="354"/>
            <p14:sldId id="359"/>
            <p14:sldId id="360"/>
            <p14:sldId id="361"/>
            <p14:sldId id="367"/>
            <p14:sldId id="362"/>
            <p14:sldId id="363"/>
            <p14:sldId id="364"/>
            <p14:sldId id="365"/>
            <p14:sldId id="33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416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1E2B"/>
    <a:srgbClr val="0070C0"/>
    <a:srgbClr val="EE374D"/>
    <a:srgbClr val="3366FF"/>
    <a:srgbClr val="D3DDFE"/>
    <a:srgbClr val="D4DDFE"/>
    <a:srgbClr val="D5DEFF"/>
    <a:srgbClr val="F6F7FF"/>
    <a:srgbClr val="DBDCE5"/>
    <a:srgbClr val="F0F1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A92727-C6B6-4CCB-A31A-C3917B95A02A}" v="2" dt="2026-08-27T18:36:45.158"/>
  </p1510:revLst>
</p1510:revInfo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4650" autoAdjust="0"/>
  </p:normalViewPr>
  <p:slideViewPr>
    <p:cSldViewPr snapToGrid="0">
      <p:cViewPr varScale="1">
        <p:scale>
          <a:sx n="53" d="100"/>
          <a:sy n="53" d="100"/>
        </p:scale>
        <p:origin x="1140" y="72"/>
      </p:cViewPr>
      <p:guideLst>
        <p:guide orient="horz" pos="1416"/>
        <p:guide orient="horz" pos="1008"/>
        <p:guide pos="3840"/>
      </p:guideLst>
    </p:cSldViewPr>
  </p:slideViewPr>
  <p:outlineViewPr>
    <p:cViewPr>
      <p:scale>
        <a:sx n="33" d="100"/>
        <a:sy n="33" d="100"/>
      </p:scale>
      <p:origin x="0" y="-1036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ttowitz, Jennifer" userId="65fad3fd-fb1d-459b-b8cf-96ab8687b06c" providerId="ADAL" clId="{6ACB89F1-DDF0-415C-8125-5F88B1E68CBD}"/>
    <pc:docChg chg="addSld delSld modSld modSection">
      <pc:chgData name="Ottowitz, Jennifer" userId="65fad3fd-fb1d-459b-b8cf-96ab8687b06c" providerId="ADAL" clId="{6ACB89F1-DDF0-415C-8125-5F88B1E68CBD}" dt="2026-08-27T19:48:14.254" v="289" actId="20577"/>
      <pc:docMkLst>
        <pc:docMk/>
      </pc:docMkLst>
      <pc:sldChg chg="modSp mod">
        <pc:chgData name="Ottowitz, Jennifer" userId="65fad3fd-fb1d-459b-b8cf-96ab8687b06c" providerId="ADAL" clId="{6ACB89F1-DDF0-415C-8125-5F88B1E68CBD}" dt="2026-08-27T17:55:13.549" v="3" actId="20577"/>
        <pc:sldMkLst>
          <pc:docMk/>
          <pc:sldMk cId="1642414100" sldId="345"/>
        </pc:sldMkLst>
        <pc:spChg chg="mod">
          <ac:chgData name="Ottowitz, Jennifer" userId="65fad3fd-fb1d-459b-b8cf-96ab8687b06c" providerId="ADAL" clId="{6ACB89F1-DDF0-415C-8125-5F88B1E68CBD}" dt="2026-08-27T17:55:13.549" v="3" actId="20577"/>
          <ac:spMkLst>
            <pc:docMk/>
            <pc:sldMk cId="1642414100" sldId="345"/>
            <ac:spMk id="2" creationId="{5354CC8A-4EE1-30E9-DAB9-9AC450BF9E92}"/>
          </ac:spMkLst>
        </pc:spChg>
      </pc:sldChg>
      <pc:sldChg chg="modSp mod">
        <pc:chgData name="Ottowitz, Jennifer" userId="65fad3fd-fb1d-459b-b8cf-96ab8687b06c" providerId="ADAL" clId="{6ACB89F1-DDF0-415C-8125-5F88B1E68CBD}" dt="2026-08-27T19:47:01.931" v="287" actId="20577"/>
        <pc:sldMkLst>
          <pc:docMk/>
          <pc:sldMk cId="3873843230" sldId="351"/>
        </pc:sldMkLst>
        <pc:spChg chg="mod">
          <ac:chgData name="Ottowitz, Jennifer" userId="65fad3fd-fb1d-459b-b8cf-96ab8687b06c" providerId="ADAL" clId="{6ACB89F1-DDF0-415C-8125-5F88B1E68CBD}" dt="2026-08-27T19:47:01.931" v="287" actId="20577"/>
          <ac:spMkLst>
            <pc:docMk/>
            <pc:sldMk cId="3873843230" sldId="351"/>
            <ac:spMk id="3" creationId="{F604D84D-0AE0-AE0D-A74C-E855C98B96EC}"/>
          </ac:spMkLst>
        </pc:spChg>
      </pc:sldChg>
      <pc:sldChg chg="modNotesTx">
        <pc:chgData name="Ottowitz, Jennifer" userId="65fad3fd-fb1d-459b-b8cf-96ab8687b06c" providerId="ADAL" clId="{6ACB89F1-DDF0-415C-8125-5F88B1E68CBD}" dt="2026-08-27T19:48:00.006" v="288" actId="20577"/>
        <pc:sldMkLst>
          <pc:docMk/>
          <pc:sldMk cId="841853473" sldId="359"/>
        </pc:sldMkLst>
      </pc:sldChg>
      <pc:sldChg chg="modNotesTx">
        <pc:chgData name="Ottowitz, Jennifer" userId="65fad3fd-fb1d-459b-b8cf-96ab8687b06c" providerId="ADAL" clId="{6ACB89F1-DDF0-415C-8125-5F88B1E68CBD}" dt="2026-08-27T19:45:57.131" v="285" actId="20577"/>
        <pc:sldMkLst>
          <pc:docMk/>
          <pc:sldMk cId="2301309765" sldId="365"/>
        </pc:sldMkLst>
      </pc:sldChg>
      <pc:sldChg chg="modNotesTx">
        <pc:chgData name="Ottowitz, Jennifer" userId="65fad3fd-fb1d-459b-b8cf-96ab8687b06c" providerId="ADAL" clId="{6ACB89F1-DDF0-415C-8125-5F88B1E68CBD}" dt="2026-08-27T19:48:14.254" v="289" actId="20577"/>
        <pc:sldMkLst>
          <pc:docMk/>
          <pc:sldMk cId="3534524069" sldId="366"/>
        </pc:sldMkLst>
      </pc:sldChg>
      <pc:sldChg chg="add">
        <pc:chgData name="Ottowitz, Jennifer" userId="65fad3fd-fb1d-459b-b8cf-96ab8687b06c" providerId="ADAL" clId="{6ACB89F1-DDF0-415C-8125-5F88B1E68CBD}" dt="2026-08-27T18:36:45.147" v="284"/>
        <pc:sldMkLst>
          <pc:docMk/>
          <pc:sldMk cId="3266828427" sldId="367"/>
        </pc:sldMkLst>
      </pc:sldChg>
      <pc:sldChg chg="modSp new del mod">
        <pc:chgData name="Ottowitz, Jennifer" userId="65fad3fd-fb1d-459b-b8cf-96ab8687b06c" providerId="ADAL" clId="{6ACB89F1-DDF0-415C-8125-5F88B1E68CBD}" dt="2026-08-27T18:36:37.949" v="283" actId="2696"/>
        <pc:sldMkLst>
          <pc:docMk/>
          <pc:sldMk cId="3854508505" sldId="367"/>
        </pc:sldMkLst>
        <pc:spChg chg="mod">
          <ac:chgData name="Ottowitz, Jennifer" userId="65fad3fd-fb1d-459b-b8cf-96ab8687b06c" providerId="ADAL" clId="{6ACB89F1-DDF0-415C-8125-5F88B1E68CBD}" dt="2026-08-27T18:36:00.140" v="282" actId="20577"/>
          <ac:spMkLst>
            <pc:docMk/>
            <pc:sldMk cId="3854508505" sldId="367"/>
            <ac:spMk id="2" creationId="{037E8B47-F297-A72C-EA47-CB049863BC7D}"/>
          </ac:spMkLst>
        </pc:spChg>
        <pc:spChg chg="mod">
          <ac:chgData name="Ottowitz, Jennifer" userId="65fad3fd-fb1d-459b-b8cf-96ab8687b06c" providerId="ADAL" clId="{6ACB89F1-DDF0-415C-8125-5F88B1E68CBD}" dt="2026-08-27T18:35:36.227" v="247" actId="12"/>
          <ac:spMkLst>
            <pc:docMk/>
            <pc:sldMk cId="3854508505" sldId="367"/>
            <ac:spMk id="3" creationId="{6D220B90-7765-9296-F8B2-7BCD68AD8D2D}"/>
          </ac:spMkLst>
        </pc:spChg>
        <pc:spChg chg="mod">
          <ac:chgData name="Ottowitz, Jennifer" userId="65fad3fd-fb1d-459b-b8cf-96ab8687b06c" providerId="ADAL" clId="{6ACB89F1-DDF0-415C-8125-5F88B1E68CBD}" dt="2026-08-27T18:28:38.484" v="77" actId="20577"/>
          <ac:spMkLst>
            <pc:docMk/>
            <pc:sldMk cId="3854508505" sldId="367"/>
            <ac:spMk id="4" creationId="{9EA60C5F-6E1D-E016-A1BF-38DE91288A6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32BE22-BCF5-218A-BCDB-9D6463B9A4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6C6B9B-3CD0-9D38-9EB7-8FC9403B854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62055-8DBD-6042-92AC-66DE479F90DE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45B14E-D4D7-1E40-CD23-AE797C2368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512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EE50A-AB77-49BE-9076-23C4C8D08BB2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09883-B744-4FDD-8623-D69A666500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647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DO NOT EDIT OR REMOVE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02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4C321-FC4A-F612-BB73-400E22E8C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A906CE-6010-96DC-6907-163856ADF2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A011FD-0079-C61F-D4B5-C3CF026AF4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DO NOT EDIT OR REMOVE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4DFC76-CD17-AD84-487A-265DFE8778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027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E190E-9FB8-0327-C457-A79754DF6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1E3E3E-F64B-6D8F-5118-88A1F866AF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BF5492-2160-70BF-FC4F-CCF3DF357B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DO NOT EDIT OR REMOVE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9A800-228E-35BB-5D77-61E3938EEB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75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CC692-79A5-7D61-7444-88F0D3CFA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7622BB-9365-3812-A58B-7EECD46D38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68CAD2-5E10-A3FC-21DE-155394816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DO NOT EDIT OR REMOVE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CB1C9E-497C-57C5-2435-3B84E9C4C0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820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80A18-A8B1-D5A4-013F-52665C0A2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D3A844-9678-480F-8CA0-DA08F20A0F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59F180-C415-7D32-91A1-10B69545E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DO NOT EDIT OR REMOVE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557EF2-56D0-9B52-D0C8-7268BA702E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9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22039-C4DA-760C-CD95-DF3AD5AF8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7218C7-9538-CBF1-38CC-6EF902650C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306E70-9098-E93B-A11B-F7AFE6A32C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500479-4BDC-784E-D4FF-8EFC330E92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413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551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D3873-9D30-1080-2772-A34CBF4D4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137ED0-8547-51E6-5434-94D5EE8B3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BD1041-41F6-1626-EA1E-577ACD825E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EEAB6F-DCD3-D280-CE54-069C7A1E59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014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998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2520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8405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0171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EC8D6-E8CB-5631-29B9-A71B3C3E2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0B0A2A-867D-8728-4C73-1705D422C0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48EC21-27AB-41A7-1420-6A0A1B66D3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839F1-7BFD-7331-EE8A-6A35D00359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7270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8809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9444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EAE03-8AF5-43EE-4B4C-5D66FD872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7F2A78-5DDC-419F-5AA6-7B73C1749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2BB575-7A50-535D-8322-101ACD5271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4BBA82-179A-9E07-EE8B-2600D15BC6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7594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EA56C-1852-09C5-58BE-38310E0C0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F65263-230F-592A-BD0C-637D5AEB1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2721B1-3078-970B-3C09-39497EBD24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522A8-D44C-A8CA-0231-B9F67E5E4D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4992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4020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431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7126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651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2457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AE88-EB59-2118-BFE9-12055C76E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B49ABB-BAD2-F57A-2E60-158E7B42FC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A3ED34-7912-48B2-1374-41AA700928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F5D87A-888C-ED77-773F-F2D0D67961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9622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add alt text in PowerPoint, select the object to which you want to add alt text. R</a:t>
            </a:r>
            <a:r>
              <a:rPr lang="en-US" dirty="0"/>
              <a:t>ight click on the object and select “edit Alt Text” from the drop-down menu. </a:t>
            </a:r>
            <a:r>
              <a:rPr 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 the alt text into the content box on the right, have PowerPoint generate a description for you, or mark the object as decorative. </a:t>
            </a:r>
            <a:endParaRPr lang="en-US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09883-B744-4FDD-8623-D69A66650022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765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1185" y="629469"/>
            <a:ext cx="8961120" cy="5599062"/>
          </a:xfrm>
        </p:spPr>
        <p:txBody>
          <a:bodyPr lIns="0" tIns="0" rIns="0" bIns="0" anchor="ctr">
            <a:noAutofit/>
          </a:bodyPr>
          <a:lstStyle>
            <a:lvl1pPr mar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 sz="7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A65DB93-2357-6899-3DDD-DC79C877A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29533" y="5801722"/>
            <a:ext cx="2115210" cy="1056278"/>
          </a:xfrm>
          <a:custGeom>
            <a:avLst/>
            <a:gdLst>
              <a:gd name="connsiteX0" fmla="*/ 1057605 w 2115210"/>
              <a:gd name="connsiteY0" fmla="*/ 0 h 1056278"/>
              <a:gd name="connsiteX1" fmla="*/ 2109820 w 2115210"/>
              <a:gd name="connsiteY1" fmla="*/ 949535 h 1056278"/>
              <a:gd name="connsiteX2" fmla="*/ 2115210 w 2115210"/>
              <a:gd name="connsiteY2" fmla="*/ 1056278 h 1056278"/>
              <a:gd name="connsiteX3" fmla="*/ 0 w 2115210"/>
              <a:gd name="connsiteY3" fmla="*/ 1056278 h 1056278"/>
              <a:gd name="connsiteX4" fmla="*/ 5390 w 2115210"/>
              <a:gd name="connsiteY4" fmla="*/ 949535 h 1056278"/>
              <a:gd name="connsiteX5" fmla="*/ 1057605 w 2115210"/>
              <a:gd name="connsiteY5" fmla="*/ 0 h 1056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210" h="1056278">
                <a:moveTo>
                  <a:pt x="1057605" y="0"/>
                </a:moveTo>
                <a:cubicBezTo>
                  <a:pt x="1605234" y="0"/>
                  <a:pt x="2055657" y="416196"/>
                  <a:pt x="2109820" y="949535"/>
                </a:cubicBezTo>
                <a:lnTo>
                  <a:pt x="2115210" y="1056278"/>
                </a:lnTo>
                <a:lnTo>
                  <a:pt x="0" y="1056278"/>
                </a:lnTo>
                <a:lnTo>
                  <a:pt x="5390" y="949535"/>
                </a:lnTo>
                <a:cubicBezTo>
                  <a:pt x="59553" y="416196"/>
                  <a:pt x="509976" y="0"/>
                  <a:pt x="1057605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1" name="Object 1">
            <a:extLst>
              <a:ext uri="{FF2B5EF4-FFF2-40B4-BE49-F238E27FC236}">
                <a16:creationId xmlns:a16="http://schemas.microsoft.com/office/drawing/2014/main" id="{056E6431-5C32-6197-AA1B-376379431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999852" y="0"/>
            <a:ext cx="1574573" cy="395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25A91AA-CC30-9AFD-BB5C-C99961D6E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642" b="69630"/>
          <a:stretch>
            <a:fillRect/>
          </a:stretch>
        </p:blipFill>
        <p:spPr>
          <a:xfrm rot="16200000">
            <a:off x="7846484" y="2010834"/>
            <a:ext cx="6608233" cy="2082800"/>
          </a:xfrm>
          <a:custGeom>
            <a:avLst/>
            <a:gdLst>
              <a:gd name="connsiteX0" fmla="*/ 0 w 6608233"/>
              <a:gd name="connsiteY0" fmla="*/ 0 h 2082800"/>
              <a:gd name="connsiteX1" fmla="*/ 6608233 w 6608233"/>
              <a:gd name="connsiteY1" fmla="*/ 0 h 2082800"/>
              <a:gd name="connsiteX2" fmla="*/ 6608233 w 6608233"/>
              <a:gd name="connsiteY2" fmla="*/ 2082800 h 2082800"/>
              <a:gd name="connsiteX3" fmla="*/ 0 w 6608233"/>
              <a:gd name="connsiteY3" fmla="*/ 2082800 h 208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08233" h="2082800">
                <a:moveTo>
                  <a:pt x="0" y="0"/>
                </a:moveTo>
                <a:lnTo>
                  <a:pt x="6608233" y="0"/>
                </a:lnTo>
                <a:lnTo>
                  <a:pt x="6608233" y="2082800"/>
                </a:lnTo>
                <a:lnTo>
                  <a:pt x="0" y="2082800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3"/>
            <a:ext cx="6400800" cy="1828800"/>
          </a:xfrm>
        </p:spPr>
        <p:txBody>
          <a:bodyPr lIns="0" tIns="0" rIns="0" bIns="0">
            <a:noAutofit/>
          </a:bodyPr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5B92DB2-64DD-608F-360F-52958A93E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089807" y="805044"/>
            <a:ext cx="1291008" cy="129100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A1AC91-E5AE-A457-178C-6A577DAAF4C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1185" y="2774786"/>
            <a:ext cx="6400800" cy="3257550"/>
          </a:xfrm>
        </p:spPr>
        <p:txBody>
          <a:bodyPr lIns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D4FED77-2877-7D28-E27C-7BE9F5E73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 b="0" i="0" spc="5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0785AC1-54EA-61EE-115B-C1910CC60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tx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5EC223C2-E475-8E7A-48D4-A9BC2EB69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72327" y="2216986"/>
            <a:ext cx="2692400" cy="2692400"/>
          </a:xfrm>
          <a:custGeom>
            <a:avLst/>
            <a:gdLst>
              <a:gd name="connsiteX0" fmla="*/ 1346200 w 2692400"/>
              <a:gd name="connsiteY0" fmla="*/ 0 h 2692400"/>
              <a:gd name="connsiteX1" fmla="*/ 2692400 w 2692400"/>
              <a:gd name="connsiteY1" fmla="*/ 1346200 h 2692400"/>
              <a:gd name="connsiteX2" fmla="*/ 1346200 w 2692400"/>
              <a:gd name="connsiteY2" fmla="*/ 2692400 h 2692400"/>
              <a:gd name="connsiteX3" fmla="*/ 0 w 2692400"/>
              <a:gd name="connsiteY3" fmla="*/ 1346200 h 2692400"/>
              <a:gd name="connsiteX4" fmla="*/ 1346200 w 2692400"/>
              <a:gd name="connsiteY4" fmla="*/ 0 h 2692400"/>
              <a:gd name="connsiteX5" fmla="*/ 1346199 w 2692400"/>
              <a:gd name="connsiteY5" fmla="*/ 457130 h 2692400"/>
              <a:gd name="connsiteX6" fmla="*/ 457130 w 2692400"/>
              <a:gd name="connsiteY6" fmla="*/ 1346199 h 2692400"/>
              <a:gd name="connsiteX7" fmla="*/ 1346199 w 2692400"/>
              <a:gd name="connsiteY7" fmla="*/ 2235268 h 2692400"/>
              <a:gd name="connsiteX8" fmla="*/ 2235268 w 2692400"/>
              <a:gd name="connsiteY8" fmla="*/ 1346199 h 2692400"/>
              <a:gd name="connsiteX9" fmla="*/ 1346199 w 2692400"/>
              <a:gd name="connsiteY9" fmla="*/ 45713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2400" h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455275E-28AB-F0B7-E799-5116B11205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827307"/>
            <a:ext cx="6400800" cy="5203387"/>
          </a:xfrm>
        </p:spPr>
        <p:txBody>
          <a:bodyPr lIns="0" tIns="0" rIns="0" bIns="0" anchor="t">
            <a:no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7BD7E0A-39A9-0CF7-F1CE-E777075BFAA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01915" y="3046905"/>
            <a:ext cx="3456590" cy="3456590"/>
          </a:xfrm>
          <a:custGeom>
            <a:avLst/>
            <a:gdLst>
              <a:gd name="connsiteX0" fmla="*/ 1728295 w 3456590"/>
              <a:gd name="connsiteY0" fmla="*/ 0 h 3456590"/>
              <a:gd name="connsiteX1" fmla="*/ 3456590 w 3456590"/>
              <a:gd name="connsiteY1" fmla="*/ 1728295 h 3456590"/>
              <a:gd name="connsiteX2" fmla="*/ 1728295 w 3456590"/>
              <a:gd name="connsiteY2" fmla="*/ 3456590 h 3456590"/>
              <a:gd name="connsiteX3" fmla="*/ 0 w 3456590"/>
              <a:gd name="connsiteY3" fmla="*/ 1728295 h 3456590"/>
              <a:gd name="connsiteX4" fmla="*/ 1728295 w 3456590"/>
              <a:gd name="connsiteY4" fmla="*/ 0 h 34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590" h="3456590">
                <a:moveTo>
                  <a:pt x="1728295" y="0"/>
                </a:moveTo>
                <a:cubicBezTo>
                  <a:pt x="2682806" y="0"/>
                  <a:pt x="3456590" y="773784"/>
                  <a:pt x="3456590" y="1728295"/>
                </a:cubicBezTo>
                <a:cubicBezTo>
                  <a:pt x="3456590" y="2682806"/>
                  <a:pt x="2682806" y="3456590"/>
                  <a:pt x="1728295" y="3456590"/>
                </a:cubicBezTo>
                <a:cubicBezTo>
                  <a:pt x="773784" y="3456590"/>
                  <a:pt x="0" y="2682806"/>
                  <a:pt x="0" y="1728295"/>
                </a:cubicBezTo>
                <a:cubicBezTo>
                  <a:pt x="0" y="773784"/>
                  <a:pt x="773784" y="0"/>
                  <a:pt x="1728295" y="0"/>
                </a:cubicBezTo>
                <a:close/>
              </a:path>
            </a:pathLst>
          </a:custGeom>
          <a:ln w="57150">
            <a:noFill/>
          </a:ln>
        </p:spPr>
        <p:txBody>
          <a:bodyPr wrap="square" tIns="1371600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163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>
            <a:extLst>
              <a:ext uri="{FF2B5EF4-FFF2-40B4-BE49-F238E27FC236}">
                <a16:creationId xmlns:a16="http://schemas.microsoft.com/office/drawing/2014/main" id="{269C21E5-B8EE-7438-A771-34BC8006E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385898" y="0"/>
            <a:ext cx="1574573" cy="395446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8F333FA-6DDE-DB6C-73BB-FE8387977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15508" y="4240999"/>
            <a:ext cx="2115351" cy="21153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B87953E-96F2-8BCC-B295-E1033E7D2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7599718" cy="3051394"/>
          </a:xfrm>
        </p:spPr>
        <p:txBody>
          <a:bodyPr lIns="0" tIns="0" rIns="0" bIns="0" anchor="b">
            <a:no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0A627B70-91C8-40B9-6189-B29749FF6E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185" y="3965028"/>
            <a:ext cx="7599718" cy="149378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1" i="0">
                <a:solidFill>
                  <a:schemeClr val="tx2">
                    <a:lumMod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 sz="1800" b="1" i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947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AAAE3BC0-55AE-B520-F2B8-50BF886EF7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2884" r="34757"/>
          <a:stretch>
            <a:fillRect/>
          </a:stretch>
        </p:blipFill>
        <p:spPr>
          <a:xfrm flipH="1" flipV="1">
            <a:off x="0" y="3626779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B29A2F3-C289-9762-6F9F-DA18D322DF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3000" y="621972"/>
            <a:ext cx="6400800" cy="182880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F2A1870-E86B-5125-7AB3-A1F5DF7E7528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953000" y="2768043"/>
            <a:ext cx="6400799" cy="3231221"/>
          </a:xfrm>
        </p:spPr>
        <p:txBody>
          <a:bodyPr lIns="0" tIns="0" rIns="0" bIns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11480">
              <a:defRPr sz="1600">
                <a:solidFill>
                  <a:schemeClr val="tx1"/>
                </a:solidFill>
              </a:defRPr>
            </a:lvl2pPr>
            <a:lvl3pPr marL="685800">
              <a:defRPr sz="1400">
                <a:solidFill>
                  <a:schemeClr val="tx1"/>
                </a:solidFill>
              </a:defRPr>
            </a:lvl3pPr>
            <a:lvl4pPr marL="1051560">
              <a:defRPr sz="1200">
                <a:solidFill>
                  <a:schemeClr val="tx1"/>
                </a:solidFill>
              </a:defRPr>
            </a:lvl4pPr>
            <a:lvl5pPr marL="1417320"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1FE2A1C-A3CC-9D8B-DE44-FDE1132F7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 b="0" i="0" spc="5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3C454DD-C924-8468-6944-AF53508CD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tx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825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EE561961-78B8-C8E2-A965-32E61766D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2884" r="34757"/>
          <a:stretch>
            <a:fillRect/>
          </a:stretch>
        </p:blipFill>
        <p:spPr>
          <a:xfrm rot="5400000">
            <a:off x="8302730" y="3004807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6400800" cy="3051393"/>
          </a:xfrm>
        </p:spPr>
        <p:txBody>
          <a:bodyPr lIns="0" tIns="0" rIns="0" bIns="0" anchor="b">
            <a:noAutofit/>
          </a:bodyPr>
          <a:lstStyle>
            <a:lvl1pPr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E0CDAE70-42DC-AB0D-6734-B9944B7993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1185" y="3965028"/>
            <a:ext cx="6400799" cy="1966747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2400" b="1" i="0" dirty="0">
                <a:solidFill>
                  <a:schemeClr val="tx2">
                    <a:lumMod val="90000"/>
                  </a:schemeClr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marL="228600" lvl="0" indent="-228600"/>
            <a:r>
              <a:rPr lang="en-US" dirty="0"/>
              <a:t>Click to add subtitle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5B92DB2-64DD-608F-360F-52958A93EB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35311" y="1298445"/>
            <a:ext cx="1291008" cy="129100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38EDAF-6CF8-D96E-EB91-CAFEBE0CA19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1187" y="2475185"/>
            <a:ext cx="3456590" cy="3456590"/>
          </a:xfrm>
          <a:custGeom>
            <a:avLst/>
            <a:gdLst>
              <a:gd name="connsiteX0" fmla="*/ 1728295 w 3456590"/>
              <a:gd name="connsiteY0" fmla="*/ 0 h 3456590"/>
              <a:gd name="connsiteX1" fmla="*/ 3456590 w 3456590"/>
              <a:gd name="connsiteY1" fmla="*/ 1728295 h 3456590"/>
              <a:gd name="connsiteX2" fmla="*/ 1728295 w 3456590"/>
              <a:gd name="connsiteY2" fmla="*/ 3456590 h 3456590"/>
              <a:gd name="connsiteX3" fmla="*/ 0 w 3456590"/>
              <a:gd name="connsiteY3" fmla="*/ 1728295 h 3456590"/>
              <a:gd name="connsiteX4" fmla="*/ 1728295 w 3456590"/>
              <a:gd name="connsiteY4" fmla="*/ 0 h 3456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590" h="3456590">
                <a:moveTo>
                  <a:pt x="1728295" y="0"/>
                </a:moveTo>
                <a:cubicBezTo>
                  <a:pt x="2682806" y="0"/>
                  <a:pt x="3456590" y="773784"/>
                  <a:pt x="3456590" y="1728295"/>
                </a:cubicBezTo>
                <a:cubicBezTo>
                  <a:pt x="3456590" y="2682806"/>
                  <a:pt x="2682806" y="3456590"/>
                  <a:pt x="1728295" y="3456590"/>
                </a:cubicBezTo>
                <a:cubicBezTo>
                  <a:pt x="773784" y="3456590"/>
                  <a:pt x="0" y="2682806"/>
                  <a:pt x="0" y="1728295"/>
                </a:cubicBezTo>
                <a:cubicBezTo>
                  <a:pt x="0" y="773784"/>
                  <a:pt x="773784" y="0"/>
                  <a:pt x="1728295" y="0"/>
                </a:cubicBezTo>
                <a:close/>
              </a:path>
            </a:pathLst>
          </a:custGeom>
          <a:solidFill>
            <a:srgbClr val="0070C0"/>
          </a:solidFill>
          <a:ln w="57150">
            <a:noFill/>
          </a:ln>
        </p:spPr>
        <p:txBody>
          <a:bodyPr wrap="square" tIns="1188720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E148B4D-CB0B-8B95-BA58-B33DE05305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 b="0" i="0" spc="5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B895145-43B3-C337-08C1-C009F83D87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tx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883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A22F8239-92F5-595B-5DD3-ACBA1C19E6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b="82969"/>
          <a:stretch/>
        </p:blipFill>
        <p:spPr>
          <a:xfrm>
            <a:off x="3459002" y="5609995"/>
            <a:ext cx="7328137" cy="1248005"/>
          </a:xfrm>
          <a:custGeom>
            <a:avLst/>
            <a:gdLst>
              <a:gd name="connsiteX0" fmla="*/ 0 w 7328137"/>
              <a:gd name="connsiteY0" fmla="*/ 0 h 1912980"/>
              <a:gd name="connsiteX1" fmla="*/ 7328137 w 7328137"/>
              <a:gd name="connsiteY1" fmla="*/ 0 h 1912980"/>
              <a:gd name="connsiteX2" fmla="*/ 7328137 w 7328137"/>
              <a:gd name="connsiteY2" fmla="*/ 1912980 h 1912980"/>
              <a:gd name="connsiteX3" fmla="*/ 0 w 7328137"/>
              <a:gd name="connsiteY3" fmla="*/ 1912980 h 19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8137" h="1912980">
                <a:moveTo>
                  <a:pt x="0" y="0"/>
                </a:moveTo>
                <a:lnTo>
                  <a:pt x="7328137" y="0"/>
                </a:lnTo>
                <a:lnTo>
                  <a:pt x="7328137" y="1912980"/>
                </a:lnTo>
                <a:lnTo>
                  <a:pt x="0" y="1912980"/>
                </a:lnTo>
                <a:close/>
              </a:path>
            </a:pathLst>
          </a:cu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52DD956C-BC83-8F97-6FF5-5A11028FEF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621792"/>
            <a:ext cx="8180412" cy="182880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A612ED1-3CD3-8532-2C92-777F6D005F1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3816" y="2948152"/>
            <a:ext cx="4956470" cy="3120773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1"/>
                </a:solidFill>
              </a:defRPr>
            </a:lvl2pPr>
            <a:lvl3pPr marL="685800">
              <a:spcBef>
                <a:spcPts val="1000"/>
              </a:spcBef>
              <a:defRPr sz="1800">
                <a:solidFill>
                  <a:schemeClr val="tx1"/>
                </a:solidFill>
              </a:defRPr>
            </a:lvl3pPr>
            <a:lvl4pPr marL="1051560">
              <a:spcBef>
                <a:spcPts val="1000"/>
              </a:spcBef>
              <a:defRPr sz="1800">
                <a:solidFill>
                  <a:schemeClr val="tx1"/>
                </a:solidFill>
              </a:defRPr>
            </a:lvl4pPr>
            <a:lvl5pPr marL="1417320">
              <a:spcBef>
                <a:spcPts val="10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4BCE7-3651-7CA3-1353-9B2526D267AF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6421716" y="2948152"/>
            <a:ext cx="4956470" cy="3120773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1"/>
                </a:solidFill>
              </a:defRPr>
            </a:lvl2pPr>
            <a:lvl3pPr marL="685800">
              <a:spcBef>
                <a:spcPts val="1000"/>
              </a:spcBef>
              <a:defRPr sz="1800">
                <a:solidFill>
                  <a:schemeClr val="tx1"/>
                </a:solidFill>
              </a:defRPr>
            </a:lvl3pPr>
            <a:lvl4pPr marL="1051560">
              <a:spcBef>
                <a:spcPts val="1000"/>
              </a:spcBef>
              <a:defRPr sz="1800">
                <a:solidFill>
                  <a:schemeClr val="tx1"/>
                </a:solidFill>
              </a:defRPr>
            </a:lvl4pPr>
            <a:lvl5pPr marL="1417320">
              <a:spcBef>
                <a:spcPts val="10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86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F6BE63D1-6CC6-AD50-D587-0514090FB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813816" y="2184400"/>
            <a:ext cx="2115351" cy="21153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A089D1-3F91-4EA1-F598-0EDD4632E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816" y="605155"/>
            <a:ext cx="10571734" cy="1160145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DE6614-889D-2DB5-4C2F-DCBD22BA3B22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835400" y="2185127"/>
            <a:ext cx="2736849" cy="4067717"/>
          </a:xfrm>
        </p:spPr>
        <p:txBody>
          <a:bodyPr lIns="0" tIns="0" rIns="0" bIns="0"/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525780" indent="-342900">
              <a:buFont typeface="+mj-lt"/>
              <a:buAutoNum type="alphaLcPeriod"/>
              <a:defRPr sz="180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arenR"/>
              <a:defRPr sz="1800">
                <a:solidFill>
                  <a:schemeClr val="tx1"/>
                </a:solidFill>
              </a:defRPr>
            </a:lvl3pPr>
            <a:lvl4pPr marL="1051560" indent="-228600">
              <a:buFont typeface="+mj-lt"/>
              <a:buAutoNum type="alphaLcParenR"/>
              <a:defRPr sz="1800">
                <a:solidFill>
                  <a:schemeClr val="tx1"/>
                </a:solidFill>
              </a:defRPr>
            </a:lvl4pPr>
            <a:lvl5pPr marL="1417320" indent="-228600">
              <a:buFont typeface="+mj-lt"/>
              <a:buAutoNum type="romanLcPeriod"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7B2B871-B646-8E1E-CD57-2224B2D4E590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7221564" y="2184400"/>
            <a:ext cx="4156619" cy="4046290"/>
          </a:xfrm>
        </p:spPr>
        <p:txBody>
          <a:bodyPr lIns="0" tIns="0" rIns="0" bIns="0"/>
          <a:lstStyle>
            <a:lvl1pPr marL="0" indent="0"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1"/>
                </a:solidFill>
              </a:defRPr>
            </a:lvl2pPr>
            <a:lvl3pPr marL="685800">
              <a:spcBef>
                <a:spcPts val="1000"/>
              </a:spcBef>
              <a:defRPr sz="1800">
                <a:solidFill>
                  <a:schemeClr val="tx1"/>
                </a:solidFill>
              </a:defRPr>
            </a:lvl3pPr>
            <a:lvl4pPr marL="1051560">
              <a:spcBef>
                <a:spcPts val="1000"/>
              </a:spcBef>
              <a:defRPr sz="1800">
                <a:solidFill>
                  <a:schemeClr val="tx1"/>
                </a:solidFill>
              </a:defRPr>
            </a:lvl4pPr>
            <a:lvl5pPr marL="1417320">
              <a:spcBef>
                <a:spcPts val="1000"/>
              </a:spcBef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Object 1">
            <a:extLst>
              <a:ext uri="{FF2B5EF4-FFF2-40B4-BE49-F238E27FC236}">
                <a16:creationId xmlns:a16="http://schemas.microsoft.com/office/drawing/2014/main" id="{AF3100BA-3E42-7D6B-DF44-70B35DD50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84204" y="2903537"/>
            <a:ext cx="1574573" cy="3954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698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4" y="621973"/>
            <a:ext cx="6275416" cy="182880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1" name="Freeform 4">
            <a:extLst>
              <a:ext uri="{FF2B5EF4-FFF2-40B4-BE49-F238E27FC236}">
                <a16:creationId xmlns:a16="http://schemas.microsoft.com/office/drawing/2014/main" id="{E58C5299-758C-70DA-D929-E0BC719E9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56005" y="3520476"/>
            <a:ext cx="2130921" cy="2130921"/>
          </a:xfrm>
          <a:custGeom>
            <a:avLst/>
            <a:gdLst>
              <a:gd name="connsiteX0" fmla="*/ 1346200 w 2692400"/>
              <a:gd name="connsiteY0" fmla="*/ 0 h 2692400"/>
              <a:gd name="connsiteX1" fmla="*/ 2692400 w 2692400"/>
              <a:gd name="connsiteY1" fmla="*/ 1346200 h 2692400"/>
              <a:gd name="connsiteX2" fmla="*/ 1346200 w 2692400"/>
              <a:gd name="connsiteY2" fmla="*/ 2692400 h 2692400"/>
              <a:gd name="connsiteX3" fmla="*/ 0 w 2692400"/>
              <a:gd name="connsiteY3" fmla="*/ 1346200 h 2692400"/>
              <a:gd name="connsiteX4" fmla="*/ 1346200 w 2692400"/>
              <a:gd name="connsiteY4" fmla="*/ 0 h 2692400"/>
              <a:gd name="connsiteX5" fmla="*/ 1346199 w 2692400"/>
              <a:gd name="connsiteY5" fmla="*/ 457130 h 2692400"/>
              <a:gd name="connsiteX6" fmla="*/ 457130 w 2692400"/>
              <a:gd name="connsiteY6" fmla="*/ 1346199 h 2692400"/>
              <a:gd name="connsiteX7" fmla="*/ 1346199 w 2692400"/>
              <a:gd name="connsiteY7" fmla="*/ 2235268 h 2692400"/>
              <a:gd name="connsiteX8" fmla="*/ 2235268 w 2692400"/>
              <a:gd name="connsiteY8" fmla="*/ 1346199 h 2692400"/>
              <a:gd name="connsiteX9" fmla="*/ 1346199 w 2692400"/>
              <a:gd name="connsiteY9" fmla="*/ 45713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2400" h="2692400">
                <a:moveTo>
                  <a:pt x="1346200" y="0"/>
                </a:moveTo>
                <a:cubicBezTo>
                  <a:pt x="2089686" y="0"/>
                  <a:pt x="2692400" y="602714"/>
                  <a:pt x="2692400" y="1346200"/>
                </a:cubicBezTo>
                <a:cubicBezTo>
                  <a:pt x="2692400" y="2089686"/>
                  <a:pt x="208968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  <a:moveTo>
                  <a:pt x="1346199" y="457130"/>
                </a:move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837218" y="2235268"/>
                  <a:pt x="2235268" y="1837218"/>
                  <a:pt x="2235268" y="1346199"/>
                </a:cubicBezTo>
                <a:cubicBezTo>
                  <a:pt x="2235268" y="855180"/>
                  <a:pt x="1837218" y="457130"/>
                  <a:pt x="1346199" y="45713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A4C6AC-F9E8-412E-2D6B-9FDD07ADDE7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10330" y="2771566"/>
            <a:ext cx="6275387" cy="3271324"/>
          </a:xfrm>
        </p:spPr>
        <p:txBody>
          <a:bodyPr l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C0463C33-FF99-2443-BE5D-682AC8CB8B7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09054" y="459137"/>
            <a:ext cx="4126800" cy="4126800"/>
          </a:xfrm>
          <a:custGeom>
            <a:avLst/>
            <a:gdLst>
              <a:gd name="connsiteX0" fmla="*/ 2063400 w 4126800"/>
              <a:gd name="connsiteY0" fmla="*/ 0 h 4126800"/>
              <a:gd name="connsiteX1" fmla="*/ 4126800 w 4126800"/>
              <a:gd name="connsiteY1" fmla="*/ 2063400 h 4126800"/>
              <a:gd name="connsiteX2" fmla="*/ 2063400 w 4126800"/>
              <a:gd name="connsiteY2" fmla="*/ 4126800 h 4126800"/>
              <a:gd name="connsiteX3" fmla="*/ 0 w 4126800"/>
              <a:gd name="connsiteY3" fmla="*/ 2063400 h 4126800"/>
              <a:gd name="connsiteX4" fmla="*/ 2063400 w 4126800"/>
              <a:gd name="connsiteY4" fmla="*/ 0 h 412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6800" h="4126800">
                <a:moveTo>
                  <a:pt x="2063400" y="0"/>
                </a:moveTo>
                <a:cubicBezTo>
                  <a:pt x="3202984" y="0"/>
                  <a:pt x="4126800" y="923816"/>
                  <a:pt x="4126800" y="2063400"/>
                </a:cubicBezTo>
                <a:cubicBezTo>
                  <a:pt x="4126800" y="3202984"/>
                  <a:pt x="3202984" y="4126800"/>
                  <a:pt x="2063400" y="4126800"/>
                </a:cubicBezTo>
                <a:cubicBezTo>
                  <a:pt x="923816" y="4126800"/>
                  <a:pt x="0" y="3202984"/>
                  <a:pt x="0" y="2063400"/>
                </a:cubicBezTo>
                <a:cubicBezTo>
                  <a:pt x="0" y="923816"/>
                  <a:pt x="923816" y="0"/>
                  <a:pt x="2063400" y="0"/>
                </a:cubicBezTo>
                <a:close/>
              </a:path>
            </a:pathLst>
          </a:custGeom>
        </p:spPr>
        <p:txBody>
          <a:bodyPr wrap="square" tIns="731520">
            <a:noAutofit/>
          </a:bodyPr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806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D978EB2-1AE7-BB87-954B-F3DBF50805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4" y="621973"/>
            <a:ext cx="10569634" cy="1801793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406BDC3-2B84-117A-BF71-A331C1DD6BCB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1183" y="2796209"/>
            <a:ext cx="3657598" cy="3147392"/>
          </a:xfrm>
        </p:spPr>
        <p:txBody>
          <a:bodyPr lIns="0" tIns="0" rIns="0" bIns="0"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411480">
              <a:defRPr sz="1600">
                <a:solidFill>
                  <a:schemeClr val="tx1"/>
                </a:solidFill>
              </a:defRPr>
            </a:lvl2pPr>
            <a:lvl3pPr marL="685800">
              <a:defRPr sz="1400">
                <a:solidFill>
                  <a:schemeClr val="tx1"/>
                </a:solidFill>
              </a:defRPr>
            </a:lvl3pPr>
            <a:lvl4pPr marL="1051560">
              <a:defRPr sz="1200">
                <a:solidFill>
                  <a:schemeClr val="tx1"/>
                </a:solidFill>
              </a:defRPr>
            </a:lvl4pPr>
            <a:lvl5pPr marL="1417320"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4D2A92BD-8372-F61F-9551-6FA12079139B}"/>
              </a:ext>
            </a:extLst>
          </p:cNvPr>
          <p:cNvSpPr>
            <a:spLocks noGrp="1"/>
          </p:cNvSpPr>
          <p:nvPr>
            <p:ph type="tbl" sz="quarter" idx="28" hasCustomPrompt="1"/>
          </p:nvPr>
        </p:nvSpPr>
        <p:spPr>
          <a:xfrm>
            <a:off x="4902200" y="2795588"/>
            <a:ext cx="6478617" cy="314801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61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7344" userDrawn="1">
          <p15:clr>
            <a:srgbClr val="FBAE40"/>
          </p15:clr>
        </p15:guide>
        <p15:guide id="7" orient="horz" pos="1416" userDrawn="1">
          <p15:clr>
            <a:srgbClr val="FBAE40"/>
          </p15:clr>
        </p15:guide>
        <p15:guide id="9" orient="horz" pos="384" userDrawn="1">
          <p15:clr>
            <a:srgbClr val="FBAE40"/>
          </p15:clr>
        </p15:guide>
        <p15:guide id="10" orient="horz" pos="374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69EF52E1-6F3C-5D9B-32DC-A156BDDE2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2647" b="86709"/>
          <a:stretch/>
        </p:blipFill>
        <p:spPr>
          <a:xfrm>
            <a:off x="-1" y="5946505"/>
            <a:ext cx="5304866" cy="911495"/>
          </a:xfrm>
          <a:custGeom>
            <a:avLst/>
            <a:gdLst>
              <a:gd name="connsiteX0" fmla="*/ 0 w 5304866"/>
              <a:gd name="connsiteY0" fmla="*/ 0 h 1912980"/>
              <a:gd name="connsiteX1" fmla="*/ 5304866 w 5304866"/>
              <a:gd name="connsiteY1" fmla="*/ 0 h 1912980"/>
              <a:gd name="connsiteX2" fmla="*/ 5304866 w 5304866"/>
              <a:gd name="connsiteY2" fmla="*/ 1912980 h 1912980"/>
              <a:gd name="connsiteX3" fmla="*/ 5304865 w 5304866"/>
              <a:gd name="connsiteY3" fmla="*/ 1912980 h 1912980"/>
              <a:gd name="connsiteX4" fmla="*/ 0 w 5304866"/>
              <a:gd name="connsiteY4" fmla="*/ 1912980 h 19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4866" h="1912980">
                <a:moveTo>
                  <a:pt x="0" y="0"/>
                </a:moveTo>
                <a:lnTo>
                  <a:pt x="5304866" y="0"/>
                </a:lnTo>
                <a:lnTo>
                  <a:pt x="5304866" y="1912980"/>
                </a:lnTo>
                <a:lnTo>
                  <a:pt x="5304865" y="1912980"/>
                </a:lnTo>
                <a:lnTo>
                  <a:pt x="0" y="1912980"/>
                </a:lnTo>
                <a:close/>
              </a:path>
            </a:pathLst>
          </a:custGeom>
        </p:spPr>
      </p:pic>
      <p:sp>
        <p:nvSpPr>
          <p:cNvPr id="9" name="Freeform 8">
            <a:extLst>
              <a:ext uri="{FF2B5EF4-FFF2-40B4-BE49-F238E27FC236}">
                <a16:creationId xmlns:a16="http://schemas.microsoft.com/office/drawing/2014/main" id="{4510996E-0672-63AB-DCBF-25B251B2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497680" y="0"/>
            <a:ext cx="1694321" cy="2692400"/>
          </a:xfrm>
          <a:custGeom>
            <a:avLst/>
            <a:gdLst>
              <a:gd name="connsiteX0" fmla="*/ 1346200 w 1694321"/>
              <a:gd name="connsiteY0" fmla="*/ 0 h 2692400"/>
              <a:gd name="connsiteX1" fmla="*/ 1617506 w 1694321"/>
              <a:gd name="connsiteY1" fmla="*/ 27350 h 2692400"/>
              <a:gd name="connsiteX2" fmla="*/ 1694321 w 1694321"/>
              <a:gd name="connsiteY2" fmla="*/ 47101 h 2692400"/>
              <a:gd name="connsiteX3" fmla="*/ 1694321 w 1694321"/>
              <a:gd name="connsiteY3" fmla="*/ 528114 h 2692400"/>
              <a:gd name="connsiteX4" fmla="*/ 1692265 w 1694321"/>
              <a:gd name="connsiteY4" fmla="*/ 526998 h 2692400"/>
              <a:gd name="connsiteX5" fmla="*/ 1346199 w 1694321"/>
              <a:gd name="connsiteY5" fmla="*/ 457130 h 2692400"/>
              <a:gd name="connsiteX6" fmla="*/ 457130 w 1694321"/>
              <a:gd name="connsiteY6" fmla="*/ 1346199 h 2692400"/>
              <a:gd name="connsiteX7" fmla="*/ 1346199 w 1694321"/>
              <a:gd name="connsiteY7" fmla="*/ 2235268 h 2692400"/>
              <a:gd name="connsiteX8" fmla="*/ 1692265 w 1694321"/>
              <a:gd name="connsiteY8" fmla="*/ 2165401 h 2692400"/>
              <a:gd name="connsiteX9" fmla="*/ 1694321 w 1694321"/>
              <a:gd name="connsiteY9" fmla="*/ 2164285 h 2692400"/>
              <a:gd name="connsiteX10" fmla="*/ 1694321 w 1694321"/>
              <a:gd name="connsiteY10" fmla="*/ 2645299 h 2692400"/>
              <a:gd name="connsiteX11" fmla="*/ 1617506 w 1694321"/>
              <a:gd name="connsiteY11" fmla="*/ 2665050 h 2692400"/>
              <a:gd name="connsiteX12" fmla="*/ 1346200 w 1694321"/>
              <a:gd name="connsiteY12" fmla="*/ 2692400 h 2692400"/>
              <a:gd name="connsiteX13" fmla="*/ 0 w 1694321"/>
              <a:gd name="connsiteY13" fmla="*/ 1346200 h 2692400"/>
              <a:gd name="connsiteX14" fmla="*/ 1346200 w 1694321"/>
              <a:gd name="connsiteY14" fmla="*/ 0 h 269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94321" h="2692400">
                <a:moveTo>
                  <a:pt x="1346200" y="0"/>
                </a:moveTo>
                <a:cubicBezTo>
                  <a:pt x="1439136" y="0"/>
                  <a:pt x="1529872" y="9417"/>
                  <a:pt x="1617506" y="27350"/>
                </a:cubicBezTo>
                <a:lnTo>
                  <a:pt x="1694321" y="47101"/>
                </a:lnTo>
                <a:lnTo>
                  <a:pt x="1694321" y="528114"/>
                </a:lnTo>
                <a:lnTo>
                  <a:pt x="1692265" y="526998"/>
                </a:lnTo>
                <a:cubicBezTo>
                  <a:pt x="1585898" y="482008"/>
                  <a:pt x="1468954" y="457130"/>
                  <a:pt x="1346199" y="457130"/>
                </a:cubicBezTo>
                <a:cubicBezTo>
                  <a:pt x="855180" y="457130"/>
                  <a:pt x="457130" y="855180"/>
                  <a:pt x="457130" y="1346199"/>
                </a:cubicBezTo>
                <a:cubicBezTo>
                  <a:pt x="457130" y="1837218"/>
                  <a:pt x="855180" y="2235268"/>
                  <a:pt x="1346199" y="2235268"/>
                </a:cubicBezTo>
                <a:cubicBezTo>
                  <a:pt x="1468954" y="2235268"/>
                  <a:pt x="1585898" y="2210390"/>
                  <a:pt x="1692265" y="2165401"/>
                </a:cubicBezTo>
                <a:lnTo>
                  <a:pt x="1694321" y="2164285"/>
                </a:lnTo>
                <a:lnTo>
                  <a:pt x="1694321" y="2645299"/>
                </a:lnTo>
                <a:lnTo>
                  <a:pt x="1617506" y="2665050"/>
                </a:lnTo>
                <a:cubicBezTo>
                  <a:pt x="1529872" y="2682983"/>
                  <a:pt x="1439136" y="2692400"/>
                  <a:pt x="1346200" y="2692400"/>
                </a:cubicBezTo>
                <a:cubicBezTo>
                  <a:pt x="602714" y="2692400"/>
                  <a:pt x="0" y="2089686"/>
                  <a:pt x="0" y="1346200"/>
                </a:cubicBezTo>
                <a:cubicBezTo>
                  <a:pt x="0" y="602714"/>
                  <a:pt x="602714" y="0"/>
                  <a:pt x="13462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A089D1-3F91-4EA1-F598-0EDD4632E4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5" y="621972"/>
            <a:ext cx="6400800" cy="1828800"/>
          </a:xfrm>
        </p:spPr>
        <p:txBody>
          <a:bodyPr lIns="0" tIns="0" rIns="0" bIns="0">
            <a:no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DE2B4D4-87FA-ACC4-A0FD-E98B07CE9852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811185" y="3067050"/>
            <a:ext cx="6400800" cy="3048000"/>
          </a:xfrm>
        </p:spPr>
        <p:txBody>
          <a:bodyPr lIns="0" tIns="0" rIns="0" bIns="0"/>
          <a:lstStyle>
            <a:lvl1pPr marL="0" indent="0">
              <a:buNone/>
              <a:defRPr sz="1800"/>
            </a:lvl1pPr>
            <a:lvl2pPr marL="411480">
              <a:defRPr sz="1800"/>
            </a:lvl2pPr>
            <a:lvl3pPr marL="685800">
              <a:defRPr sz="1800"/>
            </a:lvl3pPr>
            <a:lvl4pPr marL="1051560">
              <a:defRPr sz="1800"/>
            </a:lvl4pPr>
            <a:lvl5pPr marL="1417320"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8F85D-7A7F-3D36-8C6A-6589D66D2AFD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7861300" y="3067050"/>
            <a:ext cx="3519515" cy="3048000"/>
          </a:xfrm>
        </p:spPr>
        <p:txBody>
          <a:bodyPr lIns="0" tIns="0" rIns="0" bIns="0"/>
          <a:lstStyle>
            <a:lvl1pPr marL="342900" indent="-342900">
              <a:buFont typeface="+mj-lt"/>
              <a:buAutoNum type="arabicPeriod"/>
              <a:defRPr sz="1800"/>
            </a:lvl1pPr>
            <a:lvl2pPr marL="525780" indent="-342900">
              <a:buFont typeface="+mj-lt"/>
              <a:buAutoNum type="alphaLcPeriod"/>
              <a:defRPr sz="1800"/>
            </a:lvl2pPr>
            <a:lvl3pPr marL="800100" indent="-342900">
              <a:buFont typeface="+mj-lt"/>
              <a:buAutoNum type="arabicParenR"/>
              <a:defRPr sz="1800"/>
            </a:lvl3pPr>
            <a:lvl4pPr marL="1165860" indent="-342900">
              <a:buFont typeface="+mj-lt"/>
              <a:buAutoNum type="alphaLcPeriod"/>
              <a:defRPr sz="1800"/>
            </a:lvl4pPr>
            <a:lvl5pPr marL="1531620" indent="-342900"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45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D8C74DBB-978B-8EA5-44E6-3AF3F58B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5028" b="67254"/>
          <a:stretch>
            <a:fillRect/>
          </a:stretch>
        </p:blipFill>
        <p:spPr>
          <a:xfrm>
            <a:off x="0" y="4612248"/>
            <a:ext cx="3769950" cy="2245753"/>
          </a:xfrm>
          <a:custGeom>
            <a:avLst/>
            <a:gdLst>
              <a:gd name="connsiteX0" fmla="*/ 0 w 3769950"/>
              <a:gd name="connsiteY0" fmla="*/ 0 h 2245753"/>
              <a:gd name="connsiteX1" fmla="*/ 3769950 w 3769950"/>
              <a:gd name="connsiteY1" fmla="*/ 0 h 2245753"/>
              <a:gd name="connsiteX2" fmla="*/ 3769950 w 3769950"/>
              <a:gd name="connsiteY2" fmla="*/ 2245753 h 2245753"/>
              <a:gd name="connsiteX3" fmla="*/ 0 w 3769950"/>
              <a:gd name="connsiteY3" fmla="*/ 2245753 h 224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950" h="2245753">
                <a:moveTo>
                  <a:pt x="0" y="0"/>
                </a:moveTo>
                <a:lnTo>
                  <a:pt x="3769950" y="0"/>
                </a:lnTo>
                <a:lnTo>
                  <a:pt x="3769950" y="2245753"/>
                </a:lnTo>
                <a:lnTo>
                  <a:pt x="0" y="2245753"/>
                </a:lnTo>
                <a:close/>
              </a:path>
            </a:pathLst>
          </a:cu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4" y="621973"/>
            <a:ext cx="7309086" cy="1828800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3E0C7AAD-1535-12DC-133E-2253BF501721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811183" y="2757488"/>
            <a:ext cx="10548967" cy="3399964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974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8AC6985-AA41-BCAE-CEDF-E736D973B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4" y="612647"/>
            <a:ext cx="10002589" cy="3657600"/>
          </a:xfrm>
        </p:spPr>
        <p:txBody>
          <a:bodyPr lIns="0" tIns="0" rIns="0" bIns="0" anchor="b">
            <a:noAutofit/>
          </a:bodyPr>
          <a:lstStyle>
            <a:lvl1pPr mar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7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7B85660-94E4-85D1-95CA-415513A0355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1185" y="4724033"/>
            <a:ext cx="7000972" cy="170942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1" i="0">
                <a:solidFill>
                  <a:schemeClr val="tx2">
                    <a:lumMod val="90000"/>
                  </a:schemeClr>
                </a:solidFill>
                <a:latin typeface="+mj-lt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14B3BE5-2D39-542C-00BB-A940C568E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2884" r="34757"/>
          <a:stretch>
            <a:fillRect/>
          </a:stretch>
        </p:blipFill>
        <p:spPr>
          <a:xfrm>
            <a:off x="7717670" y="0"/>
            <a:ext cx="4474331" cy="3231221"/>
          </a:xfrm>
          <a:custGeom>
            <a:avLst/>
            <a:gdLst>
              <a:gd name="connsiteX0" fmla="*/ 0 w 4474331"/>
              <a:gd name="connsiteY0" fmla="*/ 0 h 3231221"/>
              <a:gd name="connsiteX1" fmla="*/ 4474331 w 4474331"/>
              <a:gd name="connsiteY1" fmla="*/ 0 h 3231221"/>
              <a:gd name="connsiteX2" fmla="*/ 4474331 w 4474331"/>
              <a:gd name="connsiteY2" fmla="*/ 3231221 h 3231221"/>
              <a:gd name="connsiteX3" fmla="*/ 0 w 4474331"/>
              <a:gd name="connsiteY3" fmla="*/ 3231221 h 3231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4331" h="3231221">
                <a:moveTo>
                  <a:pt x="0" y="0"/>
                </a:moveTo>
                <a:lnTo>
                  <a:pt x="4474331" y="0"/>
                </a:lnTo>
                <a:lnTo>
                  <a:pt x="4474331" y="3231221"/>
                </a:lnTo>
                <a:lnTo>
                  <a:pt x="0" y="3231221"/>
                </a:lnTo>
                <a:close/>
              </a:path>
            </a:pathLst>
          </a:cu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F4900EC0-DA15-A558-676F-0A38DA420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29533" y="5801722"/>
            <a:ext cx="2115210" cy="1056278"/>
          </a:xfrm>
          <a:custGeom>
            <a:avLst/>
            <a:gdLst>
              <a:gd name="connsiteX0" fmla="*/ 1057605 w 2115210"/>
              <a:gd name="connsiteY0" fmla="*/ 0 h 1056278"/>
              <a:gd name="connsiteX1" fmla="*/ 2109820 w 2115210"/>
              <a:gd name="connsiteY1" fmla="*/ 949535 h 1056278"/>
              <a:gd name="connsiteX2" fmla="*/ 2115210 w 2115210"/>
              <a:gd name="connsiteY2" fmla="*/ 1056278 h 1056278"/>
              <a:gd name="connsiteX3" fmla="*/ 0 w 2115210"/>
              <a:gd name="connsiteY3" fmla="*/ 1056278 h 1056278"/>
              <a:gd name="connsiteX4" fmla="*/ 5390 w 2115210"/>
              <a:gd name="connsiteY4" fmla="*/ 949535 h 1056278"/>
              <a:gd name="connsiteX5" fmla="*/ 1057605 w 2115210"/>
              <a:gd name="connsiteY5" fmla="*/ 0 h 1056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210" h="1056278">
                <a:moveTo>
                  <a:pt x="1057605" y="0"/>
                </a:moveTo>
                <a:cubicBezTo>
                  <a:pt x="1605234" y="0"/>
                  <a:pt x="2055657" y="416196"/>
                  <a:pt x="2109820" y="949535"/>
                </a:cubicBezTo>
                <a:lnTo>
                  <a:pt x="2115210" y="1056278"/>
                </a:lnTo>
                <a:lnTo>
                  <a:pt x="0" y="1056278"/>
                </a:lnTo>
                <a:lnTo>
                  <a:pt x="5390" y="949535"/>
                </a:lnTo>
                <a:cubicBezTo>
                  <a:pt x="59553" y="416196"/>
                  <a:pt x="509976" y="0"/>
                  <a:pt x="1057605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813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>
            <a:extLst>
              <a:ext uri="{FF2B5EF4-FFF2-40B4-BE49-F238E27FC236}">
                <a16:creationId xmlns:a16="http://schemas.microsoft.com/office/drawing/2014/main" id="{1CBEC63C-AA69-807D-2A93-BC45B1BDF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184" y="621973"/>
            <a:ext cx="6275416" cy="182880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A4C6AC-F9E8-412E-2D6B-9FDD07ADDE7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810330" y="2771566"/>
            <a:ext cx="6275387" cy="3271324"/>
          </a:xfrm>
        </p:spPr>
        <p:txBody>
          <a:bodyPr l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6FD22D-E552-7707-178A-C415B32A855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CF2C4E6-14A3-F03B-CAE2-C92DC19E79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589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008" userDrawn="1">
          <p15:clr>
            <a:srgbClr val="FBAE40"/>
          </p15:clr>
        </p15:guide>
        <p15:guide id="3" orient="horz" pos="1560" userDrawn="1">
          <p15:clr>
            <a:srgbClr val="FBAE40"/>
          </p15:clr>
        </p15:guide>
        <p15:guide id="4" pos="312" userDrawn="1">
          <p15:clr>
            <a:srgbClr val="FBAE40"/>
          </p15:clr>
        </p15:guide>
        <p15:guide id="5" pos="816" userDrawn="1">
          <p15:clr>
            <a:srgbClr val="FBAE40"/>
          </p15:clr>
        </p15:guide>
        <p15:guide id="6" pos="633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10569630" cy="10687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1185" y="1825625"/>
            <a:ext cx="1056963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1185" y="6356350"/>
            <a:ext cx="441150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 b="0" i="0" spc="5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76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 b="1" i="0" spc="50" baseline="0">
                <a:solidFill>
                  <a:schemeClr val="tx1"/>
                </a:solidFill>
                <a:latin typeface="+mn-lt"/>
                <a:cs typeface="Arial Black" panose="020B0604020202020204" pitchFamily="34" charset="0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5" r:id="rId3"/>
    <p:sldLayoutId id="2147483683" r:id="rId4"/>
    <p:sldLayoutId id="2147483684" r:id="rId5"/>
    <p:sldLayoutId id="2147483685" r:id="rId6"/>
    <p:sldLayoutId id="2147483671" r:id="rId7"/>
    <p:sldLayoutId id="2147483679" r:id="rId8"/>
    <p:sldLayoutId id="2147483676" r:id="rId9"/>
    <p:sldLayoutId id="2147483669" r:id="rId10"/>
    <p:sldLayoutId id="2147483673" r:id="rId11"/>
    <p:sldLayoutId id="2147483682" r:id="rId12"/>
    <p:sldLayoutId id="2147483656" r:id="rId13"/>
    <p:sldLayoutId id="2147483686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spc="100" baseline="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ER logo featuring arrows creating an eye shape with text of AER and Association for Education &amp; Rehabilitation of the Blind &amp; Visually Impaired ">
            <a:extLst>
              <a:ext uri="{FF2B5EF4-FFF2-40B4-BE49-F238E27FC236}">
                <a16:creationId xmlns:a16="http://schemas.microsoft.com/office/drawing/2014/main" id="{2F41E82C-1802-76DD-9231-BF3E1B6E403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252" y="1371215"/>
            <a:ext cx="6923422" cy="2754946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CC96C869-EA2A-FF46-D8E7-24D5EC5917D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24477" y="4295776"/>
            <a:ext cx="7000972" cy="105827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/>
              <a:t>aer@aerbvi.org | 703-671-4500</a:t>
            </a:r>
          </a:p>
          <a:p>
            <a:pPr marL="0" indent="0" algn="ctr">
              <a:buNone/>
            </a:pPr>
            <a:r>
              <a:rPr lang="en-US" sz="2400" b="1" dirty="0"/>
              <a:t>www.aerbvi.org</a:t>
            </a:r>
          </a:p>
        </p:txBody>
      </p:sp>
    </p:spTree>
    <p:extLst>
      <p:ext uri="{BB962C8B-B14F-4D97-AF65-F5344CB8AC3E}">
        <p14:creationId xmlns:p14="http://schemas.microsoft.com/office/powerpoint/2010/main" val="3421401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DE915B-9DD6-5E83-D5C8-E0B05E918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AF83-0D04-05DB-9DC9-9E45EF6F1F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11184" y="621973"/>
            <a:ext cx="7132665" cy="2089330"/>
          </a:xfrm>
        </p:spPr>
        <p:txBody>
          <a:bodyPr anchor="b"/>
          <a:lstStyle/>
          <a:p>
            <a:r>
              <a:rPr lang="en-US" dirty="0"/>
              <a:t>AER VRT Professional Division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0AB7006-A581-1E4C-4BE6-BC1CDE3CB2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/>
          </p:nvPr>
        </p:nvSpPr>
        <p:spPr>
          <a:xfrm>
            <a:off x="811185" y="3029364"/>
            <a:ext cx="6400799" cy="127275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+mn-lt"/>
              </a:rPr>
              <a:t>Chair: Polly Abbott</a:t>
            </a:r>
          </a:p>
          <a:p>
            <a:r>
              <a:rPr lang="en-US" dirty="0">
                <a:solidFill>
                  <a:schemeClr val="tx1"/>
                </a:solidFill>
                <a:latin typeface="+mn-lt"/>
              </a:rPr>
              <a:t>Email: vrtpd@aerbvi.org </a:t>
            </a:r>
          </a:p>
        </p:txBody>
      </p:sp>
      <p:pic>
        <p:nvPicPr>
          <p:cNvPr id="5" name="Picture Placeholder 4" descr="Person pressing a button on a brailled microwave control panel.">
            <a:extLst>
              <a:ext uri="{FF2B5EF4-FFF2-40B4-BE49-F238E27FC236}">
                <a16:creationId xmlns:a16="http://schemas.microsoft.com/office/drawing/2014/main" id="{6B2C19BD-E51A-41DA-8741-2BE0CEFB007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5"/>
          </p:nvPr>
        </p:nvPicPr>
        <p:blipFill>
          <a:blip r:embed="rId3"/>
          <a:srcRect/>
          <a:stretch/>
        </p:blipFill>
        <p:spPr>
          <a:xfrm>
            <a:off x="8091187" y="2475185"/>
            <a:ext cx="3456590" cy="3456590"/>
          </a:xfrm>
        </p:spPr>
      </p:pic>
      <p:pic>
        <p:nvPicPr>
          <p:cNvPr id="8" name="Picture 7" descr="AER Vision Rehabilitation Therapy Professional Division logo">
            <a:extLst>
              <a:ext uri="{FF2B5EF4-FFF2-40B4-BE49-F238E27FC236}">
                <a16:creationId xmlns:a16="http://schemas.microsoft.com/office/drawing/2014/main" id="{B59A4D0F-887B-AA67-FEC1-58FDD66B3F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466715" y="4302113"/>
            <a:ext cx="4686309" cy="242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36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DC0321-67A4-C2AF-1A8C-CCBFE1F1E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BCCF1C0-67C3-5DBB-4A4D-E7AFBAF5A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11184" y="621973"/>
            <a:ext cx="7088478" cy="18288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Foundations of Vision Rehabilitation Therapy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1AC04-EF72-2720-9C25-D9F8D877BE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18"/>
          </p:nvPr>
        </p:nvSpPr>
        <p:spPr>
          <a:xfrm>
            <a:off x="810330" y="1390441"/>
            <a:ext cx="6759394" cy="3271324"/>
          </a:xfrm>
        </p:spPr>
        <p:txBody>
          <a:bodyPr/>
          <a:lstStyle/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EDITORS</a:t>
            </a:r>
          </a:p>
          <a:p>
            <a:r>
              <a:rPr lang="en-US" dirty="0">
                <a:solidFill>
                  <a:schemeClr val="bg1"/>
                </a:solidFill>
              </a:rPr>
              <a:t>Dr. Helen Lee and Jennifer </a:t>
            </a:r>
            <a:r>
              <a:rPr lang="en-US" dirty="0" err="1">
                <a:solidFill>
                  <a:schemeClr val="bg1"/>
                </a:solidFill>
              </a:rPr>
              <a:t>Ottowitz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Placeholder 10" descr="Cover of Foundations of Vision Rehabilitation Therapy textbook">
            <a:extLst>
              <a:ext uri="{FF2B5EF4-FFF2-40B4-BE49-F238E27FC236}">
                <a16:creationId xmlns:a16="http://schemas.microsoft.com/office/drawing/2014/main" id="{7C6C5F02-5BEE-E12C-4C30-97B22B1D8F88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 t="374" b="374"/>
          <a:stretch/>
        </p:blipFill>
        <p:spPr>
          <a:xfrm rot="175147">
            <a:off x="8016555" y="795338"/>
            <a:ext cx="3108325" cy="419735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Picture 13" descr="American Printing House for the Blind logo">
            <a:extLst>
              <a:ext uri="{FF2B5EF4-FFF2-40B4-BE49-F238E27FC236}">
                <a16:creationId xmlns:a16="http://schemas.microsoft.com/office/drawing/2014/main" id="{21F9719D-0197-625F-7AF5-DC097A45FC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03" y="4105274"/>
            <a:ext cx="2581275" cy="2581275"/>
          </a:xfrm>
          <a:prstGeom prst="rect">
            <a:avLst/>
          </a:prstGeom>
        </p:spPr>
      </p:pic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02AEAC04-E1A0-3C86-9716-17D1681EECC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91605" y="4600365"/>
            <a:ext cx="6275387" cy="3271324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</a:rPr>
              <a:t>To order online, </a:t>
            </a:r>
          </a:p>
          <a:p>
            <a:r>
              <a:rPr lang="en-US" sz="2800" dirty="0">
                <a:solidFill>
                  <a:schemeClr val="bg1"/>
                </a:solidFill>
              </a:rPr>
              <a:t>visit aph.org/shop</a:t>
            </a:r>
          </a:p>
          <a:p>
            <a:r>
              <a:rPr lang="en-US" sz="2800" dirty="0">
                <a:solidFill>
                  <a:schemeClr val="bg1"/>
                </a:solidFill>
              </a:rPr>
              <a:t>Or call 1-800-223-1839  </a:t>
            </a:r>
          </a:p>
        </p:txBody>
      </p:sp>
      <p:pic>
        <p:nvPicPr>
          <p:cNvPr id="3" name="Picture 2" descr="APH shop QR code">
            <a:extLst>
              <a:ext uri="{FF2B5EF4-FFF2-40B4-BE49-F238E27FC236}">
                <a16:creationId xmlns:a16="http://schemas.microsoft.com/office/drawing/2014/main" id="{F93B9357-7DF1-55B8-8C82-18DCF294CD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rcRect/>
          <a:stretch/>
        </p:blipFill>
        <p:spPr>
          <a:xfrm>
            <a:off x="9893438" y="4661765"/>
            <a:ext cx="1911426" cy="191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32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27F68-21AC-E0F2-C6A4-11764F106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1A80B718-32F6-FB3F-BAEC-651E1CEC9C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811185" y="1477595"/>
            <a:ext cx="10002589" cy="1426009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Foundations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of Vision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Rehabilitation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Therapy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093D85-1F45-CE84-5321-08B93AD8C0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811185" y="3099686"/>
            <a:ext cx="5448101" cy="120762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Access the entire AER eLearning series when you </a:t>
            </a:r>
            <a:br>
              <a:rPr lang="en-US" dirty="0">
                <a:solidFill>
                  <a:schemeClr val="bg1"/>
                </a:solidFill>
                <a:latin typeface="+mn-lt"/>
              </a:rPr>
            </a:br>
            <a:r>
              <a:rPr lang="en-US" dirty="0">
                <a:solidFill>
                  <a:schemeClr val="bg1"/>
                </a:solidFill>
                <a:latin typeface="+mn-lt"/>
              </a:rPr>
              <a:t>scan the QR code. </a:t>
            </a:r>
          </a:p>
        </p:txBody>
      </p:sp>
      <p:pic>
        <p:nvPicPr>
          <p:cNvPr id="19" name="Picture 18" descr="AER eLearning logo featuring a line art light bulb with an E in the middle Next to the AER logo stacked on the text Learning.">
            <a:extLst>
              <a:ext uri="{FF2B5EF4-FFF2-40B4-BE49-F238E27FC236}">
                <a16:creationId xmlns:a16="http://schemas.microsoft.com/office/drawing/2014/main" id="{B5CB4C17-0E7D-E3BD-2661-1C82C18E31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91" y="5005189"/>
            <a:ext cx="3226078" cy="1317222"/>
          </a:xfrm>
          <a:prstGeom prst="rect">
            <a:avLst/>
          </a:prstGeom>
        </p:spPr>
      </p:pic>
      <p:pic>
        <p:nvPicPr>
          <p:cNvPr id="4" name="Picture 3" descr="AER eLearning QR code">
            <a:extLst>
              <a:ext uri="{FF2B5EF4-FFF2-40B4-BE49-F238E27FC236}">
                <a16:creationId xmlns:a16="http://schemas.microsoft.com/office/drawing/2014/main" id="{046992D1-26DC-6C5F-D1A7-E6A48A770F8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/>
          <a:stretch/>
        </p:blipFill>
        <p:spPr>
          <a:xfrm>
            <a:off x="7119692" y="432666"/>
            <a:ext cx="4560962" cy="456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701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4F5598-46D3-B300-CA94-A78E2B6C1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8D86F76-B90A-AB17-1C74-93CBDF5350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</a:rPr>
              <a:t>Earning ACVREP Continuing Education Credits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842FA3-4EA9-0D02-D1E0-56774F5836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26"/>
          </p:nvPr>
        </p:nvSpPr>
        <p:spPr>
          <a:xfrm>
            <a:off x="811185" y="2450772"/>
            <a:ext cx="9535973" cy="195645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To earn your ACVREP credit for this session you must be in attendance for 85% of the webinar to qualify. At the end of this session, take the survey on the e-learning platform. Once you have completed the survey, the certificate of CEU’s will be sent in an email and also will be available in your e-learning account </a:t>
            </a:r>
          </a:p>
          <a:p>
            <a:r>
              <a:rPr lang="en-US" i="1" dirty="0">
                <a:solidFill>
                  <a:schemeClr val="bg1"/>
                </a:solidFill>
              </a:rPr>
              <a:t>Sessions and ACVREP CE credits are included in your AER Membership.</a:t>
            </a:r>
          </a:p>
        </p:txBody>
      </p:sp>
      <p:pic>
        <p:nvPicPr>
          <p:cNvPr id="5" name="Picture 4" descr="ACVREP logo">
            <a:extLst>
              <a:ext uri="{FF2B5EF4-FFF2-40B4-BE49-F238E27FC236}">
                <a16:creationId xmlns:a16="http://schemas.microsoft.com/office/drawing/2014/main" id="{F65D60BC-5FB9-CB5B-D765-54D20423F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185" y="5153594"/>
            <a:ext cx="3471255" cy="108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51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64049-0009-6D26-CD95-EFBD3D791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4CC8A-4EE1-30E9-DAB9-9AC450BF9E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5" y="629469"/>
            <a:ext cx="8961120" cy="5599062"/>
          </a:xfrm>
        </p:spPr>
        <p:txBody>
          <a:bodyPr/>
          <a:lstStyle/>
          <a:p>
            <a:r>
              <a:rPr lang="en-US" dirty="0"/>
              <a:t>Foundations of VRT: Chapter 3, The Assessment and Planning Processes</a:t>
            </a:r>
          </a:p>
        </p:txBody>
      </p:sp>
    </p:spTree>
    <p:extLst>
      <p:ext uri="{BB962C8B-B14F-4D97-AF65-F5344CB8AC3E}">
        <p14:creationId xmlns:p14="http://schemas.microsoft.com/office/powerpoint/2010/main" val="1642414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2ABBA-2E6D-E7DD-AC67-58D1FCB3F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6400800" cy="1828800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Objectives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401105-5841-28D0-D6C0-3E1A46648BF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06719" y="2051455"/>
            <a:ext cx="6400800" cy="3257550"/>
          </a:xfrm>
        </p:spPr>
        <p:txBody>
          <a:bodyPr/>
          <a:lstStyle/>
          <a:p>
            <a:r>
              <a:rPr lang="en-US" dirty="0"/>
              <a:t>1. Describe types and purposes of assessments and plans used throughout the vision rehabilitation process.</a:t>
            </a:r>
          </a:p>
          <a:p>
            <a:r>
              <a:rPr lang="en-US" dirty="0"/>
              <a:t>2. Analyze assessment information to identify client needs and instructional priorities.</a:t>
            </a:r>
          </a:p>
          <a:p>
            <a:r>
              <a:rPr lang="en-US" dirty="0"/>
              <a:t>3. Apply client-centered assessment and interview practices to support collaborative planning.</a:t>
            </a:r>
          </a:p>
          <a:p>
            <a:r>
              <a:rPr lang="en-US" dirty="0"/>
              <a:t>4. Develop measurable goals that translate assessment results into functional instruction.</a:t>
            </a:r>
          </a:p>
        </p:txBody>
      </p:sp>
    </p:spTree>
    <p:extLst>
      <p:ext uri="{BB962C8B-B14F-4D97-AF65-F5344CB8AC3E}">
        <p14:creationId xmlns:p14="http://schemas.microsoft.com/office/powerpoint/2010/main" val="4294866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837E7-F54B-943F-2367-49A8362CE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937A4-0B9E-C398-7AAC-2A29272FF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5" y="2333767"/>
            <a:ext cx="8961120" cy="3894764"/>
          </a:xfrm>
        </p:spPr>
        <p:txBody>
          <a:bodyPr anchor="t">
            <a:normAutofit/>
          </a:bodyPr>
          <a:lstStyle/>
          <a:p>
            <a:r>
              <a:rPr lang="en-US" dirty="0"/>
              <a:t>Assessment</a:t>
            </a:r>
          </a:p>
        </p:txBody>
      </p:sp>
    </p:spTree>
    <p:extLst>
      <p:ext uri="{BB962C8B-B14F-4D97-AF65-F5344CB8AC3E}">
        <p14:creationId xmlns:p14="http://schemas.microsoft.com/office/powerpoint/2010/main" val="3534524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8E5B-47A0-EF94-A53D-6FDB74C9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346" y="621972"/>
            <a:ext cx="9197454" cy="1828800"/>
          </a:xfrm>
        </p:spPr>
        <p:txBody>
          <a:bodyPr/>
          <a:lstStyle/>
          <a:p>
            <a:r>
              <a:rPr lang="en-US" dirty="0"/>
              <a:t>Purpose of Assessments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A201F-56F9-BFD9-8E95-AD5BD7D54FD0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844716" y="1825421"/>
            <a:ext cx="6400799" cy="3231221"/>
          </a:xfrm>
        </p:spPr>
        <p:txBody>
          <a:bodyPr anchor="t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/>
              <a:t>Determines eligibility for services.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/>
              <a:t>Determines need and skill level of client.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/>
              <a:t>Determines priorities and where to begin instruction.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/>
              <a:t>Makes effective use of time and resources.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800" dirty="0"/>
              <a:t>Helps build rapport and trust</a:t>
            </a:r>
          </a:p>
          <a:p>
            <a:pPr lvl="0"/>
            <a:r>
              <a:rPr lang="en-US" sz="2800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836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5EFE7-82EF-7D5B-CA67-C7A8FAF49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4" y="621973"/>
            <a:ext cx="7882439" cy="865633"/>
          </a:xfrm>
        </p:spPr>
        <p:txBody>
          <a:bodyPr/>
          <a:lstStyle/>
          <a:p>
            <a:r>
              <a:rPr lang="en-US" dirty="0"/>
              <a:t>Types of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7FB8-63EB-12B1-4020-5DAD66E4D5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552003" y="1800225"/>
            <a:ext cx="6400800" cy="325755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Eligibility determination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Intake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Comprehensive VRT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Learning Media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Job site evaluation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068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90BBF-DBA3-0E88-FAFF-4E3EB587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4" y="621973"/>
            <a:ext cx="8783191" cy="1247770"/>
          </a:xfrm>
        </p:spPr>
        <p:txBody>
          <a:bodyPr anchor="t">
            <a:normAutofit/>
          </a:bodyPr>
          <a:lstStyle/>
          <a:p>
            <a:r>
              <a:rPr lang="en-US" dirty="0"/>
              <a:t>Comprehensive VRT Assessment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F4AF2-BFB4-473E-073A-7AE8379B238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16151" y="2133342"/>
            <a:ext cx="6400800" cy="325755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Assessment of case 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Assessment Interview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Performance-based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Observation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547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80109-F981-4319-A69F-00D838DB5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2"/>
            <a:ext cx="6400800" cy="1828800"/>
          </a:xfrm>
        </p:spPr>
        <p:txBody>
          <a:bodyPr anchor="t">
            <a:normAutofit/>
          </a:bodyPr>
          <a:lstStyle/>
          <a:p>
            <a:r>
              <a:rPr lang="en-US" dirty="0"/>
              <a:t>Overcoming Possible Communication Issues</a:t>
            </a:r>
          </a:p>
        </p:txBody>
      </p:sp>
      <p:pic>
        <p:nvPicPr>
          <p:cNvPr id="5" name="Picture 4" descr="Photograph of two women sitting across from each other at a white table near a large window The scene captures an intake conversation between a young client and a VRT.  ">
            <a:extLst>
              <a:ext uri="{FF2B5EF4-FFF2-40B4-BE49-F238E27FC236}">
                <a16:creationId xmlns:a16="http://schemas.microsoft.com/office/drawing/2014/main" id="{CD075831-483A-AB0A-57C8-90D0951D33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446" b="21215"/>
          <a:stretch>
            <a:fillRect/>
          </a:stretch>
        </p:blipFill>
        <p:spPr>
          <a:xfrm>
            <a:off x="429047" y="2620369"/>
            <a:ext cx="5074665" cy="2416507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A3948-AAC9-5E76-4575-4C0BF338602A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306150" y="1651379"/>
            <a:ext cx="5074665" cy="4463671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Build rapport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Express empathy not sympathy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Accept client behaviors, fears, and concerns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Evaluate personal biases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Evaluate your personal role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Be aware of impact of client personality, attitudes, and degree of adjustment to vision loss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626955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46FEF-A098-9425-8885-518A83A8D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DD6DA-81CD-C84C-C3BE-CE4339261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621792"/>
            <a:ext cx="8180412" cy="1828800"/>
          </a:xfrm>
        </p:spPr>
        <p:txBody>
          <a:bodyPr anchor="t">
            <a:normAutofit/>
          </a:bodyPr>
          <a:lstStyle/>
          <a:p>
            <a:r>
              <a:rPr lang="en-US" dirty="0"/>
              <a:t>Conducting Assessments</a:t>
            </a:r>
          </a:p>
        </p:txBody>
      </p:sp>
      <p:pic>
        <p:nvPicPr>
          <p:cNvPr id="5" name="Picture 4" descr="A photograph showing the word &quot;Assessment&quot; in  text with a magnifying glass enlarging the letters &quot;me.&quot; ">
            <a:extLst>
              <a:ext uri="{FF2B5EF4-FFF2-40B4-BE49-F238E27FC236}">
                <a16:creationId xmlns:a16="http://schemas.microsoft.com/office/drawing/2014/main" id="{E43F02D1-F510-CB25-29EB-F12BBABA5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087" y="2450592"/>
            <a:ext cx="4956470" cy="221802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DC4CA-B492-17F5-2BC9-7A0E0A804771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770286" y="1784779"/>
            <a:ext cx="5607900" cy="507322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Opening and closing the interview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Systematic vs. triage approach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Systematic vs. conversational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Open-ended  vs. yes/no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Active/reflective listening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Level of detail for documentation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516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5909-175C-921F-465B-38E8EB3A7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4D84D-0AE0-AE0D-A74C-E855C98B96EC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69682" y="1337461"/>
            <a:ext cx="6400799" cy="32312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Checklists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Rating scales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Standardized assessments for given areas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Functional Independent Living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 descr="Photograph of a woman adjusting knobs on a stainless steel gas stove in a kitchen. She is focusing on finding and operating the stove controls.&#10;Photo from Guide Dogs - UK">
            <a:extLst>
              <a:ext uri="{FF2B5EF4-FFF2-40B4-BE49-F238E27FC236}">
                <a16:creationId xmlns:a16="http://schemas.microsoft.com/office/drawing/2014/main" id="{9B7121BF-2322-A4BD-9EB8-B97DE5A74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143" y="2318484"/>
            <a:ext cx="5210175" cy="34766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B556C0-70EF-1042-AE6A-97BEA59105E8}"/>
              </a:ext>
            </a:extLst>
          </p:cNvPr>
          <p:cNvSpPr txBox="1"/>
          <p:nvPr/>
        </p:nvSpPr>
        <p:spPr>
          <a:xfrm>
            <a:off x="8338783" y="5866696"/>
            <a:ext cx="2355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Photo from Guide Dogs UK</a:t>
            </a:r>
          </a:p>
        </p:txBody>
      </p:sp>
    </p:spTree>
    <p:extLst>
      <p:ext uri="{BB962C8B-B14F-4D97-AF65-F5344CB8AC3E}">
        <p14:creationId xmlns:p14="http://schemas.microsoft.com/office/powerpoint/2010/main" val="3873843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D0F32-FE6E-673A-74E8-B1FF2B4B2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605155"/>
            <a:ext cx="10571734" cy="773269"/>
          </a:xfrm>
        </p:spPr>
        <p:txBody>
          <a:bodyPr anchor="t">
            <a:normAutofit/>
          </a:bodyPr>
          <a:lstStyle/>
          <a:p>
            <a:r>
              <a:rPr lang="en-US" dirty="0"/>
              <a:t>VRT Areas of Assessment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D6BAC4-DDBA-7D3F-9EB0-D216EB69F3EB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152634" y="1828801"/>
            <a:ext cx="3419616" cy="442404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Clothing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Adapted food preparation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Home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Leisure pursuits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Psychosocial adjustment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C14A2-164F-7E3F-5735-61B128DE5AD6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7658292" y="2206555"/>
            <a:ext cx="4156619" cy="404629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Communications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Financial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Time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Indoor mobility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Personal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019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11A8D-BEA2-CE2A-B445-865968D94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810EC-0A3C-D4F2-6F8B-1D255ED93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5" y="2333767"/>
            <a:ext cx="8961120" cy="3894764"/>
          </a:xfrm>
        </p:spPr>
        <p:txBody>
          <a:bodyPr anchor="t">
            <a:normAutofit/>
          </a:bodyPr>
          <a:lstStyle/>
          <a:p>
            <a:r>
              <a:rPr lang="en-US" dirty="0"/>
              <a:t>Instructional Plans</a:t>
            </a:r>
          </a:p>
        </p:txBody>
      </p:sp>
    </p:spTree>
    <p:extLst>
      <p:ext uri="{BB962C8B-B14F-4D97-AF65-F5344CB8AC3E}">
        <p14:creationId xmlns:p14="http://schemas.microsoft.com/office/powerpoint/2010/main" val="841853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71152-633B-37C0-70E3-70AD294DA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069FC-3743-97C1-9784-C0081E894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866" y="621972"/>
            <a:ext cx="10534934" cy="824691"/>
          </a:xfrm>
        </p:spPr>
        <p:txBody>
          <a:bodyPr/>
          <a:lstStyle/>
          <a:p>
            <a:r>
              <a:rPr lang="en-US" dirty="0"/>
              <a:t>Purposes of Instructional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63F1E-68E7-3115-D394-B11DCE9BDD01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953001" y="1815152"/>
            <a:ext cx="6400799" cy="455260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Informs of services to be provided and expectations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Presents a logical sequence of instruction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Provides measurable goals/objectives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Helps with preparation and efficient use of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Provides outcomes to measure individual/program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334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1DAE0-2EAE-E8D1-21E3-FEF32F70B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4" y="621973"/>
            <a:ext cx="6275416" cy="1097645"/>
          </a:xfrm>
        </p:spPr>
        <p:txBody>
          <a:bodyPr anchor="t">
            <a:normAutofit/>
          </a:bodyPr>
          <a:lstStyle/>
          <a:p>
            <a:r>
              <a:rPr lang="en-US" dirty="0"/>
              <a:t>Types of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62FF3-D4F9-96D2-B5B6-19D3DE9E482A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6557" y="2075531"/>
            <a:ext cx="7062497" cy="327132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Service/treatment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Lesson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Individual Plan for Employment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Transition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5" name="Picture 4" descr="Photograph of a man wearing sunglasses and headphones, sitting at a wooden desk while typing on a laptop. Desk suggesting a work-from-home or remote work setup.&#10;&#10;Photo from the Foundation for Blind Children">
            <a:extLst>
              <a:ext uri="{FF2B5EF4-FFF2-40B4-BE49-F238E27FC236}">
                <a16:creationId xmlns:a16="http://schemas.microsoft.com/office/drawing/2014/main" id="{A19E1A36-E02E-6F71-F539-1941C6D9C1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0"/>
          <a:stretch>
            <a:fillRect/>
          </a:stretch>
        </p:blipFill>
        <p:spPr>
          <a:xfrm>
            <a:off x="7709054" y="459137"/>
            <a:ext cx="4126800" cy="4126800"/>
          </a:xfrm>
          <a:custGeom>
            <a:avLst/>
            <a:gdLst>
              <a:gd name="connsiteX0" fmla="*/ 2063400 w 4126800"/>
              <a:gd name="connsiteY0" fmla="*/ 0 h 4126800"/>
              <a:gd name="connsiteX1" fmla="*/ 4126800 w 4126800"/>
              <a:gd name="connsiteY1" fmla="*/ 2063400 h 4126800"/>
              <a:gd name="connsiteX2" fmla="*/ 2063400 w 4126800"/>
              <a:gd name="connsiteY2" fmla="*/ 4126800 h 4126800"/>
              <a:gd name="connsiteX3" fmla="*/ 0 w 4126800"/>
              <a:gd name="connsiteY3" fmla="*/ 2063400 h 4126800"/>
              <a:gd name="connsiteX4" fmla="*/ 2063400 w 4126800"/>
              <a:gd name="connsiteY4" fmla="*/ 0 h 412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6800" h="4126800">
                <a:moveTo>
                  <a:pt x="2063400" y="0"/>
                </a:moveTo>
                <a:cubicBezTo>
                  <a:pt x="3202984" y="0"/>
                  <a:pt x="4126800" y="923816"/>
                  <a:pt x="4126800" y="2063400"/>
                </a:cubicBezTo>
                <a:cubicBezTo>
                  <a:pt x="4126800" y="3202984"/>
                  <a:pt x="3202984" y="4126800"/>
                  <a:pt x="2063400" y="4126800"/>
                </a:cubicBezTo>
                <a:cubicBezTo>
                  <a:pt x="923816" y="4126800"/>
                  <a:pt x="0" y="3202984"/>
                  <a:pt x="0" y="2063400"/>
                </a:cubicBezTo>
                <a:cubicBezTo>
                  <a:pt x="0" y="923816"/>
                  <a:pt x="923816" y="0"/>
                  <a:pt x="2063400" y="0"/>
                </a:cubicBezTo>
                <a:close/>
              </a:path>
            </a:pathLst>
          </a:cu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4AD093-FD34-05D8-EF10-12EF4B834C12}"/>
              </a:ext>
            </a:extLst>
          </p:cNvPr>
          <p:cNvSpPr txBox="1"/>
          <p:nvPr/>
        </p:nvSpPr>
        <p:spPr>
          <a:xfrm>
            <a:off x="8069240" y="4412687"/>
            <a:ext cx="37666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Photo from the Foundation for Blind Children</a:t>
            </a:r>
          </a:p>
        </p:txBody>
      </p:sp>
    </p:spTree>
    <p:extLst>
      <p:ext uri="{BB962C8B-B14F-4D97-AF65-F5344CB8AC3E}">
        <p14:creationId xmlns:p14="http://schemas.microsoft.com/office/powerpoint/2010/main" val="3829715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E8B47-F297-A72C-EA47-CB049863B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From Assessment to the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20B90-7765-9296-F8B2-7BCD68AD8D2D}"/>
              </a:ext>
            </a:extLst>
          </p:cNvPr>
          <p:cNvSpPr>
            <a:spLocks noGrp="1"/>
          </p:cNvSpPr>
          <p:nvPr>
            <p:ph sz="quarter" idx="27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Prioritize safety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Differentiate between vocational and personal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Address what is needed to meet goals and further prioritize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Determine recommended training time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60C5F-6E1D-E016-A1BF-38DE91288A6B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828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6157D-E3ED-4C2F-964E-A484B30B4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C7632-D7B4-CDE9-3907-3475308A1A49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6382605" y="2167542"/>
            <a:ext cx="6400799" cy="32312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 = Specific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M = Measurable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 =  Attainable/action-oriented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R = Realistic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 = Timely/time-bound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1" name="Picture 10" descr="Photograph of a spiral-bound notebook on a wooden surface with &quot;SET SMART GOALS!&quot; ">
            <a:extLst>
              <a:ext uri="{FF2B5EF4-FFF2-40B4-BE49-F238E27FC236}">
                <a16:creationId xmlns:a16="http://schemas.microsoft.com/office/drawing/2014/main" id="{36F8C758-9242-9079-4980-3240D6BEB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84" y="2122425"/>
            <a:ext cx="5686425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189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E63D1-024F-398C-8F1A-B86BC1E3C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254" y="621972"/>
            <a:ext cx="9852546" cy="1828800"/>
          </a:xfrm>
        </p:spPr>
        <p:txBody>
          <a:bodyPr/>
          <a:lstStyle/>
          <a:p>
            <a:r>
              <a:rPr lang="en-US" sz="4800" dirty="0"/>
              <a:t>Behavioral Objective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73A8E-8B6B-E6FB-612C-657A32735AB5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2441812" y="2043096"/>
            <a:ext cx="6400799" cy="32312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Behavior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Criteria</a:t>
            </a:r>
          </a:p>
          <a:p>
            <a:endParaRPr lang="en-US" dirty="0"/>
          </a:p>
        </p:txBody>
      </p:sp>
      <p:pic>
        <p:nvPicPr>
          <p:cNvPr id="5" name="Picture 4" descr="Photograph of two women in an office setting engaged in a conversation, with one person facing the camera and the other sitting across the desk wearing sunglasses and a red shirt .Taken at the foundati9on for Blind Children.">
            <a:extLst>
              <a:ext uri="{FF2B5EF4-FFF2-40B4-BE49-F238E27FC236}">
                <a16:creationId xmlns:a16="http://schemas.microsoft.com/office/drawing/2014/main" id="{1F140DC0-FCCC-4D44-E8D8-842CF0A45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3496" y="1930728"/>
            <a:ext cx="6180304" cy="41202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D83628-6DEA-93CB-7449-B591C28C33F9}"/>
              </a:ext>
            </a:extLst>
          </p:cNvPr>
          <p:cNvSpPr txBox="1"/>
          <p:nvPr/>
        </p:nvSpPr>
        <p:spPr>
          <a:xfrm>
            <a:off x="6660108" y="6050931"/>
            <a:ext cx="3775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 Photo from the Foundation for Blind Children</a:t>
            </a:r>
          </a:p>
        </p:txBody>
      </p:sp>
    </p:spTree>
    <p:extLst>
      <p:ext uri="{BB962C8B-B14F-4D97-AF65-F5344CB8AC3E}">
        <p14:creationId xmlns:p14="http://schemas.microsoft.com/office/powerpoint/2010/main" val="3941978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32D77-1C18-A7F8-C509-9C3A1DCFA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8107" y="621972"/>
            <a:ext cx="9265693" cy="1828800"/>
          </a:xfrm>
        </p:spPr>
        <p:txBody>
          <a:bodyPr/>
          <a:lstStyle/>
          <a:p>
            <a:r>
              <a:rPr lang="en-US" sz="4400" dirty="0"/>
              <a:t>Tips for Creating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27E64-CE7D-F79A-BA04-E8107BBB8AA2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134134" y="2222133"/>
            <a:ext cx="7739418" cy="323122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Create goals “with” not “for clients.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Perform a task analysis to identify steps in the procedure part of lesson plans.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Remember that assessment continues throughout instruction.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0153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481DC-6709-D28D-A281-73DA005F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62F1F-F26A-4267-F3B1-99BEABFC0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85" y="621973"/>
            <a:ext cx="6400800" cy="1828800"/>
          </a:xfrm>
        </p:spPr>
        <p:txBody>
          <a:bodyPr anchor="t">
            <a:normAutofit/>
          </a:bodyPr>
          <a:lstStyle/>
          <a:p>
            <a:r>
              <a:rPr lang="en-US" sz="4800" dirty="0"/>
              <a:t>Questions?</a:t>
            </a:r>
          </a:p>
        </p:txBody>
      </p:sp>
      <p:pic>
        <p:nvPicPr>
          <p:cNvPr id="5" name="Picture 4" descr="Illustration of a confused man and woman surrounded by multiple question marks, conveying uncertainty or puzzlement.">
            <a:extLst>
              <a:ext uri="{FF2B5EF4-FFF2-40B4-BE49-F238E27FC236}">
                <a16:creationId xmlns:a16="http://schemas.microsoft.com/office/drawing/2014/main" id="{35D59858-7151-E96E-E6C2-41CAB54CF5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434" b="19434"/>
          <a:stretch>
            <a:fillRect/>
          </a:stretch>
        </p:blipFill>
        <p:spPr>
          <a:xfrm>
            <a:off x="2094075" y="2446107"/>
            <a:ext cx="6400800" cy="3257550"/>
          </a:xfrm>
          <a:prstGeom prst="rect">
            <a:avLst/>
          </a:prstGeom>
          <a:noFill/>
          <a:ln w="57150">
            <a:noFill/>
          </a:ln>
        </p:spPr>
      </p:pic>
    </p:spTree>
    <p:extLst>
      <p:ext uri="{BB962C8B-B14F-4D97-AF65-F5344CB8AC3E}">
        <p14:creationId xmlns:p14="http://schemas.microsoft.com/office/powerpoint/2010/main" val="2301309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CCE595D9-27F3-FE1C-9A37-0F9F790302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184" y="612647"/>
            <a:ext cx="10002589" cy="36576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FA4869-4108-EB15-4EB0-B65C291C5D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185" y="4724033"/>
            <a:ext cx="7000972" cy="1709423"/>
          </a:xfrm>
        </p:spPr>
        <p:txBody>
          <a:bodyPr/>
          <a:lstStyle/>
          <a:p>
            <a:r>
              <a:rPr lang="en-US" dirty="0"/>
              <a:t>Name</a:t>
            </a:r>
          </a:p>
          <a:p>
            <a:r>
              <a:rPr lang="en-US" dirty="0"/>
              <a:t>000-000-0000</a:t>
            </a:r>
          </a:p>
          <a:p>
            <a:r>
              <a:rPr lang="en-US" dirty="0"/>
              <a:t>email@domain.com</a:t>
            </a:r>
          </a:p>
          <a:p>
            <a:r>
              <a:rPr lang="en-US" dirty="0"/>
              <a:t>www.website.com</a:t>
            </a:r>
          </a:p>
        </p:txBody>
      </p:sp>
      <p:pic>
        <p:nvPicPr>
          <p:cNvPr id="2" name="Picture Placeholder 14" descr="Man smiling and gesturing the ASL sign for Thank You  in front of laptop">
            <a:extLst>
              <a:ext uri="{FF2B5EF4-FFF2-40B4-BE49-F238E27FC236}">
                <a16:creationId xmlns:a16="http://schemas.microsoft.com/office/drawing/2014/main" id="{90F55C00-5FEE-E64C-8ABE-F6E6F6E473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048" r="19048"/>
          <a:stretch/>
        </p:blipFill>
        <p:spPr>
          <a:xfrm>
            <a:off x="7203325" y="1986385"/>
            <a:ext cx="3458070" cy="3458070"/>
          </a:xfrm>
          <a:custGeom>
            <a:avLst/>
            <a:gdLst>
              <a:gd name="connsiteX0" fmla="*/ 2063400 w 4126800"/>
              <a:gd name="connsiteY0" fmla="*/ 0 h 4126800"/>
              <a:gd name="connsiteX1" fmla="*/ 4126800 w 4126800"/>
              <a:gd name="connsiteY1" fmla="*/ 2063400 h 4126800"/>
              <a:gd name="connsiteX2" fmla="*/ 2063400 w 4126800"/>
              <a:gd name="connsiteY2" fmla="*/ 4126800 h 4126800"/>
              <a:gd name="connsiteX3" fmla="*/ 0 w 4126800"/>
              <a:gd name="connsiteY3" fmla="*/ 2063400 h 4126800"/>
              <a:gd name="connsiteX4" fmla="*/ 2063400 w 4126800"/>
              <a:gd name="connsiteY4" fmla="*/ 0 h 412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6800" h="4126800">
                <a:moveTo>
                  <a:pt x="2063400" y="0"/>
                </a:moveTo>
                <a:cubicBezTo>
                  <a:pt x="3202984" y="0"/>
                  <a:pt x="4126800" y="923816"/>
                  <a:pt x="4126800" y="2063400"/>
                </a:cubicBezTo>
                <a:cubicBezTo>
                  <a:pt x="4126800" y="3202984"/>
                  <a:pt x="3202984" y="4126800"/>
                  <a:pt x="2063400" y="4126800"/>
                </a:cubicBezTo>
                <a:cubicBezTo>
                  <a:pt x="923816" y="4126800"/>
                  <a:pt x="0" y="3202984"/>
                  <a:pt x="0" y="2063400"/>
                </a:cubicBezTo>
                <a:cubicBezTo>
                  <a:pt x="0" y="923816"/>
                  <a:pt x="923816" y="0"/>
                  <a:pt x="206340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8450595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Foundations VRT">
      <a:dk1>
        <a:srgbClr val="000000"/>
      </a:dk1>
      <a:lt1>
        <a:srgbClr val="FFFFFF"/>
      </a:lt1>
      <a:dk2>
        <a:srgbClr val="002060"/>
      </a:dk2>
      <a:lt2>
        <a:srgbClr val="E7E6E6"/>
      </a:lt2>
      <a:accent1>
        <a:srgbClr val="92D050"/>
      </a:accent1>
      <a:accent2>
        <a:srgbClr val="92D050"/>
      </a:accent2>
      <a:accent3>
        <a:srgbClr val="0070C0"/>
      </a:accent3>
      <a:accent4>
        <a:srgbClr val="D3DDFE"/>
      </a:accent4>
      <a:accent5>
        <a:srgbClr val="FFFF00"/>
      </a:accent5>
      <a:accent6>
        <a:srgbClr val="A71E2B"/>
      </a:accent6>
      <a:hlink>
        <a:srgbClr val="3366FF"/>
      </a:hlink>
      <a:folHlink>
        <a:srgbClr val="3366FF"/>
      </a:folHlink>
    </a:clrScheme>
    <a:fontScheme name="Custom 12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3460604_win32_SL_V10" id="{99B34821-6204-44CE-8DD7-2088F7B07FF3}" vid="{E244DE33-B49D-4797-B149-ADA6E5DF59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354E976-D9B8-49D6-BB1E-30B410663C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B6D968-3BA5-45CA-AFA4-01F84FB04F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7C52C5-6F65-4D42-B855-A3283C55581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{EFC20F34-F21F-41CA-A5DE-5EF3ACE58AA0}TF9de9d6eb-65d6-487b-af48-f077b562509aeb344968_win32-6a1f3ccf387e</Template>
  <TotalTime>12624</TotalTime>
  <Words>706</Words>
  <Application>Microsoft Office PowerPoint</Application>
  <PresentationFormat>Widescreen</PresentationFormat>
  <Paragraphs>143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Arial Black</vt:lpstr>
      <vt:lpstr>Calibri</vt:lpstr>
      <vt:lpstr>Custom</vt:lpstr>
      <vt:lpstr>PowerPoint Presentation</vt:lpstr>
      <vt:lpstr>AER VRT Professional Division</vt:lpstr>
      <vt:lpstr>Foundations of Vision Rehabilitation Therapy</vt:lpstr>
      <vt:lpstr>Foundations  of Vision  Rehabilitation  Therapy</vt:lpstr>
      <vt:lpstr>Earning ACVREP Continuing Education Credits</vt:lpstr>
      <vt:lpstr>Foundations of VRT: Chapter 3, The Assessment and Planning Processes</vt:lpstr>
      <vt:lpstr> Objectives</vt:lpstr>
      <vt:lpstr>Assessment</vt:lpstr>
      <vt:lpstr>Purpose of Assessments</vt:lpstr>
      <vt:lpstr>Types of Assessments</vt:lpstr>
      <vt:lpstr>Comprehensive VRT Assessment Process</vt:lpstr>
      <vt:lpstr>Overcoming Possible Communication Issues</vt:lpstr>
      <vt:lpstr>Conducting Assessments</vt:lpstr>
      <vt:lpstr>Assessment Tools</vt:lpstr>
      <vt:lpstr>VRT Areas of Assessment</vt:lpstr>
      <vt:lpstr>Instructional Plans</vt:lpstr>
      <vt:lpstr>Purposes of Instructional Plans</vt:lpstr>
      <vt:lpstr>Types of Plans</vt:lpstr>
      <vt:lpstr>Moving From Assessment to the Plan</vt:lpstr>
      <vt:lpstr>SMART Goals</vt:lpstr>
      <vt:lpstr>Behavioral Objective Format</vt:lpstr>
      <vt:lpstr>Tips for Creating Plans</vt:lpstr>
      <vt:lpstr>Questions?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Angie Matthews</dc:creator>
  <cp:lastModifiedBy>Ottowitz, Jennifer</cp:lastModifiedBy>
  <cp:revision>25</cp:revision>
  <dcterms:created xsi:type="dcterms:W3CDTF">2025-07-03T14:00:17Z</dcterms:created>
  <dcterms:modified xsi:type="dcterms:W3CDTF">2026-08-27T19:48:19Z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