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notesMasterIdLst>
    <p:notesMasterId r:id="rId24"/>
  </p:notesMasterIdLst>
  <p:sldIdLst>
    <p:sldId id="256" r:id="rId2"/>
    <p:sldId id="257" r:id="rId3"/>
    <p:sldId id="289" r:id="rId4"/>
    <p:sldId id="258" r:id="rId5"/>
    <p:sldId id="259" r:id="rId6"/>
    <p:sldId id="290" r:id="rId7"/>
    <p:sldId id="282" r:id="rId8"/>
    <p:sldId id="284" r:id="rId9"/>
    <p:sldId id="288" r:id="rId10"/>
    <p:sldId id="291" r:id="rId11"/>
    <p:sldId id="292" r:id="rId12"/>
    <p:sldId id="286" r:id="rId13"/>
    <p:sldId id="295" r:id="rId14"/>
    <p:sldId id="294" r:id="rId15"/>
    <p:sldId id="297" r:id="rId16"/>
    <p:sldId id="296" r:id="rId17"/>
    <p:sldId id="299" r:id="rId18"/>
    <p:sldId id="300" r:id="rId19"/>
    <p:sldId id="285" r:id="rId20"/>
    <p:sldId id="301" r:id="rId21"/>
    <p:sldId id="302" r:id="rId22"/>
    <p:sldId id="30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3"/>
    <p:restoredTop sz="94981"/>
  </p:normalViewPr>
  <p:slideViewPr>
    <p:cSldViewPr snapToGrid="0" snapToObjects="1">
      <p:cViewPr varScale="1">
        <p:scale>
          <a:sx n="82" d="100"/>
          <a:sy n="82" d="100"/>
        </p:scale>
        <p:origin x="184" y="256"/>
      </p:cViewPr>
      <p:guideLst/>
    </p:cSldViewPr>
  </p:slid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242B48-9692-1D4E-ADE4-2B32FA0D6DE6}"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F986B34C-BE0C-CE49-9CBB-4A6AB40603EF}">
      <dgm:prSet phldrT="[Text]"/>
      <dgm:spPr/>
      <dgm:t>
        <a:bodyPr/>
        <a:lstStyle/>
        <a:p>
          <a:r>
            <a:rPr lang="en-US" dirty="0"/>
            <a:t>Social justice</a:t>
          </a:r>
        </a:p>
      </dgm:t>
    </dgm:pt>
    <dgm:pt modelId="{11B400A3-47D8-7249-A006-BA709FE1AD7C}" type="parTrans" cxnId="{CE9B4117-401E-1149-B0E2-B8E414B8A9B9}">
      <dgm:prSet/>
      <dgm:spPr/>
      <dgm:t>
        <a:bodyPr/>
        <a:lstStyle/>
        <a:p>
          <a:endParaRPr lang="en-US"/>
        </a:p>
      </dgm:t>
    </dgm:pt>
    <dgm:pt modelId="{BCF755BF-3BB6-7C42-8D21-E5020BBB8973}" type="sibTrans" cxnId="{CE9B4117-401E-1149-B0E2-B8E414B8A9B9}">
      <dgm:prSet/>
      <dgm:spPr/>
      <dgm:t>
        <a:bodyPr/>
        <a:lstStyle/>
        <a:p>
          <a:endParaRPr lang="en-US"/>
        </a:p>
      </dgm:t>
    </dgm:pt>
    <dgm:pt modelId="{6A54CB1B-ADDD-FC4E-8B86-CA32C72BE81F}">
      <dgm:prSet phldrT="[Text]"/>
      <dgm:spPr/>
      <dgm:t>
        <a:bodyPr/>
        <a:lstStyle/>
        <a:p>
          <a:r>
            <a:rPr lang="en-US" dirty="0"/>
            <a:t>Universal design</a:t>
          </a:r>
        </a:p>
      </dgm:t>
    </dgm:pt>
    <dgm:pt modelId="{3F4C0778-2527-5447-B5BA-511389B3F265}" type="parTrans" cxnId="{CDA6405F-30CC-534D-83B1-996CD29B7BF6}">
      <dgm:prSet/>
      <dgm:spPr/>
      <dgm:t>
        <a:bodyPr/>
        <a:lstStyle/>
        <a:p>
          <a:endParaRPr lang="en-US"/>
        </a:p>
      </dgm:t>
    </dgm:pt>
    <dgm:pt modelId="{3639CDFC-6FC1-7049-BC1F-2B7C724F5D74}" type="sibTrans" cxnId="{CDA6405F-30CC-534D-83B1-996CD29B7BF6}">
      <dgm:prSet/>
      <dgm:spPr/>
      <dgm:t>
        <a:bodyPr/>
        <a:lstStyle/>
        <a:p>
          <a:endParaRPr lang="en-US"/>
        </a:p>
      </dgm:t>
    </dgm:pt>
    <dgm:pt modelId="{0257C83E-DB82-9747-B5E9-BD9854A4F1C6}">
      <dgm:prSet phldrT="[Text]"/>
      <dgm:spPr/>
      <dgm:t>
        <a:bodyPr/>
        <a:lstStyle/>
        <a:p>
          <a:r>
            <a:rPr lang="en-US" dirty="0"/>
            <a:t>Disability studies</a:t>
          </a:r>
        </a:p>
      </dgm:t>
    </dgm:pt>
    <dgm:pt modelId="{32E63272-1A42-9C4F-9D48-EE2AC55928FD}" type="parTrans" cxnId="{B0D67740-E556-7A48-9A1E-D86D57854075}">
      <dgm:prSet/>
      <dgm:spPr/>
      <dgm:t>
        <a:bodyPr/>
        <a:lstStyle/>
        <a:p>
          <a:endParaRPr lang="en-US"/>
        </a:p>
      </dgm:t>
    </dgm:pt>
    <dgm:pt modelId="{B2B47304-64C4-B149-A9B1-EA31392B8D6A}" type="sibTrans" cxnId="{B0D67740-E556-7A48-9A1E-D86D57854075}">
      <dgm:prSet/>
      <dgm:spPr/>
      <dgm:t>
        <a:bodyPr/>
        <a:lstStyle/>
        <a:p>
          <a:endParaRPr lang="en-US"/>
        </a:p>
      </dgm:t>
    </dgm:pt>
    <dgm:pt modelId="{65ECC098-568B-A348-8710-6990435CDFDE}" type="pres">
      <dgm:prSet presAssocID="{9A242B48-9692-1D4E-ADE4-2B32FA0D6DE6}" presName="compositeShape" presStyleCnt="0">
        <dgm:presLayoutVars>
          <dgm:chMax val="7"/>
          <dgm:dir/>
          <dgm:resizeHandles val="exact"/>
        </dgm:presLayoutVars>
      </dgm:prSet>
      <dgm:spPr/>
    </dgm:pt>
    <dgm:pt modelId="{D08722B3-17E0-2248-B876-AF0C3DBB88E8}" type="pres">
      <dgm:prSet presAssocID="{F986B34C-BE0C-CE49-9CBB-4A6AB40603EF}" presName="circ1" presStyleLbl="vennNode1" presStyleIdx="0" presStyleCnt="3"/>
      <dgm:spPr/>
    </dgm:pt>
    <dgm:pt modelId="{A6BD47BF-374D-C143-95FC-DB5B8DFD4C1E}" type="pres">
      <dgm:prSet presAssocID="{F986B34C-BE0C-CE49-9CBB-4A6AB40603EF}" presName="circ1Tx" presStyleLbl="revTx" presStyleIdx="0" presStyleCnt="0">
        <dgm:presLayoutVars>
          <dgm:chMax val="0"/>
          <dgm:chPref val="0"/>
          <dgm:bulletEnabled val="1"/>
        </dgm:presLayoutVars>
      </dgm:prSet>
      <dgm:spPr/>
    </dgm:pt>
    <dgm:pt modelId="{3D94DA8F-D34A-0B45-8532-A65D5C2D9B82}" type="pres">
      <dgm:prSet presAssocID="{6A54CB1B-ADDD-FC4E-8B86-CA32C72BE81F}" presName="circ2" presStyleLbl="vennNode1" presStyleIdx="1" presStyleCnt="3"/>
      <dgm:spPr/>
    </dgm:pt>
    <dgm:pt modelId="{286A143A-366D-194B-990B-29C191BED8C5}" type="pres">
      <dgm:prSet presAssocID="{6A54CB1B-ADDD-FC4E-8B86-CA32C72BE81F}" presName="circ2Tx" presStyleLbl="revTx" presStyleIdx="0" presStyleCnt="0">
        <dgm:presLayoutVars>
          <dgm:chMax val="0"/>
          <dgm:chPref val="0"/>
          <dgm:bulletEnabled val="1"/>
        </dgm:presLayoutVars>
      </dgm:prSet>
      <dgm:spPr/>
    </dgm:pt>
    <dgm:pt modelId="{9ED6D134-AB1C-2B49-821E-54F70424F07A}" type="pres">
      <dgm:prSet presAssocID="{0257C83E-DB82-9747-B5E9-BD9854A4F1C6}" presName="circ3" presStyleLbl="vennNode1" presStyleIdx="2" presStyleCnt="3"/>
      <dgm:spPr/>
    </dgm:pt>
    <dgm:pt modelId="{5C1BDADD-D559-4B4F-A35D-2F49F6418905}" type="pres">
      <dgm:prSet presAssocID="{0257C83E-DB82-9747-B5E9-BD9854A4F1C6}" presName="circ3Tx" presStyleLbl="revTx" presStyleIdx="0" presStyleCnt="0">
        <dgm:presLayoutVars>
          <dgm:chMax val="0"/>
          <dgm:chPref val="0"/>
          <dgm:bulletEnabled val="1"/>
        </dgm:presLayoutVars>
      </dgm:prSet>
      <dgm:spPr/>
    </dgm:pt>
  </dgm:ptLst>
  <dgm:cxnLst>
    <dgm:cxn modelId="{CE9B4117-401E-1149-B0E2-B8E414B8A9B9}" srcId="{9A242B48-9692-1D4E-ADE4-2B32FA0D6DE6}" destId="{F986B34C-BE0C-CE49-9CBB-4A6AB40603EF}" srcOrd="0" destOrd="0" parTransId="{11B400A3-47D8-7249-A006-BA709FE1AD7C}" sibTransId="{BCF755BF-3BB6-7C42-8D21-E5020BBB8973}"/>
    <dgm:cxn modelId="{08A4D71E-BDF8-C84C-B129-C3455946199C}" type="presOf" srcId="{0257C83E-DB82-9747-B5E9-BD9854A4F1C6}" destId="{5C1BDADD-D559-4B4F-A35D-2F49F6418905}" srcOrd="1" destOrd="0" presId="urn:microsoft.com/office/officeart/2005/8/layout/venn1"/>
    <dgm:cxn modelId="{E969DE25-2EAA-874A-9FFB-58E2B6310D48}" type="presOf" srcId="{F986B34C-BE0C-CE49-9CBB-4A6AB40603EF}" destId="{D08722B3-17E0-2248-B876-AF0C3DBB88E8}" srcOrd="0" destOrd="0" presId="urn:microsoft.com/office/officeart/2005/8/layout/venn1"/>
    <dgm:cxn modelId="{B0D67740-E556-7A48-9A1E-D86D57854075}" srcId="{9A242B48-9692-1D4E-ADE4-2B32FA0D6DE6}" destId="{0257C83E-DB82-9747-B5E9-BD9854A4F1C6}" srcOrd="2" destOrd="0" parTransId="{32E63272-1A42-9C4F-9D48-EE2AC55928FD}" sibTransId="{B2B47304-64C4-B149-A9B1-EA31392B8D6A}"/>
    <dgm:cxn modelId="{CDA6405F-30CC-534D-83B1-996CD29B7BF6}" srcId="{9A242B48-9692-1D4E-ADE4-2B32FA0D6DE6}" destId="{6A54CB1B-ADDD-FC4E-8B86-CA32C72BE81F}" srcOrd="1" destOrd="0" parTransId="{3F4C0778-2527-5447-B5BA-511389B3F265}" sibTransId="{3639CDFC-6FC1-7049-BC1F-2B7C724F5D74}"/>
    <dgm:cxn modelId="{BA54476A-6456-3143-974D-02FCE679926C}" type="presOf" srcId="{F986B34C-BE0C-CE49-9CBB-4A6AB40603EF}" destId="{A6BD47BF-374D-C143-95FC-DB5B8DFD4C1E}" srcOrd="1" destOrd="0" presId="urn:microsoft.com/office/officeart/2005/8/layout/venn1"/>
    <dgm:cxn modelId="{356AC770-E547-3549-8D20-4E25D8D73100}" type="presOf" srcId="{6A54CB1B-ADDD-FC4E-8B86-CA32C72BE81F}" destId="{3D94DA8F-D34A-0B45-8532-A65D5C2D9B82}" srcOrd="0" destOrd="0" presId="urn:microsoft.com/office/officeart/2005/8/layout/venn1"/>
    <dgm:cxn modelId="{1A8AEEC4-A922-9B48-AA2E-92BF3DCD0565}" type="presOf" srcId="{6A54CB1B-ADDD-FC4E-8B86-CA32C72BE81F}" destId="{286A143A-366D-194B-990B-29C191BED8C5}" srcOrd="1" destOrd="0" presId="urn:microsoft.com/office/officeart/2005/8/layout/venn1"/>
    <dgm:cxn modelId="{BF2B5FE6-3E8B-1D4F-A4BC-80D353C12A5B}" type="presOf" srcId="{0257C83E-DB82-9747-B5E9-BD9854A4F1C6}" destId="{9ED6D134-AB1C-2B49-821E-54F70424F07A}" srcOrd="0" destOrd="0" presId="urn:microsoft.com/office/officeart/2005/8/layout/venn1"/>
    <dgm:cxn modelId="{CBF5BFF9-15D1-014A-8B9A-698DFA9CB9CD}" type="presOf" srcId="{9A242B48-9692-1D4E-ADE4-2B32FA0D6DE6}" destId="{65ECC098-568B-A348-8710-6990435CDFDE}" srcOrd="0" destOrd="0" presId="urn:microsoft.com/office/officeart/2005/8/layout/venn1"/>
    <dgm:cxn modelId="{12A0ECEE-FA22-5740-BA54-C60977FDEA05}" type="presParOf" srcId="{65ECC098-568B-A348-8710-6990435CDFDE}" destId="{D08722B3-17E0-2248-B876-AF0C3DBB88E8}" srcOrd="0" destOrd="0" presId="urn:microsoft.com/office/officeart/2005/8/layout/venn1"/>
    <dgm:cxn modelId="{FC1314D3-E9FE-0848-B501-E02A9F4555AC}" type="presParOf" srcId="{65ECC098-568B-A348-8710-6990435CDFDE}" destId="{A6BD47BF-374D-C143-95FC-DB5B8DFD4C1E}" srcOrd="1" destOrd="0" presId="urn:microsoft.com/office/officeart/2005/8/layout/venn1"/>
    <dgm:cxn modelId="{1EE40DD7-B460-3649-8EAA-4C716EA012AC}" type="presParOf" srcId="{65ECC098-568B-A348-8710-6990435CDFDE}" destId="{3D94DA8F-D34A-0B45-8532-A65D5C2D9B82}" srcOrd="2" destOrd="0" presId="urn:microsoft.com/office/officeart/2005/8/layout/venn1"/>
    <dgm:cxn modelId="{2B66A533-BCF6-DD44-9F1C-1FA223D12097}" type="presParOf" srcId="{65ECC098-568B-A348-8710-6990435CDFDE}" destId="{286A143A-366D-194B-990B-29C191BED8C5}" srcOrd="3" destOrd="0" presId="urn:microsoft.com/office/officeart/2005/8/layout/venn1"/>
    <dgm:cxn modelId="{401C727A-F3F5-7442-BD95-A9A7EAE42043}" type="presParOf" srcId="{65ECC098-568B-A348-8710-6990435CDFDE}" destId="{9ED6D134-AB1C-2B49-821E-54F70424F07A}" srcOrd="4" destOrd="0" presId="urn:microsoft.com/office/officeart/2005/8/layout/venn1"/>
    <dgm:cxn modelId="{1FF3B6D4-9065-3944-A238-341A5DF00DA5}" type="presParOf" srcId="{65ECC098-568B-A348-8710-6990435CDFDE}" destId="{5C1BDADD-D559-4B4F-A35D-2F49F6418905}"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1DCCBE-4A90-5B48-8028-33265EB23511}" type="doc">
      <dgm:prSet loTypeId="urn:microsoft.com/office/officeart/2005/8/layout/arrow6" loCatId="" qsTypeId="urn:microsoft.com/office/officeart/2005/8/quickstyle/simple1" qsCatId="simple" csTypeId="urn:microsoft.com/office/officeart/2005/8/colors/accent1_2" csCatId="accent1" phldr="1"/>
      <dgm:spPr/>
      <dgm:t>
        <a:bodyPr/>
        <a:lstStyle/>
        <a:p>
          <a:endParaRPr lang="en-US"/>
        </a:p>
      </dgm:t>
    </dgm:pt>
    <dgm:pt modelId="{890C378A-2CB8-7B4F-8FE9-F0567CCEA172}">
      <dgm:prSet phldrT="[Text]" custT="1"/>
      <dgm:spPr/>
      <dgm:t>
        <a:bodyPr/>
        <a:lstStyle/>
        <a:p>
          <a:r>
            <a:rPr lang="en-US" sz="2800" b="1" dirty="0">
              <a:solidFill>
                <a:schemeClr val="bg1"/>
              </a:solidFill>
            </a:rPr>
            <a:t>Compliant</a:t>
          </a:r>
        </a:p>
        <a:p>
          <a:r>
            <a:rPr lang="en-US" sz="2400" b="0" i="1" dirty="0">
              <a:solidFill>
                <a:schemeClr val="bg1"/>
              </a:solidFill>
            </a:rPr>
            <a:t>Letter of the law</a:t>
          </a:r>
        </a:p>
      </dgm:t>
    </dgm:pt>
    <dgm:pt modelId="{43E7A4EB-3005-1C40-914C-6CB6E09AB9FA}" type="parTrans" cxnId="{0D3FD21A-94B6-3E4E-A1AE-B8036DAA65AD}">
      <dgm:prSet/>
      <dgm:spPr/>
      <dgm:t>
        <a:bodyPr/>
        <a:lstStyle/>
        <a:p>
          <a:endParaRPr lang="en-US"/>
        </a:p>
      </dgm:t>
    </dgm:pt>
    <dgm:pt modelId="{61823CCA-5155-C643-B30D-3BCB3D41FE04}" type="sibTrans" cxnId="{0D3FD21A-94B6-3E4E-A1AE-B8036DAA65AD}">
      <dgm:prSet/>
      <dgm:spPr/>
      <dgm:t>
        <a:bodyPr/>
        <a:lstStyle/>
        <a:p>
          <a:endParaRPr lang="en-US"/>
        </a:p>
      </dgm:t>
    </dgm:pt>
    <dgm:pt modelId="{A0B87BC6-B612-D047-9E05-ED356F6368C7}">
      <dgm:prSet phldrT="[Text]" custT="1"/>
      <dgm:spPr/>
      <dgm:t>
        <a:bodyPr/>
        <a:lstStyle/>
        <a:p>
          <a:r>
            <a:rPr lang="en-US" sz="2800" b="1" dirty="0">
              <a:solidFill>
                <a:schemeClr val="bg1"/>
              </a:solidFill>
            </a:rPr>
            <a:t>Equitable</a:t>
          </a:r>
        </a:p>
        <a:p>
          <a:r>
            <a:rPr lang="en-US" sz="2400" i="1" dirty="0">
              <a:solidFill>
                <a:schemeClr val="bg1"/>
              </a:solidFill>
            </a:rPr>
            <a:t>Spirit of the law</a:t>
          </a:r>
        </a:p>
      </dgm:t>
    </dgm:pt>
    <dgm:pt modelId="{A1C6E24F-42E5-9649-821B-D45B85DBC245}" type="parTrans" cxnId="{AB8E9451-B9E6-9F4D-8952-DBE36FACAB54}">
      <dgm:prSet/>
      <dgm:spPr/>
      <dgm:t>
        <a:bodyPr/>
        <a:lstStyle/>
        <a:p>
          <a:endParaRPr lang="en-US"/>
        </a:p>
      </dgm:t>
    </dgm:pt>
    <dgm:pt modelId="{CB53161E-A68B-0549-BBEA-56FF3195C4D7}" type="sibTrans" cxnId="{AB8E9451-B9E6-9F4D-8952-DBE36FACAB54}">
      <dgm:prSet/>
      <dgm:spPr/>
      <dgm:t>
        <a:bodyPr/>
        <a:lstStyle/>
        <a:p>
          <a:endParaRPr lang="en-US"/>
        </a:p>
      </dgm:t>
    </dgm:pt>
    <dgm:pt modelId="{B7013863-5E9F-A243-A01C-4415042D78E2}">
      <dgm:prSet phldrT="[Text]" custT="1"/>
      <dgm:spPr/>
      <dgm:t>
        <a:bodyPr/>
        <a:lstStyle/>
        <a:p>
          <a:r>
            <a:rPr lang="en-US" sz="2400" b="1" dirty="0">
              <a:solidFill>
                <a:schemeClr val="bg1"/>
              </a:solidFill>
            </a:rPr>
            <a:t>Individual</a:t>
          </a:r>
        </a:p>
      </dgm:t>
    </dgm:pt>
    <dgm:pt modelId="{2D271A86-75F8-FC45-95BC-DE9F86E9F22F}" type="parTrans" cxnId="{B226D349-2320-F94C-9C40-37C40D6C5E85}">
      <dgm:prSet/>
      <dgm:spPr/>
      <dgm:t>
        <a:bodyPr/>
        <a:lstStyle/>
        <a:p>
          <a:endParaRPr lang="en-US"/>
        </a:p>
      </dgm:t>
    </dgm:pt>
    <dgm:pt modelId="{F1D2D8AA-1BAE-4A47-B153-70AE30437C22}" type="sibTrans" cxnId="{B226D349-2320-F94C-9C40-37C40D6C5E85}">
      <dgm:prSet/>
      <dgm:spPr/>
      <dgm:t>
        <a:bodyPr/>
        <a:lstStyle/>
        <a:p>
          <a:endParaRPr lang="en-US"/>
        </a:p>
      </dgm:t>
    </dgm:pt>
    <dgm:pt modelId="{9264C89B-E27B-B44E-A2A3-13C400D0A96B}">
      <dgm:prSet phldrT="[Text]" custT="1"/>
      <dgm:spPr/>
      <dgm:t>
        <a:bodyPr/>
        <a:lstStyle/>
        <a:p>
          <a:r>
            <a:rPr lang="en-US" sz="2400" b="1" dirty="0">
              <a:solidFill>
                <a:schemeClr val="bg1"/>
              </a:solidFill>
            </a:rPr>
            <a:t>Consumable</a:t>
          </a:r>
        </a:p>
      </dgm:t>
    </dgm:pt>
    <dgm:pt modelId="{7AD23EB3-F4FF-1E43-A1AF-1E4E0F03DF87}" type="parTrans" cxnId="{52465998-D347-3F4C-B8FD-7F0C8C042914}">
      <dgm:prSet/>
      <dgm:spPr/>
      <dgm:t>
        <a:bodyPr/>
        <a:lstStyle/>
        <a:p>
          <a:endParaRPr lang="en-US"/>
        </a:p>
      </dgm:t>
    </dgm:pt>
    <dgm:pt modelId="{D8FE953F-8924-2B4F-A09C-4393D77E9FD8}" type="sibTrans" cxnId="{52465998-D347-3F4C-B8FD-7F0C8C042914}">
      <dgm:prSet/>
      <dgm:spPr/>
      <dgm:t>
        <a:bodyPr/>
        <a:lstStyle/>
        <a:p>
          <a:endParaRPr lang="en-US"/>
        </a:p>
      </dgm:t>
    </dgm:pt>
    <dgm:pt modelId="{1EAD8798-41A1-2F41-AEB4-A225E3805F94}">
      <dgm:prSet phldrT="[Text]" custT="1"/>
      <dgm:spPr/>
      <dgm:t>
        <a:bodyPr/>
        <a:lstStyle/>
        <a:p>
          <a:r>
            <a:rPr lang="en-US" sz="2400" b="1" dirty="0">
              <a:solidFill>
                <a:schemeClr val="bg1"/>
              </a:solidFill>
            </a:rPr>
            <a:t>Often separate</a:t>
          </a:r>
        </a:p>
      </dgm:t>
    </dgm:pt>
    <dgm:pt modelId="{6181D65C-3812-D14D-8B9A-D14A3EC457E5}" type="parTrans" cxnId="{8DB7BA35-C9CE-3343-A3A3-DA76ECF5EAAA}">
      <dgm:prSet/>
      <dgm:spPr/>
      <dgm:t>
        <a:bodyPr/>
        <a:lstStyle/>
        <a:p>
          <a:endParaRPr lang="en-US"/>
        </a:p>
      </dgm:t>
    </dgm:pt>
    <dgm:pt modelId="{7847D1BA-6FF3-3847-963F-D398C4316D2E}" type="sibTrans" cxnId="{8DB7BA35-C9CE-3343-A3A3-DA76ECF5EAAA}">
      <dgm:prSet/>
      <dgm:spPr/>
      <dgm:t>
        <a:bodyPr/>
        <a:lstStyle/>
        <a:p>
          <a:endParaRPr lang="en-US"/>
        </a:p>
      </dgm:t>
    </dgm:pt>
    <dgm:pt modelId="{EB556A77-B734-AE47-A76B-6956284BB611}">
      <dgm:prSet phldrT="[Text]" custT="1"/>
      <dgm:spPr/>
      <dgm:t>
        <a:bodyPr/>
        <a:lstStyle/>
        <a:p>
          <a:r>
            <a:rPr lang="en-US" sz="2400" b="1" dirty="0">
              <a:solidFill>
                <a:schemeClr val="bg1"/>
              </a:solidFill>
            </a:rPr>
            <a:t>Universal</a:t>
          </a:r>
        </a:p>
      </dgm:t>
    </dgm:pt>
    <dgm:pt modelId="{6D43B8CC-B0A0-564D-92CF-8447047EDC46}" type="parTrans" cxnId="{B6F0FB7D-A346-A84A-8160-D21AD0E3FBE7}">
      <dgm:prSet/>
      <dgm:spPr/>
      <dgm:t>
        <a:bodyPr/>
        <a:lstStyle/>
        <a:p>
          <a:endParaRPr lang="en-US"/>
        </a:p>
      </dgm:t>
    </dgm:pt>
    <dgm:pt modelId="{B6166754-4B73-1043-9B9D-1B9F11102C1B}" type="sibTrans" cxnId="{B6F0FB7D-A346-A84A-8160-D21AD0E3FBE7}">
      <dgm:prSet/>
      <dgm:spPr/>
      <dgm:t>
        <a:bodyPr/>
        <a:lstStyle/>
        <a:p>
          <a:endParaRPr lang="en-US"/>
        </a:p>
      </dgm:t>
    </dgm:pt>
    <dgm:pt modelId="{5EB0141D-2B4D-5743-B3BE-A8E4F9E32654}">
      <dgm:prSet phldrT="[Text]" custT="1"/>
      <dgm:spPr/>
      <dgm:t>
        <a:bodyPr/>
        <a:lstStyle/>
        <a:p>
          <a:r>
            <a:rPr lang="en-US" sz="2400" b="1" dirty="0">
              <a:solidFill>
                <a:schemeClr val="bg1"/>
              </a:solidFill>
            </a:rPr>
            <a:t>Sustainable</a:t>
          </a:r>
        </a:p>
      </dgm:t>
    </dgm:pt>
    <dgm:pt modelId="{88AC33BB-E84F-8646-859D-8A4B4150229D}" type="parTrans" cxnId="{953CACDD-B2C9-874C-BDC9-2EE039A28F73}">
      <dgm:prSet/>
      <dgm:spPr/>
      <dgm:t>
        <a:bodyPr/>
        <a:lstStyle/>
        <a:p>
          <a:endParaRPr lang="en-US"/>
        </a:p>
      </dgm:t>
    </dgm:pt>
    <dgm:pt modelId="{0DE8AA3E-9D15-BB40-971E-4DE9ACE26C03}" type="sibTrans" cxnId="{953CACDD-B2C9-874C-BDC9-2EE039A28F73}">
      <dgm:prSet/>
      <dgm:spPr/>
      <dgm:t>
        <a:bodyPr/>
        <a:lstStyle/>
        <a:p>
          <a:endParaRPr lang="en-US"/>
        </a:p>
      </dgm:t>
    </dgm:pt>
    <dgm:pt modelId="{7CAF60F9-3739-0D45-9F51-45FFACCD2568}">
      <dgm:prSet phldrT="[Text]" custT="1"/>
      <dgm:spPr/>
      <dgm:t>
        <a:bodyPr/>
        <a:lstStyle/>
        <a:p>
          <a:r>
            <a:rPr lang="en-US" sz="2400" b="1" dirty="0">
              <a:solidFill>
                <a:schemeClr val="bg1"/>
              </a:solidFill>
            </a:rPr>
            <a:t>Shared, same</a:t>
          </a:r>
        </a:p>
      </dgm:t>
    </dgm:pt>
    <dgm:pt modelId="{7050B271-DA46-9641-9A10-20365500C3C9}" type="parTrans" cxnId="{C4D12866-4944-844C-B8CC-BDDE6DE40C1A}">
      <dgm:prSet/>
      <dgm:spPr/>
      <dgm:t>
        <a:bodyPr/>
        <a:lstStyle/>
        <a:p>
          <a:endParaRPr lang="en-US"/>
        </a:p>
      </dgm:t>
    </dgm:pt>
    <dgm:pt modelId="{C6E8A180-509D-8145-B915-EC0A92176D7A}" type="sibTrans" cxnId="{C4D12866-4944-844C-B8CC-BDDE6DE40C1A}">
      <dgm:prSet/>
      <dgm:spPr/>
      <dgm:t>
        <a:bodyPr/>
        <a:lstStyle/>
        <a:p>
          <a:endParaRPr lang="en-US"/>
        </a:p>
      </dgm:t>
    </dgm:pt>
    <dgm:pt modelId="{0B563E81-2F44-A644-BFA1-5C83E35E784E}" type="pres">
      <dgm:prSet presAssocID="{741DCCBE-4A90-5B48-8028-33265EB23511}" presName="compositeShape" presStyleCnt="0">
        <dgm:presLayoutVars>
          <dgm:chMax val="2"/>
          <dgm:dir/>
          <dgm:resizeHandles val="exact"/>
        </dgm:presLayoutVars>
      </dgm:prSet>
      <dgm:spPr/>
    </dgm:pt>
    <dgm:pt modelId="{38874943-CE43-0A47-90A2-14ABFF8E1303}" type="pres">
      <dgm:prSet presAssocID="{741DCCBE-4A90-5B48-8028-33265EB23511}" presName="ribbon" presStyleLbl="node1" presStyleIdx="0" presStyleCnt="1" custScaleY="107842" custLinFactNeighborX="166" custLinFactNeighborY="2548"/>
      <dgm:spPr>
        <a:solidFill>
          <a:schemeClr val="accent1"/>
        </a:solidFill>
      </dgm:spPr>
    </dgm:pt>
    <dgm:pt modelId="{2142A6D1-FE20-CF46-A99A-ACE88C6A320A}" type="pres">
      <dgm:prSet presAssocID="{741DCCBE-4A90-5B48-8028-33265EB23511}" presName="leftArrowText" presStyleLbl="node1" presStyleIdx="0" presStyleCnt="1" custLinFactNeighborX="19460" custLinFactNeighborY="-766">
        <dgm:presLayoutVars>
          <dgm:chMax val="0"/>
          <dgm:bulletEnabled val="1"/>
        </dgm:presLayoutVars>
      </dgm:prSet>
      <dgm:spPr/>
    </dgm:pt>
    <dgm:pt modelId="{3AED5A36-A4D1-6645-87F2-7E58FB476700}" type="pres">
      <dgm:prSet presAssocID="{741DCCBE-4A90-5B48-8028-33265EB23511}" presName="rightArrowText" presStyleLbl="node1" presStyleIdx="0" presStyleCnt="1" custScaleX="100000" custLinFactNeighborX="38332" custLinFactNeighborY="1484">
        <dgm:presLayoutVars>
          <dgm:chMax val="0"/>
          <dgm:bulletEnabled val="1"/>
        </dgm:presLayoutVars>
      </dgm:prSet>
      <dgm:spPr/>
    </dgm:pt>
  </dgm:ptLst>
  <dgm:cxnLst>
    <dgm:cxn modelId="{0D3FD21A-94B6-3E4E-A1AE-B8036DAA65AD}" srcId="{741DCCBE-4A90-5B48-8028-33265EB23511}" destId="{890C378A-2CB8-7B4F-8FE9-F0567CCEA172}" srcOrd="0" destOrd="0" parTransId="{43E7A4EB-3005-1C40-914C-6CB6E09AB9FA}" sibTransId="{61823CCA-5155-C643-B30D-3BCB3D41FE04}"/>
    <dgm:cxn modelId="{EB9A9B25-D483-A149-A1B9-088C152F9BFB}" type="presOf" srcId="{741DCCBE-4A90-5B48-8028-33265EB23511}" destId="{0B563E81-2F44-A644-BFA1-5C83E35E784E}" srcOrd="0" destOrd="0" presId="urn:microsoft.com/office/officeart/2005/8/layout/arrow6"/>
    <dgm:cxn modelId="{8DB7BA35-C9CE-3343-A3A3-DA76ECF5EAAA}" srcId="{890C378A-2CB8-7B4F-8FE9-F0567CCEA172}" destId="{1EAD8798-41A1-2F41-AEB4-A225E3805F94}" srcOrd="2" destOrd="0" parTransId="{6181D65C-3812-D14D-8B9A-D14A3EC457E5}" sibTransId="{7847D1BA-6FF3-3847-963F-D398C4316D2E}"/>
    <dgm:cxn modelId="{C785C23B-5AD7-6341-A7BA-EA2B8F359293}" type="presOf" srcId="{A0B87BC6-B612-D047-9E05-ED356F6368C7}" destId="{3AED5A36-A4D1-6645-87F2-7E58FB476700}" srcOrd="0" destOrd="0" presId="urn:microsoft.com/office/officeart/2005/8/layout/arrow6"/>
    <dgm:cxn modelId="{B226D349-2320-F94C-9C40-37C40D6C5E85}" srcId="{890C378A-2CB8-7B4F-8FE9-F0567CCEA172}" destId="{B7013863-5E9F-A243-A01C-4415042D78E2}" srcOrd="0" destOrd="0" parTransId="{2D271A86-75F8-FC45-95BC-DE9F86E9F22F}" sibTransId="{F1D2D8AA-1BAE-4A47-B153-70AE30437C22}"/>
    <dgm:cxn modelId="{AB8E9451-B9E6-9F4D-8952-DBE36FACAB54}" srcId="{741DCCBE-4A90-5B48-8028-33265EB23511}" destId="{A0B87BC6-B612-D047-9E05-ED356F6368C7}" srcOrd="1" destOrd="0" parTransId="{A1C6E24F-42E5-9649-821B-D45B85DBC245}" sibTransId="{CB53161E-A68B-0549-BBEA-56FF3195C4D7}"/>
    <dgm:cxn modelId="{E57ECC62-B1F0-0449-B314-99A5D8E145AE}" type="presOf" srcId="{B7013863-5E9F-A243-A01C-4415042D78E2}" destId="{2142A6D1-FE20-CF46-A99A-ACE88C6A320A}" srcOrd="0" destOrd="1" presId="urn:microsoft.com/office/officeart/2005/8/layout/arrow6"/>
    <dgm:cxn modelId="{C4D12866-4944-844C-B8CC-BDDE6DE40C1A}" srcId="{A0B87BC6-B612-D047-9E05-ED356F6368C7}" destId="{7CAF60F9-3739-0D45-9F51-45FFACCD2568}" srcOrd="2" destOrd="0" parTransId="{7050B271-DA46-9641-9A10-20365500C3C9}" sibTransId="{C6E8A180-509D-8145-B915-EC0A92176D7A}"/>
    <dgm:cxn modelId="{6F393D69-1C04-2A45-880B-28F582504485}" type="presOf" srcId="{9264C89B-E27B-B44E-A2A3-13C400D0A96B}" destId="{2142A6D1-FE20-CF46-A99A-ACE88C6A320A}" srcOrd="0" destOrd="2" presId="urn:microsoft.com/office/officeart/2005/8/layout/arrow6"/>
    <dgm:cxn modelId="{0F059F79-A8F5-4440-BF31-DEBBCFAA1046}" type="presOf" srcId="{5EB0141D-2B4D-5743-B3BE-A8E4F9E32654}" destId="{3AED5A36-A4D1-6645-87F2-7E58FB476700}" srcOrd="0" destOrd="2" presId="urn:microsoft.com/office/officeart/2005/8/layout/arrow6"/>
    <dgm:cxn modelId="{B6F0FB7D-A346-A84A-8160-D21AD0E3FBE7}" srcId="{A0B87BC6-B612-D047-9E05-ED356F6368C7}" destId="{EB556A77-B734-AE47-A76B-6956284BB611}" srcOrd="0" destOrd="0" parTransId="{6D43B8CC-B0A0-564D-92CF-8447047EDC46}" sibTransId="{B6166754-4B73-1043-9B9D-1B9F11102C1B}"/>
    <dgm:cxn modelId="{52465998-D347-3F4C-B8FD-7F0C8C042914}" srcId="{890C378A-2CB8-7B4F-8FE9-F0567CCEA172}" destId="{9264C89B-E27B-B44E-A2A3-13C400D0A96B}" srcOrd="1" destOrd="0" parTransId="{7AD23EB3-F4FF-1E43-A1AF-1E4E0F03DF87}" sibTransId="{D8FE953F-8924-2B4F-A09C-4393D77E9FD8}"/>
    <dgm:cxn modelId="{F65D7ABB-95E8-B24B-8528-1E6987E57B85}" type="presOf" srcId="{EB556A77-B734-AE47-A76B-6956284BB611}" destId="{3AED5A36-A4D1-6645-87F2-7E58FB476700}" srcOrd="0" destOrd="1" presId="urn:microsoft.com/office/officeart/2005/8/layout/arrow6"/>
    <dgm:cxn modelId="{05C4F4C1-9672-664B-86DF-966DDA9E6B59}" type="presOf" srcId="{1EAD8798-41A1-2F41-AEB4-A225E3805F94}" destId="{2142A6D1-FE20-CF46-A99A-ACE88C6A320A}" srcOrd="0" destOrd="3" presId="urn:microsoft.com/office/officeart/2005/8/layout/arrow6"/>
    <dgm:cxn modelId="{428CAAD3-A862-5940-83FF-8A463C6FD7AA}" type="presOf" srcId="{7CAF60F9-3739-0D45-9F51-45FFACCD2568}" destId="{3AED5A36-A4D1-6645-87F2-7E58FB476700}" srcOrd="0" destOrd="3" presId="urn:microsoft.com/office/officeart/2005/8/layout/arrow6"/>
    <dgm:cxn modelId="{953CACDD-B2C9-874C-BDC9-2EE039A28F73}" srcId="{A0B87BC6-B612-D047-9E05-ED356F6368C7}" destId="{5EB0141D-2B4D-5743-B3BE-A8E4F9E32654}" srcOrd="1" destOrd="0" parTransId="{88AC33BB-E84F-8646-859D-8A4B4150229D}" sibTransId="{0DE8AA3E-9D15-BB40-971E-4DE9ACE26C03}"/>
    <dgm:cxn modelId="{6850DCEB-39BF-6E42-9733-E20BFB199CB5}" type="presOf" srcId="{890C378A-2CB8-7B4F-8FE9-F0567CCEA172}" destId="{2142A6D1-FE20-CF46-A99A-ACE88C6A320A}" srcOrd="0" destOrd="0" presId="urn:microsoft.com/office/officeart/2005/8/layout/arrow6"/>
    <dgm:cxn modelId="{3B021F8A-0BC7-9043-AD15-803B96CA79BB}" type="presParOf" srcId="{0B563E81-2F44-A644-BFA1-5C83E35E784E}" destId="{38874943-CE43-0A47-90A2-14ABFF8E1303}" srcOrd="0" destOrd="0" presId="urn:microsoft.com/office/officeart/2005/8/layout/arrow6"/>
    <dgm:cxn modelId="{54E809E0-E09B-5A4C-810B-19FD33F84D57}" type="presParOf" srcId="{0B563E81-2F44-A644-BFA1-5C83E35E784E}" destId="{2142A6D1-FE20-CF46-A99A-ACE88C6A320A}" srcOrd="1" destOrd="0" presId="urn:microsoft.com/office/officeart/2005/8/layout/arrow6"/>
    <dgm:cxn modelId="{F6BC3594-F653-DE4C-8FFA-5D7939605250}" type="presParOf" srcId="{0B563E81-2F44-A644-BFA1-5C83E35E784E}" destId="{3AED5A36-A4D1-6645-87F2-7E58FB476700}"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6A22F5-C83B-DC4F-AAD6-9D75C08A8FA5}" type="doc">
      <dgm:prSet loTypeId="urn:microsoft.com/office/officeart/2009/layout/ReverseList" loCatId="" qsTypeId="urn:microsoft.com/office/officeart/2005/8/quickstyle/simple5" qsCatId="simple" csTypeId="urn:microsoft.com/office/officeart/2005/8/colors/accent1_2" csCatId="accent1" phldr="1"/>
      <dgm:spPr/>
      <dgm:t>
        <a:bodyPr/>
        <a:lstStyle/>
        <a:p>
          <a:endParaRPr lang="en-US"/>
        </a:p>
      </dgm:t>
    </dgm:pt>
    <dgm:pt modelId="{FF0A8D5B-6573-0F47-A81F-5C8BF92F9563}">
      <dgm:prSet phldrT="[Text]"/>
      <dgm:spPr/>
      <dgm:t>
        <a:bodyPr/>
        <a:lstStyle/>
        <a:p>
          <a:r>
            <a:rPr lang="en-US" dirty="0">
              <a:solidFill>
                <a:schemeClr val="accent1">
                  <a:lumMod val="50000"/>
                </a:schemeClr>
              </a:solidFill>
            </a:rPr>
            <a:t>Compliant</a:t>
          </a:r>
        </a:p>
      </dgm:t>
    </dgm:pt>
    <dgm:pt modelId="{1CFF4605-BC25-FC40-93A5-B6494AC0B223}" type="parTrans" cxnId="{A9E285E2-0EC7-A140-BFA0-A24E2B6B6483}">
      <dgm:prSet/>
      <dgm:spPr/>
      <dgm:t>
        <a:bodyPr/>
        <a:lstStyle/>
        <a:p>
          <a:endParaRPr lang="en-US"/>
        </a:p>
      </dgm:t>
    </dgm:pt>
    <dgm:pt modelId="{D5326323-CC32-2C4E-B07B-900DB3A18345}" type="sibTrans" cxnId="{A9E285E2-0EC7-A140-BFA0-A24E2B6B6483}">
      <dgm:prSet/>
      <dgm:spPr/>
      <dgm:t>
        <a:bodyPr/>
        <a:lstStyle/>
        <a:p>
          <a:endParaRPr lang="en-US"/>
        </a:p>
      </dgm:t>
    </dgm:pt>
    <dgm:pt modelId="{FA33880E-A81A-4543-808E-080328027EAB}">
      <dgm:prSet phldrT="[Text]"/>
      <dgm:spPr/>
      <dgm:t>
        <a:bodyPr/>
        <a:lstStyle/>
        <a:p>
          <a:r>
            <a:rPr lang="en-US" dirty="0">
              <a:solidFill>
                <a:schemeClr val="accent1">
                  <a:lumMod val="50000"/>
                </a:schemeClr>
              </a:solidFill>
            </a:rPr>
            <a:t>Equitable</a:t>
          </a:r>
        </a:p>
      </dgm:t>
    </dgm:pt>
    <dgm:pt modelId="{93C12A77-D063-1141-8E6E-F4AAEC1FDA07}" type="parTrans" cxnId="{1F1F8593-8E23-224F-A16D-EBC741BE6A15}">
      <dgm:prSet/>
      <dgm:spPr/>
      <dgm:t>
        <a:bodyPr/>
        <a:lstStyle/>
        <a:p>
          <a:endParaRPr lang="en-US"/>
        </a:p>
      </dgm:t>
    </dgm:pt>
    <dgm:pt modelId="{8B3D5EE3-C12B-9A43-8C2F-1C8330F95397}" type="sibTrans" cxnId="{1F1F8593-8E23-224F-A16D-EBC741BE6A15}">
      <dgm:prSet/>
      <dgm:spPr/>
      <dgm:t>
        <a:bodyPr/>
        <a:lstStyle/>
        <a:p>
          <a:endParaRPr lang="en-US"/>
        </a:p>
      </dgm:t>
    </dgm:pt>
    <dgm:pt modelId="{BEA49DA3-99DC-544F-B25D-61809F7E63FF}" type="pres">
      <dgm:prSet presAssocID="{9A6A22F5-C83B-DC4F-AAD6-9D75C08A8FA5}" presName="Name0" presStyleCnt="0">
        <dgm:presLayoutVars>
          <dgm:chMax val="2"/>
          <dgm:chPref val="2"/>
          <dgm:animLvl val="lvl"/>
        </dgm:presLayoutVars>
      </dgm:prSet>
      <dgm:spPr/>
    </dgm:pt>
    <dgm:pt modelId="{7DA602C7-8020-F249-9BF9-135D4B37C997}" type="pres">
      <dgm:prSet presAssocID="{9A6A22F5-C83B-DC4F-AAD6-9D75C08A8FA5}" presName="LeftText" presStyleLbl="revTx" presStyleIdx="0" presStyleCnt="0">
        <dgm:presLayoutVars>
          <dgm:bulletEnabled val="1"/>
        </dgm:presLayoutVars>
      </dgm:prSet>
      <dgm:spPr/>
    </dgm:pt>
    <dgm:pt modelId="{3B46D685-91B2-C049-8BDF-61B84952D2FD}" type="pres">
      <dgm:prSet presAssocID="{9A6A22F5-C83B-DC4F-AAD6-9D75C08A8FA5}" presName="LeftNode" presStyleLbl="bgImgPlace1" presStyleIdx="0" presStyleCnt="2" custScaleX="247605" custScaleY="64624" custLinFactX="-35580" custLinFactNeighborX="-100000" custLinFactNeighborY="-663">
        <dgm:presLayoutVars>
          <dgm:chMax val="2"/>
          <dgm:chPref val="2"/>
        </dgm:presLayoutVars>
      </dgm:prSet>
      <dgm:spPr/>
    </dgm:pt>
    <dgm:pt modelId="{9FAE592B-E30E-954A-B0BB-75F5CBF216E4}" type="pres">
      <dgm:prSet presAssocID="{9A6A22F5-C83B-DC4F-AAD6-9D75C08A8FA5}" presName="RightText" presStyleLbl="revTx" presStyleIdx="0" presStyleCnt="0">
        <dgm:presLayoutVars>
          <dgm:bulletEnabled val="1"/>
        </dgm:presLayoutVars>
      </dgm:prSet>
      <dgm:spPr/>
    </dgm:pt>
    <dgm:pt modelId="{4D5526E0-4B70-0D4E-A378-2B3E6D24F244}" type="pres">
      <dgm:prSet presAssocID="{9A6A22F5-C83B-DC4F-AAD6-9D75C08A8FA5}" presName="RightNode" presStyleLbl="bgImgPlace1" presStyleIdx="1" presStyleCnt="2" custScaleX="255083" custScaleY="65950" custLinFactX="36665" custLinFactNeighborX="100000" custLinFactNeighborY="1326">
        <dgm:presLayoutVars>
          <dgm:chMax val="0"/>
          <dgm:chPref val="0"/>
        </dgm:presLayoutVars>
      </dgm:prSet>
      <dgm:spPr/>
    </dgm:pt>
    <dgm:pt modelId="{3FA8A0FA-C50E-0A43-A3FF-980FB5244A26}" type="pres">
      <dgm:prSet presAssocID="{9A6A22F5-C83B-DC4F-AAD6-9D75C08A8FA5}" presName="TopArrow" presStyleLbl="node1" presStyleIdx="0" presStyleCnt="2" custLinFactNeighborX="1798" custLinFactNeighborY="15963"/>
      <dgm:spPr/>
    </dgm:pt>
    <dgm:pt modelId="{226A63FE-3F1A-3C47-8191-339E4CE25153}" type="pres">
      <dgm:prSet presAssocID="{9A6A22F5-C83B-DC4F-AAD6-9D75C08A8FA5}" presName="BottomArrow" presStyleLbl="node1" presStyleIdx="1" presStyleCnt="2" custLinFactNeighborX="1798" custLinFactNeighborY="-15564"/>
      <dgm:spPr/>
    </dgm:pt>
  </dgm:ptLst>
  <dgm:cxnLst>
    <dgm:cxn modelId="{A48E430C-04F9-4A40-8CAB-2F68A3BE3AFD}" type="presOf" srcId="{FA33880E-A81A-4543-808E-080328027EAB}" destId="{9FAE592B-E30E-954A-B0BB-75F5CBF216E4}" srcOrd="0" destOrd="0" presId="urn:microsoft.com/office/officeart/2009/layout/ReverseList"/>
    <dgm:cxn modelId="{AE9A8E53-EF9A-9546-9EAD-BB1079945EBA}" type="presOf" srcId="{FF0A8D5B-6573-0F47-A81F-5C8BF92F9563}" destId="{3B46D685-91B2-C049-8BDF-61B84952D2FD}" srcOrd="1" destOrd="0" presId="urn:microsoft.com/office/officeart/2009/layout/ReverseList"/>
    <dgm:cxn modelId="{29A59575-F412-FC49-A00C-D90EA41F7C3B}" type="presOf" srcId="{FA33880E-A81A-4543-808E-080328027EAB}" destId="{4D5526E0-4B70-0D4E-A378-2B3E6D24F244}" srcOrd="1" destOrd="0" presId="urn:microsoft.com/office/officeart/2009/layout/ReverseList"/>
    <dgm:cxn modelId="{1F1F8593-8E23-224F-A16D-EBC741BE6A15}" srcId="{9A6A22F5-C83B-DC4F-AAD6-9D75C08A8FA5}" destId="{FA33880E-A81A-4543-808E-080328027EAB}" srcOrd="1" destOrd="0" parTransId="{93C12A77-D063-1141-8E6E-F4AAEC1FDA07}" sibTransId="{8B3D5EE3-C12B-9A43-8C2F-1C8330F95397}"/>
    <dgm:cxn modelId="{CF67CFB1-A9B9-DF48-9695-9695108399C8}" type="presOf" srcId="{FF0A8D5B-6573-0F47-A81F-5C8BF92F9563}" destId="{7DA602C7-8020-F249-9BF9-135D4B37C997}" srcOrd="0" destOrd="0" presId="urn:microsoft.com/office/officeart/2009/layout/ReverseList"/>
    <dgm:cxn modelId="{A9E285E2-0EC7-A140-BFA0-A24E2B6B6483}" srcId="{9A6A22F5-C83B-DC4F-AAD6-9D75C08A8FA5}" destId="{FF0A8D5B-6573-0F47-A81F-5C8BF92F9563}" srcOrd="0" destOrd="0" parTransId="{1CFF4605-BC25-FC40-93A5-B6494AC0B223}" sibTransId="{D5326323-CC32-2C4E-B07B-900DB3A18345}"/>
    <dgm:cxn modelId="{72E06BF0-8596-534B-A526-FEE1E5601F4E}" type="presOf" srcId="{9A6A22F5-C83B-DC4F-AAD6-9D75C08A8FA5}" destId="{BEA49DA3-99DC-544F-B25D-61809F7E63FF}" srcOrd="0" destOrd="0" presId="urn:microsoft.com/office/officeart/2009/layout/ReverseList"/>
    <dgm:cxn modelId="{768DA6DD-DA3D-A349-B078-DDB1CAD1DF5C}" type="presParOf" srcId="{BEA49DA3-99DC-544F-B25D-61809F7E63FF}" destId="{7DA602C7-8020-F249-9BF9-135D4B37C997}" srcOrd="0" destOrd="0" presId="urn:microsoft.com/office/officeart/2009/layout/ReverseList"/>
    <dgm:cxn modelId="{E9874A9D-AA01-1640-9630-E81BDF448A05}" type="presParOf" srcId="{BEA49DA3-99DC-544F-B25D-61809F7E63FF}" destId="{3B46D685-91B2-C049-8BDF-61B84952D2FD}" srcOrd="1" destOrd="0" presId="urn:microsoft.com/office/officeart/2009/layout/ReverseList"/>
    <dgm:cxn modelId="{3EE1AD41-E9E5-4841-9EBA-DD89A0600EF2}" type="presParOf" srcId="{BEA49DA3-99DC-544F-B25D-61809F7E63FF}" destId="{9FAE592B-E30E-954A-B0BB-75F5CBF216E4}" srcOrd="2" destOrd="0" presId="urn:microsoft.com/office/officeart/2009/layout/ReverseList"/>
    <dgm:cxn modelId="{FA1DC3E5-5986-8A4D-AE5E-4417ED73C3C0}" type="presParOf" srcId="{BEA49DA3-99DC-544F-B25D-61809F7E63FF}" destId="{4D5526E0-4B70-0D4E-A378-2B3E6D24F244}" srcOrd="3" destOrd="0" presId="urn:microsoft.com/office/officeart/2009/layout/ReverseList"/>
    <dgm:cxn modelId="{E80FD88E-955C-594F-8E05-8375524214EC}" type="presParOf" srcId="{BEA49DA3-99DC-544F-B25D-61809F7E63FF}" destId="{3FA8A0FA-C50E-0A43-A3FF-980FB5244A26}" srcOrd="4" destOrd="0" presId="urn:microsoft.com/office/officeart/2009/layout/ReverseList"/>
    <dgm:cxn modelId="{FCCCAA5A-B4D2-EE42-BAA5-1C779E6CA3DE}" type="presParOf" srcId="{BEA49DA3-99DC-544F-B25D-61809F7E63FF}" destId="{226A63FE-3F1A-3C47-8191-339E4CE25153}"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1A62DC-A589-7A4C-9251-F945AC971578}" type="doc">
      <dgm:prSet loTypeId="urn:microsoft.com/office/officeart/2005/8/layout/arrow3" loCatId="" qsTypeId="urn:microsoft.com/office/officeart/2005/8/quickstyle/simple1" qsCatId="simple" csTypeId="urn:microsoft.com/office/officeart/2005/8/colors/accent1_2" csCatId="accent1" phldr="1"/>
      <dgm:spPr/>
      <dgm:t>
        <a:bodyPr/>
        <a:lstStyle/>
        <a:p>
          <a:endParaRPr lang="en-US"/>
        </a:p>
      </dgm:t>
    </dgm:pt>
    <dgm:pt modelId="{E89E8805-678C-784D-A6F1-6D000A899682}">
      <dgm:prSet phldrT="[Text]"/>
      <dgm:spPr/>
      <dgm:t>
        <a:bodyPr/>
        <a:lstStyle/>
        <a:p>
          <a:r>
            <a:rPr lang="en-US" dirty="0"/>
            <a:t>Systemic</a:t>
          </a:r>
        </a:p>
      </dgm:t>
    </dgm:pt>
    <dgm:pt modelId="{FA6F6383-B9BC-5145-A567-BD4104A842CF}" type="parTrans" cxnId="{CF6841AC-01F6-4E4C-8C52-2909C8925DC8}">
      <dgm:prSet/>
      <dgm:spPr/>
      <dgm:t>
        <a:bodyPr/>
        <a:lstStyle/>
        <a:p>
          <a:endParaRPr lang="en-US"/>
        </a:p>
      </dgm:t>
    </dgm:pt>
    <dgm:pt modelId="{6DAA784F-C5C8-5F4C-88D4-CE0927685DE2}" type="sibTrans" cxnId="{CF6841AC-01F6-4E4C-8C52-2909C8925DC8}">
      <dgm:prSet/>
      <dgm:spPr/>
      <dgm:t>
        <a:bodyPr/>
        <a:lstStyle/>
        <a:p>
          <a:endParaRPr lang="en-US"/>
        </a:p>
      </dgm:t>
    </dgm:pt>
    <dgm:pt modelId="{3D3EAC82-196B-1841-8A08-24B3A4793809}">
      <dgm:prSet phldrT="[Text]"/>
      <dgm:spPr/>
      <dgm:t>
        <a:bodyPr/>
        <a:lstStyle/>
        <a:p>
          <a:r>
            <a:rPr lang="en-US" dirty="0"/>
            <a:t>Individual</a:t>
          </a:r>
        </a:p>
      </dgm:t>
    </dgm:pt>
    <dgm:pt modelId="{42648AC8-C636-9F42-881E-A650DAE782DD}" type="parTrans" cxnId="{9794C005-2309-CF41-B08E-A589BA5A057C}">
      <dgm:prSet/>
      <dgm:spPr/>
      <dgm:t>
        <a:bodyPr/>
        <a:lstStyle/>
        <a:p>
          <a:endParaRPr lang="en-US"/>
        </a:p>
      </dgm:t>
    </dgm:pt>
    <dgm:pt modelId="{18EB8358-0499-E948-B5C5-F0CE8F00300E}" type="sibTrans" cxnId="{9794C005-2309-CF41-B08E-A589BA5A057C}">
      <dgm:prSet/>
      <dgm:spPr/>
      <dgm:t>
        <a:bodyPr/>
        <a:lstStyle/>
        <a:p>
          <a:endParaRPr lang="en-US"/>
        </a:p>
      </dgm:t>
    </dgm:pt>
    <dgm:pt modelId="{AB5991CA-41FE-1A4D-BD43-EDE35DD61C59}" type="pres">
      <dgm:prSet presAssocID="{591A62DC-A589-7A4C-9251-F945AC971578}" presName="compositeShape" presStyleCnt="0">
        <dgm:presLayoutVars>
          <dgm:chMax val="2"/>
          <dgm:dir/>
          <dgm:resizeHandles val="exact"/>
        </dgm:presLayoutVars>
      </dgm:prSet>
      <dgm:spPr/>
    </dgm:pt>
    <dgm:pt modelId="{CCB86D1D-B553-174A-B281-67EDD7BB4FD3}" type="pres">
      <dgm:prSet presAssocID="{591A62DC-A589-7A4C-9251-F945AC971578}" presName="divider" presStyleLbl="fgShp" presStyleIdx="0" presStyleCnt="1"/>
      <dgm:spPr/>
    </dgm:pt>
    <dgm:pt modelId="{36F24165-0312-5A40-9F16-869960241471}" type="pres">
      <dgm:prSet presAssocID="{E89E8805-678C-784D-A6F1-6D000A899682}" presName="downArrow" presStyleLbl="node1" presStyleIdx="0" presStyleCnt="2"/>
      <dgm:spPr/>
    </dgm:pt>
    <dgm:pt modelId="{5CB267C0-57D4-E74F-9408-812049DF9BAE}" type="pres">
      <dgm:prSet presAssocID="{E89E8805-678C-784D-A6F1-6D000A899682}" presName="downArrowText" presStyleLbl="revTx" presStyleIdx="0" presStyleCnt="2">
        <dgm:presLayoutVars>
          <dgm:bulletEnabled val="1"/>
        </dgm:presLayoutVars>
      </dgm:prSet>
      <dgm:spPr/>
    </dgm:pt>
    <dgm:pt modelId="{715854EF-9154-E140-BC29-1F099F8279DB}" type="pres">
      <dgm:prSet presAssocID="{3D3EAC82-196B-1841-8A08-24B3A4793809}" presName="upArrow" presStyleLbl="node1" presStyleIdx="1" presStyleCnt="2"/>
      <dgm:spPr/>
    </dgm:pt>
    <dgm:pt modelId="{7C758644-7AB6-6F4B-898B-8C53ACE416F6}" type="pres">
      <dgm:prSet presAssocID="{3D3EAC82-196B-1841-8A08-24B3A4793809}" presName="upArrowText" presStyleLbl="revTx" presStyleIdx="1" presStyleCnt="2">
        <dgm:presLayoutVars>
          <dgm:bulletEnabled val="1"/>
        </dgm:presLayoutVars>
      </dgm:prSet>
      <dgm:spPr/>
    </dgm:pt>
  </dgm:ptLst>
  <dgm:cxnLst>
    <dgm:cxn modelId="{9794C005-2309-CF41-B08E-A589BA5A057C}" srcId="{591A62DC-A589-7A4C-9251-F945AC971578}" destId="{3D3EAC82-196B-1841-8A08-24B3A4793809}" srcOrd="1" destOrd="0" parTransId="{42648AC8-C636-9F42-881E-A650DAE782DD}" sibTransId="{18EB8358-0499-E948-B5C5-F0CE8F00300E}"/>
    <dgm:cxn modelId="{74D4B753-8EB8-064B-BAF2-04A904B4B64D}" type="presOf" srcId="{E89E8805-678C-784D-A6F1-6D000A899682}" destId="{5CB267C0-57D4-E74F-9408-812049DF9BAE}" srcOrd="0" destOrd="0" presId="urn:microsoft.com/office/officeart/2005/8/layout/arrow3"/>
    <dgm:cxn modelId="{CF6841AC-01F6-4E4C-8C52-2909C8925DC8}" srcId="{591A62DC-A589-7A4C-9251-F945AC971578}" destId="{E89E8805-678C-784D-A6F1-6D000A899682}" srcOrd="0" destOrd="0" parTransId="{FA6F6383-B9BC-5145-A567-BD4104A842CF}" sibTransId="{6DAA784F-C5C8-5F4C-88D4-CE0927685DE2}"/>
    <dgm:cxn modelId="{F551F7C8-CBFC-2B47-ABA9-0AA635344A23}" type="presOf" srcId="{591A62DC-A589-7A4C-9251-F945AC971578}" destId="{AB5991CA-41FE-1A4D-BD43-EDE35DD61C59}" srcOrd="0" destOrd="0" presId="urn:microsoft.com/office/officeart/2005/8/layout/arrow3"/>
    <dgm:cxn modelId="{50B51EE6-47AD-3941-864E-196832711C7B}" type="presOf" srcId="{3D3EAC82-196B-1841-8A08-24B3A4793809}" destId="{7C758644-7AB6-6F4B-898B-8C53ACE416F6}" srcOrd="0" destOrd="0" presId="urn:microsoft.com/office/officeart/2005/8/layout/arrow3"/>
    <dgm:cxn modelId="{ECE0E70E-71D1-7C46-8D78-6B9246F4F410}" type="presParOf" srcId="{AB5991CA-41FE-1A4D-BD43-EDE35DD61C59}" destId="{CCB86D1D-B553-174A-B281-67EDD7BB4FD3}" srcOrd="0" destOrd="0" presId="urn:microsoft.com/office/officeart/2005/8/layout/arrow3"/>
    <dgm:cxn modelId="{82233428-6109-BA4D-BAF6-CA00C313687B}" type="presParOf" srcId="{AB5991CA-41FE-1A4D-BD43-EDE35DD61C59}" destId="{36F24165-0312-5A40-9F16-869960241471}" srcOrd="1" destOrd="0" presId="urn:microsoft.com/office/officeart/2005/8/layout/arrow3"/>
    <dgm:cxn modelId="{DC236E18-1BAB-F946-842E-D5B165CE07D1}" type="presParOf" srcId="{AB5991CA-41FE-1A4D-BD43-EDE35DD61C59}" destId="{5CB267C0-57D4-E74F-9408-812049DF9BAE}" srcOrd="2" destOrd="0" presId="urn:microsoft.com/office/officeart/2005/8/layout/arrow3"/>
    <dgm:cxn modelId="{32700659-1E09-174B-AA37-3C882532FBFD}" type="presParOf" srcId="{AB5991CA-41FE-1A4D-BD43-EDE35DD61C59}" destId="{715854EF-9154-E140-BC29-1F099F8279DB}" srcOrd="3" destOrd="0" presId="urn:microsoft.com/office/officeart/2005/8/layout/arrow3"/>
    <dgm:cxn modelId="{CDD7CB24-FC95-3147-9F7B-2C3306D44620}" type="presParOf" srcId="{AB5991CA-41FE-1A4D-BD43-EDE35DD61C59}" destId="{7C758644-7AB6-6F4B-898B-8C53ACE416F6}"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27D24F-BB4C-0141-8FD9-985E6E98A95E}" type="doc">
      <dgm:prSet loTypeId="urn:microsoft.com/office/officeart/2005/8/layout/cycle8" loCatId="" qsTypeId="urn:microsoft.com/office/officeart/2005/8/quickstyle/simple1" qsCatId="simple" csTypeId="urn:microsoft.com/office/officeart/2005/8/colors/accent1_2" csCatId="accent1" phldr="1"/>
      <dgm:spPr/>
    </dgm:pt>
    <dgm:pt modelId="{8DE685B2-C626-2C42-80F0-1EEB6B9A3B07}">
      <dgm:prSet phldrT="[Text]" custT="1"/>
      <dgm:spPr/>
      <dgm:t>
        <a:bodyPr/>
        <a:lstStyle/>
        <a:p>
          <a:r>
            <a:rPr lang="en-US" sz="2800" b="1" dirty="0"/>
            <a:t>Digital</a:t>
          </a:r>
        </a:p>
      </dgm:t>
    </dgm:pt>
    <dgm:pt modelId="{8CABE295-AA3C-AB43-89F2-02D312D82BCD}" type="parTrans" cxnId="{64A97A92-64EC-9D44-B2DC-84FED1B84941}">
      <dgm:prSet/>
      <dgm:spPr/>
      <dgm:t>
        <a:bodyPr/>
        <a:lstStyle/>
        <a:p>
          <a:endParaRPr lang="en-US"/>
        </a:p>
      </dgm:t>
    </dgm:pt>
    <dgm:pt modelId="{7E0DE31D-11BE-5940-93AB-5C29DE3D2260}" type="sibTrans" cxnId="{64A97A92-64EC-9D44-B2DC-84FED1B84941}">
      <dgm:prSet/>
      <dgm:spPr/>
      <dgm:t>
        <a:bodyPr/>
        <a:lstStyle/>
        <a:p>
          <a:endParaRPr lang="en-US"/>
        </a:p>
      </dgm:t>
    </dgm:pt>
    <dgm:pt modelId="{2916403A-D1B6-AF45-97E9-6FFB3BE8F59B}">
      <dgm:prSet phldrT="[Text]" custT="1"/>
      <dgm:spPr/>
      <dgm:t>
        <a:bodyPr/>
        <a:lstStyle/>
        <a:p>
          <a:r>
            <a:rPr lang="en-US" sz="2800" b="1" dirty="0"/>
            <a:t>Physical</a:t>
          </a:r>
        </a:p>
      </dgm:t>
    </dgm:pt>
    <dgm:pt modelId="{871E98EA-CD06-1444-AAB7-04C8210EE302}" type="parTrans" cxnId="{C60FF328-5826-E140-8AF0-2A0C60F290C6}">
      <dgm:prSet/>
      <dgm:spPr/>
      <dgm:t>
        <a:bodyPr/>
        <a:lstStyle/>
        <a:p>
          <a:endParaRPr lang="en-US"/>
        </a:p>
      </dgm:t>
    </dgm:pt>
    <dgm:pt modelId="{A8BAB85E-96C6-6F4B-BCE6-A9270CE46C08}" type="sibTrans" cxnId="{C60FF328-5826-E140-8AF0-2A0C60F290C6}">
      <dgm:prSet/>
      <dgm:spPr/>
      <dgm:t>
        <a:bodyPr/>
        <a:lstStyle/>
        <a:p>
          <a:endParaRPr lang="en-US"/>
        </a:p>
      </dgm:t>
    </dgm:pt>
    <dgm:pt modelId="{6185DD63-7B9F-AD40-9CD5-53B245717236}">
      <dgm:prSet phldrT="[Text]" custT="1"/>
      <dgm:spPr/>
      <dgm:t>
        <a:bodyPr/>
        <a:lstStyle/>
        <a:p>
          <a:r>
            <a:rPr lang="en-US" sz="2400" b="1" dirty="0"/>
            <a:t>Curricular</a:t>
          </a:r>
        </a:p>
      </dgm:t>
    </dgm:pt>
    <dgm:pt modelId="{D82C1668-B03D-7C4F-B4B1-0A93249E3DE1}" type="parTrans" cxnId="{2AE11C8C-8A1E-584C-AA7E-7CF7ED344A53}">
      <dgm:prSet/>
      <dgm:spPr/>
      <dgm:t>
        <a:bodyPr/>
        <a:lstStyle/>
        <a:p>
          <a:endParaRPr lang="en-US"/>
        </a:p>
      </dgm:t>
    </dgm:pt>
    <dgm:pt modelId="{1DC89506-21FB-024A-8A72-65748A4B95D2}" type="sibTrans" cxnId="{2AE11C8C-8A1E-584C-AA7E-7CF7ED344A53}">
      <dgm:prSet/>
      <dgm:spPr/>
      <dgm:t>
        <a:bodyPr/>
        <a:lstStyle/>
        <a:p>
          <a:endParaRPr lang="en-US"/>
        </a:p>
      </dgm:t>
    </dgm:pt>
    <dgm:pt modelId="{F6944C3A-B02E-1E40-BEB3-0F79C1218DA0}">
      <dgm:prSet custT="1"/>
      <dgm:spPr/>
      <dgm:t>
        <a:bodyPr/>
        <a:lstStyle/>
        <a:p>
          <a:r>
            <a:rPr lang="en-US" sz="2800" b="1" dirty="0"/>
            <a:t>Events</a:t>
          </a:r>
        </a:p>
      </dgm:t>
    </dgm:pt>
    <dgm:pt modelId="{399D2A01-8F73-B746-B544-1540ED69EBDD}" type="parTrans" cxnId="{A351D6E5-E2AF-BA47-BF34-0CA9750D9860}">
      <dgm:prSet/>
      <dgm:spPr/>
      <dgm:t>
        <a:bodyPr/>
        <a:lstStyle/>
        <a:p>
          <a:endParaRPr lang="en-US"/>
        </a:p>
      </dgm:t>
    </dgm:pt>
    <dgm:pt modelId="{B48BF57B-8EB6-1544-9EAD-CEDD2FBD23E0}" type="sibTrans" cxnId="{A351D6E5-E2AF-BA47-BF34-0CA9750D9860}">
      <dgm:prSet/>
      <dgm:spPr/>
      <dgm:t>
        <a:bodyPr/>
        <a:lstStyle/>
        <a:p>
          <a:endParaRPr lang="en-US"/>
        </a:p>
      </dgm:t>
    </dgm:pt>
    <dgm:pt modelId="{D7CB6EDD-2E6D-754D-BE0F-F29EACD03241}">
      <dgm:prSet custT="1"/>
      <dgm:spPr/>
      <dgm:t>
        <a:bodyPr/>
        <a:lstStyle/>
        <a:p>
          <a:r>
            <a:rPr lang="en-US" sz="2800" b="1" dirty="0"/>
            <a:t>Social</a:t>
          </a:r>
        </a:p>
      </dgm:t>
    </dgm:pt>
    <dgm:pt modelId="{68AF5618-13AF-E044-AA94-90E8BBA97927}" type="parTrans" cxnId="{47C35773-1D9C-8048-B7DA-4939D16BC945}">
      <dgm:prSet/>
      <dgm:spPr/>
      <dgm:t>
        <a:bodyPr/>
        <a:lstStyle/>
        <a:p>
          <a:endParaRPr lang="en-US"/>
        </a:p>
      </dgm:t>
    </dgm:pt>
    <dgm:pt modelId="{3566A63A-9C0D-C848-978C-FF8D58BBD880}" type="sibTrans" cxnId="{47C35773-1D9C-8048-B7DA-4939D16BC945}">
      <dgm:prSet/>
      <dgm:spPr/>
      <dgm:t>
        <a:bodyPr/>
        <a:lstStyle/>
        <a:p>
          <a:endParaRPr lang="en-US"/>
        </a:p>
      </dgm:t>
    </dgm:pt>
    <dgm:pt modelId="{047B61E0-444F-7F4F-B01C-CDB8B4081930}">
      <dgm:prSet custT="1"/>
      <dgm:spPr/>
      <dgm:t>
        <a:bodyPr/>
        <a:lstStyle/>
        <a:p>
          <a:r>
            <a:rPr lang="en-US" sz="2800" b="1" dirty="0"/>
            <a:t>Policy</a:t>
          </a:r>
        </a:p>
      </dgm:t>
    </dgm:pt>
    <dgm:pt modelId="{3A8B59B8-F278-4E4A-AD4D-646CC0A93DE4}" type="parTrans" cxnId="{2373F17B-6328-EE4C-B3CA-8F739A26C617}">
      <dgm:prSet/>
      <dgm:spPr/>
      <dgm:t>
        <a:bodyPr/>
        <a:lstStyle/>
        <a:p>
          <a:endParaRPr lang="en-US"/>
        </a:p>
      </dgm:t>
    </dgm:pt>
    <dgm:pt modelId="{BCDC8DF0-A8D3-2142-AD8F-8142590290E8}" type="sibTrans" cxnId="{2373F17B-6328-EE4C-B3CA-8F739A26C617}">
      <dgm:prSet/>
      <dgm:spPr/>
      <dgm:t>
        <a:bodyPr/>
        <a:lstStyle/>
        <a:p>
          <a:endParaRPr lang="en-US"/>
        </a:p>
      </dgm:t>
    </dgm:pt>
    <dgm:pt modelId="{9A8D4B76-1196-4A46-9D1F-6E5944FBBB9C}" type="pres">
      <dgm:prSet presAssocID="{8C27D24F-BB4C-0141-8FD9-985E6E98A95E}" presName="compositeShape" presStyleCnt="0">
        <dgm:presLayoutVars>
          <dgm:chMax val="7"/>
          <dgm:dir/>
          <dgm:resizeHandles val="exact"/>
        </dgm:presLayoutVars>
      </dgm:prSet>
      <dgm:spPr/>
    </dgm:pt>
    <dgm:pt modelId="{D82BA811-0DF5-C44E-99EA-3ACE803AD10F}" type="pres">
      <dgm:prSet presAssocID="{8C27D24F-BB4C-0141-8FD9-985E6E98A95E}" presName="wedge1" presStyleLbl="node1" presStyleIdx="0" presStyleCnt="6"/>
      <dgm:spPr/>
    </dgm:pt>
    <dgm:pt modelId="{1810D073-CDC1-514C-9168-F375660A0FD8}" type="pres">
      <dgm:prSet presAssocID="{8C27D24F-BB4C-0141-8FD9-985E6E98A95E}" presName="dummy1a" presStyleCnt="0"/>
      <dgm:spPr/>
    </dgm:pt>
    <dgm:pt modelId="{0B603E7A-F8B0-9C41-B1C8-E3FC4D8B82A1}" type="pres">
      <dgm:prSet presAssocID="{8C27D24F-BB4C-0141-8FD9-985E6E98A95E}" presName="dummy1b" presStyleCnt="0"/>
      <dgm:spPr/>
    </dgm:pt>
    <dgm:pt modelId="{FACD97AB-0999-0549-B018-D10879FAD1AD}" type="pres">
      <dgm:prSet presAssocID="{8C27D24F-BB4C-0141-8FD9-985E6E98A95E}" presName="wedge1Tx" presStyleLbl="node1" presStyleIdx="0" presStyleCnt="6">
        <dgm:presLayoutVars>
          <dgm:chMax val="0"/>
          <dgm:chPref val="0"/>
          <dgm:bulletEnabled val="1"/>
        </dgm:presLayoutVars>
      </dgm:prSet>
      <dgm:spPr/>
    </dgm:pt>
    <dgm:pt modelId="{7B888F59-E0E1-E348-A4E7-9D68086A680F}" type="pres">
      <dgm:prSet presAssocID="{8C27D24F-BB4C-0141-8FD9-985E6E98A95E}" presName="wedge2" presStyleLbl="node1" presStyleIdx="1" presStyleCnt="6"/>
      <dgm:spPr/>
    </dgm:pt>
    <dgm:pt modelId="{92F5D6D8-8DB5-494C-83A8-FFC5E26CCE51}" type="pres">
      <dgm:prSet presAssocID="{8C27D24F-BB4C-0141-8FD9-985E6E98A95E}" presName="dummy2a" presStyleCnt="0"/>
      <dgm:spPr/>
    </dgm:pt>
    <dgm:pt modelId="{25B5FF61-FE59-7A42-9F67-35A0BE8FF29E}" type="pres">
      <dgm:prSet presAssocID="{8C27D24F-BB4C-0141-8FD9-985E6E98A95E}" presName="dummy2b" presStyleCnt="0"/>
      <dgm:spPr/>
    </dgm:pt>
    <dgm:pt modelId="{33C8B859-FE01-264E-98FD-AAD27542B1B0}" type="pres">
      <dgm:prSet presAssocID="{8C27D24F-BB4C-0141-8FD9-985E6E98A95E}" presName="wedge2Tx" presStyleLbl="node1" presStyleIdx="1" presStyleCnt="6">
        <dgm:presLayoutVars>
          <dgm:chMax val="0"/>
          <dgm:chPref val="0"/>
          <dgm:bulletEnabled val="1"/>
        </dgm:presLayoutVars>
      </dgm:prSet>
      <dgm:spPr/>
    </dgm:pt>
    <dgm:pt modelId="{29D0099A-F2A6-5340-B57B-ED341D79E5F2}" type="pres">
      <dgm:prSet presAssocID="{8C27D24F-BB4C-0141-8FD9-985E6E98A95E}" presName="wedge3" presStyleLbl="node1" presStyleIdx="2" presStyleCnt="6"/>
      <dgm:spPr/>
    </dgm:pt>
    <dgm:pt modelId="{DE463896-D067-C34C-AC44-1BB1498C671B}" type="pres">
      <dgm:prSet presAssocID="{8C27D24F-BB4C-0141-8FD9-985E6E98A95E}" presName="dummy3a" presStyleCnt="0"/>
      <dgm:spPr/>
    </dgm:pt>
    <dgm:pt modelId="{EBB0CDA3-4BF1-9D4C-AB01-71E0392AF3F1}" type="pres">
      <dgm:prSet presAssocID="{8C27D24F-BB4C-0141-8FD9-985E6E98A95E}" presName="dummy3b" presStyleCnt="0"/>
      <dgm:spPr/>
    </dgm:pt>
    <dgm:pt modelId="{1C822DC8-1B38-414D-B5A2-86C7E1857CA7}" type="pres">
      <dgm:prSet presAssocID="{8C27D24F-BB4C-0141-8FD9-985E6E98A95E}" presName="wedge3Tx" presStyleLbl="node1" presStyleIdx="2" presStyleCnt="6">
        <dgm:presLayoutVars>
          <dgm:chMax val="0"/>
          <dgm:chPref val="0"/>
          <dgm:bulletEnabled val="1"/>
        </dgm:presLayoutVars>
      </dgm:prSet>
      <dgm:spPr/>
    </dgm:pt>
    <dgm:pt modelId="{A113E024-D4E6-884B-B4E4-77D78AF7A2D1}" type="pres">
      <dgm:prSet presAssocID="{8C27D24F-BB4C-0141-8FD9-985E6E98A95E}" presName="wedge4" presStyleLbl="node1" presStyleIdx="3" presStyleCnt="6"/>
      <dgm:spPr/>
    </dgm:pt>
    <dgm:pt modelId="{DCF2893F-AB10-5741-996F-00A6C86ECFA0}" type="pres">
      <dgm:prSet presAssocID="{8C27D24F-BB4C-0141-8FD9-985E6E98A95E}" presName="dummy4a" presStyleCnt="0"/>
      <dgm:spPr/>
    </dgm:pt>
    <dgm:pt modelId="{64669D9C-0C3B-F644-870E-90DDCBFEC214}" type="pres">
      <dgm:prSet presAssocID="{8C27D24F-BB4C-0141-8FD9-985E6E98A95E}" presName="dummy4b" presStyleCnt="0"/>
      <dgm:spPr/>
    </dgm:pt>
    <dgm:pt modelId="{A2DA6D39-8B3B-4C42-8AC7-B433FE1CAD1F}" type="pres">
      <dgm:prSet presAssocID="{8C27D24F-BB4C-0141-8FD9-985E6E98A95E}" presName="wedge4Tx" presStyleLbl="node1" presStyleIdx="3" presStyleCnt="6">
        <dgm:presLayoutVars>
          <dgm:chMax val="0"/>
          <dgm:chPref val="0"/>
          <dgm:bulletEnabled val="1"/>
        </dgm:presLayoutVars>
      </dgm:prSet>
      <dgm:spPr/>
    </dgm:pt>
    <dgm:pt modelId="{07EA0CF5-6365-CC4B-A6F8-9E59442FA554}" type="pres">
      <dgm:prSet presAssocID="{8C27D24F-BB4C-0141-8FD9-985E6E98A95E}" presName="wedge5" presStyleLbl="node1" presStyleIdx="4" presStyleCnt="6"/>
      <dgm:spPr/>
    </dgm:pt>
    <dgm:pt modelId="{79B708D4-24F0-3C40-AA19-F3185B348C23}" type="pres">
      <dgm:prSet presAssocID="{8C27D24F-BB4C-0141-8FD9-985E6E98A95E}" presName="dummy5a" presStyleCnt="0"/>
      <dgm:spPr/>
    </dgm:pt>
    <dgm:pt modelId="{84461AF1-2758-7847-BCC0-11FACBA862A6}" type="pres">
      <dgm:prSet presAssocID="{8C27D24F-BB4C-0141-8FD9-985E6E98A95E}" presName="dummy5b" presStyleCnt="0"/>
      <dgm:spPr/>
    </dgm:pt>
    <dgm:pt modelId="{1163F1F1-1FD0-0145-9078-EADE59F58AE5}" type="pres">
      <dgm:prSet presAssocID="{8C27D24F-BB4C-0141-8FD9-985E6E98A95E}" presName="wedge5Tx" presStyleLbl="node1" presStyleIdx="4" presStyleCnt="6">
        <dgm:presLayoutVars>
          <dgm:chMax val="0"/>
          <dgm:chPref val="0"/>
          <dgm:bulletEnabled val="1"/>
        </dgm:presLayoutVars>
      </dgm:prSet>
      <dgm:spPr/>
    </dgm:pt>
    <dgm:pt modelId="{3CE23A70-EADD-9944-813F-BB1FE3C79CAD}" type="pres">
      <dgm:prSet presAssocID="{8C27D24F-BB4C-0141-8FD9-985E6E98A95E}" presName="wedge6" presStyleLbl="node1" presStyleIdx="5" presStyleCnt="6"/>
      <dgm:spPr/>
    </dgm:pt>
    <dgm:pt modelId="{635D22A3-125D-2B47-A346-C93298D33086}" type="pres">
      <dgm:prSet presAssocID="{8C27D24F-BB4C-0141-8FD9-985E6E98A95E}" presName="dummy6a" presStyleCnt="0"/>
      <dgm:spPr/>
    </dgm:pt>
    <dgm:pt modelId="{A879B992-DF1B-2049-AC1B-7861400987E1}" type="pres">
      <dgm:prSet presAssocID="{8C27D24F-BB4C-0141-8FD9-985E6E98A95E}" presName="dummy6b" presStyleCnt="0"/>
      <dgm:spPr/>
    </dgm:pt>
    <dgm:pt modelId="{01864D88-60D8-EB41-88BE-1A094200AC29}" type="pres">
      <dgm:prSet presAssocID="{8C27D24F-BB4C-0141-8FD9-985E6E98A95E}" presName="wedge6Tx" presStyleLbl="node1" presStyleIdx="5" presStyleCnt="6">
        <dgm:presLayoutVars>
          <dgm:chMax val="0"/>
          <dgm:chPref val="0"/>
          <dgm:bulletEnabled val="1"/>
        </dgm:presLayoutVars>
      </dgm:prSet>
      <dgm:spPr/>
    </dgm:pt>
    <dgm:pt modelId="{F66AB865-DD7D-7946-AF91-C1B6A7D236DA}" type="pres">
      <dgm:prSet presAssocID="{1DC89506-21FB-024A-8A72-65748A4B95D2}" presName="arrowWedge1" presStyleLbl="fgSibTrans2D1" presStyleIdx="0" presStyleCnt="6"/>
      <dgm:spPr/>
    </dgm:pt>
    <dgm:pt modelId="{0E6F63E4-CEBE-A74B-960E-8527033BB0D5}" type="pres">
      <dgm:prSet presAssocID="{7E0DE31D-11BE-5940-93AB-5C29DE3D2260}" presName="arrowWedge2" presStyleLbl="fgSibTrans2D1" presStyleIdx="1" presStyleCnt="6"/>
      <dgm:spPr/>
    </dgm:pt>
    <dgm:pt modelId="{0F61F6E7-98C5-A944-B7C6-249995BF2134}" type="pres">
      <dgm:prSet presAssocID="{A8BAB85E-96C6-6F4B-BCE6-A9270CE46C08}" presName="arrowWedge3" presStyleLbl="fgSibTrans2D1" presStyleIdx="2" presStyleCnt="6"/>
      <dgm:spPr/>
    </dgm:pt>
    <dgm:pt modelId="{A58B56B6-E61F-694B-99E2-CA4A075A356D}" type="pres">
      <dgm:prSet presAssocID="{3566A63A-9C0D-C848-978C-FF8D58BBD880}" presName="arrowWedge4" presStyleLbl="fgSibTrans2D1" presStyleIdx="3" presStyleCnt="6"/>
      <dgm:spPr/>
    </dgm:pt>
    <dgm:pt modelId="{173B2E56-3FEB-904F-84B6-54EB796D3CA0}" type="pres">
      <dgm:prSet presAssocID="{B48BF57B-8EB6-1544-9EAD-CEDD2FBD23E0}" presName="arrowWedge5" presStyleLbl="fgSibTrans2D1" presStyleIdx="4" presStyleCnt="6"/>
      <dgm:spPr/>
    </dgm:pt>
    <dgm:pt modelId="{C5AE5EA4-D836-C746-BBC7-6C36A0357041}" type="pres">
      <dgm:prSet presAssocID="{BCDC8DF0-A8D3-2142-AD8F-8142590290E8}" presName="arrowWedge6" presStyleLbl="fgSibTrans2D1" presStyleIdx="5" presStyleCnt="6"/>
      <dgm:spPr/>
    </dgm:pt>
  </dgm:ptLst>
  <dgm:cxnLst>
    <dgm:cxn modelId="{C60FF328-5826-E140-8AF0-2A0C60F290C6}" srcId="{8C27D24F-BB4C-0141-8FD9-985E6E98A95E}" destId="{2916403A-D1B6-AF45-97E9-6FFB3BE8F59B}" srcOrd="2" destOrd="0" parTransId="{871E98EA-CD06-1444-AAB7-04C8210EE302}" sibTransId="{A8BAB85E-96C6-6F4B-BCE6-A9270CE46C08}"/>
    <dgm:cxn modelId="{C3C1E53A-82FD-BB41-B65B-AE3AAA2DABF5}" type="presOf" srcId="{8DE685B2-C626-2C42-80F0-1EEB6B9A3B07}" destId="{7B888F59-E0E1-E348-A4E7-9D68086A680F}" srcOrd="0" destOrd="0" presId="urn:microsoft.com/office/officeart/2005/8/layout/cycle8"/>
    <dgm:cxn modelId="{DC7E8C4C-AF2B-CC40-854C-AE2430F04261}" type="presOf" srcId="{F6944C3A-B02E-1E40-BEB3-0F79C1218DA0}" destId="{1163F1F1-1FD0-0145-9078-EADE59F58AE5}" srcOrd="1" destOrd="0" presId="urn:microsoft.com/office/officeart/2005/8/layout/cycle8"/>
    <dgm:cxn modelId="{42B5DD4E-5103-BF4C-8BB6-273159274BCE}" type="presOf" srcId="{F6944C3A-B02E-1E40-BEB3-0F79C1218DA0}" destId="{07EA0CF5-6365-CC4B-A6F8-9E59442FA554}" srcOrd="0" destOrd="0" presId="urn:microsoft.com/office/officeart/2005/8/layout/cycle8"/>
    <dgm:cxn modelId="{35829459-FA01-B04D-8D7B-CDB0E44009B7}" type="presOf" srcId="{8C27D24F-BB4C-0141-8FD9-985E6E98A95E}" destId="{9A8D4B76-1196-4A46-9D1F-6E5944FBBB9C}" srcOrd="0" destOrd="0" presId="urn:microsoft.com/office/officeart/2005/8/layout/cycle8"/>
    <dgm:cxn modelId="{8E294C68-802E-AF40-8973-E65960C18651}" type="presOf" srcId="{6185DD63-7B9F-AD40-9CD5-53B245717236}" destId="{D82BA811-0DF5-C44E-99EA-3ACE803AD10F}" srcOrd="0" destOrd="0" presId="urn:microsoft.com/office/officeart/2005/8/layout/cycle8"/>
    <dgm:cxn modelId="{484B276E-75EB-4F43-89A7-1D3E0EE65D73}" type="presOf" srcId="{047B61E0-444F-7F4F-B01C-CDB8B4081930}" destId="{3CE23A70-EADD-9944-813F-BB1FE3C79CAD}" srcOrd="0" destOrd="0" presId="urn:microsoft.com/office/officeart/2005/8/layout/cycle8"/>
    <dgm:cxn modelId="{47C35773-1D9C-8048-B7DA-4939D16BC945}" srcId="{8C27D24F-BB4C-0141-8FD9-985E6E98A95E}" destId="{D7CB6EDD-2E6D-754D-BE0F-F29EACD03241}" srcOrd="3" destOrd="0" parTransId="{68AF5618-13AF-E044-AA94-90E8BBA97927}" sibTransId="{3566A63A-9C0D-C848-978C-FF8D58BBD880}"/>
    <dgm:cxn modelId="{2373F17B-6328-EE4C-B3CA-8F739A26C617}" srcId="{8C27D24F-BB4C-0141-8FD9-985E6E98A95E}" destId="{047B61E0-444F-7F4F-B01C-CDB8B4081930}" srcOrd="5" destOrd="0" parTransId="{3A8B59B8-F278-4E4A-AD4D-646CC0A93DE4}" sibTransId="{BCDC8DF0-A8D3-2142-AD8F-8142590290E8}"/>
    <dgm:cxn modelId="{77903F7C-CB82-804E-BF45-E41F8D4B122C}" type="presOf" srcId="{D7CB6EDD-2E6D-754D-BE0F-F29EACD03241}" destId="{A2DA6D39-8B3B-4C42-8AC7-B433FE1CAD1F}" srcOrd="1" destOrd="0" presId="urn:microsoft.com/office/officeart/2005/8/layout/cycle8"/>
    <dgm:cxn modelId="{9E706C86-6FAD-6D4B-8505-6039F6E53B91}" type="presOf" srcId="{2916403A-D1B6-AF45-97E9-6FFB3BE8F59B}" destId="{1C822DC8-1B38-414D-B5A2-86C7E1857CA7}" srcOrd="1" destOrd="0" presId="urn:microsoft.com/office/officeart/2005/8/layout/cycle8"/>
    <dgm:cxn modelId="{2AE11C8C-8A1E-584C-AA7E-7CF7ED344A53}" srcId="{8C27D24F-BB4C-0141-8FD9-985E6E98A95E}" destId="{6185DD63-7B9F-AD40-9CD5-53B245717236}" srcOrd="0" destOrd="0" parTransId="{D82C1668-B03D-7C4F-B4B1-0A93249E3DE1}" sibTransId="{1DC89506-21FB-024A-8A72-65748A4B95D2}"/>
    <dgm:cxn modelId="{64A97A92-64EC-9D44-B2DC-84FED1B84941}" srcId="{8C27D24F-BB4C-0141-8FD9-985E6E98A95E}" destId="{8DE685B2-C626-2C42-80F0-1EEB6B9A3B07}" srcOrd="1" destOrd="0" parTransId="{8CABE295-AA3C-AB43-89F2-02D312D82BCD}" sibTransId="{7E0DE31D-11BE-5940-93AB-5C29DE3D2260}"/>
    <dgm:cxn modelId="{832E3E9B-743B-5147-B3A8-E7B65BF6323D}" type="presOf" srcId="{2916403A-D1B6-AF45-97E9-6FFB3BE8F59B}" destId="{29D0099A-F2A6-5340-B57B-ED341D79E5F2}" srcOrd="0" destOrd="0" presId="urn:microsoft.com/office/officeart/2005/8/layout/cycle8"/>
    <dgm:cxn modelId="{AF55B6C9-D44B-C444-BDAC-F4D697D6C821}" type="presOf" srcId="{047B61E0-444F-7F4F-B01C-CDB8B4081930}" destId="{01864D88-60D8-EB41-88BE-1A094200AC29}" srcOrd="1" destOrd="0" presId="urn:microsoft.com/office/officeart/2005/8/layout/cycle8"/>
    <dgm:cxn modelId="{46EDC2CD-0E73-DD43-976E-0D2D2F3C5665}" type="presOf" srcId="{D7CB6EDD-2E6D-754D-BE0F-F29EACD03241}" destId="{A113E024-D4E6-884B-B4E4-77D78AF7A2D1}" srcOrd="0" destOrd="0" presId="urn:microsoft.com/office/officeart/2005/8/layout/cycle8"/>
    <dgm:cxn modelId="{9BF954E2-589A-F74F-9139-208DD8F2B57E}" type="presOf" srcId="{8DE685B2-C626-2C42-80F0-1EEB6B9A3B07}" destId="{33C8B859-FE01-264E-98FD-AAD27542B1B0}" srcOrd="1" destOrd="0" presId="urn:microsoft.com/office/officeart/2005/8/layout/cycle8"/>
    <dgm:cxn modelId="{A351D6E5-E2AF-BA47-BF34-0CA9750D9860}" srcId="{8C27D24F-BB4C-0141-8FD9-985E6E98A95E}" destId="{F6944C3A-B02E-1E40-BEB3-0F79C1218DA0}" srcOrd="4" destOrd="0" parTransId="{399D2A01-8F73-B746-B544-1540ED69EBDD}" sibTransId="{B48BF57B-8EB6-1544-9EAD-CEDD2FBD23E0}"/>
    <dgm:cxn modelId="{E276EBFB-B9ED-C640-B754-7C1211488A9B}" type="presOf" srcId="{6185DD63-7B9F-AD40-9CD5-53B245717236}" destId="{FACD97AB-0999-0549-B018-D10879FAD1AD}" srcOrd="1" destOrd="0" presId="urn:microsoft.com/office/officeart/2005/8/layout/cycle8"/>
    <dgm:cxn modelId="{502B275E-01DE-8B4E-A76B-4C97B26C0130}" type="presParOf" srcId="{9A8D4B76-1196-4A46-9D1F-6E5944FBBB9C}" destId="{D82BA811-0DF5-C44E-99EA-3ACE803AD10F}" srcOrd="0" destOrd="0" presId="urn:microsoft.com/office/officeart/2005/8/layout/cycle8"/>
    <dgm:cxn modelId="{04F383E3-D694-0A47-933F-D25B11F37637}" type="presParOf" srcId="{9A8D4B76-1196-4A46-9D1F-6E5944FBBB9C}" destId="{1810D073-CDC1-514C-9168-F375660A0FD8}" srcOrd="1" destOrd="0" presId="urn:microsoft.com/office/officeart/2005/8/layout/cycle8"/>
    <dgm:cxn modelId="{94946315-F711-E043-9CC2-ECD66E4E2AF6}" type="presParOf" srcId="{9A8D4B76-1196-4A46-9D1F-6E5944FBBB9C}" destId="{0B603E7A-F8B0-9C41-B1C8-E3FC4D8B82A1}" srcOrd="2" destOrd="0" presId="urn:microsoft.com/office/officeart/2005/8/layout/cycle8"/>
    <dgm:cxn modelId="{BECA409D-2C6B-0F4C-9404-B19AE8DCF94A}" type="presParOf" srcId="{9A8D4B76-1196-4A46-9D1F-6E5944FBBB9C}" destId="{FACD97AB-0999-0549-B018-D10879FAD1AD}" srcOrd="3" destOrd="0" presId="urn:microsoft.com/office/officeart/2005/8/layout/cycle8"/>
    <dgm:cxn modelId="{FEF7C681-57AA-BA4E-AB40-57647D695659}" type="presParOf" srcId="{9A8D4B76-1196-4A46-9D1F-6E5944FBBB9C}" destId="{7B888F59-E0E1-E348-A4E7-9D68086A680F}" srcOrd="4" destOrd="0" presId="urn:microsoft.com/office/officeart/2005/8/layout/cycle8"/>
    <dgm:cxn modelId="{00C373CC-35A8-C045-9F0A-FD1992F568FC}" type="presParOf" srcId="{9A8D4B76-1196-4A46-9D1F-6E5944FBBB9C}" destId="{92F5D6D8-8DB5-494C-83A8-FFC5E26CCE51}" srcOrd="5" destOrd="0" presId="urn:microsoft.com/office/officeart/2005/8/layout/cycle8"/>
    <dgm:cxn modelId="{F1273BC5-EE49-B848-BF9F-4E1ED50D6B22}" type="presParOf" srcId="{9A8D4B76-1196-4A46-9D1F-6E5944FBBB9C}" destId="{25B5FF61-FE59-7A42-9F67-35A0BE8FF29E}" srcOrd="6" destOrd="0" presId="urn:microsoft.com/office/officeart/2005/8/layout/cycle8"/>
    <dgm:cxn modelId="{E4D55C5A-2067-A14F-AB75-52ACF3BDF0FB}" type="presParOf" srcId="{9A8D4B76-1196-4A46-9D1F-6E5944FBBB9C}" destId="{33C8B859-FE01-264E-98FD-AAD27542B1B0}" srcOrd="7" destOrd="0" presId="urn:microsoft.com/office/officeart/2005/8/layout/cycle8"/>
    <dgm:cxn modelId="{D26019D3-D17D-FB44-A96B-304610AD15B6}" type="presParOf" srcId="{9A8D4B76-1196-4A46-9D1F-6E5944FBBB9C}" destId="{29D0099A-F2A6-5340-B57B-ED341D79E5F2}" srcOrd="8" destOrd="0" presId="urn:microsoft.com/office/officeart/2005/8/layout/cycle8"/>
    <dgm:cxn modelId="{031A9CEA-2080-1F45-961D-D32C419D602D}" type="presParOf" srcId="{9A8D4B76-1196-4A46-9D1F-6E5944FBBB9C}" destId="{DE463896-D067-C34C-AC44-1BB1498C671B}" srcOrd="9" destOrd="0" presId="urn:microsoft.com/office/officeart/2005/8/layout/cycle8"/>
    <dgm:cxn modelId="{8D5B9D6D-8D9C-934E-9C42-D7850D60B380}" type="presParOf" srcId="{9A8D4B76-1196-4A46-9D1F-6E5944FBBB9C}" destId="{EBB0CDA3-4BF1-9D4C-AB01-71E0392AF3F1}" srcOrd="10" destOrd="0" presId="urn:microsoft.com/office/officeart/2005/8/layout/cycle8"/>
    <dgm:cxn modelId="{5C3CE5A2-D3D9-8E4A-9AF1-3D40B7C8E966}" type="presParOf" srcId="{9A8D4B76-1196-4A46-9D1F-6E5944FBBB9C}" destId="{1C822DC8-1B38-414D-B5A2-86C7E1857CA7}" srcOrd="11" destOrd="0" presId="urn:microsoft.com/office/officeart/2005/8/layout/cycle8"/>
    <dgm:cxn modelId="{A4F72CCF-9409-8247-84CF-F8D0FB129A10}" type="presParOf" srcId="{9A8D4B76-1196-4A46-9D1F-6E5944FBBB9C}" destId="{A113E024-D4E6-884B-B4E4-77D78AF7A2D1}" srcOrd="12" destOrd="0" presId="urn:microsoft.com/office/officeart/2005/8/layout/cycle8"/>
    <dgm:cxn modelId="{B7865EFC-5351-744F-845B-3B863212EE65}" type="presParOf" srcId="{9A8D4B76-1196-4A46-9D1F-6E5944FBBB9C}" destId="{DCF2893F-AB10-5741-996F-00A6C86ECFA0}" srcOrd="13" destOrd="0" presId="urn:microsoft.com/office/officeart/2005/8/layout/cycle8"/>
    <dgm:cxn modelId="{9A988219-5B4B-0145-A845-A77D871E7E51}" type="presParOf" srcId="{9A8D4B76-1196-4A46-9D1F-6E5944FBBB9C}" destId="{64669D9C-0C3B-F644-870E-90DDCBFEC214}" srcOrd="14" destOrd="0" presId="urn:microsoft.com/office/officeart/2005/8/layout/cycle8"/>
    <dgm:cxn modelId="{2EFED83D-5E4E-3E46-A53D-3DB4D83CAE15}" type="presParOf" srcId="{9A8D4B76-1196-4A46-9D1F-6E5944FBBB9C}" destId="{A2DA6D39-8B3B-4C42-8AC7-B433FE1CAD1F}" srcOrd="15" destOrd="0" presId="urn:microsoft.com/office/officeart/2005/8/layout/cycle8"/>
    <dgm:cxn modelId="{6FA9B6E7-49E0-DC42-9AD8-7FA2581B33B7}" type="presParOf" srcId="{9A8D4B76-1196-4A46-9D1F-6E5944FBBB9C}" destId="{07EA0CF5-6365-CC4B-A6F8-9E59442FA554}" srcOrd="16" destOrd="0" presId="urn:microsoft.com/office/officeart/2005/8/layout/cycle8"/>
    <dgm:cxn modelId="{6FA78B7D-9303-6F44-865A-5B1879B00A60}" type="presParOf" srcId="{9A8D4B76-1196-4A46-9D1F-6E5944FBBB9C}" destId="{79B708D4-24F0-3C40-AA19-F3185B348C23}" srcOrd="17" destOrd="0" presId="urn:microsoft.com/office/officeart/2005/8/layout/cycle8"/>
    <dgm:cxn modelId="{E6F63BE0-802C-8142-9F42-C03BD5662C47}" type="presParOf" srcId="{9A8D4B76-1196-4A46-9D1F-6E5944FBBB9C}" destId="{84461AF1-2758-7847-BCC0-11FACBA862A6}" srcOrd="18" destOrd="0" presId="urn:microsoft.com/office/officeart/2005/8/layout/cycle8"/>
    <dgm:cxn modelId="{6814E64B-DBAC-1E4A-92A6-B269F1131656}" type="presParOf" srcId="{9A8D4B76-1196-4A46-9D1F-6E5944FBBB9C}" destId="{1163F1F1-1FD0-0145-9078-EADE59F58AE5}" srcOrd="19" destOrd="0" presId="urn:microsoft.com/office/officeart/2005/8/layout/cycle8"/>
    <dgm:cxn modelId="{12835EA7-7CC8-7B47-9158-4C6820FA68E8}" type="presParOf" srcId="{9A8D4B76-1196-4A46-9D1F-6E5944FBBB9C}" destId="{3CE23A70-EADD-9944-813F-BB1FE3C79CAD}" srcOrd="20" destOrd="0" presId="urn:microsoft.com/office/officeart/2005/8/layout/cycle8"/>
    <dgm:cxn modelId="{4862740A-2E42-E64A-8EF8-4D93B77329BF}" type="presParOf" srcId="{9A8D4B76-1196-4A46-9D1F-6E5944FBBB9C}" destId="{635D22A3-125D-2B47-A346-C93298D33086}" srcOrd="21" destOrd="0" presId="urn:microsoft.com/office/officeart/2005/8/layout/cycle8"/>
    <dgm:cxn modelId="{D40B251F-7D85-9E40-A32F-91B33FE30570}" type="presParOf" srcId="{9A8D4B76-1196-4A46-9D1F-6E5944FBBB9C}" destId="{A879B992-DF1B-2049-AC1B-7861400987E1}" srcOrd="22" destOrd="0" presId="urn:microsoft.com/office/officeart/2005/8/layout/cycle8"/>
    <dgm:cxn modelId="{9A474E8B-F1D1-3E42-AA18-D6ACFB6F0B19}" type="presParOf" srcId="{9A8D4B76-1196-4A46-9D1F-6E5944FBBB9C}" destId="{01864D88-60D8-EB41-88BE-1A094200AC29}" srcOrd="23" destOrd="0" presId="urn:microsoft.com/office/officeart/2005/8/layout/cycle8"/>
    <dgm:cxn modelId="{07AC2505-268A-034C-8E1C-73FB92A9BC22}" type="presParOf" srcId="{9A8D4B76-1196-4A46-9D1F-6E5944FBBB9C}" destId="{F66AB865-DD7D-7946-AF91-C1B6A7D236DA}" srcOrd="24" destOrd="0" presId="urn:microsoft.com/office/officeart/2005/8/layout/cycle8"/>
    <dgm:cxn modelId="{2BE3EB9F-5E03-2F44-A364-94D7E246E143}" type="presParOf" srcId="{9A8D4B76-1196-4A46-9D1F-6E5944FBBB9C}" destId="{0E6F63E4-CEBE-A74B-960E-8527033BB0D5}" srcOrd="25" destOrd="0" presId="urn:microsoft.com/office/officeart/2005/8/layout/cycle8"/>
    <dgm:cxn modelId="{530CBE14-98C8-D843-AED2-490E1F3E0286}" type="presParOf" srcId="{9A8D4B76-1196-4A46-9D1F-6E5944FBBB9C}" destId="{0F61F6E7-98C5-A944-B7C6-249995BF2134}" srcOrd="26" destOrd="0" presId="urn:microsoft.com/office/officeart/2005/8/layout/cycle8"/>
    <dgm:cxn modelId="{2A10985C-4684-754D-A9C7-014EF0D314CE}" type="presParOf" srcId="{9A8D4B76-1196-4A46-9D1F-6E5944FBBB9C}" destId="{A58B56B6-E61F-694B-99E2-CA4A075A356D}" srcOrd="27" destOrd="0" presId="urn:microsoft.com/office/officeart/2005/8/layout/cycle8"/>
    <dgm:cxn modelId="{65C453D6-A07A-EB4A-8BFD-27F484BAC169}" type="presParOf" srcId="{9A8D4B76-1196-4A46-9D1F-6E5944FBBB9C}" destId="{173B2E56-3FEB-904F-84B6-54EB796D3CA0}" srcOrd="28" destOrd="0" presId="urn:microsoft.com/office/officeart/2005/8/layout/cycle8"/>
    <dgm:cxn modelId="{5D9353F4-B6D5-7546-935C-D2925015B83B}" type="presParOf" srcId="{9A8D4B76-1196-4A46-9D1F-6E5944FBBB9C}" destId="{C5AE5EA4-D836-C746-BBC7-6C36A0357041}" srcOrd="29"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8722B3-17E0-2248-B876-AF0C3DBB88E8}">
      <dsp:nvSpPr>
        <dsp:cNvPr id="0" name=""/>
        <dsp:cNvSpPr/>
      </dsp:nvSpPr>
      <dsp:spPr>
        <a:xfrm>
          <a:off x="2333570" y="63168"/>
          <a:ext cx="3032071" cy="303207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66850">
            <a:lnSpc>
              <a:spcPct val="90000"/>
            </a:lnSpc>
            <a:spcBef>
              <a:spcPct val="0"/>
            </a:spcBef>
            <a:spcAft>
              <a:spcPct val="35000"/>
            </a:spcAft>
            <a:buNone/>
          </a:pPr>
          <a:r>
            <a:rPr lang="en-US" sz="3300" kern="1200" dirty="0"/>
            <a:t>Social justice</a:t>
          </a:r>
        </a:p>
      </dsp:txBody>
      <dsp:txXfrm>
        <a:off x="2737847" y="593780"/>
        <a:ext cx="2223518" cy="1364432"/>
      </dsp:txXfrm>
    </dsp:sp>
    <dsp:sp modelId="{3D94DA8F-D34A-0B45-8532-A65D5C2D9B82}">
      <dsp:nvSpPr>
        <dsp:cNvPr id="0" name=""/>
        <dsp:cNvSpPr/>
      </dsp:nvSpPr>
      <dsp:spPr>
        <a:xfrm>
          <a:off x="3427643" y="1958212"/>
          <a:ext cx="3032071" cy="303207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66850">
            <a:lnSpc>
              <a:spcPct val="90000"/>
            </a:lnSpc>
            <a:spcBef>
              <a:spcPct val="0"/>
            </a:spcBef>
            <a:spcAft>
              <a:spcPct val="35000"/>
            </a:spcAft>
            <a:buNone/>
          </a:pPr>
          <a:r>
            <a:rPr lang="en-US" sz="3300" kern="1200" dirty="0"/>
            <a:t>Universal design</a:t>
          </a:r>
        </a:p>
      </dsp:txBody>
      <dsp:txXfrm>
        <a:off x="4354951" y="2741497"/>
        <a:ext cx="1819242" cy="1667639"/>
      </dsp:txXfrm>
    </dsp:sp>
    <dsp:sp modelId="{9ED6D134-AB1C-2B49-821E-54F70424F07A}">
      <dsp:nvSpPr>
        <dsp:cNvPr id="0" name=""/>
        <dsp:cNvSpPr/>
      </dsp:nvSpPr>
      <dsp:spPr>
        <a:xfrm>
          <a:off x="1239498" y="1958212"/>
          <a:ext cx="3032071" cy="303207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66850">
            <a:lnSpc>
              <a:spcPct val="90000"/>
            </a:lnSpc>
            <a:spcBef>
              <a:spcPct val="0"/>
            </a:spcBef>
            <a:spcAft>
              <a:spcPct val="35000"/>
            </a:spcAft>
            <a:buNone/>
          </a:pPr>
          <a:r>
            <a:rPr lang="en-US" sz="3300" kern="1200" dirty="0"/>
            <a:t>Disability studies</a:t>
          </a:r>
        </a:p>
      </dsp:txBody>
      <dsp:txXfrm>
        <a:off x="1525018" y="2741497"/>
        <a:ext cx="1819242" cy="16676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874943-CE43-0A47-90A2-14ABFF8E1303}">
      <dsp:nvSpPr>
        <dsp:cNvPr id="0" name=""/>
        <dsp:cNvSpPr/>
      </dsp:nvSpPr>
      <dsp:spPr>
        <a:xfrm>
          <a:off x="0" y="-22355"/>
          <a:ext cx="10930484" cy="4715061"/>
        </a:xfrm>
        <a:prstGeom prst="leftRightRibbon">
          <a:avLst/>
        </a:prstGeom>
        <a:solidFill>
          <a:schemeClr val="accent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42A6D1-FE20-CF46-A99A-ACE88C6A320A}">
      <dsp:nvSpPr>
        <dsp:cNvPr id="0" name=""/>
        <dsp:cNvSpPr/>
      </dsp:nvSpPr>
      <dsp:spPr>
        <a:xfrm>
          <a:off x="2013591" y="897801"/>
          <a:ext cx="3607059" cy="2142374"/>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9568" rIns="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solidFill>
                <a:schemeClr val="bg1"/>
              </a:solidFill>
            </a:rPr>
            <a:t>Compliant</a:t>
          </a:r>
        </a:p>
        <a:p>
          <a:pPr marL="0" lvl="0" indent="0" algn="l" defTabSz="1244600">
            <a:lnSpc>
              <a:spcPct val="90000"/>
            </a:lnSpc>
            <a:spcBef>
              <a:spcPct val="0"/>
            </a:spcBef>
            <a:spcAft>
              <a:spcPct val="35000"/>
            </a:spcAft>
            <a:buNone/>
          </a:pPr>
          <a:r>
            <a:rPr lang="en-US" sz="2400" b="0" i="1" kern="1200" dirty="0">
              <a:solidFill>
                <a:schemeClr val="bg1"/>
              </a:solidFill>
            </a:rPr>
            <a:t>Letter of the law</a:t>
          </a:r>
        </a:p>
        <a:p>
          <a:pPr marL="228600" lvl="1" indent="-228600" algn="l" defTabSz="1066800">
            <a:lnSpc>
              <a:spcPct val="90000"/>
            </a:lnSpc>
            <a:spcBef>
              <a:spcPct val="0"/>
            </a:spcBef>
            <a:spcAft>
              <a:spcPct val="15000"/>
            </a:spcAft>
            <a:buChar char="•"/>
          </a:pPr>
          <a:r>
            <a:rPr lang="en-US" sz="2400" b="1" kern="1200" dirty="0">
              <a:solidFill>
                <a:schemeClr val="bg1"/>
              </a:solidFill>
            </a:rPr>
            <a:t>Individual</a:t>
          </a:r>
        </a:p>
        <a:p>
          <a:pPr marL="228600" lvl="1" indent="-228600" algn="l" defTabSz="1066800">
            <a:lnSpc>
              <a:spcPct val="90000"/>
            </a:lnSpc>
            <a:spcBef>
              <a:spcPct val="0"/>
            </a:spcBef>
            <a:spcAft>
              <a:spcPct val="15000"/>
            </a:spcAft>
            <a:buChar char="•"/>
          </a:pPr>
          <a:r>
            <a:rPr lang="en-US" sz="2400" b="1" kern="1200" dirty="0">
              <a:solidFill>
                <a:schemeClr val="bg1"/>
              </a:solidFill>
            </a:rPr>
            <a:t>Consumable</a:t>
          </a:r>
        </a:p>
        <a:p>
          <a:pPr marL="228600" lvl="1" indent="-228600" algn="l" defTabSz="1066800">
            <a:lnSpc>
              <a:spcPct val="90000"/>
            </a:lnSpc>
            <a:spcBef>
              <a:spcPct val="0"/>
            </a:spcBef>
            <a:spcAft>
              <a:spcPct val="15000"/>
            </a:spcAft>
            <a:buChar char="•"/>
          </a:pPr>
          <a:r>
            <a:rPr lang="en-US" sz="2400" b="1" kern="1200" dirty="0">
              <a:solidFill>
                <a:schemeClr val="bg1"/>
              </a:solidFill>
            </a:rPr>
            <a:t>Often separate</a:t>
          </a:r>
        </a:p>
      </dsp:txBody>
      <dsp:txXfrm>
        <a:off x="2013591" y="897801"/>
        <a:ext cx="3607059" cy="2142374"/>
      </dsp:txXfrm>
    </dsp:sp>
    <dsp:sp modelId="{3AED5A36-A4D1-6645-87F2-7E58FB476700}">
      <dsp:nvSpPr>
        <dsp:cNvPr id="0" name=""/>
        <dsp:cNvSpPr/>
      </dsp:nvSpPr>
      <dsp:spPr>
        <a:xfrm>
          <a:off x="6667595" y="1645556"/>
          <a:ext cx="4262888" cy="2142374"/>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9568" rIns="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solidFill>
                <a:schemeClr val="bg1"/>
              </a:solidFill>
            </a:rPr>
            <a:t>Equitable</a:t>
          </a:r>
        </a:p>
        <a:p>
          <a:pPr marL="0" lvl="0" indent="0" algn="l" defTabSz="1244600">
            <a:lnSpc>
              <a:spcPct val="90000"/>
            </a:lnSpc>
            <a:spcBef>
              <a:spcPct val="0"/>
            </a:spcBef>
            <a:spcAft>
              <a:spcPct val="35000"/>
            </a:spcAft>
            <a:buNone/>
          </a:pPr>
          <a:r>
            <a:rPr lang="en-US" sz="2400" i="1" kern="1200" dirty="0">
              <a:solidFill>
                <a:schemeClr val="bg1"/>
              </a:solidFill>
            </a:rPr>
            <a:t>Spirit of the law</a:t>
          </a:r>
        </a:p>
        <a:p>
          <a:pPr marL="228600" lvl="1" indent="-228600" algn="l" defTabSz="1066800">
            <a:lnSpc>
              <a:spcPct val="90000"/>
            </a:lnSpc>
            <a:spcBef>
              <a:spcPct val="0"/>
            </a:spcBef>
            <a:spcAft>
              <a:spcPct val="15000"/>
            </a:spcAft>
            <a:buChar char="•"/>
          </a:pPr>
          <a:r>
            <a:rPr lang="en-US" sz="2400" b="1" kern="1200" dirty="0">
              <a:solidFill>
                <a:schemeClr val="bg1"/>
              </a:solidFill>
            </a:rPr>
            <a:t>Universal</a:t>
          </a:r>
        </a:p>
        <a:p>
          <a:pPr marL="228600" lvl="1" indent="-228600" algn="l" defTabSz="1066800">
            <a:lnSpc>
              <a:spcPct val="90000"/>
            </a:lnSpc>
            <a:spcBef>
              <a:spcPct val="0"/>
            </a:spcBef>
            <a:spcAft>
              <a:spcPct val="15000"/>
            </a:spcAft>
            <a:buChar char="•"/>
          </a:pPr>
          <a:r>
            <a:rPr lang="en-US" sz="2400" b="1" kern="1200" dirty="0">
              <a:solidFill>
                <a:schemeClr val="bg1"/>
              </a:solidFill>
            </a:rPr>
            <a:t>Sustainable</a:t>
          </a:r>
        </a:p>
        <a:p>
          <a:pPr marL="228600" lvl="1" indent="-228600" algn="l" defTabSz="1066800">
            <a:lnSpc>
              <a:spcPct val="90000"/>
            </a:lnSpc>
            <a:spcBef>
              <a:spcPct val="0"/>
            </a:spcBef>
            <a:spcAft>
              <a:spcPct val="15000"/>
            </a:spcAft>
            <a:buChar char="•"/>
          </a:pPr>
          <a:r>
            <a:rPr lang="en-US" sz="2400" b="1" kern="1200" dirty="0">
              <a:solidFill>
                <a:schemeClr val="bg1"/>
              </a:solidFill>
            </a:rPr>
            <a:t>Shared, same</a:t>
          </a:r>
        </a:p>
      </dsp:txBody>
      <dsp:txXfrm>
        <a:off x="6667595" y="1645556"/>
        <a:ext cx="4262888" cy="21423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6D685-91B2-C049-8BDF-61B84952D2FD}">
      <dsp:nvSpPr>
        <dsp:cNvPr id="0" name=""/>
        <dsp:cNvSpPr/>
      </dsp:nvSpPr>
      <dsp:spPr>
        <a:xfrm rot="16200000">
          <a:off x="1810440" y="34159"/>
          <a:ext cx="1511040" cy="3538003"/>
        </a:xfrm>
        <a:prstGeom prst="round2SameRect">
          <a:avLst>
            <a:gd name="adj1" fmla="val 16670"/>
            <a:gd name="adj2" fmla="val 0"/>
          </a:avLst>
        </a:prstGeom>
        <a:solidFill>
          <a:schemeClr val="accent1">
            <a:tint val="50000"/>
            <a:hueOff val="0"/>
            <a:satOff val="0"/>
            <a:lumOff val="0"/>
            <a:alphaOff val="0"/>
          </a:schemeClr>
        </a:solidFill>
        <a:ln>
          <a:noFill/>
        </a:ln>
        <a:effectLst>
          <a:innerShdw blurRad="63500" dist="25400" dir="13500000">
            <a:srgbClr val="000000">
              <a:alpha val="75000"/>
            </a:srgbClr>
          </a:innerShdw>
        </a:effectLst>
      </dsp:spPr>
      <dsp:style>
        <a:lnRef idx="0">
          <a:scrgbClr r="0" g="0" b="0"/>
        </a:lnRef>
        <a:fillRef idx="1">
          <a:scrgbClr r="0" g="0" b="0"/>
        </a:fillRef>
        <a:effectRef idx="3">
          <a:scrgbClr r="0" g="0" b="0"/>
        </a:effectRef>
        <a:fontRef idx="minor"/>
      </dsp:style>
      <dsp:txBody>
        <a:bodyPr spcFirstLastPara="0" vert="horz" wrap="square" lIns="171450" tIns="285750" rIns="257175" bIns="285750" numCol="1" spcCol="1270" anchor="t" anchorCtr="0">
          <a:noAutofit/>
        </a:bodyPr>
        <a:lstStyle/>
        <a:p>
          <a:pPr marL="0" lvl="0" indent="0" algn="l" defTabSz="2000250">
            <a:lnSpc>
              <a:spcPct val="90000"/>
            </a:lnSpc>
            <a:spcBef>
              <a:spcPct val="0"/>
            </a:spcBef>
            <a:spcAft>
              <a:spcPct val="35000"/>
            </a:spcAft>
            <a:buNone/>
          </a:pPr>
          <a:r>
            <a:rPr lang="en-US" sz="4500" kern="1200" dirty="0">
              <a:solidFill>
                <a:schemeClr val="accent1">
                  <a:lumMod val="50000"/>
                </a:schemeClr>
              </a:solidFill>
            </a:rPr>
            <a:t>Compliant</a:t>
          </a:r>
        </a:p>
      </dsp:txBody>
      <dsp:txXfrm rot="5400000">
        <a:off x="870735" y="1121416"/>
        <a:ext cx="3464227" cy="1363488"/>
      </dsp:txXfrm>
    </dsp:sp>
    <dsp:sp modelId="{4D5526E0-4B70-0D4E-A378-2B3E6D24F244}">
      <dsp:nvSpPr>
        <dsp:cNvPr id="0" name=""/>
        <dsp:cNvSpPr/>
      </dsp:nvSpPr>
      <dsp:spPr>
        <a:xfrm rot="5400000">
          <a:off x="7178793" y="27239"/>
          <a:ext cx="1542045" cy="3644855"/>
        </a:xfrm>
        <a:prstGeom prst="round2SameRect">
          <a:avLst>
            <a:gd name="adj1" fmla="val 16670"/>
            <a:gd name="adj2" fmla="val 0"/>
          </a:avLst>
        </a:prstGeom>
        <a:solidFill>
          <a:schemeClr val="accent1">
            <a:tint val="50000"/>
            <a:hueOff val="0"/>
            <a:satOff val="0"/>
            <a:lumOff val="0"/>
            <a:alphaOff val="0"/>
          </a:schemeClr>
        </a:solidFill>
        <a:ln>
          <a:noFill/>
        </a:ln>
        <a:effectLst>
          <a:innerShdw blurRad="63500" dist="25400" dir="13500000">
            <a:srgbClr val="000000">
              <a:alpha val="75000"/>
            </a:srgbClr>
          </a:innerShdw>
        </a:effectLst>
      </dsp:spPr>
      <dsp:style>
        <a:lnRef idx="0">
          <a:scrgbClr r="0" g="0" b="0"/>
        </a:lnRef>
        <a:fillRef idx="1">
          <a:scrgbClr r="0" g="0" b="0"/>
        </a:fillRef>
        <a:effectRef idx="3">
          <a:scrgbClr r="0" g="0" b="0"/>
        </a:effectRef>
        <a:fontRef idx="minor"/>
      </dsp:style>
      <dsp:txBody>
        <a:bodyPr spcFirstLastPara="0" vert="horz" wrap="square" lIns="251460" tIns="279400" rIns="167640" bIns="279400" numCol="1" spcCol="1270" anchor="t" anchorCtr="0">
          <a:noAutofit/>
        </a:bodyPr>
        <a:lstStyle/>
        <a:p>
          <a:pPr marL="0" lvl="0" indent="0" algn="l" defTabSz="1955800">
            <a:lnSpc>
              <a:spcPct val="90000"/>
            </a:lnSpc>
            <a:spcBef>
              <a:spcPct val="0"/>
            </a:spcBef>
            <a:spcAft>
              <a:spcPct val="35000"/>
            </a:spcAft>
            <a:buNone/>
          </a:pPr>
          <a:r>
            <a:rPr lang="en-US" sz="4400" kern="1200" dirty="0">
              <a:solidFill>
                <a:schemeClr val="accent1">
                  <a:lumMod val="50000"/>
                </a:schemeClr>
              </a:solidFill>
            </a:rPr>
            <a:t>Equitable</a:t>
          </a:r>
        </a:p>
      </dsp:txBody>
      <dsp:txXfrm rot="-5400000">
        <a:off x="6127388" y="1153934"/>
        <a:ext cx="3569565" cy="1391465"/>
      </dsp:txXfrm>
    </dsp:sp>
    <dsp:sp modelId="{3FA8A0FA-C50E-0A43-A3FF-980FB5244A26}">
      <dsp:nvSpPr>
        <dsp:cNvPr id="0" name=""/>
        <dsp:cNvSpPr/>
      </dsp:nvSpPr>
      <dsp:spPr>
        <a:xfrm>
          <a:off x="4529962" y="238439"/>
          <a:ext cx="1493773" cy="1493700"/>
        </a:xfrm>
        <a:prstGeom prst="circularArrow">
          <a:avLst>
            <a:gd name="adj1" fmla="val 12500"/>
            <a:gd name="adj2" fmla="val 1142322"/>
            <a:gd name="adj3" fmla="val 20457678"/>
            <a:gd name="adj4" fmla="val 10800000"/>
            <a:gd name="adj5" fmla="val 12500"/>
          </a:avLst>
        </a:prstGeom>
        <a:blipFill rotWithShape="1">
          <a:blip xmlns:r="http://schemas.openxmlformats.org/officeDocument/2006/relationships" r:embed="rId1">
            <a:duotone>
              <a:schemeClr val="accent1">
                <a:hueOff val="0"/>
                <a:satOff val="0"/>
                <a:lumOff val="0"/>
                <a:alphaOff val="0"/>
                <a:tint val="98000"/>
                <a:lumMod val="102000"/>
              </a:schemeClr>
              <a:schemeClr val="accent1">
                <a:hueOff val="0"/>
                <a:satOff val="0"/>
                <a:lumOff val="0"/>
                <a:alphaOff val="0"/>
                <a:shade val="98000"/>
                <a:lumMod val="98000"/>
              </a:schemeClr>
            </a:duotone>
          </a:blip>
          <a:tile tx="0" ty="0" sx="100000" sy="100000" flip="none" algn="tl"/>
        </a:blipFill>
        <a:ln>
          <a:noFill/>
        </a:ln>
        <a:effectLst>
          <a:innerShdw blurRad="63500" dist="25400" dir="13500000">
            <a:srgbClr val="000000">
              <a:alpha val="75000"/>
            </a:srgbClr>
          </a:innerShdw>
        </a:effectLst>
      </dsp:spPr>
      <dsp:style>
        <a:lnRef idx="0">
          <a:scrgbClr r="0" g="0" b="0"/>
        </a:lnRef>
        <a:fillRef idx="3">
          <a:scrgbClr r="0" g="0" b="0"/>
        </a:fillRef>
        <a:effectRef idx="3">
          <a:scrgbClr r="0" g="0" b="0"/>
        </a:effectRef>
        <a:fontRef idx="minor">
          <a:schemeClr val="lt1"/>
        </a:fontRef>
      </dsp:style>
    </dsp:sp>
    <dsp:sp modelId="{226A63FE-3F1A-3C47-8191-339E4CE25153}">
      <dsp:nvSpPr>
        <dsp:cNvPr id="0" name=""/>
        <dsp:cNvSpPr/>
      </dsp:nvSpPr>
      <dsp:spPr>
        <a:xfrm rot="10800000">
          <a:off x="4529962" y="1910782"/>
          <a:ext cx="1493773" cy="1493700"/>
        </a:xfrm>
        <a:prstGeom prst="circularArrow">
          <a:avLst>
            <a:gd name="adj1" fmla="val 12500"/>
            <a:gd name="adj2" fmla="val 1142322"/>
            <a:gd name="adj3" fmla="val 20457678"/>
            <a:gd name="adj4" fmla="val 10800000"/>
            <a:gd name="adj5" fmla="val 12500"/>
          </a:avLst>
        </a:prstGeom>
        <a:blipFill rotWithShape="1">
          <a:blip xmlns:r="http://schemas.openxmlformats.org/officeDocument/2006/relationships" r:embed="rId1">
            <a:duotone>
              <a:schemeClr val="accent1">
                <a:hueOff val="0"/>
                <a:satOff val="0"/>
                <a:lumOff val="0"/>
                <a:alphaOff val="0"/>
                <a:tint val="98000"/>
                <a:lumMod val="102000"/>
              </a:schemeClr>
              <a:schemeClr val="accent1">
                <a:hueOff val="0"/>
                <a:satOff val="0"/>
                <a:lumOff val="0"/>
                <a:alphaOff val="0"/>
                <a:shade val="98000"/>
                <a:lumMod val="98000"/>
              </a:schemeClr>
            </a:duotone>
          </a:blip>
          <a:tile tx="0" ty="0" sx="100000" sy="100000" flip="none" algn="tl"/>
        </a:blipFill>
        <a:ln>
          <a:noFill/>
        </a:ln>
        <a:effectLst>
          <a:innerShdw blurRad="63500" dist="25400" dir="13500000">
            <a:srgbClr val="000000">
              <a:alpha val="75000"/>
            </a:srgbClr>
          </a:innerShdw>
        </a:effectLst>
      </dsp:spPr>
      <dsp:style>
        <a:lnRef idx="0">
          <a:scrgbClr r="0" g="0" b="0"/>
        </a:lnRef>
        <a:fillRef idx="3">
          <a:scrgbClr r="0" g="0" b="0"/>
        </a:fillRef>
        <a:effectRef idx="3">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B86D1D-B553-174A-B281-67EDD7BB4FD3}">
      <dsp:nvSpPr>
        <dsp:cNvPr id="0" name=""/>
        <dsp:cNvSpPr/>
      </dsp:nvSpPr>
      <dsp:spPr>
        <a:xfrm rot="21300000">
          <a:off x="1103902" y="1453395"/>
          <a:ext cx="8345894" cy="730171"/>
        </a:xfrm>
        <a:prstGeom prst="mathMinus">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6F24165-0312-5A40-9F16-869960241471}">
      <dsp:nvSpPr>
        <dsp:cNvPr id="0" name=""/>
        <dsp:cNvSpPr/>
      </dsp:nvSpPr>
      <dsp:spPr>
        <a:xfrm>
          <a:off x="1266444" y="181848"/>
          <a:ext cx="3166110" cy="1454785"/>
        </a:xfrm>
        <a:prstGeom prst="downArrow">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B267C0-57D4-E74F-9408-812049DF9BAE}">
      <dsp:nvSpPr>
        <dsp:cNvPr id="0" name=""/>
        <dsp:cNvSpPr/>
      </dsp:nvSpPr>
      <dsp:spPr>
        <a:xfrm>
          <a:off x="5593461" y="0"/>
          <a:ext cx="3377184" cy="1527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152" tIns="327152" rIns="327152" bIns="327152" numCol="1" spcCol="1270" anchor="ctr" anchorCtr="0">
          <a:noAutofit/>
        </a:bodyPr>
        <a:lstStyle/>
        <a:p>
          <a:pPr marL="0" lvl="0" indent="0" algn="ctr" defTabSz="2044700">
            <a:lnSpc>
              <a:spcPct val="90000"/>
            </a:lnSpc>
            <a:spcBef>
              <a:spcPct val="0"/>
            </a:spcBef>
            <a:spcAft>
              <a:spcPct val="35000"/>
            </a:spcAft>
            <a:buNone/>
          </a:pPr>
          <a:r>
            <a:rPr lang="en-US" sz="4600" kern="1200" dirty="0"/>
            <a:t>Systemic</a:t>
          </a:r>
        </a:p>
      </dsp:txBody>
      <dsp:txXfrm>
        <a:off x="5593461" y="0"/>
        <a:ext cx="3377184" cy="1527524"/>
      </dsp:txXfrm>
    </dsp:sp>
    <dsp:sp modelId="{715854EF-9154-E140-BC29-1F099F8279DB}">
      <dsp:nvSpPr>
        <dsp:cNvPr id="0" name=""/>
        <dsp:cNvSpPr/>
      </dsp:nvSpPr>
      <dsp:spPr>
        <a:xfrm>
          <a:off x="6121146" y="2000329"/>
          <a:ext cx="3166110" cy="1454785"/>
        </a:xfrm>
        <a:prstGeom prst="upArrow">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758644-7AB6-6F4B-898B-8C53ACE416F6}">
      <dsp:nvSpPr>
        <dsp:cNvPr id="0" name=""/>
        <dsp:cNvSpPr/>
      </dsp:nvSpPr>
      <dsp:spPr>
        <a:xfrm>
          <a:off x="1583055" y="2109438"/>
          <a:ext cx="3377184" cy="1527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152" tIns="327152" rIns="327152" bIns="327152" numCol="1" spcCol="1270" anchor="ctr" anchorCtr="0">
          <a:noAutofit/>
        </a:bodyPr>
        <a:lstStyle/>
        <a:p>
          <a:pPr marL="0" lvl="0" indent="0" algn="ctr" defTabSz="2044700">
            <a:lnSpc>
              <a:spcPct val="90000"/>
            </a:lnSpc>
            <a:spcBef>
              <a:spcPct val="0"/>
            </a:spcBef>
            <a:spcAft>
              <a:spcPct val="35000"/>
            </a:spcAft>
            <a:buNone/>
          </a:pPr>
          <a:r>
            <a:rPr lang="en-US" sz="4600" kern="1200" dirty="0"/>
            <a:t>Individual</a:t>
          </a:r>
        </a:p>
      </dsp:txBody>
      <dsp:txXfrm>
        <a:off x="1583055" y="2109438"/>
        <a:ext cx="3377184" cy="15275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2BA811-0DF5-C44E-99EA-3ACE803AD10F}">
      <dsp:nvSpPr>
        <dsp:cNvPr id="0" name=""/>
        <dsp:cNvSpPr/>
      </dsp:nvSpPr>
      <dsp:spPr>
        <a:xfrm>
          <a:off x="3257821" y="418798"/>
          <a:ext cx="5851849" cy="5851849"/>
        </a:xfrm>
        <a:prstGeom prst="pie">
          <a:avLst>
            <a:gd name="adj1" fmla="val 16200000"/>
            <a:gd name="adj2" fmla="val 198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Curricular</a:t>
          </a:r>
        </a:p>
      </dsp:txBody>
      <dsp:txXfrm>
        <a:off x="6323076" y="1166302"/>
        <a:ext cx="1532627" cy="1184302"/>
      </dsp:txXfrm>
    </dsp:sp>
    <dsp:sp modelId="{7B888F59-E0E1-E348-A4E7-9D68086A680F}">
      <dsp:nvSpPr>
        <dsp:cNvPr id="0" name=""/>
        <dsp:cNvSpPr/>
      </dsp:nvSpPr>
      <dsp:spPr>
        <a:xfrm>
          <a:off x="3327486" y="539319"/>
          <a:ext cx="5851849" cy="5851849"/>
        </a:xfrm>
        <a:prstGeom prst="pie">
          <a:avLst>
            <a:gd name="adj1" fmla="val 19800000"/>
            <a:gd name="adj2" fmla="val 18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Digital</a:t>
          </a:r>
        </a:p>
      </dsp:txBody>
      <dsp:txXfrm>
        <a:off x="7298384" y="2907924"/>
        <a:ext cx="1602292" cy="1149470"/>
      </dsp:txXfrm>
    </dsp:sp>
    <dsp:sp modelId="{29D0099A-F2A6-5340-B57B-ED341D79E5F2}">
      <dsp:nvSpPr>
        <dsp:cNvPr id="0" name=""/>
        <dsp:cNvSpPr/>
      </dsp:nvSpPr>
      <dsp:spPr>
        <a:xfrm>
          <a:off x="3257821" y="659839"/>
          <a:ext cx="5851849" cy="5851849"/>
        </a:xfrm>
        <a:prstGeom prst="pie">
          <a:avLst>
            <a:gd name="adj1" fmla="val 1800000"/>
            <a:gd name="adj2" fmla="val 54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Physical</a:t>
          </a:r>
        </a:p>
      </dsp:txBody>
      <dsp:txXfrm>
        <a:off x="6323076" y="4614714"/>
        <a:ext cx="1532627" cy="1184302"/>
      </dsp:txXfrm>
    </dsp:sp>
    <dsp:sp modelId="{A113E024-D4E6-884B-B4E4-77D78AF7A2D1}">
      <dsp:nvSpPr>
        <dsp:cNvPr id="0" name=""/>
        <dsp:cNvSpPr/>
      </dsp:nvSpPr>
      <dsp:spPr>
        <a:xfrm>
          <a:off x="3118491" y="659839"/>
          <a:ext cx="5851849" cy="5851849"/>
        </a:xfrm>
        <a:prstGeom prst="pie">
          <a:avLst>
            <a:gd name="adj1" fmla="val 5400000"/>
            <a:gd name="adj2" fmla="val 90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Social</a:t>
          </a:r>
        </a:p>
      </dsp:txBody>
      <dsp:txXfrm>
        <a:off x="4372459" y="4614714"/>
        <a:ext cx="1532627" cy="1184302"/>
      </dsp:txXfrm>
    </dsp:sp>
    <dsp:sp modelId="{07EA0CF5-6365-CC4B-A6F8-9E59442FA554}">
      <dsp:nvSpPr>
        <dsp:cNvPr id="0" name=""/>
        <dsp:cNvSpPr/>
      </dsp:nvSpPr>
      <dsp:spPr>
        <a:xfrm>
          <a:off x="3048826" y="539319"/>
          <a:ext cx="5851849" cy="5851849"/>
        </a:xfrm>
        <a:prstGeom prst="pie">
          <a:avLst>
            <a:gd name="adj1" fmla="val 9000000"/>
            <a:gd name="adj2" fmla="val 126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Events</a:t>
          </a:r>
        </a:p>
      </dsp:txBody>
      <dsp:txXfrm>
        <a:off x="3327486" y="2907924"/>
        <a:ext cx="1602292" cy="1149470"/>
      </dsp:txXfrm>
    </dsp:sp>
    <dsp:sp modelId="{3CE23A70-EADD-9944-813F-BB1FE3C79CAD}">
      <dsp:nvSpPr>
        <dsp:cNvPr id="0" name=""/>
        <dsp:cNvSpPr/>
      </dsp:nvSpPr>
      <dsp:spPr>
        <a:xfrm>
          <a:off x="3118491" y="418798"/>
          <a:ext cx="5851849" cy="5851849"/>
        </a:xfrm>
        <a:prstGeom prst="pie">
          <a:avLst>
            <a:gd name="adj1" fmla="val 126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Policy</a:t>
          </a:r>
        </a:p>
      </dsp:txBody>
      <dsp:txXfrm>
        <a:off x="4372459" y="1166302"/>
        <a:ext cx="1532627" cy="1184302"/>
      </dsp:txXfrm>
    </dsp:sp>
    <dsp:sp modelId="{F66AB865-DD7D-7946-AF91-C1B6A7D236DA}">
      <dsp:nvSpPr>
        <dsp:cNvPr id="0" name=""/>
        <dsp:cNvSpPr/>
      </dsp:nvSpPr>
      <dsp:spPr>
        <a:xfrm>
          <a:off x="2895350" y="56541"/>
          <a:ext cx="6576364" cy="6576364"/>
        </a:xfrm>
        <a:prstGeom prst="circularArrow">
          <a:avLst>
            <a:gd name="adj1" fmla="val 5085"/>
            <a:gd name="adj2" fmla="val 327528"/>
            <a:gd name="adj3" fmla="val 19472472"/>
            <a:gd name="adj4" fmla="val 16200251"/>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6F63E4-CEBE-A74B-960E-8527033BB0D5}">
      <dsp:nvSpPr>
        <dsp:cNvPr id="0" name=""/>
        <dsp:cNvSpPr/>
      </dsp:nvSpPr>
      <dsp:spPr>
        <a:xfrm>
          <a:off x="2965015" y="177061"/>
          <a:ext cx="6576364" cy="6576364"/>
        </a:xfrm>
        <a:prstGeom prst="circularArrow">
          <a:avLst>
            <a:gd name="adj1" fmla="val 5085"/>
            <a:gd name="adj2" fmla="val 327528"/>
            <a:gd name="adj3" fmla="val 1472472"/>
            <a:gd name="adj4" fmla="val 198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F61F6E7-98C5-A944-B7C6-249995BF2134}">
      <dsp:nvSpPr>
        <dsp:cNvPr id="0" name=""/>
        <dsp:cNvSpPr/>
      </dsp:nvSpPr>
      <dsp:spPr>
        <a:xfrm>
          <a:off x="2895350" y="297581"/>
          <a:ext cx="6576364" cy="6576364"/>
        </a:xfrm>
        <a:prstGeom prst="circularArrow">
          <a:avLst>
            <a:gd name="adj1" fmla="val 5085"/>
            <a:gd name="adj2" fmla="val 327528"/>
            <a:gd name="adj3" fmla="val 5072221"/>
            <a:gd name="adj4" fmla="val 18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8B56B6-E61F-694B-99E2-CA4A075A356D}">
      <dsp:nvSpPr>
        <dsp:cNvPr id="0" name=""/>
        <dsp:cNvSpPr/>
      </dsp:nvSpPr>
      <dsp:spPr>
        <a:xfrm>
          <a:off x="2756447" y="297581"/>
          <a:ext cx="6576364" cy="6576364"/>
        </a:xfrm>
        <a:prstGeom prst="circularArrow">
          <a:avLst>
            <a:gd name="adj1" fmla="val 5085"/>
            <a:gd name="adj2" fmla="val 327528"/>
            <a:gd name="adj3" fmla="val 8672472"/>
            <a:gd name="adj4" fmla="val 5400251"/>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3B2E56-3FEB-904F-84B6-54EB796D3CA0}">
      <dsp:nvSpPr>
        <dsp:cNvPr id="0" name=""/>
        <dsp:cNvSpPr/>
      </dsp:nvSpPr>
      <dsp:spPr>
        <a:xfrm>
          <a:off x="2686783" y="177061"/>
          <a:ext cx="6576364" cy="6576364"/>
        </a:xfrm>
        <a:prstGeom prst="circularArrow">
          <a:avLst>
            <a:gd name="adj1" fmla="val 5085"/>
            <a:gd name="adj2" fmla="val 327528"/>
            <a:gd name="adj3" fmla="val 12272472"/>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5AE5EA4-D836-C746-BBC7-6C36A0357041}">
      <dsp:nvSpPr>
        <dsp:cNvPr id="0" name=""/>
        <dsp:cNvSpPr/>
      </dsp:nvSpPr>
      <dsp:spPr>
        <a:xfrm>
          <a:off x="2756447" y="56541"/>
          <a:ext cx="6576364" cy="6576364"/>
        </a:xfrm>
        <a:prstGeom prst="circularArrow">
          <a:avLst>
            <a:gd name="adj1" fmla="val 5085"/>
            <a:gd name="adj2" fmla="val 327528"/>
            <a:gd name="adj3" fmla="val 15872221"/>
            <a:gd name="adj4" fmla="val 126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3.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4.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367919-10CD-5047-95A9-4062217C5B02}" type="datetimeFigureOut">
              <a:rPr lang="en-US" smtClean="0"/>
              <a:t>4/23/21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544FBF-51CB-C340-8CE9-36372423559C}" type="slidenum">
              <a:rPr lang="en-US" smtClean="0"/>
              <a:t>‹#›</a:t>
            </a:fld>
            <a:endParaRPr lang="en-US"/>
          </a:p>
        </p:txBody>
      </p:sp>
    </p:spTree>
    <p:extLst>
      <p:ext uri="{BB962C8B-B14F-4D97-AF65-F5344CB8AC3E}">
        <p14:creationId xmlns:p14="http://schemas.microsoft.com/office/powerpoint/2010/main" val="2091992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What is equitable is usually compliant, but what is compliant is not usually equitable</a:t>
            </a:r>
          </a:p>
          <a:p>
            <a:pPr marL="171450" indent="-171450">
              <a:buFontTx/>
              <a:buChar char="-"/>
            </a:pPr>
            <a:r>
              <a:rPr lang="en-US" dirty="0"/>
              <a:t>We can (and try to always) respond to a barrier with an equitable solution</a:t>
            </a:r>
          </a:p>
        </p:txBody>
      </p:sp>
      <p:sp>
        <p:nvSpPr>
          <p:cNvPr id="4" name="Slide Number Placeholder 3"/>
          <p:cNvSpPr>
            <a:spLocks noGrp="1"/>
          </p:cNvSpPr>
          <p:nvPr>
            <p:ph type="sldNum" sz="quarter" idx="5"/>
          </p:nvPr>
        </p:nvSpPr>
        <p:spPr/>
        <p:txBody>
          <a:bodyPr/>
          <a:lstStyle/>
          <a:p>
            <a:fld id="{3D9FEB9C-6B3A-564E-9606-FE32D9347F95}" type="slidenum">
              <a:rPr lang="en-US" smtClean="0"/>
              <a:t>7</a:t>
            </a:fld>
            <a:endParaRPr lang="en-US"/>
          </a:p>
        </p:txBody>
      </p:sp>
    </p:spTree>
    <p:extLst>
      <p:ext uri="{BB962C8B-B14F-4D97-AF65-F5344CB8AC3E}">
        <p14:creationId xmlns:p14="http://schemas.microsoft.com/office/powerpoint/2010/main" val="2096022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9668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87070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1620566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4455671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6407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6047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6124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23229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5325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41754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09714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95261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4/23/21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5365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5586B75A-687E-405C-8A0B-8D00578BA2C3}" type="datetimeFigureOut">
              <a:rPr lang="en-US" smtClean="0"/>
              <a:pPr/>
              <a:t>4/23/21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3934839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5586B75A-687E-405C-8A0B-8D00578BA2C3}" type="datetimeFigureOut">
              <a:rPr lang="en-US" smtClean="0"/>
              <a:pPr/>
              <a:t>4/23/21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10258785"/>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2181A-F8B8-1F4E-926A-EF630509B48A}"/>
              </a:ext>
            </a:extLst>
          </p:cNvPr>
          <p:cNvSpPr>
            <a:spLocks noGrp="1"/>
          </p:cNvSpPr>
          <p:nvPr>
            <p:ph type="ctrTitle"/>
          </p:nvPr>
        </p:nvSpPr>
        <p:spPr>
          <a:xfrm>
            <a:off x="1035059" y="1270861"/>
            <a:ext cx="9798255" cy="4296241"/>
          </a:xfrm>
        </p:spPr>
        <p:txBody>
          <a:bodyPr>
            <a:normAutofit/>
          </a:bodyPr>
          <a:lstStyle/>
          <a:p>
            <a:r>
              <a:rPr lang="en-US" b="1" dirty="0">
                <a:solidFill>
                  <a:schemeClr val="tx1"/>
                </a:solidFill>
              </a:rPr>
              <a:t>Strategies for Prioritizing Access and Disability on Your Campus</a:t>
            </a:r>
            <a:br>
              <a:rPr lang="en-US" b="1" dirty="0">
                <a:solidFill>
                  <a:schemeClr val="tx1"/>
                </a:solidFill>
              </a:rPr>
            </a:br>
            <a:br>
              <a:rPr lang="en-US" dirty="0"/>
            </a:br>
            <a:endParaRPr lang="en-US" dirty="0"/>
          </a:p>
        </p:txBody>
      </p:sp>
      <p:sp>
        <p:nvSpPr>
          <p:cNvPr id="3" name="Subtitle 2">
            <a:extLst>
              <a:ext uri="{FF2B5EF4-FFF2-40B4-BE49-F238E27FC236}">
                <a16:creationId xmlns:a16="http://schemas.microsoft.com/office/drawing/2014/main" id="{4B03D86D-EA0E-0A4F-872B-43D57D412425}"/>
              </a:ext>
            </a:extLst>
          </p:cNvPr>
          <p:cNvSpPr>
            <a:spLocks noGrp="1"/>
          </p:cNvSpPr>
          <p:nvPr>
            <p:ph type="subTitle" idx="1"/>
          </p:nvPr>
        </p:nvSpPr>
        <p:spPr>
          <a:xfrm>
            <a:off x="1035060" y="5349615"/>
            <a:ext cx="10572000" cy="434974"/>
          </a:xfrm>
        </p:spPr>
        <p:txBody>
          <a:bodyPr>
            <a:noAutofit/>
          </a:bodyPr>
          <a:lstStyle/>
          <a:p>
            <a:r>
              <a:rPr lang="en-US" sz="2400" b="1" dirty="0">
                <a:solidFill>
                  <a:schemeClr val="tx1"/>
                </a:solidFill>
              </a:rPr>
              <a:t>April 28, 2021</a:t>
            </a:r>
            <a:br>
              <a:rPr lang="en-US" sz="2400" b="1" dirty="0">
                <a:solidFill>
                  <a:schemeClr val="tx1"/>
                </a:solidFill>
              </a:rPr>
            </a:br>
            <a:r>
              <a:rPr lang="en-US" sz="2400" b="1" dirty="0">
                <a:solidFill>
                  <a:schemeClr val="tx1"/>
                </a:solidFill>
              </a:rPr>
              <a:t>Amanda Kraus, Ph. D.</a:t>
            </a:r>
            <a:br>
              <a:rPr lang="en-US" sz="2400" b="1" dirty="0">
                <a:solidFill>
                  <a:schemeClr val="tx1"/>
                </a:solidFill>
              </a:rPr>
            </a:br>
            <a:r>
              <a:rPr lang="en-US" sz="2400" b="1" dirty="0">
                <a:solidFill>
                  <a:schemeClr val="tx1"/>
                </a:solidFill>
              </a:rPr>
              <a:t>University of Arizona</a:t>
            </a:r>
            <a:endParaRPr lang="en-US" sz="2400" dirty="0"/>
          </a:p>
        </p:txBody>
      </p:sp>
      <p:pic>
        <p:nvPicPr>
          <p:cNvPr id="4" name="Picture 3" descr="AHEAD: Association on Higher Education and Disability">
            <a:extLst>
              <a:ext uri="{FF2B5EF4-FFF2-40B4-BE49-F238E27FC236}">
                <a16:creationId xmlns:a16="http://schemas.microsoft.com/office/drawing/2014/main" id="{CB99B54D-312C-9945-A4AC-88706267002B}"/>
              </a:ext>
            </a:extLst>
          </p:cNvPr>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7493184" y="5349615"/>
            <a:ext cx="4113876" cy="1131483"/>
          </a:xfrm>
          <a:prstGeom prst="rect">
            <a:avLst/>
          </a:prstGeom>
          <a:noFill/>
          <a:ln>
            <a:noFill/>
          </a:ln>
        </p:spPr>
      </p:pic>
    </p:spTree>
    <p:extLst>
      <p:ext uri="{BB962C8B-B14F-4D97-AF65-F5344CB8AC3E}">
        <p14:creationId xmlns:p14="http://schemas.microsoft.com/office/powerpoint/2010/main" val="2828906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9BD72-0EDB-CE4E-BFF7-C3E5D53B64CE}"/>
              </a:ext>
            </a:extLst>
          </p:cNvPr>
          <p:cNvSpPr>
            <a:spLocks noGrp="1"/>
          </p:cNvSpPr>
          <p:nvPr>
            <p:ph type="title"/>
          </p:nvPr>
        </p:nvSpPr>
        <p:spPr/>
        <p:txBody>
          <a:bodyPr/>
          <a:lstStyle/>
          <a:p>
            <a:r>
              <a:rPr lang="en-US" dirty="0"/>
              <a:t>Flipping the scales</a:t>
            </a:r>
          </a:p>
        </p:txBody>
      </p:sp>
      <p:graphicFrame>
        <p:nvGraphicFramePr>
          <p:cNvPr id="4" name="Content Placeholder 3">
            <a:extLst>
              <a:ext uri="{FF2B5EF4-FFF2-40B4-BE49-F238E27FC236}">
                <a16:creationId xmlns:a16="http://schemas.microsoft.com/office/drawing/2014/main" id="{0372BFDA-47DD-D24B-A2F8-40E3BCBB7B6D}"/>
              </a:ext>
            </a:extLst>
          </p:cNvPr>
          <p:cNvGraphicFramePr>
            <a:graphicFrameLocks noGrp="1"/>
          </p:cNvGraphicFramePr>
          <p:nvPr>
            <p:ph idx="1"/>
            <p:extLst>
              <p:ext uri="{D42A27DB-BD31-4B8C-83A1-F6EECF244321}">
                <p14:modId xmlns:p14="http://schemas.microsoft.com/office/powerpoint/2010/main" val="4048126848"/>
              </p:ext>
            </p:extLst>
          </p:nvPr>
        </p:nvGraphicFramePr>
        <p:xfrm>
          <a:off x="819150" y="2222500"/>
          <a:ext cx="10553700" cy="363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1680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DC875-3330-E649-9BB0-25220B2305B5}"/>
              </a:ext>
            </a:extLst>
          </p:cNvPr>
          <p:cNvSpPr>
            <a:spLocks noGrp="1"/>
          </p:cNvSpPr>
          <p:nvPr>
            <p:ph type="title"/>
          </p:nvPr>
        </p:nvSpPr>
        <p:spPr/>
        <p:txBody>
          <a:bodyPr/>
          <a:lstStyle/>
          <a:p>
            <a:r>
              <a:rPr lang="en-US" dirty="0"/>
              <a:t>Ares of impact</a:t>
            </a:r>
          </a:p>
        </p:txBody>
      </p:sp>
      <p:graphicFrame>
        <p:nvGraphicFramePr>
          <p:cNvPr id="4" name="Content Placeholder 3">
            <a:extLst>
              <a:ext uri="{FF2B5EF4-FFF2-40B4-BE49-F238E27FC236}">
                <a16:creationId xmlns:a16="http://schemas.microsoft.com/office/drawing/2014/main" id="{5DD7AE22-6E1B-A648-8F4B-DB0BAD331E26}"/>
              </a:ext>
            </a:extLst>
          </p:cNvPr>
          <p:cNvGraphicFramePr>
            <a:graphicFrameLocks noGrp="1"/>
          </p:cNvGraphicFramePr>
          <p:nvPr>
            <p:ph idx="1"/>
            <p:extLst>
              <p:ext uri="{D42A27DB-BD31-4B8C-83A1-F6EECF244321}">
                <p14:modId xmlns:p14="http://schemas.microsoft.com/office/powerpoint/2010/main" val="1230853899"/>
              </p:ext>
            </p:extLst>
          </p:nvPr>
        </p:nvGraphicFramePr>
        <p:xfrm>
          <a:off x="1410345" y="108489"/>
          <a:ext cx="12228163" cy="6966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687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47925-7AAA-B94B-8E3C-0B4DD15673B2}"/>
              </a:ext>
            </a:extLst>
          </p:cNvPr>
          <p:cNvSpPr>
            <a:spLocks noGrp="1"/>
          </p:cNvSpPr>
          <p:nvPr>
            <p:ph type="title"/>
          </p:nvPr>
        </p:nvSpPr>
        <p:spPr/>
        <p:txBody>
          <a:bodyPr/>
          <a:lstStyle/>
          <a:p>
            <a:r>
              <a:rPr lang="en-US" dirty="0"/>
              <a:t>Strategic engagement with campus partners</a:t>
            </a:r>
          </a:p>
        </p:txBody>
      </p:sp>
      <p:sp>
        <p:nvSpPr>
          <p:cNvPr id="6" name="Text Placeholder 5">
            <a:extLst>
              <a:ext uri="{FF2B5EF4-FFF2-40B4-BE49-F238E27FC236}">
                <a16:creationId xmlns:a16="http://schemas.microsoft.com/office/drawing/2014/main" id="{D2B66696-D94F-314E-B7A4-C74E6CC16164}"/>
              </a:ext>
            </a:extLst>
          </p:cNvPr>
          <p:cNvSpPr>
            <a:spLocks noGrp="1"/>
          </p:cNvSpPr>
          <p:nvPr>
            <p:ph type="body" idx="1"/>
          </p:nvPr>
        </p:nvSpPr>
        <p:spPr/>
        <p:txBody>
          <a:bodyPr/>
          <a:lstStyle/>
          <a:p>
            <a:r>
              <a:rPr lang="en-US" sz="2800" dirty="0"/>
              <a:t>Is both individual + systemic</a:t>
            </a:r>
          </a:p>
        </p:txBody>
      </p:sp>
    </p:spTree>
    <p:extLst>
      <p:ext uri="{BB962C8B-B14F-4D97-AF65-F5344CB8AC3E}">
        <p14:creationId xmlns:p14="http://schemas.microsoft.com/office/powerpoint/2010/main" val="118572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28949-34B6-6F40-9F63-CD7F7FDAAAC3}"/>
              </a:ext>
            </a:extLst>
          </p:cNvPr>
          <p:cNvSpPr>
            <a:spLocks noGrp="1"/>
          </p:cNvSpPr>
          <p:nvPr>
            <p:ph type="title"/>
          </p:nvPr>
        </p:nvSpPr>
        <p:spPr/>
        <p:txBody>
          <a:bodyPr/>
          <a:lstStyle/>
          <a:p>
            <a:r>
              <a:rPr lang="en-US" dirty="0"/>
              <a:t>Curricular design</a:t>
            </a:r>
          </a:p>
        </p:txBody>
      </p:sp>
      <p:sp>
        <p:nvSpPr>
          <p:cNvPr id="3" name="Content Placeholder 2">
            <a:extLst>
              <a:ext uri="{FF2B5EF4-FFF2-40B4-BE49-F238E27FC236}">
                <a16:creationId xmlns:a16="http://schemas.microsoft.com/office/drawing/2014/main" id="{D6C6474F-0355-B846-84B7-0E770A8641B6}"/>
              </a:ext>
            </a:extLst>
          </p:cNvPr>
          <p:cNvSpPr>
            <a:spLocks noGrp="1"/>
          </p:cNvSpPr>
          <p:nvPr>
            <p:ph idx="1"/>
          </p:nvPr>
        </p:nvSpPr>
        <p:spPr>
          <a:xfrm>
            <a:off x="827423" y="2454762"/>
            <a:ext cx="11090773" cy="3636511"/>
          </a:xfrm>
        </p:spPr>
        <p:txBody>
          <a:bodyPr numCol="2"/>
          <a:lstStyle/>
          <a:p>
            <a:r>
              <a:rPr lang="en-US" sz="2400" dirty="0"/>
              <a:t>Access consultants liaise with academic colleges</a:t>
            </a:r>
          </a:p>
          <a:p>
            <a:r>
              <a:rPr lang="en-US" sz="2400" dirty="0"/>
              <a:t>Faculty development/Office of instruction</a:t>
            </a:r>
          </a:p>
          <a:p>
            <a:r>
              <a:rPr lang="en-US" sz="2400" dirty="0"/>
              <a:t>Target large enrollment classes</a:t>
            </a:r>
          </a:p>
          <a:p>
            <a:endParaRPr lang="en-US" sz="2400" dirty="0"/>
          </a:p>
          <a:p>
            <a:endParaRPr lang="en-US" sz="2400" dirty="0"/>
          </a:p>
          <a:p>
            <a:r>
              <a:rPr lang="en-US" sz="2400" dirty="0"/>
              <a:t>Attend department meetings, meet with Deans and academic leaders</a:t>
            </a:r>
          </a:p>
          <a:p>
            <a:r>
              <a:rPr lang="en-US" sz="2400" dirty="0"/>
              <a:t>In-services</a:t>
            </a:r>
          </a:p>
          <a:p>
            <a:r>
              <a:rPr lang="en-US" sz="2400" dirty="0"/>
              <a:t>Faculty champions</a:t>
            </a:r>
          </a:p>
          <a:p>
            <a:endParaRPr lang="en-US" dirty="0"/>
          </a:p>
        </p:txBody>
      </p:sp>
    </p:spTree>
    <p:extLst>
      <p:ext uri="{BB962C8B-B14F-4D97-AF65-F5344CB8AC3E}">
        <p14:creationId xmlns:p14="http://schemas.microsoft.com/office/powerpoint/2010/main" val="4047256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EE609-D560-3042-9E93-C34488F25D9E}"/>
              </a:ext>
            </a:extLst>
          </p:cNvPr>
          <p:cNvSpPr>
            <a:spLocks noGrp="1"/>
          </p:cNvSpPr>
          <p:nvPr>
            <p:ph type="title"/>
          </p:nvPr>
        </p:nvSpPr>
        <p:spPr/>
        <p:txBody>
          <a:bodyPr/>
          <a:lstStyle/>
          <a:p>
            <a:r>
              <a:rPr lang="en-US" dirty="0"/>
              <a:t>Digital/IT</a:t>
            </a:r>
          </a:p>
        </p:txBody>
      </p:sp>
      <p:sp>
        <p:nvSpPr>
          <p:cNvPr id="3" name="Content Placeholder 2">
            <a:extLst>
              <a:ext uri="{FF2B5EF4-FFF2-40B4-BE49-F238E27FC236}">
                <a16:creationId xmlns:a16="http://schemas.microsoft.com/office/drawing/2014/main" id="{47FC75E4-D8FE-944F-88B6-7EA5D3CA3481}"/>
              </a:ext>
            </a:extLst>
          </p:cNvPr>
          <p:cNvSpPr>
            <a:spLocks noGrp="1"/>
          </p:cNvSpPr>
          <p:nvPr>
            <p:ph idx="1"/>
          </p:nvPr>
        </p:nvSpPr>
        <p:spPr/>
        <p:txBody>
          <a:bodyPr numCol="2">
            <a:normAutofit/>
          </a:bodyPr>
          <a:lstStyle/>
          <a:p>
            <a:r>
              <a:rPr lang="en-US" sz="2400" dirty="0"/>
              <a:t>Procurement office, RFP’s</a:t>
            </a:r>
          </a:p>
          <a:p>
            <a:r>
              <a:rPr lang="en-US" sz="2400" dirty="0"/>
              <a:t>Campus IT</a:t>
            </a:r>
          </a:p>
          <a:p>
            <a:r>
              <a:rPr lang="en-US" sz="2400" dirty="0"/>
              <a:t>Learning Management Systems</a:t>
            </a:r>
          </a:p>
          <a:p>
            <a:r>
              <a:rPr lang="en-US" sz="2400" dirty="0"/>
              <a:t>Captioning support</a:t>
            </a:r>
          </a:p>
          <a:p>
            <a:r>
              <a:rPr lang="en-US" sz="2400" dirty="0"/>
              <a:t>Trainings</a:t>
            </a:r>
          </a:p>
          <a:p>
            <a:r>
              <a:rPr lang="en-US" sz="2400" dirty="0"/>
              <a:t>Barrier-identification</a:t>
            </a:r>
          </a:p>
        </p:txBody>
      </p:sp>
    </p:spTree>
    <p:extLst>
      <p:ext uri="{BB962C8B-B14F-4D97-AF65-F5344CB8AC3E}">
        <p14:creationId xmlns:p14="http://schemas.microsoft.com/office/powerpoint/2010/main" val="1726599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EE609-D560-3042-9E93-C34488F25D9E}"/>
              </a:ext>
            </a:extLst>
          </p:cNvPr>
          <p:cNvSpPr>
            <a:spLocks noGrp="1"/>
          </p:cNvSpPr>
          <p:nvPr>
            <p:ph type="title"/>
          </p:nvPr>
        </p:nvSpPr>
        <p:spPr/>
        <p:txBody>
          <a:bodyPr/>
          <a:lstStyle/>
          <a:p>
            <a:r>
              <a:rPr lang="en-US" dirty="0"/>
              <a:t>Physical/Built</a:t>
            </a:r>
          </a:p>
        </p:txBody>
      </p:sp>
      <p:sp>
        <p:nvSpPr>
          <p:cNvPr id="3" name="Content Placeholder 2">
            <a:extLst>
              <a:ext uri="{FF2B5EF4-FFF2-40B4-BE49-F238E27FC236}">
                <a16:creationId xmlns:a16="http://schemas.microsoft.com/office/drawing/2014/main" id="{47FC75E4-D8FE-944F-88B6-7EA5D3CA3481}"/>
              </a:ext>
            </a:extLst>
          </p:cNvPr>
          <p:cNvSpPr>
            <a:spLocks noGrp="1"/>
          </p:cNvSpPr>
          <p:nvPr>
            <p:ph idx="1"/>
          </p:nvPr>
        </p:nvSpPr>
        <p:spPr/>
        <p:txBody>
          <a:bodyPr numCol="2">
            <a:normAutofit/>
          </a:bodyPr>
          <a:lstStyle/>
          <a:p>
            <a:r>
              <a:rPr lang="en-US" sz="2400" dirty="0"/>
              <a:t>Facilities Management</a:t>
            </a:r>
          </a:p>
          <a:p>
            <a:r>
              <a:rPr lang="en-US" sz="2400" dirty="0"/>
              <a:t>Planning, Design, Construction</a:t>
            </a:r>
          </a:p>
          <a:p>
            <a:r>
              <a:rPr lang="en-US" sz="2400" dirty="0"/>
              <a:t>University design standards</a:t>
            </a:r>
          </a:p>
          <a:p>
            <a:r>
              <a:rPr lang="en-US" sz="2400" dirty="0"/>
              <a:t>Education on Universal Design</a:t>
            </a:r>
          </a:p>
        </p:txBody>
      </p:sp>
    </p:spTree>
    <p:extLst>
      <p:ext uri="{BB962C8B-B14F-4D97-AF65-F5344CB8AC3E}">
        <p14:creationId xmlns:p14="http://schemas.microsoft.com/office/powerpoint/2010/main" val="17487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238AF-7E03-A74E-8787-DEA430B8DF92}"/>
              </a:ext>
            </a:extLst>
          </p:cNvPr>
          <p:cNvSpPr>
            <a:spLocks noGrp="1"/>
          </p:cNvSpPr>
          <p:nvPr>
            <p:ph type="title"/>
          </p:nvPr>
        </p:nvSpPr>
        <p:spPr/>
        <p:txBody>
          <a:bodyPr/>
          <a:lstStyle/>
          <a:p>
            <a:r>
              <a:rPr lang="en-US" dirty="0"/>
              <a:t>Social</a:t>
            </a:r>
          </a:p>
        </p:txBody>
      </p:sp>
      <p:sp>
        <p:nvSpPr>
          <p:cNvPr id="3" name="Content Placeholder 2">
            <a:extLst>
              <a:ext uri="{FF2B5EF4-FFF2-40B4-BE49-F238E27FC236}">
                <a16:creationId xmlns:a16="http://schemas.microsoft.com/office/drawing/2014/main" id="{04327644-353B-FE49-AA09-AFA997B2C77E}"/>
              </a:ext>
            </a:extLst>
          </p:cNvPr>
          <p:cNvSpPr>
            <a:spLocks noGrp="1"/>
          </p:cNvSpPr>
          <p:nvPr>
            <p:ph idx="1"/>
          </p:nvPr>
        </p:nvSpPr>
        <p:spPr/>
        <p:txBody>
          <a:bodyPr numCol="2"/>
          <a:lstStyle/>
          <a:p>
            <a:r>
              <a:rPr lang="en-US" sz="2400" dirty="0"/>
              <a:t>Programming</a:t>
            </a:r>
          </a:p>
          <a:p>
            <a:r>
              <a:rPr lang="en-US" sz="2400" dirty="0"/>
              <a:t>Athletics</a:t>
            </a:r>
          </a:p>
          <a:p>
            <a:r>
              <a:rPr lang="en-US" sz="2400" dirty="0"/>
              <a:t>Cultural Centers</a:t>
            </a:r>
          </a:p>
          <a:p>
            <a:r>
              <a:rPr lang="en-US" sz="2400" dirty="0"/>
              <a:t>Marketing</a:t>
            </a:r>
          </a:p>
          <a:p>
            <a:r>
              <a:rPr lang="en-US" sz="2400" dirty="0"/>
              <a:t>Communication</a:t>
            </a:r>
          </a:p>
          <a:p>
            <a:endParaRPr lang="en-US" dirty="0"/>
          </a:p>
        </p:txBody>
      </p:sp>
    </p:spTree>
    <p:extLst>
      <p:ext uri="{BB962C8B-B14F-4D97-AF65-F5344CB8AC3E}">
        <p14:creationId xmlns:p14="http://schemas.microsoft.com/office/powerpoint/2010/main" val="2068150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EE609-D560-3042-9E93-C34488F25D9E}"/>
              </a:ext>
            </a:extLst>
          </p:cNvPr>
          <p:cNvSpPr>
            <a:spLocks noGrp="1"/>
          </p:cNvSpPr>
          <p:nvPr>
            <p:ph type="title"/>
          </p:nvPr>
        </p:nvSpPr>
        <p:spPr/>
        <p:txBody>
          <a:bodyPr/>
          <a:lstStyle/>
          <a:p>
            <a:r>
              <a:rPr lang="en-US" dirty="0"/>
              <a:t>Events</a:t>
            </a:r>
          </a:p>
        </p:txBody>
      </p:sp>
      <p:sp>
        <p:nvSpPr>
          <p:cNvPr id="3" name="Content Placeholder 2">
            <a:extLst>
              <a:ext uri="{FF2B5EF4-FFF2-40B4-BE49-F238E27FC236}">
                <a16:creationId xmlns:a16="http://schemas.microsoft.com/office/drawing/2014/main" id="{47FC75E4-D8FE-944F-88B6-7EA5D3CA3481}"/>
              </a:ext>
            </a:extLst>
          </p:cNvPr>
          <p:cNvSpPr>
            <a:spLocks noGrp="1"/>
          </p:cNvSpPr>
          <p:nvPr>
            <p:ph idx="1"/>
          </p:nvPr>
        </p:nvSpPr>
        <p:spPr/>
        <p:txBody>
          <a:bodyPr numCol="2">
            <a:normAutofit/>
          </a:bodyPr>
          <a:lstStyle/>
          <a:p>
            <a:r>
              <a:rPr lang="en-US" sz="2400" dirty="0"/>
              <a:t>Student clubs and organizations</a:t>
            </a:r>
          </a:p>
          <a:p>
            <a:r>
              <a:rPr lang="en-US" sz="2400" dirty="0"/>
              <a:t>Housing &amp; Residence Life</a:t>
            </a:r>
          </a:p>
          <a:p>
            <a:r>
              <a:rPr lang="en-US" sz="2400" dirty="0"/>
              <a:t>Fraternity &amp; Sorority Life </a:t>
            </a:r>
          </a:p>
          <a:p>
            <a:r>
              <a:rPr lang="en-US" sz="2400" dirty="0"/>
              <a:t>President’s Office</a:t>
            </a:r>
          </a:p>
          <a:p>
            <a:r>
              <a:rPr lang="en-US" sz="2400" dirty="0"/>
              <a:t>Development/Alumni Affairs</a:t>
            </a:r>
          </a:p>
          <a:p>
            <a:r>
              <a:rPr lang="en-US" sz="2400"/>
              <a:t>Commencement,</a:t>
            </a:r>
            <a:endParaRPr lang="en-US" sz="2400" dirty="0"/>
          </a:p>
        </p:txBody>
      </p:sp>
    </p:spTree>
    <p:extLst>
      <p:ext uri="{BB962C8B-B14F-4D97-AF65-F5344CB8AC3E}">
        <p14:creationId xmlns:p14="http://schemas.microsoft.com/office/powerpoint/2010/main" val="116147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3880-B75D-BD4C-B273-9B08C9ABC4C8}"/>
              </a:ext>
            </a:extLst>
          </p:cNvPr>
          <p:cNvSpPr>
            <a:spLocks noGrp="1"/>
          </p:cNvSpPr>
          <p:nvPr>
            <p:ph type="title"/>
          </p:nvPr>
        </p:nvSpPr>
        <p:spPr/>
        <p:txBody>
          <a:bodyPr/>
          <a:lstStyle/>
          <a:p>
            <a:r>
              <a:rPr lang="en-US" dirty="0"/>
              <a:t>Policy</a:t>
            </a:r>
          </a:p>
        </p:txBody>
      </p:sp>
      <p:sp>
        <p:nvSpPr>
          <p:cNvPr id="3" name="Content Placeholder 2">
            <a:extLst>
              <a:ext uri="{FF2B5EF4-FFF2-40B4-BE49-F238E27FC236}">
                <a16:creationId xmlns:a16="http://schemas.microsoft.com/office/drawing/2014/main" id="{63B0BC98-4E42-BA4E-A5D6-129719508DEE}"/>
              </a:ext>
            </a:extLst>
          </p:cNvPr>
          <p:cNvSpPr>
            <a:spLocks noGrp="1"/>
          </p:cNvSpPr>
          <p:nvPr>
            <p:ph idx="1"/>
          </p:nvPr>
        </p:nvSpPr>
        <p:spPr>
          <a:xfrm>
            <a:off x="818712" y="2470260"/>
            <a:ext cx="10554574" cy="3636511"/>
          </a:xfrm>
        </p:spPr>
        <p:txBody>
          <a:bodyPr numCol="2"/>
          <a:lstStyle/>
          <a:p>
            <a:r>
              <a:rPr lang="en-US" sz="2400" dirty="0"/>
              <a:t>General counsel, campus attorneys</a:t>
            </a:r>
          </a:p>
          <a:p>
            <a:r>
              <a:rPr lang="en-US" sz="2400" dirty="0"/>
              <a:t>ADA coordinator</a:t>
            </a:r>
          </a:p>
          <a:p>
            <a:r>
              <a:rPr lang="en-US" sz="2400" dirty="0"/>
              <a:t>Human Resources</a:t>
            </a:r>
          </a:p>
          <a:p>
            <a:endParaRPr lang="en-US" sz="2400" dirty="0"/>
          </a:p>
          <a:p>
            <a:endParaRPr lang="en-US" sz="2400" dirty="0"/>
          </a:p>
          <a:p>
            <a:endParaRPr lang="en-US" sz="2400" dirty="0"/>
          </a:p>
          <a:p>
            <a:r>
              <a:rPr lang="en-US" sz="2400" dirty="0"/>
              <a:t>Diversity and Inclusion</a:t>
            </a:r>
          </a:p>
          <a:p>
            <a:r>
              <a:rPr lang="en-US" sz="2400" dirty="0"/>
              <a:t>Admissions</a:t>
            </a:r>
          </a:p>
          <a:p>
            <a:r>
              <a:rPr lang="en-US" sz="2400" dirty="0"/>
              <a:t>Compliance officer</a:t>
            </a:r>
          </a:p>
        </p:txBody>
      </p:sp>
    </p:spTree>
    <p:extLst>
      <p:ext uri="{BB962C8B-B14F-4D97-AF65-F5344CB8AC3E}">
        <p14:creationId xmlns:p14="http://schemas.microsoft.com/office/powerpoint/2010/main" val="498734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119A3-1578-1A49-966B-E359D0E88C3B}"/>
              </a:ext>
            </a:extLst>
          </p:cNvPr>
          <p:cNvSpPr>
            <a:spLocks noGrp="1"/>
          </p:cNvSpPr>
          <p:nvPr>
            <p:ph type="title"/>
          </p:nvPr>
        </p:nvSpPr>
        <p:spPr/>
        <p:txBody>
          <a:bodyPr/>
          <a:lstStyle/>
          <a:p>
            <a:r>
              <a:rPr lang="en-US" dirty="0"/>
              <a:t>Fiscal opportunity </a:t>
            </a:r>
          </a:p>
        </p:txBody>
      </p:sp>
      <p:sp>
        <p:nvSpPr>
          <p:cNvPr id="3" name="Content Placeholder 2">
            <a:extLst>
              <a:ext uri="{FF2B5EF4-FFF2-40B4-BE49-F238E27FC236}">
                <a16:creationId xmlns:a16="http://schemas.microsoft.com/office/drawing/2014/main" id="{E215EE34-C8E2-4D44-9EDE-FCA2EAAB6DE6}"/>
              </a:ext>
            </a:extLst>
          </p:cNvPr>
          <p:cNvSpPr>
            <a:spLocks noGrp="1"/>
          </p:cNvSpPr>
          <p:nvPr>
            <p:ph idx="1"/>
          </p:nvPr>
        </p:nvSpPr>
        <p:spPr/>
        <p:txBody>
          <a:bodyPr>
            <a:normAutofit/>
          </a:bodyPr>
          <a:lstStyle/>
          <a:p>
            <a:r>
              <a:rPr lang="en-US" sz="2400" dirty="0"/>
              <a:t>How much money does your institution spend on individual accommodations each year?</a:t>
            </a:r>
          </a:p>
          <a:p>
            <a:pPr lvl="1"/>
            <a:r>
              <a:rPr lang="en-US" sz="2200" dirty="0"/>
              <a:t>Staffing</a:t>
            </a:r>
          </a:p>
          <a:p>
            <a:pPr lvl="1"/>
            <a:r>
              <a:rPr lang="en-US" sz="2200" dirty="0"/>
              <a:t>Modifications </a:t>
            </a:r>
          </a:p>
          <a:p>
            <a:pPr lvl="1"/>
            <a:r>
              <a:rPr lang="en-US" sz="2200" dirty="0"/>
              <a:t>Time</a:t>
            </a:r>
          </a:p>
        </p:txBody>
      </p:sp>
    </p:spTree>
    <p:extLst>
      <p:ext uri="{BB962C8B-B14F-4D97-AF65-F5344CB8AC3E}">
        <p14:creationId xmlns:p14="http://schemas.microsoft.com/office/powerpoint/2010/main" val="3550204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0F4EE-BF5F-1142-852E-438C06FEA698}"/>
              </a:ext>
            </a:extLst>
          </p:cNvPr>
          <p:cNvSpPr>
            <a:spLocks noGrp="1"/>
          </p:cNvSpPr>
          <p:nvPr>
            <p:ph type="title"/>
          </p:nvPr>
        </p:nvSpPr>
        <p:spPr/>
        <p:txBody>
          <a:bodyPr/>
          <a:lstStyle/>
          <a:p>
            <a:r>
              <a:rPr lang="en-US" dirty="0"/>
              <a:t>The ADA turns 31 this summer… yet…</a:t>
            </a:r>
          </a:p>
        </p:txBody>
      </p:sp>
      <p:sp>
        <p:nvSpPr>
          <p:cNvPr id="3" name="Content Placeholder 2">
            <a:extLst>
              <a:ext uri="{FF2B5EF4-FFF2-40B4-BE49-F238E27FC236}">
                <a16:creationId xmlns:a16="http://schemas.microsoft.com/office/drawing/2014/main" id="{9B1836DD-555A-AD4E-8FCD-68BBE9F01A62}"/>
              </a:ext>
            </a:extLst>
          </p:cNvPr>
          <p:cNvSpPr>
            <a:spLocks noGrp="1"/>
          </p:cNvSpPr>
          <p:nvPr>
            <p:ph idx="1"/>
          </p:nvPr>
        </p:nvSpPr>
        <p:spPr/>
        <p:txBody>
          <a:bodyPr>
            <a:normAutofit/>
          </a:bodyPr>
          <a:lstStyle/>
          <a:p>
            <a:r>
              <a:rPr lang="en-US" sz="2400" dirty="0"/>
              <a:t>“Disability is always forgotten.”</a:t>
            </a:r>
          </a:p>
          <a:p>
            <a:r>
              <a:rPr lang="en-US" sz="2400" dirty="0"/>
              <a:t>“No one cares about access but me.”</a:t>
            </a:r>
          </a:p>
          <a:p>
            <a:r>
              <a:rPr lang="en-US" sz="2400" dirty="0"/>
              <a:t>“My office is under-resourced.”</a:t>
            </a:r>
          </a:p>
        </p:txBody>
      </p:sp>
    </p:spTree>
    <p:extLst>
      <p:ext uri="{BB962C8B-B14F-4D97-AF65-F5344CB8AC3E}">
        <p14:creationId xmlns:p14="http://schemas.microsoft.com/office/powerpoint/2010/main" val="2367489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F38ED-8432-1549-9555-8E5555DF0E81}"/>
              </a:ext>
            </a:extLst>
          </p:cNvPr>
          <p:cNvSpPr>
            <a:spLocks noGrp="1"/>
          </p:cNvSpPr>
          <p:nvPr>
            <p:ph type="title"/>
          </p:nvPr>
        </p:nvSpPr>
        <p:spPr/>
        <p:txBody>
          <a:bodyPr/>
          <a:lstStyle/>
          <a:p>
            <a:r>
              <a:rPr lang="en-US" dirty="0"/>
              <a:t>What kind of progress is feasible?</a:t>
            </a:r>
          </a:p>
        </p:txBody>
      </p:sp>
      <p:sp>
        <p:nvSpPr>
          <p:cNvPr id="3" name="Content Placeholder 2">
            <a:extLst>
              <a:ext uri="{FF2B5EF4-FFF2-40B4-BE49-F238E27FC236}">
                <a16:creationId xmlns:a16="http://schemas.microsoft.com/office/drawing/2014/main" id="{39B6A4A3-B564-C546-BB4F-A71B94F182DD}"/>
              </a:ext>
            </a:extLst>
          </p:cNvPr>
          <p:cNvSpPr>
            <a:spLocks noGrp="1"/>
          </p:cNvSpPr>
          <p:nvPr>
            <p:ph idx="1"/>
          </p:nvPr>
        </p:nvSpPr>
        <p:spPr/>
        <p:txBody>
          <a:bodyPr/>
          <a:lstStyle/>
          <a:p>
            <a:r>
              <a:rPr lang="en-US" sz="2400" dirty="0"/>
              <a:t>Prioritize one area, partnership, goal per semester… per year?</a:t>
            </a:r>
          </a:p>
          <a:p>
            <a:r>
              <a:rPr lang="en-US" sz="2400" dirty="0"/>
              <a:t>Establish interprofessional work group?</a:t>
            </a:r>
          </a:p>
          <a:p>
            <a:r>
              <a:rPr lang="en-US" sz="2400" dirty="0"/>
              <a:t>Develop one-time educational or outreach materials – ex: event planning guide?</a:t>
            </a:r>
          </a:p>
          <a:p>
            <a:endParaRPr lang="en-US" dirty="0"/>
          </a:p>
        </p:txBody>
      </p:sp>
    </p:spTree>
    <p:extLst>
      <p:ext uri="{BB962C8B-B14F-4D97-AF65-F5344CB8AC3E}">
        <p14:creationId xmlns:p14="http://schemas.microsoft.com/office/powerpoint/2010/main" val="2898839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F876F-E964-AB49-B6FD-F3605B0F9594}"/>
              </a:ext>
            </a:extLst>
          </p:cNvPr>
          <p:cNvSpPr>
            <a:spLocks noGrp="1"/>
          </p:cNvSpPr>
          <p:nvPr>
            <p:ph type="title"/>
          </p:nvPr>
        </p:nvSpPr>
        <p:spPr/>
        <p:txBody>
          <a:bodyPr/>
          <a:lstStyle/>
          <a:p>
            <a:r>
              <a:rPr lang="en-US" dirty="0"/>
              <a:t>Cultivating relationships</a:t>
            </a:r>
          </a:p>
        </p:txBody>
      </p:sp>
      <p:sp>
        <p:nvSpPr>
          <p:cNvPr id="3" name="Content Placeholder 2">
            <a:extLst>
              <a:ext uri="{FF2B5EF4-FFF2-40B4-BE49-F238E27FC236}">
                <a16:creationId xmlns:a16="http://schemas.microsoft.com/office/drawing/2014/main" id="{F7A2DD1E-F06B-2B43-84E6-4CD6E3F7C887}"/>
              </a:ext>
            </a:extLst>
          </p:cNvPr>
          <p:cNvSpPr>
            <a:spLocks noGrp="1"/>
          </p:cNvSpPr>
          <p:nvPr>
            <p:ph idx="1"/>
          </p:nvPr>
        </p:nvSpPr>
        <p:spPr/>
        <p:txBody>
          <a:bodyPr>
            <a:normAutofit/>
          </a:bodyPr>
          <a:lstStyle/>
          <a:p>
            <a:r>
              <a:rPr lang="en-US" sz="2400" dirty="0"/>
              <a:t>Annual or semester meetings with a particular unit</a:t>
            </a:r>
          </a:p>
          <a:p>
            <a:pPr lvl="1"/>
            <a:r>
              <a:rPr lang="en-US" sz="2400" dirty="0"/>
              <a:t>Casual</a:t>
            </a:r>
          </a:p>
          <a:p>
            <a:pPr lvl="1"/>
            <a:r>
              <a:rPr lang="en-US" sz="2400" dirty="0"/>
              <a:t>Share priorities</a:t>
            </a:r>
          </a:p>
          <a:p>
            <a:pPr lvl="1"/>
            <a:r>
              <a:rPr lang="en-US" sz="2400" dirty="0"/>
              <a:t>Identify synergies</a:t>
            </a:r>
          </a:p>
          <a:p>
            <a:pPr lvl="1"/>
            <a:r>
              <a:rPr lang="en-US" sz="2400" dirty="0"/>
              <a:t>Make commitments</a:t>
            </a:r>
          </a:p>
          <a:p>
            <a:pPr marL="0" indent="0">
              <a:buNone/>
            </a:pPr>
            <a:endParaRPr lang="en-US" sz="2600" dirty="0"/>
          </a:p>
        </p:txBody>
      </p:sp>
    </p:spTree>
    <p:extLst>
      <p:ext uri="{BB962C8B-B14F-4D97-AF65-F5344CB8AC3E}">
        <p14:creationId xmlns:p14="http://schemas.microsoft.com/office/powerpoint/2010/main" val="1057798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84633C-AB57-A344-B127-906FE4DBE92E}"/>
              </a:ext>
            </a:extLst>
          </p:cNvPr>
          <p:cNvSpPr>
            <a:spLocks noGrp="1"/>
          </p:cNvSpPr>
          <p:nvPr>
            <p:ph type="title"/>
          </p:nvPr>
        </p:nvSpPr>
        <p:spPr/>
        <p:txBody>
          <a:bodyPr/>
          <a:lstStyle/>
          <a:p>
            <a:r>
              <a:rPr lang="en-US" dirty="0"/>
              <a:t>Challenges, opportunities, best practices?</a:t>
            </a:r>
          </a:p>
        </p:txBody>
      </p:sp>
      <p:sp>
        <p:nvSpPr>
          <p:cNvPr id="5" name="Text Placeholder 4">
            <a:extLst>
              <a:ext uri="{FF2B5EF4-FFF2-40B4-BE49-F238E27FC236}">
                <a16:creationId xmlns:a16="http://schemas.microsoft.com/office/drawing/2014/main" id="{DB8D0B24-F1D2-084E-99D1-7229E95FEB37}"/>
              </a:ext>
            </a:extLst>
          </p:cNvPr>
          <p:cNvSpPr>
            <a:spLocks noGrp="1"/>
          </p:cNvSpPr>
          <p:nvPr>
            <p:ph type="body" idx="1"/>
          </p:nvPr>
        </p:nvSpPr>
        <p:spPr/>
        <p:txBody>
          <a:bodyPr/>
          <a:lstStyle/>
          <a:p>
            <a:r>
              <a:rPr lang="en-US" sz="2400" dirty="0"/>
              <a:t>Let’s discuss!</a:t>
            </a:r>
          </a:p>
        </p:txBody>
      </p:sp>
    </p:spTree>
    <p:extLst>
      <p:ext uri="{BB962C8B-B14F-4D97-AF65-F5344CB8AC3E}">
        <p14:creationId xmlns:p14="http://schemas.microsoft.com/office/powerpoint/2010/main" val="356257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41EC9D-2F0D-2642-B6D6-F1270F0BA832}"/>
              </a:ext>
            </a:extLst>
          </p:cNvPr>
          <p:cNvSpPr>
            <a:spLocks noGrp="1"/>
          </p:cNvSpPr>
          <p:nvPr>
            <p:ph type="title"/>
          </p:nvPr>
        </p:nvSpPr>
        <p:spPr/>
        <p:txBody>
          <a:bodyPr/>
          <a:lstStyle/>
          <a:p>
            <a:r>
              <a:rPr lang="en-US" dirty="0"/>
              <a:t>Most institutions respond to disability through services and accommodations only, organized and resources for ADA compliance.</a:t>
            </a:r>
          </a:p>
        </p:txBody>
      </p:sp>
      <p:sp>
        <p:nvSpPr>
          <p:cNvPr id="5" name="Text Placeholder 4">
            <a:extLst>
              <a:ext uri="{FF2B5EF4-FFF2-40B4-BE49-F238E27FC236}">
                <a16:creationId xmlns:a16="http://schemas.microsoft.com/office/drawing/2014/main" id="{D4A2A687-3122-0645-A2A5-2C87EDDC69EE}"/>
              </a:ext>
            </a:extLst>
          </p:cNvPr>
          <p:cNvSpPr>
            <a:spLocks noGrp="1"/>
          </p:cNvSpPr>
          <p:nvPr>
            <p:ph type="body" idx="1"/>
          </p:nvPr>
        </p:nvSpPr>
        <p:spPr/>
        <p:txBody>
          <a:bodyPr/>
          <a:lstStyle/>
          <a:p>
            <a:r>
              <a:rPr lang="en-US" sz="2400" dirty="0"/>
              <a:t>How do we reframe the work and the institution’s responsibility?</a:t>
            </a:r>
          </a:p>
        </p:txBody>
      </p:sp>
    </p:spTree>
    <p:extLst>
      <p:ext uri="{BB962C8B-B14F-4D97-AF65-F5344CB8AC3E}">
        <p14:creationId xmlns:p14="http://schemas.microsoft.com/office/powerpoint/2010/main" val="429645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0F245-B451-9547-A073-1B6BCDCA29BC}"/>
              </a:ext>
            </a:extLst>
          </p:cNvPr>
          <p:cNvSpPr>
            <a:spLocks noGrp="1"/>
          </p:cNvSpPr>
          <p:nvPr>
            <p:ph type="title"/>
          </p:nvPr>
        </p:nvSpPr>
        <p:spPr/>
        <p:txBody>
          <a:bodyPr/>
          <a:lstStyle/>
          <a:p>
            <a:r>
              <a:rPr lang="en-US" dirty="0"/>
              <a:t>Misconceptions</a:t>
            </a:r>
          </a:p>
        </p:txBody>
      </p:sp>
      <p:sp>
        <p:nvSpPr>
          <p:cNvPr id="3" name="Content Placeholder 2">
            <a:extLst>
              <a:ext uri="{FF2B5EF4-FFF2-40B4-BE49-F238E27FC236}">
                <a16:creationId xmlns:a16="http://schemas.microsoft.com/office/drawing/2014/main" id="{EAC63900-71A2-E84F-9E6E-B5E12965AD13}"/>
              </a:ext>
            </a:extLst>
          </p:cNvPr>
          <p:cNvSpPr>
            <a:spLocks noGrp="1"/>
          </p:cNvSpPr>
          <p:nvPr>
            <p:ph idx="1"/>
          </p:nvPr>
        </p:nvSpPr>
        <p:spPr/>
        <p:txBody>
          <a:bodyPr>
            <a:normAutofit/>
          </a:bodyPr>
          <a:lstStyle/>
          <a:p>
            <a:r>
              <a:rPr lang="en-US" sz="2400" dirty="0"/>
              <a:t>It’s 2021 and everything is accessible now! </a:t>
            </a:r>
          </a:p>
          <a:p>
            <a:r>
              <a:rPr lang="en-US" sz="2400" dirty="0"/>
              <a:t>Compliance is the only way to ensure access.</a:t>
            </a:r>
          </a:p>
          <a:p>
            <a:r>
              <a:rPr lang="en-US" sz="2400" dirty="0"/>
              <a:t>Access is an individual responsibility not an institutional.</a:t>
            </a:r>
          </a:p>
          <a:p>
            <a:pPr lvl="1"/>
            <a:r>
              <a:rPr lang="en-US" sz="2200" dirty="0"/>
              <a:t>Access is medical or charity, not a right.</a:t>
            </a:r>
          </a:p>
        </p:txBody>
      </p:sp>
    </p:spTree>
    <p:extLst>
      <p:ext uri="{BB962C8B-B14F-4D97-AF65-F5344CB8AC3E}">
        <p14:creationId xmlns:p14="http://schemas.microsoft.com/office/powerpoint/2010/main" val="728409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4C261-CA4C-5147-8A99-E897045ED9E0}"/>
              </a:ext>
            </a:extLst>
          </p:cNvPr>
          <p:cNvSpPr>
            <a:spLocks noGrp="1"/>
          </p:cNvSpPr>
          <p:nvPr>
            <p:ph type="title"/>
          </p:nvPr>
        </p:nvSpPr>
        <p:spPr/>
        <p:txBody>
          <a:bodyPr/>
          <a:lstStyle/>
          <a:p>
            <a:r>
              <a:rPr lang="en-US" dirty="0"/>
              <a:t>How do we frame our role on campus?</a:t>
            </a:r>
          </a:p>
        </p:txBody>
      </p:sp>
      <p:sp>
        <p:nvSpPr>
          <p:cNvPr id="5" name="Content Placeholder 4">
            <a:extLst>
              <a:ext uri="{FF2B5EF4-FFF2-40B4-BE49-F238E27FC236}">
                <a16:creationId xmlns:a16="http://schemas.microsoft.com/office/drawing/2014/main" id="{C66146B7-EC09-8043-BC23-5F04A8974F9E}"/>
              </a:ext>
            </a:extLst>
          </p:cNvPr>
          <p:cNvSpPr>
            <a:spLocks noGrp="1"/>
          </p:cNvSpPr>
          <p:nvPr>
            <p:ph type="body" idx="1"/>
          </p:nvPr>
        </p:nvSpPr>
        <p:spPr/>
        <p:txBody>
          <a:bodyPr/>
          <a:lstStyle/>
          <a:p>
            <a:r>
              <a:rPr lang="en-US" sz="2400" dirty="0"/>
              <a:t>Access is an institutional responsibility and we lead the university toward this goal.</a:t>
            </a:r>
          </a:p>
          <a:p>
            <a:endParaRPr lang="en-US" dirty="0"/>
          </a:p>
        </p:txBody>
      </p:sp>
    </p:spTree>
    <p:extLst>
      <p:ext uri="{BB962C8B-B14F-4D97-AF65-F5344CB8AC3E}">
        <p14:creationId xmlns:p14="http://schemas.microsoft.com/office/powerpoint/2010/main" val="4273133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167F6291-D5F1-DC40-ADB2-629FC270FD9C}"/>
              </a:ext>
            </a:extLst>
          </p:cNvPr>
          <p:cNvGraphicFramePr/>
          <p:nvPr>
            <p:extLst>
              <p:ext uri="{D42A27DB-BD31-4B8C-83A1-F6EECF244321}">
                <p14:modId xmlns:p14="http://schemas.microsoft.com/office/powerpoint/2010/main" val="918711521"/>
              </p:ext>
            </p:extLst>
          </p:nvPr>
        </p:nvGraphicFramePr>
        <p:xfrm>
          <a:off x="2107769" y="1689316"/>
          <a:ext cx="7699213" cy="50534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4">
            <a:extLst>
              <a:ext uri="{FF2B5EF4-FFF2-40B4-BE49-F238E27FC236}">
                <a16:creationId xmlns:a16="http://schemas.microsoft.com/office/drawing/2014/main" id="{84B8050B-5D60-6544-BC7F-581A0F7DF4F9}"/>
              </a:ext>
            </a:extLst>
          </p:cNvPr>
          <p:cNvSpPr>
            <a:spLocks noGrp="1"/>
          </p:cNvSpPr>
          <p:nvPr>
            <p:ph type="title"/>
          </p:nvPr>
        </p:nvSpPr>
        <p:spPr/>
        <p:txBody>
          <a:bodyPr/>
          <a:lstStyle/>
          <a:p>
            <a:r>
              <a:rPr lang="en-US" dirty="0"/>
              <a:t>What informs our work?</a:t>
            </a:r>
          </a:p>
        </p:txBody>
      </p:sp>
    </p:spTree>
    <p:extLst>
      <p:ext uri="{BB962C8B-B14F-4D97-AF65-F5344CB8AC3E}">
        <p14:creationId xmlns:p14="http://schemas.microsoft.com/office/powerpoint/2010/main" val="3015927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09306-350E-C443-8CF7-B8E5DBE57FA5}"/>
              </a:ext>
            </a:extLst>
          </p:cNvPr>
          <p:cNvSpPr>
            <a:spLocks noGrp="1"/>
          </p:cNvSpPr>
          <p:nvPr>
            <p:ph type="title"/>
          </p:nvPr>
        </p:nvSpPr>
        <p:spPr>
          <a:xfrm>
            <a:off x="810000" y="449625"/>
            <a:ext cx="10571998" cy="970450"/>
          </a:xfrm>
        </p:spPr>
        <p:txBody>
          <a:bodyPr/>
          <a:lstStyle/>
          <a:p>
            <a:r>
              <a:rPr lang="en-US" b="1" dirty="0">
                <a:solidFill>
                  <a:schemeClr val="tx1"/>
                </a:solidFill>
              </a:rPr>
              <a:t>Spectrum of access</a:t>
            </a:r>
          </a:p>
        </p:txBody>
      </p:sp>
      <p:graphicFrame>
        <p:nvGraphicFramePr>
          <p:cNvPr id="9" name="Content Placeholder 8">
            <a:extLst>
              <a:ext uri="{FF2B5EF4-FFF2-40B4-BE49-F238E27FC236}">
                <a16:creationId xmlns:a16="http://schemas.microsoft.com/office/drawing/2014/main" id="{0847CEBC-A2FE-4B4C-96D5-345258DE05BB}"/>
              </a:ext>
            </a:extLst>
          </p:cNvPr>
          <p:cNvGraphicFramePr>
            <a:graphicFrameLocks noGrp="1"/>
          </p:cNvGraphicFramePr>
          <p:nvPr>
            <p:ph idx="1"/>
            <p:extLst>
              <p:ext uri="{D42A27DB-BD31-4B8C-83A1-F6EECF244321}">
                <p14:modId xmlns:p14="http://schemas.microsoft.com/office/powerpoint/2010/main" val="3265923975"/>
              </p:ext>
            </p:extLst>
          </p:nvPr>
        </p:nvGraphicFramePr>
        <p:xfrm>
          <a:off x="697259" y="2021394"/>
          <a:ext cx="10930484" cy="4670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6">
            <a:extLst>
              <a:ext uri="{FF2B5EF4-FFF2-40B4-BE49-F238E27FC236}">
                <a16:creationId xmlns:a16="http://schemas.microsoft.com/office/drawing/2014/main" id="{F62139E4-8669-2740-8EE2-58C1A07C59DD}"/>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930281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894FE-1C3A-D44A-AC4D-2928AAB72D7C}"/>
              </a:ext>
            </a:extLst>
          </p:cNvPr>
          <p:cNvSpPr>
            <a:spLocks noGrp="1"/>
          </p:cNvSpPr>
          <p:nvPr>
            <p:ph type="title"/>
          </p:nvPr>
        </p:nvSpPr>
        <p:spPr/>
        <p:txBody>
          <a:bodyPr/>
          <a:lstStyle/>
          <a:p>
            <a:r>
              <a:rPr lang="en-US" dirty="0"/>
              <a:t>Access ≠ Equity</a:t>
            </a:r>
          </a:p>
        </p:txBody>
      </p:sp>
      <p:graphicFrame>
        <p:nvGraphicFramePr>
          <p:cNvPr id="6" name="Content Placeholder 5">
            <a:extLst>
              <a:ext uri="{FF2B5EF4-FFF2-40B4-BE49-F238E27FC236}">
                <a16:creationId xmlns:a16="http://schemas.microsoft.com/office/drawing/2014/main" id="{85AE7D29-92C7-D944-9CF1-C1C81439EB0A}"/>
              </a:ext>
            </a:extLst>
          </p:cNvPr>
          <p:cNvGraphicFramePr>
            <a:graphicFrameLocks noGrp="1"/>
          </p:cNvGraphicFramePr>
          <p:nvPr>
            <p:ph idx="1"/>
            <p:extLst>
              <p:ext uri="{D42A27DB-BD31-4B8C-83A1-F6EECF244321}">
                <p14:modId xmlns:p14="http://schemas.microsoft.com/office/powerpoint/2010/main" val="663177560"/>
              </p:ext>
            </p:extLst>
          </p:nvPr>
        </p:nvGraphicFramePr>
        <p:xfrm>
          <a:off x="819150" y="2222500"/>
          <a:ext cx="10553700" cy="363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F73ED393-1A0A-BD4E-948A-0248A3429572}"/>
              </a:ext>
            </a:extLst>
          </p:cNvPr>
          <p:cNvSpPr txBox="1"/>
          <p:nvPr/>
        </p:nvSpPr>
        <p:spPr>
          <a:xfrm>
            <a:off x="5747287" y="2222500"/>
            <a:ext cx="697424" cy="923330"/>
          </a:xfrm>
          <a:prstGeom prst="rect">
            <a:avLst/>
          </a:prstGeom>
          <a:noFill/>
        </p:spPr>
        <p:txBody>
          <a:bodyPr wrap="square" rtlCol="0">
            <a:spAutoFit/>
          </a:bodyPr>
          <a:lstStyle/>
          <a:p>
            <a:r>
              <a:rPr lang="en-US" sz="5400" b="1" dirty="0"/>
              <a:t>X</a:t>
            </a:r>
          </a:p>
        </p:txBody>
      </p:sp>
    </p:spTree>
    <p:extLst>
      <p:ext uri="{BB962C8B-B14F-4D97-AF65-F5344CB8AC3E}">
        <p14:creationId xmlns:p14="http://schemas.microsoft.com/office/powerpoint/2010/main" val="1837436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92E67-01F1-EC41-821F-CA8C1F371479}"/>
              </a:ext>
            </a:extLst>
          </p:cNvPr>
          <p:cNvSpPr>
            <a:spLocks noGrp="1"/>
          </p:cNvSpPr>
          <p:nvPr>
            <p:ph type="title"/>
          </p:nvPr>
        </p:nvSpPr>
        <p:spPr/>
        <p:txBody>
          <a:bodyPr/>
          <a:lstStyle/>
          <a:p>
            <a:r>
              <a:rPr lang="en-US" dirty="0"/>
              <a:t>University of Arizona – case study</a:t>
            </a:r>
          </a:p>
        </p:txBody>
      </p:sp>
      <p:sp>
        <p:nvSpPr>
          <p:cNvPr id="4" name="Content Placeholder 3">
            <a:extLst>
              <a:ext uri="{FF2B5EF4-FFF2-40B4-BE49-F238E27FC236}">
                <a16:creationId xmlns:a16="http://schemas.microsoft.com/office/drawing/2014/main" id="{880C99D1-AF97-8A4E-8B66-B2028CC21CE1}"/>
              </a:ext>
            </a:extLst>
          </p:cNvPr>
          <p:cNvSpPr>
            <a:spLocks noGrp="1"/>
          </p:cNvSpPr>
          <p:nvPr>
            <p:ph idx="1"/>
          </p:nvPr>
        </p:nvSpPr>
        <p:spPr>
          <a:xfrm>
            <a:off x="810000" y="3570640"/>
            <a:ext cx="10554574" cy="3636511"/>
          </a:xfrm>
        </p:spPr>
        <p:txBody>
          <a:bodyPr>
            <a:noAutofit/>
          </a:bodyPr>
          <a:lstStyle/>
          <a:p>
            <a:pPr marL="0" indent="0">
              <a:buNone/>
            </a:pPr>
            <a:r>
              <a:rPr lang="en-US" sz="2400" dirty="0"/>
              <a:t>The Disability Resource Center (DRC) at the University of Arizona leads the University in a progressive and proactive approach to campus accessibility. Our goal is to ensure that disabled students, employees and visitors have a similar, if not identical, experience to that of their non-disabled counterparts. In addition to facilitating individual accommodations, DRC works proactively to impact the systemic design of our campus environments to be seamlessly accessible, reducing or eliminating the need for individual accommodations or modifications.</a:t>
            </a:r>
          </a:p>
          <a:p>
            <a:pPr marL="0" indent="0">
              <a:buNone/>
            </a:pPr>
            <a:endParaRPr lang="en-US" sz="2400" dirty="0"/>
          </a:p>
          <a:p>
            <a:pPr marL="0" indent="0">
              <a:buNone/>
            </a:pPr>
            <a:endParaRPr lang="en-US" sz="2400" dirty="0"/>
          </a:p>
          <a:p>
            <a:pPr marL="0" indent="0">
              <a:buNone/>
            </a:pPr>
            <a:br>
              <a:rPr lang="en-US" sz="2400" dirty="0"/>
            </a:br>
            <a:endParaRPr lang="en-US" sz="2400" dirty="0"/>
          </a:p>
          <a:p>
            <a:endParaRPr lang="en-US" sz="2400" dirty="0"/>
          </a:p>
        </p:txBody>
      </p:sp>
    </p:spTree>
    <p:extLst>
      <p:ext uri="{BB962C8B-B14F-4D97-AF65-F5344CB8AC3E}">
        <p14:creationId xmlns:p14="http://schemas.microsoft.com/office/powerpoint/2010/main" val="24006400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{A792400E-40CE-D748-8E3F-DA636040AA4A}tf10001121</Template>
  <TotalTime>6042</TotalTime>
  <Words>528</Words>
  <Application>Microsoft Macintosh PowerPoint</Application>
  <PresentationFormat>Widescreen</PresentationFormat>
  <Paragraphs>115</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Calibri</vt:lpstr>
      <vt:lpstr>Century Gothic</vt:lpstr>
      <vt:lpstr>Wingdings 2</vt:lpstr>
      <vt:lpstr>Quotable</vt:lpstr>
      <vt:lpstr>Strategies for Prioritizing Access and Disability on Your Campus  </vt:lpstr>
      <vt:lpstr>The ADA turns 31 this summer… yet…</vt:lpstr>
      <vt:lpstr>Most institutions respond to disability through services and accommodations only, organized and resources for ADA compliance.</vt:lpstr>
      <vt:lpstr>Misconceptions</vt:lpstr>
      <vt:lpstr>How do we frame our role on campus?</vt:lpstr>
      <vt:lpstr>What informs our work?</vt:lpstr>
      <vt:lpstr>Spectrum of access</vt:lpstr>
      <vt:lpstr>Access ≠ Equity</vt:lpstr>
      <vt:lpstr>University of Arizona – case study</vt:lpstr>
      <vt:lpstr>Flipping the scales</vt:lpstr>
      <vt:lpstr>Ares of impact</vt:lpstr>
      <vt:lpstr>Strategic engagement with campus partners</vt:lpstr>
      <vt:lpstr>Curricular design</vt:lpstr>
      <vt:lpstr>Digital/IT</vt:lpstr>
      <vt:lpstr>Physical/Built</vt:lpstr>
      <vt:lpstr>Social</vt:lpstr>
      <vt:lpstr>Events</vt:lpstr>
      <vt:lpstr>Policy</vt:lpstr>
      <vt:lpstr>Fiscal opportunity </vt:lpstr>
      <vt:lpstr>What kind of progress is feasible?</vt:lpstr>
      <vt:lpstr>Cultivating relationships</vt:lpstr>
      <vt:lpstr>Challenges, opportunities, best practices?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for Prioritizing Access and Disability on Your Campus  </dc:title>
  <dc:creator>Kraus, Amanda - (akraus)</dc:creator>
  <cp:lastModifiedBy>Kraus, Amanda - (akraus)</cp:lastModifiedBy>
  <cp:revision>16</cp:revision>
  <dcterms:created xsi:type="dcterms:W3CDTF">2021-04-23T15:30:43Z</dcterms:created>
  <dcterms:modified xsi:type="dcterms:W3CDTF">2021-04-27T20:13:21Z</dcterms:modified>
</cp:coreProperties>
</file>