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1" r:id="rId5"/>
  </p:sldMasterIdLst>
  <p:notesMasterIdLst>
    <p:notesMasterId r:id="rId21"/>
  </p:notesMasterIdLst>
  <p:handoutMasterIdLst>
    <p:handoutMasterId r:id="rId22"/>
  </p:handoutMasterIdLst>
  <p:sldIdLst>
    <p:sldId id="256" r:id="rId6"/>
    <p:sldId id="258" r:id="rId7"/>
    <p:sldId id="271" r:id="rId8"/>
    <p:sldId id="272" r:id="rId9"/>
    <p:sldId id="280" r:id="rId10"/>
    <p:sldId id="257" r:id="rId11"/>
    <p:sldId id="269" r:id="rId12"/>
    <p:sldId id="266" r:id="rId13"/>
    <p:sldId id="273" r:id="rId14"/>
    <p:sldId id="276" r:id="rId15"/>
    <p:sldId id="281" r:id="rId16"/>
    <p:sldId id="274" r:id="rId17"/>
    <p:sldId id="278" r:id="rId18"/>
    <p:sldId id="282" r:id="rId19"/>
    <p:sldId id="27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0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72" y="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74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e Zaccario" userId="caf005fc326d6ed7" providerId="LiveId" clId="{0BAFA0C7-D1C6-4724-A916-C167899B4584}"/>
    <pc:docChg chg="undo custSel addSld delSld modSld sldOrd">
      <pc:chgData name="Michele Zaccario" userId="caf005fc326d6ed7" providerId="LiveId" clId="{0BAFA0C7-D1C6-4724-A916-C167899B4584}" dt="2023-11-05T01:29:44.591" v="3092" actId="20577"/>
      <pc:docMkLst>
        <pc:docMk/>
      </pc:docMkLst>
      <pc:sldChg chg="modSp mod">
        <pc:chgData name="Michele Zaccario" userId="caf005fc326d6ed7" providerId="LiveId" clId="{0BAFA0C7-D1C6-4724-A916-C167899B4584}" dt="2023-11-04T19:58:17.503" v="1097" actId="20577"/>
        <pc:sldMkLst>
          <pc:docMk/>
          <pc:sldMk cId="1652133998" sldId="256"/>
        </pc:sldMkLst>
        <pc:spChg chg="mod">
          <ac:chgData name="Michele Zaccario" userId="caf005fc326d6ed7" providerId="LiveId" clId="{0BAFA0C7-D1C6-4724-A916-C167899B4584}" dt="2023-11-04T19:58:15.441" v="1096" actId="20577"/>
          <ac:spMkLst>
            <pc:docMk/>
            <pc:sldMk cId="1652133998" sldId="256"/>
            <ac:spMk id="6" creationId="{00000000-0000-0000-0000-000000000000}"/>
          </ac:spMkLst>
        </pc:spChg>
        <pc:spChg chg="mod">
          <ac:chgData name="Michele Zaccario" userId="caf005fc326d6ed7" providerId="LiveId" clId="{0BAFA0C7-D1C6-4724-A916-C167899B4584}" dt="2023-11-04T19:58:17.503" v="1097" actId="20577"/>
          <ac:spMkLst>
            <pc:docMk/>
            <pc:sldMk cId="1652133998" sldId="256"/>
            <ac:spMk id="7" creationId="{00000000-0000-0000-0000-000000000000}"/>
          </ac:spMkLst>
        </pc:spChg>
      </pc:sldChg>
      <pc:sldChg chg="addSp delSp modSp mod ord">
        <pc:chgData name="Michele Zaccario" userId="caf005fc326d6ed7" providerId="LiveId" clId="{0BAFA0C7-D1C6-4724-A916-C167899B4584}" dt="2023-11-04T19:41:35.800" v="989" actId="14100"/>
        <pc:sldMkLst>
          <pc:docMk/>
          <pc:sldMk cId="1654255301" sldId="257"/>
        </pc:sldMkLst>
        <pc:spChg chg="mod">
          <ac:chgData name="Michele Zaccario" userId="caf005fc326d6ed7" providerId="LiveId" clId="{0BAFA0C7-D1C6-4724-A916-C167899B4584}" dt="2023-11-04T19:38:39.480" v="874" actId="20577"/>
          <ac:spMkLst>
            <pc:docMk/>
            <pc:sldMk cId="1654255301" sldId="257"/>
            <ac:spMk id="13" creationId="{00000000-0000-0000-0000-000000000000}"/>
          </ac:spMkLst>
        </pc:spChg>
        <pc:spChg chg="mod">
          <ac:chgData name="Michele Zaccario" userId="caf005fc326d6ed7" providerId="LiveId" clId="{0BAFA0C7-D1C6-4724-A916-C167899B4584}" dt="2023-11-04T19:41:35.800" v="989" actId="14100"/>
          <ac:spMkLst>
            <pc:docMk/>
            <pc:sldMk cId="1654255301" sldId="257"/>
            <ac:spMk id="14" creationId="{00000000-0000-0000-0000-000000000000}"/>
          </ac:spMkLst>
        </pc:spChg>
        <pc:picChg chg="add del mod">
          <ac:chgData name="Michele Zaccario" userId="caf005fc326d6ed7" providerId="LiveId" clId="{0BAFA0C7-D1C6-4724-A916-C167899B4584}" dt="2023-11-04T19:39:50.340" v="894" actId="478"/>
          <ac:picMkLst>
            <pc:docMk/>
            <pc:sldMk cId="1654255301" sldId="257"/>
            <ac:picMk id="2" creationId="{E7C6FBA8-9245-8348-A708-F6E34E74B5E2}"/>
          </ac:picMkLst>
        </pc:picChg>
        <pc:picChg chg="add mod">
          <ac:chgData name="Michele Zaccario" userId="caf005fc326d6ed7" providerId="LiveId" clId="{0BAFA0C7-D1C6-4724-A916-C167899B4584}" dt="2023-11-04T19:40:12.999" v="901" actId="14100"/>
          <ac:picMkLst>
            <pc:docMk/>
            <pc:sldMk cId="1654255301" sldId="257"/>
            <ac:picMk id="3" creationId="{F89B936B-FB34-757E-4BB8-2E56552ABD15}"/>
          </ac:picMkLst>
        </pc:picChg>
      </pc:sldChg>
      <pc:sldChg chg="addSp delSp modSp mod">
        <pc:chgData name="Michele Zaccario" userId="caf005fc326d6ed7" providerId="LiveId" clId="{0BAFA0C7-D1C6-4724-A916-C167899B4584}" dt="2023-11-04T18:20:00.734" v="203" actId="14100"/>
        <pc:sldMkLst>
          <pc:docMk/>
          <pc:sldMk cId="4010278615" sldId="258"/>
        </pc:sldMkLst>
        <pc:spChg chg="mod">
          <ac:chgData name="Michele Zaccario" userId="caf005fc326d6ed7" providerId="LiveId" clId="{0BAFA0C7-D1C6-4724-A916-C167899B4584}" dt="2023-11-04T18:18:10.676" v="198" actId="20577"/>
          <ac:spMkLst>
            <pc:docMk/>
            <pc:sldMk cId="4010278615" sldId="258"/>
            <ac:spMk id="2" creationId="{00000000-0000-0000-0000-000000000000}"/>
          </ac:spMkLst>
        </pc:spChg>
        <pc:spChg chg="del">
          <ac:chgData name="Michele Zaccario" userId="caf005fc326d6ed7" providerId="LiveId" clId="{0BAFA0C7-D1C6-4724-A916-C167899B4584}" dt="2023-11-04T18:15:07.885" v="0"/>
          <ac:spMkLst>
            <pc:docMk/>
            <pc:sldMk cId="4010278615" sldId="258"/>
            <ac:spMk id="8" creationId="{F8AD6F8B-E633-4A87-F2EE-1CB2BF78FD60}"/>
          </ac:spMkLst>
        </pc:spChg>
        <pc:picChg chg="add mod">
          <ac:chgData name="Michele Zaccario" userId="caf005fc326d6ed7" providerId="LiveId" clId="{0BAFA0C7-D1C6-4724-A916-C167899B4584}" dt="2023-11-04T18:20:00.734" v="203" actId="14100"/>
          <ac:picMkLst>
            <pc:docMk/>
            <pc:sldMk cId="4010278615" sldId="258"/>
            <ac:picMk id="3" creationId="{91E9B098-A882-EA6D-5080-5EB74BCFA5B8}"/>
          </ac:picMkLst>
        </pc:picChg>
      </pc:sldChg>
      <pc:sldChg chg="del ord">
        <pc:chgData name="Michele Zaccario" userId="caf005fc326d6ed7" providerId="LiveId" clId="{0BAFA0C7-D1C6-4724-A916-C167899B4584}" dt="2023-11-04T20:01:37.130" v="1221" actId="47"/>
        <pc:sldMkLst>
          <pc:docMk/>
          <pc:sldMk cId="2853788422" sldId="259"/>
        </pc:sldMkLst>
      </pc:sldChg>
      <pc:sldChg chg="del">
        <pc:chgData name="Michele Zaccario" userId="caf005fc326d6ed7" providerId="LiveId" clId="{0BAFA0C7-D1C6-4724-A916-C167899B4584}" dt="2023-11-04T20:01:43.414" v="1222" actId="47"/>
        <pc:sldMkLst>
          <pc:docMk/>
          <pc:sldMk cId="4224509479" sldId="260"/>
        </pc:sldMkLst>
      </pc:sldChg>
      <pc:sldChg chg="del">
        <pc:chgData name="Michele Zaccario" userId="caf005fc326d6ed7" providerId="LiveId" clId="{0BAFA0C7-D1C6-4724-A916-C167899B4584}" dt="2023-11-04T20:07:45.899" v="1380" actId="47"/>
        <pc:sldMkLst>
          <pc:docMk/>
          <pc:sldMk cId="132884364" sldId="261"/>
        </pc:sldMkLst>
      </pc:sldChg>
      <pc:sldChg chg="del">
        <pc:chgData name="Michele Zaccario" userId="caf005fc326d6ed7" providerId="LiveId" clId="{0BAFA0C7-D1C6-4724-A916-C167899B4584}" dt="2023-11-04T20:27:41.156" v="1873" actId="47"/>
        <pc:sldMkLst>
          <pc:docMk/>
          <pc:sldMk cId="2224495804" sldId="262"/>
        </pc:sldMkLst>
      </pc:sldChg>
      <pc:sldChg chg="del">
        <pc:chgData name="Michele Zaccario" userId="caf005fc326d6ed7" providerId="LiveId" clId="{0BAFA0C7-D1C6-4724-A916-C167899B4584}" dt="2023-11-04T20:27:43.260" v="1874" actId="47"/>
        <pc:sldMkLst>
          <pc:docMk/>
          <pc:sldMk cId="1527004159" sldId="263"/>
        </pc:sldMkLst>
      </pc:sldChg>
      <pc:sldChg chg="del">
        <pc:chgData name="Michele Zaccario" userId="caf005fc326d6ed7" providerId="LiveId" clId="{0BAFA0C7-D1C6-4724-A916-C167899B4584}" dt="2023-11-04T20:27:44.849" v="1875" actId="47"/>
        <pc:sldMkLst>
          <pc:docMk/>
          <pc:sldMk cId="1800380133" sldId="264"/>
        </pc:sldMkLst>
      </pc:sldChg>
      <pc:sldChg chg="del">
        <pc:chgData name="Michele Zaccario" userId="caf005fc326d6ed7" providerId="LiveId" clId="{0BAFA0C7-D1C6-4724-A916-C167899B4584}" dt="2023-11-04T20:27:46.186" v="1876" actId="47"/>
        <pc:sldMkLst>
          <pc:docMk/>
          <pc:sldMk cId="3197023440" sldId="265"/>
        </pc:sldMkLst>
      </pc:sldChg>
      <pc:sldChg chg="modSp mod">
        <pc:chgData name="Michele Zaccario" userId="caf005fc326d6ed7" providerId="LiveId" clId="{0BAFA0C7-D1C6-4724-A916-C167899B4584}" dt="2023-11-04T20:27:15.939" v="1871" actId="20577"/>
        <pc:sldMkLst>
          <pc:docMk/>
          <pc:sldMk cId="3683544629" sldId="266"/>
        </pc:sldMkLst>
        <pc:spChg chg="mod">
          <ac:chgData name="Michele Zaccario" userId="caf005fc326d6ed7" providerId="LiveId" clId="{0BAFA0C7-D1C6-4724-A916-C167899B4584}" dt="2023-11-04T20:17:02.366" v="1649" actId="20577"/>
          <ac:spMkLst>
            <pc:docMk/>
            <pc:sldMk cId="3683544629" sldId="266"/>
            <ac:spMk id="2" creationId="{00000000-0000-0000-0000-000000000000}"/>
          </ac:spMkLst>
        </pc:spChg>
        <pc:spChg chg="mod">
          <ac:chgData name="Michele Zaccario" userId="caf005fc326d6ed7" providerId="LiveId" clId="{0BAFA0C7-D1C6-4724-A916-C167899B4584}" dt="2023-11-04T20:27:15.939" v="1871" actId="20577"/>
          <ac:spMkLst>
            <pc:docMk/>
            <pc:sldMk cId="3683544629" sldId="266"/>
            <ac:spMk id="4" creationId="{00000000-0000-0000-0000-000000000000}"/>
          </ac:spMkLst>
        </pc:spChg>
        <pc:picChg chg="mod">
          <ac:chgData name="Michele Zaccario" userId="caf005fc326d6ed7" providerId="LiveId" clId="{0BAFA0C7-D1C6-4724-A916-C167899B4584}" dt="2023-11-04T20:05:33.258" v="1375" actId="14100"/>
          <ac:picMkLst>
            <pc:docMk/>
            <pc:sldMk cId="3683544629" sldId="266"/>
            <ac:picMk id="5" creationId="{00000000-0000-0000-0000-000000000000}"/>
          </ac:picMkLst>
        </pc:picChg>
      </pc:sldChg>
      <pc:sldChg chg="addSp delSp del">
        <pc:chgData name="Michele Zaccario" userId="caf005fc326d6ed7" providerId="LiveId" clId="{0BAFA0C7-D1C6-4724-A916-C167899B4584}" dt="2023-11-04T20:07:43.470" v="1379" actId="47"/>
        <pc:sldMkLst>
          <pc:docMk/>
          <pc:sldMk cId="1315647518" sldId="268"/>
        </pc:sldMkLst>
        <pc:picChg chg="add del">
          <ac:chgData name="Michele Zaccario" userId="caf005fc326d6ed7" providerId="LiveId" clId="{0BAFA0C7-D1C6-4724-A916-C167899B4584}" dt="2023-11-04T20:07:37.789" v="1377"/>
          <ac:picMkLst>
            <pc:docMk/>
            <pc:sldMk cId="1315647518" sldId="268"/>
            <ac:picMk id="4" creationId="{79A89EE5-D708-B190-8F35-5F0EB6B40924}"/>
          </ac:picMkLst>
        </pc:picChg>
      </pc:sldChg>
      <pc:sldChg chg="modSp add mod ord">
        <pc:chgData name="Michele Zaccario" userId="caf005fc326d6ed7" providerId="LiveId" clId="{0BAFA0C7-D1C6-4724-A916-C167899B4584}" dt="2023-11-04T19:35:29.247" v="804"/>
        <pc:sldMkLst>
          <pc:docMk/>
          <pc:sldMk cId="2988505871" sldId="269"/>
        </pc:sldMkLst>
        <pc:spChg chg="mod">
          <ac:chgData name="Michele Zaccario" userId="caf005fc326d6ed7" providerId="LiveId" clId="{0BAFA0C7-D1C6-4724-A916-C167899B4584}" dt="2023-11-04T18:52:44.798" v="546" actId="20577"/>
          <ac:spMkLst>
            <pc:docMk/>
            <pc:sldMk cId="2988505871" sldId="269"/>
            <ac:spMk id="13" creationId="{00000000-0000-0000-0000-000000000000}"/>
          </ac:spMkLst>
        </pc:spChg>
        <pc:spChg chg="mod">
          <ac:chgData name="Michele Zaccario" userId="caf005fc326d6ed7" providerId="LiveId" clId="{0BAFA0C7-D1C6-4724-A916-C167899B4584}" dt="2023-11-04T18:58:33.746" v="761" actId="2711"/>
          <ac:spMkLst>
            <pc:docMk/>
            <pc:sldMk cId="2988505871" sldId="269"/>
            <ac:spMk id="14" creationId="{00000000-0000-0000-0000-000000000000}"/>
          </ac:spMkLst>
        </pc:spChg>
      </pc:sldChg>
      <pc:sldChg chg="addSp delSp modSp add del mod ord modTransition">
        <pc:chgData name="Michele Zaccario" userId="caf005fc326d6ed7" providerId="LiveId" clId="{0BAFA0C7-D1C6-4724-A916-C167899B4584}" dt="2023-11-04T19:42:55.468" v="994" actId="47"/>
        <pc:sldMkLst>
          <pc:docMk/>
          <pc:sldMk cId="384420630" sldId="270"/>
        </pc:sldMkLst>
        <pc:spChg chg="add mod">
          <ac:chgData name="Michele Zaccario" userId="caf005fc326d6ed7" providerId="LiveId" clId="{0BAFA0C7-D1C6-4724-A916-C167899B4584}" dt="2023-11-04T19:36:19.420" v="809" actId="1076"/>
          <ac:spMkLst>
            <pc:docMk/>
            <pc:sldMk cId="384420630" sldId="270"/>
            <ac:spMk id="3" creationId="{6E2628B4-2797-A91F-936D-C6AAC5DCD0CD}"/>
          </ac:spMkLst>
        </pc:spChg>
        <pc:picChg chg="del mod">
          <ac:chgData name="Michele Zaccario" userId="caf005fc326d6ed7" providerId="LiveId" clId="{0BAFA0C7-D1C6-4724-A916-C167899B4584}" dt="2023-11-04T19:29:47.896" v="784" actId="478"/>
          <ac:picMkLst>
            <pc:docMk/>
            <pc:sldMk cId="384420630" sldId="270"/>
            <ac:picMk id="7" creationId="{DD083486-0980-994C-A929-529CADD19019}"/>
          </ac:picMkLst>
        </pc:picChg>
        <pc:picChg chg="del mod">
          <ac:chgData name="Michele Zaccario" userId="caf005fc326d6ed7" providerId="LiveId" clId="{0BAFA0C7-D1C6-4724-A916-C167899B4584}" dt="2023-11-04T19:29:45.341" v="783" actId="478"/>
          <ac:picMkLst>
            <pc:docMk/>
            <pc:sldMk cId="384420630" sldId="270"/>
            <ac:picMk id="11" creationId="{180E9877-B52E-F343-8530-19FEC4D10CB5}"/>
          </ac:picMkLst>
        </pc:picChg>
        <pc:picChg chg="add mod">
          <ac:chgData name="Michele Zaccario" userId="caf005fc326d6ed7" providerId="LiveId" clId="{0BAFA0C7-D1C6-4724-A916-C167899B4584}" dt="2023-11-04T19:36:28.594" v="812" actId="14100"/>
          <ac:picMkLst>
            <pc:docMk/>
            <pc:sldMk cId="384420630" sldId="270"/>
            <ac:picMk id="1026" creationId="{AD99ED41-F143-B34F-C461-6608AFE36EEE}"/>
          </ac:picMkLst>
        </pc:picChg>
      </pc:sldChg>
      <pc:sldChg chg="modSp add mod ord">
        <pc:chgData name="Michele Zaccario" userId="caf005fc326d6ed7" providerId="LiveId" clId="{0BAFA0C7-D1C6-4724-A916-C167899B4584}" dt="2023-11-04T19:31:45.572" v="798" actId="14100"/>
        <pc:sldMkLst>
          <pc:docMk/>
          <pc:sldMk cId="4274231070" sldId="271"/>
        </pc:sldMkLst>
        <pc:picChg chg="mod">
          <ac:chgData name="Michele Zaccario" userId="caf005fc326d6ed7" providerId="LiveId" clId="{0BAFA0C7-D1C6-4724-A916-C167899B4584}" dt="2023-11-04T19:31:44.727" v="797" actId="14100"/>
          <ac:picMkLst>
            <pc:docMk/>
            <pc:sldMk cId="4274231070" sldId="271"/>
            <ac:picMk id="7" creationId="{DD083486-0980-994C-A929-529CADD19019}"/>
          </ac:picMkLst>
        </pc:picChg>
        <pc:picChg chg="mod">
          <ac:chgData name="Michele Zaccario" userId="caf005fc326d6ed7" providerId="LiveId" clId="{0BAFA0C7-D1C6-4724-A916-C167899B4584}" dt="2023-11-04T19:31:45.572" v="798" actId="14100"/>
          <ac:picMkLst>
            <pc:docMk/>
            <pc:sldMk cId="4274231070" sldId="271"/>
            <ac:picMk id="11" creationId="{180E9877-B52E-F343-8530-19FEC4D10CB5}"/>
          </ac:picMkLst>
        </pc:picChg>
      </pc:sldChg>
      <pc:sldChg chg="add ord">
        <pc:chgData name="Michele Zaccario" userId="caf005fc326d6ed7" providerId="LiveId" clId="{0BAFA0C7-D1C6-4724-A916-C167899B4584}" dt="2023-11-04T19:42:53.590" v="993"/>
        <pc:sldMkLst>
          <pc:docMk/>
          <pc:sldMk cId="1230494109" sldId="272"/>
        </pc:sldMkLst>
      </pc:sldChg>
      <pc:sldChg chg="add del">
        <pc:chgData name="Michele Zaccario" userId="caf005fc326d6ed7" providerId="LiveId" clId="{0BAFA0C7-D1C6-4724-A916-C167899B4584}" dt="2023-11-04T20:03:16.806" v="1343" actId="47"/>
        <pc:sldMkLst>
          <pc:docMk/>
          <pc:sldMk cId="1185159375" sldId="273"/>
        </pc:sldMkLst>
      </pc:sldChg>
      <pc:sldChg chg="modSp add mod">
        <pc:chgData name="Michele Zaccario" userId="caf005fc326d6ed7" providerId="LiveId" clId="{0BAFA0C7-D1C6-4724-A916-C167899B4584}" dt="2023-11-04T20:34:27.272" v="1999" actId="20577"/>
        <pc:sldMkLst>
          <pc:docMk/>
          <pc:sldMk cId="2336678772" sldId="273"/>
        </pc:sldMkLst>
        <pc:spChg chg="mod">
          <ac:chgData name="Michele Zaccario" userId="caf005fc326d6ed7" providerId="LiveId" clId="{0BAFA0C7-D1C6-4724-A916-C167899B4584}" dt="2023-11-04T20:24:34.612" v="1828" actId="20577"/>
          <ac:spMkLst>
            <pc:docMk/>
            <pc:sldMk cId="2336678772" sldId="273"/>
            <ac:spMk id="2" creationId="{00000000-0000-0000-0000-000000000000}"/>
          </ac:spMkLst>
        </pc:spChg>
        <pc:spChg chg="mod">
          <ac:chgData name="Michele Zaccario" userId="caf005fc326d6ed7" providerId="LiveId" clId="{0BAFA0C7-D1C6-4724-A916-C167899B4584}" dt="2023-11-04T20:34:27.272" v="1999" actId="20577"/>
          <ac:spMkLst>
            <pc:docMk/>
            <pc:sldMk cId="2336678772" sldId="273"/>
            <ac:spMk id="4" creationId="{00000000-0000-0000-0000-000000000000}"/>
          </ac:spMkLst>
        </pc:spChg>
        <pc:picChg chg="mod">
          <ac:chgData name="Michele Zaccario" userId="caf005fc326d6ed7" providerId="LiveId" clId="{0BAFA0C7-D1C6-4724-A916-C167899B4584}" dt="2023-11-04T20:25:24.613" v="1831" actId="14100"/>
          <ac:picMkLst>
            <pc:docMk/>
            <pc:sldMk cId="2336678772" sldId="273"/>
            <ac:picMk id="5" creationId="{00000000-0000-0000-0000-000000000000}"/>
          </ac:picMkLst>
        </pc:picChg>
      </pc:sldChg>
      <pc:sldChg chg="modSp add del mod ord">
        <pc:chgData name="Michele Zaccario" userId="caf005fc326d6ed7" providerId="LiveId" clId="{0BAFA0C7-D1C6-4724-A916-C167899B4584}" dt="2023-11-04T20:01:34.187" v="1220" actId="47"/>
        <pc:sldMkLst>
          <pc:docMk/>
          <pc:sldMk cId="4159523689" sldId="273"/>
        </pc:sldMkLst>
        <pc:spChg chg="mod">
          <ac:chgData name="Michele Zaccario" userId="caf005fc326d6ed7" providerId="LiveId" clId="{0BAFA0C7-D1C6-4724-A916-C167899B4584}" dt="2023-11-04T20:01:14.770" v="1219" actId="20577"/>
          <ac:spMkLst>
            <pc:docMk/>
            <pc:sldMk cId="4159523689" sldId="273"/>
            <ac:spMk id="13" creationId="{00000000-0000-0000-0000-000000000000}"/>
          </ac:spMkLst>
        </pc:spChg>
      </pc:sldChg>
      <pc:sldChg chg="addSp delSp modSp add mod ord">
        <pc:chgData name="Michele Zaccario" userId="caf005fc326d6ed7" providerId="LiveId" clId="{0BAFA0C7-D1C6-4724-A916-C167899B4584}" dt="2023-11-05T01:23:17.783" v="3006" actId="22"/>
        <pc:sldMkLst>
          <pc:docMk/>
          <pc:sldMk cId="159561405" sldId="274"/>
        </pc:sldMkLst>
        <pc:spChg chg="mod">
          <ac:chgData name="Michele Zaccario" userId="caf005fc326d6ed7" providerId="LiveId" clId="{0BAFA0C7-D1C6-4724-A916-C167899B4584}" dt="2023-11-04T20:29:04.214" v="1953" actId="20577"/>
          <ac:spMkLst>
            <pc:docMk/>
            <pc:sldMk cId="159561405" sldId="274"/>
            <ac:spMk id="2" creationId="{00000000-0000-0000-0000-000000000000}"/>
          </ac:spMkLst>
        </pc:spChg>
        <pc:spChg chg="mod">
          <ac:chgData name="Michele Zaccario" userId="caf005fc326d6ed7" providerId="LiveId" clId="{0BAFA0C7-D1C6-4724-A916-C167899B4584}" dt="2023-11-04T20:31:53.809" v="1973" actId="2711"/>
          <ac:spMkLst>
            <pc:docMk/>
            <pc:sldMk cId="159561405" sldId="274"/>
            <ac:spMk id="4" creationId="{00000000-0000-0000-0000-000000000000}"/>
          </ac:spMkLst>
        </pc:spChg>
        <pc:spChg chg="add del">
          <ac:chgData name="Michele Zaccario" userId="caf005fc326d6ed7" providerId="LiveId" clId="{0BAFA0C7-D1C6-4724-A916-C167899B4584}" dt="2023-11-05T01:23:17.783" v="3006" actId="22"/>
          <ac:spMkLst>
            <pc:docMk/>
            <pc:sldMk cId="159561405" sldId="274"/>
            <ac:spMk id="5" creationId="{B15720FA-BCF3-80FC-DEF2-736564E27E19}"/>
          </ac:spMkLst>
        </pc:spChg>
        <pc:spChg chg="add del mod">
          <ac:chgData name="Michele Zaccario" userId="caf005fc326d6ed7" providerId="LiveId" clId="{0BAFA0C7-D1C6-4724-A916-C167899B4584}" dt="2023-11-04T20:30:26.860" v="1960"/>
          <ac:spMkLst>
            <pc:docMk/>
            <pc:sldMk cId="159561405" sldId="274"/>
            <ac:spMk id="6" creationId="{2B929E2E-37C9-7405-518A-4D7B73FE3156}"/>
          </ac:spMkLst>
        </pc:spChg>
        <pc:spChg chg="add del">
          <ac:chgData name="Michele Zaccario" userId="caf005fc326d6ed7" providerId="LiveId" clId="{0BAFA0C7-D1C6-4724-A916-C167899B4584}" dt="2023-11-04T20:36:51.432" v="2005" actId="22"/>
          <ac:spMkLst>
            <pc:docMk/>
            <pc:sldMk cId="159561405" sldId="274"/>
            <ac:spMk id="8" creationId="{88A156AF-3628-429F-E8FC-217EAED8D3EA}"/>
          </ac:spMkLst>
        </pc:spChg>
        <pc:picChg chg="del">
          <ac:chgData name="Michele Zaccario" userId="caf005fc326d6ed7" providerId="LiveId" clId="{0BAFA0C7-D1C6-4724-A916-C167899B4584}" dt="2023-11-04T20:29:20.593" v="1959" actId="478"/>
          <ac:picMkLst>
            <pc:docMk/>
            <pc:sldMk cId="159561405" sldId="274"/>
            <ac:picMk id="5" creationId="{00000000-0000-0000-0000-000000000000}"/>
          </ac:picMkLst>
        </pc:picChg>
        <pc:picChg chg="add mod">
          <ac:chgData name="Michele Zaccario" userId="caf005fc326d6ed7" providerId="LiveId" clId="{0BAFA0C7-D1C6-4724-A916-C167899B4584}" dt="2023-11-04T20:30:45.462" v="1964" actId="14100"/>
          <ac:picMkLst>
            <pc:docMk/>
            <pc:sldMk cId="159561405" sldId="274"/>
            <ac:picMk id="2050" creationId="{6FFB1C85-E154-2FD9-BCA6-C579FAC12512}"/>
          </ac:picMkLst>
        </pc:picChg>
      </pc:sldChg>
      <pc:sldChg chg="add del">
        <pc:chgData name="Michele Zaccario" userId="caf005fc326d6ed7" providerId="LiveId" clId="{0BAFA0C7-D1C6-4724-A916-C167899B4584}" dt="2023-11-04T20:08:16.367" v="1397"/>
        <pc:sldMkLst>
          <pc:docMk/>
          <pc:sldMk cId="2179547039" sldId="274"/>
        </pc:sldMkLst>
      </pc:sldChg>
      <pc:sldChg chg="add del">
        <pc:chgData name="Michele Zaccario" userId="caf005fc326d6ed7" providerId="LiveId" clId="{0BAFA0C7-D1C6-4724-A916-C167899B4584}" dt="2023-11-04T20:03:14.542" v="1342" actId="47"/>
        <pc:sldMkLst>
          <pc:docMk/>
          <pc:sldMk cId="3255309461" sldId="274"/>
        </pc:sldMkLst>
      </pc:sldChg>
      <pc:sldChg chg="modSp add del mod">
        <pc:chgData name="Michele Zaccario" userId="caf005fc326d6ed7" providerId="LiveId" clId="{0BAFA0C7-D1C6-4724-A916-C167899B4584}" dt="2023-11-04T20:34:02.859" v="1985" actId="47"/>
        <pc:sldMkLst>
          <pc:docMk/>
          <pc:sldMk cId="267710783" sldId="275"/>
        </pc:sldMkLst>
        <pc:spChg chg="mod">
          <ac:chgData name="Michele Zaccario" userId="caf005fc326d6ed7" providerId="LiveId" clId="{0BAFA0C7-D1C6-4724-A916-C167899B4584}" dt="2023-11-04T20:33:06.243" v="1976" actId="27636"/>
          <ac:spMkLst>
            <pc:docMk/>
            <pc:sldMk cId="267710783" sldId="275"/>
            <ac:spMk id="4" creationId="{00000000-0000-0000-0000-000000000000}"/>
          </ac:spMkLst>
        </pc:spChg>
      </pc:sldChg>
      <pc:sldChg chg="modSp add mod ord">
        <pc:chgData name="Michele Zaccario" userId="caf005fc326d6ed7" providerId="LiveId" clId="{0BAFA0C7-D1C6-4724-A916-C167899B4584}" dt="2023-11-04T20:34:39.768" v="2001"/>
        <pc:sldMkLst>
          <pc:docMk/>
          <pc:sldMk cId="574181384" sldId="276"/>
        </pc:sldMkLst>
        <pc:spChg chg="mod">
          <ac:chgData name="Michele Zaccario" userId="caf005fc326d6ed7" providerId="LiveId" clId="{0BAFA0C7-D1C6-4724-A916-C167899B4584}" dt="2023-11-04T20:34:14.220" v="1997" actId="20577"/>
          <ac:spMkLst>
            <pc:docMk/>
            <pc:sldMk cId="574181384" sldId="276"/>
            <ac:spMk id="2" creationId="{00000000-0000-0000-0000-000000000000}"/>
          </ac:spMkLst>
        </pc:spChg>
        <pc:spChg chg="mod">
          <ac:chgData name="Michele Zaccario" userId="caf005fc326d6ed7" providerId="LiveId" clId="{0BAFA0C7-D1C6-4724-A916-C167899B4584}" dt="2023-11-04T20:33:47.496" v="1984" actId="27636"/>
          <ac:spMkLst>
            <pc:docMk/>
            <pc:sldMk cId="574181384" sldId="276"/>
            <ac:spMk id="4" creationId="{00000000-0000-0000-0000-000000000000}"/>
          </ac:spMkLst>
        </pc:spChg>
      </pc:sldChg>
      <pc:sldChg chg="modSp add mod">
        <pc:chgData name="Michele Zaccario" userId="caf005fc326d6ed7" providerId="LiveId" clId="{0BAFA0C7-D1C6-4724-A916-C167899B4584}" dt="2023-11-04T21:01:09.261" v="2857" actId="20577"/>
        <pc:sldMkLst>
          <pc:docMk/>
          <pc:sldMk cId="2839383266" sldId="277"/>
        </pc:sldMkLst>
        <pc:spChg chg="mod">
          <ac:chgData name="Michele Zaccario" userId="caf005fc326d6ed7" providerId="LiveId" clId="{0BAFA0C7-D1C6-4724-A916-C167899B4584}" dt="2023-11-04T20:42:28.439" v="2090" actId="20577"/>
          <ac:spMkLst>
            <pc:docMk/>
            <pc:sldMk cId="2839383266" sldId="277"/>
            <ac:spMk id="13" creationId="{00000000-0000-0000-0000-000000000000}"/>
          </ac:spMkLst>
        </pc:spChg>
        <pc:spChg chg="mod">
          <ac:chgData name="Michele Zaccario" userId="caf005fc326d6ed7" providerId="LiveId" clId="{0BAFA0C7-D1C6-4724-A916-C167899B4584}" dt="2023-11-04T21:01:09.261" v="2857" actId="20577"/>
          <ac:spMkLst>
            <pc:docMk/>
            <pc:sldMk cId="2839383266" sldId="277"/>
            <ac:spMk id="14" creationId="{00000000-0000-0000-0000-000000000000}"/>
          </ac:spMkLst>
        </pc:spChg>
      </pc:sldChg>
      <pc:sldChg chg="addSp delSp modSp add mod ord">
        <pc:chgData name="Michele Zaccario" userId="caf005fc326d6ed7" providerId="LiveId" clId="{0BAFA0C7-D1C6-4724-A916-C167899B4584}" dt="2023-11-04T20:58:59.739" v="2822" actId="2711"/>
        <pc:sldMkLst>
          <pc:docMk/>
          <pc:sldMk cId="2852100622" sldId="278"/>
        </pc:sldMkLst>
        <pc:spChg chg="mod">
          <ac:chgData name="Michele Zaccario" userId="caf005fc326d6ed7" providerId="LiveId" clId="{0BAFA0C7-D1C6-4724-A916-C167899B4584}" dt="2023-11-04T20:47:16.955" v="2140" actId="20577"/>
          <ac:spMkLst>
            <pc:docMk/>
            <pc:sldMk cId="2852100622" sldId="278"/>
            <ac:spMk id="2" creationId="{00000000-0000-0000-0000-000000000000}"/>
          </ac:spMkLst>
        </pc:spChg>
        <pc:spChg chg="add del mod">
          <ac:chgData name="Michele Zaccario" userId="caf005fc326d6ed7" providerId="LiveId" clId="{0BAFA0C7-D1C6-4724-A916-C167899B4584}" dt="2023-11-04T20:58:37.585" v="2819"/>
          <ac:spMkLst>
            <pc:docMk/>
            <pc:sldMk cId="2852100622" sldId="278"/>
            <ac:spMk id="3" creationId="{86F980EB-E881-1E27-3D6A-23FAD4D4166A}"/>
          </ac:spMkLst>
        </pc:spChg>
        <pc:spChg chg="mod">
          <ac:chgData name="Michele Zaccario" userId="caf005fc326d6ed7" providerId="LiveId" clId="{0BAFA0C7-D1C6-4724-A916-C167899B4584}" dt="2023-11-04T20:58:59.739" v="2822" actId="2711"/>
          <ac:spMkLst>
            <pc:docMk/>
            <pc:sldMk cId="2852100622" sldId="278"/>
            <ac:spMk id="4" creationId="{00000000-0000-0000-0000-000000000000}"/>
          </ac:spMkLst>
        </pc:spChg>
        <pc:picChg chg="del">
          <ac:chgData name="Michele Zaccario" userId="caf005fc326d6ed7" providerId="LiveId" clId="{0BAFA0C7-D1C6-4724-A916-C167899B4584}" dt="2023-11-04T20:57:54.283" v="2810" actId="478"/>
          <ac:picMkLst>
            <pc:docMk/>
            <pc:sldMk cId="2852100622" sldId="278"/>
            <ac:picMk id="2050" creationId="{6FFB1C85-E154-2FD9-BCA6-C579FAC12512}"/>
          </ac:picMkLst>
        </pc:picChg>
        <pc:picChg chg="add del mod">
          <ac:chgData name="Michele Zaccario" userId="caf005fc326d6ed7" providerId="LiveId" clId="{0BAFA0C7-D1C6-4724-A916-C167899B4584}" dt="2023-11-04T20:58:35.198" v="2818" actId="478"/>
          <ac:picMkLst>
            <pc:docMk/>
            <pc:sldMk cId="2852100622" sldId="278"/>
            <ac:picMk id="4098" creationId="{8888AB71-CE88-EACE-9553-27DE55848369}"/>
          </ac:picMkLst>
        </pc:picChg>
        <pc:picChg chg="add mod">
          <ac:chgData name="Michele Zaccario" userId="caf005fc326d6ed7" providerId="LiveId" clId="{0BAFA0C7-D1C6-4724-A916-C167899B4584}" dt="2023-11-04T20:58:37.585" v="2819"/>
          <ac:picMkLst>
            <pc:docMk/>
            <pc:sldMk cId="2852100622" sldId="278"/>
            <ac:picMk id="4100" creationId="{1C42532F-EBBB-38D6-BC45-9B5FC970557C}"/>
          </ac:picMkLst>
        </pc:picChg>
      </pc:sldChg>
      <pc:sldChg chg="modSp add del mod">
        <pc:chgData name="Michele Zaccario" userId="caf005fc326d6ed7" providerId="LiveId" clId="{0BAFA0C7-D1C6-4724-A916-C167899B4584}" dt="2023-11-05T01:13:21.791" v="2884" actId="47"/>
        <pc:sldMkLst>
          <pc:docMk/>
          <pc:sldMk cId="220732290" sldId="279"/>
        </pc:sldMkLst>
        <pc:spChg chg="mod">
          <ac:chgData name="Michele Zaccario" userId="caf005fc326d6ed7" providerId="LiveId" clId="{0BAFA0C7-D1C6-4724-A916-C167899B4584}" dt="2023-11-05T01:12:51.664" v="2881" actId="20577"/>
          <ac:spMkLst>
            <pc:docMk/>
            <pc:sldMk cId="220732290" sldId="279"/>
            <ac:spMk id="13" creationId="{00000000-0000-0000-0000-000000000000}"/>
          </ac:spMkLst>
        </pc:spChg>
        <pc:spChg chg="mod">
          <ac:chgData name="Michele Zaccario" userId="caf005fc326d6ed7" providerId="LiveId" clId="{0BAFA0C7-D1C6-4724-A916-C167899B4584}" dt="2023-11-05T01:13:19.551" v="2883" actId="6549"/>
          <ac:spMkLst>
            <pc:docMk/>
            <pc:sldMk cId="220732290" sldId="279"/>
            <ac:spMk id="14" creationId="{00000000-0000-0000-0000-000000000000}"/>
          </ac:spMkLst>
        </pc:spChg>
      </pc:sldChg>
      <pc:sldChg chg="add del">
        <pc:chgData name="Michele Zaccario" userId="caf005fc326d6ed7" providerId="LiveId" clId="{0BAFA0C7-D1C6-4724-A916-C167899B4584}" dt="2023-11-04T20:47:28.258" v="2144"/>
        <pc:sldMkLst>
          <pc:docMk/>
          <pc:sldMk cId="3037595092" sldId="279"/>
        </pc:sldMkLst>
      </pc:sldChg>
      <pc:sldChg chg="modSp add del mod ord">
        <pc:chgData name="Michele Zaccario" userId="caf005fc326d6ed7" providerId="LiveId" clId="{0BAFA0C7-D1C6-4724-A916-C167899B4584}" dt="2023-11-05T01:22:18.823" v="3004" actId="47"/>
        <pc:sldMkLst>
          <pc:docMk/>
          <pc:sldMk cId="3344043783" sldId="279"/>
        </pc:sldMkLst>
        <pc:spChg chg="mod">
          <ac:chgData name="Michele Zaccario" userId="caf005fc326d6ed7" providerId="LiveId" clId="{0BAFA0C7-D1C6-4724-A916-C167899B4584}" dt="2023-11-05T01:13:47.674" v="2888" actId="6549"/>
          <ac:spMkLst>
            <pc:docMk/>
            <pc:sldMk cId="3344043783" sldId="279"/>
            <ac:spMk id="6" creationId="{00000000-0000-0000-0000-000000000000}"/>
          </ac:spMkLst>
        </pc:spChg>
        <pc:spChg chg="mod">
          <ac:chgData name="Michele Zaccario" userId="caf005fc326d6ed7" providerId="LiveId" clId="{0BAFA0C7-D1C6-4724-A916-C167899B4584}" dt="2023-11-05T01:13:58.648" v="2892" actId="14100"/>
          <ac:spMkLst>
            <pc:docMk/>
            <pc:sldMk cId="3344043783" sldId="279"/>
            <ac:spMk id="7" creationId="{00000000-0000-0000-0000-000000000000}"/>
          </ac:spMkLst>
        </pc:spChg>
      </pc:sldChg>
      <pc:sldChg chg="addSp delSp modSp add mod">
        <pc:chgData name="Michele Zaccario" userId="caf005fc326d6ed7" providerId="LiveId" clId="{0BAFA0C7-D1C6-4724-A916-C167899B4584}" dt="2023-11-05T01:25:41.958" v="3023" actId="14100"/>
        <pc:sldMkLst>
          <pc:docMk/>
          <pc:sldMk cId="1821642886" sldId="280"/>
        </pc:sldMkLst>
        <pc:spChg chg="add mod">
          <ac:chgData name="Michele Zaccario" userId="caf005fc326d6ed7" providerId="LiveId" clId="{0BAFA0C7-D1C6-4724-A916-C167899B4584}" dt="2023-11-05T01:25:41.958" v="3023" actId="14100"/>
          <ac:spMkLst>
            <pc:docMk/>
            <pc:sldMk cId="1821642886" sldId="280"/>
            <ac:spMk id="3" creationId="{B21C1281-685D-26CA-2467-BC7EFF8859B4}"/>
          </ac:spMkLst>
        </pc:spChg>
        <pc:spChg chg="add del mod">
          <ac:chgData name="Michele Zaccario" userId="caf005fc326d6ed7" providerId="LiveId" clId="{0BAFA0C7-D1C6-4724-A916-C167899B4584}" dt="2023-11-05T01:20:12.116" v="2992" actId="478"/>
          <ac:spMkLst>
            <pc:docMk/>
            <pc:sldMk cId="1821642886" sldId="280"/>
            <ac:spMk id="5" creationId="{DF4D3612-2E98-F9EA-5619-C720743F9C4E}"/>
          </ac:spMkLst>
        </pc:spChg>
        <pc:spChg chg="mod">
          <ac:chgData name="Michele Zaccario" userId="caf005fc326d6ed7" providerId="LiveId" clId="{0BAFA0C7-D1C6-4724-A916-C167899B4584}" dt="2023-11-05T01:14:10.229" v="2897" actId="14100"/>
          <ac:spMkLst>
            <pc:docMk/>
            <pc:sldMk cId="1821642886" sldId="280"/>
            <ac:spMk id="6" creationId="{00000000-0000-0000-0000-000000000000}"/>
          </ac:spMkLst>
        </pc:spChg>
        <pc:spChg chg="del mod">
          <ac:chgData name="Michele Zaccario" userId="caf005fc326d6ed7" providerId="LiveId" clId="{0BAFA0C7-D1C6-4724-A916-C167899B4584}" dt="2023-11-05T01:16:59.619" v="2953" actId="478"/>
          <ac:spMkLst>
            <pc:docMk/>
            <pc:sldMk cId="1821642886" sldId="280"/>
            <ac:spMk id="7" creationId="{00000000-0000-0000-0000-000000000000}"/>
          </ac:spMkLst>
        </pc:spChg>
        <pc:spChg chg="add del mod">
          <ac:chgData name="Michele Zaccario" userId="caf005fc326d6ed7" providerId="LiveId" clId="{0BAFA0C7-D1C6-4724-A916-C167899B4584}" dt="2023-11-05T01:17:42.922" v="2970" actId="478"/>
          <ac:spMkLst>
            <pc:docMk/>
            <pc:sldMk cId="1821642886" sldId="280"/>
            <ac:spMk id="9" creationId="{BB20D568-5D76-81F4-CCA6-7F101AE1D246}"/>
          </ac:spMkLst>
        </pc:spChg>
        <pc:spChg chg="add del mod">
          <ac:chgData name="Michele Zaccario" userId="caf005fc326d6ed7" providerId="LiveId" clId="{0BAFA0C7-D1C6-4724-A916-C167899B4584}" dt="2023-11-05T01:17:39.640" v="2964" actId="478"/>
          <ac:spMkLst>
            <pc:docMk/>
            <pc:sldMk cId="1821642886" sldId="280"/>
            <ac:spMk id="10" creationId="{907D2E01-783D-6F7A-A68C-883B4DB4C3A5}"/>
          </ac:spMkLst>
        </pc:spChg>
        <pc:spChg chg="add del mod">
          <ac:chgData name="Michele Zaccario" userId="caf005fc326d6ed7" providerId="LiveId" clId="{0BAFA0C7-D1C6-4724-A916-C167899B4584}" dt="2023-11-05T01:19:19.343" v="2979" actId="478"/>
          <ac:spMkLst>
            <pc:docMk/>
            <pc:sldMk cId="1821642886" sldId="280"/>
            <ac:spMk id="12" creationId="{67633B8B-1215-5D11-4141-C6CA96A3F2A8}"/>
          </ac:spMkLst>
        </pc:spChg>
        <pc:spChg chg="add del mod">
          <ac:chgData name="Michele Zaccario" userId="caf005fc326d6ed7" providerId="LiveId" clId="{0BAFA0C7-D1C6-4724-A916-C167899B4584}" dt="2023-11-05T01:19:31.070" v="2986"/>
          <ac:spMkLst>
            <pc:docMk/>
            <pc:sldMk cId="1821642886" sldId="280"/>
            <ac:spMk id="14" creationId="{8C2C6732-8C1D-595C-D0BE-268FD5CE9326}"/>
          </ac:spMkLst>
        </pc:spChg>
        <pc:picChg chg="add del">
          <ac:chgData name="Michele Zaccario" userId="caf005fc326d6ed7" providerId="LiveId" clId="{0BAFA0C7-D1C6-4724-A916-C167899B4584}" dt="2023-11-05T01:19:23.733" v="2985" actId="478"/>
          <ac:picMkLst>
            <pc:docMk/>
            <pc:sldMk cId="1821642886" sldId="280"/>
            <ac:picMk id="4" creationId="{00000000-0000-0000-0000-000000000000}"/>
          </ac:picMkLst>
        </pc:picChg>
        <pc:picChg chg="add del">
          <ac:chgData name="Michele Zaccario" userId="caf005fc326d6ed7" providerId="LiveId" clId="{0BAFA0C7-D1C6-4724-A916-C167899B4584}" dt="2023-11-05T01:16:45.416" v="2948"/>
          <ac:picMkLst>
            <pc:docMk/>
            <pc:sldMk cId="1821642886" sldId="280"/>
            <ac:picMk id="1026" creationId="{0F7A680B-7491-AE98-D45F-BCE4A75156B7}"/>
          </ac:picMkLst>
        </pc:picChg>
        <pc:picChg chg="add del mod">
          <ac:chgData name="Michele Zaccario" userId="caf005fc326d6ed7" providerId="LiveId" clId="{0BAFA0C7-D1C6-4724-A916-C167899B4584}" dt="2023-11-05T01:16:59.619" v="2953" actId="478"/>
          <ac:picMkLst>
            <pc:docMk/>
            <pc:sldMk cId="1821642886" sldId="280"/>
            <ac:picMk id="1028" creationId="{C86D65AD-104A-4321-8E2F-4009F748DDF3}"/>
          </ac:picMkLst>
        </pc:picChg>
        <pc:picChg chg="add del">
          <ac:chgData name="Michele Zaccario" userId="caf005fc326d6ed7" providerId="LiveId" clId="{0BAFA0C7-D1C6-4724-A916-C167899B4584}" dt="2023-11-05T01:17:14.788" v="2957"/>
          <ac:picMkLst>
            <pc:docMk/>
            <pc:sldMk cId="1821642886" sldId="280"/>
            <ac:picMk id="1030" creationId="{B7B95771-DADA-6209-B9DF-2D55BFF2B31E}"/>
          </ac:picMkLst>
        </pc:picChg>
        <pc:picChg chg="add del mod">
          <ac:chgData name="Michele Zaccario" userId="caf005fc326d6ed7" providerId="LiveId" clId="{0BAFA0C7-D1C6-4724-A916-C167899B4584}" dt="2023-11-05T01:17:41.129" v="2967"/>
          <ac:picMkLst>
            <pc:docMk/>
            <pc:sldMk cId="1821642886" sldId="280"/>
            <ac:picMk id="1032" creationId="{6AACEDB0-4A53-3CF9-2565-5D6A84E59EFD}"/>
          </ac:picMkLst>
        </pc:picChg>
        <pc:picChg chg="add del mod">
          <ac:chgData name="Michele Zaccario" userId="caf005fc326d6ed7" providerId="LiveId" clId="{0BAFA0C7-D1C6-4724-A916-C167899B4584}" dt="2023-11-05T01:19:21.728" v="2984"/>
          <ac:picMkLst>
            <pc:docMk/>
            <pc:sldMk cId="1821642886" sldId="280"/>
            <ac:picMk id="1034" creationId="{89730E9E-EA39-2C73-6199-F0CBC542A5E8}"/>
          </ac:picMkLst>
        </pc:picChg>
        <pc:picChg chg="add mod">
          <ac:chgData name="Michele Zaccario" userId="caf005fc326d6ed7" providerId="LiveId" clId="{0BAFA0C7-D1C6-4724-A916-C167899B4584}" dt="2023-11-05T01:21:00.465" v="2998" actId="14100"/>
          <ac:picMkLst>
            <pc:docMk/>
            <pc:sldMk cId="1821642886" sldId="280"/>
            <ac:picMk id="1036" creationId="{CDC34F08-1953-5613-89FD-0D90979061C2}"/>
          </ac:picMkLst>
        </pc:picChg>
      </pc:sldChg>
      <pc:sldChg chg="modSp add mod">
        <pc:chgData name="Michele Zaccario" userId="caf005fc326d6ed7" providerId="LiveId" clId="{0BAFA0C7-D1C6-4724-A916-C167899B4584}" dt="2023-11-05T01:25:29.689" v="3022" actId="14100"/>
        <pc:sldMkLst>
          <pc:docMk/>
          <pc:sldMk cId="2248596724" sldId="281"/>
        </pc:sldMkLst>
        <pc:spChg chg="mod">
          <ac:chgData name="Michele Zaccario" userId="caf005fc326d6ed7" providerId="LiveId" clId="{0BAFA0C7-D1C6-4724-A916-C167899B4584}" dt="2023-11-05T01:25:23.639" v="3021" actId="20577"/>
          <ac:spMkLst>
            <pc:docMk/>
            <pc:sldMk cId="2248596724" sldId="281"/>
            <ac:spMk id="3" creationId="{B21C1281-685D-26CA-2467-BC7EFF8859B4}"/>
          </ac:spMkLst>
        </pc:spChg>
        <pc:spChg chg="mod">
          <ac:chgData name="Michele Zaccario" userId="caf005fc326d6ed7" providerId="LiveId" clId="{0BAFA0C7-D1C6-4724-A916-C167899B4584}" dt="2023-11-05T01:25:29.689" v="3022" actId="14100"/>
          <ac:spMkLst>
            <pc:docMk/>
            <pc:sldMk cId="2248596724" sldId="281"/>
            <ac:spMk id="6" creationId="{00000000-0000-0000-0000-000000000000}"/>
          </ac:spMkLst>
        </pc:spChg>
      </pc:sldChg>
      <pc:sldChg chg="modSp add mod">
        <pc:chgData name="Michele Zaccario" userId="caf005fc326d6ed7" providerId="LiveId" clId="{0BAFA0C7-D1C6-4724-A916-C167899B4584}" dt="2023-11-05T01:29:44.591" v="3092" actId="20577"/>
        <pc:sldMkLst>
          <pc:docMk/>
          <pc:sldMk cId="2886525928" sldId="282"/>
        </pc:sldMkLst>
        <pc:spChg chg="mod">
          <ac:chgData name="Michele Zaccario" userId="caf005fc326d6ed7" providerId="LiveId" clId="{0BAFA0C7-D1C6-4724-A916-C167899B4584}" dt="2023-11-05T01:29:44.591" v="3092" actId="20577"/>
          <ac:spMkLst>
            <pc:docMk/>
            <pc:sldMk cId="2886525928" sldId="282"/>
            <ac:spMk id="3" creationId="{B21C1281-685D-26CA-2467-BC7EFF8859B4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en-US"/>
              <a:t>11/4/2023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en-US"/>
              <a:t>11/4/2023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150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744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577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90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11/4/2023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11/4/2023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11" name="Picture Placeholder 10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4" name="Group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Group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Rectangle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11/4/2023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11/4/2023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11/4/2023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11/4/2023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11/4/2023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11/4/2023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11/4/2023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11/4/2023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11/4/2023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  <p:grpSp>
        <p:nvGrpSpPr>
          <p:cNvPr id="7" name="Group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Straight Connector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0AA16-761B-1C4C-BA0C-D1B16700E3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E1C138-90D4-C346-A3BE-A7EF8499E9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B07DDF-7A40-4643-9047-4449181B7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43062F-5924-9447-8AD0-4FE8B7153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C235F-F440-1142-B7A9-48D9B387F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3273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1F962-ACEF-BD4D-B316-2C7FF97A6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4E54B5-35B4-7E49-82C5-8E8AFBF76A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60F12-FA71-8A47-824A-52D82BAF8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F158E9-CD07-834D-B6AF-F6C20892B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AA60A6-90B1-D14D-B979-5C0436AD6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3537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377EC-D5C4-914A-A262-4D2386A34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BD855E-BCF4-014E-B60A-DC8795229C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704640-409F-014A-BD11-2EE4CB8C5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F8EF23-5386-F246-91DB-6BB6B01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8B53AA-91A7-9B43-A26C-566C32EE1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5232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6F828-5B03-2E47-A900-A51CC8923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8F5A67-7B3E-2346-82FD-E3DAF7AF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F2A517-178E-AD4D-88BF-D5205B257C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041545-1AFF-264A-A853-75841EAC6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8A6B18-A022-0844-B096-847DD0E68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1C1688-5578-324D-80CF-DF32D073E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8413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7DE45-42FC-0249-BEF6-5ED9FF7A6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C7BB63-2160-A146-8CFB-27D06DFFCC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A3B52E-B1E0-684C-97BF-AC5AE6523B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0ED87C-8642-8B46-88DD-07181B9BDF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0B0B02-8971-C243-9289-9560892C2E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31D406-FD49-0A4E-A51F-DDA61AC9B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DCEC10-F295-2443-B970-D52ABD56A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8E8D6A-F352-DE4B-AA9D-A59D2B36D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2692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49523-6A0F-E244-A82E-1533AE968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46379C-8F6C-3144-BC56-06E911A20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3FE21D-D4A2-3745-8A41-4620F1EE9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FAAC3D-B844-524F-BFAE-F681DF31F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3664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286CD3-F97E-F64D-8DEB-28080F6CB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FD5A25-6F74-6D46-BE1F-1E25C2A8F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BF227B-BC57-EB41-BF4D-9E92C40F7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3058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22AB3-D3FE-B440-ACD3-5101FDC7E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7F024E-B11D-DA4B-A1BD-144A1B6433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B2E0D0-0884-ED49-B062-BB3B1B2F85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89C8D8-1B04-1044-B52D-B22F4BED7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66C6F-508F-494C-85BF-C54C4DD89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A7CEE9-F167-8549-9842-C7E5EB572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2228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22F08-08AB-534E-8D36-9A25D1F77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AD37B6-A3B1-EF41-AD26-C6CA7123A8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BA7D8E-8F9A-DD44-A583-1976D63830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9E9933-0789-6A45-8B54-1CDBC185A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FC7458-499F-7C43-96FF-FDDAF15BB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7BF666-9D53-9946-A8D6-74362FAB6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400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17FAD-0571-E84C-8951-953D0AB34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8A5B6D-B826-F24F-905C-949E4CD912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647ECF-48F5-5C4C-9FC7-A6A756135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262B64-4B6A-6640-9B64-90CEEDE10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E96D2-641A-9247-824E-B08CA1B9E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4521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851742-E284-E14A-914E-D4E48E6A40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EF4995-ADDA-4844-B0F6-E5A3CBD8E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35C68C-B749-E849-A514-4140329C5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6EABC-DB86-F948-9CB2-FCE27CDB7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09A53F-38B9-C843-BDFD-6AC667EA7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28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11/4/2023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Straight Connector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3AC04E-CA14-0C4F-996D-F2CCF857A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4DAA-89CC-AD47-84EA-B68D0DBAE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A0F36F-3C0A-C64B-8732-7DB62D16B3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E209B-C7BB-A446-B3D4-177BFDE7ACD8}" type="datetimeFigureOut">
              <a:rPr lang="en-US" smtClean="0"/>
              <a:t>11/4/2023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5AD9D-66D9-8F44-BC41-3D1F2F379E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9AC18B-F4F9-484A-9BDF-6127810778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0985A-07CA-374C-B03A-CE8AFBA18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620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ha.org/NCHA/ACHA-NCHA_Data/Publications_and_Reports/NCHA/Data/Reports_ACHA-NCHAIII.aspx" TargetMode="External"/><Relationship Id="rId2" Type="http://schemas.openxmlformats.org/officeDocument/2006/relationships/hyperlink" Target="https://healthymindsnetwork.org/publication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ayoclinichealthsystem.org/hometown-health/speaking-of-health/college-students-and-depression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cha.org/documents/ncha/NCHA-III_SPRING_2022_UNDERGRAD_REFERENCE_GROUP_DATA_REPORT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uscupstate.edu/contentassets/4a95e4dcfa50419fa1b1846bf1e75f0b/recognizingemotionaldistress2017-web-version.pdf" TargetMode="Externa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insidehighered.com/advice/2017/12/14/collaborations-between-faculty-and-staff-improve-student-well-being-opinion" TargetMode="Externa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store.chronicle.com/products/overwhelmed" TargetMode="External"/><Relationship Id="rId3" Type="http://schemas.openxmlformats.org/officeDocument/2006/relationships/hyperlink" Target="https://theconversation.com/5-ways-college-instructors-can-help-students-take-care-of-their-mental-health-178757" TargetMode="External"/><Relationship Id="rId7" Type="http://schemas.openxmlformats.org/officeDocument/2006/relationships/hyperlink" Target="https://www.apa.org/monitor/2022/10/mental-health-campus-care" TargetMode="External"/><Relationship Id="rId2" Type="http://schemas.openxmlformats.org/officeDocument/2006/relationships/hyperlink" Target="https://www.higheredtoday.org/policy-research/student-support-success/college-student-mental-health-well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rive.google.com/file/d/1EZ8EOZYB705fXcLmK5YVn4P2VipXs3zB/view?usp=sharing" TargetMode="External"/><Relationship Id="rId11" Type="http://schemas.openxmlformats.org/officeDocument/2006/relationships/hyperlink" Target="https://www.nytimes.com/2022/07/08/well/mind/mental-health-college-students.html" TargetMode="External"/><Relationship Id="rId5" Type="http://schemas.openxmlformats.org/officeDocument/2006/relationships/hyperlink" Target="http://www.cast.org/our-work/about-udl.html" TargetMode="External"/><Relationship Id="rId10" Type="http://schemas.openxmlformats.org/officeDocument/2006/relationships/hyperlink" Target="https://www.insidehighered.com/news/2022/04/19/survey-college-students-reflect-mental-health-and-campus-help" TargetMode="External"/><Relationship Id="rId4" Type="http://schemas.openxmlformats.org/officeDocument/2006/relationships/hyperlink" Target="https://www.facultyfocus.com/articles/equality-inclusion-and-diversity/three-strategies-that-support-student-well-being-and-mental-health/" TargetMode="External"/><Relationship Id="rId9" Type="http://schemas.openxmlformats.org/officeDocument/2006/relationships/hyperlink" Target="https://link.springer.com/referenceworkentry/10.1007/978-3-030-76660-3_6?noAccess=tru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482444" y="1390651"/>
            <a:ext cx="6356506" cy="2767692"/>
          </a:xfrm>
        </p:spPr>
        <p:txBody>
          <a:bodyPr anchor="ctr">
            <a:normAutofit/>
          </a:bodyPr>
          <a:lstStyle/>
          <a:p>
            <a:pPr algn="ctr"/>
            <a:br>
              <a:rPr lang="en-US" sz="24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</a:br>
            <a:br>
              <a:rPr lang="en-US" sz="24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</a:br>
            <a:r>
              <a:rPr lang="en-US" sz="20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  <a:t>How to Accommodate Diverse Student Needs to Enhance Learning and Engagement: </a:t>
            </a:r>
            <a:br>
              <a:rPr lang="en-US" sz="24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</a:br>
            <a:br>
              <a:rPr lang="en-US" sz="24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</a:br>
            <a:r>
              <a:rPr lang="en-US" sz="16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  <a:t>Society For Research In Child Development</a:t>
            </a:r>
            <a:br>
              <a:rPr lang="en-US" sz="16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</a:br>
            <a:r>
              <a:rPr lang="en-US" sz="16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  <a:t> WEBINAR 11/7/23 </a:t>
            </a:r>
            <a:endParaRPr lang="en-US" sz="16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600250" y="3815443"/>
            <a:ext cx="6170664" cy="1651905"/>
          </a:xfrm>
        </p:spPr>
        <p:txBody>
          <a:bodyPr>
            <a:normAutofit fontScale="25000" lnSpcReduction="20000"/>
          </a:bodyPr>
          <a:lstStyle/>
          <a:p>
            <a:pPr marL="0" marR="0" algn="ctr">
              <a:lnSpc>
                <a:spcPct val="120000"/>
              </a:lnSpc>
            </a:pP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 algn="ctr">
              <a:lnSpc>
                <a:spcPct val="120000"/>
              </a:lnSpc>
            </a:pPr>
            <a:r>
              <a:rPr lang="en-US" sz="5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Presenters:</a:t>
            </a:r>
          </a:p>
          <a:p>
            <a:pPr marL="0" marR="0" algn="ctr">
              <a:lnSpc>
                <a:spcPct val="120000"/>
              </a:lnSpc>
            </a:pPr>
            <a:r>
              <a:rPr lang="en-US" sz="56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Enjie</a:t>
            </a:r>
            <a:r>
              <a:rPr lang="en-US" sz="5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Hall, MRC, CRC, PC</a:t>
            </a:r>
          </a:p>
          <a:p>
            <a:pPr marL="0" marR="0" algn="ctr">
              <a:lnSpc>
                <a:spcPct val="120000"/>
              </a:lnSpc>
            </a:pPr>
            <a:r>
              <a:rPr lang="en-US" sz="5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University of Minnesota, Twin Cities</a:t>
            </a:r>
          </a:p>
          <a:p>
            <a:pPr marL="0" marR="0" algn="ctr">
              <a:lnSpc>
                <a:spcPct val="120000"/>
              </a:lnSpc>
            </a:pP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 algn="ctr">
              <a:lnSpc>
                <a:spcPct val="120000"/>
              </a:lnSpc>
            </a:pPr>
            <a:r>
              <a:rPr lang="en-US" sz="5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Michele Zaccario, </a:t>
            </a:r>
            <a:r>
              <a:rPr lang="en-US" sz="56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Ph.D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 algn="ctr">
              <a:lnSpc>
                <a:spcPct val="120000"/>
              </a:lnSpc>
            </a:pPr>
            <a:r>
              <a:rPr lang="en-US" sz="56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Pace University</a:t>
            </a:r>
          </a:p>
          <a:p>
            <a:endParaRPr lang="en-US" dirty="0"/>
          </a:p>
        </p:txBody>
      </p:sp>
      <p:pic>
        <p:nvPicPr>
          <p:cNvPr id="4" name="Picture Placeholder 3" descr="Open book on table, blurred shelves of books in background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" r="889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SOURCES OF COLLEGE STUDENT STRESS </a:t>
            </a:r>
          </a:p>
        </p:txBody>
      </p:sp>
      <p:pic>
        <p:nvPicPr>
          <p:cNvPr id="3" name="Content Placeholder 4" descr="A picture containing monitor, remote, blue, video">
            <a:extLst>
              <a:ext uri="{FF2B5EF4-FFF2-40B4-BE49-F238E27FC236}">
                <a16:creationId xmlns:a16="http://schemas.microsoft.com/office/drawing/2014/main" id="{91E9B098-A882-EA6D-5080-5EB74BCFA5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6839" t="29584" r="5692" b="4772"/>
          <a:stretch/>
        </p:blipFill>
        <p:spPr>
          <a:xfrm>
            <a:off x="153984" y="1540329"/>
            <a:ext cx="11504617" cy="5198369"/>
          </a:xfrm>
        </p:spPr>
      </p:pic>
    </p:spTree>
    <p:extLst>
      <p:ext uri="{BB962C8B-B14F-4D97-AF65-F5344CB8AC3E}">
        <p14:creationId xmlns:p14="http://schemas.microsoft.com/office/powerpoint/2010/main" val="401027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DD083486-0980-994C-A929-529CADD190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871" y="0"/>
            <a:ext cx="4463143" cy="6858000"/>
          </a:xfrm>
          <a:prstGeom prst="rect">
            <a:avLst/>
          </a:prstGeom>
        </p:spPr>
      </p:pic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180E9877-B52E-F343-8530-19FEC4D10C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027" y="32657"/>
            <a:ext cx="46036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231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FACTS: Student Mental Health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37689" y="1349829"/>
            <a:ext cx="9980682" cy="5551713"/>
          </a:xfrm>
        </p:spPr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By nearly every metric, student mental health is worsening. During the 2020–2021 school year, more than 60% of college students met the criteria for at least one mental health problem, according to the Healthy Minds Study, which collects data from 373 campuses nationwide</a:t>
            </a:r>
            <a:endParaRPr lang="en-US" sz="1600" dirty="0">
              <a:effectLst/>
              <a:latin typeface="Whitney"/>
              <a:ea typeface="Arial" panose="020B0604020202020204" pitchFamily="34" charset="0"/>
            </a:endParaRPr>
          </a:p>
          <a:p>
            <a:pPr marL="0" marR="0" indent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600" dirty="0">
                <a:solidFill>
                  <a:srgbClr val="000000"/>
                </a:solidFill>
                <a:effectLst/>
                <a:latin typeface="Whitney"/>
                <a:ea typeface="Arial" panose="020B0604020202020204" pitchFamily="34" charset="0"/>
              </a:rPr>
              <a:t>Results from the 2022 </a:t>
            </a:r>
            <a:r>
              <a:rPr lang="en-US" sz="1600" dirty="0">
                <a:solidFill>
                  <a:srgbClr val="4D4D4D"/>
                </a:solidFill>
                <a:effectLst/>
                <a:highlight>
                  <a:srgbClr val="FFFFFF"/>
                </a:highlight>
                <a:latin typeface="Whitney"/>
                <a:ea typeface="Arial" panose="020B0604020202020204" pitchFamily="34" charset="0"/>
              </a:rPr>
              <a:t>annual</a:t>
            </a:r>
            <a:r>
              <a:rPr lang="en-US" sz="1600" u="none" strike="noStrike" dirty="0">
                <a:solidFill>
                  <a:srgbClr val="4D4D4D"/>
                </a:solidFill>
                <a:effectLst/>
                <a:highlight>
                  <a:srgbClr val="FFFFFF"/>
                </a:highlight>
                <a:latin typeface="Whitney"/>
                <a:ea typeface="Arial" panose="020B0604020202020204" pitchFamily="34" charset="0"/>
                <a:hlinkClick r:id="rId2"/>
              </a:rPr>
              <a:t> </a:t>
            </a:r>
            <a:r>
              <a:rPr lang="en-US" sz="1600" u="sng" dirty="0">
                <a:solidFill>
                  <a:srgbClr val="1155CC"/>
                </a:solidFill>
                <a:effectLst/>
                <a:highlight>
                  <a:srgbClr val="FFFFFF"/>
                </a:highlight>
                <a:latin typeface="Whitney"/>
                <a:ea typeface="Arial" panose="020B0604020202020204" pitchFamily="34" charset="0"/>
                <a:hlinkClick r:id="rId2"/>
              </a:rPr>
              <a:t>Healthy Minds Study</a:t>
            </a:r>
            <a:r>
              <a:rPr lang="en-US" sz="1600" dirty="0">
                <a:solidFill>
                  <a:srgbClr val="4D4D4D"/>
                </a:solidFill>
                <a:effectLst/>
                <a:highlight>
                  <a:srgbClr val="FFFFFF"/>
                </a:highlight>
                <a:latin typeface="Whitney"/>
                <a:ea typeface="Arial" panose="020B0604020202020204" pitchFamily="34" charset="0"/>
              </a:rPr>
              <a:t> indicated that</a:t>
            </a:r>
            <a:endParaRPr lang="en-US" sz="1600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600" u="none" strike="noStrike" dirty="0">
                <a:effectLst/>
                <a:latin typeface="Whitney"/>
                <a:ea typeface="Arial" panose="020B0604020202020204" pitchFamily="34" charset="0"/>
              </a:rPr>
              <a:t>28% of students reported intentionally injuring themselves within the past year.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600" u="none" strike="noStrike" dirty="0">
                <a:effectLst/>
                <a:latin typeface="Whitney"/>
                <a:ea typeface="Arial" panose="020B0604020202020204" pitchFamily="34" charset="0"/>
              </a:rPr>
              <a:t>15% reported suicidal ideation.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600" u="none" strike="noStrike" dirty="0">
                <a:effectLst/>
                <a:latin typeface="Whitney"/>
                <a:ea typeface="Arial" panose="020B0604020202020204" pitchFamily="34" charset="0"/>
              </a:rPr>
              <a:t>6% had planned a suicide.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●"/>
            </a:pPr>
            <a:r>
              <a:rPr lang="en-US" sz="1600" u="none" strike="noStrike" dirty="0">
                <a:effectLst/>
                <a:latin typeface="Whitney"/>
                <a:ea typeface="Arial" panose="020B0604020202020204" pitchFamily="34" charset="0"/>
              </a:rPr>
              <a:t>2% had attempted suicide.</a:t>
            </a:r>
          </a:p>
          <a:p>
            <a:pPr marL="0" marR="0" indent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1600" dirty="0">
                <a:effectLst/>
                <a:latin typeface="Whitney"/>
                <a:ea typeface="Arial" panose="020B0604020202020204" pitchFamily="34" charset="0"/>
              </a:rPr>
              <a:t>Results from the American College Health Association's National College Health Assessment Fall 2022 Report (</a:t>
            </a:r>
            <a:r>
              <a:rPr lang="en-US" sz="1600" u="sng" dirty="0">
                <a:solidFill>
                  <a:srgbClr val="1155CC"/>
                </a:solidFill>
                <a:effectLst/>
                <a:latin typeface="Whitney"/>
                <a:ea typeface="Arial" panose="020B0604020202020204" pitchFamily="34" charset="0"/>
                <a:hlinkClick r:id="rId3"/>
              </a:rPr>
              <a:t>Reports Page</a:t>
            </a:r>
            <a:r>
              <a:rPr lang="en-US" sz="1600" dirty="0">
                <a:solidFill>
                  <a:srgbClr val="818181"/>
                </a:solidFill>
                <a:effectLst/>
                <a:latin typeface="Whitney"/>
                <a:ea typeface="Arial" panose="020B0604020202020204" pitchFamily="34" charset="0"/>
              </a:rPr>
              <a:t>)</a:t>
            </a:r>
            <a:r>
              <a:rPr lang="en-US" sz="1600" dirty="0">
                <a:effectLst/>
                <a:latin typeface="Whitney"/>
                <a:ea typeface="Arial" panose="020B0604020202020204" pitchFamily="34" charset="0"/>
              </a:rPr>
              <a:t> indicated that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600" u="none" strike="noStrike" dirty="0">
                <a:solidFill>
                  <a:srgbClr val="000000"/>
                </a:solidFill>
                <a:effectLst/>
                <a:latin typeface="Whitney"/>
                <a:ea typeface="Arial" panose="020B0604020202020204" pitchFamily="34" charset="0"/>
              </a:rPr>
              <a:t>31.7% of college students diagnosed with anxiety</a:t>
            </a:r>
            <a:endParaRPr lang="en-US" sz="16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600" u="none" strike="noStrike" dirty="0">
                <a:solidFill>
                  <a:srgbClr val="000000"/>
                </a:solidFill>
                <a:effectLst/>
                <a:latin typeface="Whitney"/>
                <a:ea typeface="Arial" panose="020B0604020202020204" pitchFamily="34" charset="0"/>
              </a:rPr>
              <a:t>23.2% diagnosed with depression</a:t>
            </a:r>
            <a:endParaRPr lang="en-US" sz="16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600" u="none" strike="noStrike" dirty="0">
                <a:solidFill>
                  <a:srgbClr val="000000"/>
                </a:solidFill>
                <a:effectLst/>
                <a:latin typeface="Whitney"/>
                <a:ea typeface="Arial" panose="020B0604020202020204" pitchFamily="34" charset="0"/>
              </a:rPr>
              <a:t>38.9% treated for stress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endParaRPr lang="en-US" sz="1600" dirty="0">
              <a:solidFill>
                <a:srgbClr val="000000"/>
              </a:solidFill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600" dirty="0">
                <a:effectLst/>
                <a:latin typeface="Whitney"/>
                <a:ea typeface="Arial" panose="020B0604020202020204" pitchFamily="34" charset="0"/>
              </a:rPr>
              <a:t>1,100 completed suicides on college campuses per year </a:t>
            </a:r>
            <a:r>
              <a:rPr lang="en-US" sz="160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Whitney"/>
                <a:ea typeface="Arial" panose="020B0604020202020204" pitchFamily="34" charset="0"/>
              </a:rPr>
              <a:t>(American Foundation of Suicide Prevention, 2013)</a:t>
            </a:r>
            <a:endParaRPr lang="en-US" sz="1600" dirty="0">
              <a:solidFill>
                <a:srgbClr val="333333"/>
              </a:solidFill>
              <a:highlight>
                <a:srgbClr val="FFFFFF"/>
              </a:highlight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600" dirty="0">
                <a:effectLst/>
                <a:latin typeface="Whitney"/>
                <a:ea typeface="Arial" panose="020B0604020202020204" pitchFamily="34" charset="0"/>
              </a:rPr>
              <a:t>As many as 75% of students are reluctant to seek help (</a:t>
            </a:r>
            <a:r>
              <a:rPr lang="en-US" sz="1600" u="sng" dirty="0">
                <a:solidFill>
                  <a:srgbClr val="1155CC"/>
                </a:solidFill>
                <a:effectLst/>
                <a:latin typeface="Whitney"/>
                <a:ea typeface="Arial" panose="020B0604020202020204" pitchFamily="34" charset="0"/>
                <a:hlinkClick r:id="rId4"/>
              </a:rPr>
              <a:t>College students and depression - Mayo Clinic Health System</a:t>
            </a:r>
            <a:r>
              <a:rPr lang="en-US" sz="1600" dirty="0">
                <a:effectLst/>
                <a:latin typeface="Whitney"/>
                <a:ea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3049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482444" y="1390650"/>
            <a:ext cx="6356506" cy="3703863"/>
          </a:xfrm>
        </p:spPr>
        <p:txBody>
          <a:bodyPr anchor="ctr">
            <a:normAutofit/>
          </a:bodyPr>
          <a:lstStyle/>
          <a:p>
            <a:pPr algn="ctr"/>
            <a:br>
              <a:rPr lang="en-US" sz="24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</a:br>
            <a:br>
              <a:rPr lang="en-US" sz="24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</a:br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1C1281-685D-26CA-2467-BC7EFF8859B4}"/>
              </a:ext>
            </a:extLst>
          </p:cNvPr>
          <p:cNvSpPr txBox="1"/>
          <p:nvPr/>
        </p:nvSpPr>
        <p:spPr>
          <a:xfrm>
            <a:off x="174171" y="2291443"/>
            <a:ext cx="6814458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2800" dirty="0">
              <a:solidFill>
                <a:srgbClr val="242424"/>
              </a:solidFill>
              <a:latin typeface="Whitney"/>
            </a:endParaRP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Whitney"/>
              </a:rPr>
              <a:t>Can you give</a:t>
            </a:r>
            <a:r>
              <a:rPr lang="en-US" sz="4000" b="0" i="0" dirty="0">
                <a:solidFill>
                  <a:srgbClr val="FF0000"/>
                </a:solidFill>
                <a:effectLst/>
                <a:latin typeface="Whitney"/>
              </a:rPr>
              <a:t> an example of a struggling student and the steps you took to support them?</a:t>
            </a:r>
          </a:p>
        </p:txBody>
      </p:sp>
      <p:pic>
        <p:nvPicPr>
          <p:cNvPr id="1036" name="Picture 12" descr="10 - It’s Open Enrollment time again. Do you know what your benefits ...">
            <a:extLst>
              <a:ext uri="{FF2B5EF4-FFF2-40B4-BE49-F238E27FC236}">
                <a16:creationId xmlns:a16="http://schemas.microsoft.com/office/drawing/2014/main" id="{CDC34F08-1953-5613-89FD-0D90979061C2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3" b="9613"/>
          <a:stretch>
            <a:fillRect/>
          </a:stretch>
        </p:blipFill>
        <p:spPr bwMode="auto">
          <a:xfrm>
            <a:off x="7505700" y="1556658"/>
            <a:ext cx="4631872" cy="375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164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DIVERSE LEARNING ON COLLEGE CAMPUSES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783772" y="1649186"/>
            <a:ext cx="7527472" cy="5252357"/>
          </a:xfrm>
        </p:spPr>
        <p:txBody>
          <a:bodyPr>
            <a:noAutofit/>
          </a:bodyPr>
          <a:lstStyle/>
          <a:p>
            <a:pPr marL="0" marR="0" indent="0">
              <a:lnSpc>
                <a:spcPct val="115000"/>
              </a:lnSpc>
              <a:spcBef>
                <a:spcPts val="2000"/>
              </a:spcBef>
              <a:spcAft>
                <a:spcPts val="600"/>
              </a:spcAft>
              <a:buNone/>
            </a:pPr>
            <a:r>
              <a:rPr lang="en-US" sz="3200" b="1" kern="0" dirty="0">
                <a:effectLst/>
                <a:latin typeface="Arial" panose="020B0604020202020204" pitchFamily="34" charset="0"/>
              </a:rPr>
              <a:t>Who are our Diverse Learners?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2400" dirty="0">
                <a:latin typeface="Whitney"/>
                <a:ea typeface="Arial" panose="020B0604020202020204" pitchFamily="34" charset="0"/>
              </a:rPr>
              <a:t>Students</a:t>
            </a:r>
            <a:r>
              <a:rPr lang="en-US" sz="2400" u="none" strike="noStrike" dirty="0">
                <a:effectLst/>
                <a:latin typeface="Whitney"/>
                <a:ea typeface="Arial" panose="020B0604020202020204" pitchFamily="34" charset="0"/>
              </a:rPr>
              <a:t> with diagnosed learning disabilities, ADHD, autism, visual impairments, D/deaf or hard of hearing, mobility impairments, psychological conditions, chronic health conditions</a:t>
            </a: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u="none" strike="noStrike" dirty="0">
                <a:effectLst/>
                <a:latin typeface="Whitney"/>
                <a:ea typeface="Arial" panose="020B0604020202020204" pitchFamily="34" charset="0"/>
              </a:rPr>
              <a:t>BUT ALSO: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2400" u="none" strike="noStrike" dirty="0">
                <a:effectLst/>
                <a:latin typeface="Whitney"/>
                <a:ea typeface="Arial" panose="020B0604020202020204" pitchFamily="34" charset="0"/>
              </a:rPr>
              <a:t>Nontraditional learners  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2400" u="none" strike="noStrike" dirty="0">
                <a:effectLst/>
                <a:latin typeface="Whitney"/>
                <a:ea typeface="Arial" panose="020B0604020202020204" pitchFamily="34" charset="0"/>
              </a:rPr>
              <a:t>First generation learners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2400" u="none" strike="noStrike" dirty="0">
                <a:effectLst/>
                <a:latin typeface="Whitney"/>
                <a:ea typeface="Arial" panose="020B0604020202020204" pitchFamily="34" charset="0"/>
              </a:rPr>
              <a:t>International students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2400" u="none" strike="noStrike" dirty="0">
                <a:effectLst/>
                <a:latin typeface="Whitney"/>
                <a:ea typeface="Arial" panose="020B0604020202020204" pitchFamily="34" charset="0"/>
              </a:rPr>
              <a:t>English Language Learners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2400" u="none" strike="noStrike" dirty="0">
                <a:effectLst/>
                <a:latin typeface="Whitney"/>
                <a:ea typeface="Arial" panose="020B0604020202020204" pitchFamily="34" charset="0"/>
              </a:rPr>
              <a:t>Parents or caregivers</a:t>
            </a:r>
          </a:p>
          <a:p>
            <a:pPr marL="0" indent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lang="en-US" sz="1600" dirty="0">
              <a:effectLst/>
              <a:latin typeface="Whitney"/>
              <a:ea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9B936B-FB34-757E-4BB8-2E56552AB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4271" y="2996293"/>
            <a:ext cx="2890157" cy="277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25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FACTS: Student Learning and Ability Differences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041104" y="1447800"/>
            <a:ext cx="9980682" cy="4572000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Inter"/>
              </a:rPr>
              <a:t> </a:t>
            </a: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In 2022, the American College Health Association (ACHA)* surveyed 54,000 undergraduates and found: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15% of students reported having attention-deficit/hyperactivity disorder (ADD or ADHD).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5%  reported having a learning disability.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4%  reported being blind or having low vision.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3%  reported an </a:t>
            </a:r>
            <a:r>
              <a:rPr lang="en-US" sz="1600" dirty="0">
                <a:solidFill>
                  <a:srgbClr val="000000"/>
                </a:solidFill>
                <a:latin typeface="Whitney"/>
              </a:rPr>
              <a:t>A</a:t>
            </a: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utistic</a:t>
            </a:r>
            <a:r>
              <a:rPr lang="en-US" sz="1600" dirty="0">
                <a:solidFill>
                  <a:srgbClr val="000000"/>
                </a:solidFill>
                <a:latin typeface="Whitney"/>
              </a:rPr>
              <a:t> Spectrum Diagnosis</a:t>
            </a:r>
            <a:endParaRPr lang="en-US" sz="1600" b="0" i="0" dirty="0">
              <a:solidFill>
                <a:srgbClr val="000000"/>
              </a:solidFill>
              <a:effectLst/>
              <a:latin typeface="Whitney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2%  reported being </a:t>
            </a:r>
            <a:r>
              <a:rPr lang="en-US" sz="1600" dirty="0">
                <a:solidFill>
                  <a:srgbClr val="000000"/>
                </a:solidFill>
                <a:latin typeface="Whitney"/>
              </a:rPr>
              <a:t>d</a:t>
            </a: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eaf or hard of hearing.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About 1% reported having a mobility or dexterity disability.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About 1% reported having a speech or language </a:t>
            </a:r>
            <a:r>
              <a:rPr lang="en-US" sz="1600" dirty="0">
                <a:solidFill>
                  <a:srgbClr val="000000"/>
                </a:solidFill>
                <a:latin typeface="Whitney"/>
              </a:rPr>
              <a:t>disability.</a:t>
            </a:r>
          </a:p>
          <a:p>
            <a:pPr marL="0" indent="0">
              <a:buNone/>
            </a:pPr>
            <a:endParaRPr lang="en-US" sz="1400" b="0" i="0" dirty="0">
              <a:solidFill>
                <a:srgbClr val="000000"/>
              </a:solidFill>
              <a:effectLst/>
              <a:latin typeface="Inter"/>
            </a:endParaRPr>
          </a:p>
          <a:p>
            <a:pPr marL="0" indent="0">
              <a:buNone/>
            </a:pPr>
            <a:r>
              <a:rPr lang="en-US" sz="1400" b="0" i="0" dirty="0">
                <a:solidFill>
                  <a:srgbClr val="000000"/>
                </a:solidFill>
                <a:effectLst/>
                <a:latin typeface="Inter"/>
              </a:rPr>
              <a:t>*</a:t>
            </a:r>
            <a:r>
              <a:rPr lang="en-US" sz="1400" b="0" i="0" dirty="0">
                <a:solidFill>
                  <a:srgbClr val="000000"/>
                </a:solidFill>
                <a:effectLst/>
                <a:latin typeface="Whitney"/>
              </a:rPr>
              <a:t>American College Health Association. </a:t>
            </a:r>
            <a:r>
              <a:rPr lang="en-US" sz="1400" b="0" i="0" dirty="0">
                <a:effectLst/>
                <a:latin typeface="Whitney"/>
                <a:hlinkClick r:id="rId2"/>
              </a:rPr>
              <a:t>American College Health Association-National College Health Assessment III: Undergraduate Student Reference Group Data Report Spring 2022 (PDF)</a:t>
            </a:r>
            <a:r>
              <a:rPr lang="en-US" sz="1400" b="0" i="0" dirty="0">
                <a:solidFill>
                  <a:srgbClr val="000000"/>
                </a:solidFill>
                <a:effectLst/>
                <a:latin typeface="Whitney"/>
              </a:rPr>
              <a:t>. Silver Spring, MD: American College Health Association. Spring 2022</a:t>
            </a:r>
            <a:endParaRPr lang="en-US" sz="1600" b="0" i="0" dirty="0">
              <a:solidFill>
                <a:srgbClr val="000000"/>
              </a:solidFill>
              <a:effectLst/>
              <a:latin typeface="Whitney"/>
            </a:endParaRPr>
          </a:p>
          <a:p>
            <a:pPr marL="0" indent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lang="en-US" sz="1200" dirty="0">
              <a:effectLst/>
              <a:latin typeface="Whitney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50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WARNING SIGNS OF STUDENT DISTRESS IN THE CLASSROOM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311730"/>
            <a:ext cx="5344886" cy="5470070"/>
          </a:xfrm>
        </p:spPr>
        <p:txBody>
          <a:bodyPr>
            <a:no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Excessive absences, especially when attendance has been good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Inability to concentrate or nervousness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Unusual or exaggerated emotional responses inappropriate to the situation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Whitney"/>
              </a:rPr>
              <a:t>Distancing from peers / reported lack of friends</a:t>
            </a:r>
            <a:endParaRPr lang="en-US" sz="1600" b="0" i="0" dirty="0">
              <a:solidFill>
                <a:srgbClr val="000000"/>
              </a:solidFill>
              <a:effectLst/>
              <a:latin typeface="Whitney"/>
            </a:endParaRP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Talk about quitting college or the unimportance of college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Change in motivation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Irresponsibility, blaming others, denying, fault-finding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Presence and/or smell of alcohol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Frequent illness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Tearfulness, crying during class, swollen and/or red eyes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Serious grade problems, change from consistently good grades to poor grades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Erratic, unpredictable behavior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Signs of physical violence, hitting objects in anger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Sleeping in class, lethargy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Dramatic or attention-getting behavior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Marked change in appearance, weight or hygiene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Whitney"/>
              </a:rPr>
              <a:t>Suicidal talk or behavior, self-destructive thoughts, self-harm</a:t>
            </a:r>
          </a:p>
          <a:p>
            <a:pPr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1600" b="0" i="0" dirty="0">
              <a:solidFill>
                <a:srgbClr val="000000"/>
              </a:solidFill>
              <a:effectLst/>
              <a:latin typeface="Whitney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1000" dirty="0">
                <a:hlinkClick r:id="rId2"/>
              </a:rPr>
              <a:t>Source: recognizingemotionaldistress2017-web-version.pdf (uscupstate.edu</a:t>
            </a:r>
            <a:endParaRPr lang="en-US" sz="1000" b="0" i="0" dirty="0">
              <a:solidFill>
                <a:srgbClr val="000000"/>
              </a:solidFill>
              <a:effectLst/>
              <a:latin typeface="Whitney"/>
            </a:endParaRPr>
          </a:p>
        </p:txBody>
      </p:sp>
      <p:pic>
        <p:nvPicPr>
          <p:cNvPr id="5" name="Picture Placeholder 4" descr="Close-up of books on shelves with more books blurred in foreground and background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" r="3155"/>
          <a:stretch>
            <a:fillRect/>
          </a:stretch>
        </p:blipFill>
        <p:spPr>
          <a:xfrm>
            <a:off x="6694714" y="1480456"/>
            <a:ext cx="5044011" cy="3837215"/>
          </a:xfrm>
        </p:spPr>
      </p:pic>
    </p:spTree>
    <p:extLst>
      <p:ext uri="{BB962C8B-B14F-4D97-AF65-F5344CB8AC3E}">
        <p14:creationId xmlns:p14="http://schemas.microsoft.com/office/powerpoint/2010/main" val="368354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WE CAN HELP:</a:t>
            </a:r>
            <a:br>
              <a:rPr lang="en-US" dirty="0"/>
            </a:br>
            <a:r>
              <a:rPr lang="en-US" dirty="0"/>
              <a:t>FACULTY AND COURSE INSTRUCTORS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899" y="1600199"/>
            <a:ext cx="5355772" cy="4996543"/>
          </a:xfrm>
        </p:spPr>
        <p:txBody>
          <a:bodyPr>
            <a:normAutofit fontScale="25000" lnSpcReduction="20000"/>
          </a:bodyPr>
          <a:lstStyle/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6400" u="none" strike="noStrike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Practice flexibility and understanding</a:t>
            </a: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6400" u="none" strike="noStrike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Implement accommodations stated in accommodations letters from the disability office</a:t>
            </a: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6400" u="none" strike="noStrike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Recognize that students may face mental health challenges that impact their ability to fully engage in coursework </a:t>
            </a: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6400" u="none" strike="noStrike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Be open to accommodating students who may need additional support, such as flexible deadlines or alternative assignments</a:t>
            </a: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6400" u="none" strike="noStrike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Encourage self-care and stress management</a:t>
            </a: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6400" u="none" strike="noStrike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Share strategies like practicing mindfulness, maintaining a healthy work-life balance, getting enough sleep, and seeking social support</a:t>
            </a: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6400" u="none" strike="noStrike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Invite students to take breaks as need during class sessions</a:t>
            </a: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6400" u="none" strike="noStrike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Communicate with empathy </a:t>
            </a: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6400" u="none" strike="noStrike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Be mindful of the impact your words and actions can have on students' mental well-being</a:t>
            </a: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6400" u="none" strike="noStrike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Provide advance notice when addressing potentially sensitive material</a:t>
            </a: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●"/>
            </a:pPr>
            <a:r>
              <a:rPr lang="en-US" sz="6400" u="none" strike="noStrike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Invite students to connect with you if they need assistance</a:t>
            </a:r>
            <a:endParaRPr lang="en-US" sz="4800" u="none" strike="noStrike" dirty="0">
              <a:solidFill>
                <a:srgbClr val="202124"/>
              </a:solidFill>
              <a:effectLst/>
              <a:latin typeface="Whitney"/>
              <a:ea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</a:pP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5" name="Picture Placeholder 4" descr="Close-up of books on shelves with more books blurred in foreground and background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" r="3155"/>
          <a:stretch>
            <a:fillRect/>
          </a:stretch>
        </p:blipFill>
        <p:spPr>
          <a:xfrm>
            <a:off x="6694714" y="1480456"/>
            <a:ext cx="5044011" cy="3842658"/>
          </a:xfrm>
        </p:spPr>
      </p:pic>
    </p:spTree>
    <p:extLst>
      <p:ext uri="{BB962C8B-B14F-4D97-AF65-F5344CB8AC3E}">
        <p14:creationId xmlns:p14="http://schemas.microsoft.com/office/powerpoint/2010/main" val="233667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WE CAN HELP:</a:t>
            </a:r>
            <a:br>
              <a:rPr lang="en-US" dirty="0"/>
            </a:br>
            <a:r>
              <a:rPr lang="en-US" dirty="0"/>
              <a:t>FACULTY AND COURSE INSTRUCTORS (continued)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0857" y="1545771"/>
            <a:ext cx="5355772" cy="4996543"/>
          </a:xfrm>
        </p:spPr>
        <p:txBody>
          <a:bodyPr>
            <a:normAutofit fontScale="85000" lnSpcReduction="10000"/>
          </a:bodyPr>
          <a:lstStyle/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Foster a supportive and inclusive classroom environment</a:t>
            </a:r>
            <a:endParaRPr lang="en-US" sz="1800" u="none" strike="noStrik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Incorporate discussions or educational activities related to mental health and well-being into your curriculum to help reduce stigma, increase awareness, and provide students with valuable knowledge and skills to manage their mental health effectively.</a:t>
            </a:r>
            <a:endParaRPr lang="en-US" sz="1800" u="none" strike="noStrik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Create an atmosphere where students feel comfortable expressing themselves and seeking help when needed</a:t>
            </a:r>
            <a:endParaRPr lang="en-US" sz="1800" u="none" strike="noStrik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Encourage respectful dialogue</a:t>
            </a:r>
            <a:endParaRPr lang="en-US" sz="1800" u="none" strike="noStrik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establish clear expectations for behavior and participation</a:t>
            </a:r>
            <a:endParaRPr lang="en-US" sz="1800" u="none" strike="noStrik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If you notice any concerning signs, reach out to the student privately to offer support or refer them to appropriate resources</a:t>
            </a:r>
            <a:endParaRPr lang="en-US" sz="1800" u="none" strike="noStrik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Share information about mental health resources available on campus, such as counseling services, support groups, or wellness programs </a:t>
            </a:r>
            <a:endParaRPr lang="en-US" sz="1800" u="none" strike="noStrik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Consider incorporating mental health resources and referrals into your syllabus or course materials.</a:t>
            </a:r>
            <a:endParaRPr lang="en-US" sz="1800" u="none" strike="noStrike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endParaRPr lang="en-US" sz="4800" u="none" strike="noStrike" dirty="0">
              <a:solidFill>
                <a:srgbClr val="202124"/>
              </a:solidFill>
              <a:effectLst/>
              <a:latin typeface="Whitney"/>
              <a:ea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</a:pPr>
            <a:endParaRPr lang="en-US" sz="6400" u="none" strike="noStrike" dirty="0">
              <a:effectLst/>
              <a:latin typeface="Whitney"/>
              <a:ea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5" name="Picture Placeholder 4" descr="Close-up of books on shelves with more books blurred in foreground and background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" r="3155"/>
          <a:stretch>
            <a:fillRect/>
          </a:stretch>
        </p:blipFill>
        <p:spPr>
          <a:xfrm>
            <a:off x="6694714" y="1480456"/>
            <a:ext cx="5044011" cy="3842658"/>
          </a:xfrm>
        </p:spPr>
      </p:pic>
    </p:spTree>
    <p:extLst>
      <p:ext uri="{BB962C8B-B14F-4D97-AF65-F5344CB8AC3E}">
        <p14:creationId xmlns:p14="http://schemas.microsoft.com/office/powerpoint/2010/main" val="57418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482444" y="1390650"/>
            <a:ext cx="7023256" cy="3703863"/>
          </a:xfrm>
        </p:spPr>
        <p:txBody>
          <a:bodyPr anchor="ctr">
            <a:normAutofit/>
          </a:bodyPr>
          <a:lstStyle/>
          <a:p>
            <a:pPr algn="ctr"/>
            <a:br>
              <a:rPr lang="en-US" sz="24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</a:br>
            <a:br>
              <a:rPr lang="en-US" sz="24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</a:br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1C1281-685D-26CA-2467-BC7EFF8859B4}"/>
              </a:ext>
            </a:extLst>
          </p:cNvPr>
          <p:cNvSpPr txBox="1"/>
          <p:nvPr/>
        </p:nvSpPr>
        <p:spPr>
          <a:xfrm>
            <a:off x="174171" y="2291443"/>
            <a:ext cx="725532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US" sz="4000" dirty="0">
              <a:solidFill>
                <a:srgbClr val="FF0000"/>
              </a:solidFill>
              <a:latin typeface="Whitney"/>
            </a:endParaRP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Whitney"/>
              </a:rPr>
              <a:t>What strategies have you employed to support mental health in the classroom?</a:t>
            </a:r>
          </a:p>
        </p:txBody>
      </p:sp>
      <p:pic>
        <p:nvPicPr>
          <p:cNvPr id="1036" name="Picture 12" descr="10 - It’s Open Enrollment time again. Do you know what your benefits ...">
            <a:extLst>
              <a:ext uri="{FF2B5EF4-FFF2-40B4-BE49-F238E27FC236}">
                <a16:creationId xmlns:a16="http://schemas.microsoft.com/office/drawing/2014/main" id="{CDC34F08-1953-5613-89FD-0D90979061C2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3" b="9613"/>
          <a:stretch>
            <a:fillRect/>
          </a:stretch>
        </p:blipFill>
        <p:spPr bwMode="auto">
          <a:xfrm>
            <a:off x="7505700" y="1556658"/>
            <a:ext cx="4631872" cy="375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859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WE CAN HELP:</a:t>
            </a:r>
            <a:br>
              <a:rPr lang="en-US" dirty="0"/>
            </a:br>
            <a:r>
              <a:rPr lang="en-US" dirty="0"/>
              <a:t>DISABILITY / ACCESSIBILITY RESOURCE CENTERS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899" y="1600199"/>
            <a:ext cx="5355772" cy="4996543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effectLst/>
                <a:latin typeface="Whitney"/>
                <a:ea typeface="Arial" panose="020B0604020202020204" pitchFamily="34" charset="0"/>
              </a:rPr>
              <a:t>Remove disability-related barriers with accommodations: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effectLst/>
                <a:latin typeface="Whitney"/>
                <a:ea typeface="Arial" panose="020B0604020202020204" pitchFamily="34" charset="0"/>
              </a:rPr>
              <a:t>Testing Accommodations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effectLst/>
                <a:latin typeface="Whitney"/>
                <a:ea typeface="Arial" panose="020B0604020202020204" pitchFamily="34" charset="0"/>
              </a:rPr>
              <a:t>Accessible course materials and media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effectLst/>
                <a:latin typeface="Whitney"/>
                <a:ea typeface="Arial" panose="020B0604020202020204" pitchFamily="34" charset="0"/>
              </a:rPr>
              <a:t>Communication access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effectLst/>
                <a:latin typeface="Whitney"/>
                <a:ea typeface="Arial" panose="020B0604020202020204" pitchFamily="34" charset="0"/>
              </a:rPr>
              <a:t>Housing and dining accommodations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effectLst/>
                <a:latin typeface="Whitney"/>
                <a:ea typeface="Arial" panose="020B0604020202020204" pitchFamily="34" charset="0"/>
              </a:rPr>
              <a:t>Experiential learning accommodations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effectLst/>
                <a:latin typeface="Whitney"/>
                <a:ea typeface="Arial" panose="020B0604020202020204" pitchFamily="34" charset="0"/>
              </a:rPr>
              <a:t>Assistive technology, note-taking, and learning resources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u="none" strike="noStrike" dirty="0">
                <a:effectLst/>
                <a:latin typeface="Whitney"/>
                <a:ea typeface="Arial" panose="020B0604020202020204" pitchFamily="34" charset="0"/>
              </a:rPr>
              <a:t>Connections to campus and community resources for support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effectLst/>
                <a:latin typeface="Whitney"/>
                <a:ea typeface="Arial" panose="020B0604020202020204" pitchFamily="34" charset="0"/>
              </a:rPr>
              <a:t>Guidance on strategies and health management </a:t>
            </a:r>
            <a:endParaRPr lang="en-US" dirty="0">
              <a:latin typeface="Whitney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FFB1C85-E154-2FD9-BCA6-C579FAC12512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8" r="13478"/>
          <a:stretch>
            <a:fillRect/>
          </a:stretch>
        </p:blipFill>
        <p:spPr bwMode="auto">
          <a:xfrm>
            <a:off x="6716486" y="1801586"/>
            <a:ext cx="5072742" cy="4245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6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WE CAN HELP:</a:t>
            </a:r>
            <a:br>
              <a:rPr lang="en-US" dirty="0"/>
            </a:br>
            <a:r>
              <a:rPr lang="en-US" dirty="0"/>
              <a:t>WORKING TOGETHER IS KEY!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3386" y="1387929"/>
            <a:ext cx="5497285" cy="5208813"/>
          </a:xfrm>
        </p:spPr>
        <p:txBody>
          <a:bodyPr>
            <a:normAutofit fontScale="92500"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333333"/>
              </a:solidFill>
              <a:latin typeface="Untitled Sans"/>
            </a:endParaRPr>
          </a:p>
          <a:p>
            <a:pPr marL="285750" marR="0" lvl="0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33333"/>
                </a:solidFill>
                <a:latin typeface="Whitney"/>
              </a:rPr>
              <a:t>To better support student well-being, faculty, staff, and administration need to work together</a:t>
            </a:r>
          </a:p>
          <a:p>
            <a:pPr marL="285750" marR="0" lvl="0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33333"/>
                </a:solidFill>
                <a:latin typeface="Whitney"/>
              </a:rPr>
              <a:t>Barriers to support need to be broken down and accessibility to collaboration needs to be built up</a:t>
            </a:r>
          </a:p>
          <a:p>
            <a:pPr marL="285750" marR="0" lvl="0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rgbClr val="333333"/>
              </a:solidFill>
              <a:latin typeface="Whitney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333333"/>
                </a:solidFill>
                <a:latin typeface="Whitney"/>
              </a:rPr>
              <a:t>In Inside Higher Ed author David </a:t>
            </a:r>
            <a:r>
              <a:rPr lang="en-US" dirty="0" err="1">
                <a:solidFill>
                  <a:srgbClr val="333333"/>
                </a:solidFill>
                <a:latin typeface="Whitney"/>
              </a:rPr>
              <a:t>Ebenbach</a:t>
            </a:r>
            <a:r>
              <a:rPr lang="en-US" dirty="0">
                <a:solidFill>
                  <a:srgbClr val="333333"/>
                </a:solidFill>
                <a:latin typeface="Whitney"/>
              </a:rPr>
              <a:t> sums up this need best: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333333"/>
                </a:solidFill>
                <a:latin typeface="Whitney"/>
              </a:rPr>
              <a:t>“….</a:t>
            </a:r>
            <a:r>
              <a:rPr lang="en-US" i="1" dirty="0">
                <a:solidFill>
                  <a:srgbClr val="333333"/>
                </a:solidFill>
                <a:latin typeface="Whitney"/>
              </a:rPr>
              <a:t>T</a:t>
            </a:r>
            <a:r>
              <a:rPr lang="en-US" b="0" i="1" dirty="0">
                <a:solidFill>
                  <a:srgbClr val="333333"/>
                </a:solidFill>
                <a:effectLst/>
                <a:latin typeface="Whitney"/>
              </a:rPr>
              <a:t>he typical college is rife with the potential for cross-campus collaboration if we create structures that let such connections thrive. The faculty-staff divide is by no means inevitable -- not only because we largely care about the same things, but also because we need each other as partners when we turn to our most important work: our students</a:t>
            </a:r>
            <a:r>
              <a:rPr lang="en-US" b="0" i="0" dirty="0">
                <a:solidFill>
                  <a:srgbClr val="333333"/>
                </a:solidFill>
                <a:effectLst/>
                <a:latin typeface="Whitney"/>
              </a:rPr>
              <a:t>.” 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333333"/>
              </a:solidFill>
              <a:latin typeface="Whitney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333333"/>
                </a:solidFill>
                <a:latin typeface="Whitney"/>
              </a:rPr>
              <a:t>Source:</a:t>
            </a:r>
            <a:endParaRPr lang="en-US" sz="1200" b="0" i="0" dirty="0">
              <a:solidFill>
                <a:srgbClr val="333333"/>
              </a:solidFill>
              <a:effectLst/>
              <a:latin typeface="Whitney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Whitney"/>
                <a:hlinkClick r:id="rId2"/>
              </a:rPr>
              <a:t>Collaborations between faculty and staff that improve student well-being (opinion) (insidehighered.com)</a:t>
            </a:r>
            <a:endParaRPr lang="en-US" sz="1200" b="0" i="0" dirty="0">
              <a:solidFill>
                <a:srgbClr val="333333"/>
              </a:solidFill>
              <a:effectLst/>
              <a:latin typeface="Whitney"/>
            </a:endParaRPr>
          </a:p>
        </p:txBody>
      </p:sp>
      <p:pic>
        <p:nvPicPr>
          <p:cNvPr id="4100" name="Picture 4" descr="Free Images : achievement, agreement, arms, business, collaboration ...">
            <a:extLst>
              <a:ext uri="{FF2B5EF4-FFF2-40B4-BE49-F238E27FC236}">
                <a16:creationId xmlns:a16="http://schemas.microsoft.com/office/drawing/2014/main" id="{1C42532F-EBBB-38D6-BC45-9B5FC970557C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96" r="16496"/>
          <a:stretch>
            <a:fillRect/>
          </a:stretch>
        </p:blipFill>
        <p:spPr bwMode="auto">
          <a:xfrm>
            <a:off x="6637338" y="1844675"/>
            <a:ext cx="4448175" cy="432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10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482444" y="1390650"/>
            <a:ext cx="7023256" cy="3703863"/>
          </a:xfrm>
        </p:spPr>
        <p:txBody>
          <a:bodyPr anchor="ctr">
            <a:normAutofit/>
          </a:bodyPr>
          <a:lstStyle/>
          <a:p>
            <a:pPr algn="ctr"/>
            <a:br>
              <a:rPr lang="en-US" sz="24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</a:br>
            <a:br>
              <a:rPr lang="en-US" sz="2400" b="0" i="0" dirty="0">
                <a:solidFill>
                  <a:srgbClr val="131619"/>
                </a:solidFill>
                <a:effectLst/>
                <a:latin typeface="Helvetica" panose="020B0604020202020204" pitchFamily="34" charset="0"/>
              </a:rPr>
            </a:br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1C1281-685D-26CA-2467-BC7EFF8859B4}"/>
              </a:ext>
            </a:extLst>
          </p:cNvPr>
          <p:cNvSpPr txBox="1"/>
          <p:nvPr/>
        </p:nvSpPr>
        <p:spPr>
          <a:xfrm>
            <a:off x="723900" y="2432957"/>
            <a:ext cx="72553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4000" b="0" i="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What can be done at a systems level at your institution?</a:t>
            </a:r>
          </a:p>
        </p:txBody>
      </p:sp>
      <p:pic>
        <p:nvPicPr>
          <p:cNvPr id="1036" name="Picture 12" descr="10 - It’s Open Enrollment time again. Do you know what your benefits ...">
            <a:extLst>
              <a:ext uri="{FF2B5EF4-FFF2-40B4-BE49-F238E27FC236}">
                <a16:creationId xmlns:a16="http://schemas.microsoft.com/office/drawing/2014/main" id="{CDC34F08-1953-5613-89FD-0D90979061C2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3" b="9613"/>
          <a:stretch>
            <a:fillRect/>
          </a:stretch>
        </p:blipFill>
        <p:spPr bwMode="auto">
          <a:xfrm>
            <a:off x="7505700" y="1556658"/>
            <a:ext cx="4631872" cy="375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52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RESOURCES AND FURTHER READING: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041104" y="1447800"/>
            <a:ext cx="9980682" cy="4572000"/>
          </a:xfrm>
        </p:spPr>
        <p:txBody>
          <a:bodyPr>
            <a:normAutofit fontScale="77500" lnSpcReduction="20000"/>
          </a:bodyPr>
          <a:lstStyle/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u="sng" dirty="0">
                <a:solidFill>
                  <a:srgbClr val="1155CC"/>
                </a:solidFill>
                <a:effectLst/>
                <a:latin typeface="Whitney"/>
                <a:ea typeface="Arial" panose="020B0604020202020204" pitchFamily="34" charset="0"/>
                <a:hlinkClick r:id="rId2"/>
              </a:rPr>
              <a:t>Higher Education Today/American Council on Education, 2021</a:t>
            </a:r>
            <a:endParaRPr lang="en-US" sz="1800" u="sng" dirty="0">
              <a:solidFill>
                <a:srgbClr val="1155CC"/>
              </a:solidFill>
              <a:effectLst/>
              <a:latin typeface="Whitney"/>
              <a:ea typeface="Arial" panose="020B0604020202020204" pitchFamily="34" charset="0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1800" dirty="0">
              <a:effectLst/>
              <a:latin typeface="Whitney"/>
              <a:ea typeface="Arial" panose="020B0604020202020204" pitchFamily="34" charset="0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u="sng" dirty="0">
                <a:solidFill>
                  <a:srgbClr val="1155CC"/>
                </a:solidFill>
                <a:effectLst/>
                <a:latin typeface="Whitney"/>
                <a:ea typeface="Arial" panose="020B0604020202020204" pitchFamily="34" charset="0"/>
                <a:hlinkClick r:id="rId3"/>
              </a:rPr>
              <a:t>5 ways college instructors can help students take care of their mental health;</a:t>
            </a:r>
            <a:r>
              <a:rPr lang="en-US" sz="1800" u="sng" dirty="0">
                <a:solidFill>
                  <a:srgbClr val="1155CC"/>
                </a:solidFill>
                <a:effectLst/>
                <a:latin typeface="Whitney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 </a:t>
            </a: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1800" dirty="0">
              <a:effectLst/>
              <a:latin typeface="Whitney"/>
              <a:ea typeface="Arial" panose="020B0604020202020204" pitchFamily="34" charset="0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u="sng" dirty="0">
                <a:solidFill>
                  <a:srgbClr val="1155CC"/>
                </a:solidFill>
                <a:effectLst/>
                <a:latin typeface="Whitney"/>
                <a:ea typeface="Arial" panose="020B0604020202020204" pitchFamily="34" charset="0"/>
                <a:hlinkClick r:id="rId4"/>
              </a:rPr>
              <a:t>Three strategies that support student well-being and mental health</a:t>
            </a:r>
            <a:r>
              <a:rPr lang="en-US" sz="1800" dirty="0">
                <a:solidFill>
                  <a:srgbClr val="202124"/>
                </a:solidFill>
                <a:effectLst/>
                <a:latin typeface="Whitney"/>
                <a:ea typeface="Arial" panose="020B0604020202020204" pitchFamily="34" charset="0"/>
              </a:rPr>
              <a:t>).</a:t>
            </a: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1800" dirty="0">
              <a:effectLst/>
              <a:latin typeface="Whitney"/>
              <a:ea typeface="Arial" panose="020B0604020202020204" pitchFamily="34" charset="0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dirty="0">
                <a:solidFill>
                  <a:srgbClr val="31394D"/>
                </a:solidFill>
                <a:effectLst/>
                <a:latin typeface="Whitney"/>
                <a:ea typeface="Arial" panose="020B0604020202020204" pitchFamily="34" charset="0"/>
              </a:rPr>
              <a:t>About Universal Design for Learning </a:t>
            </a:r>
            <a:r>
              <a:rPr lang="en-US" sz="1800" u="sng" dirty="0">
                <a:solidFill>
                  <a:srgbClr val="1155CC"/>
                </a:solidFill>
                <a:effectLst/>
                <a:latin typeface="Whitney"/>
                <a:ea typeface="Arial" panose="020B0604020202020204" pitchFamily="34" charset="0"/>
                <a:hlinkClick r:id="rId5"/>
              </a:rPr>
              <a:t>http://www.cast.org/our-work/about-udl.html</a:t>
            </a:r>
            <a:endParaRPr lang="en-US" sz="1800" dirty="0">
              <a:effectLst/>
              <a:latin typeface="Whitney"/>
              <a:ea typeface="Arial" panose="020B0604020202020204" pitchFamily="34" charset="0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1800" u="sng" dirty="0">
              <a:solidFill>
                <a:srgbClr val="1155CC"/>
              </a:solidFill>
              <a:effectLst/>
              <a:latin typeface="Whitney"/>
              <a:ea typeface="Arial" panose="020B0604020202020204" pitchFamily="34" charset="0"/>
              <a:hlinkClick r:id="rId6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u="sng" dirty="0">
                <a:solidFill>
                  <a:srgbClr val="1155CC"/>
                </a:solidFill>
                <a:effectLst/>
                <a:latin typeface="Whitney"/>
                <a:ea typeface="Arial" panose="020B0604020202020204" pitchFamily="34" charset="0"/>
                <a:hlinkClick r:id="rId6"/>
              </a:rPr>
              <a:t>Anxiety as a Public Health Issue</a:t>
            </a:r>
            <a:r>
              <a:rPr lang="en-US" sz="1800" dirty="0">
                <a:solidFill>
                  <a:srgbClr val="666666"/>
                </a:solidFill>
                <a:effectLst/>
                <a:latin typeface="Whitney"/>
                <a:ea typeface="Arial" panose="020B0604020202020204" pitchFamily="34" charset="0"/>
              </a:rPr>
              <a:t> (Sandro Galea, MD, DPH, MPH)</a:t>
            </a: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1800" dirty="0">
              <a:latin typeface="Whitney"/>
              <a:hlinkClick r:id="rId7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dirty="0">
                <a:latin typeface="Whitney"/>
                <a:hlinkClick r:id="rId7"/>
              </a:rPr>
              <a:t>Student mental health is in crisis. Campuses are rethinking their approach (apa.org)</a:t>
            </a:r>
            <a:endParaRPr lang="en-US" sz="1800" dirty="0">
              <a:latin typeface="Whitney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1800" u="sng" dirty="0">
              <a:solidFill>
                <a:srgbClr val="000000"/>
              </a:solidFill>
              <a:latin typeface="Whitney"/>
              <a:hlinkClick r:id="rId8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b="0" i="0" u="sng" dirty="0">
                <a:solidFill>
                  <a:srgbClr val="000000"/>
                </a:solidFill>
                <a:effectLst/>
                <a:latin typeface="Whitney"/>
                <a:hlinkClick r:id="rId8"/>
              </a:rPr>
              <a:t>Overwhelmed: The real campus mental-health crisis and new models for well-being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Whitney"/>
              </a:rPr>
            </a:br>
            <a:r>
              <a:rPr lang="en-US" sz="1800" b="0" i="1" dirty="0">
                <a:solidFill>
                  <a:srgbClr val="000000"/>
                </a:solidFill>
                <a:effectLst/>
                <a:latin typeface="Whitney"/>
              </a:rPr>
              <a:t>The Chronicle of Higher Education,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Whitney"/>
              </a:rPr>
              <a:t> 2022</a:t>
            </a: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1800" b="0" i="0" u="sng" dirty="0">
              <a:solidFill>
                <a:srgbClr val="000000"/>
              </a:solidFill>
              <a:effectLst/>
              <a:latin typeface="Whitney"/>
              <a:hlinkClick r:id="rId9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b="0" i="0" u="sng" dirty="0">
                <a:solidFill>
                  <a:srgbClr val="000000"/>
                </a:solidFill>
                <a:effectLst/>
                <a:latin typeface="Whitney"/>
                <a:hlinkClick r:id="rId9"/>
              </a:rPr>
              <a:t>Mental health in college populations: A multidisciplinary review of what works, evidence gaps, and paths forward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Whitney"/>
              </a:rPr>
            </a:br>
            <a:r>
              <a:rPr lang="en-US" sz="1800" b="0" i="0" dirty="0">
                <a:solidFill>
                  <a:srgbClr val="000000"/>
                </a:solidFill>
                <a:effectLst/>
                <a:latin typeface="Whitney"/>
              </a:rPr>
              <a:t>Abelson, S., et al., </a:t>
            </a:r>
            <a:r>
              <a:rPr lang="en-US" sz="1800" b="0" i="1" dirty="0">
                <a:solidFill>
                  <a:srgbClr val="000000"/>
                </a:solidFill>
                <a:effectLst/>
                <a:latin typeface="Whitney"/>
              </a:rPr>
              <a:t>Higher Education: Handbook of Theory and Research,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Whitney"/>
              </a:rPr>
              <a:t> 2022</a:t>
            </a: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1800" b="0" i="0" u="sng" dirty="0">
              <a:solidFill>
                <a:srgbClr val="000000"/>
              </a:solidFill>
              <a:effectLst/>
              <a:latin typeface="Whitney"/>
              <a:hlinkClick r:id="rId10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b="0" i="0" u="sng" dirty="0">
                <a:solidFill>
                  <a:srgbClr val="000000"/>
                </a:solidFill>
                <a:effectLst/>
                <a:latin typeface="Whitney"/>
                <a:hlinkClick r:id="rId10"/>
              </a:rPr>
              <a:t>Student mental health status report: Struggles, stressors, supports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Whitney"/>
              </a:rPr>
            </a:br>
            <a:r>
              <a:rPr lang="en-US" sz="1800" b="0" i="0" dirty="0">
                <a:solidFill>
                  <a:srgbClr val="000000"/>
                </a:solidFill>
                <a:effectLst/>
                <a:latin typeface="Whitney"/>
              </a:rPr>
              <a:t>Ezarik, M., </a:t>
            </a:r>
            <a:r>
              <a:rPr lang="en-US" sz="1800" b="0" i="1" dirty="0">
                <a:solidFill>
                  <a:srgbClr val="000000"/>
                </a:solidFill>
                <a:effectLst/>
                <a:latin typeface="Whitney"/>
              </a:rPr>
              <a:t>Inside Higher Ed,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Whitney"/>
              </a:rPr>
              <a:t> 2022</a:t>
            </a: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1800" b="0" i="0" u="sng" dirty="0">
              <a:solidFill>
                <a:srgbClr val="000000"/>
              </a:solidFill>
              <a:effectLst/>
              <a:latin typeface="Whitney"/>
              <a:hlinkClick r:id="rId11"/>
            </a:endParaRPr>
          </a:p>
          <a:p>
            <a:pPr marL="0" marR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b="0" i="0" u="sng" dirty="0">
                <a:solidFill>
                  <a:srgbClr val="000000"/>
                </a:solidFill>
                <a:effectLst/>
                <a:latin typeface="Whitney"/>
                <a:hlinkClick r:id="rId11"/>
              </a:rPr>
              <a:t>Before heading to college, make a mental health checklist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Whitney"/>
              </a:rPr>
            </a:br>
            <a:r>
              <a:rPr lang="en-US" sz="1800" b="0" i="0" dirty="0">
                <a:solidFill>
                  <a:srgbClr val="000000"/>
                </a:solidFill>
                <a:effectLst/>
                <a:latin typeface="Whitney"/>
              </a:rPr>
              <a:t>Caron, C., </a:t>
            </a:r>
            <a:r>
              <a:rPr lang="en-US" sz="1800" b="0" i="1" dirty="0">
                <a:solidFill>
                  <a:srgbClr val="000000"/>
                </a:solidFill>
                <a:effectLst/>
                <a:latin typeface="Whitney"/>
              </a:rPr>
              <a:t>The New York Times,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Whitney"/>
              </a:rPr>
              <a:t> 2022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600" dirty="0">
              <a:solidFill>
                <a:srgbClr val="666666"/>
              </a:solidFill>
              <a:latin typeface="Whitney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666666"/>
              </a:solidFill>
              <a:latin typeface="Whitney"/>
              <a:ea typeface="Arial" panose="020B0604020202020204" pitchFamily="34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effectLst/>
              <a:latin typeface="Whitney"/>
              <a:ea typeface="Arial" panose="020B0604020202020204" pitchFamily="34" charset="0"/>
            </a:endParaRPr>
          </a:p>
          <a:p>
            <a:pPr marL="0" indent="0" algn="l">
              <a:buNone/>
            </a:pPr>
            <a:endParaRPr lang="en-US" sz="1200" dirty="0">
              <a:effectLst/>
              <a:latin typeface="Whitney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38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Academic Literature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F03431380.potx" id="{B573BD99-E105-4D2A-964B-B901A176567A}" vid="{B1D363B9-18DE-4874-9E2B-FD69B5C654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70C7D0EC26E44AA8820B6DA33E5B25" ma:contentTypeVersion="17" ma:contentTypeDescription="Create a new document." ma:contentTypeScope="" ma:versionID="8763766df883631f8ff85bc36c0b4dce">
  <xsd:schema xmlns:xsd="http://www.w3.org/2001/XMLSchema" xmlns:xs="http://www.w3.org/2001/XMLSchema" xmlns:p="http://schemas.microsoft.com/office/2006/metadata/properties" xmlns:ns2="65264bb4-b779-43d5-94fa-348909f704be" xmlns:ns3="2e69cac6-f770-4b7a-9929-8f2e0a1c2ef2" targetNamespace="http://schemas.microsoft.com/office/2006/metadata/properties" ma:root="true" ma:fieldsID="d630a45a12cb323dacd1a69ea81dca1f" ns2:_="" ns3:_="">
    <xsd:import namespace="65264bb4-b779-43d5-94fa-348909f704be"/>
    <xsd:import namespace="2e69cac6-f770-4b7a-9929-8f2e0a1c2ef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264bb4-b779-43d5-94fa-348909f70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d97fb895-5b61-45c4-8b11-652987a918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69cac6-f770-4b7a-9929-8f2e0a1c2ef2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fe52cda-8229-49e0-a7a8-8473bff2bf27}" ma:internalName="TaxCatchAll" ma:showField="CatchAllData" ma:web="2e69cac6-f770-4b7a-9929-8f2e0a1c2ef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e69cac6-f770-4b7a-9929-8f2e0a1c2ef2" xsi:nil="true"/>
    <lcf76f155ced4ddcb4097134ff3c332f xmlns="65264bb4-b779-43d5-94fa-348909f704b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D83C712-A15C-4DED-B48C-627615591868}"/>
</file>

<file path=customXml/itemProps2.xml><?xml version="1.0" encoding="utf-8"?>
<ds:datastoreItem xmlns:ds="http://schemas.openxmlformats.org/officeDocument/2006/customXml" ds:itemID="{66629CBE-262F-4CEA-93E5-6384A4CFBECE}"/>
</file>

<file path=customXml/itemProps3.xml><?xml version="1.0" encoding="utf-8"?>
<ds:datastoreItem xmlns:ds="http://schemas.openxmlformats.org/officeDocument/2006/customXml" ds:itemID="{8CDDBB83-77C1-4099-A0AA-289882E745E2}">
  <ds:schemaRefs>
    <ds:schemaRef ds:uri="http://purl.org/dc/elements/1.1/"/>
    <ds:schemaRef ds:uri="http://schemas.microsoft.com/office/2006/metadata/properties"/>
    <ds:schemaRef ds:uri="4873beb7-5857-4685-be1f-d57550cc96cc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Academic presentation, pinstripe and ribbon design (widescreen)</Template>
  <TotalTime>210</TotalTime>
  <Words>1392</Words>
  <Application>Microsoft Office PowerPoint</Application>
  <PresentationFormat>Widescreen</PresentationFormat>
  <Paragraphs>147</Paragraphs>
  <Slides>15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Calibri Light</vt:lpstr>
      <vt:lpstr>Euphemia</vt:lpstr>
      <vt:lpstr>Helvetica</vt:lpstr>
      <vt:lpstr>Inter</vt:lpstr>
      <vt:lpstr>Plantagenet Cherokee</vt:lpstr>
      <vt:lpstr>Untitled Sans</vt:lpstr>
      <vt:lpstr>Whitney</vt:lpstr>
      <vt:lpstr>Wingdings</vt:lpstr>
      <vt:lpstr>Academic Literature 16x9</vt:lpstr>
      <vt:lpstr>Office Theme</vt:lpstr>
      <vt:lpstr>  How to Accommodate Diverse Student Needs to Enhance Learning and Engagement:   Society For Research In Child Development  WEBINAR 11/7/23 </vt:lpstr>
      <vt:lpstr>SOURCES OF COLLEGE STUDENT STRESS </vt:lpstr>
      <vt:lpstr>PowerPoint Presentation</vt:lpstr>
      <vt:lpstr>The FACTS: Student Mental Health</vt:lpstr>
      <vt:lpstr>  </vt:lpstr>
      <vt:lpstr>DIVERSE LEARNING ON COLLEGE CAMPUSES</vt:lpstr>
      <vt:lpstr>The FACTS: Student Learning and Ability Differences</vt:lpstr>
      <vt:lpstr>WARNING SIGNS OF STUDENT DISTRESS IN THE CLASSROOM</vt:lpstr>
      <vt:lpstr>HOW WE CAN HELP: FACULTY AND COURSE INSTRUCTORS</vt:lpstr>
      <vt:lpstr>HOW WE CAN HELP: FACULTY AND COURSE INSTRUCTORS (continued)</vt:lpstr>
      <vt:lpstr>  </vt:lpstr>
      <vt:lpstr>HOW WE CAN HELP: DISABILITY / ACCESSIBILITY RESOURCE CENTERS</vt:lpstr>
      <vt:lpstr>HOW WE CAN HELP: WORKING TOGETHER IS KEY!</vt:lpstr>
      <vt:lpstr>  </vt:lpstr>
      <vt:lpstr>RESOURCES AND FURTHER READING: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Accommodate Diverse Student Needs to Enhance Learning and Engagement </dc:title>
  <dc:creator>Michele Zaccario</dc:creator>
  <cp:lastModifiedBy>Michele Zaccario</cp:lastModifiedBy>
  <cp:revision>19</cp:revision>
  <dcterms:created xsi:type="dcterms:W3CDTF">2023-11-04T17:48:20Z</dcterms:created>
  <dcterms:modified xsi:type="dcterms:W3CDTF">2023-11-05T01:30:08Z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0x0101001570C7D0EC26E44AA8820B6DA33E5B25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