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4" r:id="rId3"/>
    <p:sldMasterId id="2147483675" r:id="rId4"/>
  </p:sldMasterIdLst>
  <p:notesMasterIdLst>
    <p:notesMasterId r:id="rId5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1" r:id="rId58"/>
  </p:sldIdLst>
  <p:sldSz cx="18288000" cy="10287000"/>
  <p:notesSz cx="6858000" cy="9144000"/>
  <p:embeddedFontLst>
    <p:embeddedFont>
      <p:font typeface="Helvetica Neue" panose="020B0604020202020204" charset="0"/>
      <p:regular r:id="rId60"/>
      <p:bold r:id="rId61"/>
      <p:italic r:id="rId62"/>
      <p:boldItalic r:id="rId63"/>
    </p:embeddedFont>
    <p:embeddedFont>
      <p:font typeface="Impact" panose="020B0806030902050204" pitchFamily="34" charset="0"/>
      <p:regular r:id="rId64"/>
    </p:embeddedFont>
    <p:embeddedFont>
      <p:font typeface="Inclusive Sans" panose="020B0604020202020204" charset="0"/>
      <p:regular r:id="rId65"/>
      <p:bold r:id="rId66"/>
      <p:italic r:id="rId67"/>
      <p:boldItalic r:id="rId68"/>
    </p:embeddedFont>
    <p:embeddedFont>
      <p:font typeface="Lato" panose="020F0502020204030203" pitchFamily="34" charset="0"/>
      <p:regular r:id="rId69"/>
      <p:bold r:id="rId70"/>
      <p:italic r:id="rId71"/>
      <p:boldItalic r:id="rId72"/>
    </p:embeddedFont>
    <p:embeddedFont>
      <p:font typeface="Maven Pro" panose="020B0604020202020204" charset="0"/>
      <p:regular r:id="rId73"/>
      <p:bold r:id="rId74"/>
    </p:embeddedFont>
    <p:embeddedFont>
      <p:font typeface="Montserrat" panose="00000500000000000000" pitchFamily="2" charset="0"/>
      <p:regular r:id="rId75"/>
      <p:bold r:id="rId76"/>
      <p:italic r:id="rId77"/>
      <p:boldItalic r:id="rId78"/>
    </p:embeddedFont>
    <p:embeddedFont>
      <p:font typeface="Nunito" pitchFamily="2" charset="0"/>
      <p:regular r:id="rId79"/>
      <p:bold r:id="rId80"/>
      <p:italic r:id="rId81"/>
      <p:boldItalic r:id="rId82"/>
    </p:embeddedFont>
    <p:embeddedFont>
      <p:font typeface="Poppins" panose="00000500000000000000" pitchFamily="2" charset="0"/>
      <p:regular r:id="rId83"/>
      <p:bold r:id="rId84"/>
      <p:italic r:id="rId85"/>
      <p:boldItalic r:id="rId86"/>
    </p:embeddedFont>
    <p:embeddedFont>
      <p:font typeface="Poppins Medium" panose="00000600000000000000" pitchFamily="2" charset="0"/>
      <p:regular r:id="rId87"/>
      <p:bold r:id="rId88"/>
      <p:italic r:id="rId89"/>
      <p:boldItalic r:id="rId90"/>
    </p:embeddedFont>
    <p:embeddedFont>
      <p:font typeface="Poppins SemiBold" panose="00000700000000000000" pitchFamily="2" charset="0"/>
      <p:regular r:id="rId91"/>
      <p:bold r:id="rId92"/>
      <p:italic r:id="rId93"/>
      <p:boldItalic r:id="rId94"/>
    </p:embeddedFont>
    <p:embeddedFont>
      <p:font typeface="Rockwell" panose="02060603020205020403" pitchFamily="18"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jA6YreWGOsDhjCg7rRWwsZuAc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0" autoAdjust="0"/>
  </p:normalViewPr>
  <p:slideViewPr>
    <p:cSldViewPr snapToGrid="0">
      <p:cViewPr varScale="1">
        <p:scale>
          <a:sx n="66" d="100"/>
          <a:sy n="66" d="100"/>
        </p:scale>
        <p:origin x="102"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font" Target="fonts/font20.fntdata"/><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font" Target="fonts/font31.fntdata"/><Relationship Id="rId95" Type="http://schemas.openxmlformats.org/officeDocument/2006/relationships/font" Target="fonts/font3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font" Target="fonts/font3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font" Target="fonts/font35.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97" Type="http://schemas.openxmlformats.org/officeDocument/2006/relationships/font" Target="fonts/font38.fntdata"/><Relationship Id="rId7" Type="http://schemas.openxmlformats.org/officeDocument/2006/relationships/slide" Target="slides/slide3.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8.fntdata"/><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93" Type="http://schemas.openxmlformats.org/officeDocument/2006/relationships/font" Target="fonts/font34.fntdata"/><Relationship Id="rId98" Type="http://schemas.openxmlformats.org/officeDocument/2006/relationships/font" Target="fonts/font39.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d5c29d4498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8" name="Google Shape;458;g3d5c29d4498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ddbbab013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7" name="Google Shape;687;g3ddbbab013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ddbbab013a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1" name="Google Shape;701;g3ddbbab013a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ddbbab013a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3" name="Google Shape;713;g3ddbbab013a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ddbbab013a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2" name="Google Shape;732;g3ddbbab013a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dd76e06ac2_3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3dd76e06ac2_3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https://docs.google.com/document/d/1KJVprjY2tEYj9mM1BphYkRg4t1NZBFH09IYJV4D7YC0/edit?tab=t.0#heading=h.mixmeuuameon </a:t>
            </a:r>
            <a:endParaRPr/>
          </a:p>
          <a:p>
            <a:pPr marL="0" lvl="0" indent="0" algn="l" rtl="0">
              <a:spcBef>
                <a:spcPts val="0"/>
              </a:spcBef>
              <a:spcAft>
                <a:spcPts val="0"/>
              </a:spcAft>
              <a:buNone/>
            </a:pPr>
            <a:endParaRPr/>
          </a:p>
          <a:p>
            <a:pPr marL="0" lvl="0" indent="0" algn="l" rtl="0">
              <a:spcBef>
                <a:spcPts val="0"/>
              </a:spcBef>
              <a:spcAft>
                <a:spcPts val="0"/>
              </a:spcAft>
              <a:buNone/>
            </a:pPr>
            <a:r>
              <a:rPr lang="en-US"/>
              <a:t>https://docs.google.com/document/d/1K4ZdzTNGFOY8_WkuWOZUCVY9nemUJgn2GBZdRdCmVGk/edit?tab=t.mu5fiw7yq6jd#heading=h.cvhei4ly0i5o</a:t>
            </a:r>
            <a:endParaRPr/>
          </a:p>
        </p:txBody>
      </p:sp>
      <p:sp>
        <p:nvSpPr>
          <p:cNvPr id="755" name="Google Shape;755;g3dd76e06ac2_3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dd76e06ac2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3dd76e06ac2_3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According to the </a:t>
            </a:r>
            <a:r>
              <a:rPr lang="en-US" sz="1200" b="1" i="0" u="none" strike="noStrike">
                <a:solidFill>
                  <a:schemeClr val="dk1"/>
                </a:solidFill>
                <a:latin typeface="Calibri"/>
                <a:ea typeface="Calibri"/>
                <a:cs typeface="Calibri"/>
                <a:sym typeface="Calibri"/>
              </a:rPr>
              <a:t>UNHCR Global Trends Report 2021</a:t>
            </a:r>
            <a:r>
              <a:rPr lang="en-US" sz="1200" b="0" i="0" u="none" strike="noStrike">
                <a:solidFill>
                  <a:schemeClr val="dk1"/>
                </a:solidFill>
                <a:latin typeface="Calibri"/>
                <a:ea typeface="Calibri"/>
                <a:cs typeface="Calibri"/>
                <a:sym typeface="Calibri"/>
              </a:rPr>
              <a:t>, there were </a:t>
            </a:r>
            <a:r>
              <a:rPr lang="en-US" sz="1200" b="1" i="0" u="none" strike="noStrike">
                <a:solidFill>
                  <a:schemeClr val="dk1"/>
                </a:solidFill>
                <a:latin typeface="Calibri"/>
                <a:ea typeface="Calibri"/>
                <a:cs typeface="Calibri"/>
                <a:sym typeface="Calibri"/>
              </a:rPr>
              <a:t>89.3 million</a:t>
            </a:r>
            <a:r>
              <a:rPr lang="en-US" sz="1200" b="0" i="0" u="none" strike="noStrike">
                <a:solidFill>
                  <a:schemeClr val="dk1"/>
                </a:solidFill>
                <a:latin typeface="Calibri"/>
                <a:ea typeface="Calibri"/>
                <a:cs typeface="Calibri"/>
                <a:sym typeface="Calibri"/>
              </a:rPr>
              <a:t> forcibly displaced people worldwide at the end of 2021. This figure includes:</a:t>
            </a:r>
            <a:endParaRPr/>
          </a:p>
          <a:p>
            <a:pPr marL="0" lvl="0" indent="0" algn="l" rtl="0">
              <a:spcBef>
                <a:spcPts val="0"/>
              </a:spcBef>
              <a:spcAft>
                <a:spcPts val="0"/>
              </a:spcAft>
              <a:buNone/>
            </a:pPr>
            <a:br>
              <a:rPr lang="en-US"/>
            </a:br>
            <a:endParaRPr/>
          </a:p>
        </p:txBody>
      </p:sp>
      <p:sp>
        <p:nvSpPr>
          <p:cNvPr id="762" name="Google Shape;762;g3dd76e06ac2_3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3dd76e06ac2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3dd76e06ac2_3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en-US" b="1" i="0" u="none" strike="noStrike">
                <a:latin typeface="Lato"/>
                <a:ea typeface="Lato"/>
                <a:cs typeface="Lato"/>
                <a:sym typeface="Lato"/>
              </a:rPr>
              <a:t>Global conflicts double over the past five years</a:t>
            </a:r>
            <a:endParaRPr b="0" i="0" u="none" strike="noStrike">
              <a:latin typeface="Lato"/>
              <a:ea typeface="Lato"/>
              <a:cs typeface="Lato"/>
              <a:sym typeface="Lato"/>
            </a:endParaRPr>
          </a:p>
          <a:p>
            <a:pPr marL="0" lvl="0" indent="0" algn="l" rtl="0">
              <a:spcBef>
                <a:spcPts val="0"/>
              </a:spcBef>
              <a:spcAft>
                <a:spcPts val="0"/>
              </a:spcAft>
              <a:buNone/>
            </a:pPr>
            <a:endParaRPr/>
          </a:p>
        </p:txBody>
      </p:sp>
      <p:sp>
        <p:nvSpPr>
          <p:cNvPr id="772" name="Google Shape;772;g3dd76e06ac2_3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dd76e06ac2_3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g3dd76e06ac2_3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These categories shape access to rights, services, and protections in the U.S.</a:t>
            </a:r>
            <a:endParaRPr/>
          </a:p>
          <a:p>
            <a:pPr marL="0" lvl="0" indent="0" algn="l" rtl="0">
              <a:spcBef>
                <a:spcPts val="0"/>
              </a:spcBef>
              <a:spcAft>
                <a:spcPts val="0"/>
              </a:spcAft>
              <a:buNone/>
            </a:pPr>
            <a:endParaRPr/>
          </a:p>
        </p:txBody>
      </p:sp>
      <p:sp>
        <p:nvSpPr>
          <p:cNvPr id="782" name="Google Shape;782;g3dd76e06ac2_3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dd76e06ac2_3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3dd76e06ac2_3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0" name="Google Shape;790;g3dd76e06ac2_3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dd76e06ac2_3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3dd76e06ac2_3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8" name="Google Shape;798;g3dd76e06ac2_3_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d5c29d4498_0_7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6" name="Google Shape;476;g3d5c29d4498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dd76e06ac2_3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3dd76e06ac2_3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laws were not designed to work together. Refugees with disabilities often fall in the gap between them.</a:t>
            </a:r>
            <a:endParaRPr/>
          </a:p>
          <a:p>
            <a:pPr marL="0" lvl="0" indent="0" algn="l" rtl="0">
              <a:spcBef>
                <a:spcPts val="0"/>
              </a:spcBef>
              <a:spcAft>
                <a:spcPts val="0"/>
              </a:spcAft>
              <a:buNone/>
            </a:pPr>
            <a:endParaRPr/>
          </a:p>
        </p:txBody>
      </p:sp>
      <p:sp>
        <p:nvSpPr>
          <p:cNvPr id="807" name="Google Shape;807;g3dd76e06ac2_3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3dd76e06ac2_3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g3dd76e06ac2_3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policy protections only effective when people can actually seek them ask for them and advocate for them. But when it comes to people who doesn't have the language and who doesn't know what rights exist for them then they are at risk of marginalization and their rights are easily taken away</a:t>
            </a:r>
            <a:endParaRPr/>
          </a:p>
          <a:p>
            <a:pPr marL="0" lvl="0" indent="0" algn="l" rtl="0">
              <a:spcBef>
                <a:spcPts val="0"/>
              </a:spcBef>
              <a:spcAft>
                <a:spcPts val="0"/>
              </a:spcAft>
              <a:buNone/>
            </a:pPr>
            <a:r>
              <a:rPr lang="en-US"/>
              <a:t>Rights are not automatic</a:t>
            </a:r>
            <a:endParaRPr/>
          </a:p>
          <a:p>
            <a:pPr marL="0" lvl="0" indent="0" algn="l" rtl="0">
              <a:spcBef>
                <a:spcPts val="0"/>
              </a:spcBef>
              <a:spcAft>
                <a:spcPts val="0"/>
              </a:spcAft>
              <a:buNone/>
            </a:pPr>
            <a:r>
              <a:rPr lang="en-US"/>
              <a:t>Systems depend on individuals to activate those rights</a:t>
            </a:r>
            <a:endParaRPr/>
          </a:p>
          <a:p>
            <a:pPr marL="0" lvl="0" indent="0" algn="l" rtl="0">
              <a:spcBef>
                <a:spcPts val="0"/>
              </a:spcBef>
              <a:spcAft>
                <a:spcPts val="0"/>
              </a:spcAft>
              <a:buNone/>
            </a:pPr>
            <a:r>
              <a:rPr lang="en-US"/>
              <a:t>Language barriers interrupt that process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“Policy protections are only effective when people can understand their rights, communicate their needs, and advocate for themselves. But for refugees with disabilities, especially those facing language barriers, that process breaks down. And that’s where we begin to see what I call partial access to justice.”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15" name="Google Shape;815;g3dd76e06ac2_3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dd76e06ac2_3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3dd76e06ac2_3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policy protections only effective when people can actually seek them ask for them and advocate for them. But when it comes to people who doesn't have the language and who doesn't know what rights exist for them then they are at risk of marginalization and their rights are easily taken away</a:t>
            </a:r>
            <a:endParaRPr/>
          </a:p>
          <a:p>
            <a:pPr marL="0" lvl="0" indent="0" algn="l" rtl="0">
              <a:spcBef>
                <a:spcPts val="0"/>
              </a:spcBef>
              <a:spcAft>
                <a:spcPts val="0"/>
              </a:spcAft>
              <a:buNone/>
            </a:pPr>
            <a:r>
              <a:rPr lang="en-US"/>
              <a:t>Rights are not automatic</a:t>
            </a:r>
            <a:endParaRPr/>
          </a:p>
          <a:p>
            <a:pPr marL="0" lvl="0" indent="0" algn="l" rtl="0">
              <a:spcBef>
                <a:spcPts val="0"/>
              </a:spcBef>
              <a:spcAft>
                <a:spcPts val="0"/>
              </a:spcAft>
              <a:buNone/>
            </a:pPr>
            <a:r>
              <a:rPr lang="en-US"/>
              <a:t>Systems depend on individuals to activate those rights</a:t>
            </a:r>
            <a:endParaRPr/>
          </a:p>
          <a:p>
            <a:pPr marL="0" lvl="0" indent="0" algn="l" rtl="0">
              <a:spcBef>
                <a:spcPts val="0"/>
              </a:spcBef>
              <a:spcAft>
                <a:spcPts val="0"/>
              </a:spcAft>
              <a:buNone/>
            </a:pPr>
            <a:r>
              <a:rPr lang="en-US"/>
              <a:t>Language barriers interrupt that process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“Policy protections are only effective when people can understand their rights, communicate their needs, and advocate for themselves. But for refugees with disabilities, especially those facing language barriers, that process breaks down. And that’s where we begin to see what I call partial access to justice.”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823" name="Google Shape;823;g3dd76e06ac2_3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dd76e06ac2_3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3dd76e06ac2_3_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solidFill>
                  <a:schemeClr val="dk1"/>
                </a:solidFill>
                <a:latin typeface="Calibri"/>
                <a:ea typeface="Calibri"/>
                <a:cs typeface="Calibri"/>
                <a:sym typeface="Calibri"/>
              </a:rPr>
              <a:t>Emotional trauma during critical medical care</a:t>
            </a:r>
            <a:endParaRPr/>
          </a:p>
          <a:p>
            <a:pPr marL="0" lvl="0" indent="0" algn="l" rtl="0">
              <a:spcBef>
                <a:spcPts val="0"/>
              </a:spcBef>
              <a:spcAft>
                <a:spcPts val="0"/>
              </a:spcAft>
              <a:buNone/>
            </a:pPr>
            <a:endParaRPr/>
          </a:p>
        </p:txBody>
      </p:sp>
      <p:sp>
        <p:nvSpPr>
          <p:cNvPr id="831" name="Google Shape;831;g3dd76e06ac2_3_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3dd76e06ac2_3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g3dd76e06ac2_3_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“Disability rights create protections. Disability justice asks whether those protections actually work in people’s lives.” “Having policies is not the end goal. The goal is ensuring those policies function in real-world conditions—especially for those most excluded.”</a:t>
            </a:r>
            <a:endParaRPr/>
          </a:p>
          <a:p>
            <a:pPr marL="0" marR="0" lvl="0" indent="0" algn="l" rtl="0">
              <a:lnSpc>
                <a:spcPct val="100000"/>
              </a:lnSpc>
              <a:spcBef>
                <a:spcPts val="0"/>
              </a:spcBef>
              <a:spcAft>
                <a:spcPts val="0"/>
              </a:spcAft>
              <a:buClr>
                <a:schemeClr val="dk1"/>
              </a:buClr>
              <a:buSzPts val="1200"/>
              <a:buFont typeface="Calibri"/>
              <a:buNone/>
            </a:pPr>
            <a:r>
              <a:rPr lang="en-US"/>
              <a:t>“In the case I just shared, the issue was not the absence of policy. The issue was that the system was not designed for someone who could not communicate within it.”</a:t>
            </a:r>
            <a:endParaRPr/>
          </a:p>
          <a:p>
            <a:pPr marL="0" marR="0" lvl="0" indent="0" algn="l" rtl="0">
              <a:lnSpc>
                <a:spcPct val="100000"/>
              </a:lnSpc>
              <a:spcBef>
                <a:spcPts val="0"/>
              </a:spcBef>
              <a:spcAft>
                <a:spcPts val="0"/>
              </a:spcAft>
              <a:buClr>
                <a:schemeClr val="dk1"/>
              </a:buClr>
              <a:buSzPts val="1200"/>
              <a:buFont typeface="Calibri"/>
              <a:buNone/>
            </a:pPr>
            <a:r>
              <a:rPr lang="en-US"/>
              <a:t>We need to think about Mexican and afghan and Arabic sign language… we are not doing a favior this is the law of the land…. </a:t>
            </a:r>
            <a:endParaRPr/>
          </a:p>
          <a:p>
            <a:pPr marL="0" marR="0" lvl="0" indent="0" algn="l" rtl="0">
              <a:lnSpc>
                <a:spcPct val="100000"/>
              </a:lnSpc>
              <a:spcBef>
                <a:spcPts val="0"/>
              </a:spcBef>
              <a:spcAft>
                <a:spcPts val="0"/>
              </a:spcAft>
              <a:buClr>
                <a:schemeClr val="dk1"/>
              </a:buClr>
              <a:buSzPts val="1200"/>
              <a:buFont typeface="Calibri"/>
              <a:buNone/>
            </a:pPr>
            <a:r>
              <a:rPr lang="en-US" b="1"/>
              <a:t>“When language access is not built into systems, ableism determines who can access their rights—and who cannot.”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Disability justice is about removing the burden of enforcement on the very people who are facing the barriers and how we can… what we need to do is build access into every systems… and we need to think differently about Access should not depend on someone’s ability to advocate.</a:t>
            </a:r>
            <a:endParaRPr/>
          </a:p>
          <a:p>
            <a:pPr marL="0" marR="0" lvl="0" indent="0" algn="l" rtl="0">
              <a:lnSpc>
                <a:spcPct val="100000"/>
              </a:lnSpc>
              <a:spcBef>
                <a:spcPts val="0"/>
              </a:spcBef>
              <a:spcAft>
                <a:spcPts val="0"/>
              </a:spcAft>
              <a:buClr>
                <a:schemeClr val="dk1"/>
              </a:buClr>
              <a:buSzPts val="1200"/>
              <a:buFont typeface="Calibri"/>
              <a:buNone/>
            </a:pPr>
            <a:r>
              <a:rPr lang="en-US"/>
              <a:t>Communication is not just a service—it is a condition for safety and care… </a:t>
            </a:r>
            <a:endParaRPr/>
          </a:p>
          <a:p>
            <a:pPr marL="0" marR="0" lvl="0" indent="0" algn="l" rtl="0">
              <a:lnSpc>
                <a:spcPct val="100000"/>
              </a:lnSpc>
              <a:spcBef>
                <a:spcPts val="0"/>
              </a:spcBef>
              <a:spcAft>
                <a:spcPts val="0"/>
              </a:spcAft>
              <a:buClr>
                <a:schemeClr val="dk1"/>
              </a:buClr>
              <a:buSzPts val="1200"/>
              <a:buFont typeface="Calibri"/>
              <a:buNone/>
            </a:pPr>
            <a:r>
              <a:rPr lang="en-US"/>
              <a:t> </a:t>
            </a:r>
            <a:endParaRPr/>
          </a:p>
          <a:p>
            <a:pPr marL="0" lvl="0" indent="0" algn="l" rtl="0">
              <a:spcBef>
                <a:spcPts val="0"/>
              </a:spcBef>
              <a:spcAft>
                <a:spcPts val="0"/>
              </a:spcAft>
              <a:buNone/>
            </a:pPr>
            <a:endParaRPr/>
          </a:p>
        </p:txBody>
      </p:sp>
      <p:sp>
        <p:nvSpPr>
          <p:cNvPr id="839" name="Google Shape;839;g3dd76e06ac2_3_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dd76e06ac2_3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6" name="Google Shape;846;g3dd76e06ac2_3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dd76e06ac2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g3dd76e06ac2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ddbbab013a_1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3ddbbab013a_1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ddbbab013a_1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ddbbab013a_1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ddbbab013a_1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3ddbbab013a_1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d5c29d4498_0_7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5" name="Google Shape;495;g3d5c29d4498_0_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3ddbbab013a_1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3ddbbab013a_1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ddbbab013a_1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3ddbbab013a_1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3ddbbab013a_1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29989"/>
              </a:lnSpc>
              <a:spcBef>
                <a:spcPts val="0"/>
              </a:spcBef>
              <a:spcAft>
                <a:spcPts val="0"/>
              </a:spcAft>
              <a:buClr>
                <a:schemeClr val="dk1"/>
              </a:buClr>
              <a:buSzPts val="1100"/>
              <a:buFont typeface="Arial"/>
              <a:buNone/>
            </a:pPr>
            <a:r>
              <a:rPr lang="en-US" sz="2721" b="1">
                <a:solidFill>
                  <a:srgbClr val="0B1E60"/>
                </a:solidFill>
                <a:latin typeface="Poppins"/>
                <a:ea typeface="Poppins"/>
                <a:cs typeface="Poppins"/>
                <a:sym typeface="Poppins"/>
              </a:rPr>
              <a:t>This stands to assist the most marginalized within the disabilities community to find supportive work spaces that affirm their multifaceted identities and provide a diverse pipeline of employees for employers. The platform will also provide tracings tools and tips for employers and employees regarding reasonable accommodations</a:t>
            </a:r>
            <a:endParaRPr sz="1400">
              <a:solidFill>
                <a:schemeClr val="dk1"/>
              </a:solidFill>
            </a:endParaRPr>
          </a:p>
          <a:p>
            <a:pPr marL="0" lvl="0" indent="0" algn="l" rtl="0">
              <a:lnSpc>
                <a:spcPct val="100000"/>
              </a:lnSpc>
              <a:spcBef>
                <a:spcPts val="0"/>
              </a:spcBef>
              <a:spcAft>
                <a:spcPts val="0"/>
              </a:spcAft>
              <a:buSzPts val="1100"/>
              <a:buNone/>
            </a:pPr>
            <a:endParaRPr/>
          </a:p>
        </p:txBody>
      </p:sp>
      <p:sp>
        <p:nvSpPr>
          <p:cNvPr id="899" name="Google Shape;899;g3ddbbab013a_1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3ddbbab013a_10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GUIDING FRAMEWORK </a:t>
            </a:r>
            <a:endParaRPr/>
          </a:p>
        </p:txBody>
      </p:sp>
      <p:sp>
        <p:nvSpPr>
          <p:cNvPr id="907" name="Google Shape;907;g3ddbbab013a_1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3ddbbab013a_1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3ddbbab013a_1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3ddbbab013a_1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3ddbbab013a_1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ddbbab013a_1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ddbbab013a_1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ddbbab013a_1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3ddbbab013a_1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ddbbab013a_1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ddbbab013a_1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dd76e06ac2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3dd76e06ac2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d9210906cc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g3d9210906c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3ddbbab013a_1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3ddbbab013a_1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ddbbab013a_1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3ddbbab013a_1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3ddbbab013a_10_3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7" name="Google Shape;977;g3ddbbab013a_10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3ddbbab013a_10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3" name="Google Shape;983;g3ddbbab013a_10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3ddbbab013a_10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9" name="Google Shape;989;g3ddbbab013a_1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3ddbbab013a_1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3ddbbab013a_1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ddbbab013a_1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ddbbab013a_1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3ddbbab013a_1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3ddbbab013a_1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ddbbab013a_1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3ddbbab013a_1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ddbbab013a_1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ddbbab013a_1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d5c29d4498_0_8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7" name="Google Shape;537;g3d5c29d4498_0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ddbbab013a_1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8" name="Google Shape;1028;g3ddbbab013a_1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3ddbbab013a_1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8" name="Google Shape;1038;g3ddbbab013a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3d8f733464b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5" name="Google Shape;1055;g3d8f733464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3ddbbab013a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5" name="Google Shape;1075;g3ddbbab013a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3d5c29d4498_0_10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7" name="Google Shape;1147;g3d5c29d4498_0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d5c29d4498_0_8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6" name="Google Shape;556;g3d5c29d4498_0_8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d5c29d4498_0_8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4" name="Google Shape;584;g3d5c29d4498_0_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d5c29d4498_0_8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2" name="Google Shape;602;g3d5c29d4498_0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d5c29d4498_4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 name="Google Shape;657;g3d5c29d4498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g3d5c29d4498_0_10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g3d5c29d4498_0_10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g3d5c29d4498_0_10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g3d5c29d4498_0_10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g3d5c29d4498_0_1090"/>
          <p:cNvSpPr txBox="1">
            <a:spLocks noGrp="1"/>
          </p:cNvSpPr>
          <p:nvPr>
            <p:ph type="body" idx="1"/>
          </p:nvPr>
        </p:nvSpPr>
        <p:spPr>
          <a:xfrm rot="5400000">
            <a:off x="2308951"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g3d5c29d4498_0_109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3d5c29d4498_0_109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3d5c29d4498_0_109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g3d5c29d4498_0_1096"/>
          <p:cNvSpPr txBox="1">
            <a:spLocks noGrp="1"/>
          </p:cNvSpPr>
          <p:nvPr>
            <p:ph type="title"/>
          </p:nvPr>
        </p:nvSpPr>
        <p:spPr>
          <a:xfrm rot="5400000">
            <a:off x="4732351" y="2171689"/>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g3d5c29d4498_0_1096"/>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g3d5c29d4498_0_109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3d5c29d4498_0_10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3d5c29d4498_0_109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type="title">
  <p:cSld name="TITLE">
    <p:bg>
      <p:bgPr>
        <a:solidFill>
          <a:schemeClr val="lt1"/>
        </a:solidFill>
        <a:effectLst/>
      </p:bgPr>
    </p:bg>
    <p:spTree>
      <p:nvGrpSpPr>
        <p:cNvPr id="1" name="Shape 81"/>
        <p:cNvGrpSpPr/>
        <p:nvPr/>
      </p:nvGrpSpPr>
      <p:grpSpPr>
        <a:xfrm>
          <a:off x="0" y="0"/>
          <a:ext cx="0" cy="0"/>
          <a:chOff x="0" y="0"/>
          <a:chExt cx="0" cy="0"/>
        </a:xfrm>
      </p:grpSpPr>
      <p:sp>
        <p:nvSpPr>
          <p:cNvPr id="82" name="Google Shape;82;g3dd76e06ac2_3_1"/>
          <p:cNvSpPr/>
          <p:nvPr/>
        </p:nvSpPr>
        <p:spPr>
          <a:xfrm>
            <a:off x="345186" y="342900"/>
            <a:ext cx="17597628" cy="9601200"/>
          </a:xfrm>
          <a:prstGeom prst="rect">
            <a:avLst/>
          </a:prstGeom>
          <a:solidFill>
            <a:srgbClr val="A51417"/>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83" name="Google Shape;83;g3dd76e06ac2_3_1"/>
          <p:cNvPicPr preferRelativeResize="0"/>
          <p:nvPr/>
        </p:nvPicPr>
        <p:blipFill rotWithShape="1">
          <a:blip r:embed="rId2">
            <a:alphaModFix/>
          </a:blip>
          <a:srcRect/>
          <a:stretch/>
        </p:blipFill>
        <p:spPr>
          <a:xfrm>
            <a:off x="13537854" y="1436421"/>
            <a:ext cx="4409897" cy="8144609"/>
          </a:xfrm>
          <a:prstGeom prst="rect">
            <a:avLst/>
          </a:prstGeom>
          <a:noFill/>
          <a:ln>
            <a:noFill/>
          </a:ln>
        </p:spPr>
      </p:pic>
      <p:sp>
        <p:nvSpPr>
          <p:cNvPr id="84" name="Google Shape;84;g3dd76e06ac2_3_1"/>
          <p:cNvSpPr txBox="1">
            <a:spLocks noGrp="1"/>
          </p:cNvSpPr>
          <p:nvPr>
            <p:ph type="ctrTitle"/>
          </p:nvPr>
        </p:nvSpPr>
        <p:spPr>
          <a:xfrm>
            <a:off x="1101467" y="4181748"/>
            <a:ext cx="9975755" cy="1825624"/>
          </a:xfrm>
          <a:prstGeom prst="rect">
            <a:avLst/>
          </a:prstGeom>
          <a:noFill/>
          <a:ln>
            <a:noFill/>
          </a:ln>
        </p:spPr>
        <p:txBody>
          <a:bodyPr spcFirstLastPara="1" wrap="square" lIns="137150" tIns="68550" rIns="137150" bIns="68550" anchor="t" anchorCtr="0">
            <a:noAutofit/>
          </a:bodyPr>
          <a:lstStyle>
            <a:lvl1pPr marR="0" lvl="0" algn="l" rtl="0">
              <a:lnSpc>
                <a:spcPct val="90000"/>
              </a:lnSpc>
              <a:spcBef>
                <a:spcPts val="0"/>
              </a:spcBef>
              <a:spcAft>
                <a:spcPts val="0"/>
              </a:spcAft>
              <a:buClr>
                <a:schemeClr val="lt1"/>
              </a:buClr>
              <a:buSzPts val="6600"/>
              <a:buFont typeface="Calibri"/>
              <a:buNone/>
              <a:defRPr sz="6600" b="0" i="0" u="none" strike="noStrike" cap="none">
                <a:solidFill>
                  <a:schemeClr val="lt1"/>
                </a:solidFill>
                <a:latin typeface="Calibri"/>
                <a:ea typeface="Calibri"/>
                <a:cs typeface="Calibri"/>
                <a:sym typeface="Calibri"/>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85" name="Google Shape;85;g3dd76e06ac2_3_1"/>
          <p:cNvSpPr txBox="1">
            <a:spLocks noGrp="1"/>
          </p:cNvSpPr>
          <p:nvPr>
            <p:ph type="subTitle" idx="1"/>
          </p:nvPr>
        </p:nvSpPr>
        <p:spPr>
          <a:xfrm>
            <a:off x="1101467" y="6196286"/>
            <a:ext cx="9975755" cy="721254"/>
          </a:xfrm>
          <a:prstGeom prst="rect">
            <a:avLst/>
          </a:prstGeom>
          <a:noFill/>
          <a:ln>
            <a:noFill/>
          </a:ln>
        </p:spPr>
        <p:txBody>
          <a:bodyPr spcFirstLastPara="1" wrap="square" lIns="137150" tIns="68550" rIns="137150" bIns="68550" anchor="t" anchorCtr="0">
            <a:noAutofit/>
          </a:bodyPr>
          <a:lstStyle>
            <a:lvl1pPr marR="0" lvl="0" algn="l" rtl="0">
              <a:lnSpc>
                <a:spcPct val="90000"/>
              </a:lnSpc>
              <a:spcBef>
                <a:spcPts val="1500"/>
              </a:spcBef>
              <a:spcAft>
                <a:spcPts val="0"/>
              </a:spcAft>
              <a:buClr>
                <a:schemeClr val="lt1"/>
              </a:buClr>
              <a:buSzPts val="4200"/>
              <a:buFont typeface="Arial"/>
              <a:buNone/>
              <a:defRPr sz="4200" b="0" i="0" u="none" strike="noStrike" cap="none">
                <a:solidFill>
                  <a:schemeClr val="lt1"/>
                </a:solidFill>
                <a:latin typeface="Calibri"/>
                <a:ea typeface="Calibri"/>
                <a:cs typeface="Calibri"/>
                <a:sym typeface="Calibri"/>
              </a:defRPr>
            </a:lvl1pPr>
            <a:lvl2pPr marR="0" lvl="1" algn="ctr" rtl="0">
              <a:lnSpc>
                <a:spcPct val="90000"/>
              </a:lnSpc>
              <a:spcBef>
                <a:spcPts val="80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80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pic>
        <p:nvPicPr>
          <p:cNvPr id="86" name="Google Shape;86;g3dd76e06ac2_3_1"/>
          <p:cNvPicPr preferRelativeResize="0"/>
          <p:nvPr/>
        </p:nvPicPr>
        <p:blipFill rotWithShape="1">
          <a:blip r:embed="rId3">
            <a:alphaModFix/>
          </a:blip>
          <a:srcRect/>
          <a:stretch/>
        </p:blipFill>
        <p:spPr>
          <a:xfrm>
            <a:off x="736509" y="1091739"/>
            <a:ext cx="8599675" cy="1944887"/>
          </a:xfrm>
          <a:prstGeom prst="rect">
            <a:avLst/>
          </a:prstGeom>
          <a:noFill/>
          <a:ln>
            <a:noFill/>
          </a:ln>
        </p:spPr>
      </p:pic>
      <p:sp>
        <p:nvSpPr>
          <p:cNvPr id="87" name="Google Shape;87;g3dd76e06ac2_3_1"/>
          <p:cNvSpPr/>
          <p:nvPr/>
        </p:nvSpPr>
        <p:spPr>
          <a:xfrm>
            <a:off x="347655" y="342900"/>
            <a:ext cx="17597628" cy="718381"/>
          </a:xfrm>
          <a:prstGeom prst="rect">
            <a:avLst/>
          </a:prstGeom>
          <a:solidFill>
            <a:srgbClr val="262626"/>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pic>
        <p:nvPicPr>
          <p:cNvPr id="88" name="Google Shape;88;g3dd76e06ac2_3_1"/>
          <p:cNvPicPr preferRelativeResize="0"/>
          <p:nvPr/>
        </p:nvPicPr>
        <p:blipFill rotWithShape="1">
          <a:blip r:embed="rId4">
            <a:alphaModFix/>
          </a:blip>
          <a:srcRect/>
          <a:stretch/>
        </p:blipFill>
        <p:spPr>
          <a:xfrm>
            <a:off x="1103936" y="526428"/>
            <a:ext cx="8797908" cy="41011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89"/>
        <p:cNvGrpSpPr/>
        <p:nvPr/>
      </p:nvGrpSpPr>
      <p:grpSpPr>
        <a:xfrm>
          <a:off x="0" y="0"/>
          <a:ext cx="0" cy="0"/>
          <a:chOff x="0" y="0"/>
          <a:chExt cx="0" cy="0"/>
        </a:xfrm>
      </p:grpSpPr>
      <p:sp>
        <p:nvSpPr>
          <p:cNvPr id="90" name="Google Shape;90;g3dd76e06ac2_3_9"/>
          <p:cNvSpPr txBox="1">
            <a:spLocks noGrp="1"/>
          </p:cNvSpPr>
          <p:nvPr>
            <p:ph type="title"/>
          </p:nvPr>
        </p:nvSpPr>
        <p:spPr>
          <a:xfrm>
            <a:off x="914400" y="1600200"/>
            <a:ext cx="16459200" cy="907257"/>
          </a:xfrm>
          <a:prstGeom prst="rect">
            <a:avLst/>
          </a:prstGeom>
          <a:noFill/>
          <a:ln>
            <a:noFill/>
          </a:ln>
        </p:spPr>
        <p:txBody>
          <a:bodyPr spcFirstLastPara="1" wrap="square" lIns="137150" tIns="68550" rIns="137150" bIns="68550" anchor="t" anchorCtr="0">
            <a:no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91" name="Google Shape;91;g3dd76e06ac2_3_9"/>
          <p:cNvSpPr txBox="1">
            <a:spLocks noGrp="1"/>
          </p:cNvSpPr>
          <p:nvPr>
            <p:ph type="body" idx="1"/>
          </p:nvPr>
        </p:nvSpPr>
        <p:spPr>
          <a:xfrm>
            <a:off x="914400" y="2667002"/>
            <a:ext cx="8077200" cy="6788944"/>
          </a:xfrm>
          <a:prstGeom prst="rect">
            <a:avLst/>
          </a:prstGeom>
          <a:noFill/>
          <a:ln>
            <a:noFill/>
          </a:ln>
        </p:spPr>
        <p:txBody>
          <a:bodyPr spcFirstLastPara="1" wrap="square" lIns="137150" tIns="68550" rIns="137150" bIns="68550" anchor="t" anchorCtr="0">
            <a:no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2" name="Google Shape;92;g3dd76e06ac2_3_9"/>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3" name="Google Shape;93;g3dd76e06ac2_3_9"/>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t" anchorCtr="0">
            <a:noAutofit/>
          </a:bodyPr>
          <a:lstStyle>
            <a:lvl1pPr marR="0" lvl="0"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94" name="Google Shape;94;g3dd76e06ac2_3_9"/>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t" anchorCtr="0">
            <a:noAutofit/>
          </a:bodyPr>
          <a:lstStyle>
            <a:lvl1pPr marR="0" lvl="0"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2100"/>
              <a:buNone/>
              <a:defRPr sz="2700" b="0" i="0" u="none" strike="noStrike" cap="none">
                <a:solidFill>
                  <a:schemeClr val="dk1"/>
                </a:solidFill>
                <a:latin typeface="Calibri"/>
                <a:ea typeface="Calibri"/>
                <a:cs typeface="Calibri"/>
                <a:sym typeface="Calibri"/>
              </a:defRPr>
            </a:lvl9pPr>
          </a:lstStyle>
          <a:p>
            <a:endParaRPr/>
          </a:p>
        </p:txBody>
      </p:sp>
      <p:sp>
        <p:nvSpPr>
          <p:cNvPr id="95" name="Google Shape;95;g3dd76e06ac2_3_9"/>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t" anchorCtr="0">
            <a:noAutofit/>
          </a:bodyPr>
          <a:lstStyle>
            <a:lvl1pPr marL="0" marR="0" lvl="0" indent="0" algn="l" rtl="0">
              <a:spcBef>
                <a:spcPts val="0"/>
              </a:spcBef>
              <a:buNone/>
              <a:defRPr sz="2700" b="0" i="0" u="none" strike="noStrike" cap="none">
                <a:solidFill>
                  <a:schemeClr val="dk1"/>
                </a:solidFill>
                <a:latin typeface="Calibri"/>
                <a:ea typeface="Calibri"/>
                <a:cs typeface="Calibri"/>
                <a:sym typeface="Calibri"/>
              </a:defRPr>
            </a:lvl1pPr>
            <a:lvl2pPr marL="0" marR="0" lvl="1" indent="0" algn="l" rtl="0">
              <a:spcBef>
                <a:spcPts val="0"/>
              </a:spcBef>
              <a:buNone/>
              <a:defRPr sz="2700" b="0" i="0" u="none" strike="noStrike" cap="none">
                <a:solidFill>
                  <a:schemeClr val="dk1"/>
                </a:solidFill>
                <a:latin typeface="Calibri"/>
                <a:ea typeface="Calibri"/>
                <a:cs typeface="Calibri"/>
                <a:sym typeface="Calibri"/>
              </a:defRPr>
            </a:lvl2pPr>
            <a:lvl3pPr marL="0" marR="0" lvl="2" indent="0" algn="l" rtl="0">
              <a:spcBef>
                <a:spcPts val="0"/>
              </a:spcBef>
              <a:buNone/>
              <a:defRPr sz="2700" b="0" i="0" u="none" strike="noStrike" cap="none">
                <a:solidFill>
                  <a:schemeClr val="dk1"/>
                </a:solidFill>
                <a:latin typeface="Calibri"/>
                <a:ea typeface="Calibri"/>
                <a:cs typeface="Calibri"/>
                <a:sym typeface="Calibri"/>
              </a:defRPr>
            </a:lvl3pPr>
            <a:lvl4pPr marL="0" marR="0" lvl="3" indent="0" algn="l" rtl="0">
              <a:spcBef>
                <a:spcPts val="0"/>
              </a:spcBef>
              <a:buNone/>
              <a:defRPr sz="2700" b="0" i="0" u="none" strike="noStrike" cap="none">
                <a:solidFill>
                  <a:schemeClr val="dk1"/>
                </a:solidFill>
                <a:latin typeface="Calibri"/>
                <a:ea typeface="Calibri"/>
                <a:cs typeface="Calibri"/>
                <a:sym typeface="Calibri"/>
              </a:defRPr>
            </a:lvl4pPr>
            <a:lvl5pPr marL="0" marR="0" lvl="4" indent="0" algn="l" rtl="0">
              <a:spcBef>
                <a:spcPts val="0"/>
              </a:spcBef>
              <a:buNone/>
              <a:defRPr sz="2700" b="0" i="0" u="none" strike="noStrike" cap="none">
                <a:solidFill>
                  <a:schemeClr val="dk1"/>
                </a:solidFill>
                <a:latin typeface="Calibri"/>
                <a:ea typeface="Calibri"/>
                <a:cs typeface="Calibri"/>
                <a:sym typeface="Calibri"/>
              </a:defRPr>
            </a:lvl5pPr>
            <a:lvl6pPr marL="0" marR="0" lvl="5" indent="0" algn="l" rtl="0">
              <a:spcBef>
                <a:spcPts val="0"/>
              </a:spcBef>
              <a:buNone/>
              <a:defRPr sz="2700" b="0" i="0" u="none" strike="noStrike" cap="none">
                <a:solidFill>
                  <a:schemeClr val="dk1"/>
                </a:solidFill>
                <a:latin typeface="Calibri"/>
                <a:ea typeface="Calibri"/>
                <a:cs typeface="Calibri"/>
                <a:sym typeface="Calibri"/>
              </a:defRPr>
            </a:lvl6pPr>
            <a:lvl7pPr marL="0" marR="0" lvl="6" indent="0" algn="l" rtl="0">
              <a:spcBef>
                <a:spcPts val="0"/>
              </a:spcBef>
              <a:buNone/>
              <a:defRPr sz="2700" b="0" i="0" u="none" strike="noStrike" cap="none">
                <a:solidFill>
                  <a:schemeClr val="dk1"/>
                </a:solidFill>
                <a:latin typeface="Calibri"/>
                <a:ea typeface="Calibri"/>
                <a:cs typeface="Calibri"/>
                <a:sym typeface="Calibri"/>
              </a:defRPr>
            </a:lvl7pPr>
            <a:lvl8pPr marL="0" marR="0" lvl="7" indent="0" algn="l" rtl="0">
              <a:spcBef>
                <a:spcPts val="0"/>
              </a:spcBef>
              <a:buNone/>
              <a:defRPr sz="2700" b="0" i="0" u="none" strike="noStrike" cap="none">
                <a:solidFill>
                  <a:schemeClr val="dk1"/>
                </a:solidFill>
                <a:latin typeface="Calibri"/>
                <a:ea typeface="Calibri"/>
                <a:cs typeface="Calibri"/>
                <a:sym typeface="Calibri"/>
              </a:defRPr>
            </a:lvl8pPr>
            <a:lvl9pPr marL="0" marR="0" lvl="8" indent="0" algn="l" rtl="0">
              <a:spcBef>
                <a:spcPts val="0"/>
              </a:spcBef>
              <a:buNone/>
              <a:defRPr sz="27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6"/>
        <p:cNvGrpSpPr/>
        <p:nvPr/>
      </p:nvGrpSpPr>
      <p:grpSpPr>
        <a:xfrm>
          <a:off x="0" y="0"/>
          <a:ext cx="0" cy="0"/>
          <a:chOff x="0" y="0"/>
          <a:chExt cx="0" cy="0"/>
        </a:xfrm>
      </p:grpSpPr>
      <p:sp>
        <p:nvSpPr>
          <p:cNvPr id="97" name="Google Shape;97;g3dd76e06ac2_3_16"/>
          <p:cNvSpPr/>
          <p:nvPr/>
        </p:nvSpPr>
        <p:spPr>
          <a:xfrm>
            <a:off x="345186" y="342900"/>
            <a:ext cx="17597628" cy="9601200"/>
          </a:xfrm>
          <a:prstGeom prst="rect">
            <a:avLst/>
          </a:prstGeom>
          <a:solidFill>
            <a:srgbClr val="6C7373"/>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pic>
        <p:nvPicPr>
          <p:cNvPr id="98" name="Google Shape;98;g3dd76e06ac2_3_16"/>
          <p:cNvPicPr preferRelativeResize="0"/>
          <p:nvPr/>
        </p:nvPicPr>
        <p:blipFill rotWithShape="1">
          <a:blip r:embed="rId2">
            <a:alphaModFix/>
          </a:blip>
          <a:srcRect/>
          <a:stretch/>
        </p:blipFill>
        <p:spPr>
          <a:xfrm>
            <a:off x="13537854" y="1436421"/>
            <a:ext cx="4409897" cy="8144609"/>
          </a:xfrm>
          <a:prstGeom prst="rect">
            <a:avLst/>
          </a:prstGeom>
          <a:noFill/>
          <a:ln>
            <a:noFill/>
          </a:ln>
        </p:spPr>
      </p:pic>
      <p:sp>
        <p:nvSpPr>
          <p:cNvPr id="99" name="Google Shape;99;g3dd76e06ac2_3_16"/>
          <p:cNvSpPr txBox="1">
            <a:spLocks noGrp="1"/>
          </p:cNvSpPr>
          <p:nvPr>
            <p:ph type="ctrTitle"/>
          </p:nvPr>
        </p:nvSpPr>
        <p:spPr>
          <a:xfrm>
            <a:off x="1101467" y="4181748"/>
            <a:ext cx="9975755" cy="1825624"/>
          </a:xfrm>
          <a:prstGeom prst="rect">
            <a:avLst/>
          </a:prstGeom>
          <a:noFill/>
          <a:ln>
            <a:noFill/>
          </a:ln>
        </p:spPr>
        <p:txBody>
          <a:bodyPr spcFirstLastPara="1" wrap="square" lIns="137150" tIns="68550" rIns="137150" bIns="68550" anchor="t" anchorCtr="0">
            <a:noAutofit/>
          </a:bodyPr>
          <a:lstStyle>
            <a:lvl1pPr marR="0" lvl="0" algn="l" rtl="0">
              <a:lnSpc>
                <a:spcPct val="90000"/>
              </a:lnSpc>
              <a:spcBef>
                <a:spcPts val="0"/>
              </a:spcBef>
              <a:spcAft>
                <a:spcPts val="0"/>
              </a:spcAft>
              <a:buClr>
                <a:schemeClr val="lt1"/>
              </a:buClr>
              <a:buSzPts val="6600"/>
              <a:buFont typeface="Calibri"/>
              <a:buNone/>
              <a:defRPr sz="6600" b="0" i="0" u="none" strike="noStrike" cap="none">
                <a:solidFill>
                  <a:schemeClr val="lt1"/>
                </a:solidFill>
                <a:latin typeface="Calibri"/>
                <a:ea typeface="Calibri"/>
                <a:cs typeface="Calibri"/>
                <a:sym typeface="Calibri"/>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100" name="Google Shape;100;g3dd76e06ac2_3_16"/>
          <p:cNvSpPr txBox="1">
            <a:spLocks noGrp="1"/>
          </p:cNvSpPr>
          <p:nvPr>
            <p:ph type="subTitle" idx="1"/>
          </p:nvPr>
        </p:nvSpPr>
        <p:spPr>
          <a:xfrm>
            <a:off x="1101467" y="6196286"/>
            <a:ext cx="9975755" cy="721254"/>
          </a:xfrm>
          <a:prstGeom prst="rect">
            <a:avLst/>
          </a:prstGeom>
          <a:noFill/>
          <a:ln>
            <a:noFill/>
          </a:ln>
        </p:spPr>
        <p:txBody>
          <a:bodyPr spcFirstLastPara="1" wrap="square" lIns="137150" tIns="68550" rIns="137150" bIns="68550" anchor="t" anchorCtr="0">
            <a:noAutofit/>
          </a:bodyPr>
          <a:lstStyle>
            <a:lvl1pPr marR="0" lvl="0" algn="l" rtl="0">
              <a:lnSpc>
                <a:spcPct val="90000"/>
              </a:lnSpc>
              <a:spcBef>
                <a:spcPts val="1500"/>
              </a:spcBef>
              <a:spcAft>
                <a:spcPts val="0"/>
              </a:spcAft>
              <a:buClr>
                <a:schemeClr val="lt1"/>
              </a:buClr>
              <a:buSzPts val="4200"/>
              <a:buFont typeface="Arial"/>
              <a:buNone/>
              <a:defRPr sz="4200" b="0" i="0" u="none" strike="noStrike" cap="none">
                <a:solidFill>
                  <a:schemeClr val="lt1"/>
                </a:solidFill>
                <a:latin typeface="Calibri"/>
                <a:ea typeface="Calibri"/>
                <a:cs typeface="Calibri"/>
                <a:sym typeface="Calibri"/>
              </a:defRPr>
            </a:lvl1pPr>
            <a:lvl2pPr marR="0" lvl="1" algn="ctr" rtl="0">
              <a:lnSpc>
                <a:spcPct val="90000"/>
              </a:lnSpc>
              <a:spcBef>
                <a:spcPts val="80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80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80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pic>
        <p:nvPicPr>
          <p:cNvPr id="101" name="Google Shape;101;g3dd76e06ac2_3_16"/>
          <p:cNvPicPr preferRelativeResize="0"/>
          <p:nvPr/>
        </p:nvPicPr>
        <p:blipFill rotWithShape="1">
          <a:blip r:embed="rId3">
            <a:alphaModFix/>
          </a:blip>
          <a:srcRect/>
          <a:stretch/>
        </p:blipFill>
        <p:spPr>
          <a:xfrm>
            <a:off x="736509" y="1091739"/>
            <a:ext cx="8599675" cy="1944887"/>
          </a:xfrm>
          <a:prstGeom prst="rect">
            <a:avLst/>
          </a:prstGeom>
          <a:noFill/>
          <a:ln>
            <a:noFill/>
          </a:ln>
        </p:spPr>
      </p:pic>
      <p:sp>
        <p:nvSpPr>
          <p:cNvPr id="102" name="Google Shape;102;g3dd76e06ac2_3_16"/>
          <p:cNvSpPr/>
          <p:nvPr/>
        </p:nvSpPr>
        <p:spPr>
          <a:xfrm>
            <a:off x="347655" y="342900"/>
            <a:ext cx="17597628" cy="718381"/>
          </a:xfrm>
          <a:prstGeom prst="rect">
            <a:avLst/>
          </a:prstGeom>
          <a:solidFill>
            <a:srgbClr val="262626"/>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pic>
        <p:nvPicPr>
          <p:cNvPr id="103" name="Google Shape;103;g3dd76e06ac2_3_16"/>
          <p:cNvPicPr preferRelativeResize="0"/>
          <p:nvPr/>
        </p:nvPicPr>
        <p:blipFill rotWithShape="1">
          <a:blip r:embed="rId4">
            <a:alphaModFix/>
          </a:blip>
          <a:srcRect/>
          <a:stretch/>
        </p:blipFill>
        <p:spPr>
          <a:xfrm>
            <a:off x="1103936" y="526428"/>
            <a:ext cx="8797908" cy="41011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113"/>
        <p:cNvGrpSpPr/>
        <p:nvPr/>
      </p:nvGrpSpPr>
      <p:grpSpPr>
        <a:xfrm>
          <a:off x="0" y="0"/>
          <a:ext cx="0" cy="0"/>
          <a:chOff x="0" y="0"/>
          <a:chExt cx="0" cy="0"/>
        </a:xfrm>
      </p:grpSpPr>
      <p:sp>
        <p:nvSpPr>
          <p:cNvPr id="114" name="Google Shape;114;g3dd76e06ac2_3_58"/>
          <p:cNvSpPr txBox="1">
            <a:spLocks noGrp="1"/>
          </p:cNvSpPr>
          <p:nvPr>
            <p:ph type="title"/>
          </p:nvPr>
        </p:nvSpPr>
        <p:spPr>
          <a:xfrm>
            <a:off x="914400" y="160020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6C7373"/>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15" name="Google Shape;115;g3dd76e06ac2_3_58"/>
          <p:cNvSpPr txBox="1">
            <a:spLocks noGrp="1"/>
          </p:cNvSpPr>
          <p:nvPr>
            <p:ph type="body" idx="1"/>
          </p:nvPr>
        </p:nvSpPr>
        <p:spPr>
          <a:xfrm>
            <a:off x="914400" y="2667002"/>
            <a:ext cx="8077200" cy="6788944"/>
          </a:xfrm>
          <a:prstGeom prst="rect">
            <a:avLst/>
          </a:prstGeom>
          <a:noFill/>
          <a:ln>
            <a:noFill/>
          </a:ln>
        </p:spPr>
        <p:txBody>
          <a:bodyPr spcFirstLastPara="1" wrap="square" lIns="137150" tIns="68550" rIns="137150" bIns="68550" anchor="t" anchorCtr="0">
            <a:normAutofit/>
          </a:bodyPr>
          <a:lstStyle>
            <a:lvl1pPr marL="457200" lvl="0" indent="-495300" algn="l">
              <a:spcBef>
                <a:spcPts val="800"/>
              </a:spcBef>
              <a:spcAft>
                <a:spcPts val="0"/>
              </a:spcAft>
              <a:buClr>
                <a:srgbClr val="6C7373"/>
              </a:buClr>
              <a:buSzPts val="4200"/>
              <a:buChar char="•"/>
              <a:defRPr sz="4200"/>
            </a:lvl1pPr>
            <a:lvl2pPr marL="914400" lvl="1" indent="-457200" algn="l">
              <a:spcBef>
                <a:spcPts val="700"/>
              </a:spcBef>
              <a:spcAft>
                <a:spcPts val="0"/>
              </a:spcAft>
              <a:buClr>
                <a:srgbClr val="6C7373"/>
              </a:buClr>
              <a:buSzPts val="3600"/>
              <a:buChar char="–"/>
              <a:defRPr sz="3600"/>
            </a:lvl2pPr>
            <a:lvl3pPr marL="1371600" lvl="2" indent="-419100" algn="l">
              <a:spcBef>
                <a:spcPts val="600"/>
              </a:spcBef>
              <a:spcAft>
                <a:spcPts val="0"/>
              </a:spcAft>
              <a:buClr>
                <a:srgbClr val="6C7373"/>
              </a:buClr>
              <a:buSzPts val="3000"/>
              <a:buChar char="•"/>
              <a:defRPr sz="3000"/>
            </a:lvl3pPr>
            <a:lvl4pPr marL="1828800" lvl="3" indent="-400050" algn="l">
              <a:spcBef>
                <a:spcPts val="500"/>
              </a:spcBef>
              <a:spcAft>
                <a:spcPts val="0"/>
              </a:spcAft>
              <a:buClr>
                <a:srgbClr val="6C7373"/>
              </a:buClr>
              <a:buSzPts val="2700"/>
              <a:buChar char="–"/>
              <a:defRPr sz="2700"/>
            </a:lvl4pPr>
            <a:lvl5pPr marL="2286000" lvl="4" indent="-400050" algn="l">
              <a:spcBef>
                <a:spcPts val="500"/>
              </a:spcBef>
              <a:spcAft>
                <a:spcPts val="0"/>
              </a:spcAft>
              <a:buClr>
                <a:srgbClr val="6C7373"/>
              </a:buClr>
              <a:buSzPts val="2700"/>
              <a:buChar char="»"/>
              <a:defRPr sz="2700"/>
            </a:lvl5pPr>
            <a:lvl6pPr marL="2743200" lvl="5" indent="-400050" algn="l">
              <a:spcBef>
                <a:spcPts val="500"/>
              </a:spcBef>
              <a:spcAft>
                <a:spcPts val="0"/>
              </a:spcAft>
              <a:buClr>
                <a:schemeClr val="dk1"/>
              </a:buClr>
              <a:buSzPts val="2700"/>
              <a:buChar char="•"/>
              <a:defRPr sz="2700"/>
            </a:lvl6pPr>
            <a:lvl7pPr marL="3200400" lvl="6" indent="-400050" algn="l">
              <a:spcBef>
                <a:spcPts val="500"/>
              </a:spcBef>
              <a:spcAft>
                <a:spcPts val="0"/>
              </a:spcAft>
              <a:buClr>
                <a:schemeClr val="dk1"/>
              </a:buClr>
              <a:buSzPts val="2700"/>
              <a:buChar char="•"/>
              <a:defRPr sz="2700"/>
            </a:lvl7pPr>
            <a:lvl8pPr marL="3657600" lvl="7" indent="-400050" algn="l">
              <a:spcBef>
                <a:spcPts val="500"/>
              </a:spcBef>
              <a:spcAft>
                <a:spcPts val="0"/>
              </a:spcAft>
              <a:buClr>
                <a:schemeClr val="dk1"/>
              </a:buClr>
              <a:buSzPts val="2700"/>
              <a:buChar char="•"/>
              <a:defRPr sz="2700"/>
            </a:lvl8pPr>
            <a:lvl9pPr marL="4114800" lvl="8" indent="-400050" algn="l">
              <a:spcBef>
                <a:spcPts val="500"/>
              </a:spcBef>
              <a:spcAft>
                <a:spcPts val="0"/>
              </a:spcAft>
              <a:buClr>
                <a:schemeClr val="dk1"/>
              </a:buClr>
              <a:buSzPts val="2700"/>
              <a:buChar char="•"/>
              <a:defRPr sz="2700"/>
            </a:lvl9pPr>
          </a:lstStyle>
          <a:p>
            <a:endParaRPr/>
          </a:p>
        </p:txBody>
      </p:sp>
      <p:sp>
        <p:nvSpPr>
          <p:cNvPr id="116" name="Google Shape;116;g3dd76e06ac2_3_58"/>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lvl1pPr marL="457200" lvl="0" indent="-495300" algn="l">
              <a:spcBef>
                <a:spcPts val="800"/>
              </a:spcBef>
              <a:spcAft>
                <a:spcPts val="0"/>
              </a:spcAft>
              <a:buClr>
                <a:srgbClr val="6C7373"/>
              </a:buClr>
              <a:buSzPts val="4200"/>
              <a:buChar char="•"/>
              <a:defRPr sz="4200"/>
            </a:lvl1pPr>
            <a:lvl2pPr marL="914400" lvl="1" indent="-457200" algn="l">
              <a:spcBef>
                <a:spcPts val="700"/>
              </a:spcBef>
              <a:spcAft>
                <a:spcPts val="0"/>
              </a:spcAft>
              <a:buClr>
                <a:srgbClr val="6C7373"/>
              </a:buClr>
              <a:buSzPts val="3600"/>
              <a:buChar char="–"/>
              <a:defRPr sz="3600"/>
            </a:lvl2pPr>
            <a:lvl3pPr marL="1371600" lvl="2" indent="-419100" algn="l">
              <a:spcBef>
                <a:spcPts val="600"/>
              </a:spcBef>
              <a:spcAft>
                <a:spcPts val="0"/>
              </a:spcAft>
              <a:buClr>
                <a:srgbClr val="6C7373"/>
              </a:buClr>
              <a:buSzPts val="3000"/>
              <a:buChar char="•"/>
              <a:defRPr sz="3000"/>
            </a:lvl3pPr>
            <a:lvl4pPr marL="1828800" lvl="3" indent="-400050" algn="l">
              <a:spcBef>
                <a:spcPts val="500"/>
              </a:spcBef>
              <a:spcAft>
                <a:spcPts val="0"/>
              </a:spcAft>
              <a:buClr>
                <a:srgbClr val="6C7373"/>
              </a:buClr>
              <a:buSzPts val="2700"/>
              <a:buChar char="–"/>
              <a:defRPr sz="2700"/>
            </a:lvl4pPr>
            <a:lvl5pPr marL="2286000" lvl="4" indent="-400050" algn="l">
              <a:spcBef>
                <a:spcPts val="500"/>
              </a:spcBef>
              <a:spcAft>
                <a:spcPts val="0"/>
              </a:spcAft>
              <a:buClr>
                <a:srgbClr val="6C7373"/>
              </a:buClr>
              <a:buSzPts val="2700"/>
              <a:buChar char="»"/>
              <a:defRPr sz="2700"/>
            </a:lvl5pPr>
            <a:lvl6pPr marL="2743200" lvl="5" indent="-400050" algn="l">
              <a:spcBef>
                <a:spcPts val="500"/>
              </a:spcBef>
              <a:spcAft>
                <a:spcPts val="0"/>
              </a:spcAft>
              <a:buClr>
                <a:schemeClr val="dk1"/>
              </a:buClr>
              <a:buSzPts val="2700"/>
              <a:buChar char="•"/>
              <a:defRPr sz="2700"/>
            </a:lvl6pPr>
            <a:lvl7pPr marL="3200400" lvl="6" indent="-400050" algn="l">
              <a:spcBef>
                <a:spcPts val="500"/>
              </a:spcBef>
              <a:spcAft>
                <a:spcPts val="0"/>
              </a:spcAft>
              <a:buClr>
                <a:schemeClr val="dk1"/>
              </a:buClr>
              <a:buSzPts val="2700"/>
              <a:buChar char="•"/>
              <a:defRPr sz="2700"/>
            </a:lvl7pPr>
            <a:lvl8pPr marL="3657600" lvl="7" indent="-400050" algn="l">
              <a:spcBef>
                <a:spcPts val="500"/>
              </a:spcBef>
              <a:spcAft>
                <a:spcPts val="0"/>
              </a:spcAft>
              <a:buClr>
                <a:schemeClr val="dk1"/>
              </a:buClr>
              <a:buSzPts val="2700"/>
              <a:buChar char="•"/>
              <a:defRPr sz="2700"/>
            </a:lvl8pPr>
            <a:lvl9pPr marL="4114800" lvl="8" indent="-400050" algn="l">
              <a:spcBef>
                <a:spcPts val="500"/>
              </a:spcBef>
              <a:spcAft>
                <a:spcPts val="0"/>
              </a:spcAft>
              <a:buClr>
                <a:schemeClr val="dk1"/>
              </a:buClr>
              <a:buSzPts val="2700"/>
              <a:buChar char="•"/>
              <a:defRPr sz="2700"/>
            </a:lvl9pPr>
          </a:lstStyle>
          <a:p>
            <a:endParaRPr/>
          </a:p>
        </p:txBody>
      </p:sp>
      <p:sp>
        <p:nvSpPr>
          <p:cNvPr id="117" name="Google Shape;117;g3dd76e06ac2_3_58"/>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8" name="Google Shape;118;g3dd76e06ac2_3_58"/>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19" name="Google Shape;119;g3dd76e06ac2_3_58"/>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120"/>
        <p:cNvGrpSpPr/>
        <p:nvPr/>
      </p:nvGrpSpPr>
      <p:grpSpPr>
        <a:xfrm>
          <a:off x="0" y="0"/>
          <a:ext cx="0" cy="0"/>
          <a:chOff x="0" y="0"/>
          <a:chExt cx="0" cy="0"/>
        </a:xfrm>
      </p:grpSpPr>
      <p:sp>
        <p:nvSpPr>
          <p:cNvPr id="121" name="Google Shape;121;g3dd76e06ac2_3_65"/>
          <p:cNvSpPr txBox="1">
            <a:spLocks noGrp="1"/>
          </p:cNvSpPr>
          <p:nvPr>
            <p:ph type="title"/>
          </p:nvPr>
        </p:nvSpPr>
        <p:spPr>
          <a:xfrm>
            <a:off x="914400" y="160599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A51417"/>
              </a:buClr>
              <a:buSzPts val="5400"/>
              <a:buFont typeface="Times New Roman"/>
              <a:buNone/>
              <a:defRPr>
                <a:solidFill>
                  <a:srgbClr val="A51417"/>
                </a:solidFill>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22" name="Google Shape;122;g3dd76e06ac2_3_65"/>
          <p:cNvSpPr txBox="1">
            <a:spLocks noGrp="1"/>
          </p:cNvSpPr>
          <p:nvPr>
            <p:ph type="body" idx="1"/>
          </p:nvPr>
        </p:nvSpPr>
        <p:spPr>
          <a:xfrm>
            <a:off x="914400" y="2933702"/>
            <a:ext cx="16459200" cy="5962650"/>
          </a:xfrm>
          <a:prstGeom prst="rect">
            <a:avLst/>
          </a:prstGeom>
          <a:noFill/>
          <a:ln>
            <a:noFill/>
          </a:ln>
        </p:spPr>
        <p:txBody>
          <a:bodyPr spcFirstLastPara="1" wrap="square" lIns="137150" tIns="68550" rIns="137150" bIns="68550" anchor="t" anchorCtr="0">
            <a:normAutofit/>
          </a:bodyPr>
          <a:lstStyle>
            <a:lvl1pPr marL="457200" lvl="0" indent="-495300" algn="l">
              <a:spcBef>
                <a:spcPts val="800"/>
              </a:spcBef>
              <a:spcAft>
                <a:spcPts val="0"/>
              </a:spcAft>
              <a:buClr>
                <a:srgbClr val="6C7373"/>
              </a:buClr>
              <a:buSzPts val="4200"/>
              <a:buChar char="•"/>
              <a:defRPr>
                <a:solidFill>
                  <a:srgbClr val="6C7373"/>
                </a:solidFill>
              </a:defRPr>
            </a:lvl1pPr>
            <a:lvl2pPr marL="914400" lvl="1" indent="-457200" algn="l">
              <a:spcBef>
                <a:spcPts val="700"/>
              </a:spcBef>
              <a:spcAft>
                <a:spcPts val="0"/>
              </a:spcAft>
              <a:buClr>
                <a:srgbClr val="6C7373"/>
              </a:buClr>
              <a:buSzPts val="3600"/>
              <a:buChar char="–"/>
              <a:defRPr>
                <a:solidFill>
                  <a:srgbClr val="6C7373"/>
                </a:solidFill>
              </a:defRPr>
            </a:lvl2pPr>
            <a:lvl3pPr marL="1371600" lvl="2" indent="-400050" algn="l">
              <a:spcBef>
                <a:spcPts val="500"/>
              </a:spcBef>
              <a:spcAft>
                <a:spcPts val="0"/>
              </a:spcAft>
              <a:buClr>
                <a:srgbClr val="6C7373"/>
              </a:buClr>
              <a:buSzPts val="2700"/>
              <a:buChar char="•"/>
              <a:defRPr/>
            </a:lvl3pPr>
            <a:lvl4pPr marL="1828800" lvl="3" indent="-400050" algn="l">
              <a:spcBef>
                <a:spcPts val="500"/>
              </a:spcBef>
              <a:spcAft>
                <a:spcPts val="0"/>
              </a:spcAft>
              <a:buClr>
                <a:srgbClr val="6C7373"/>
              </a:buClr>
              <a:buSzPts val="2700"/>
              <a:buChar char="–"/>
              <a:defRPr/>
            </a:lvl4pPr>
            <a:lvl5pPr marL="2286000" lvl="4" indent="-400050" algn="l">
              <a:spcBef>
                <a:spcPts val="500"/>
              </a:spcBef>
              <a:spcAft>
                <a:spcPts val="0"/>
              </a:spcAft>
              <a:buClr>
                <a:srgbClr val="6C7373"/>
              </a:buClr>
              <a:buSzPts val="2700"/>
              <a:buChar char="»"/>
              <a:defRPr/>
            </a:lvl5pPr>
            <a:lvl6pPr marL="2743200" lvl="5" indent="-400050" algn="l">
              <a:spcBef>
                <a:spcPts val="500"/>
              </a:spcBef>
              <a:spcAft>
                <a:spcPts val="0"/>
              </a:spcAft>
              <a:buClr>
                <a:schemeClr val="dk1"/>
              </a:buClr>
              <a:buSzPts val="2700"/>
              <a:buChar char="•"/>
              <a:defRPr/>
            </a:lvl6pPr>
            <a:lvl7pPr marL="3200400" lvl="6" indent="-400050" algn="l">
              <a:spcBef>
                <a:spcPts val="500"/>
              </a:spcBef>
              <a:spcAft>
                <a:spcPts val="0"/>
              </a:spcAft>
              <a:buClr>
                <a:schemeClr val="dk1"/>
              </a:buClr>
              <a:buSzPts val="2700"/>
              <a:buChar char="•"/>
              <a:defRPr/>
            </a:lvl7pPr>
            <a:lvl8pPr marL="3657600" lvl="7" indent="-400050" algn="l">
              <a:spcBef>
                <a:spcPts val="500"/>
              </a:spcBef>
              <a:spcAft>
                <a:spcPts val="0"/>
              </a:spcAft>
              <a:buClr>
                <a:schemeClr val="dk1"/>
              </a:buClr>
              <a:buSzPts val="2700"/>
              <a:buChar char="•"/>
              <a:defRPr/>
            </a:lvl8pPr>
            <a:lvl9pPr marL="4114800" lvl="8" indent="-400050" algn="l">
              <a:spcBef>
                <a:spcPts val="500"/>
              </a:spcBef>
              <a:spcAft>
                <a:spcPts val="0"/>
              </a:spcAft>
              <a:buClr>
                <a:schemeClr val="dk1"/>
              </a:buClr>
              <a:buSzPts val="2700"/>
              <a:buChar char="•"/>
              <a:defRPr/>
            </a:lvl9pPr>
          </a:lstStyle>
          <a:p>
            <a:endParaRPr/>
          </a:p>
        </p:txBody>
      </p:sp>
      <p:sp>
        <p:nvSpPr>
          <p:cNvPr id="123" name="Google Shape;123;g3dd76e06ac2_3_65"/>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4" name="Google Shape;124;g3dd76e06ac2_3_65"/>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25" name="Google Shape;125;g3dd76e06ac2_3_65"/>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6"/>
        <p:cNvGrpSpPr/>
        <p:nvPr/>
      </p:nvGrpSpPr>
      <p:grpSpPr>
        <a:xfrm>
          <a:off x="0" y="0"/>
          <a:ext cx="0" cy="0"/>
          <a:chOff x="0" y="0"/>
          <a:chExt cx="0" cy="0"/>
        </a:xfrm>
      </p:grpSpPr>
      <p:sp>
        <p:nvSpPr>
          <p:cNvPr id="127" name="Google Shape;127;g3dd76e06ac2_3_71"/>
          <p:cNvSpPr txBox="1">
            <a:spLocks noGrp="1"/>
          </p:cNvSpPr>
          <p:nvPr>
            <p:ph type="title"/>
          </p:nvPr>
        </p:nvSpPr>
        <p:spPr>
          <a:xfrm>
            <a:off x="914400" y="160599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A51417"/>
              </a:buClr>
              <a:buSzPts val="5400"/>
              <a:buFont typeface="Times New Roman"/>
              <a:buNone/>
              <a:defRPr>
                <a:solidFill>
                  <a:srgbClr val="A51417"/>
                </a:solidFill>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28" name="Google Shape;128;g3dd76e06ac2_3_71"/>
          <p:cNvSpPr txBox="1">
            <a:spLocks noGrp="1"/>
          </p:cNvSpPr>
          <p:nvPr>
            <p:ph type="body" idx="1"/>
          </p:nvPr>
        </p:nvSpPr>
        <p:spPr>
          <a:xfrm>
            <a:off x="914400" y="2933702"/>
            <a:ext cx="16459200" cy="5962650"/>
          </a:xfrm>
          <a:prstGeom prst="rect">
            <a:avLst/>
          </a:prstGeom>
          <a:noFill/>
          <a:ln>
            <a:noFill/>
          </a:ln>
        </p:spPr>
        <p:txBody>
          <a:bodyPr spcFirstLastPara="1" wrap="square" lIns="137150" tIns="68550" rIns="137150" bIns="68550" anchor="t" anchorCtr="0">
            <a:normAutofit/>
          </a:bodyPr>
          <a:lstStyle>
            <a:lvl1pPr marL="457200" lvl="0" indent="-495300" algn="l">
              <a:spcBef>
                <a:spcPts val="800"/>
              </a:spcBef>
              <a:spcAft>
                <a:spcPts val="0"/>
              </a:spcAft>
              <a:buClr>
                <a:srgbClr val="6C7373"/>
              </a:buClr>
              <a:buSzPts val="4200"/>
              <a:buChar char="•"/>
              <a:defRPr>
                <a:solidFill>
                  <a:srgbClr val="6C7373"/>
                </a:solidFill>
              </a:defRPr>
            </a:lvl1pPr>
            <a:lvl2pPr marL="914400" lvl="1" indent="-457200" algn="l">
              <a:spcBef>
                <a:spcPts val="700"/>
              </a:spcBef>
              <a:spcAft>
                <a:spcPts val="0"/>
              </a:spcAft>
              <a:buClr>
                <a:srgbClr val="6C7373"/>
              </a:buClr>
              <a:buSzPts val="3600"/>
              <a:buChar char="–"/>
              <a:defRPr>
                <a:solidFill>
                  <a:srgbClr val="6C7373"/>
                </a:solidFill>
              </a:defRPr>
            </a:lvl2pPr>
            <a:lvl3pPr marL="1371600" lvl="2" indent="-400050" algn="l">
              <a:spcBef>
                <a:spcPts val="500"/>
              </a:spcBef>
              <a:spcAft>
                <a:spcPts val="0"/>
              </a:spcAft>
              <a:buClr>
                <a:srgbClr val="6C7373"/>
              </a:buClr>
              <a:buSzPts val="2700"/>
              <a:buChar char="•"/>
              <a:defRPr/>
            </a:lvl3pPr>
            <a:lvl4pPr marL="1828800" lvl="3" indent="-400050" algn="l">
              <a:spcBef>
                <a:spcPts val="500"/>
              </a:spcBef>
              <a:spcAft>
                <a:spcPts val="0"/>
              </a:spcAft>
              <a:buClr>
                <a:srgbClr val="6C7373"/>
              </a:buClr>
              <a:buSzPts val="2700"/>
              <a:buChar char="–"/>
              <a:defRPr/>
            </a:lvl4pPr>
            <a:lvl5pPr marL="2286000" lvl="4" indent="-400050" algn="l">
              <a:spcBef>
                <a:spcPts val="500"/>
              </a:spcBef>
              <a:spcAft>
                <a:spcPts val="0"/>
              </a:spcAft>
              <a:buClr>
                <a:srgbClr val="6C7373"/>
              </a:buClr>
              <a:buSzPts val="2700"/>
              <a:buChar char="»"/>
              <a:defRPr/>
            </a:lvl5pPr>
            <a:lvl6pPr marL="2743200" lvl="5" indent="-400050" algn="l">
              <a:spcBef>
                <a:spcPts val="500"/>
              </a:spcBef>
              <a:spcAft>
                <a:spcPts val="0"/>
              </a:spcAft>
              <a:buClr>
                <a:schemeClr val="dk1"/>
              </a:buClr>
              <a:buSzPts val="2700"/>
              <a:buChar char="•"/>
              <a:defRPr/>
            </a:lvl6pPr>
            <a:lvl7pPr marL="3200400" lvl="6" indent="-400050" algn="l">
              <a:spcBef>
                <a:spcPts val="500"/>
              </a:spcBef>
              <a:spcAft>
                <a:spcPts val="0"/>
              </a:spcAft>
              <a:buClr>
                <a:schemeClr val="dk1"/>
              </a:buClr>
              <a:buSzPts val="2700"/>
              <a:buChar char="•"/>
              <a:defRPr/>
            </a:lvl7pPr>
            <a:lvl8pPr marL="3657600" lvl="7" indent="-400050" algn="l">
              <a:spcBef>
                <a:spcPts val="500"/>
              </a:spcBef>
              <a:spcAft>
                <a:spcPts val="0"/>
              </a:spcAft>
              <a:buClr>
                <a:schemeClr val="dk1"/>
              </a:buClr>
              <a:buSzPts val="2700"/>
              <a:buChar char="•"/>
              <a:defRPr/>
            </a:lvl8pPr>
            <a:lvl9pPr marL="4114800" lvl="8" indent="-400050" algn="l">
              <a:spcBef>
                <a:spcPts val="500"/>
              </a:spcBef>
              <a:spcAft>
                <a:spcPts val="0"/>
              </a:spcAft>
              <a:buClr>
                <a:schemeClr val="dk1"/>
              </a:buClr>
              <a:buSzPts val="2700"/>
              <a:buChar char="•"/>
              <a:defRPr/>
            </a:lvl9pPr>
          </a:lstStyle>
          <a:p>
            <a:endParaRPr/>
          </a:p>
        </p:txBody>
      </p:sp>
      <p:sp>
        <p:nvSpPr>
          <p:cNvPr id="129" name="Google Shape;129;g3dd76e06ac2_3_71"/>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0" name="Google Shape;130;g3dd76e06ac2_3_71"/>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1" name="Google Shape;131;g3dd76e06ac2_3_71"/>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2"/>
        <p:cNvGrpSpPr/>
        <p:nvPr/>
      </p:nvGrpSpPr>
      <p:grpSpPr>
        <a:xfrm>
          <a:off x="0" y="0"/>
          <a:ext cx="0" cy="0"/>
          <a:chOff x="0" y="0"/>
          <a:chExt cx="0" cy="0"/>
        </a:xfrm>
      </p:grpSpPr>
      <p:sp>
        <p:nvSpPr>
          <p:cNvPr id="133" name="Google Shape;133;g3dd76e06ac2_3_77"/>
          <p:cNvSpPr txBox="1">
            <a:spLocks noGrp="1"/>
          </p:cNvSpPr>
          <p:nvPr>
            <p:ph type="title"/>
          </p:nvPr>
        </p:nvSpPr>
        <p:spPr>
          <a:xfrm>
            <a:off x="1444626" y="6610352"/>
            <a:ext cx="15544800" cy="2043113"/>
          </a:xfrm>
          <a:prstGeom prst="rect">
            <a:avLst/>
          </a:prstGeom>
          <a:noFill/>
          <a:ln>
            <a:noFill/>
          </a:ln>
        </p:spPr>
        <p:txBody>
          <a:bodyPr spcFirstLastPara="1" wrap="square" lIns="137150" tIns="68550" rIns="137150" bIns="68550" anchor="t" anchorCtr="0">
            <a:normAutofit/>
          </a:bodyPr>
          <a:lstStyle>
            <a:lvl1pPr lvl="0" algn="l">
              <a:spcBef>
                <a:spcPts val="0"/>
              </a:spcBef>
              <a:spcAft>
                <a:spcPts val="0"/>
              </a:spcAft>
              <a:buClr>
                <a:srgbClr val="6C7373"/>
              </a:buClr>
              <a:buSzPts val="6000"/>
              <a:buFont typeface="Times New Roman"/>
              <a:buNone/>
              <a:defRPr sz="6000" b="1" cap="none"/>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34" name="Google Shape;134;g3dd76e06ac2_3_77"/>
          <p:cNvSpPr txBox="1">
            <a:spLocks noGrp="1"/>
          </p:cNvSpPr>
          <p:nvPr>
            <p:ph type="body" idx="1"/>
          </p:nvPr>
        </p:nvSpPr>
        <p:spPr>
          <a:xfrm>
            <a:off x="1444626" y="4360070"/>
            <a:ext cx="15544800" cy="2250281"/>
          </a:xfrm>
          <a:prstGeom prst="rect">
            <a:avLst/>
          </a:prstGeom>
          <a:noFill/>
          <a:ln>
            <a:noFill/>
          </a:ln>
        </p:spPr>
        <p:txBody>
          <a:bodyPr spcFirstLastPara="1" wrap="square" lIns="137150" tIns="68550" rIns="137150" bIns="68550" anchor="b" anchorCtr="0">
            <a:normAutofit/>
          </a:bodyPr>
          <a:lstStyle>
            <a:lvl1pPr marL="457200" lvl="0" indent="-228600" algn="l">
              <a:spcBef>
                <a:spcPts val="600"/>
              </a:spcBef>
              <a:spcAft>
                <a:spcPts val="0"/>
              </a:spcAft>
              <a:buClr>
                <a:srgbClr val="888888"/>
              </a:buClr>
              <a:buSzPts val="3000"/>
              <a:buNone/>
              <a:defRPr sz="3000">
                <a:solidFill>
                  <a:srgbClr val="888888"/>
                </a:solidFill>
              </a:defRPr>
            </a:lvl1pPr>
            <a:lvl2pPr marL="914400" lvl="1" indent="-228600" algn="l">
              <a:spcBef>
                <a:spcPts val="500"/>
              </a:spcBef>
              <a:spcAft>
                <a:spcPts val="0"/>
              </a:spcAft>
              <a:buClr>
                <a:srgbClr val="888888"/>
              </a:buClr>
              <a:buSzPts val="2700"/>
              <a:buNone/>
              <a:defRPr sz="2700">
                <a:solidFill>
                  <a:srgbClr val="888888"/>
                </a:solidFill>
              </a:defRPr>
            </a:lvl2pPr>
            <a:lvl3pPr marL="1371600" lvl="2" indent="-228600" algn="l">
              <a:spcBef>
                <a:spcPts val="500"/>
              </a:spcBef>
              <a:spcAft>
                <a:spcPts val="0"/>
              </a:spcAft>
              <a:buClr>
                <a:srgbClr val="888888"/>
              </a:buClr>
              <a:buSzPts val="2400"/>
              <a:buNone/>
              <a:defRPr sz="2400">
                <a:solidFill>
                  <a:srgbClr val="888888"/>
                </a:solidFill>
              </a:defRPr>
            </a:lvl3pPr>
            <a:lvl4pPr marL="1828800" lvl="3" indent="-228600" algn="l">
              <a:spcBef>
                <a:spcPts val="400"/>
              </a:spcBef>
              <a:spcAft>
                <a:spcPts val="0"/>
              </a:spcAft>
              <a:buClr>
                <a:srgbClr val="888888"/>
              </a:buClr>
              <a:buSzPts val="2100"/>
              <a:buNone/>
              <a:defRPr sz="2100">
                <a:solidFill>
                  <a:srgbClr val="888888"/>
                </a:solidFill>
              </a:defRPr>
            </a:lvl4pPr>
            <a:lvl5pPr marL="2286000" lvl="4" indent="-228600" algn="l">
              <a:spcBef>
                <a:spcPts val="400"/>
              </a:spcBef>
              <a:spcAft>
                <a:spcPts val="0"/>
              </a:spcAft>
              <a:buClr>
                <a:srgbClr val="888888"/>
              </a:buClr>
              <a:buSzPts val="2100"/>
              <a:buNone/>
              <a:defRPr sz="2100">
                <a:solidFill>
                  <a:srgbClr val="888888"/>
                </a:solidFill>
              </a:defRPr>
            </a:lvl5pPr>
            <a:lvl6pPr marL="2743200" lvl="5" indent="-228600" algn="l">
              <a:spcBef>
                <a:spcPts val="400"/>
              </a:spcBef>
              <a:spcAft>
                <a:spcPts val="0"/>
              </a:spcAft>
              <a:buClr>
                <a:srgbClr val="888888"/>
              </a:buClr>
              <a:buSzPts val="2100"/>
              <a:buNone/>
              <a:defRPr sz="2100">
                <a:solidFill>
                  <a:srgbClr val="888888"/>
                </a:solidFill>
              </a:defRPr>
            </a:lvl6pPr>
            <a:lvl7pPr marL="3200400" lvl="6" indent="-228600" algn="l">
              <a:spcBef>
                <a:spcPts val="400"/>
              </a:spcBef>
              <a:spcAft>
                <a:spcPts val="0"/>
              </a:spcAft>
              <a:buClr>
                <a:srgbClr val="888888"/>
              </a:buClr>
              <a:buSzPts val="2100"/>
              <a:buNone/>
              <a:defRPr sz="2100">
                <a:solidFill>
                  <a:srgbClr val="888888"/>
                </a:solidFill>
              </a:defRPr>
            </a:lvl7pPr>
            <a:lvl8pPr marL="3657600" lvl="7" indent="-228600" algn="l">
              <a:spcBef>
                <a:spcPts val="400"/>
              </a:spcBef>
              <a:spcAft>
                <a:spcPts val="0"/>
              </a:spcAft>
              <a:buClr>
                <a:srgbClr val="888888"/>
              </a:buClr>
              <a:buSzPts val="2100"/>
              <a:buNone/>
              <a:defRPr sz="2100">
                <a:solidFill>
                  <a:srgbClr val="888888"/>
                </a:solidFill>
              </a:defRPr>
            </a:lvl8pPr>
            <a:lvl9pPr marL="4114800" lvl="8" indent="-228600" algn="l">
              <a:spcBef>
                <a:spcPts val="400"/>
              </a:spcBef>
              <a:spcAft>
                <a:spcPts val="0"/>
              </a:spcAft>
              <a:buClr>
                <a:srgbClr val="888888"/>
              </a:buClr>
              <a:buSzPts val="2100"/>
              <a:buNone/>
              <a:defRPr sz="2100">
                <a:solidFill>
                  <a:srgbClr val="888888"/>
                </a:solidFill>
              </a:defRPr>
            </a:lvl9pPr>
          </a:lstStyle>
          <a:p>
            <a:endParaRPr/>
          </a:p>
        </p:txBody>
      </p:sp>
      <p:sp>
        <p:nvSpPr>
          <p:cNvPr id="135" name="Google Shape;135;g3dd76e06ac2_3_77"/>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6" name="Google Shape;136;g3dd76e06ac2_3_77"/>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37" name="Google Shape;137;g3dd76e06ac2_3_77"/>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omparison" type="twoTxTwoObj">
  <p:cSld name="TWO_OBJECTS_WITH_TEXT">
    <p:spTree>
      <p:nvGrpSpPr>
        <p:cNvPr id="1" name="Shape 138"/>
        <p:cNvGrpSpPr/>
        <p:nvPr/>
      </p:nvGrpSpPr>
      <p:grpSpPr>
        <a:xfrm>
          <a:off x="0" y="0"/>
          <a:ext cx="0" cy="0"/>
          <a:chOff x="0" y="0"/>
          <a:chExt cx="0" cy="0"/>
        </a:xfrm>
      </p:grpSpPr>
      <p:sp>
        <p:nvSpPr>
          <p:cNvPr id="139" name="Google Shape;139;g3dd76e06ac2_3_83"/>
          <p:cNvSpPr txBox="1">
            <a:spLocks noGrp="1"/>
          </p:cNvSpPr>
          <p:nvPr>
            <p:ph type="title"/>
          </p:nvPr>
        </p:nvSpPr>
        <p:spPr>
          <a:xfrm>
            <a:off x="914400" y="160020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6C7373"/>
              </a:buClr>
              <a:buSzPts val="5400"/>
              <a:buFont typeface="Times New Roman"/>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40" name="Google Shape;140;g3dd76e06ac2_3_83"/>
          <p:cNvSpPr txBox="1">
            <a:spLocks noGrp="1"/>
          </p:cNvSpPr>
          <p:nvPr>
            <p:ph type="body" idx="1"/>
          </p:nvPr>
        </p:nvSpPr>
        <p:spPr>
          <a:xfrm>
            <a:off x="914400" y="2893219"/>
            <a:ext cx="8080376" cy="959643"/>
          </a:xfrm>
          <a:prstGeom prst="rect">
            <a:avLst/>
          </a:prstGeom>
          <a:noFill/>
          <a:ln>
            <a:noFill/>
          </a:ln>
        </p:spPr>
        <p:txBody>
          <a:bodyPr spcFirstLastPara="1" wrap="square" lIns="137150" tIns="68550" rIns="137150" bIns="68550" anchor="b" anchorCtr="0">
            <a:normAutofit/>
          </a:bodyPr>
          <a:lstStyle>
            <a:lvl1pPr marL="457200" lvl="0" indent="-228600" algn="l">
              <a:spcBef>
                <a:spcPts val="700"/>
              </a:spcBef>
              <a:spcAft>
                <a:spcPts val="0"/>
              </a:spcAft>
              <a:buClr>
                <a:srgbClr val="6C7373"/>
              </a:buClr>
              <a:buSzPts val="3600"/>
              <a:buNone/>
              <a:defRPr sz="3600" b="1"/>
            </a:lvl1pPr>
            <a:lvl2pPr marL="914400" lvl="1" indent="-228600" algn="l">
              <a:spcBef>
                <a:spcPts val="600"/>
              </a:spcBef>
              <a:spcAft>
                <a:spcPts val="0"/>
              </a:spcAft>
              <a:buClr>
                <a:srgbClr val="6C7373"/>
              </a:buClr>
              <a:buSzPts val="3000"/>
              <a:buNone/>
              <a:defRPr sz="3000" b="1"/>
            </a:lvl2pPr>
            <a:lvl3pPr marL="1371600" lvl="2" indent="-228600" algn="l">
              <a:spcBef>
                <a:spcPts val="500"/>
              </a:spcBef>
              <a:spcAft>
                <a:spcPts val="0"/>
              </a:spcAft>
              <a:buClr>
                <a:srgbClr val="6C7373"/>
              </a:buClr>
              <a:buSzPts val="2700"/>
              <a:buNone/>
              <a:defRPr sz="2700" b="1"/>
            </a:lvl3pPr>
            <a:lvl4pPr marL="1828800" lvl="3" indent="-228600" algn="l">
              <a:spcBef>
                <a:spcPts val="500"/>
              </a:spcBef>
              <a:spcAft>
                <a:spcPts val="0"/>
              </a:spcAft>
              <a:buClr>
                <a:srgbClr val="6C7373"/>
              </a:buClr>
              <a:buSzPts val="2400"/>
              <a:buNone/>
              <a:defRPr sz="2400" b="1"/>
            </a:lvl4pPr>
            <a:lvl5pPr marL="2286000" lvl="4" indent="-228600" algn="l">
              <a:spcBef>
                <a:spcPts val="500"/>
              </a:spcBef>
              <a:spcAft>
                <a:spcPts val="0"/>
              </a:spcAft>
              <a:buClr>
                <a:srgbClr val="6C7373"/>
              </a:buClr>
              <a:buSzPts val="2400"/>
              <a:buNone/>
              <a:defRPr sz="2400" b="1"/>
            </a:lvl5pPr>
            <a:lvl6pPr marL="2743200" lvl="5" indent="-228600" algn="l">
              <a:spcBef>
                <a:spcPts val="500"/>
              </a:spcBef>
              <a:spcAft>
                <a:spcPts val="0"/>
              </a:spcAft>
              <a:buClr>
                <a:schemeClr val="dk1"/>
              </a:buClr>
              <a:buSzPts val="2400"/>
              <a:buNone/>
              <a:defRPr sz="2400" b="1"/>
            </a:lvl6pPr>
            <a:lvl7pPr marL="3200400" lvl="6" indent="-228600" algn="l">
              <a:spcBef>
                <a:spcPts val="500"/>
              </a:spcBef>
              <a:spcAft>
                <a:spcPts val="0"/>
              </a:spcAft>
              <a:buClr>
                <a:schemeClr val="dk1"/>
              </a:buClr>
              <a:buSzPts val="2400"/>
              <a:buNone/>
              <a:defRPr sz="2400" b="1"/>
            </a:lvl7pPr>
            <a:lvl8pPr marL="3657600" lvl="7" indent="-228600" algn="l">
              <a:spcBef>
                <a:spcPts val="500"/>
              </a:spcBef>
              <a:spcAft>
                <a:spcPts val="0"/>
              </a:spcAft>
              <a:buClr>
                <a:schemeClr val="dk1"/>
              </a:buClr>
              <a:buSzPts val="2400"/>
              <a:buNone/>
              <a:defRPr sz="2400" b="1"/>
            </a:lvl8pPr>
            <a:lvl9pPr marL="4114800" lvl="8" indent="-228600" algn="l">
              <a:spcBef>
                <a:spcPts val="500"/>
              </a:spcBef>
              <a:spcAft>
                <a:spcPts val="0"/>
              </a:spcAft>
              <a:buClr>
                <a:schemeClr val="dk1"/>
              </a:buClr>
              <a:buSzPts val="2400"/>
              <a:buNone/>
              <a:defRPr sz="2400" b="1"/>
            </a:lvl9pPr>
          </a:lstStyle>
          <a:p>
            <a:endParaRPr/>
          </a:p>
        </p:txBody>
      </p:sp>
      <p:sp>
        <p:nvSpPr>
          <p:cNvPr id="141" name="Google Shape;141;g3dd76e06ac2_3_83"/>
          <p:cNvSpPr txBox="1">
            <a:spLocks noGrp="1"/>
          </p:cNvSpPr>
          <p:nvPr>
            <p:ph type="body" idx="2"/>
          </p:nvPr>
        </p:nvSpPr>
        <p:spPr>
          <a:xfrm>
            <a:off x="914400" y="3852864"/>
            <a:ext cx="8080376" cy="5500688"/>
          </a:xfrm>
          <a:prstGeom prst="rect">
            <a:avLst/>
          </a:prstGeom>
          <a:noFill/>
          <a:ln>
            <a:noFill/>
          </a:ln>
        </p:spPr>
        <p:txBody>
          <a:bodyPr spcFirstLastPara="1" wrap="square" lIns="137150" tIns="68550" rIns="137150" bIns="68550" anchor="t" anchorCtr="0">
            <a:normAutofit/>
          </a:bodyPr>
          <a:lstStyle>
            <a:lvl1pPr marL="457200" lvl="0" indent="-457200" algn="l">
              <a:spcBef>
                <a:spcPts val="700"/>
              </a:spcBef>
              <a:spcAft>
                <a:spcPts val="0"/>
              </a:spcAft>
              <a:buClr>
                <a:srgbClr val="6C7373"/>
              </a:buClr>
              <a:buSzPts val="3600"/>
              <a:buChar char="•"/>
              <a:defRPr sz="3600"/>
            </a:lvl1pPr>
            <a:lvl2pPr marL="914400" lvl="1" indent="-419100" algn="l">
              <a:spcBef>
                <a:spcPts val="600"/>
              </a:spcBef>
              <a:spcAft>
                <a:spcPts val="0"/>
              </a:spcAft>
              <a:buClr>
                <a:srgbClr val="6C7373"/>
              </a:buClr>
              <a:buSzPts val="3000"/>
              <a:buChar char="–"/>
              <a:defRPr sz="3000"/>
            </a:lvl2pPr>
            <a:lvl3pPr marL="1371600" lvl="2" indent="-400050" algn="l">
              <a:spcBef>
                <a:spcPts val="500"/>
              </a:spcBef>
              <a:spcAft>
                <a:spcPts val="0"/>
              </a:spcAft>
              <a:buClr>
                <a:srgbClr val="6C7373"/>
              </a:buClr>
              <a:buSzPts val="2700"/>
              <a:buChar char="•"/>
              <a:defRPr sz="2700"/>
            </a:lvl3pPr>
            <a:lvl4pPr marL="1828800" lvl="3" indent="-381000" algn="l">
              <a:spcBef>
                <a:spcPts val="500"/>
              </a:spcBef>
              <a:spcAft>
                <a:spcPts val="0"/>
              </a:spcAft>
              <a:buClr>
                <a:srgbClr val="6C7373"/>
              </a:buClr>
              <a:buSzPts val="2400"/>
              <a:buChar char="–"/>
              <a:defRPr sz="2400"/>
            </a:lvl4pPr>
            <a:lvl5pPr marL="2286000" lvl="4" indent="-381000" algn="l">
              <a:spcBef>
                <a:spcPts val="500"/>
              </a:spcBef>
              <a:spcAft>
                <a:spcPts val="0"/>
              </a:spcAft>
              <a:buClr>
                <a:srgbClr val="6C7373"/>
              </a:buClr>
              <a:buSzPts val="2400"/>
              <a:buChar char="»"/>
              <a:defRPr sz="2400"/>
            </a:lvl5pPr>
            <a:lvl6pPr marL="2743200" lvl="5" indent="-381000" algn="l">
              <a:spcBef>
                <a:spcPts val="500"/>
              </a:spcBef>
              <a:spcAft>
                <a:spcPts val="0"/>
              </a:spcAft>
              <a:buClr>
                <a:schemeClr val="dk1"/>
              </a:buClr>
              <a:buSzPts val="2400"/>
              <a:buChar char="•"/>
              <a:defRPr sz="2400"/>
            </a:lvl6pPr>
            <a:lvl7pPr marL="3200400" lvl="6" indent="-381000" algn="l">
              <a:spcBef>
                <a:spcPts val="500"/>
              </a:spcBef>
              <a:spcAft>
                <a:spcPts val="0"/>
              </a:spcAft>
              <a:buClr>
                <a:schemeClr val="dk1"/>
              </a:buClr>
              <a:buSzPts val="2400"/>
              <a:buChar char="•"/>
              <a:defRPr sz="2400"/>
            </a:lvl7pPr>
            <a:lvl8pPr marL="3657600" lvl="7" indent="-381000" algn="l">
              <a:spcBef>
                <a:spcPts val="500"/>
              </a:spcBef>
              <a:spcAft>
                <a:spcPts val="0"/>
              </a:spcAft>
              <a:buClr>
                <a:schemeClr val="dk1"/>
              </a:buClr>
              <a:buSzPts val="2400"/>
              <a:buChar char="•"/>
              <a:defRPr sz="2400"/>
            </a:lvl8pPr>
            <a:lvl9pPr marL="4114800" lvl="8" indent="-381000" algn="l">
              <a:spcBef>
                <a:spcPts val="500"/>
              </a:spcBef>
              <a:spcAft>
                <a:spcPts val="0"/>
              </a:spcAft>
              <a:buClr>
                <a:schemeClr val="dk1"/>
              </a:buClr>
              <a:buSzPts val="2400"/>
              <a:buChar char="•"/>
              <a:defRPr sz="2400"/>
            </a:lvl9pPr>
          </a:lstStyle>
          <a:p>
            <a:endParaRPr/>
          </a:p>
        </p:txBody>
      </p:sp>
      <p:sp>
        <p:nvSpPr>
          <p:cNvPr id="142" name="Google Shape;142;g3dd76e06ac2_3_83"/>
          <p:cNvSpPr txBox="1">
            <a:spLocks noGrp="1"/>
          </p:cNvSpPr>
          <p:nvPr>
            <p:ph type="body" idx="3"/>
          </p:nvPr>
        </p:nvSpPr>
        <p:spPr>
          <a:xfrm>
            <a:off x="9290052" y="2893219"/>
            <a:ext cx="8083550" cy="959643"/>
          </a:xfrm>
          <a:prstGeom prst="rect">
            <a:avLst/>
          </a:prstGeom>
          <a:noFill/>
          <a:ln>
            <a:noFill/>
          </a:ln>
        </p:spPr>
        <p:txBody>
          <a:bodyPr spcFirstLastPara="1" wrap="square" lIns="137150" tIns="68550" rIns="137150" bIns="68550" anchor="b" anchorCtr="0">
            <a:normAutofit/>
          </a:bodyPr>
          <a:lstStyle>
            <a:lvl1pPr marL="457200" lvl="0" indent="-228600" algn="l">
              <a:spcBef>
                <a:spcPts val="700"/>
              </a:spcBef>
              <a:spcAft>
                <a:spcPts val="0"/>
              </a:spcAft>
              <a:buClr>
                <a:srgbClr val="6C7373"/>
              </a:buClr>
              <a:buSzPts val="3600"/>
              <a:buNone/>
              <a:defRPr sz="3600" b="1"/>
            </a:lvl1pPr>
            <a:lvl2pPr marL="914400" lvl="1" indent="-228600" algn="l">
              <a:spcBef>
                <a:spcPts val="600"/>
              </a:spcBef>
              <a:spcAft>
                <a:spcPts val="0"/>
              </a:spcAft>
              <a:buClr>
                <a:srgbClr val="6C7373"/>
              </a:buClr>
              <a:buSzPts val="3000"/>
              <a:buNone/>
              <a:defRPr sz="3000" b="1"/>
            </a:lvl2pPr>
            <a:lvl3pPr marL="1371600" lvl="2" indent="-228600" algn="l">
              <a:spcBef>
                <a:spcPts val="500"/>
              </a:spcBef>
              <a:spcAft>
                <a:spcPts val="0"/>
              </a:spcAft>
              <a:buClr>
                <a:srgbClr val="6C7373"/>
              </a:buClr>
              <a:buSzPts val="2700"/>
              <a:buNone/>
              <a:defRPr sz="2700" b="1"/>
            </a:lvl3pPr>
            <a:lvl4pPr marL="1828800" lvl="3" indent="-228600" algn="l">
              <a:spcBef>
                <a:spcPts val="500"/>
              </a:spcBef>
              <a:spcAft>
                <a:spcPts val="0"/>
              </a:spcAft>
              <a:buClr>
                <a:srgbClr val="6C7373"/>
              </a:buClr>
              <a:buSzPts val="2400"/>
              <a:buNone/>
              <a:defRPr sz="2400" b="1"/>
            </a:lvl4pPr>
            <a:lvl5pPr marL="2286000" lvl="4" indent="-228600" algn="l">
              <a:spcBef>
                <a:spcPts val="500"/>
              </a:spcBef>
              <a:spcAft>
                <a:spcPts val="0"/>
              </a:spcAft>
              <a:buClr>
                <a:srgbClr val="6C7373"/>
              </a:buClr>
              <a:buSzPts val="2400"/>
              <a:buNone/>
              <a:defRPr sz="2400" b="1"/>
            </a:lvl5pPr>
            <a:lvl6pPr marL="2743200" lvl="5" indent="-228600" algn="l">
              <a:spcBef>
                <a:spcPts val="500"/>
              </a:spcBef>
              <a:spcAft>
                <a:spcPts val="0"/>
              </a:spcAft>
              <a:buClr>
                <a:schemeClr val="dk1"/>
              </a:buClr>
              <a:buSzPts val="2400"/>
              <a:buNone/>
              <a:defRPr sz="2400" b="1"/>
            </a:lvl6pPr>
            <a:lvl7pPr marL="3200400" lvl="6" indent="-228600" algn="l">
              <a:spcBef>
                <a:spcPts val="500"/>
              </a:spcBef>
              <a:spcAft>
                <a:spcPts val="0"/>
              </a:spcAft>
              <a:buClr>
                <a:schemeClr val="dk1"/>
              </a:buClr>
              <a:buSzPts val="2400"/>
              <a:buNone/>
              <a:defRPr sz="2400" b="1"/>
            </a:lvl7pPr>
            <a:lvl8pPr marL="3657600" lvl="7" indent="-228600" algn="l">
              <a:spcBef>
                <a:spcPts val="500"/>
              </a:spcBef>
              <a:spcAft>
                <a:spcPts val="0"/>
              </a:spcAft>
              <a:buClr>
                <a:schemeClr val="dk1"/>
              </a:buClr>
              <a:buSzPts val="2400"/>
              <a:buNone/>
              <a:defRPr sz="2400" b="1"/>
            </a:lvl8pPr>
            <a:lvl9pPr marL="4114800" lvl="8" indent="-228600" algn="l">
              <a:spcBef>
                <a:spcPts val="500"/>
              </a:spcBef>
              <a:spcAft>
                <a:spcPts val="0"/>
              </a:spcAft>
              <a:buClr>
                <a:schemeClr val="dk1"/>
              </a:buClr>
              <a:buSzPts val="2400"/>
              <a:buNone/>
              <a:defRPr sz="2400" b="1"/>
            </a:lvl9pPr>
          </a:lstStyle>
          <a:p>
            <a:endParaRPr/>
          </a:p>
        </p:txBody>
      </p:sp>
      <p:sp>
        <p:nvSpPr>
          <p:cNvPr id="143" name="Google Shape;143;g3dd76e06ac2_3_83"/>
          <p:cNvSpPr txBox="1">
            <a:spLocks noGrp="1"/>
          </p:cNvSpPr>
          <p:nvPr>
            <p:ph type="body" idx="4"/>
          </p:nvPr>
        </p:nvSpPr>
        <p:spPr>
          <a:xfrm>
            <a:off x="9290052" y="3852864"/>
            <a:ext cx="8083550" cy="5500688"/>
          </a:xfrm>
          <a:prstGeom prst="rect">
            <a:avLst/>
          </a:prstGeom>
          <a:noFill/>
          <a:ln>
            <a:noFill/>
          </a:ln>
        </p:spPr>
        <p:txBody>
          <a:bodyPr spcFirstLastPara="1" wrap="square" lIns="137150" tIns="68550" rIns="137150" bIns="68550" anchor="t" anchorCtr="0">
            <a:normAutofit/>
          </a:bodyPr>
          <a:lstStyle>
            <a:lvl1pPr marL="457200" lvl="0" indent="-457200" algn="l">
              <a:spcBef>
                <a:spcPts val="700"/>
              </a:spcBef>
              <a:spcAft>
                <a:spcPts val="0"/>
              </a:spcAft>
              <a:buClr>
                <a:srgbClr val="6C7373"/>
              </a:buClr>
              <a:buSzPts val="3600"/>
              <a:buChar char="•"/>
              <a:defRPr sz="3600"/>
            </a:lvl1pPr>
            <a:lvl2pPr marL="914400" lvl="1" indent="-419100" algn="l">
              <a:spcBef>
                <a:spcPts val="600"/>
              </a:spcBef>
              <a:spcAft>
                <a:spcPts val="0"/>
              </a:spcAft>
              <a:buClr>
                <a:srgbClr val="6C7373"/>
              </a:buClr>
              <a:buSzPts val="3000"/>
              <a:buChar char="–"/>
              <a:defRPr sz="3000"/>
            </a:lvl2pPr>
            <a:lvl3pPr marL="1371600" lvl="2" indent="-400050" algn="l">
              <a:spcBef>
                <a:spcPts val="500"/>
              </a:spcBef>
              <a:spcAft>
                <a:spcPts val="0"/>
              </a:spcAft>
              <a:buClr>
                <a:srgbClr val="6C7373"/>
              </a:buClr>
              <a:buSzPts val="2700"/>
              <a:buChar char="•"/>
              <a:defRPr sz="2700"/>
            </a:lvl3pPr>
            <a:lvl4pPr marL="1828800" lvl="3" indent="-381000" algn="l">
              <a:spcBef>
                <a:spcPts val="500"/>
              </a:spcBef>
              <a:spcAft>
                <a:spcPts val="0"/>
              </a:spcAft>
              <a:buClr>
                <a:srgbClr val="6C7373"/>
              </a:buClr>
              <a:buSzPts val="2400"/>
              <a:buChar char="–"/>
              <a:defRPr sz="2400"/>
            </a:lvl4pPr>
            <a:lvl5pPr marL="2286000" lvl="4" indent="-381000" algn="l">
              <a:spcBef>
                <a:spcPts val="500"/>
              </a:spcBef>
              <a:spcAft>
                <a:spcPts val="0"/>
              </a:spcAft>
              <a:buClr>
                <a:srgbClr val="6C7373"/>
              </a:buClr>
              <a:buSzPts val="2400"/>
              <a:buChar char="»"/>
              <a:defRPr sz="2400"/>
            </a:lvl5pPr>
            <a:lvl6pPr marL="2743200" lvl="5" indent="-381000" algn="l">
              <a:spcBef>
                <a:spcPts val="500"/>
              </a:spcBef>
              <a:spcAft>
                <a:spcPts val="0"/>
              </a:spcAft>
              <a:buClr>
                <a:schemeClr val="dk1"/>
              </a:buClr>
              <a:buSzPts val="2400"/>
              <a:buChar char="•"/>
              <a:defRPr sz="2400"/>
            </a:lvl6pPr>
            <a:lvl7pPr marL="3200400" lvl="6" indent="-381000" algn="l">
              <a:spcBef>
                <a:spcPts val="500"/>
              </a:spcBef>
              <a:spcAft>
                <a:spcPts val="0"/>
              </a:spcAft>
              <a:buClr>
                <a:schemeClr val="dk1"/>
              </a:buClr>
              <a:buSzPts val="2400"/>
              <a:buChar char="•"/>
              <a:defRPr sz="2400"/>
            </a:lvl7pPr>
            <a:lvl8pPr marL="3657600" lvl="7" indent="-381000" algn="l">
              <a:spcBef>
                <a:spcPts val="500"/>
              </a:spcBef>
              <a:spcAft>
                <a:spcPts val="0"/>
              </a:spcAft>
              <a:buClr>
                <a:schemeClr val="dk1"/>
              </a:buClr>
              <a:buSzPts val="2400"/>
              <a:buChar char="•"/>
              <a:defRPr sz="2400"/>
            </a:lvl8pPr>
            <a:lvl9pPr marL="4114800" lvl="8" indent="-381000" algn="l">
              <a:spcBef>
                <a:spcPts val="500"/>
              </a:spcBef>
              <a:spcAft>
                <a:spcPts val="0"/>
              </a:spcAft>
              <a:buClr>
                <a:schemeClr val="dk1"/>
              </a:buClr>
              <a:buSzPts val="2400"/>
              <a:buChar char="•"/>
              <a:defRPr sz="2400"/>
            </a:lvl9pPr>
          </a:lstStyle>
          <a:p>
            <a:endParaRPr/>
          </a:p>
        </p:txBody>
      </p:sp>
      <p:sp>
        <p:nvSpPr>
          <p:cNvPr id="144" name="Google Shape;144;g3dd76e06ac2_3_83"/>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5" name="Google Shape;145;g3dd76e06ac2_3_83"/>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46" name="Google Shape;146;g3dd76e06ac2_3_83"/>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g3d5c29d4498_0_103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d5c29d4498_0_10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g3d5c29d4498_0_10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d5c29d4498_0_10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d5c29d4498_0_10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type="titleOnly">
  <p:cSld name="TITLE_ONLY">
    <p:spTree>
      <p:nvGrpSpPr>
        <p:cNvPr id="1" name="Shape 147"/>
        <p:cNvGrpSpPr/>
        <p:nvPr/>
      </p:nvGrpSpPr>
      <p:grpSpPr>
        <a:xfrm>
          <a:off x="0" y="0"/>
          <a:ext cx="0" cy="0"/>
          <a:chOff x="0" y="0"/>
          <a:chExt cx="0" cy="0"/>
        </a:xfrm>
      </p:grpSpPr>
      <p:sp>
        <p:nvSpPr>
          <p:cNvPr id="148" name="Google Shape;148;g3dd76e06ac2_3_92"/>
          <p:cNvSpPr txBox="1">
            <a:spLocks noGrp="1"/>
          </p:cNvSpPr>
          <p:nvPr>
            <p:ph type="title"/>
          </p:nvPr>
        </p:nvSpPr>
        <p:spPr>
          <a:xfrm>
            <a:off x="914400" y="160599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6C7373"/>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49" name="Google Shape;149;g3dd76e06ac2_3_92"/>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0" name="Google Shape;150;g3dd76e06ac2_3_92"/>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1" name="Google Shape;151;g3dd76e06ac2_3_92"/>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52"/>
        <p:cNvGrpSpPr/>
        <p:nvPr/>
      </p:nvGrpSpPr>
      <p:grpSpPr>
        <a:xfrm>
          <a:off x="0" y="0"/>
          <a:ext cx="0" cy="0"/>
          <a:chOff x="0" y="0"/>
          <a:chExt cx="0" cy="0"/>
        </a:xfrm>
      </p:grpSpPr>
      <p:sp>
        <p:nvSpPr>
          <p:cNvPr id="153" name="Google Shape;153;g3dd76e06ac2_3_97"/>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4" name="Google Shape;154;g3dd76e06ac2_3_97"/>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55" name="Google Shape;155;g3dd76e06ac2_3_97"/>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g3dd76e06ac2_3_101"/>
          <p:cNvSpPr txBox="1">
            <a:spLocks noGrp="1"/>
          </p:cNvSpPr>
          <p:nvPr>
            <p:ph type="title"/>
          </p:nvPr>
        </p:nvSpPr>
        <p:spPr>
          <a:xfrm>
            <a:off x="914401" y="1323975"/>
            <a:ext cx="6016626" cy="1743075"/>
          </a:xfrm>
          <a:prstGeom prst="rect">
            <a:avLst/>
          </a:prstGeom>
          <a:noFill/>
          <a:ln>
            <a:noFill/>
          </a:ln>
        </p:spPr>
        <p:txBody>
          <a:bodyPr spcFirstLastPara="1" wrap="square" lIns="137150" tIns="68550" rIns="137150" bIns="68550" anchor="b" anchorCtr="0">
            <a:normAutofit/>
          </a:bodyPr>
          <a:lstStyle>
            <a:lvl1pPr lvl="0" algn="l">
              <a:spcBef>
                <a:spcPts val="0"/>
              </a:spcBef>
              <a:spcAft>
                <a:spcPts val="0"/>
              </a:spcAft>
              <a:buClr>
                <a:srgbClr val="6C7373"/>
              </a:buClr>
              <a:buSzPts val="3000"/>
              <a:buFont typeface="Times New Roman"/>
              <a:buNone/>
              <a:defRPr sz="3000" b="1"/>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58" name="Google Shape;158;g3dd76e06ac2_3_101"/>
          <p:cNvSpPr txBox="1">
            <a:spLocks noGrp="1"/>
          </p:cNvSpPr>
          <p:nvPr>
            <p:ph type="body" idx="1"/>
          </p:nvPr>
        </p:nvSpPr>
        <p:spPr>
          <a:xfrm>
            <a:off x="7150099" y="1323977"/>
            <a:ext cx="10223501" cy="7972425"/>
          </a:xfrm>
          <a:prstGeom prst="rect">
            <a:avLst/>
          </a:prstGeom>
          <a:noFill/>
          <a:ln>
            <a:noFill/>
          </a:ln>
        </p:spPr>
        <p:txBody>
          <a:bodyPr spcFirstLastPara="1" wrap="square" lIns="137150" tIns="68550" rIns="137150" bIns="68550" anchor="t" anchorCtr="0">
            <a:normAutofit/>
          </a:bodyPr>
          <a:lstStyle>
            <a:lvl1pPr marL="457200" lvl="0" indent="-533400" algn="l">
              <a:spcBef>
                <a:spcPts val="1000"/>
              </a:spcBef>
              <a:spcAft>
                <a:spcPts val="0"/>
              </a:spcAft>
              <a:buClr>
                <a:srgbClr val="6C7373"/>
              </a:buClr>
              <a:buSzPts val="4800"/>
              <a:buChar char="•"/>
              <a:defRPr sz="4800"/>
            </a:lvl1pPr>
            <a:lvl2pPr marL="914400" lvl="1" indent="-495300" algn="l">
              <a:spcBef>
                <a:spcPts val="800"/>
              </a:spcBef>
              <a:spcAft>
                <a:spcPts val="0"/>
              </a:spcAft>
              <a:buClr>
                <a:srgbClr val="6C7373"/>
              </a:buClr>
              <a:buSzPts val="4200"/>
              <a:buChar char="–"/>
              <a:defRPr sz="4200"/>
            </a:lvl2pPr>
            <a:lvl3pPr marL="1371600" lvl="2" indent="-457200" algn="l">
              <a:spcBef>
                <a:spcPts val="700"/>
              </a:spcBef>
              <a:spcAft>
                <a:spcPts val="0"/>
              </a:spcAft>
              <a:buClr>
                <a:srgbClr val="6C7373"/>
              </a:buClr>
              <a:buSzPts val="3600"/>
              <a:buChar char="•"/>
              <a:defRPr sz="3600"/>
            </a:lvl3pPr>
            <a:lvl4pPr marL="1828800" lvl="3" indent="-419100" algn="l">
              <a:spcBef>
                <a:spcPts val="600"/>
              </a:spcBef>
              <a:spcAft>
                <a:spcPts val="0"/>
              </a:spcAft>
              <a:buClr>
                <a:srgbClr val="6C7373"/>
              </a:buClr>
              <a:buSzPts val="3000"/>
              <a:buChar char="–"/>
              <a:defRPr sz="3000"/>
            </a:lvl4pPr>
            <a:lvl5pPr marL="2286000" lvl="4" indent="-419100" algn="l">
              <a:spcBef>
                <a:spcPts val="600"/>
              </a:spcBef>
              <a:spcAft>
                <a:spcPts val="0"/>
              </a:spcAft>
              <a:buClr>
                <a:srgbClr val="6C7373"/>
              </a:buClr>
              <a:buSzPts val="3000"/>
              <a:buChar char="»"/>
              <a:defRPr sz="3000"/>
            </a:lvl5pPr>
            <a:lvl6pPr marL="2743200" lvl="5" indent="-419100" algn="l">
              <a:spcBef>
                <a:spcPts val="600"/>
              </a:spcBef>
              <a:spcAft>
                <a:spcPts val="0"/>
              </a:spcAft>
              <a:buClr>
                <a:schemeClr val="dk1"/>
              </a:buClr>
              <a:buSzPts val="3000"/>
              <a:buChar char="•"/>
              <a:defRPr sz="3000"/>
            </a:lvl6pPr>
            <a:lvl7pPr marL="3200400" lvl="6" indent="-419100" algn="l">
              <a:spcBef>
                <a:spcPts val="600"/>
              </a:spcBef>
              <a:spcAft>
                <a:spcPts val="0"/>
              </a:spcAft>
              <a:buClr>
                <a:schemeClr val="dk1"/>
              </a:buClr>
              <a:buSzPts val="3000"/>
              <a:buChar char="•"/>
              <a:defRPr sz="3000"/>
            </a:lvl7pPr>
            <a:lvl8pPr marL="3657600" lvl="7" indent="-419100" algn="l">
              <a:spcBef>
                <a:spcPts val="600"/>
              </a:spcBef>
              <a:spcAft>
                <a:spcPts val="0"/>
              </a:spcAft>
              <a:buClr>
                <a:schemeClr val="dk1"/>
              </a:buClr>
              <a:buSzPts val="3000"/>
              <a:buChar char="•"/>
              <a:defRPr sz="3000"/>
            </a:lvl8pPr>
            <a:lvl9pPr marL="4114800" lvl="8" indent="-419100" algn="l">
              <a:spcBef>
                <a:spcPts val="600"/>
              </a:spcBef>
              <a:spcAft>
                <a:spcPts val="0"/>
              </a:spcAft>
              <a:buClr>
                <a:schemeClr val="dk1"/>
              </a:buClr>
              <a:buSzPts val="3000"/>
              <a:buChar char="•"/>
              <a:defRPr sz="3000"/>
            </a:lvl9pPr>
          </a:lstStyle>
          <a:p>
            <a:endParaRPr/>
          </a:p>
        </p:txBody>
      </p:sp>
      <p:sp>
        <p:nvSpPr>
          <p:cNvPr id="159" name="Google Shape;159;g3dd76e06ac2_3_101"/>
          <p:cNvSpPr txBox="1">
            <a:spLocks noGrp="1"/>
          </p:cNvSpPr>
          <p:nvPr>
            <p:ph type="body" idx="2"/>
          </p:nvPr>
        </p:nvSpPr>
        <p:spPr>
          <a:xfrm>
            <a:off x="914401" y="3067052"/>
            <a:ext cx="6016626" cy="6229352"/>
          </a:xfrm>
          <a:prstGeom prst="rect">
            <a:avLst/>
          </a:prstGeom>
          <a:noFill/>
          <a:ln>
            <a:noFill/>
          </a:ln>
        </p:spPr>
        <p:txBody>
          <a:bodyPr spcFirstLastPara="1" wrap="square" lIns="137150" tIns="68550" rIns="137150" bIns="68550" anchor="t" anchorCtr="0">
            <a:normAutofit/>
          </a:bodyPr>
          <a:lstStyle>
            <a:lvl1pPr marL="457200" lvl="0" indent="-228600" algn="l">
              <a:spcBef>
                <a:spcPts val="400"/>
              </a:spcBef>
              <a:spcAft>
                <a:spcPts val="0"/>
              </a:spcAft>
              <a:buClr>
                <a:srgbClr val="6C7373"/>
              </a:buClr>
              <a:buSzPts val="2100"/>
              <a:buNone/>
              <a:defRPr sz="2100"/>
            </a:lvl1pPr>
            <a:lvl2pPr marL="914400" lvl="1" indent="-228600" algn="l">
              <a:spcBef>
                <a:spcPts val="400"/>
              </a:spcBef>
              <a:spcAft>
                <a:spcPts val="0"/>
              </a:spcAft>
              <a:buClr>
                <a:srgbClr val="6C7373"/>
              </a:buClr>
              <a:buSzPts val="1800"/>
              <a:buNone/>
              <a:defRPr sz="1800"/>
            </a:lvl2pPr>
            <a:lvl3pPr marL="1371600" lvl="2" indent="-228600" algn="l">
              <a:spcBef>
                <a:spcPts val="300"/>
              </a:spcBef>
              <a:spcAft>
                <a:spcPts val="0"/>
              </a:spcAft>
              <a:buClr>
                <a:srgbClr val="6C7373"/>
              </a:buClr>
              <a:buSzPts val="1500"/>
              <a:buNone/>
              <a:defRPr sz="1500"/>
            </a:lvl3pPr>
            <a:lvl4pPr marL="1828800" lvl="3" indent="-228600" algn="l">
              <a:spcBef>
                <a:spcPts val="300"/>
              </a:spcBef>
              <a:spcAft>
                <a:spcPts val="0"/>
              </a:spcAft>
              <a:buClr>
                <a:srgbClr val="6C7373"/>
              </a:buClr>
              <a:buSzPts val="1400"/>
              <a:buNone/>
              <a:defRPr sz="1400"/>
            </a:lvl4pPr>
            <a:lvl5pPr marL="2286000" lvl="4" indent="-228600" algn="l">
              <a:spcBef>
                <a:spcPts val="300"/>
              </a:spcBef>
              <a:spcAft>
                <a:spcPts val="0"/>
              </a:spcAft>
              <a:buClr>
                <a:srgbClr val="6C7373"/>
              </a:buClr>
              <a:buSzPts val="1400"/>
              <a:buNone/>
              <a:defRPr sz="1400"/>
            </a:lvl5pPr>
            <a:lvl6pPr marL="2743200" lvl="5" indent="-228600" algn="l">
              <a:spcBef>
                <a:spcPts val="300"/>
              </a:spcBef>
              <a:spcAft>
                <a:spcPts val="0"/>
              </a:spcAft>
              <a:buClr>
                <a:schemeClr val="dk1"/>
              </a:buClr>
              <a:buSzPts val="1400"/>
              <a:buNone/>
              <a:defRPr sz="1400"/>
            </a:lvl6pPr>
            <a:lvl7pPr marL="3200400" lvl="6" indent="-228600" algn="l">
              <a:spcBef>
                <a:spcPts val="300"/>
              </a:spcBef>
              <a:spcAft>
                <a:spcPts val="0"/>
              </a:spcAft>
              <a:buClr>
                <a:schemeClr val="dk1"/>
              </a:buClr>
              <a:buSzPts val="1400"/>
              <a:buNone/>
              <a:defRPr sz="1400"/>
            </a:lvl7pPr>
            <a:lvl8pPr marL="3657600" lvl="7" indent="-228600" algn="l">
              <a:spcBef>
                <a:spcPts val="300"/>
              </a:spcBef>
              <a:spcAft>
                <a:spcPts val="0"/>
              </a:spcAft>
              <a:buClr>
                <a:schemeClr val="dk1"/>
              </a:buClr>
              <a:buSzPts val="1400"/>
              <a:buNone/>
              <a:defRPr sz="1400"/>
            </a:lvl8pPr>
            <a:lvl9pPr marL="4114800" lvl="8" indent="-228600" algn="l">
              <a:spcBef>
                <a:spcPts val="300"/>
              </a:spcBef>
              <a:spcAft>
                <a:spcPts val="0"/>
              </a:spcAft>
              <a:buClr>
                <a:schemeClr val="dk1"/>
              </a:buClr>
              <a:buSzPts val="1400"/>
              <a:buNone/>
              <a:defRPr sz="1400"/>
            </a:lvl9pPr>
          </a:lstStyle>
          <a:p>
            <a:endParaRPr/>
          </a:p>
        </p:txBody>
      </p:sp>
      <p:sp>
        <p:nvSpPr>
          <p:cNvPr id="160" name="Google Shape;160;g3dd76e06ac2_3_101"/>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61" name="Google Shape;161;g3dd76e06ac2_3_101"/>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62" name="Google Shape;162;g3dd76e06ac2_3_101"/>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g3dd76e06ac2_3_108"/>
          <p:cNvSpPr txBox="1">
            <a:spLocks noGrp="1"/>
          </p:cNvSpPr>
          <p:nvPr>
            <p:ph type="title"/>
          </p:nvPr>
        </p:nvSpPr>
        <p:spPr>
          <a:xfrm>
            <a:off x="3584576" y="7467600"/>
            <a:ext cx="10972800" cy="850107"/>
          </a:xfrm>
          <a:prstGeom prst="rect">
            <a:avLst/>
          </a:prstGeom>
          <a:noFill/>
          <a:ln>
            <a:noFill/>
          </a:ln>
        </p:spPr>
        <p:txBody>
          <a:bodyPr spcFirstLastPara="1" wrap="square" lIns="137150" tIns="68550" rIns="137150" bIns="68550" anchor="b" anchorCtr="0">
            <a:normAutofit/>
          </a:bodyPr>
          <a:lstStyle>
            <a:lvl1pPr lvl="0" algn="l">
              <a:spcBef>
                <a:spcPts val="0"/>
              </a:spcBef>
              <a:spcAft>
                <a:spcPts val="0"/>
              </a:spcAft>
              <a:buClr>
                <a:srgbClr val="6C7373"/>
              </a:buClr>
              <a:buSzPts val="3000"/>
              <a:buFont typeface="Times New Roman"/>
              <a:buNone/>
              <a:defRPr sz="3000" b="1"/>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65" name="Google Shape;165;g3dd76e06ac2_3_108"/>
          <p:cNvSpPr>
            <a:spLocks noGrp="1"/>
          </p:cNvSpPr>
          <p:nvPr>
            <p:ph type="pic" idx="2"/>
          </p:nvPr>
        </p:nvSpPr>
        <p:spPr>
          <a:xfrm>
            <a:off x="3584576" y="1185863"/>
            <a:ext cx="10972800" cy="6172200"/>
          </a:xfrm>
          <a:prstGeom prst="rect">
            <a:avLst/>
          </a:prstGeom>
          <a:noFill/>
          <a:ln>
            <a:noFill/>
          </a:ln>
        </p:spPr>
      </p:sp>
      <p:sp>
        <p:nvSpPr>
          <p:cNvPr id="166" name="Google Shape;166;g3dd76e06ac2_3_108"/>
          <p:cNvSpPr txBox="1">
            <a:spLocks noGrp="1"/>
          </p:cNvSpPr>
          <p:nvPr>
            <p:ph type="body" idx="1"/>
          </p:nvPr>
        </p:nvSpPr>
        <p:spPr>
          <a:xfrm>
            <a:off x="3584576" y="8317707"/>
            <a:ext cx="10972800" cy="1207293"/>
          </a:xfrm>
          <a:prstGeom prst="rect">
            <a:avLst/>
          </a:prstGeom>
          <a:noFill/>
          <a:ln>
            <a:noFill/>
          </a:ln>
        </p:spPr>
        <p:txBody>
          <a:bodyPr spcFirstLastPara="1" wrap="square" lIns="137150" tIns="68550" rIns="137150" bIns="68550" anchor="t" anchorCtr="0">
            <a:normAutofit/>
          </a:bodyPr>
          <a:lstStyle>
            <a:lvl1pPr marL="457200" lvl="0" indent="-228600" algn="l">
              <a:spcBef>
                <a:spcPts val="400"/>
              </a:spcBef>
              <a:spcAft>
                <a:spcPts val="0"/>
              </a:spcAft>
              <a:buClr>
                <a:srgbClr val="6C7373"/>
              </a:buClr>
              <a:buSzPts val="2100"/>
              <a:buNone/>
              <a:defRPr sz="2100"/>
            </a:lvl1pPr>
            <a:lvl2pPr marL="914400" lvl="1" indent="-228600" algn="l">
              <a:spcBef>
                <a:spcPts val="400"/>
              </a:spcBef>
              <a:spcAft>
                <a:spcPts val="0"/>
              </a:spcAft>
              <a:buClr>
                <a:srgbClr val="6C7373"/>
              </a:buClr>
              <a:buSzPts val="1800"/>
              <a:buNone/>
              <a:defRPr sz="1800"/>
            </a:lvl2pPr>
            <a:lvl3pPr marL="1371600" lvl="2" indent="-228600" algn="l">
              <a:spcBef>
                <a:spcPts val="300"/>
              </a:spcBef>
              <a:spcAft>
                <a:spcPts val="0"/>
              </a:spcAft>
              <a:buClr>
                <a:srgbClr val="6C7373"/>
              </a:buClr>
              <a:buSzPts val="1500"/>
              <a:buNone/>
              <a:defRPr sz="1500"/>
            </a:lvl3pPr>
            <a:lvl4pPr marL="1828800" lvl="3" indent="-228600" algn="l">
              <a:spcBef>
                <a:spcPts val="300"/>
              </a:spcBef>
              <a:spcAft>
                <a:spcPts val="0"/>
              </a:spcAft>
              <a:buClr>
                <a:srgbClr val="6C7373"/>
              </a:buClr>
              <a:buSzPts val="1400"/>
              <a:buNone/>
              <a:defRPr sz="1400"/>
            </a:lvl4pPr>
            <a:lvl5pPr marL="2286000" lvl="4" indent="-228600" algn="l">
              <a:spcBef>
                <a:spcPts val="300"/>
              </a:spcBef>
              <a:spcAft>
                <a:spcPts val="0"/>
              </a:spcAft>
              <a:buClr>
                <a:srgbClr val="6C7373"/>
              </a:buClr>
              <a:buSzPts val="1400"/>
              <a:buNone/>
              <a:defRPr sz="1400"/>
            </a:lvl5pPr>
            <a:lvl6pPr marL="2743200" lvl="5" indent="-228600" algn="l">
              <a:spcBef>
                <a:spcPts val="300"/>
              </a:spcBef>
              <a:spcAft>
                <a:spcPts val="0"/>
              </a:spcAft>
              <a:buClr>
                <a:schemeClr val="dk1"/>
              </a:buClr>
              <a:buSzPts val="1400"/>
              <a:buNone/>
              <a:defRPr sz="1400"/>
            </a:lvl6pPr>
            <a:lvl7pPr marL="3200400" lvl="6" indent="-228600" algn="l">
              <a:spcBef>
                <a:spcPts val="300"/>
              </a:spcBef>
              <a:spcAft>
                <a:spcPts val="0"/>
              </a:spcAft>
              <a:buClr>
                <a:schemeClr val="dk1"/>
              </a:buClr>
              <a:buSzPts val="1400"/>
              <a:buNone/>
              <a:defRPr sz="1400"/>
            </a:lvl7pPr>
            <a:lvl8pPr marL="3657600" lvl="7" indent="-228600" algn="l">
              <a:spcBef>
                <a:spcPts val="300"/>
              </a:spcBef>
              <a:spcAft>
                <a:spcPts val="0"/>
              </a:spcAft>
              <a:buClr>
                <a:schemeClr val="dk1"/>
              </a:buClr>
              <a:buSzPts val="1400"/>
              <a:buNone/>
              <a:defRPr sz="1400"/>
            </a:lvl8pPr>
            <a:lvl9pPr marL="4114800" lvl="8" indent="-228600" algn="l">
              <a:spcBef>
                <a:spcPts val="300"/>
              </a:spcBef>
              <a:spcAft>
                <a:spcPts val="0"/>
              </a:spcAft>
              <a:buClr>
                <a:schemeClr val="dk1"/>
              </a:buClr>
              <a:buSzPts val="1400"/>
              <a:buNone/>
              <a:defRPr sz="1400"/>
            </a:lvl9pPr>
          </a:lstStyle>
          <a:p>
            <a:endParaRPr/>
          </a:p>
        </p:txBody>
      </p:sp>
      <p:sp>
        <p:nvSpPr>
          <p:cNvPr id="167" name="Google Shape;167;g3dd76e06ac2_3_108"/>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68" name="Google Shape;168;g3dd76e06ac2_3_108"/>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69" name="Google Shape;169;g3dd76e06ac2_3_108"/>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g3dd76e06ac2_3_115"/>
          <p:cNvSpPr txBox="1">
            <a:spLocks noGrp="1"/>
          </p:cNvSpPr>
          <p:nvPr>
            <p:ph type="title"/>
          </p:nvPr>
        </p:nvSpPr>
        <p:spPr>
          <a:xfrm>
            <a:off x="914400" y="1605990"/>
            <a:ext cx="16459200" cy="907257"/>
          </a:xfrm>
          <a:prstGeom prst="rect">
            <a:avLst/>
          </a:prstGeom>
          <a:noFill/>
          <a:ln>
            <a:noFill/>
          </a:ln>
        </p:spPr>
        <p:txBody>
          <a:bodyPr spcFirstLastPara="1" wrap="square" lIns="137150" tIns="68550" rIns="137150" bIns="68550" anchor="ctr" anchorCtr="0">
            <a:normAutofit/>
          </a:bodyPr>
          <a:lstStyle>
            <a:lvl1pPr lvl="0" algn="l">
              <a:spcBef>
                <a:spcPts val="0"/>
              </a:spcBef>
              <a:spcAft>
                <a:spcPts val="0"/>
              </a:spcAft>
              <a:buClr>
                <a:srgbClr val="6C7373"/>
              </a:buClr>
              <a:buSzPts val="2700"/>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172" name="Google Shape;172;g3dd76e06ac2_3_115"/>
          <p:cNvSpPr txBox="1">
            <a:spLocks noGrp="1"/>
          </p:cNvSpPr>
          <p:nvPr>
            <p:ph type="body" idx="1"/>
          </p:nvPr>
        </p:nvSpPr>
        <p:spPr>
          <a:xfrm rot="5400000">
            <a:off x="6162675" y="-2314573"/>
            <a:ext cx="5962650" cy="16459200"/>
          </a:xfrm>
          <a:prstGeom prst="rect">
            <a:avLst/>
          </a:prstGeom>
          <a:noFill/>
          <a:ln>
            <a:noFill/>
          </a:ln>
        </p:spPr>
        <p:txBody>
          <a:bodyPr spcFirstLastPara="1" wrap="square" lIns="137150" tIns="68550" rIns="137150" bIns="68550" anchor="t" anchorCtr="0">
            <a:normAutofit/>
          </a:bodyPr>
          <a:lstStyle>
            <a:lvl1pPr marL="457200" lvl="0" indent="-400050" algn="l">
              <a:spcBef>
                <a:spcPts val="500"/>
              </a:spcBef>
              <a:spcAft>
                <a:spcPts val="0"/>
              </a:spcAft>
              <a:buClr>
                <a:srgbClr val="6C7373"/>
              </a:buClr>
              <a:buSzPts val="2700"/>
              <a:buChar char="•"/>
              <a:defRPr/>
            </a:lvl1pPr>
            <a:lvl2pPr marL="914400" lvl="1" indent="-400050" algn="l">
              <a:spcBef>
                <a:spcPts val="500"/>
              </a:spcBef>
              <a:spcAft>
                <a:spcPts val="0"/>
              </a:spcAft>
              <a:buClr>
                <a:srgbClr val="6C7373"/>
              </a:buClr>
              <a:buSzPts val="2700"/>
              <a:buChar char="–"/>
              <a:defRPr/>
            </a:lvl2pPr>
            <a:lvl3pPr marL="1371600" lvl="2" indent="-400050" algn="l">
              <a:spcBef>
                <a:spcPts val="500"/>
              </a:spcBef>
              <a:spcAft>
                <a:spcPts val="0"/>
              </a:spcAft>
              <a:buClr>
                <a:srgbClr val="6C7373"/>
              </a:buClr>
              <a:buSzPts val="2700"/>
              <a:buChar char="•"/>
              <a:defRPr/>
            </a:lvl3pPr>
            <a:lvl4pPr marL="1828800" lvl="3" indent="-400050" algn="l">
              <a:spcBef>
                <a:spcPts val="500"/>
              </a:spcBef>
              <a:spcAft>
                <a:spcPts val="0"/>
              </a:spcAft>
              <a:buClr>
                <a:srgbClr val="6C7373"/>
              </a:buClr>
              <a:buSzPts val="2700"/>
              <a:buChar char="–"/>
              <a:defRPr/>
            </a:lvl4pPr>
            <a:lvl5pPr marL="2286000" lvl="4" indent="-400050" algn="l">
              <a:spcBef>
                <a:spcPts val="500"/>
              </a:spcBef>
              <a:spcAft>
                <a:spcPts val="0"/>
              </a:spcAft>
              <a:buClr>
                <a:srgbClr val="6C7373"/>
              </a:buClr>
              <a:buSzPts val="2700"/>
              <a:buChar char="»"/>
              <a:defRPr/>
            </a:lvl5pPr>
            <a:lvl6pPr marL="2743200" lvl="5" indent="-400050" algn="l">
              <a:spcBef>
                <a:spcPts val="500"/>
              </a:spcBef>
              <a:spcAft>
                <a:spcPts val="0"/>
              </a:spcAft>
              <a:buClr>
                <a:schemeClr val="dk1"/>
              </a:buClr>
              <a:buSzPts val="2700"/>
              <a:buChar char="•"/>
              <a:defRPr/>
            </a:lvl6pPr>
            <a:lvl7pPr marL="3200400" lvl="6" indent="-400050" algn="l">
              <a:spcBef>
                <a:spcPts val="500"/>
              </a:spcBef>
              <a:spcAft>
                <a:spcPts val="0"/>
              </a:spcAft>
              <a:buClr>
                <a:schemeClr val="dk1"/>
              </a:buClr>
              <a:buSzPts val="2700"/>
              <a:buChar char="•"/>
              <a:defRPr/>
            </a:lvl7pPr>
            <a:lvl8pPr marL="3657600" lvl="7" indent="-400050" algn="l">
              <a:spcBef>
                <a:spcPts val="500"/>
              </a:spcBef>
              <a:spcAft>
                <a:spcPts val="0"/>
              </a:spcAft>
              <a:buClr>
                <a:schemeClr val="dk1"/>
              </a:buClr>
              <a:buSzPts val="2700"/>
              <a:buChar char="•"/>
              <a:defRPr/>
            </a:lvl8pPr>
            <a:lvl9pPr marL="4114800" lvl="8" indent="-400050" algn="l">
              <a:spcBef>
                <a:spcPts val="500"/>
              </a:spcBef>
              <a:spcAft>
                <a:spcPts val="0"/>
              </a:spcAft>
              <a:buClr>
                <a:schemeClr val="dk1"/>
              </a:buClr>
              <a:buSzPts val="2700"/>
              <a:buChar char="•"/>
              <a:defRPr/>
            </a:lvl9pPr>
          </a:lstStyle>
          <a:p>
            <a:endParaRPr/>
          </a:p>
        </p:txBody>
      </p:sp>
      <p:sp>
        <p:nvSpPr>
          <p:cNvPr id="173" name="Google Shape;173;g3dd76e06ac2_3_115"/>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lvl="0" algn="l">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74" name="Google Shape;174;g3dd76e06ac2_3_115"/>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lvl="0" algn="ctr">
              <a:spcBef>
                <a:spcPts val="0"/>
              </a:spcBef>
              <a:spcAft>
                <a:spcPts val="0"/>
              </a:spcAft>
              <a:buSzPts val="2100"/>
              <a:buNone/>
              <a:defRPr/>
            </a:lvl1pPr>
            <a:lvl2pPr lvl="1" algn="l">
              <a:spcBef>
                <a:spcPts val="0"/>
              </a:spcBef>
              <a:spcAft>
                <a:spcPts val="0"/>
              </a:spcAft>
              <a:buSzPts val="2100"/>
              <a:buNone/>
              <a:defRPr/>
            </a:lvl2pPr>
            <a:lvl3pPr lvl="2" algn="l">
              <a:spcBef>
                <a:spcPts val="0"/>
              </a:spcBef>
              <a:spcAft>
                <a:spcPts val="0"/>
              </a:spcAft>
              <a:buSzPts val="2100"/>
              <a:buNone/>
              <a:defRPr/>
            </a:lvl3pPr>
            <a:lvl4pPr lvl="3" algn="l">
              <a:spcBef>
                <a:spcPts val="0"/>
              </a:spcBef>
              <a:spcAft>
                <a:spcPts val="0"/>
              </a:spcAft>
              <a:buSzPts val="2100"/>
              <a:buNone/>
              <a:defRPr/>
            </a:lvl4pPr>
            <a:lvl5pPr lvl="4" algn="l">
              <a:spcBef>
                <a:spcPts val="0"/>
              </a:spcBef>
              <a:spcAft>
                <a:spcPts val="0"/>
              </a:spcAft>
              <a:buSzPts val="2100"/>
              <a:buNone/>
              <a:defRPr/>
            </a:lvl5pPr>
            <a:lvl6pPr lvl="5" algn="l">
              <a:spcBef>
                <a:spcPts val="0"/>
              </a:spcBef>
              <a:spcAft>
                <a:spcPts val="0"/>
              </a:spcAft>
              <a:buSzPts val="2100"/>
              <a:buNone/>
              <a:defRPr/>
            </a:lvl6pPr>
            <a:lvl7pPr lvl="6" algn="l">
              <a:spcBef>
                <a:spcPts val="0"/>
              </a:spcBef>
              <a:spcAft>
                <a:spcPts val="0"/>
              </a:spcAft>
              <a:buSzPts val="2100"/>
              <a:buNone/>
              <a:defRPr/>
            </a:lvl7pPr>
            <a:lvl8pPr lvl="7" algn="l">
              <a:spcBef>
                <a:spcPts val="0"/>
              </a:spcBef>
              <a:spcAft>
                <a:spcPts val="0"/>
              </a:spcAft>
              <a:buSzPts val="2100"/>
              <a:buNone/>
              <a:defRPr/>
            </a:lvl8pPr>
            <a:lvl9pPr lvl="8" algn="l">
              <a:spcBef>
                <a:spcPts val="0"/>
              </a:spcBef>
              <a:spcAft>
                <a:spcPts val="0"/>
              </a:spcAft>
              <a:buSzPts val="2100"/>
              <a:buNone/>
              <a:defRPr/>
            </a:lvl9pPr>
          </a:lstStyle>
          <a:p>
            <a:endParaRPr/>
          </a:p>
        </p:txBody>
      </p:sp>
      <p:sp>
        <p:nvSpPr>
          <p:cNvPr id="175" name="Google Shape;175;g3dd76e06ac2_3_115"/>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180"/>
        <p:cNvGrpSpPr/>
        <p:nvPr/>
      </p:nvGrpSpPr>
      <p:grpSpPr>
        <a:xfrm>
          <a:off x="0" y="0"/>
          <a:ext cx="0" cy="0"/>
          <a:chOff x="0" y="0"/>
          <a:chExt cx="0" cy="0"/>
        </a:xfrm>
      </p:grpSpPr>
      <p:grpSp>
        <p:nvGrpSpPr>
          <p:cNvPr id="181" name="Google Shape;181;g3ddbbab013a_10_4"/>
          <p:cNvGrpSpPr/>
          <p:nvPr/>
        </p:nvGrpSpPr>
        <p:grpSpPr>
          <a:xfrm>
            <a:off x="14686006" y="6819351"/>
            <a:ext cx="3382844" cy="3465096"/>
            <a:chOff x="7343003" y="3409675"/>
            <a:chExt cx="1691422" cy="1732548"/>
          </a:xfrm>
        </p:grpSpPr>
        <p:grpSp>
          <p:nvGrpSpPr>
            <p:cNvPr id="182" name="Google Shape;182;g3ddbbab013a_10_4"/>
            <p:cNvGrpSpPr/>
            <p:nvPr/>
          </p:nvGrpSpPr>
          <p:grpSpPr>
            <a:xfrm>
              <a:off x="7343003" y="4453711"/>
              <a:ext cx="316800" cy="688513"/>
              <a:chOff x="7343003" y="4453711"/>
              <a:chExt cx="316800" cy="688513"/>
            </a:xfrm>
          </p:grpSpPr>
          <p:sp>
            <p:nvSpPr>
              <p:cNvPr id="183" name="Google Shape;183;g3ddbbab013a_10_4"/>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84" name="Google Shape;184;g3ddbbab013a_10_4"/>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185" name="Google Shape;185;g3ddbbab013a_10_4"/>
            <p:cNvGrpSpPr/>
            <p:nvPr/>
          </p:nvGrpSpPr>
          <p:grpSpPr>
            <a:xfrm>
              <a:off x="7801210" y="4105700"/>
              <a:ext cx="316800" cy="1036523"/>
              <a:chOff x="7801210" y="4105700"/>
              <a:chExt cx="316800" cy="1036523"/>
            </a:xfrm>
          </p:grpSpPr>
          <p:sp>
            <p:nvSpPr>
              <p:cNvPr id="186" name="Google Shape;186;g3ddbbab013a_10_4"/>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87" name="Google Shape;187;g3ddbbab013a_10_4"/>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88" name="Google Shape;188;g3ddbbab013a_10_4"/>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189" name="Google Shape;189;g3ddbbab013a_10_4"/>
            <p:cNvGrpSpPr/>
            <p:nvPr/>
          </p:nvGrpSpPr>
          <p:grpSpPr>
            <a:xfrm>
              <a:off x="8259418" y="3757688"/>
              <a:ext cx="316800" cy="1384535"/>
              <a:chOff x="8259418" y="3757688"/>
              <a:chExt cx="316800" cy="1384535"/>
            </a:xfrm>
          </p:grpSpPr>
          <p:sp>
            <p:nvSpPr>
              <p:cNvPr id="190" name="Google Shape;190;g3ddbbab013a_10_4"/>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1" name="Google Shape;191;g3ddbbab013a_10_4"/>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2" name="Google Shape;192;g3ddbbab013a_10_4"/>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3" name="Google Shape;193;g3ddbbab013a_10_4"/>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194" name="Google Shape;194;g3ddbbab013a_10_4"/>
            <p:cNvGrpSpPr/>
            <p:nvPr/>
          </p:nvGrpSpPr>
          <p:grpSpPr>
            <a:xfrm>
              <a:off x="8717625" y="3409675"/>
              <a:ext cx="316800" cy="1732548"/>
              <a:chOff x="8717625" y="3409675"/>
              <a:chExt cx="316800" cy="1732548"/>
            </a:xfrm>
          </p:grpSpPr>
          <p:sp>
            <p:nvSpPr>
              <p:cNvPr id="195" name="Google Shape;195;g3ddbbab013a_10_4"/>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6" name="Google Shape;196;g3ddbbab013a_10_4"/>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7" name="Google Shape;197;g3ddbbab013a_10_4"/>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8" name="Google Shape;198;g3ddbbab013a_10_4"/>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199" name="Google Shape;199;g3ddbbab013a_10_4"/>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grpSp>
        <p:nvGrpSpPr>
          <p:cNvPr id="200" name="Google Shape;200;g3ddbbab013a_10_4"/>
          <p:cNvGrpSpPr/>
          <p:nvPr/>
        </p:nvGrpSpPr>
        <p:grpSpPr>
          <a:xfrm>
            <a:off x="10087005" y="0"/>
            <a:ext cx="7628145" cy="7678204"/>
            <a:chOff x="5043503" y="0"/>
            <a:chExt cx="3814072" cy="3839102"/>
          </a:xfrm>
        </p:grpSpPr>
        <p:sp>
          <p:nvSpPr>
            <p:cNvPr id="201" name="Google Shape;201;g3ddbbab013a_10_4"/>
            <p:cNvSpPr/>
            <p:nvPr/>
          </p:nvSpPr>
          <p:spPr>
            <a:xfrm>
              <a:off x="8460975" y="1817775"/>
              <a:ext cx="396600" cy="396600"/>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02" name="Google Shape;202;g3ddbbab013a_10_4"/>
            <p:cNvSpPr/>
            <p:nvPr/>
          </p:nvSpPr>
          <p:spPr>
            <a:xfrm rot="-9830444">
              <a:off x="6469759" y="3480728"/>
              <a:ext cx="320148" cy="320148"/>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03" name="Google Shape;203;g3ddbbab013a_10_4"/>
            <p:cNvGrpSpPr/>
            <p:nvPr/>
          </p:nvGrpSpPr>
          <p:grpSpPr>
            <a:xfrm>
              <a:off x="7647812" y="2704283"/>
              <a:ext cx="635219" cy="635219"/>
              <a:chOff x="6725724" y="2701260"/>
              <a:chExt cx="1208101" cy="1208100"/>
            </a:xfrm>
          </p:grpSpPr>
          <p:sp>
            <p:nvSpPr>
              <p:cNvPr id="204" name="Google Shape;204;g3ddbbab013a_10_4"/>
              <p:cNvSpPr/>
              <p:nvPr/>
            </p:nvSpPr>
            <p:spPr>
              <a:xfrm rot="5400000">
                <a:off x="6725725" y="2701260"/>
                <a:ext cx="1208100" cy="1208100"/>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05" name="Google Shape;205;g3ddbbab013a_10_4"/>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06" name="Google Shape;206;g3ddbbab013a_10_4"/>
              <p:cNvSpPr/>
              <p:nvPr/>
            </p:nvSpPr>
            <p:spPr>
              <a:xfrm rot="5400000">
                <a:off x="6954988" y="2930398"/>
                <a:ext cx="749700" cy="749700"/>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07" name="Google Shape;207;g3ddbbab013a_10_4"/>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208" name="Google Shape;208;g3ddbbab013a_10_4"/>
            <p:cNvGrpSpPr/>
            <p:nvPr/>
          </p:nvGrpSpPr>
          <p:grpSpPr>
            <a:xfrm>
              <a:off x="7952720" y="179238"/>
              <a:ext cx="873165" cy="873003"/>
              <a:chOff x="7754428" y="208725"/>
              <a:chExt cx="541800" cy="541800"/>
            </a:xfrm>
          </p:grpSpPr>
          <p:sp>
            <p:nvSpPr>
              <p:cNvPr id="209" name="Google Shape;209;g3ddbbab013a_10_4"/>
              <p:cNvSpPr/>
              <p:nvPr/>
            </p:nvSpPr>
            <p:spPr>
              <a:xfrm rot="-8647347">
                <a:off x="7831319" y="285616"/>
                <a:ext cx="388018" cy="388018"/>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0" name="Google Shape;210;g3ddbbab013a_10_4"/>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11" name="Google Shape;211;g3ddbbab013a_10_4"/>
            <p:cNvSpPr/>
            <p:nvPr/>
          </p:nvSpPr>
          <p:spPr>
            <a:xfrm>
              <a:off x="5399840" y="356365"/>
              <a:ext cx="2577000" cy="2577000"/>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2" name="Google Shape;212;g3ddbbab013a_10_4"/>
            <p:cNvSpPr/>
            <p:nvPr/>
          </p:nvSpPr>
          <p:spPr>
            <a:xfrm rot="2043858">
              <a:off x="5503813" y="460310"/>
              <a:ext cx="2369480" cy="2369480"/>
            </a:xfrm>
            <a:prstGeom prst="ellipse">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3" name="Google Shape;213;g3ddbbab013a_10_4"/>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4" name="Google Shape;214;g3ddbbab013a_10_4"/>
            <p:cNvSpPr/>
            <p:nvPr/>
          </p:nvSpPr>
          <p:spPr>
            <a:xfrm rot="2044777">
              <a:off x="5911449" y="867729"/>
              <a:ext cx="1554223" cy="1554223"/>
            </a:xfrm>
            <a:prstGeom prst="ellipse">
              <a:avLst/>
            </a:pr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5" name="Google Shape;215;g3ddbbab013a_10_4"/>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16" name="Google Shape;216;g3ddbbab013a_10_4"/>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17" name="Google Shape;217;g3ddbbab013a_10_4"/>
          <p:cNvSpPr txBox="1">
            <a:spLocks noGrp="1"/>
          </p:cNvSpPr>
          <p:nvPr>
            <p:ph type="ctrTitle"/>
          </p:nvPr>
        </p:nvSpPr>
        <p:spPr>
          <a:xfrm>
            <a:off x="1648000" y="3227625"/>
            <a:ext cx="8511000" cy="3745800"/>
          </a:xfrm>
          <a:prstGeom prst="rect">
            <a:avLst/>
          </a:prstGeom>
        </p:spPr>
        <p:txBody>
          <a:bodyPr spcFirstLastPara="1" wrap="square" lIns="182850" tIns="182850" rIns="182850" bIns="182850" anchor="ctr" anchorCtr="0">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
        <p:nvSpPr>
          <p:cNvPr id="218" name="Google Shape;218;g3ddbbab013a_10_4"/>
          <p:cNvSpPr txBox="1">
            <a:spLocks noGrp="1"/>
          </p:cNvSpPr>
          <p:nvPr>
            <p:ph type="subTitle" idx="1"/>
          </p:nvPr>
        </p:nvSpPr>
        <p:spPr>
          <a:xfrm>
            <a:off x="1648000" y="7192600"/>
            <a:ext cx="8511000" cy="1390800"/>
          </a:xfrm>
          <a:prstGeom prst="rect">
            <a:avLst/>
          </a:prstGeom>
        </p:spPr>
        <p:txBody>
          <a:bodyPr spcFirstLastPara="1" wrap="square" lIns="182850" tIns="182850" rIns="182850" bIns="182850" anchor="t" anchorCtr="0">
            <a:normAutofit/>
          </a:bodyPr>
          <a:lstStyle>
            <a:lvl1pPr lvl="0" rtl="0">
              <a:lnSpc>
                <a:spcPct val="100000"/>
              </a:lnSpc>
              <a:spcBef>
                <a:spcPts val="0"/>
              </a:spcBef>
              <a:spcAft>
                <a:spcPts val="0"/>
              </a:spcAft>
              <a:buClr>
                <a:schemeClr val="lt1"/>
              </a:buClr>
              <a:buSzPts val="3200"/>
              <a:buNone/>
              <a:defRPr sz="3200">
                <a:solidFill>
                  <a:schemeClr val="lt1"/>
                </a:solidFill>
              </a:defRPr>
            </a:lvl1pPr>
            <a:lvl2pPr lvl="1" rtl="0">
              <a:lnSpc>
                <a:spcPct val="100000"/>
              </a:lnSpc>
              <a:spcBef>
                <a:spcPts val="0"/>
              </a:spcBef>
              <a:spcAft>
                <a:spcPts val="0"/>
              </a:spcAft>
              <a:buClr>
                <a:schemeClr val="lt1"/>
              </a:buClr>
              <a:buSzPts val="3200"/>
              <a:buNone/>
              <a:defRPr sz="3200">
                <a:solidFill>
                  <a:schemeClr val="lt1"/>
                </a:solidFill>
              </a:defRPr>
            </a:lvl2pPr>
            <a:lvl3pPr lvl="2" rtl="0">
              <a:lnSpc>
                <a:spcPct val="100000"/>
              </a:lnSpc>
              <a:spcBef>
                <a:spcPts val="0"/>
              </a:spcBef>
              <a:spcAft>
                <a:spcPts val="0"/>
              </a:spcAft>
              <a:buClr>
                <a:schemeClr val="lt1"/>
              </a:buClr>
              <a:buSzPts val="3200"/>
              <a:buNone/>
              <a:defRPr sz="3200">
                <a:solidFill>
                  <a:schemeClr val="lt1"/>
                </a:solidFill>
              </a:defRPr>
            </a:lvl3pPr>
            <a:lvl4pPr lvl="3" rtl="0">
              <a:lnSpc>
                <a:spcPct val="100000"/>
              </a:lnSpc>
              <a:spcBef>
                <a:spcPts val="0"/>
              </a:spcBef>
              <a:spcAft>
                <a:spcPts val="0"/>
              </a:spcAft>
              <a:buClr>
                <a:schemeClr val="lt1"/>
              </a:buClr>
              <a:buSzPts val="3200"/>
              <a:buNone/>
              <a:defRPr sz="3200">
                <a:solidFill>
                  <a:schemeClr val="lt1"/>
                </a:solidFill>
              </a:defRPr>
            </a:lvl4pPr>
            <a:lvl5pPr lvl="4" rtl="0">
              <a:lnSpc>
                <a:spcPct val="100000"/>
              </a:lnSpc>
              <a:spcBef>
                <a:spcPts val="0"/>
              </a:spcBef>
              <a:spcAft>
                <a:spcPts val="0"/>
              </a:spcAft>
              <a:buClr>
                <a:schemeClr val="lt1"/>
              </a:buClr>
              <a:buSzPts val="3200"/>
              <a:buNone/>
              <a:defRPr sz="3200">
                <a:solidFill>
                  <a:schemeClr val="lt1"/>
                </a:solidFill>
              </a:defRPr>
            </a:lvl5pPr>
            <a:lvl6pPr lvl="5" rtl="0">
              <a:lnSpc>
                <a:spcPct val="100000"/>
              </a:lnSpc>
              <a:spcBef>
                <a:spcPts val="0"/>
              </a:spcBef>
              <a:spcAft>
                <a:spcPts val="0"/>
              </a:spcAft>
              <a:buClr>
                <a:schemeClr val="lt1"/>
              </a:buClr>
              <a:buSzPts val="3200"/>
              <a:buNone/>
              <a:defRPr sz="3200">
                <a:solidFill>
                  <a:schemeClr val="lt1"/>
                </a:solidFill>
              </a:defRPr>
            </a:lvl6pPr>
            <a:lvl7pPr lvl="6" rtl="0">
              <a:lnSpc>
                <a:spcPct val="100000"/>
              </a:lnSpc>
              <a:spcBef>
                <a:spcPts val="0"/>
              </a:spcBef>
              <a:spcAft>
                <a:spcPts val="0"/>
              </a:spcAft>
              <a:buClr>
                <a:schemeClr val="lt1"/>
              </a:buClr>
              <a:buSzPts val="3200"/>
              <a:buNone/>
              <a:defRPr sz="3200">
                <a:solidFill>
                  <a:schemeClr val="lt1"/>
                </a:solidFill>
              </a:defRPr>
            </a:lvl7pPr>
            <a:lvl8pPr lvl="7" rtl="0">
              <a:lnSpc>
                <a:spcPct val="100000"/>
              </a:lnSpc>
              <a:spcBef>
                <a:spcPts val="0"/>
              </a:spcBef>
              <a:spcAft>
                <a:spcPts val="0"/>
              </a:spcAft>
              <a:buClr>
                <a:schemeClr val="lt1"/>
              </a:buClr>
              <a:buSzPts val="3200"/>
              <a:buNone/>
              <a:defRPr sz="3200">
                <a:solidFill>
                  <a:schemeClr val="lt1"/>
                </a:solidFill>
              </a:defRPr>
            </a:lvl8pPr>
            <a:lvl9pPr lvl="8" rtl="0">
              <a:lnSpc>
                <a:spcPct val="100000"/>
              </a:lnSpc>
              <a:spcBef>
                <a:spcPts val="0"/>
              </a:spcBef>
              <a:spcAft>
                <a:spcPts val="0"/>
              </a:spcAft>
              <a:buClr>
                <a:schemeClr val="lt1"/>
              </a:buClr>
              <a:buSzPts val="3200"/>
              <a:buNone/>
              <a:defRPr sz="3200">
                <a:solidFill>
                  <a:schemeClr val="lt1"/>
                </a:solidFill>
              </a:defRPr>
            </a:lvl9pPr>
          </a:lstStyle>
          <a:p>
            <a:endParaRPr/>
          </a:p>
        </p:txBody>
      </p:sp>
      <p:sp>
        <p:nvSpPr>
          <p:cNvPr id="219" name="Google Shape;219;g3ddbbab013a_10_4"/>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20"/>
        <p:cNvGrpSpPr/>
        <p:nvPr/>
      </p:nvGrpSpPr>
      <p:grpSpPr>
        <a:xfrm>
          <a:off x="0" y="0"/>
          <a:ext cx="0" cy="0"/>
          <a:chOff x="0" y="0"/>
          <a:chExt cx="0" cy="0"/>
        </a:xfrm>
      </p:grpSpPr>
      <p:grpSp>
        <p:nvGrpSpPr>
          <p:cNvPr id="221" name="Google Shape;221;g3ddbbab013a_10_44"/>
          <p:cNvGrpSpPr/>
          <p:nvPr/>
        </p:nvGrpSpPr>
        <p:grpSpPr>
          <a:xfrm>
            <a:off x="293537" y="6812"/>
            <a:ext cx="2466430" cy="2769070"/>
            <a:chOff x="146769" y="3406"/>
            <a:chExt cx="1233215" cy="1384535"/>
          </a:xfrm>
        </p:grpSpPr>
        <p:grpSp>
          <p:nvGrpSpPr>
            <p:cNvPr id="222" name="Google Shape;222;g3ddbbab013a_10_44"/>
            <p:cNvGrpSpPr/>
            <p:nvPr/>
          </p:nvGrpSpPr>
          <p:grpSpPr>
            <a:xfrm>
              <a:off x="1063183" y="3406"/>
              <a:ext cx="316800" cy="688513"/>
              <a:chOff x="1063183" y="3406"/>
              <a:chExt cx="316800" cy="688513"/>
            </a:xfrm>
          </p:grpSpPr>
          <p:sp>
            <p:nvSpPr>
              <p:cNvPr id="223" name="Google Shape;223;g3ddbbab013a_10_44"/>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24" name="Google Shape;224;g3ddbbab013a_10_44"/>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25" name="Google Shape;225;g3ddbbab013a_10_44"/>
            <p:cNvGrpSpPr/>
            <p:nvPr/>
          </p:nvGrpSpPr>
          <p:grpSpPr>
            <a:xfrm>
              <a:off x="604976" y="3406"/>
              <a:ext cx="316800" cy="1036524"/>
              <a:chOff x="604976" y="3406"/>
              <a:chExt cx="316800" cy="1036524"/>
            </a:xfrm>
          </p:grpSpPr>
          <p:sp>
            <p:nvSpPr>
              <p:cNvPr id="226" name="Google Shape;226;g3ddbbab013a_10_44"/>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27" name="Google Shape;227;g3ddbbab013a_10_44"/>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28" name="Google Shape;228;g3ddbbab013a_10_44"/>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29" name="Google Shape;229;g3ddbbab013a_10_44"/>
            <p:cNvGrpSpPr/>
            <p:nvPr/>
          </p:nvGrpSpPr>
          <p:grpSpPr>
            <a:xfrm>
              <a:off x="146769" y="3406"/>
              <a:ext cx="316800" cy="1384535"/>
              <a:chOff x="146769" y="3406"/>
              <a:chExt cx="316800" cy="1384535"/>
            </a:xfrm>
          </p:grpSpPr>
          <p:sp>
            <p:nvSpPr>
              <p:cNvPr id="230" name="Google Shape;230;g3ddbbab013a_10_44"/>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1" name="Google Shape;231;g3ddbbab013a_10_44"/>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2" name="Google Shape;232;g3ddbbab013a_10_44"/>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3" name="Google Shape;233;g3ddbbab013a_10_44"/>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grpSp>
        <p:nvGrpSpPr>
          <p:cNvPr id="234" name="Google Shape;234;g3ddbbab013a_10_44"/>
          <p:cNvGrpSpPr/>
          <p:nvPr/>
        </p:nvGrpSpPr>
        <p:grpSpPr>
          <a:xfrm>
            <a:off x="13550167" y="5808017"/>
            <a:ext cx="4372295" cy="4479000"/>
            <a:chOff x="6775084" y="2904008"/>
            <a:chExt cx="2186148" cy="2239500"/>
          </a:xfrm>
        </p:grpSpPr>
        <p:grpSp>
          <p:nvGrpSpPr>
            <p:cNvPr id="235" name="Google Shape;235;g3ddbbab013a_10_44"/>
            <p:cNvGrpSpPr/>
            <p:nvPr/>
          </p:nvGrpSpPr>
          <p:grpSpPr>
            <a:xfrm>
              <a:off x="6775084" y="4253708"/>
              <a:ext cx="409500" cy="889800"/>
              <a:chOff x="6775084" y="4253708"/>
              <a:chExt cx="409500" cy="889800"/>
            </a:xfrm>
          </p:grpSpPr>
          <p:sp>
            <p:nvSpPr>
              <p:cNvPr id="236" name="Google Shape;236;g3ddbbab013a_10_44"/>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37" name="Google Shape;237;g3ddbbab013a_10_44"/>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38" name="Google Shape;238;g3ddbbab013a_10_44"/>
            <p:cNvGrpSpPr/>
            <p:nvPr/>
          </p:nvGrpSpPr>
          <p:grpSpPr>
            <a:xfrm>
              <a:off x="7367299" y="3804008"/>
              <a:ext cx="409500" cy="1339500"/>
              <a:chOff x="7367299" y="3804008"/>
              <a:chExt cx="409500" cy="1339500"/>
            </a:xfrm>
          </p:grpSpPr>
          <p:sp>
            <p:nvSpPr>
              <p:cNvPr id="239" name="Google Shape;239;g3ddbbab013a_10_44"/>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0" name="Google Shape;240;g3ddbbab013a_10_44"/>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1" name="Google Shape;241;g3ddbbab013a_10_44"/>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42" name="Google Shape;242;g3ddbbab013a_10_44"/>
            <p:cNvGrpSpPr/>
            <p:nvPr/>
          </p:nvGrpSpPr>
          <p:grpSpPr>
            <a:xfrm>
              <a:off x="7959516" y="3354008"/>
              <a:ext cx="409500" cy="1789500"/>
              <a:chOff x="7959516" y="3354008"/>
              <a:chExt cx="409500" cy="1789500"/>
            </a:xfrm>
          </p:grpSpPr>
          <p:sp>
            <p:nvSpPr>
              <p:cNvPr id="243" name="Google Shape;243;g3ddbbab013a_10_44"/>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4" name="Google Shape;244;g3ddbbab013a_10_44"/>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5" name="Google Shape;245;g3ddbbab013a_10_44"/>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6" name="Google Shape;246;g3ddbbab013a_10_44"/>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47" name="Google Shape;247;g3ddbbab013a_10_44"/>
            <p:cNvGrpSpPr/>
            <p:nvPr/>
          </p:nvGrpSpPr>
          <p:grpSpPr>
            <a:xfrm>
              <a:off x="8551731" y="2904008"/>
              <a:ext cx="409500" cy="2239500"/>
              <a:chOff x="8551731" y="2904008"/>
              <a:chExt cx="409500" cy="2239500"/>
            </a:xfrm>
          </p:grpSpPr>
          <p:sp>
            <p:nvSpPr>
              <p:cNvPr id="248" name="Google Shape;248;g3ddbbab013a_10_44"/>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49" name="Google Shape;249;g3ddbbab013a_10_44"/>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50" name="Google Shape;250;g3ddbbab013a_10_44"/>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51" name="Google Shape;251;g3ddbbab013a_10_44"/>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52" name="Google Shape;252;g3ddbbab013a_10_44"/>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sp>
        <p:nvSpPr>
          <p:cNvPr id="253" name="Google Shape;253;g3ddbbab013a_10_44"/>
          <p:cNvSpPr txBox="1">
            <a:spLocks noGrp="1"/>
          </p:cNvSpPr>
          <p:nvPr>
            <p:ph type="title"/>
          </p:nvPr>
        </p:nvSpPr>
        <p:spPr>
          <a:xfrm>
            <a:off x="1648000" y="3227650"/>
            <a:ext cx="11715600" cy="3745800"/>
          </a:xfrm>
          <a:prstGeom prst="rect">
            <a:avLst/>
          </a:prstGeom>
        </p:spPr>
        <p:txBody>
          <a:bodyPr spcFirstLastPara="1" wrap="square" lIns="182850" tIns="182850" rIns="182850" bIns="182850" anchor="ctr" anchorCtr="0">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
        <p:nvSpPr>
          <p:cNvPr id="254" name="Google Shape;254;g3ddbbab013a_10_44"/>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5"/>
        <p:cNvGrpSpPr/>
        <p:nvPr/>
      </p:nvGrpSpPr>
      <p:grpSpPr>
        <a:xfrm>
          <a:off x="0" y="0"/>
          <a:ext cx="0" cy="0"/>
          <a:chOff x="0" y="0"/>
          <a:chExt cx="0" cy="0"/>
        </a:xfrm>
      </p:grpSpPr>
      <p:grpSp>
        <p:nvGrpSpPr>
          <p:cNvPr id="256" name="Google Shape;256;g3ddbbab013a_10_79"/>
          <p:cNvGrpSpPr/>
          <p:nvPr/>
        </p:nvGrpSpPr>
        <p:grpSpPr>
          <a:xfrm>
            <a:off x="1251932" y="598753"/>
            <a:ext cx="1998624" cy="1998624"/>
            <a:chOff x="348199" y="179450"/>
            <a:chExt cx="1116300" cy="1116300"/>
          </a:xfrm>
        </p:grpSpPr>
        <p:sp>
          <p:nvSpPr>
            <p:cNvPr id="257" name="Google Shape;257;g3ddbbab013a_10_7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58" name="Google Shape;258;g3ddbbab013a_10_7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59" name="Google Shape;259;g3ddbbab013a_10_79"/>
          <p:cNvSpPr txBox="1">
            <a:spLocks noGrp="1"/>
          </p:cNvSpPr>
          <p:nvPr>
            <p:ph type="title"/>
          </p:nvPr>
        </p:nvSpPr>
        <p:spPr>
          <a:xfrm>
            <a:off x="2607600" y="1197150"/>
            <a:ext cx="14061000" cy="1998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60" name="Google Shape;260;g3ddbbab013a_10_79"/>
          <p:cNvSpPr txBox="1">
            <a:spLocks noGrp="1"/>
          </p:cNvSpPr>
          <p:nvPr>
            <p:ph type="body" idx="1"/>
          </p:nvPr>
        </p:nvSpPr>
        <p:spPr>
          <a:xfrm>
            <a:off x="2607600" y="3980100"/>
            <a:ext cx="14061000" cy="5083200"/>
          </a:xfrm>
          <a:prstGeom prst="rect">
            <a:avLst/>
          </a:prstGeom>
        </p:spPr>
        <p:txBody>
          <a:bodyPr spcFirstLastPara="1" wrap="square" lIns="182850" tIns="182850" rIns="182850" bIns="182850" anchor="t" anchorCtr="0">
            <a:normAutofit/>
          </a:bodyPr>
          <a:lstStyle>
            <a:lvl1pPr marL="457200" lvl="0" indent="-393700" rtl="0">
              <a:spcBef>
                <a:spcPts val="0"/>
              </a:spcBef>
              <a:spcAft>
                <a:spcPts val="0"/>
              </a:spcAft>
              <a:buSzPts val="26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61" name="Google Shape;261;g3ddbbab013a_10_79"/>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2"/>
        <p:cNvGrpSpPr/>
        <p:nvPr/>
      </p:nvGrpSpPr>
      <p:grpSpPr>
        <a:xfrm>
          <a:off x="0" y="0"/>
          <a:ext cx="0" cy="0"/>
          <a:chOff x="0" y="0"/>
          <a:chExt cx="0" cy="0"/>
        </a:xfrm>
      </p:grpSpPr>
      <p:grpSp>
        <p:nvGrpSpPr>
          <p:cNvPr id="263" name="Google Shape;263;g3ddbbab013a_10_86"/>
          <p:cNvGrpSpPr/>
          <p:nvPr/>
        </p:nvGrpSpPr>
        <p:grpSpPr>
          <a:xfrm>
            <a:off x="1251932" y="598753"/>
            <a:ext cx="1998624" cy="1998624"/>
            <a:chOff x="348199" y="179450"/>
            <a:chExt cx="1116300" cy="1116300"/>
          </a:xfrm>
        </p:grpSpPr>
        <p:sp>
          <p:nvSpPr>
            <p:cNvPr id="264" name="Google Shape;264;g3ddbbab013a_10_8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65" name="Google Shape;265;g3ddbbab013a_10_8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66" name="Google Shape;266;g3ddbbab013a_10_86"/>
          <p:cNvSpPr txBox="1">
            <a:spLocks noGrp="1"/>
          </p:cNvSpPr>
          <p:nvPr>
            <p:ph type="title"/>
          </p:nvPr>
        </p:nvSpPr>
        <p:spPr>
          <a:xfrm>
            <a:off x="2607600" y="1197150"/>
            <a:ext cx="14061000" cy="1998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67" name="Google Shape;267;g3ddbbab013a_10_86"/>
          <p:cNvSpPr txBox="1">
            <a:spLocks noGrp="1"/>
          </p:cNvSpPr>
          <p:nvPr>
            <p:ph type="body" idx="1"/>
          </p:nvPr>
        </p:nvSpPr>
        <p:spPr>
          <a:xfrm>
            <a:off x="2607600" y="3980100"/>
            <a:ext cx="6861000" cy="5083200"/>
          </a:xfrm>
          <a:prstGeom prst="rect">
            <a:avLst/>
          </a:prstGeom>
        </p:spPr>
        <p:txBody>
          <a:bodyPr spcFirstLastPara="1" wrap="square" lIns="182850" tIns="182850" rIns="182850" bIns="182850" anchor="t" anchorCtr="0">
            <a:normAutofit/>
          </a:bodyPr>
          <a:lstStyle>
            <a:lvl1pPr marL="457200" lvl="0" indent="-393700" rtl="0">
              <a:spcBef>
                <a:spcPts val="0"/>
              </a:spcBef>
              <a:spcAft>
                <a:spcPts val="0"/>
              </a:spcAft>
              <a:buSzPts val="26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68" name="Google Shape;268;g3ddbbab013a_10_86"/>
          <p:cNvSpPr txBox="1">
            <a:spLocks noGrp="1"/>
          </p:cNvSpPr>
          <p:nvPr>
            <p:ph type="body" idx="2"/>
          </p:nvPr>
        </p:nvSpPr>
        <p:spPr>
          <a:xfrm>
            <a:off x="9807300" y="3980100"/>
            <a:ext cx="6861000" cy="5083200"/>
          </a:xfrm>
          <a:prstGeom prst="rect">
            <a:avLst/>
          </a:prstGeom>
        </p:spPr>
        <p:txBody>
          <a:bodyPr spcFirstLastPara="1" wrap="square" lIns="182850" tIns="182850" rIns="182850" bIns="182850" anchor="t" anchorCtr="0">
            <a:normAutofit/>
          </a:bodyPr>
          <a:lstStyle>
            <a:lvl1pPr marL="457200" lvl="0" indent="-393700" rtl="0">
              <a:spcBef>
                <a:spcPts val="0"/>
              </a:spcBef>
              <a:spcAft>
                <a:spcPts val="0"/>
              </a:spcAft>
              <a:buSzPts val="26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69" name="Google Shape;269;g3ddbbab013a_10_86"/>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0"/>
        <p:cNvGrpSpPr/>
        <p:nvPr/>
      </p:nvGrpSpPr>
      <p:grpSpPr>
        <a:xfrm>
          <a:off x="0" y="0"/>
          <a:ext cx="0" cy="0"/>
          <a:chOff x="0" y="0"/>
          <a:chExt cx="0" cy="0"/>
        </a:xfrm>
      </p:grpSpPr>
      <p:grpSp>
        <p:nvGrpSpPr>
          <p:cNvPr id="271" name="Google Shape;271;g3ddbbab013a_10_94"/>
          <p:cNvGrpSpPr/>
          <p:nvPr/>
        </p:nvGrpSpPr>
        <p:grpSpPr>
          <a:xfrm>
            <a:off x="1251932" y="598753"/>
            <a:ext cx="1998624" cy="1998624"/>
            <a:chOff x="348199" y="179450"/>
            <a:chExt cx="1116300" cy="1116300"/>
          </a:xfrm>
        </p:grpSpPr>
        <p:sp>
          <p:nvSpPr>
            <p:cNvPr id="272" name="Google Shape;272;g3ddbbab013a_10_9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3" name="Google Shape;273;g3ddbbab013a_10_9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74" name="Google Shape;274;g3ddbbab013a_10_94"/>
          <p:cNvSpPr txBox="1">
            <a:spLocks noGrp="1"/>
          </p:cNvSpPr>
          <p:nvPr>
            <p:ph type="title"/>
          </p:nvPr>
        </p:nvSpPr>
        <p:spPr>
          <a:xfrm>
            <a:off x="2607600" y="1197150"/>
            <a:ext cx="14061000" cy="1998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75" name="Google Shape;275;g3ddbbab013a_10_94"/>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3d5c29d4498_0_10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3d5c29d4498_0_104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g3d5c29d4498_0_104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d5c29d4498_0_104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3d5c29d4498_0_10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6"/>
        <p:cNvGrpSpPr/>
        <p:nvPr/>
      </p:nvGrpSpPr>
      <p:grpSpPr>
        <a:xfrm>
          <a:off x="0" y="0"/>
          <a:ext cx="0" cy="0"/>
          <a:chOff x="0" y="0"/>
          <a:chExt cx="0" cy="0"/>
        </a:xfrm>
      </p:grpSpPr>
      <p:grpSp>
        <p:nvGrpSpPr>
          <p:cNvPr id="277" name="Google Shape;277;g3ddbbab013a_10_100"/>
          <p:cNvGrpSpPr/>
          <p:nvPr/>
        </p:nvGrpSpPr>
        <p:grpSpPr>
          <a:xfrm>
            <a:off x="1251932" y="598753"/>
            <a:ext cx="1998624" cy="1998624"/>
            <a:chOff x="348199" y="179450"/>
            <a:chExt cx="1116300" cy="1116300"/>
          </a:xfrm>
        </p:grpSpPr>
        <p:sp>
          <p:nvSpPr>
            <p:cNvPr id="278" name="Google Shape;278;g3ddbbab013a_10_10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79" name="Google Shape;279;g3ddbbab013a_10_10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280" name="Google Shape;280;g3ddbbab013a_10_100"/>
          <p:cNvSpPr txBox="1">
            <a:spLocks noGrp="1"/>
          </p:cNvSpPr>
          <p:nvPr>
            <p:ph type="title"/>
          </p:nvPr>
        </p:nvSpPr>
        <p:spPr>
          <a:xfrm>
            <a:off x="2607600" y="1197150"/>
            <a:ext cx="6624000" cy="3180000"/>
          </a:xfrm>
          <a:prstGeom prst="rect">
            <a:avLst/>
          </a:prstGeom>
        </p:spPr>
        <p:txBody>
          <a:bodyPr spcFirstLastPara="1" wrap="square" lIns="182850" tIns="182850" rIns="182850" bIns="182850" anchor="t" anchorCtr="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281" name="Google Shape;281;g3ddbbab013a_10_100"/>
          <p:cNvSpPr txBox="1">
            <a:spLocks noGrp="1"/>
          </p:cNvSpPr>
          <p:nvPr>
            <p:ph type="body" idx="1"/>
          </p:nvPr>
        </p:nvSpPr>
        <p:spPr>
          <a:xfrm>
            <a:off x="2607600" y="4619350"/>
            <a:ext cx="6624000" cy="4443600"/>
          </a:xfrm>
          <a:prstGeom prst="rect">
            <a:avLst/>
          </a:prstGeom>
        </p:spPr>
        <p:txBody>
          <a:bodyPr spcFirstLastPara="1" wrap="square" lIns="182850" tIns="182850" rIns="182850" bIns="182850" anchor="t" anchorCtr="0">
            <a:normAutofit/>
          </a:bodyPr>
          <a:lstStyle>
            <a:lvl1pPr marL="457200" lvl="0" indent="-393700" rtl="0">
              <a:spcBef>
                <a:spcPts val="0"/>
              </a:spcBef>
              <a:spcAft>
                <a:spcPts val="0"/>
              </a:spcAft>
              <a:buSzPts val="26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282" name="Google Shape;282;g3ddbbab013a_10_100"/>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283"/>
        <p:cNvGrpSpPr/>
        <p:nvPr/>
      </p:nvGrpSpPr>
      <p:grpSpPr>
        <a:xfrm>
          <a:off x="0" y="0"/>
          <a:ext cx="0" cy="0"/>
          <a:chOff x="0" y="0"/>
          <a:chExt cx="0" cy="0"/>
        </a:xfrm>
      </p:grpSpPr>
      <p:grpSp>
        <p:nvGrpSpPr>
          <p:cNvPr id="284" name="Google Shape;284;g3ddbbab013a_10_107"/>
          <p:cNvGrpSpPr/>
          <p:nvPr/>
        </p:nvGrpSpPr>
        <p:grpSpPr>
          <a:xfrm>
            <a:off x="13733428" y="2613"/>
            <a:ext cx="4534902" cy="5203379"/>
            <a:chOff x="6790514" y="1306"/>
            <a:chExt cx="2267451" cy="2601690"/>
          </a:xfrm>
        </p:grpSpPr>
        <p:grpSp>
          <p:nvGrpSpPr>
            <p:cNvPr id="285" name="Google Shape;285;g3ddbbab013a_10_107"/>
            <p:cNvGrpSpPr/>
            <p:nvPr/>
          </p:nvGrpSpPr>
          <p:grpSpPr>
            <a:xfrm>
              <a:off x="7067465" y="1306"/>
              <a:ext cx="1990500" cy="1990200"/>
              <a:chOff x="7067465" y="1306"/>
              <a:chExt cx="1990500" cy="1990200"/>
            </a:xfrm>
          </p:grpSpPr>
          <p:sp>
            <p:nvSpPr>
              <p:cNvPr id="286" name="Google Shape;286;g3ddbbab013a_10_107"/>
              <p:cNvSpPr/>
              <p:nvPr/>
            </p:nvSpPr>
            <p:spPr>
              <a:xfrm rot="-8648551">
                <a:off x="7594313" y="527721"/>
                <a:ext cx="937226" cy="937226"/>
              </a:xfrm>
              <a:prstGeom prst="ellipse">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87" name="Google Shape;287;g3ddbbab013a_10_107"/>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88" name="Google Shape;288;g3ddbbab013a_10_107"/>
              <p:cNvSpPr/>
              <p:nvPr/>
            </p:nvSpPr>
            <p:spPr>
              <a:xfrm rot="-8649154">
                <a:off x="7349891" y="283705"/>
                <a:ext cx="1425647" cy="1425404"/>
              </a:xfrm>
              <a:prstGeom prst="ellipse">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89" name="Google Shape;289;g3ddbbab013a_10_107"/>
            <p:cNvGrpSpPr/>
            <p:nvPr/>
          </p:nvGrpSpPr>
          <p:grpSpPr>
            <a:xfrm>
              <a:off x="8207126" y="1807996"/>
              <a:ext cx="795000" cy="795000"/>
              <a:chOff x="8207126" y="1807996"/>
              <a:chExt cx="795000" cy="795000"/>
            </a:xfrm>
          </p:grpSpPr>
          <p:sp>
            <p:nvSpPr>
              <p:cNvPr id="290" name="Google Shape;290;g3ddbbab013a_10_107"/>
              <p:cNvSpPr/>
              <p:nvPr/>
            </p:nvSpPr>
            <p:spPr>
              <a:xfrm rot="2152054">
                <a:off x="8319942" y="1920813"/>
                <a:ext cx="569367" cy="569367"/>
              </a:xfrm>
              <a:prstGeom prst="ellipse">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1" name="Google Shape;291;g3ddbbab013a_10_107"/>
              <p:cNvSpPr/>
              <p:nvPr/>
            </p:nvSpPr>
            <p:spPr>
              <a:xfrm rot="2150259">
                <a:off x="8408218" y="2008610"/>
                <a:ext cx="393004" cy="393004"/>
              </a:xfrm>
              <a:prstGeom prst="ellipse">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2" name="Google Shape;292;g3ddbbab013a_10_107"/>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293" name="Google Shape;293;g3ddbbab013a_10_107"/>
            <p:cNvGrpSpPr/>
            <p:nvPr/>
          </p:nvGrpSpPr>
          <p:grpSpPr>
            <a:xfrm>
              <a:off x="6790514" y="118857"/>
              <a:ext cx="548700" cy="548700"/>
              <a:chOff x="6790514" y="118857"/>
              <a:chExt cx="548700" cy="548700"/>
            </a:xfrm>
          </p:grpSpPr>
          <p:sp>
            <p:nvSpPr>
              <p:cNvPr id="294" name="Google Shape;294;g3ddbbab013a_10_107"/>
              <p:cNvSpPr/>
              <p:nvPr/>
            </p:nvSpPr>
            <p:spPr>
              <a:xfrm rot="2150259">
                <a:off x="6868362" y="196705"/>
                <a:ext cx="393004" cy="393004"/>
              </a:xfrm>
              <a:prstGeom prst="ellipse">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295" name="Google Shape;295;g3ddbbab013a_10_107"/>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sp>
        <p:nvSpPr>
          <p:cNvPr id="296" name="Google Shape;296;g3ddbbab013a_10_107"/>
          <p:cNvSpPr txBox="1">
            <a:spLocks noGrp="1"/>
          </p:cNvSpPr>
          <p:nvPr>
            <p:ph type="title"/>
          </p:nvPr>
        </p:nvSpPr>
        <p:spPr>
          <a:xfrm>
            <a:off x="1648000" y="1527200"/>
            <a:ext cx="11715600" cy="7146600"/>
          </a:xfrm>
          <a:prstGeom prst="rect">
            <a:avLst/>
          </a:prstGeom>
        </p:spPr>
        <p:txBody>
          <a:bodyPr spcFirstLastPara="1" wrap="square" lIns="182850" tIns="182850" rIns="182850" bIns="182850" anchor="ctr" anchorCtr="0">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
        <p:nvSpPr>
          <p:cNvPr id="297" name="Google Shape;297;g3ddbbab013a_10_107"/>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8"/>
        <p:cNvGrpSpPr/>
        <p:nvPr/>
      </p:nvGrpSpPr>
      <p:grpSpPr>
        <a:xfrm>
          <a:off x="0" y="0"/>
          <a:ext cx="0" cy="0"/>
          <a:chOff x="0" y="0"/>
          <a:chExt cx="0" cy="0"/>
        </a:xfrm>
      </p:grpSpPr>
      <p:grpSp>
        <p:nvGrpSpPr>
          <p:cNvPr id="299" name="Google Shape;299;g3ddbbab013a_10_122"/>
          <p:cNvGrpSpPr/>
          <p:nvPr/>
        </p:nvGrpSpPr>
        <p:grpSpPr>
          <a:xfrm>
            <a:off x="1251932" y="598753"/>
            <a:ext cx="1998624" cy="1998624"/>
            <a:chOff x="348199" y="179450"/>
            <a:chExt cx="1116300" cy="1116300"/>
          </a:xfrm>
        </p:grpSpPr>
        <p:sp>
          <p:nvSpPr>
            <p:cNvPr id="300" name="Google Shape;300;g3ddbbab013a_10_122"/>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01" name="Google Shape;301;g3ddbbab013a_10_12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302" name="Google Shape;302;g3ddbbab013a_10_122"/>
          <p:cNvSpPr txBox="1">
            <a:spLocks noGrp="1"/>
          </p:cNvSpPr>
          <p:nvPr>
            <p:ph type="title"/>
          </p:nvPr>
        </p:nvSpPr>
        <p:spPr>
          <a:xfrm>
            <a:off x="2607600" y="1197150"/>
            <a:ext cx="6861000" cy="3980400"/>
          </a:xfrm>
          <a:prstGeom prst="rect">
            <a:avLst/>
          </a:prstGeom>
          <a:ln w="9525" cap="flat" cmpd="sng">
            <a:solidFill>
              <a:schemeClr val="lt1"/>
            </a:solidFill>
            <a:prstDash val="solid"/>
            <a:round/>
            <a:headEnd type="none" w="sm" len="sm"/>
            <a:tailEnd type="none" w="sm" len="sm"/>
          </a:ln>
        </p:spPr>
        <p:txBody>
          <a:bodyPr spcFirstLastPara="1" wrap="square" lIns="182850" tIns="182850" rIns="182850" bIns="182850" anchor="t" anchorCtr="0">
            <a:norm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303" name="Google Shape;303;g3ddbbab013a_10_122"/>
          <p:cNvSpPr txBox="1">
            <a:spLocks noGrp="1"/>
          </p:cNvSpPr>
          <p:nvPr>
            <p:ph type="subTitle" idx="1"/>
          </p:nvPr>
        </p:nvSpPr>
        <p:spPr>
          <a:xfrm>
            <a:off x="2607600" y="5486405"/>
            <a:ext cx="6861000" cy="1452000"/>
          </a:xfrm>
          <a:prstGeom prst="rect">
            <a:avLst/>
          </a:prstGeom>
          <a:ln w="9525" cap="flat" cmpd="sng">
            <a:solidFill>
              <a:schemeClr val="lt1"/>
            </a:solidFill>
            <a:prstDash val="solid"/>
            <a:round/>
            <a:headEnd type="none" w="sm" len="sm"/>
            <a:tailEnd type="none" w="sm" len="sm"/>
          </a:ln>
        </p:spPr>
        <p:txBody>
          <a:bodyPr spcFirstLastPara="1" wrap="square" lIns="182850" tIns="182850" rIns="182850" bIns="182850" anchor="t" anchorCtr="0">
            <a:normAutofit/>
          </a:bodyPr>
          <a:lstStyle>
            <a:lvl1pPr lvl="0" rtl="0">
              <a:lnSpc>
                <a:spcPct val="100000"/>
              </a:lnSpc>
              <a:spcBef>
                <a:spcPts val="0"/>
              </a:spcBef>
              <a:spcAft>
                <a:spcPts val="0"/>
              </a:spcAft>
              <a:buSzPts val="3200"/>
              <a:buNone/>
              <a:defRPr sz="3200"/>
            </a:lvl1pPr>
            <a:lvl2pPr lvl="1" rtl="0">
              <a:lnSpc>
                <a:spcPct val="100000"/>
              </a:lnSpc>
              <a:spcBef>
                <a:spcPts val="0"/>
              </a:spcBef>
              <a:spcAft>
                <a:spcPts val="0"/>
              </a:spcAft>
              <a:buSzPts val="3200"/>
              <a:buNone/>
              <a:defRPr sz="3200"/>
            </a:lvl2pPr>
            <a:lvl3pPr lvl="2" rtl="0">
              <a:lnSpc>
                <a:spcPct val="100000"/>
              </a:lnSpc>
              <a:spcBef>
                <a:spcPts val="0"/>
              </a:spcBef>
              <a:spcAft>
                <a:spcPts val="0"/>
              </a:spcAft>
              <a:buSzPts val="3200"/>
              <a:buNone/>
              <a:defRPr sz="3200"/>
            </a:lvl3pPr>
            <a:lvl4pPr lvl="3" rtl="0">
              <a:lnSpc>
                <a:spcPct val="100000"/>
              </a:lnSpc>
              <a:spcBef>
                <a:spcPts val="0"/>
              </a:spcBef>
              <a:spcAft>
                <a:spcPts val="0"/>
              </a:spcAft>
              <a:buSzPts val="3200"/>
              <a:buNone/>
              <a:defRPr sz="3200"/>
            </a:lvl4pPr>
            <a:lvl5pPr lvl="4" rtl="0">
              <a:lnSpc>
                <a:spcPct val="100000"/>
              </a:lnSpc>
              <a:spcBef>
                <a:spcPts val="0"/>
              </a:spcBef>
              <a:spcAft>
                <a:spcPts val="0"/>
              </a:spcAft>
              <a:buSzPts val="3200"/>
              <a:buNone/>
              <a:defRPr sz="3200"/>
            </a:lvl5pPr>
            <a:lvl6pPr lvl="5" rtl="0">
              <a:lnSpc>
                <a:spcPct val="100000"/>
              </a:lnSpc>
              <a:spcBef>
                <a:spcPts val="0"/>
              </a:spcBef>
              <a:spcAft>
                <a:spcPts val="0"/>
              </a:spcAft>
              <a:buSzPts val="3200"/>
              <a:buNone/>
              <a:defRPr sz="3200"/>
            </a:lvl6pPr>
            <a:lvl7pPr lvl="6" rtl="0">
              <a:lnSpc>
                <a:spcPct val="100000"/>
              </a:lnSpc>
              <a:spcBef>
                <a:spcPts val="0"/>
              </a:spcBef>
              <a:spcAft>
                <a:spcPts val="0"/>
              </a:spcAft>
              <a:buSzPts val="3200"/>
              <a:buNone/>
              <a:defRPr sz="3200"/>
            </a:lvl7pPr>
            <a:lvl8pPr lvl="7" rtl="0">
              <a:lnSpc>
                <a:spcPct val="100000"/>
              </a:lnSpc>
              <a:spcBef>
                <a:spcPts val="0"/>
              </a:spcBef>
              <a:spcAft>
                <a:spcPts val="0"/>
              </a:spcAft>
              <a:buSzPts val="3200"/>
              <a:buNone/>
              <a:defRPr sz="3200"/>
            </a:lvl8pPr>
            <a:lvl9pPr lvl="8" rtl="0">
              <a:lnSpc>
                <a:spcPct val="100000"/>
              </a:lnSpc>
              <a:spcBef>
                <a:spcPts val="0"/>
              </a:spcBef>
              <a:spcAft>
                <a:spcPts val="0"/>
              </a:spcAft>
              <a:buSzPts val="3200"/>
              <a:buNone/>
              <a:defRPr sz="3200"/>
            </a:lvl9pPr>
          </a:lstStyle>
          <a:p>
            <a:endParaRPr/>
          </a:p>
        </p:txBody>
      </p:sp>
      <p:sp>
        <p:nvSpPr>
          <p:cNvPr id="304" name="Google Shape;304;g3ddbbab013a_10_122"/>
          <p:cNvSpPr txBox="1">
            <a:spLocks noGrp="1"/>
          </p:cNvSpPr>
          <p:nvPr>
            <p:ph type="body" idx="2"/>
          </p:nvPr>
        </p:nvSpPr>
        <p:spPr>
          <a:xfrm>
            <a:off x="9807400" y="1322000"/>
            <a:ext cx="6861000" cy="7741200"/>
          </a:xfrm>
          <a:prstGeom prst="rect">
            <a:avLst/>
          </a:prstGeom>
          <a:ln w="9525" cap="flat" cmpd="sng">
            <a:solidFill>
              <a:schemeClr val="lt1"/>
            </a:solidFill>
            <a:prstDash val="solid"/>
            <a:round/>
            <a:headEnd type="none" w="sm" len="sm"/>
            <a:tailEnd type="none" w="sm" len="sm"/>
          </a:ln>
        </p:spPr>
        <p:txBody>
          <a:bodyPr spcFirstLastPara="1" wrap="square" lIns="182850" tIns="182850" rIns="182850" bIns="182850" anchor="t" anchorCtr="0">
            <a:normAutofit/>
          </a:bodyPr>
          <a:lstStyle>
            <a:lvl1pPr marL="457200" lvl="0" indent="-393700" rtl="0">
              <a:spcBef>
                <a:spcPts val="0"/>
              </a:spcBef>
              <a:spcAft>
                <a:spcPts val="0"/>
              </a:spcAft>
              <a:buSzPts val="26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305" name="Google Shape;305;g3ddbbab013a_10_122"/>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6"/>
        <p:cNvGrpSpPr/>
        <p:nvPr/>
      </p:nvGrpSpPr>
      <p:grpSpPr>
        <a:xfrm>
          <a:off x="0" y="0"/>
          <a:ext cx="0" cy="0"/>
          <a:chOff x="0" y="0"/>
          <a:chExt cx="0" cy="0"/>
        </a:xfrm>
      </p:grpSpPr>
      <p:grpSp>
        <p:nvGrpSpPr>
          <p:cNvPr id="307" name="Google Shape;307;g3ddbbab013a_10_130"/>
          <p:cNvGrpSpPr/>
          <p:nvPr/>
        </p:nvGrpSpPr>
        <p:grpSpPr>
          <a:xfrm>
            <a:off x="1426746" y="7694237"/>
            <a:ext cx="1650784" cy="1650784"/>
            <a:chOff x="348199" y="179450"/>
            <a:chExt cx="1116300" cy="1116300"/>
          </a:xfrm>
        </p:grpSpPr>
        <p:sp>
          <p:nvSpPr>
            <p:cNvPr id="308" name="Google Shape;308;g3ddbbab013a_10_13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09" name="Google Shape;309;g3ddbbab013a_10_13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sp>
        <p:nvSpPr>
          <p:cNvPr id="310" name="Google Shape;310;g3ddbbab013a_10_130"/>
          <p:cNvSpPr txBox="1">
            <a:spLocks noGrp="1"/>
          </p:cNvSpPr>
          <p:nvPr>
            <p:ph type="body" idx="1"/>
          </p:nvPr>
        </p:nvSpPr>
        <p:spPr>
          <a:xfrm>
            <a:off x="2607600" y="8277950"/>
            <a:ext cx="11686200" cy="1069800"/>
          </a:xfrm>
          <a:prstGeom prst="rect">
            <a:avLst/>
          </a:prstGeom>
        </p:spPr>
        <p:txBody>
          <a:bodyPr spcFirstLastPara="1" wrap="square" lIns="182850" tIns="182850" rIns="182850" bIns="182850" anchor="t" anchorCtr="0">
            <a:normAutofit/>
          </a:bodyPr>
          <a:lstStyle>
            <a:lvl1pPr marL="457200" lvl="0" indent="-228600" rtl="0">
              <a:lnSpc>
                <a:spcPct val="100000"/>
              </a:lnSpc>
              <a:spcBef>
                <a:spcPts val="0"/>
              </a:spcBef>
              <a:spcAft>
                <a:spcPts val="0"/>
              </a:spcAft>
              <a:buSzPts val="2600"/>
              <a:buNone/>
              <a:defRPr/>
            </a:lvl1pPr>
          </a:lstStyle>
          <a:p>
            <a:endParaRPr/>
          </a:p>
        </p:txBody>
      </p:sp>
      <p:sp>
        <p:nvSpPr>
          <p:cNvPr id="311" name="Google Shape;311;g3ddbbab013a_10_130"/>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312"/>
        <p:cNvGrpSpPr/>
        <p:nvPr/>
      </p:nvGrpSpPr>
      <p:grpSpPr>
        <a:xfrm>
          <a:off x="0" y="0"/>
          <a:ext cx="0" cy="0"/>
          <a:chOff x="0" y="0"/>
          <a:chExt cx="0" cy="0"/>
        </a:xfrm>
      </p:grpSpPr>
      <p:grpSp>
        <p:nvGrpSpPr>
          <p:cNvPr id="313" name="Google Shape;313;g3ddbbab013a_10_136"/>
          <p:cNvGrpSpPr/>
          <p:nvPr/>
        </p:nvGrpSpPr>
        <p:grpSpPr>
          <a:xfrm>
            <a:off x="104" y="8198400"/>
            <a:ext cx="18288071" cy="2088600"/>
            <a:chOff x="52" y="4099200"/>
            <a:chExt cx="9144036" cy="1044300"/>
          </a:xfrm>
        </p:grpSpPr>
        <p:grpSp>
          <p:nvGrpSpPr>
            <p:cNvPr id="314" name="Google Shape;314;g3ddbbab013a_10_136"/>
            <p:cNvGrpSpPr/>
            <p:nvPr/>
          </p:nvGrpSpPr>
          <p:grpSpPr>
            <a:xfrm>
              <a:off x="52" y="4309200"/>
              <a:ext cx="231622" cy="834300"/>
              <a:chOff x="2688737" y="4301380"/>
              <a:chExt cx="231900" cy="834300"/>
            </a:xfrm>
          </p:grpSpPr>
          <p:sp>
            <p:nvSpPr>
              <p:cNvPr id="315" name="Google Shape;315;g3ddbbab013a_10_13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16" name="Google Shape;316;g3ddbbab013a_10_13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17" name="Google Shape;317;g3ddbbab013a_10_13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18" name="Google Shape;318;g3ddbbab013a_10_13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19" name="Google Shape;319;g3ddbbab013a_10_136"/>
            <p:cNvGrpSpPr/>
            <p:nvPr/>
          </p:nvGrpSpPr>
          <p:grpSpPr>
            <a:xfrm>
              <a:off x="371406" y="4099200"/>
              <a:ext cx="231622" cy="1044300"/>
              <a:chOff x="2688737" y="4091380"/>
              <a:chExt cx="231900" cy="1044300"/>
            </a:xfrm>
          </p:grpSpPr>
          <p:sp>
            <p:nvSpPr>
              <p:cNvPr id="320" name="Google Shape;320;g3ddbbab013a_10_13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1" name="Google Shape;321;g3ddbbab013a_10_13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2" name="Google Shape;322;g3ddbbab013a_10_13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3" name="Google Shape;323;g3ddbbab013a_10_136"/>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4" name="Google Shape;324;g3ddbbab013a_10_13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25" name="Google Shape;325;g3ddbbab013a_10_136"/>
            <p:cNvGrpSpPr/>
            <p:nvPr/>
          </p:nvGrpSpPr>
          <p:grpSpPr>
            <a:xfrm>
              <a:off x="742761" y="4309200"/>
              <a:ext cx="231622" cy="834300"/>
              <a:chOff x="2688737" y="4301380"/>
              <a:chExt cx="231900" cy="834300"/>
            </a:xfrm>
          </p:grpSpPr>
          <p:sp>
            <p:nvSpPr>
              <p:cNvPr id="326" name="Google Shape;326;g3ddbbab013a_10_13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7" name="Google Shape;327;g3ddbbab013a_10_136"/>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8" name="Google Shape;328;g3ddbbab013a_10_13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29" name="Google Shape;329;g3ddbbab013a_10_13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30" name="Google Shape;330;g3ddbbab013a_10_136"/>
            <p:cNvGrpSpPr/>
            <p:nvPr/>
          </p:nvGrpSpPr>
          <p:grpSpPr>
            <a:xfrm>
              <a:off x="1114115" y="4518900"/>
              <a:ext cx="231622" cy="624600"/>
              <a:chOff x="2688737" y="4511080"/>
              <a:chExt cx="231900" cy="624600"/>
            </a:xfrm>
          </p:grpSpPr>
          <p:sp>
            <p:nvSpPr>
              <p:cNvPr id="331" name="Google Shape;331;g3ddbbab013a_10_136"/>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2" name="Google Shape;332;g3ddbbab013a_10_136"/>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3" name="Google Shape;333;g3ddbbab013a_10_136"/>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34" name="Google Shape;334;g3ddbbab013a_10_136"/>
            <p:cNvGrpSpPr/>
            <p:nvPr/>
          </p:nvGrpSpPr>
          <p:grpSpPr>
            <a:xfrm>
              <a:off x="1856753" y="4099200"/>
              <a:ext cx="231600" cy="1044300"/>
              <a:chOff x="1856753" y="4099200"/>
              <a:chExt cx="231600" cy="1044300"/>
            </a:xfrm>
          </p:grpSpPr>
          <p:sp>
            <p:nvSpPr>
              <p:cNvPr id="335" name="Google Shape;335;g3ddbbab013a_10_136"/>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6" name="Google Shape;336;g3ddbbab013a_10_136"/>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7" name="Google Shape;337;g3ddbbab013a_10_136"/>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8" name="Google Shape;338;g3ddbbab013a_10_136"/>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39" name="Google Shape;339;g3ddbbab013a_10_136"/>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40" name="Google Shape;340;g3ddbbab013a_10_136"/>
            <p:cNvGrpSpPr/>
            <p:nvPr/>
          </p:nvGrpSpPr>
          <p:grpSpPr>
            <a:xfrm>
              <a:off x="2228107" y="4309200"/>
              <a:ext cx="231600" cy="834300"/>
              <a:chOff x="2228107" y="4309200"/>
              <a:chExt cx="231600" cy="834300"/>
            </a:xfrm>
          </p:grpSpPr>
          <p:sp>
            <p:nvSpPr>
              <p:cNvPr id="341" name="Google Shape;341;g3ddbbab013a_10_136"/>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42" name="Google Shape;342;g3ddbbab013a_10_136"/>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43" name="Google Shape;343;g3ddbbab013a_10_136"/>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44" name="Google Shape;344;g3ddbbab013a_10_136"/>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45" name="Google Shape;345;g3ddbbab013a_10_136"/>
            <p:cNvGrpSpPr/>
            <p:nvPr/>
          </p:nvGrpSpPr>
          <p:grpSpPr>
            <a:xfrm>
              <a:off x="2599462" y="4518900"/>
              <a:ext cx="231600" cy="624600"/>
              <a:chOff x="2599462" y="4518900"/>
              <a:chExt cx="231600" cy="624600"/>
            </a:xfrm>
          </p:grpSpPr>
          <p:sp>
            <p:nvSpPr>
              <p:cNvPr id="346" name="Google Shape;346;g3ddbbab013a_10_136"/>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47" name="Google Shape;347;g3ddbbab013a_10_136"/>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48" name="Google Shape;348;g3ddbbab013a_10_136"/>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49" name="Google Shape;349;g3ddbbab013a_10_136"/>
            <p:cNvGrpSpPr/>
            <p:nvPr/>
          </p:nvGrpSpPr>
          <p:grpSpPr>
            <a:xfrm>
              <a:off x="3342171" y="4099200"/>
              <a:ext cx="231600" cy="1044300"/>
              <a:chOff x="3342171" y="4099200"/>
              <a:chExt cx="231600" cy="1044300"/>
            </a:xfrm>
          </p:grpSpPr>
          <p:sp>
            <p:nvSpPr>
              <p:cNvPr id="350" name="Google Shape;350;g3ddbbab013a_10_136"/>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1" name="Google Shape;351;g3ddbbab013a_10_136"/>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2" name="Google Shape;352;g3ddbbab013a_10_136"/>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3" name="Google Shape;353;g3ddbbab013a_10_136"/>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4" name="Google Shape;354;g3ddbbab013a_10_136"/>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55" name="Google Shape;355;g3ddbbab013a_10_136"/>
            <p:cNvGrpSpPr/>
            <p:nvPr/>
          </p:nvGrpSpPr>
          <p:grpSpPr>
            <a:xfrm>
              <a:off x="3713525" y="4309200"/>
              <a:ext cx="231600" cy="834300"/>
              <a:chOff x="3713525" y="4309200"/>
              <a:chExt cx="231600" cy="834300"/>
            </a:xfrm>
          </p:grpSpPr>
          <p:sp>
            <p:nvSpPr>
              <p:cNvPr id="356" name="Google Shape;356;g3ddbbab013a_10_136"/>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7" name="Google Shape;357;g3ddbbab013a_10_136"/>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8" name="Google Shape;358;g3ddbbab013a_10_136"/>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59" name="Google Shape;359;g3ddbbab013a_10_136"/>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60" name="Google Shape;360;g3ddbbab013a_10_136"/>
            <p:cNvGrpSpPr/>
            <p:nvPr/>
          </p:nvGrpSpPr>
          <p:grpSpPr>
            <a:xfrm>
              <a:off x="1485398" y="4309200"/>
              <a:ext cx="231600" cy="834300"/>
              <a:chOff x="1485398" y="4309200"/>
              <a:chExt cx="231600" cy="834300"/>
            </a:xfrm>
          </p:grpSpPr>
          <p:sp>
            <p:nvSpPr>
              <p:cNvPr id="361" name="Google Shape;361;g3ddbbab013a_10_136"/>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2" name="Google Shape;362;g3ddbbab013a_10_136"/>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3" name="Google Shape;363;g3ddbbab013a_10_136"/>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4" name="Google Shape;364;g3ddbbab013a_10_136"/>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65" name="Google Shape;365;g3ddbbab013a_10_136"/>
            <p:cNvGrpSpPr/>
            <p:nvPr/>
          </p:nvGrpSpPr>
          <p:grpSpPr>
            <a:xfrm>
              <a:off x="4084879" y="4518900"/>
              <a:ext cx="231600" cy="624600"/>
              <a:chOff x="4084879" y="4518900"/>
              <a:chExt cx="231600" cy="624600"/>
            </a:xfrm>
          </p:grpSpPr>
          <p:sp>
            <p:nvSpPr>
              <p:cNvPr id="366" name="Google Shape;366;g3ddbbab013a_10_136"/>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7" name="Google Shape;367;g3ddbbab013a_10_136"/>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68" name="Google Shape;368;g3ddbbab013a_10_136"/>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69" name="Google Shape;369;g3ddbbab013a_10_136"/>
            <p:cNvGrpSpPr/>
            <p:nvPr/>
          </p:nvGrpSpPr>
          <p:grpSpPr>
            <a:xfrm>
              <a:off x="2970816" y="4309200"/>
              <a:ext cx="231600" cy="834300"/>
              <a:chOff x="2970816" y="4309200"/>
              <a:chExt cx="231600" cy="834300"/>
            </a:xfrm>
          </p:grpSpPr>
          <p:sp>
            <p:nvSpPr>
              <p:cNvPr id="370" name="Google Shape;370;g3ddbbab013a_10_136"/>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1" name="Google Shape;371;g3ddbbab013a_10_136"/>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2" name="Google Shape;372;g3ddbbab013a_10_136"/>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3" name="Google Shape;373;g3ddbbab013a_10_136"/>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74" name="Google Shape;374;g3ddbbab013a_10_136"/>
            <p:cNvGrpSpPr/>
            <p:nvPr/>
          </p:nvGrpSpPr>
          <p:grpSpPr>
            <a:xfrm>
              <a:off x="4456234" y="4309200"/>
              <a:ext cx="231600" cy="834300"/>
              <a:chOff x="4456234" y="4309200"/>
              <a:chExt cx="231600" cy="834300"/>
            </a:xfrm>
          </p:grpSpPr>
          <p:sp>
            <p:nvSpPr>
              <p:cNvPr id="375" name="Google Shape;375;g3ddbbab013a_10_136"/>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6" name="Google Shape;376;g3ddbbab013a_10_136"/>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7" name="Google Shape;377;g3ddbbab013a_10_136"/>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8" name="Google Shape;378;g3ddbbab013a_10_136"/>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79" name="Google Shape;379;g3ddbbab013a_10_136"/>
            <p:cNvGrpSpPr/>
            <p:nvPr/>
          </p:nvGrpSpPr>
          <p:grpSpPr>
            <a:xfrm>
              <a:off x="4827588" y="4099200"/>
              <a:ext cx="231600" cy="1044300"/>
              <a:chOff x="4827588" y="4099200"/>
              <a:chExt cx="231600" cy="1044300"/>
            </a:xfrm>
          </p:grpSpPr>
          <p:sp>
            <p:nvSpPr>
              <p:cNvPr id="380" name="Google Shape;380;g3ddbbab013a_10_136"/>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1" name="Google Shape;381;g3ddbbab013a_10_136"/>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2" name="Google Shape;382;g3ddbbab013a_10_136"/>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3" name="Google Shape;383;g3ddbbab013a_10_136"/>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4" name="Google Shape;384;g3ddbbab013a_10_136"/>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85" name="Google Shape;385;g3ddbbab013a_10_136"/>
            <p:cNvGrpSpPr/>
            <p:nvPr/>
          </p:nvGrpSpPr>
          <p:grpSpPr>
            <a:xfrm>
              <a:off x="5198943" y="4309200"/>
              <a:ext cx="231600" cy="834300"/>
              <a:chOff x="5198943" y="4309200"/>
              <a:chExt cx="231600" cy="834300"/>
            </a:xfrm>
          </p:grpSpPr>
          <p:sp>
            <p:nvSpPr>
              <p:cNvPr id="386" name="Google Shape;386;g3ddbbab013a_10_136"/>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7" name="Google Shape;387;g3ddbbab013a_10_136"/>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8" name="Google Shape;388;g3ddbbab013a_10_136"/>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9" name="Google Shape;389;g3ddbbab013a_10_136"/>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90" name="Google Shape;390;g3ddbbab013a_10_136"/>
            <p:cNvGrpSpPr/>
            <p:nvPr/>
          </p:nvGrpSpPr>
          <p:grpSpPr>
            <a:xfrm>
              <a:off x="5570297" y="4518900"/>
              <a:ext cx="231600" cy="624600"/>
              <a:chOff x="5570297" y="4518900"/>
              <a:chExt cx="231600" cy="624600"/>
            </a:xfrm>
          </p:grpSpPr>
          <p:sp>
            <p:nvSpPr>
              <p:cNvPr id="391" name="Google Shape;391;g3ddbbab013a_10_136"/>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2" name="Google Shape;392;g3ddbbab013a_10_136"/>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3" name="Google Shape;393;g3ddbbab013a_10_136"/>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94" name="Google Shape;394;g3ddbbab013a_10_136"/>
            <p:cNvGrpSpPr/>
            <p:nvPr/>
          </p:nvGrpSpPr>
          <p:grpSpPr>
            <a:xfrm>
              <a:off x="5941652" y="4309200"/>
              <a:ext cx="231600" cy="834300"/>
              <a:chOff x="5941652" y="4309200"/>
              <a:chExt cx="231600" cy="834300"/>
            </a:xfrm>
          </p:grpSpPr>
          <p:sp>
            <p:nvSpPr>
              <p:cNvPr id="395" name="Google Shape;395;g3ddbbab013a_10_136"/>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6" name="Google Shape;396;g3ddbbab013a_10_136"/>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7" name="Google Shape;397;g3ddbbab013a_10_136"/>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98" name="Google Shape;398;g3ddbbab013a_10_136"/>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399" name="Google Shape;399;g3ddbbab013a_10_136"/>
            <p:cNvGrpSpPr/>
            <p:nvPr/>
          </p:nvGrpSpPr>
          <p:grpSpPr>
            <a:xfrm>
              <a:off x="6313006" y="4099200"/>
              <a:ext cx="231600" cy="1044300"/>
              <a:chOff x="6313006" y="4099200"/>
              <a:chExt cx="231600" cy="1044300"/>
            </a:xfrm>
          </p:grpSpPr>
          <p:sp>
            <p:nvSpPr>
              <p:cNvPr id="400" name="Google Shape;400;g3ddbbab013a_10_136"/>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1" name="Google Shape;401;g3ddbbab013a_10_136"/>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2" name="Google Shape;402;g3ddbbab013a_10_136"/>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3" name="Google Shape;403;g3ddbbab013a_10_136"/>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4" name="Google Shape;404;g3ddbbab013a_10_136"/>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05" name="Google Shape;405;g3ddbbab013a_10_136"/>
            <p:cNvGrpSpPr/>
            <p:nvPr/>
          </p:nvGrpSpPr>
          <p:grpSpPr>
            <a:xfrm>
              <a:off x="6684361" y="4309200"/>
              <a:ext cx="231600" cy="834300"/>
              <a:chOff x="6684361" y="4309200"/>
              <a:chExt cx="231600" cy="834300"/>
            </a:xfrm>
          </p:grpSpPr>
          <p:sp>
            <p:nvSpPr>
              <p:cNvPr id="406" name="Google Shape;406;g3ddbbab013a_10_136"/>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7" name="Google Shape;407;g3ddbbab013a_10_136"/>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8" name="Google Shape;408;g3ddbbab013a_10_136"/>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09" name="Google Shape;409;g3ddbbab013a_10_136"/>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10" name="Google Shape;410;g3ddbbab013a_10_136"/>
            <p:cNvGrpSpPr/>
            <p:nvPr/>
          </p:nvGrpSpPr>
          <p:grpSpPr>
            <a:xfrm>
              <a:off x="7055715" y="4518900"/>
              <a:ext cx="231600" cy="624600"/>
              <a:chOff x="7055715" y="4518900"/>
              <a:chExt cx="231600" cy="624600"/>
            </a:xfrm>
          </p:grpSpPr>
          <p:sp>
            <p:nvSpPr>
              <p:cNvPr id="411" name="Google Shape;411;g3ddbbab013a_10_136"/>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2" name="Google Shape;412;g3ddbbab013a_10_136"/>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3" name="Google Shape;413;g3ddbbab013a_10_136"/>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14" name="Google Shape;414;g3ddbbab013a_10_136"/>
            <p:cNvGrpSpPr/>
            <p:nvPr/>
          </p:nvGrpSpPr>
          <p:grpSpPr>
            <a:xfrm>
              <a:off x="7798424" y="4099200"/>
              <a:ext cx="231600" cy="1044300"/>
              <a:chOff x="7798424" y="4099200"/>
              <a:chExt cx="231600" cy="1044300"/>
            </a:xfrm>
          </p:grpSpPr>
          <p:sp>
            <p:nvSpPr>
              <p:cNvPr id="415" name="Google Shape;415;g3ddbbab013a_10_136"/>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6" name="Google Shape;416;g3ddbbab013a_10_136"/>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7" name="Google Shape;417;g3ddbbab013a_10_136"/>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8" name="Google Shape;418;g3ddbbab013a_10_136"/>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19" name="Google Shape;419;g3ddbbab013a_10_136"/>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20" name="Google Shape;420;g3ddbbab013a_10_136"/>
            <p:cNvGrpSpPr/>
            <p:nvPr/>
          </p:nvGrpSpPr>
          <p:grpSpPr>
            <a:xfrm>
              <a:off x="8169779" y="4309200"/>
              <a:ext cx="231600" cy="834300"/>
              <a:chOff x="8169779" y="4309200"/>
              <a:chExt cx="231600" cy="834300"/>
            </a:xfrm>
          </p:grpSpPr>
          <p:sp>
            <p:nvSpPr>
              <p:cNvPr id="421" name="Google Shape;421;g3ddbbab013a_10_136"/>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2" name="Google Shape;422;g3ddbbab013a_10_136"/>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3" name="Google Shape;423;g3ddbbab013a_10_136"/>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4" name="Google Shape;424;g3ddbbab013a_10_136"/>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25" name="Google Shape;425;g3ddbbab013a_10_136"/>
            <p:cNvGrpSpPr/>
            <p:nvPr/>
          </p:nvGrpSpPr>
          <p:grpSpPr>
            <a:xfrm>
              <a:off x="7427070" y="4309200"/>
              <a:ext cx="231600" cy="834300"/>
              <a:chOff x="7427070" y="4309200"/>
              <a:chExt cx="231600" cy="834300"/>
            </a:xfrm>
          </p:grpSpPr>
          <p:sp>
            <p:nvSpPr>
              <p:cNvPr id="426" name="Google Shape;426;g3ddbbab013a_10_136"/>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7" name="Google Shape;427;g3ddbbab013a_10_136"/>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8" name="Google Shape;428;g3ddbbab013a_10_136"/>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29" name="Google Shape;429;g3ddbbab013a_10_136"/>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30" name="Google Shape;430;g3ddbbab013a_10_136"/>
            <p:cNvGrpSpPr/>
            <p:nvPr/>
          </p:nvGrpSpPr>
          <p:grpSpPr>
            <a:xfrm>
              <a:off x="8541133" y="4518900"/>
              <a:ext cx="231600" cy="624600"/>
              <a:chOff x="8541133" y="4518900"/>
              <a:chExt cx="231600" cy="624600"/>
            </a:xfrm>
          </p:grpSpPr>
          <p:sp>
            <p:nvSpPr>
              <p:cNvPr id="431" name="Google Shape;431;g3ddbbab013a_10_136"/>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32" name="Google Shape;432;g3ddbbab013a_10_136"/>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33" name="Google Shape;433;g3ddbbab013a_10_136"/>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nvGrpSpPr>
            <p:cNvPr id="434" name="Google Shape;434;g3ddbbab013a_10_136"/>
            <p:cNvGrpSpPr/>
            <p:nvPr/>
          </p:nvGrpSpPr>
          <p:grpSpPr>
            <a:xfrm>
              <a:off x="8912488" y="4309200"/>
              <a:ext cx="231600" cy="834300"/>
              <a:chOff x="8912488" y="4309200"/>
              <a:chExt cx="231600" cy="834300"/>
            </a:xfrm>
          </p:grpSpPr>
          <p:sp>
            <p:nvSpPr>
              <p:cNvPr id="435" name="Google Shape;435;g3ddbbab013a_10_136"/>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36" name="Google Shape;436;g3ddbbab013a_10_136"/>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37" name="Google Shape;437;g3ddbbab013a_10_136"/>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38" name="Google Shape;438;g3ddbbab013a_10_136"/>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grpSp>
      <p:sp>
        <p:nvSpPr>
          <p:cNvPr id="439" name="Google Shape;439;g3ddbbab013a_10_136"/>
          <p:cNvSpPr txBox="1">
            <a:spLocks noGrp="1"/>
          </p:cNvSpPr>
          <p:nvPr>
            <p:ph type="title" hasCustomPrompt="1"/>
          </p:nvPr>
        </p:nvSpPr>
        <p:spPr>
          <a:xfrm>
            <a:off x="2777250" y="1545450"/>
            <a:ext cx="12733800" cy="3726600"/>
          </a:xfrm>
          <a:prstGeom prst="rect">
            <a:avLst/>
          </a:prstGeom>
        </p:spPr>
        <p:txBody>
          <a:bodyPr spcFirstLastPara="1" wrap="square" lIns="182850" tIns="182850" rIns="182850" bIns="182850" anchor="ctr" anchorCtr="0">
            <a:normAutofit/>
          </a:bodyPr>
          <a:lstStyle>
            <a:lvl1pPr lvl="0" algn="ctr" rtl="0">
              <a:spcBef>
                <a:spcPts val="0"/>
              </a:spcBef>
              <a:spcAft>
                <a:spcPts val="0"/>
              </a:spcAft>
              <a:buClr>
                <a:schemeClr val="lt1"/>
              </a:buClr>
              <a:buSzPts val="16000"/>
              <a:buNone/>
              <a:defRPr sz="16000">
                <a:solidFill>
                  <a:schemeClr val="lt1"/>
                </a:solidFill>
              </a:defRPr>
            </a:lvl1pPr>
            <a:lvl2pPr lvl="1" algn="ctr" rtl="0">
              <a:spcBef>
                <a:spcPts val="0"/>
              </a:spcBef>
              <a:spcAft>
                <a:spcPts val="0"/>
              </a:spcAft>
              <a:buClr>
                <a:schemeClr val="lt1"/>
              </a:buClr>
              <a:buSzPts val="16000"/>
              <a:buNone/>
              <a:defRPr sz="16000">
                <a:solidFill>
                  <a:schemeClr val="lt1"/>
                </a:solidFill>
              </a:defRPr>
            </a:lvl2pPr>
            <a:lvl3pPr lvl="2" algn="ctr" rtl="0">
              <a:spcBef>
                <a:spcPts val="0"/>
              </a:spcBef>
              <a:spcAft>
                <a:spcPts val="0"/>
              </a:spcAft>
              <a:buClr>
                <a:schemeClr val="lt1"/>
              </a:buClr>
              <a:buSzPts val="16000"/>
              <a:buNone/>
              <a:defRPr sz="16000">
                <a:solidFill>
                  <a:schemeClr val="lt1"/>
                </a:solidFill>
              </a:defRPr>
            </a:lvl3pPr>
            <a:lvl4pPr lvl="3" algn="ctr" rtl="0">
              <a:spcBef>
                <a:spcPts val="0"/>
              </a:spcBef>
              <a:spcAft>
                <a:spcPts val="0"/>
              </a:spcAft>
              <a:buClr>
                <a:schemeClr val="lt1"/>
              </a:buClr>
              <a:buSzPts val="16000"/>
              <a:buNone/>
              <a:defRPr sz="16000">
                <a:solidFill>
                  <a:schemeClr val="lt1"/>
                </a:solidFill>
              </a:defRPr>
            </a:lvl4pPr>
            <a:lvl5pPr lvl="4" algn="ctr" rtl="0">
              <a:spcBef>
                <a:spcPts val="0"/>
              </a:spcBef>
              <a:spcAft>
                <a:spcPts val="0"/>
              </a:spcAft>
              <a:buClr>
                <a:schemeClr val="lt1"/>
              </a:buClr>
              <a:buSzPts val="16000"/>
              <a:buNone/>
              <a:defRPr sz="16000">
                <a:solidFill>
                  <a:schemeClr val="lt1"/>
                </a:solidFill>
              </a:defRPr>
            </a:lvl5pPr>
            <a:lvl6pPr lvl="5" algn="ctr" rtl="0">
              <a:spcBef>
                <a:spcPts val="0"/>
              </a:spcBef>
              <a:spcAft>
                <a:spcPts val="0"/>
              </a:spcAft>
              <a:buClr>
                <a:schemeClr val="lt1"/>
              </a:buClr>
              <a:buSzPts val="16000"/>
              <a:buNone/>
              <a:defRPr sz="16000">
                <a:solidFill>
                  <a:schemeClr val="lt1"/>
                </a:solidFill>
              </a:defRPr>
            </a:lvl6pPr>
            <a:lvl7pPr lvl="6" algn="ctr" rtl="0">
              <a:spcBef>
                <a:spcPts val="0"/>
              </a:spcBef>
              <a:spcAft>
                <a:spcPts val="0"/>
              </a:spcAft>
              <a:buClr>
                <a:schemeClr val="lt1"/>
              </a:buClr>
              <a:buSzPts val="16000"/>
              <a:buNone/>
              <a:defRPr sz="16000">
                <a:solidFill>
                  <a:schemeClr val="lt1"/>
                </a:solidFill>
              </a:defRPr>
            </a:lvl7pPr>
            <a:lvl8pPr lvl="7" algn="ctr" rtl="0">
              <a:spcBef>
                <a:spcPts val="0"/>
              </a:spcBef>
              <a:spcAft>
                <a:spcPts val="0"/>
              </a:spcAft>
              <a:buClr>
                <a:schemeClr val="lt1"/>
              </a:buClr>
              <a:buSzPts val="16000"/>
              <a:buNone/>
              <a:defRPr sz="16000">
                <a:solidFill>
                  <a:schemeClr val="lt1"/>
                </a:solidFill>
              </a:defRPr>
            </a:lvl8pPr>
            <a:lvl9pPr lvl="8" algn="ctr" rtl="0">
              <a:spcBef>
                <a:spcPts val="0"/>
              </a:spcBef>
              <a:spcAft>
                <a:spcPts val="0"/>
              </a:spcAft>
              <a:buClr>
                <a:schemeClr val="lt1"/>
              </a:buClr>
              <a:buSzPts val="16000"/>
              <a:buNone/>
              <a:defRPr sz="16000">
                <a:solidFill>
                  <a:schemeClr val="lt1"/>
                </a:solidFill>
              </a:defRPr>
            </a:lvl9pPr>
          </a:lstStyle>
          <a:p>
            <a:r>
              <a:t>xx%</a:t>
            </a:r>
          </a:p>
        </p:txBody>
      </p:sp>
      <p:sp>
        <p:nvSpPr>
          <p:cNvPr id="440" name="Google Shape;440;g3ddbbab013a_10_136"/>
          <p:cNvSpPr txBox="1">
            <a:spLocks noGrp="1"/>
          </p:cNvSpPr>
          <p:nvPr>
            <p:ph type="body" idx="1"/>
          </p:nvPr>
        </p:nvSpPr>
        <p:spPr>
          <a:xfrm>
            <a:off x="2777250" y="5424600"/>
            <a:ext cx="12733800" cy="2222400"/>
          </a:xfrm>
          <a:prstGeom prst="rect">
            <a:avLst/>
          </a:prstGeom>
        </p:spPr>
        <p:txBody>
          <a:bodyPr spcFirstLastPara="1" wrap="square" lIns="182850" tIns="182850" rIns="182850" bIns="182850" anchor="t" anchorCtr="0">
            <a:normAutofit/>
          </a:bodyPr>
          <a:lstStyle>
            <a:lvl1pPr marL="457200" lvl="0" indent="-393700" algn="ctr" rtl="0">
              <a:spcBef>
                <a:spcPts val="0"/>
              </a:spcBef>
              <a:spcAft>
                <a:spcPts val="0"/>
              </a:spcAft>
              <a:buClr>
                <a:schemeClr val="lt1"/>
              </a:buClr>
              <a:buSzPts val="2600"/>
              <a:buChar char="●"/>
              <a:defRPr>
                <a:solidFill>
                  <a:schemeClr val="lt1"/>
                </a:solidFill>
              </a:defRPr>
            </a:lvl1pPr>
            <a:lvl2pPr marL="914400" lvl="1" indent="-368300" algn="ctr" rtl="0">
              <a:spcBef>
                <a:spcPts val="0"/>
              </a:spcBef>
              <a:spcAft>
                <a:spcPts val="0"/>
              </a:spcAft>
              <a:buClr>
                <a:schemeClr val="lt1"/>
              </a:buClr>
              <a:buSzPts val="2200"/>
              <a:buChar char="○"/>
              <a:defRPr>
                <a:solidFill>
                  <a:schemeClr val="lt1"/>
                </a:solidFill>
              </a:defRPr>
            </a:lvl2pPr>
            <a:lvl3pPr marL="1371600" lvl="2" indent="-368300" algn="ctr" rtl="0">
              <a:spcBef>
                <a:spcPts val="0"/>
              </a:spcBef>
              <a:spcAft>
                <a:spcPts val="0"/>
              </a:spcAft>
              <a:buClr>
                <a:schemeClr val="lt1"/>
              </a:buClr>
              <a:buSzPts val="2200"/>
              <a:buChar char="■"/>
              <a:defRPr>
                <a:solidFill>
                  <a:schemeClr val="lt1"/>
                </a:solidFill>
              </a:defRPr>
            </a:lvl3pPr>
            <a:lvl4pPr marL="1828800" lvl="3" indent="-368300" algn="ctr" rtl="0">
              <a:spcBef>
                <a:spcPts val="0"/>
              </a:spcBef>
              <a:spcAft>
                <a:spcPts val="0"/>
              </a:spcAft>
              <a:buClr>
                <a:schemeClr val="lt1"/>
              </a:buClr>
              <a:buSzPts val="2200"/>
              <a:buChar char="●"/>
              <a:defRPr>
                <a:solidFill>
                  <a:schemeClr val="lt1"/>
                </a:solidFill>
              </a:defRPr>
            </a:lvl4pPr>
            <a:lvl5pPr marL="2286000" lvl="4" indent="-368300" algn="ctr" rtl="0">
              <a:spcBef>
                <a:spcPts val="0"/>
              </a:spcBef>
              <a:spcAft>
                <a:spcPts val="0"/>
              </a:spcAft>
              <a:buClr>
                <a:schemeClr val="lt1"/>
              </a:buClr>
              <a:buSzPts val="2200"/>
              <a:buChar char="○"/>
              <a:defRPr>
                <a:solidFill>
                  <a:schemeClr val="lt1"/>
                </a:solidFill>
              </a:defRPr>
            </a:lvl5pPr>
            <a:lvl6pPr marL="2743200" lvl="5" indent="-368300" algn="ctr" rtl="0">
              <a:spcBef>
                <a:spcPts val="0"/>
              </a:spcBef>
              <a:spcAft>
                <a:spcPts val="0"/>
              </a:spcAft>
              <a:buClr>
                <a:schemeClr val="lt1"/>
              </a:buClr>
              <a:buSzPts val="2200"/>
              <a:buChar char="■"/>
              <a:defRPr>
                <a:solidFill>
                  <a:schemeClr val="lt1"/>
                </a:solidFill>
              </a:defRPr>
            </a:lvl6pPr>
            <a:lvl7pPr marL="3200400" lvl="6" indent="-368300" algn="ctr" rtl="0">
              <a:spcBef>
                <a:spcPts val="0"/>
              </a:spcBef>
              <a:spcAft>
                <a:spcPts val="0"/>
              </a:spcAft>
              <a:buClr>
                <a:schemeClr val="lt1"/>
              </a:buClr>
              <a:buSzPts val="2200"/>
              <a:buChar char="●"/>
              <a:defRPr>
                <a:solidFill>
                  <a:schemeClr val="lt1"/>
                </a:solidFill>
              </a:defRPr>
            </a:lvl7pPr>
            <a:lvl8pPr marL="3657600" lvl="7" indent="-368300" algn="ctr" rtl="0">
              <a:spcBef>
                <a:spcPts val="0"/>
              </a:spcBef>
              <a:spcAft>
                <a:spcPts val="0"/>
              </a:spcAft>
              <a:buClr>
                <a:schemeClr val="lt1"/>
              </a:buClr>
              <a:buSzPts val="2200"/>
              <a:buChar char="○"/>
              <a:defRPr>
                <a:solidFill>
                  <a:schemeClr val="lt1"/>
                </a:solidFill>
              </a:defRPr>
            </a:lvl8pPr>
            <a:lvl9pPr marL="4114800" lvl="8" indent="-368300" algn="ctr" rtl="0">
              <a:spcBef>
                <a:spcPts val="0"/>
              </a:spcBef>
              <a:spcAft>
                <a:spcPts val="0"/>
              </a:spcAft>
              <a:buClr>
                <a:schemeClr val="lt1"/>
              </a:buClr>
              <a:buSzPts val="2200"/>
              <a:buChar char="■"/>
              <a:defRPr>
                <a:solidFill>
                  <a:schemeClr val="lt1"/>
                </a:solidFill>
              </a:defRPr>
            </a:lvl9pPr>
          </a:lstStyle>
          <a:p>
            <a:endParaRPr/>
          </a:p>
        </p:txBody>
      </p:sp>
      <p:sp>
        <p:nvSpPr>
          <p:cNvPr id="441" name="Google Shape;441;g3ddbbab013a_10_136"/>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2"/>
        <p:cNvGrpSpPr/>
        <p:nvPr/>
      </p:nvGrpSpPr>
      <p:grpSpPr>
        <a:xfrm>
          <a:off x="0" y="0"/>
          <a:ext cx="0" cy="0"/>
          <a:chOff x="0" y="0"/>
          <a:chExt cx="0" cy="0"/>
        </a:xfrm>
      </p:grpSpPr>
      <p:sp>
        <p:nvSpPr>
          <p:cNvPr id="443" name="Google Shape;443;g3ddbbab013a_10_266"/>
          <p:cNvSpPr txBox="1">
            <a:spLocks noGrp="1"/>
          </p:cNvSpPr>
          <p:nvPr>
            <p:ph type="sldNum" idx="12"/>
          </p:nvPr>
        </p:nvSpPr>
        <p:spPr>
          <a:xfrm>
            <a:off x="16902092" y="9473952"/>
            <a:ext cx="1097400" cy="787200"/>
          </a:xfrm>
          <a:prstGeom prst="rect">
            <a:avLst/>
          </a:prstGeom>
        </p:spPr>
        <p:txBody>
          <a:bodyPr spcFirstLastPara="1" wrap="square" lIns="182850" tIns="182850" rIns="182850" bIns="1828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4"/>
        <p:cNvGrpSpPr/>
        <p:nvPr/>
      </p:nvGrpSpPr>
      <p:grpSpPr>
        <a:xfrm>
          <a:off x="0" y="0"/>
          <a:ext cx="0" cy="0"/>
          <a:chOff x="0" y="0"/>
          <a:chExt cx="0" cy="0"/>
        </a:xfrm>
      </p:grpSpPr>
      <p:pic>
        <p:nvPicPr>
          <p:cNvPr id="445" name="Google Shape;445;g3ddbbab013a_10_268" descr="Graphical user interface, application&#10;&#10;Description automatically generated with medium confidence"/>
          <p:cNvPicPr preferRelativeResize="0"/>
          <p:nvPr/>
        </p:nvPicPr>
        <p:blipFill rotWithShape="1">
          <a:blip r:embed="rId2">
            <a:alphaModFix/>
          </a:blip>
          <a:srcRect/>
          <a:stretch/>
        </p:blipFill>
        <p:spPr>
          <a:xfrm>
            <a:off x="0" y="0"/>
            <a:ext cx="18288000" cy="10286999"/>
          </a:xfrm>
          <a:prstGeom prst="rect">
            <a:avLst/>
          </a:prstGeom>
          <a:noFill/>
          <a:ln>
            <a:noFill/>
          </a:ln>
        </p:spPr>
      </p:pic>
      <p:sp>
        <p:nvSpPr>
          <p:cNvPr id="446" name="Google Shape;446;g3ddbbab013a_10_268"/>
          <p:cNvSpPr txBox="1">
            <a:spLocks noGrp="1"/>
          </p:cNvSpPr>
          <p:nvPr>
            <p:ph type="title"/>
          </p:nvPr>
        </p:nvSpPr>
        <p:spPr>
          <a:xfrm>
            <a:off x="1257300" y="853440"/>
            <a:ext cx="15773400" cy="1453800"/>
          </a:xfrm>
          <a:prstGeom prst="rect">
            <a:avLst/>
          </a:prstGeom>
          <a:noFill/>
          <a:ln>
            <a:noFill/>
          </a:ln>
        </p:spPr>
        <p:txBody>
          <a:bodyPr spcFirstLastPara="1" wrap="square" lIns="137150" tIns="68550" rIns="137150" bIns="68550" anchor="ctr" anchorCtr="0">
            <a:normAutofit/>
          </a:bodyPr>
          <a:lstStyle>
            <a:lvl1pPr lvl="0" algn="l" rtl="0">
              <a:lnSpc>
                <a:spcPct val="90000"/>
              </a:lnSpc>
              <a:spcBef>
                <a:spcPts val="0"/>
              </a:spcBef>
              <a:spcAft>
                <a:spcPts val="0"/>
              </a:spcAft>
              <a:buClr>
                <a:srgbClr val="4E58A7"/>
              </a:buClr>
              <a:buSzPts val="7200"/>
              <a:buFont typeface="Arial"/>
              <a:buNone/>
              <a:defRPr sz="7200" b="1">
                <a:solidFill>
                  <a:srgbClr val="4E58A7"/>
                </a:solidFill>
                <a:latin typeface="Arial"/>
                <a:ea typeface="Arial"/>
                <a:cs typeface="Arial"/>
                <a:sym typeface="Arial"/>
              </a:defRPr>
            </a:lvl1pPr>
            <a:lvl2pPr lvl="1" algn="l" rtl="0">
              <a:lnSpc>
                <a:spcPct val="100000"/>
              </a:lnSpc>
              <a:spcBef>
                <a:spcPts val="0"/>
              </a:spcBef>
              <a:spcAft>
                <a:spcPts val="0"/>
              </a:spcAft>
              <a:buSzPts val="2200"/>
              <a:buNone/>
              <a:defRPr/>
            </a:lvl2pPr>
            <a:lvl3pPr lvl="2" algn="l" rtl="0">
              <a:lnSpc>
                <a:spcPct val="100000"/>
              </a:lnSpc>
              <a:spcBef>
                <a:spcPts val="0"/>
              </a:spcBef>
              <a:spcAft>
                <a:spcPts val="0"/>
              </a:spcAft>
              <a:buSzPts val="2200"/>
              <a:buNone/>
              <a:defRPr/>
            </a:lvl3pPr>
            <a:lvl4pPr lvl="3" algn="l" rtl="0">
              <a:lnSpc>
                <a:spcPct val="100000"/>
              </a:lnSpc>
              <a:spcBef>
                <a:spcPts val="0"/>
              </a:spcBef>
              <a:spcAft>
                <a:spcPts val="0"/>
              </a:spcAft>
              <a:buSzPts val="2200"/>
              <a:buNone/>
              <a:defRPr/>
            </a:lvl4pPr>
            <a:lvl5pPr lvl="4" algn="l" rtl="0">
              <a:lnSpc>
                <a:spcPct val="100000"/>
              </a:lnSpc>
              <a:spcBef>
                <a:spcPts val="0"/>
              </a:spcBef>
              <a:spcAft>
                <a:spcPts val="0"/>
              </a:spcAft>
              <a:buSzPts val="2200"/>
              <a:buNone/>
              <a:defRPr/>
            </a:lvl5pPr>
            <a:lvl6pPr lvl="5" algn="l" rtl="0">
              <a:lnSpc>
                <a:spcPct val="100000"/>
              </a:lnSpc>
              <a:spcBef>
                <a:spcPts val="0"/>
              </a:spcBef>
              <a:spcAft>
                <a:spcPts val="0"/>
              </a:spcAft>
              <a:buSzPts val="2200"/>
              <a:buNone/>
              <a:defRPr/>
            </a:lvl6pPr>
            <a:lvl7pPr lvl="6" algn="l" rtl="0">
              <a:lnSpc>
                <a:spcPct val="100000"/>
              </a:lnSpc>
              <a:spcBef>
                <a:spcPts val="0"/>
              </a:spcBef>
              <a:spcAft>
                <a:spcPts val="0"/>
              </a:spcAft>
              <a:buSzPts val="2200"/>
              <a:buNone/>
              <a:defRPr/>
            </a:lvl7pPr>
            <a:lvl8pPr lvl="7" algn="l" rtl="0">
              <a:lnSpc>
                <a:spcPct val="100000"/>
              </a:lnSpc>
              <a:spcBef>
                <a:spcPts val="0"/>
              </a:spcBef>
              <a:spcAft>
                <a:spcPts val="0"/>
              </a:spcAft>
              <a:buSzPts val="2200"/>
              <a:buNone/>
              <a:defRPr/>
            </a:lvl8pPr>
            <a:lvl9pPr lvl="8" algn="l" rtl="0">
              <a:lnSpc>
                <a:spcPct val="100000"/>
              </a:lnSpc>
              <a:spcBef>
                <a:spcPts val="0"/>
              </a:spcBef>
              <a:spcAft>
                <a:spcPts val="0"/>
              </a:spcAft>
              <a:buSzPts val="2200"/>
              <a:buNone/>
              <a:defRPr/>
            </a:lvl9pPr>
          </a:lstStyle>
          <a:p>
            <a:endParaRPr/>
          </a:p>
        </p:txBody>
      </p:sp>
      <p:sp>
        <p:nvSpPr>
          <p:cNvPr id="447" name="Google Shape;447;g3ddbbab013a_10_268"/>
          <p:cNvSpPr txBox="1">
            <a:spLocks noGrp="1"/>
          </p:cNvSpPr>
          <p:nvPr>
            <p:ph type="body" idx="1"/>
          </p:nvPr>
        </p:nvSpPr>
        <p:spPr>
          <a:xfrm>
            <a:off x="1257300" y="2509838"/>
            <a:ext cx="15773400" cy="5765400"/>
          </a:xfrm>
          <a:prstGeom prst="rect">
            <a:avLst/>
          </a:prstGeom>
          <a:noFill/>
          <a:ln>
            <a:noFill/>
          </a:ln>
        </p:spPr>
        <p:txBody>
          <a:bodyPr spcFirstLastPara="1" wrap="square" lIns="137150" tIns="68550" rIns="137150" bIns="68550" anchor="t" anchorCtr="0">
            <a:normAutofit/>
          </a:bodyPr>
          <a:lstStyle>
            <a:lvl1pPr marL="457200" lvl="0" indent="-457200" algn="l" rtl="0">
              <a:lnSpc>
                <a:spcPct val="120000"/>
              </a:lnSpc>
              <a:spcBef>
                <a:spcPts val="1600"/>
              </a:spcBef>
              <a:spcAft>
                <a:spcPts val="0"/>
              </a:spcAft>
              <a:buClr>
                <a:schemeClr val="dk1"/>
              </a:buClr>
              <a:buSzPts val="3600"/>
              <a:buChar char="•"/>
              <a:defRPr sz="3600">
                <a:solidFill>
                  <a:schemeClr val="dk1"/>
                </a:solidFill>
                <a:latin typeface="Arial"/>
                <a:ea typeface="Arial"/>
                <a:cs typeface="Arial"/>
                <a:sym typeface="Arial"/>
              </a:defRPr>
            </a:lvl1pPr>
            <a:lvl2pPr marL="914400" lvl="1" indent="-457200" algn="l" rtl="0">
              <a:lnSpc>
                <a:spcPct val="120000"/>
              </a:lnSpc>
              <a:spcBef>
                <a:spcPts val="800"/>
              </a:spcBef>
              <a:spcAft>
                <a:spcPts val="0"/>
              </a:spcAft>
              <a:buClr>
                <a:schemeClr val="dk1"/>
              </a:buClr>
              <a:buSzPts val="3600"/>
              <a:buChar char="•"/>
              <a:defRPr sz="3600">
                <a:solidFill>
                  <a:schemeClr val="dk1"/>
                </a:solidFill>
                <a:latin typeface="Arial"/>
                <a:ea typeface="Arial"/>
                <a:cs typeface="Arial"/>
                <a:sym typeface="Arial"/>
              </a:defRPr>
            </a:lvl2pPr>
            <a:lvl3pPr marL="1371600" lvl="2" indent="-457200" algn="l" rtl="0">
              <a:lnSpc>
                <a:spcPct val="120000"/>
              </a:lnSpc>
              <a:spcBef>
                <a:spcPts val="800"/>
              </a:spcBef>
              <a:spcAft>
                <a:spcPts val="0"/>
              </a:spcAft>
              <a:buClr>
                <a:schemeClr val="dk1"/>
              </a:buClr>
              <a:buSzPts val="3600"/>
              <a:buChar char="•"/>
              <a:defRPr sz="3600">
                <a:solidFill>
                  <a:schemeClr val="dk1"/>
                </a:solidFill>
                <a:latin typeface="Arial"/>
                <a:ea typeface="Arial"/>
                <a:cs typeface="Arial"/>
                <a:sym typeface="Arial"/>
              </a:defRPr>
            </a:lvl3pPr>
            <a:lvl4pPr marL="1828800" lvl="3" indent="-457200" algn="l" rtl="0">
              <a:lnSpc>
                <a:spcPct val="120000"/>
              </a:lnSpc>
              <a:spcBef>
                <a:spcPts val="800"/>
              </a:spcBef>
              <a:spcAft>
                <a:spcPts val="0"/>
              </a:spcAft>
              <a:buClr>
                <a:schemeClr val="dk1"/>
              </a:buClr>
              <a:buSzPts val="3600"/>
              <a:buChar char="•"/>
              <a:defRPr sz="3600">
                <a:solidFill>
                  <a:schemeClr val="dk1"/>
                </a:solidFill>
                <a:latin typeface="Arial"/>
                <a:ea typeface="Arial"/>
                <a:cs typeface="Arial"/>
                <a:sym typeface="Arial"/>
              </a:defRPr>
            </a:lvl4pPr>
            <a:lvl5pPr marL="2286000" lvl="4" indent="-457200" algn="l" rtl="0">
              <a:lnSpc>
                <a:spcPct val="120000"/>
              </a:lnSpc>
              <a:spcBef>
                <a:spcPts val="800"/>
              </a:spcBef>
              <a:spcAft>
                <a:spcPts val="0"/>
              </a:spcAft>
              <a:buClr>
                <a:schemeClr val="dk1"/>
              </a:buClr>
              <a:buSzPts val="3600"/>
              <a:buChar char="•"/>
              <a:defRPr sz="3600">
                <a:solidFill>
                  <a:schemeClr val="dk1"/>
                </a:solidFill>
                <a:latin typeface="Arial"/>
                <a:ea typeface="Arial"/>
                <a:cs typeface="Arial"/>
                <a:sym typeface="Arial"/>
              </a:defRPr>
            </a:lvl5pPr>
            <a:lvl6pPr marL="2743200" lvl="5" indent="-406400" algn="l" rtl="0">
              <a:lnSpc>
                <a:spcPct val="90000"/>
              </a:lnSpc>
              <a:spcBef>
                <a:spcPts val="800"/>
              </a:spcBef>
              <a:spcAft>
                <a:spcPts val="0"/>
              </a:spcAft>
              <a:buClr>
                <a:schemeClr val="dk1"/>
              </a:buClr>
              <a:buSzPts val="2800"/>
              <a:buChar char="•"/>
              <a:defRPr/>
            </a:lvl6pPr>
            <a:lvl7pPr marL="3200400" lvl="6" indent="-406400" algn="l" rtl="0">
              <a:lnSpc>
                <a:spcPct val="90000"/>
              </a:lnSpc>
              <a:spcBef>
                <a:spcPts val="800"/>
              </a:spcBef>
              <a:spcAft>
                <a:spcPts val="0"/>
              </a:spcAft>
              <a:buClr>
                <a:schemeClr val="dk1"/>
              </a:buClr>
              <a:buSzPts val="2800"/>
              <a:buChar char="•"/>
              <a:defRPr/>
            </a:lvl7pPr>
            <a:lvl8pPr marL="3657600" lvl="7" indent="-406400" algn="l" rtl="0">
              <a:lnSpc>
                <a:spcPct val="90000"/>
              </a:lnSpc>
              <a:spcBef>
                <a:spcPts val="800"/>
              </a:spcBef>
              <a:spcAft>
                <a:spcPts val="0"/>
              </a:spcAft>
              <a:buClr>
                <a:schemeClr val="dk1"/>
              </a:buClr>
              <a:buSzPts val="2800"/>
              <a:buChar char="•"/>
              <a:defRPr/>
            </a:lvl8pPr>
            <a:lvl9pPr marL="4114800" lvl="8" indent="-406400" algn="l" rtl="0">
              <a:lnSpc>
                <a:spcPct val="90000"/>
              </a:lnSpc>
              <a:spcBef>
                <a:spcPts val="800"/>
              </a:spcBef>
              <a:spcAft>
                <a:spcPts val="0"/>
              </a:spcAft>
              <a:buClr>
                <a:schemeClr val="dk1"/>
              </a:buClr>
              <a:buSzPts val="2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Slide option E">
  <p:cSld name="Text Slide option E">
    <p:spTree>
      <p:nvGrpSpPr>
        <p:cNvPr id="1" name="Shape 448"/>
        <p:cNvGrpSpPr/>
        <p:nvPr/>
      </p:nvGrpSpPr>
      <p:grpSpPr>
        <a:xfrm>
          <a:off x="0" y="0"/>
          <a:ext cx="0" cy="0"/>
          <a:chOff x="0" y="0"/>
          <a:chExt cx="0" cy="0"/>
        </a:xfrm>
      </p:grpSpPr>
      <p:pic>
        <p:nvPicPr>
          <p:cNvPr id="449" name="Google Shape;449;g3ddbbab013a_10_272" descr="11872_PowerPointTempUpdateSummer2016_Institute_M113.jpg"/>
          <p:cNvPicPr preferRelativeResize="0"/>
          <p:nvPr/>
        </p:nvPicPr>
        <p:blipFill rotWithShape="1">
          <a:blip r:embed="rId2">
            <a:alphaModFix/>
          </a:blip>
          <a:srcRect/>
          <a:stretch/>
        </p:blipFill>
        <p:spPr>
          <a:xfrm>
            <a:off x="0" y="0"/>
            <a:ext cx="18287995" cy="10286999"/>
          </a:xfrm>
          <a:prstGeom prst="rect">
            <a:avLst/>
          </a:prstGeom>
          <a:noFill/>
          <a:ln>
            <a:noFill/>
          </a:ln>
        </p:spPr>
      </p:pic>
      <p:sp>
        <p:nvSpPr>
          <p:cNvPr id="450" name="Google Shape;450;g3ddbbab013a_10_272"/>
          <p:cNvSpPr txBox="1">
            <a:spLocks noGrp="1"/>
          </p:cNvSpPr>
          <p:nvPr>
            <p:ph type="body" idx="1"/>
          </p:nvPr>
        </p:nvSpPr>
        <p:spPr>
          <a:xfrm>
            <a:off x="1066800" y="1371600"/>
            <a:ext cx="15697200" cy="7315200"/>
          </a:xfrm>
          <a:prstGeom prst="rect">
            <a:avLst/>
          </a:prstGeom>
          <a:noFill/>
          <a:ln>
            <a:noFill/>
          </a:ln>
        </p:spPr>
        <p:txBody>
          <a:bodyPr spcFirstLastPara="1" wrap="square" lIns="137150" tIns="68550" rIns="137150" bIns="68550" anchor="t" anchorCtr="0">
            <a:normAutofit/>
          </a:bodyPr>
          <a:lstStyle>
            <a:lvl1pPr marL="457200" lvl="0" indent="-533400" algn="l" rtl="0">
              <a:lnSpc>
                <a:spcPct val="100000"/>
              </a:lnSpc>
              <a:spcBef>
                <a:spcPts val="1000"/>
              </a:spcBef>
              <a:spcAft>
                <a:spcPts val="0"/>
              </a:spcAft>
              <a:buClr>
                <a:schemeClr val="dk1"/>
              </a:buClr>
              <a:buSzPts val="4800"/>
              <a:buChar char="•"/>
              <a:defRPr>
                <a:latin typeface="Arial"/>
                <a:ea typeface="Arial"/>
                <a:cs typeface="Arial"/>
                <a:sym typeface="Arial"/>
              </a:defRPr>
            </a:lvl1pPr>
            <a:lvl2pPr marL="914400" lvl="1" indent="-495300" algn="l" rtl="0">
              <a:lnSpc>
                <a:spcPct val="100000"/>
              </a:lnSpc>
              <a:spcBef>
                <a:spcPts val="800"/>
              </a:spcBef>
              <a:spcAft>
                <a:spcPts val="0"/>
              </a:spcAft>
              <a:buClr>
                <a:schemeClr val="dk1"/>
              </a:buClr>
              <a:buSzPts val="4200"/>
              <a:buChar char="–"/>
              <a:defRPr>
                <a:latin typeface="Arial"/>
                <a:ea typeface="Arial"/>
                <a:cs typeface="Arial"/>
                <a:sym typeface="Arial"/>
              </a:defRPr>
            </a:lvl2pPr>
            <a:lvl3pPr marL="1371600" lvl="2" indent="-457200" algn="l" rtl="0">
              <a:lnSpc>
                <a:spcPct val="100000"/>
              </a:lnSpc>
              <a:spcBef>
                <a:spcPts val="800"/>
              </a:spcBef>
              <a:spcAft>
                <a:spcPts val="0"/>
              </a:spcAft>
              <a:buClr>
                <a:schemeClr val="dk1"/>
              </a:buClr>
              <a:buSzPts val="3600"/>
              <a:buChar char="•"/>
              <a:defRPr>
                <a:latin typeface="Arial"/>
                <a:ea typeface="Arial"/>
                <a:cs typeface="Arial"/>
                <a:sym typeface="Arial"/>
              </a:defRPr>
            </a:lvl3pPr>
            <a:lvl4pPr marL="1828800" lvl="3" indent="-419100" algn="l" rtl="0">
              <a:lnSpc>
                <a:spcPct val="100000"/>
              </a:lnSpc>
              <a:spcBef>
                <a:spcPts val="600"/>
              </a:spcBef>
              <a:spcAft>
                <a:spcPts val="0"/>
              </a:spcAft>
              <a:buClr>
                <a:schemeClr val="dk1"/>
              </a:buClr>
              <a:buSzPts val="3000"/>
              <a:buChar char="–"/>
              <a:defRPr>
                <a:latin typeface="Arial"/>
                <a:ea typeface="Arial"/>
                <a:cs typeface="Arial"/>
                <a:sym typeface="Arial"/>
              </a:defRPr>
            </a:lvl4pPr>
            <a:lvl5pPr marL="2286000" lvl="4" indent="-419100" algn="l" rtl="0">
              <a:lnSpc>
                <a:spcPct val="100000"/>
              </a:lnSpc>
              <a:spcBef>
                <a:spcPts val="600"/>
              </a:spcBef>
              <a:spcAft>
                <a:spcPts val="0"/>
              </a:spcAft>
              <a:buClr>
                <a:schemeClr val="dk1"/>
              </a:buClr>
              <a:buSzPts val="3000"/>
              <a:buChar char="»"/>
              <a:defRPr>
                <a:latin typeface="Arial"/>
                <a:ea typeface="Arial"/>
                <a:cs typeface="Arial"/>
                <a:sym typeface="Arial"/>
              </a:defRPr>
            </a:lvl5pPr>
            <a:lvl6pPr marL="2743200" lvl="5" indent="-406400" algn="l" rtl="0">
              <a:lnSpc>
                <a:spcPct val="100000"/>
              </a:lnSpc>
              <a:spcBef>
                <a:spcPts val="600"/>
              </a:spcBef>
              <a:spcAft>
                <a:spcPts val="0"/>
              </a:spcAft>
              <a:buClr>
                <a:schemeClr val="dk1"/>
              </a:buClr>
              <a:buSzPts val="2800"/>
              <a:buChar char="•"/>
              <a:defRPr/>
            </a:lvl6pPr>
            <a:lvl7pPr marL="3200400" lvl="6" indent="-406400" algn="l" rtl="0">
              <a:lnSpc>
                <a:spcPct val="100000"/>
              </a:lnSpc>
              <a:spcBef>
                <a:spcPts val="600"/>
              </a:spcBef>
              <a:spcAft>
                <a:spcPts val="0"/>
              </a:spcAft>
              <a:buClr>
                <a:schemeClr val="dk1"/>
              </a:buClr>
              <a:buSzPts val="2800"/>
              <a:buChar char="•"/>
              <a:defRPr/>
            </a:lvl7pPr>
            <a:lvl8pPr marL="3657600" lvl="7" indent="-406400" algn="l" rtl="0">
              <a:lnSpc>
                <a:spcPct val="100000"/>
              </a:lnSpc>
              <a:spcBef>
                <a:spcPts val="600"/>
              </a:spcBef>
              <a:spcAft>
                <a:spcPts val="0"/>
              </a:spcAft>
              <a:buClr>
                <a:schemeClr val="dk1"/>
              </a:buClr>
              <a:buSzPts val="2800"/>
              <a:buChar char="•"/>
              <a:defRPr/>
            </a:lvl8pPr>
            <a:lvl9pPr marL="4114800" lvl="8" indent="-406400" algn="l" rtl="0">
              <a:lnSpc>
                <a:spcPct val="100000"/>
              </a:lnSpc>
              <a:spcBef>
                <a:spcPts val="600"/>
              </a:spcBef>
              <a:spcAft>
                <a:spcPts val="0"/>
              </a:spcAft>
              <a:buClr>
                <a:schemeClr val="dk1"/>
              </a:buClr>
              <a:buSzPts val="2800"/>
              <a:buChar char="•"/>
              <a:defRPr/>
            </a:lvl9pPr>
          </a:lstStyle>
          <a:p>
            <a:endParaRPr/>
          </a:p>
        </p:txBody>
      </p:sp>
      <p:sp>
        <p:nvSpPr>
          <p:cNvPr id="451" name="Google Shape;451;g3ddbbab013a_10_272"/>
          <p:cNvSpPr txBox="1">
            <a:spLocks noGrp="1"/>
          </p:cNvSpPr>
          <p:nvPr>
            <p:ph type="body" idx="2"/>
          </p:nvPr>
        </p:nvSpPr>
        <p:spPr>
          <a:xfrm>
            <a:off x="13258800" y="37463"/>
            <a:ext cx="5029200" cy="800400"/>
          </a:xfrm>
          <a:prstGeom prst="rect">
            <a:avLst/>
          </a:prstGeom>
          <a:noFill/>
          <a:ln>
            <a:noFill/>
          </a:ln>
        </p:spPr>
        <p:txBody>
          <a:bodyPr spcFirstLastPara="1" wrap="square" lIns="137150" tIns="68550" rIns="137150" bIns="68550" anchor="t" anchorCtr="0">
            <a:noAutofit/>
          </a:bodyPr>
          <a:lstStyle>
            <a:lvl1pPr marL="457200" lvl="0" indent="-228600" algn="ctr" rtl="0">
              <a:lnSpc>
                <a:spcPct val="100000"/>
              </a:lnSpc>
              <a:spcBef>
                <a:spcPts val="400"/>
              </a:spcBef>
              <a:spcAft>
                <a:spcPts val="0"/>
              </a:spcAft>
              <a:buClr>
                <a:srgbClr val="FFFFFF"/>
              </a:buClr>
              <a:buSzPts val="1800"/>
              <a:buNone/>
              <a:defRPr sz="1800" b="1" i="0">
                <a:solidFill>
                  <a:srgbClr val="FFFFFF"/>
                </a:solidFill>
                <a:latin typeface="Arial"/>
                <a:ea typeface="Arial"/>
                <a:cs typeface="Arial"/>
                <a:sym typeface="Arial"/>
              </a:defRPr>
            </a:lvl1pPr>
            <a:lvl2pPr marL="914400" lvl="1" indent="-368300" algn="l" rtl="0">
              <a:lnSpc>
                <a:spcPct val="100000"/>
              </a:lnSpc>
              <a:spcBef>
                <a:spcPts val="400"/>
              </a:spcBef>
              <a:spcAft>
                <a:spcPts val="0"/>
              </a:spcAft>
              <a:buClr>
                <a:schemeClr val="dk1"/>
              </a:buClr>
              <a:buSzPts val="2200"/>
              <a:buChar char="–"/>
              <a:defRPr sz="2200" b="1" i="0">
                <a:latin typeface="Arial"/>
                <a:ea typeface="Arial"/>
                <a:cs typeface="Arial"/>
                <a:sym typeface="Arial"/>
              </a:defRPr>
            </a:lvl2pPr>
            <a:lvl3pPr marL="1371600" lvl="2" indent="-368300" algn="l" rtl="0">
              <a:lnSpc>
                <a:spcPct val="100000"/>
              </a:lnSpc>
              <a:spcBef>
                <a:spcPts val="400"/>
              </a:spcBef>
              <a:spcAft>
                <a:spcPts val="0"/>
              </a:spcAft>
              <a:buClr>
                <a:schemeClr val="dk1"/>
              </a:buClr>
              <a:buSzPts val="2200"/>
              <a:buChar char="•"/>
              <a:defRPr sz="2200" b="1" i="0">
                <a:latin typeface="Arial"/>
                <a:ea typeface="Arial"/>
                <a:cs typeface="Arial"/>
                <a:sym typeface="Arial"/>
              </a:defRPr>
            </a:lvl3pPr>
            <a:lvl4pPr marL="1828800" lvl="3" indent="-368300" algn="l" rtl="0">
              <a:lnSpc>
                <a:spcPct val="100000"/>
              </a:lnSpc>
              <a:spcBef>
                <a:spcPts val="400"/>
              </a:spcBef>
              <a:spcAft>
                <a:spcPts val="0"/>
              </a:spcAft>
              <a:buClr>
                <a:schemeClr val="dk1"/>
              </a:buClr>
              <a:buSzPts val="2200"/>
              <a:buChar char="–"/>
              <a:defRPr sz="2200" b="1" i="0">
                <a:latin typeface="Arial"/>
                <a:ea typeface="Arial"/>
                <a:cs typeface="Arial"/>
                <a:sym typeface="Arial"/>
              </a:defRPr>
            </a:lvl4pPr>
            <a:lvl5pPr marL="2286000" lvl="4" indent="-368300" algn="l" rtl="0">
              <a:lnSpc>
                <a:spcPct val="100000"/>
              </a:lnSpc>
              <a:spcBef>
                <a:spcPts val="400"/>
              </a:spcBef>
              <a:spcAft>
                <a:spcPts val="0"/>
              </a:spcAft>
              <a:buClr>
                <a:schemeClr val="dk1"/>
              </a:buClr>
              <a:buSzPts val="2200"/>
              <a:buChar char="»"/>
              <a:defRPr sz="2200" b="1" i="0">
                <a:latin typeface="Arial"/>
                <a:ea typeface="Arial"/>
                <a:cs typeface="Arial"/>
                <a:sym typeface="Arial"/>
              </a:defRPr>
            </a:lvl5pPr>
            <a:lvl6pPr marL="2743200" lvl="5" indent="-406400" algn="l" rtl="0">
              <a:lnSpc>
                <a:spcPct val="100000"/>
              </a:lnSpc>
              <a:spcBef>
                <a:spcPts val="600"/>
              </a:spcBef>
              <a:spcAft>
                <a:spcPts val="0"/>
              </a:spcAft>
              <a:buClr>
                <a:schemeClr val="dk1"/>
              </a:buClr>
              <a:buSzPts val="2800"/>
              <a:buChar char="•"/>
              <a:defRPr/>
            </a:lvl6pPr>
            <a:lvl7pPr marL="3200400" lvl="6" indent="-406400" algn="l" rtl="0">
              <a:lnSpc>
                <a:spcPct val="100000"/>
              </a:lnSpc>
              <a:spcBef>
                <a:spcPts val="600"/>
              </a:spcBef>
              <a:spcAft>
                <a:spcPts val="0"/>
              </a:spcAft>
              <a:buClr>
                <a:schemeClr val="dk1"/>
              </a:buClr>
              <a:buSzPts val="2800"/>
              <a:buChar char="•"/>
              <a:defRPr/>
            </a:lvl7pPr>
            <a:lvl8pPr marL="3657600" lvl="7" indent="-406400" algn="l" rtl="0">
              <a:lnSpc>
                <a:spcPct val="100000"/>
              </a:lnSpc>
              <a:spcBef>
                <a:spcPts val="600"/>
              </a:spcBef>
              <a:spcAft>
                <a:spcPts val="0"/>
              </a:spcAft>
              <a:buClr>
                <a:schemeClr val="dk1"/>
              </a:buClr>
              <a:buSzPts val="2800"/>
              <a:buChar char="•"/>
              <a:defRPr/>
            </a:lvl8pPr>
            <a:lvl9pPr marL="4114800" lvl="8" indent="-406400" algn="l" rtl="0">
              <a:lnSpc>
                <a:spcPct val="100000"/>
              </a:lnSpc>
              <a:spcBef>
                <a:spcPts val="600"/>
              </a:spcBef>
              <a:spcAft>
                <a:spcPts val="0"/>
              </a:spcAft>
              <a:buClr>
                <a:schemeClr val="dk1"/>
              </a:buClr>
              <a:buSzPts val="2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chemeClr val="dk2"/>
        </a:solidFill>
        <a:effectLst/>
      </p:bgPr>
    </p:bg>
    <p:spTree>
      <p:nvGrpSpPr>
        <p:cNvPr id="1" name="Shape 452"/>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53"/>
        <p:cNvGrpSpPr/>
        <p:nvPr/>
      </p:nvGrpSpPr>
      <p:grpSpPr>
        <a:xfrm>
          <a:off x="0" y="0"/>
          <a:ext cx="0" cy="0"/>
          <a:chOff x="0" y="0"/>
          <a:chExt cx="0" cy="0"/>
        </a:xfrm>
      </p:grpSpPr>
      <p:sp>
        <p:nvSpPr>
          <p:cNvPr id="454" name="Google Shape;454;g3ddbbab013a_10_277"/>
          <p:cNvSpPr txBox="1"/>
          <p:nvPr/>
        </p:nvSpPr>
        <p:spPr>
          <a:xfrm>
            <a:off x="16852242" y="297120"/>
            <a:ext cx="737400" cy="354000"/>
          </a:xfrm>
          <a:prstGeom prst="rect">
            <a:avLst/>
          </a:prstGeom>
          <a:noFill/>
          <a:ln>
            <a:noFill/>
          </a:ln>
        </p:spPr>
        <p:txBody>
          <a:bodyPr spcFirstLastPara="1" wrap="square" lIns="137150" tIns="68550" rIns="137150" bIns="68550" anchor="t" anchorCtr="0">
            <a:spAutoFit/>
          </a:bodyPr>
          <a:lstStyle/>
          <a:p>
            <a:pPr marL="0" marR="0" lvl="0" indent="0" algn="ctr" rtl="0">
              <a:spcBef>
                <a:spcPts val="0"/>
              </a:spcBef>
              <a:spcAft>
                <a:spcPts val="0"/>
              </a:spcAft>
              <a:buNone/>
            </a:pPr>
            <a:fld id="{00000000-1234-1234-1234-123412341234}" type="slidenum">
              <a:rPr lang="en-US" sz="1400" b="0" i="0" u="none" strike="noStrike" cap="none">
                <a:solidFill>
                  <a:schemeClr val="dk2"/>
                </a:solidFill>
                <a:latin typeface="Avenir"/>
                <a:ea typeface="Avenir"/>
                <a:cs typeface="Avenir"/>
                <a:sym typeface="Avenir"/>
              </a:rPr>
              <a:t>‹#›</a:t>
            </a:fld>
            <a:endParaRPr sz="1400" b="0" i="0" u="none" strike="noStrike" cap="none">
              <a:solidFill>
                <a:schemeClr val="dk2"/>
              </a:solidFill>
              <a:latin typeface="Avenir"/>
              <a:ea typeface="Avenir"/>
              <a:cs typeface="Avenir"/>
              <a:sym typeface="Avenir"/>
            </a:endParaRPr>
          </a:p>
        </p:txBody>
      </p:sp>
      <p:pic>
        <p:nvPicPr>
          <p:cNvPr id="455" name="Google Shape;455;g3ddbbab013a_10_277"/>
          <p:cNvPicPr preferRelativeResize="0"/>
          <p:nvPr/>
        </p:nvPicPr>
        <p:blipFill rotWithShape="1">
          <a:blip r:embed="rId2">
            <a:alphaModFix/>
          </a:blip>
          <a:srcRect/>
          <a:stretch/>
        </p:blipFill>
        <p:spPr>
          <a:xfrm>
            <a:off x="15732750" y="9099263"/>
            <a:ext cx="2238984" cy="89061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g3d5c29d4498_0_104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3d5c29d4498_0_104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g3d5c29d4498_0_104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d5c29d4498_0_104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d5c29d4498_0_10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g3d5c29d4498_0_10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d5c29d4498_0_1055"/>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g3d5c29d4498_0_105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g3d5c29d4498_0_10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g3d5c29d4498_0_10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g3d5c29d4498_0_10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g3d5c29d4498_0_10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3d5c29d4498_0_106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g3d5c29d4498_0_106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g3d5c29d4498_0_106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g3d5c29d4498_0_106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g3d5c29d4498_0_106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3d5c29d4498_0_106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g3d5c29d4498_0_106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g3d5c29d4498_0_10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3d5c29d4498_0_10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d5c29d4498_0_107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d5c29d4498_0_107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g3d5c29d4498_0_1076"/>
          <p:cNvSpPr txBox="1">
            <a:spLocks noGrp="1"/>
          </p:cNvSpPr>
          <p:nvPr>
            <p:ph type="title"/>
          </p:nvPr>
        </p:nvSpPr>
        <p:spPr>
          <a:xfrm>
            <a:off x="457200" y="273050"/>
            <a:ext cx="3008400" cy="1162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g3d5c29d4498_0_1076"/>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g3d5c29d4498_0_1076"/>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g3d5c29d4498_0_107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g3d5c29d4498_0_107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3d5c29d4498_0_107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g3d5c29d4498_0_108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3d5c29d4498_0_1083"/>
          <p:cNvSpPr>
            <a:spLocks noGrp="1"/>
          </p:cNvSpPr>
          <p:nvPr>
            <p:ph type="pic" idx="2"/>
          </p:nvPr>
        </p:nvSpPr>
        <p:spPr>
          <a:xfrm>
            <a:off x="1792288" y="612775"/>
            <a:ext cx="5486400" cy="4114800"/>
          </a:xfrm>
          <a:prstGeom prst="rect">
            <a:avLst/>
          </a:prstGeom>
          <a:noFill/>
          <a:ln>
            <a:noFill/>
          </a:ln>
        </p:spPr>
      </p:sp>
      <p:sp>
        <p:nvSpPr>
          <p:cNvPr id="64" name="Google Shape;64;g3d5c29d4498_0_10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g3d5c29d4498_0_108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3d5c29d4498_0_108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g3d5c29d4498_0_10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3d5c29d4498_0_10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g3d5c29d4498_0_10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g3d5c29d4498_0_10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3d5c29d4498_0_10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g3d5c29d4498_0_10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3dd76e06ac2_3_49"/>
          <p:cNvSpPr/>
          <p:nvPr/>
        </p:nvSpPr>
        <p:spPr>
          <a:xfrm>
            <a:off x="0" y="0"/>
            <a:ext cx="18288000" cy="1371600"/>
          </a:xfrm>
          <a:prstGeom prst="rect">
            <a:avLst/>
          </a:prstGeom>
          <a:solidFill>
            <a:srgbClr val="A51417"/>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latin typeface="Rockwell"/>
              <a:ea typeface="Rockwell"/>
              <a:cs typeface="Rockwell"/>
              <a:sym typeface="Rockwell"/>
            </a:endParaRPr>
          </a:p>
        </p:txBody>
      </p:sp>
      <p:cxnSp>
        <p:nvCxnSpPr>
          <p:cNvPr id="106" name="Google Shape;106;g3dd76e06ac2_3_49"/>
          <p:cNvCxnSpPr/>
          <p:nvPr/>
        </p:nvCxnSpPr>
        <p:spPr>
          <a:xfrm>
            <a:off x="995681" y="9631680"/>
            <a:ext cx="16563666" cy="0"/>
          </a:xfrm>
          <a:prstGeom prst="straightConnector1">
            <a:avLst/>
          </a:prstGeom>
          <a:noFill/>
          <a:ln w="9525" cap="flat" cmpd="sng">
            <a:solidFill>
              <a:srgbClr val="A51417"/>
            </a:solidFill>
            <a:prstDash val="solid"/>
            <a:round/>
            <a:headEnd type="none" w="sm" len="sm"/>
            <a:tailEnd type="none" w="sm" len="sm"/>
          </a:ln>
        </p:spPr>
      </p:cxnSp>
      <p:sp>
        <p:nvSpPr>
          <p:cNvPr id="107" name="Google Shape;107;g3dd76e06ac2_3_49"/>
          <p:cNvSpPr txBox="1">
            <a:spLocks noGrp="1"/>
          </p:cNvSpPr>
          <p:nvPr>
            <p:ph type="title"/>
          </p:nvPr>
        </p:nvSpPr>
        <p:spPr>
          <a:xfrm>
            <a:off x="914400" y="1605990"/>
            <a:ext cx="16459200" cy="907257"/>
          </a:xfrm>
          <a:prstGeom prst="rect">
            <a:avLst/>
          </a:prstGeom>
          <a:noFill/>
          <a:ln>
            <a:noFill/>
          </a:ln>
        </p:spPr>
        <p:txBody>
          <a:bodyPr spcFirstLastPara="1" wrap="square" lIns="137150" tIns="68550" rIns="137150" bIns="68550" anchor="ctr" anchorCtr="0">
            <a:normAutofit/>
          </a:bodyPr>
          <a:lstStyle>
            <a:lvl1pPr marR="0" lvl="0" algn="l" rtl="0">
              <a:spcBef>
                <a:spcPts val="0"/>
              </a:spcBef>
              <a:spcAft>
                <a:spcPts val="0"/>
              </a:spcAft>
              <a:buClr>
                <a:srgbClr val="6C7373"/>
              </a:buClr>
              <a:buSzPts val="5400"/>
              <a:buFont typeface="Times New Roman"/>
              <a:buNone/>
              <a:defRPr sz="5400" b="0" i="0" u="none" strike="noStrike" cap="none">
                <a:solidFill>
                  <a:srgbClr val="6C7373"/>
                </a:solidFill>
                <a:latin typeface="Times New Roman"/>
                <a:ea typeface="Times New Roman"/>
                <a:cs typeface="Times New Roman"/>
                <a:sym typeface="Times New Roman"/>
              </a:defRPr>
            </a:lvl1pPr>
            <a:lvl2pPr lvl="1">
              <a:spcBef>
                <a:spcPts val="0"/>
              </a:spcBef>
              <a:spcAft>
                <a:spcPts val="0"/>
              </a:spcAft>
              <a:buSzPts val="2100"/>
              <a:buNone/>
              <a:defRPr sz="2700"/>
            </a:lvl2pPr>
            <a:lvl3pPr lvl="2">
              <a:spcBef>
                <a:spcPts val="0"/>
              </a:spcBef>
              <a:spcAft>
                <a:spcPts val="0"/>
              </a:spcAft>
              <a:buSzPts val="2100"/>
              <a:buNone/>
              <a:defRPr sz="2700"/>
            </a:lvl3pPr>
            <a:lvl4pPr lvl="3">
              <a:spcBef>
                <a:spcPts val="0"/>
              </a:spcBef>
              <a:spcAft>
                <a:spcPts val="0"/>
              </a:spcAft>
              <a:buSzPts val="2100"/>
              <a:buNone/>
              <a:defRPr sz="2700"/>
            </a:lvl4pPr>
            <a:lvl5pPr lvl="4">
              <a:spcBef>
                <a:spcPts val="0"/>
              </a:spcBef>
              <a:spcAft>
                <a:spcPts val="0"/>
              </a:spcAft>
              <a:buSzPts val="2100"/>
              <a:buNone/>
              <a:defRPr sz="2700"/>
            </a:lvl5pPr>
            <a:lvl6pPr lvl="5">
              <a:spcBef>
                <a:spcPts val="0"/>
              </a:spcBef>
              <a:spcAft>
                <a:spcPts val="0"/>
              </a:spcAft>
              <a:buSzPts val="2100"/>
              <a:buNone/>
              <a:defRPr sz="2700"/>
            </a:lvl6pPr>
            <a:lvl7pPr lvl="6">
              <a:spcBef>
                <a:spcPts val="0"/>
              </a:spcBef>
              <a:spcAft>
                <a:spcPts val="0"/>
              </a:spcAft>
              <a:buSzPts val="2100"/>
              <a:buNone/>
              <a:defRPr sz="2700"/>
            </a:lvl7pPr>
            <a:lvl8pPr lvl="7">
              <a:spcBef>
                <a:spcPts val="0"/>
              </a:spcBef>
              <a:spcAft>
                <a:spcPts val="0"/>
              </a:spcAft>
              <a:buSzPts val="2100"/>
              <a:buNone/>
              <a:defRPr sz="2700"/>
            </a:lvl8pPr>
            <a:lvl9pPr lvl="8">
              <a:spcBef>
                <a:spcPts val="0"/>
              </a:spcBef>
              <a:spcAft>
                <a:spcPts val="0"/>
              </a:spcAft>
              <a:buSzPts val="2100"/>
              <a:buNone/>
              <a:defRPr sz="2700"/>
            </a:lvl9pPr>
          </a:lstStyle>
          <a:p>
            <a:endParaRPr/>
          </a:p>
        </p:txBody>
      </p:sp>
      <p:sp>
        <p:nvSpPr>
          <p:cNvPr id="108" name="Google Shape;108;g3dd76e06ac2_3_49"/>
          <p:cNvSpPr txBox="1">
            <a:spLocks noGrp="1"/>
          </p:cNvSpPr>
          <p:nvPr>
            <p:ph type="body" idx="1"/>
          </p:nvPr>
        </p:nvSpPr>
        <p:spPr>
          <a:xfrm>
            <a:off x="914400" y="2933702"/>
            <a:ext cx="16459200" cy="5962650"/>
          </a:xfrm>
          <a:prstGeom prst="rect">
            <a:avLst/>
          </a:prstGeom>
          <a:noFill/>
          <a:ln>
            <a:noFill/>
          </a:ln>
        </p:spPr>
        <p:txBody>
          <a:bodyPr spcFirstLastPara="1" wrap="square" lIns="137150" tIns="68550" rIns="137150" bIns="68550" anchor="t" anchorCtr="0">
            <a:normAutofit/>
          </a:bodyPr>
          <a:lstStyle>
            <a:lvl1pPr marL="457200" marR="0" lvl="0" indent="-495300" algn="l" rtl="0">
              <a:spcBef>
                <a:spcPts val="800"/>
              </a:spcBef>
              <a:spcAft>
                <a:spcPts val="0"/>
              </a:spcAft>
              <a:buClr>
                <a:srgbClr val="6C7373"/>
              </a:buClr>
              <a:buSzPts val="4200"/>
              <a:buFont typeface="Arial"/>
              <a:buChar char="•"/>
              <a:defRPr sz="4200" b="0" i="0" u="none" strike="noStrike" cap="none">
                <a:solidFill>
                  <a:srgbClr val="6C7373"/>
                </a:solidFill>
                <a:latin typeface="Arial"/>
                <a:ea typeface="Arial"/>
                <a:cs typeface="Arial"/>
                <a:sym typeface="Arial"/>
              </a:defRPr>
            </a:lvl1pPr>
            <a:lvl2pPr marL="914400" marR="0" lvl="1" indent="-457200" algn="l" rtl="0">
              <a:spcBef>
                <a:spcPts val="700"/>
              </a:spcBef>
              <a:spcAft>
                <a:spcPts val="0"/>
              </a:spcAft>
              <a:buClr>
                <a:srgbClr val="6C7373"/>
              </a:buClr>
              <a:buSzPts val="3600"/>
              <a:buFont typeface="Arial"/>
              <a:buChar char="–"/>
              <a:defRPr sz="3600" b="0" i="0" u="none" strike="noStrike" cap="none">
                <a:solidFill>
                  <a:srgbClr val="6C7373"/>
                </a:solidFill>
                <a:latin typeface="Arial"/>
                <a:ea typeface="Arial"/>
                <a:cs typeface="Arial"/>
                <a:sym typeface="Arial"/>
              </a:defRPr>
            </a:lvl2pPr>
            <a:lvl3pPr marL="1371600" marR="0" lvl="2" indent="-419100" algn="l" rtl="0">
              <a:spcBef>
                <a:spcPts val="600"/>
              </a:spcBef>
              <a:spcAft>
                <a:spcPts val="0"/>
              </a:spcAft>
              <a:buClr>
                <a:srgbClr val="6C7373"/>
              </a:buClr>
              <a:buSzPts val="3000"/>
              <a:buFont typeface="Arial"/>
              <a:buChar char="•"/>
              <a:defRPr sz="3000" b="0" i="0" u="none" strike="noStrike" cap="none">
                <a:solidFill>
                  <a:srgbClr val="6C7373"/>
                </a:solidFill>
                <a:latin typeface="Arial"/>
                <a:ea typeface="Arial"/>
                <a:cs typeface="Arial"/>
                <a:sym typeface="Arial"/>
              </a:defRPr>
            </a:lvl3pPr>
            <a:lvl4pPr marL="1828800" marR="0" lvl="3" indent="-400050" algn="l" rtl="0">
              <a:spcBef>
                <a:spcPts val="500"/>
              </a:spcBef>
              <a:spcAft>
                <a:spcPts val="0"/>
              </a:spcAft>
              <a:buClr>
                <a:srgbClr val="6C7373"/>
              </a:buClr>
              <a:buSzPts val="2700"/>
              <a:buFont typeface="Arial"/>
              <a:buChar char="–"/>
              <a:defRPr sz="2700" b="0" i="0" u="none" strike="noStrike" cap="none">
                <a:solidFill>
                  <a:srgbClr val="6C7373"/>
                </a:solidFill>
                <a:latin typeface="Arial"/>
                <a:ea typeface="Arial"/>
                <a:cs typeface="Arial"/>
                <a:sym typeface="Arial"/>
              </a:defRPr>
            </a:lvl4pPr>
            <a:lvl5pPr marL="2286000" marR="0" lvl="4" indent="-400050" algn="l" rtl="0">
              <a:spcBef>
                <a:spcPts val="500"/>
              </a:spcBef>
              <a:spcAft>
                <a:spcPts val="0"/>
              </a:spcAft>
              <a:buClr>
                <a:srgbClr val="6C7373"/>
              </a:buClr>
              <a:buSzPts val="2700"/>
              <a:buFont typeface="Arial"/>
              <a:buChar char="»"/>
              <a:defRPr sz="2700" b="0" i="0" u="none" strike="noStrike" cap="none">
                <a:solidFill>
                  <a:srgbClr val="6C7373"/>
                </a:solidFill>
                <a:latin typeface="Arial"/>
                <a:ea typeface="Arial"/>
                <a:cs typeface="Arial"/>
                <a:sym typeface="Arial"/>
              </a:defRPr>
            </a:lvl5pPr>
            <a:lvl6pPr marL="2743200" marR="0" lvl="5" indent="-419100" algn="l" rtl="0">
              <a:spcBef>
                <a:spcPts val="600"/>
              </a:spcBef>
              <a:spcAft>
                <a:spcPts val="0"/>
              </a:spcAft>
              <a:buClr>
                <a:schemeClr val="dk1"/>
              </a:buClr>
              <a:buSzPts val="3000"/>
              <a:buFont typeface="Arial"/>
              <a:buChar char="•"/>
              <a:defRPr sz="3000" b="0" i="0" u="none" strike="noStrike" cap="none">
                <a:solidFill>
                  <a:schemeClr val="dk1"/>
                </a:solidFill>
                <a:latin typeface="Rockwell"/>
                <a:ea typeface="Rockwell"/>
                <a:cs typeface="Rockwell"/>
                <a:sym typeface="Rockwell"/>
              </a:defRPr>
            </a:lvl6pPr>
            <a:lvl7pPr marL="3200400" marR="0" lvl="6" indent="-419100" algn="l" rtl="0">
              <a:spcBef>
                <a:spcPts val="600"/>
              </a:spcBef>
              <a:spcAft>
                <a:spcPts val="0"/>
              </a:spcAft>
              <a:buClr>
                <a:schemeClr val="dk1"/>
              </a:buClr>
              <a:buSzPts val="3000"/>
              <a:buFont typeface="Arial"/>
              <a:buChar char="•"/>
              <a:defRPr sz="3000" b="0" i="0" u="none" strike="noStrike" cap="none">
                <a:solidFill>
                  <a:schemeClr val="dk1"/>
                </a:solidFill>
                <a:latin typeface="Rockwell"/>
                <a:ea typeface="Rockwell"/>
                <a:cs typeface="Rockwell"/>
                <a:sym typeface="Rockwell"/>
              </a:defRPr>
            </a:lvl7pPr>
            <a:lvl8pPr marL="3657600" marR="0" lvl="7" indent="-419100" algn="l" rtl="0">
              <a:spcBef>
                <a:spcPts val="600"/>
              </a:spcBef>
              <a:spcAft>
                <a:spcPts val="0"/>
              </a:spcAft>
              <a:buClr>
                <a:schemeClr val="dk1"/>
              </a:buClr>
              <a:buSzPts val="3000"/>
              <a:buFont typeface="Arial"/>
              <a:buChar char="•"/>
              <a:defRPr sz="3000" b="0" i="0" u="none" strike="noStrike" cap="none">
                <a:solidFill>
                  <a:schemeClr val="dk1"/>
                </a:solidFill>
                <a:latin typeface="Rockwell"/>
                <a:ea typeface="Rockwell"/>
                <a:cs typeface="Rockwell"/>
                <a:sym typeface="Rockwell"/>
              </a:defRPr>
            </a:lvl8pPr>
            <a:lvl9pPr marL="4114800" marR="0" lvl="8" indent="-419100" algn="l" rtl="0">
              <a:spcBef>
                <a:spcPts val="600"/>
              </a:spcBef>
              <a:spcAft>
                <a:spcPts val="0"/>
              </a:spcAft>
              <a:buClr>
                <a:schemeClr val="dk1"/>
              </a:buClr>
              <a:buSzPts val="3000"/>
              <a:buFont typeface="Arial"/>
              <a:buChar char="•"/>
              <a:defRPr sz="3000" b="0" i="0" u="none" strike="noStrike" cap="none">
                <a:solidFill>
                  <a:schemeClr val="dk1"/>
                </a:solidFill>
                <a:latin typeface="Rockwell"/>
                <a:ea typeface="Rockwell"/>
                <a:cs typeface="Rockwell"/>
                <a:sym typeface="Rockwell"/>
              </a:defRPr>
            </a:lvl9pPr>
          </a:lstStyle>
          <a:p>
            <a:endParaRPr/>
          </a:p>
        </p:txBody>
      </p:sp>
      <p:sp>
        <p:nvSpPr>
          <p:cNvPr id="109" name="Google Shape;109;g3dd76e06ac2_3_49"/>
          <p:cNvSpPr txBox="1">
            <a:spLocks noGrp="1"/>
          </p:cNvSpPr>
          <p:nvPr>
            <p:ph type="dt" idx="10"/>
          </p:nvPr>
        </p:nvSpPr>
        <p:spPr>
          <a:xfrm>
            <a:off x="914400" y="9744077"/>
            <a:ext cx="4267200" cy="547688"/>
          </a:xfrm>
          <a:prstGeom prst="rect">
            <a:avLst/>
          </a:prstGeom>
          <a:noFill/>
          <a:ln>
            <a:noFill/>
          </a:ln>
        </p:spPr>
        <p:txBody>
          <a:bodyPr spcFirstLastPara="1" wrap="square" lIns="137150" tIns="68550" rIns="137150" bIns="68550" anchor="ctr" anchorCtr="0">
            <a:noAutofit/>
          </a:bodyPr>
          <a:lstStyle>
            <a:lvl1pPr marR="0" lvl="0" algn="l" rtl="0">
              <a:spcBef>
                <a:spcPts val="0"/>
              </a:spcBef>
              <a:spcAft>
                <a:spcPts val="0"/>
              </a:spcAft>
              <a:buSzPts val="2100"/>
              <a:buNone/>
              <a:defRPr sz="1800" b="0" i="0">
                <a:solidFill>
                  <a:srgbClr val="6C7373"/>
                </a:solidFill>
                <a:latin typeface="Arial"/>
                <a:ea typeface="Arial"/>
                <a:cs typeface="Arial"/>
                <a:sym typeface="Arial"/>
              </a:defRPr>
            </a:lvl1pPr>
            <a:lvl2pPr marR="0" lvl="1"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9pPr>
          </a:lstStyle>
          <a:p>
            <a:endParaRPr/>
          </a:p>
        </p:txBody>
      </p:sp>
      <p:sp>
        <p:nvSpPr>
          <p:cNvPr id="110" name="Google Shape;110;g3dd76e06ac2_3_49"/>
          <p:cNvSpPr txBox="1">
            <a:spLocks noGrp="1"/>
          </p:cNvSpPr>
          <p:nvPr>
            <p:ph type="ftr" idx="11"/>
          </p:nvPr>
        </p:nvSpPr>
        <p:spPr>
          <a:xfrm>
            <a:off x="6248400" y="9744077"/>
            <a:ext cx="5791200" cy="547688"/>
          </a:xfrm>
          <a:prstGeom prst="rect">
            <a:avLst/>
          </a:prstGeom>
          <a:noFill/>
          <a:ln>
            <a:noFill/>
          </a:ln>
        </p:spPr>
        <p:txBody>
          <a:bodyPr spcFirstLastPara="1" wrap="square" lIns="137150" tIns="68550" rIns="137150" bIns="68550" anchor="ctr" anchorCtr="0">
            <a:noAutofit/>
          </a:bodyPr>
          <a:lstStyle>
            <a:lvl1pPr marR="0" lvl="0" algn="ctr" rtl="0">
              <a:spcBef>
                <a:spcPts val="0"/>
              </a:spcBef>
              <a:spcAft>
                <a:spcPts val="0"/>
              </a:spcAft>
              <a:buSzPts val="2100"/>
              <a:buNone/>
              <a:defRPr sz="1800" b="0" i="0">
                <a:solidFill>
                  <a:srgbClr val="6C7373"/>
                </a:solidFill>
                <a:latin typeface="Arial"/>
                <a:ea typeface="Arial"/>
                <a:cs typeface="Arial"/>
                <a:sym typeface="Arial"/>
              </a:defRPr>
            </a:lvl1pPr>
            <a:lvl2pPr marR="0" lvl="1"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2100"/>
              <a:buNone/>
              <a:defRPr sz="2700" b="0" i="0" u="none" strike="noStrike" cap="none">
                <a:solidFill>
                  <a:schemeClr val="dk1"/>
                </a:solidFill>
                <a:latin typeface="Rockwell"/>
                <a:ea typeface="Rockwell"/>
                <a:cs typeface="Rockwell"/>
                <a:sym typeface="Rockwell"/>
              </a:defRPr>
            </a:lvl9pPr>
          </a:lstStyle>
          <a:p>
            <a:endParaRPr/>
          </a:p>
        </p:txBody>
      </p:sp>
      <p:sp>
        <p:nvSpPr>
          <p:cNvPr id="111" name="Google Shape;111;g3dd76e06ac2_3_49"/>
          <p:cNvSpPr txBox="1">
            <a:spLocks noGrp="1"/>
          </p:cNvSpPr>
          <p:nvPr>
            <p:ph type="sldNum" idx="12"/>
          </p:nvPr>
        </p:nvSpPr>
        <p:spPr>
          <a:xfrm>
            <a:off x="13106400" y="9744077"/>
            <a:ext cx="4267200" cy="547688"/>
          </a:xfrm>
          <a:prstGeom prst="rect">
            <a:avLst/>
          </a:prstGeom>
          <a:noFill/>
          <a:ln>
            <a:noFill/>
          </a:ln>
        </p:spPr>
        <p:txBody>
          <a:bodyPr spcFirstLastPara="1" wrap="square" lIns="137150" tIns="68550" rIns="137150" bIns="68550" anchor="ctr" anchorCtr="0">
            <a:noAutofit/>
          </a:bodyPr>
          <a:lstStyle>
            <a:lvl1pPr marL="0" marR="0" lvl="0" indent="0" algn="r" rtl="0">
              <a:spcBef>
                <a:spcPts val="0"/>
              </a:spcBef>
              <a:buNone/>
              <a:defRPr sz="1800" b="0" i="0">
                <a:solidFill>
                  <a:srgbClr val="6C7373"/>
                </a:solidFill>
                <a:latin typeface="Arial"/>
                <a:ea typeface="Arial"/>
                <a:cs typeface="Arial"/>
                <a:sym typeface="Arial"/>
              </a:defRPr>
            </a:lvl1pPr>
            <a:lvl2pPr marL="0" marR="0" lvl="1" indent="0" algn="r" rtl="0">
              <a:spcBef>
                <a:spcPts val="0"/>
              </a:spcBef>
              <a:buNone/>
              <a:defRPr sz="1800" b="0" i="0">
                <a:solidFill>
                  <a:srgbClr val="6C7373"/>
                </a:solidFill>
                <a:latin typeface="Arial"/>
                <a:ea typeface="Arial"/>
                <a:cs typeface="Arial"/>
                <a:sym typeface="Arial"/>
              </a:defRPr>
            </a:lvl2pPr>
            <a:lvl3pPr marL="0" marR="0" lvl="2" indent="0" algn="r" rtl="0">
              <a:spcBef>
                <a:spcPts val="0"/>
              </a:spcBef>
              <a:buNone/>
              <a:defRPr sz="1800" b="0" i="0">
                <a:solidFill>
                  <a:srgbClr val="6C7373"/>
                </a:solidFill>
                <a:latin typeface="Arial"/>
                <a:ea typeface="Arial"/>
                <a:cs typeface="Arial"/>
                <a:sym typeface="Arial"/>
              </a:defRPr>
            </a:lvl3pPr>
            <a:lvl4pPr marL="0" marR="0" lvl="3" indent="0" algn="r" rtl="0">
              <a:spcBef>
                <a:spcPts val="0"/>
              </a:spcBef>
              <a:buNone/>
              <a:defRPr sz="1800" b="0" i="0">
                <a:solidFill>
                  <a:srgbClr val="6C7373"/>
                </a:solidFill>
                <a:latin typeface="Arial"/>
                <a:ea typeface="Arial"/>
                <a:cs typeface="Arial"/>
                <a:sym typeface="Arial"/>
              </a:defRPr>
            </a:lvl4pPr>
            <a:lvl5pPr marL="0" marR="0" lvl="4" indent="0" algn="r" rtl="0">
              <a:spcBef>
                <a:spcPts val="0"/>
              </a:spcBef>
              <a:buNone/>
              <a:defRPr sz="1800" b="0" i="0">
                <a:solidFill>
                  <a:srgbClr val="6C7373"/>
                </a:solidFill>
                <a:latin typeface="Arial"/>
                <a:ea typeface="Arial"/>
                <a:cs typeface="Arial"/>
                <a:sym typeface="Arial"/>
              </a:defRPr>
            </a:lvl5pPr>
            <a:lvl6pPr marL="0" marR="0" lvl="5" indent="0" algn="r" rtl="0">
              <a:spcBef>
                <a:spcPts val="0"/>
              </a:spcBef>
              <a:buNone/>
              <a:defRPr sz="1800" b="0" i="0">
                <a:solidFill>
                  <a:srgbClr val="6C7373"/>
                </a:solidFill>
                <a:latin typeface="Arial"/>
                <a:ea typeface="Arial"/>
                <a:cs typeface="Arial"/>
                <a:sym typeface="Arial"/>
              </a:defRPr>
            </a:lvl6pPr>
            <a:lvl7pPr marL="0" marR="0" lvl="6" indent="0" algn="r" rtl="0">
              <a:spcBef>
                <a:spcPts val="0"/>
              </a:spcBef>
              <a:buNone/>
              <a:defRPr sz="1800" b="0" i="0">
                <a:solidFill>
                  <a:srgbClr val="6C7373"/>
                </a:solidFill>
                <a:latin typeface="Arial"/>
                <a:ea typeface="Arial"/>
                <a:cs typeface="Arial"/>
                <a:sym typeface="Arial"/>
              </a:defRPr>
            </a:lvl7pPr>
            <a:lvl8pPr marL="0" marR="0" lvl="7" indent="0" algn="r" rtl="0">
              <a:spcBef>
                <a:spcPts val="0"/>
              </a:spcBef>
              <a:buNone/>
              <a:defRPr sz="1800" b="0" i="0">
                <a:solidFill>
                  <a:srgbClr val="6C7373"/>
                </a:solidFill>
                <a:latin typeface="Arial"/>
                <a:ea typeface="Arial"/>
                <a:cs typeface="Arial"/>
                <a:sym typeface="Arial"/>
              </a:defRPr>
            </a:lvl8pPr>
            <a:lvl9pPr marL="0" marR="0" lvl="8" indent="0" algn="r" rtl="0">
              <a:spcBef>
                <a:spcPts val="0"/>
              </a:spcBef>
              <a:buNone/>
              <a:defRPr sz="1800" b="0" i="0">
                <a:solidFill>
                  <a:srgbClr val="6C737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2" name="Google Shape;112;g3dd76e06ac2_3_49"/>
          <p:cNvPicPr preferRelativeResize="0"/>
          <p:nvPr/>
        </p:nvPicPr>
        <p:blipFill rotWithShape="1">
          <a:blip r:embed="rId12">
            <a:alphaModFix/>
          </a:blip>
          <a:srcRect/>
          <a:stretch/>
        </p:blipFill>
        <p:spPr>
          <a:xfrm>
            <a:off x="315870" y="0"/>
            <a:ext cx="6064777" cy="1371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176"/>
        <p:cNvGrpSpPr/>
        <p:nvPr/>
      </p:nvGrpSpPr>
      <p:grpSpPr>
        <a:xfrm>
          <a:off x="0" y="0"/>
          <a:ext cx="0" cy="0"/>
          <a:chOff x="0" y="0"/>
          <a:chExt cx="0" cy="0"/>
        </a:xfrm>
      </p:grpSpPr>
      <p:sp>
        <p:nvSpPr>
          <p:cNvPr id="177" name="Google Shape;177;g3ddbbab013a_10_0"/>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1pPr>
            <a:lvl2pPr lvl="1"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2pPr>
            <a:lvl3pPr lvl="2"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3pPr>
            <a:lvl4pPr lvl="3"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4pPr>
            <a:lvl5pPr lvl="4"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5pPr>
            <a:lvl6pPr lvl="5"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6pPr>
            <a:lvl7pPr lvl="6"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7pPr>
            <a:lvl8pPr lvl="7"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8pPr>
            <a:lvl9pPr lvl="8" rtl="0">
              <a:spcBef>
                <a:spcPts val="0"/>
              </a:spcBef>
              <a:spcAft>
                <a:spcPts val="0"/>
              </a:spcAft>
              <a:buClr>
                <a:schemeClr val="dk2"/>
              </a:buClr>
              <a:buSzPts val="5600"/>
              <a:buFont typeface="Maven Pro"/>
              <a:buNone/>
              <a:defRPr sz="5600" b="1">
                <a:solidFill>
                  <a:schemeClr val="dk2"/>
                </a:solidFill>
                <a:latin typeface="Maven Pro"/>
                <a:ea typeface="Maven Pro"/>
                <a:cs typeface="Maven Pro"/>
                <a:sym typeface="Maven Pro"/>
              </a:defRPr>
            </a:lvl9pPr>
          </a:lstStyle>
          <a:p>
            <a:endParaRPr/>
          </a:p>
        </p:txBody>
      </p:sp>
      <p:sp>
        <p:nvSpPr>
          <p:cNvPr id="178" name="Google Shape;178;g3ddbbab013a_10_0"/>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393700" rtl="0">
              <a:lnSpc>
                <a:spcPct val="115000"/>
              </a:lnSpc>
              <a:spcBef>
                <a:spcPts val="0"/>
              </a:spcBef>
              <a:spcAft>
                <a:spcPts val="0"/>
              </a:spcAft>
              <a:buClr>
                <a:schemeClr val="dk2"/>
              </a:buClr>
              <a:buSzPts val="2600"/>
              <a:buFont typeface="Nunito"/>
              <a:buChar char="●"/>
              <a:defRPr sz="2600">
                <a:solidFill>
                  <a:schemeClr val="dk2"/>
                </a:solidFill>
                <a:latin typeface="Nunito"/>
                <a:ea typeface="Nunito"/>
                <a:cs typeface="Nunito"/>
                <a:sym typeface="Nunito"/>
              </a:defRPr>
            </a:lvl1pPr>
            <a:lvl2pPr marL="914400" lvl="1"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2pPr>
            <a:lvl3pPr marL="1371600" lvl="2"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3pPr>
            <a:lvl4pPr marL="1828800" lvl="3"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4pPr>
            <a:lvl5pPr marL="2286000" lvl="4"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5pPr>
            <a:lvl6pPr marL="2743200" lvl="5"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6pPr>
            <a:lvl7pPr marL="3200400" lvl="6"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7pPr>
            <a:lvl8pPr marL="3657600" lvl="7"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8pPr>
            <a:lvl9pPr marL="4114800" lvl="8" indent="-368300" rtl="0">
              <a:lnSpc>
                <a:spcPct val="115000"/>
              </a:lnSpc>
              <a:spcBef>
                <a:spcPts val="0"/>
              </a:spcBef>
              <a:spcAft>
                <a:spcPts val="0"/>
              </a:spcAft>
              <a:buClr>
                <a:schemeClr val="dk2"/>
              </a:buClr>
              <a:buSzPts val="2200"/>
              <a:buFont typeface="Nunito"/>
              <a:buChar char="■"/>
              <a:defRPr sz="2200">
                <a:solidFill>
                  <a:schemeClr val="dk2"/>
                </a:solidFill>
                <a:latin typeface="Nunito"/>
                <a:ea typeface="Nunito"/>
                <a:cs typeface="Nunito"/>
                <a:sym typeface="Nunito"/>
              </a:defRPr>
            </a:lvl9pPr>
          </a:lstStyle>
          <a:p>
            <a:endParaRPr/>
          </a:p>
        </p:txBody>
      </p:sp>
      <p:sp>
        <p:nvSpPr>
          <p:cNvPr id="179" name="Google Shape;179;g3ddbbab013a_10_0"/>
          <p:cNvSpPr txBox="1">
            <a:spLocks noGrp="1"/>
          </p:cNvSpPr>
          <p:nvPr>
            <p:ph type="sldNum" idx="12"/>
          </p:nvPr>
        </p:nvSpPr>
        <p:spPr>
          <a:xfrm>
            <a:off x="16902092" y="9473952"/>
            <a:ext cx="1097400" cy="787200"/>
          </a:xfrm>
          <a:prstGeom prst="rect">
            <a:avLst/>
          </a:prstGeom>
          <a:noFill/>
          <a:ln>
            <a:noFill/>
          </a:ln>
        </p:spPr>
        <p:txBody>
          <a:bodyPr spcFirstLastPara="1" wrap="square" lIns="182850" tIns="182850" rIns="182850" bIns="182850" anchor="ctr" anchorCtr="0">
            <a:normAutofit/>
          </a:bodyPr>
          <a:lstStyle>
            <a:lvl1pPr lvl="0" algn="r" rtl="0">
              <a:buNone/>
              <a:defRPr sz="1800">
                <a:solidFill>
                  <a:schemeClr val="dk2"/>
                </a:solidFill>
                <a:latin typeface="Nunito"/>
                <a:ea typeface="Nunito"/>
                <a:cs typeface="Nunito"/>
                <a:sym typeface="Nunito"/>
              </a:defRPr>
            </a:lvl1pPr>
            <a:lvl2pPr lvl="1" algn="r" rtl="0">
              <a:buNone/>
              <a:defRPr sz="1800">
                <a:solidFill>
                  <a:schemeClr val="dk2"/>
                </a:solidFill>
                <a:latin typeface="Nunito"/>
                <a:ea typeface="Nunito"/>
                <a:cs typeface="Nunito"/>
                <a:sym typeface="Nunito"/>
              </a:defRPr>
            </a:lvl2pPr>
            <a:lvl3pPr lvl="2" algn="r" rtl="0">
              <a:buNone/>
              <a:defRPr sz="1800">
                <a:solidFill>
                  <a:schemeClr val="dk2"/>
                </a:solidFill>
                <a:latin typeface="Nunito"/>
                <a:ea typeface="Nunito"/>
                <a:cs typeface="Nunito"/>
                <a:sym typeface="Nunito"/>
              </a:defRPr>
            </a:lvl3pPr>
            <a:lvl4pPr lvl="3" algn="r" rtl="0">
              <a:buNone/>
              <a:defRPr sz="1800">
                <a:solidFill>
                  <a:schemeClr val="dk2"/>
                </a:solidFill>
                <a:latin typeface="Nunito"/>
                <a:ea typeface="Nunito"/>
                <a:cs typeface="Nunito"/>
                <a:sym typeface="Nunito"/>
              </a:defRPr>
            </a:lvl4pPr>
            <a:lvl5pPr lvl="4" algn="r" rtl="0">
              <a:buNone/>
              <a:defRPr sz="1800">
                <a:solidFill>
                  <a:schemeClr val="dk2"/>
                </a:solidFill>
                <a:latin typeface="Nunito"/>
                <a:ea typeface="Nunito"/>
                <a:cs typeface="Nunito"/>
                <a:sym typeface="Nunito"/>
              </a:defRPr>
            </a:lvl5pPr>
            <a:lvl6pPr lvl="5" algn="r" rtl="0">
              <a:buNone/>
              <a:defRPr sz="1800">
                <a:solidFill>
                  <a:schemeClr val="dk2"/>
                </a:solidFill>
                <a:latin typeface="Nunito"/>
                <a:ea typeface="Nunito"/>
                <a:cs typeface="Nunito"/>
                <a:sym typeface="Nunito"/>
              </a:defRPr>
            </a:lvl6pPr>
            <a:lvl7pPr lvl="6" algn="r" rtl="0">
              <a:buNone/>
              <a:defRPr sz="1800">
                <a:solidFill>
                  <a:schemeClr val="dk2"/>
                </a:solidFill>
                <a:latin typeface="Nunito"/>
                <a:ea typeface="Nunito"/>
                <a:cs typeface="Nunito"/>
                <a:sym typeface="Nunito"/>
              </a:defRPr>
            </a:lvl7pPr>
            <a:lvl8pPr lvl="7" algn="r" rtl="0">
              <a:buNone/>
              <a:defRPr sz="1800">
                <a:solidFill>
                  <a:schemeClr val="dk2"/>
                </a:solidFill>
                <a:latin typeface="Nunito"/>
                <a:ea typeface="Nunito"/>
                <a:cs typeface="Nunito"/>
                <a:sym typeface="Nunito"/>
              </a:defRPr>
            </a:lvl8pPr>
            <a:lvl9pPr lvl="8" algn="r" rtl="0">
              <a:buNone/>
              <a:defRPr sz="18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acleddata.com/conflict-index/"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54.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hyperlink" Target="https://www.washingtonpost.com/wellness/2023/01/14/spoon-theory-chronic-illness-spoonie/" TargetMode="External"/><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hyperlink" Target="https://askjan.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lawlibguides.sandiego.edu/ada_history#:~:text=The%20Americans%20with%20Disabilities%20Act%20of%201990%20was%20signed%20into,to%20make%20public%20accommodations%20accessible." TargetMode="External"/><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hyperlink" Target="https://www.who.int/health-topics/disability#tab=tab_1" TargetMode="External"/><Relationship Id="rId5" Type="http://schemas.openxmlformats.org/officeDocument/2006/relationships/hyperlink" Target="https://www.cdc.gov/ncbddd/disabilityandhealth/disability.html" TargetMode="External"/><Relationship Id="rId4" Type="http://schemas.openxmlformats.org/officeDocument/2006/relationships/hyperlink" Target="https://www.coe.int/en/web/compass/disability-and-disablis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3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d5c29d4498_0_751"/>
          <p:cNvSpPr txBox="1">
            <a:spLocks noGrp="1"/>
          </p:cNvSpPr>
          <p:nvPr>
            <p:ph type="title" idx="4294967295"/>
          </p:nvPr>
        </p:nvSpPr>
        <p:spPr>
          <a:xfrm>
            <a:off x="6270475" y="1865525"/>
            <a:ext cx="10780500" cy="3826200"/>
          </a:xfrm>
          <a:prstGeom prst="rect">
            <a:avLst/>
          </a:prstGeom>
          <a:noFill/>
          <a:ln>
            <a:noFill/>
          </a:ln>
        </p:spPr>
        <p:txBody>
          <a:bodyPr spcFirstLastPara="1" wrap="square" lIns="0" tIns="0" rIns="0" bIns="0" anchor="t" anchorCtr="0">
            <a:spAutoFit/>
          </a:bodyPr>
          <a:lstStyle/>
          <a:p>
            <a:pPr marL="0" marR="0" lvl="0" indent="0" algn="l" rtl="0">
              <a:lnSpc>
                <a:spcPct val="140009"/>
              </a:lnSpc>
              <a:spcBef>
                <a:spcPts val="0"/>
              </a:spcBef>
              <a:spcAft>
                <a:spcPts val="0"/>
              </a:spcAft>
              <a:buClr>
                <a:srgbClr val="000000"/>
              </a:buClr>
              <a:buSzPts val="6541"/>
              <a:buFont typeface="Arial"/>
              <a:buNone/>
            </a:pPr>
            <a:r>
              <a:rPr lang="en-US" sz="6541" b="1" i="0" u="none" strike="noStrike" cap="none">
                <a:solidFill>
                  <a:srgbClr val="4D6CAB"/>
                </a:solidFill>
                <a:latin typeface="Inclusive Sans"/>
                <a:ea typeface="Inclusive Sans"/>
                <a:cs typeface="Inclusive Sans"/>
                <a:sym typeface="Inclusive Sans"/>
              </a:rPr>
              <a:t>Disability Justice Foundations for Public Health </a:t>
            </a:r>
            <a:endParaRPr sz="1400" b="0" i="0" u="none" strike="noStrike" cap="none">
              <a:solidFill>
                <a:srgbClr val="000000"/>
              </a:solidFill>
              <a:latin typeface="Arial"/>
              <a:ea typeface="Arial"/>
              <a:cs typeface="Arial"/>
              <a:sym typeface="Arial"/>
            </a:endParaRPr>
          </a:p>
        </p:txBody>
      </p:sp>
      <p:sp>
        <p:nvSpPr>
          <p:cNvPr id="461" name="Google Shape;461;g3d5c29d4498_0_751">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229" r="-192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3d5c29d4498_0_751">
            <a:extLst>
              <a:ext uri="{C183D7F6-B498-43B3-948B-1728B52AA6E4}">
                <adec:decorative xmlns:adec="http://schemas.microsoft.com/office/drawing/2017/decorative" val="1"/>
              </a:ext>
            </a:extLst>
          </p:cNvPr>
          <p:cNvSpPr/>
          <p:nvPr/>
        </p:nvSpPr>
        <p:spPr>
          <a:xfrm flipH="1">
            <a:off x="13072829" y="5935623"/>
            <a:ext cx="3028915" cy="4338721"/>
          </a:xfrm>
          <a:custGeom>
            <a:avLst/>
            <a:gdLst/>
            <a:ahLst/>
            <a:cxnLst/>
            <a:rect l="l" t="t" r="r" b="b"/>
            <a:pathLst>
              <a:path w="3028915" h="4338721" extrusionOk="0">
                <a:moveTo>
                  <a:pt x="3028915" y="0"/>
                </a:moveTo>
                <a:lnTo>
                  <a:pt x="0" y="0"/>
                </a:lnTo>
                <a:lnTo>
                  <a:pt x="0" y="4338721"/>
                </a:lnTo>
                <a:lnTo>
                  <a:pt x="3028915" y="4338721"/>
                </a:lnTo>
                <a:lnTo>
                  <a:pt x="3028915" y="0"/>
                </a:lnTo>
                <a:close/>
              </a:path>
            </a:pathLst>
          </a:custGeom>
          <a:blipFill rotWithShape="1">
            <a:blip r:embed="rId4">
              <a:alphaModFix/>
            </a:blip>
            <a:stretch>
              <a:fillRect t="-3219" b="-2696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3d5c29d4498_0_751">
            <a:extLst>
              <a:ext uri="{C183D7F6-B498-43B3-948B-1728B52AA6E4}">
                <adec:decorative xmlns:adec="http://schemas.microsoft.com/office/drawing/2017/decorative" val="1"/>
              </a:ext>
            </a:extLst>
          </p:cNvPr>
          <p:cNvSpPr/>
          <p:nvPr/>
        </p:nvSpPr>
        <p:spPr>
          <a:xfrm flipH="1">
            <a:off x="15259085" y="5263755"/>
            <a:ext cx="3028915" cy="5023245"/>
          </a:xfrm>
          <a:custGeom>
            <a:avLst/>
            <a:gdLst/>
            <a:ahLst/>
            <a:cxnLst/>
            <a:rect l="l" t="t" r="r" b="b"/>
            <a:pathLst>
              <a:path w="3028915" h="5023245" extrusionOk="0">
                <a:moveTo>
                  <a:pt x="3028915" y="0"/>
                </a:moveTo>
                <a:lnTo>
                  <a:pt x="0" y="0"/>
                </a:lnTo>
                <a:lnTo>
                  <a:pt x="0" y="5023245"/>
                </a:lnTo>
                <a:lnTo>
                  <a:pt x="3028915" y="5023245"/>
                </a:lnTo>
                <a:lnTo>
                  <a:pt x="3028915" y="0"/>
                </a:lnTo>
                <a:close/>
              </a:path>
            </a:pathLst>
          </a:custGeom>
          <a:blipFill rotWithShape="1">
            <a:blip r:embed="rId4">
              <a:alphaModFix/>
            </a:blip>
            <a:stretch>
              <a:fillRect t="-2779" b="-966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3d5c29d4498_0_751">
            <a:extLst>
              <a:ext uri="{C183D7F6-B498-43B3-948B-1728B52AA6E4}">
                <adec:decorative xmlns:adec="http://schemas.microsoft.com/office/drawing/2017/decorative" val="1"/>
              </a:ext>
            </a:extLst>
          </p:cNvPr>
          <p:cNvSpPr/>
          <p:nvPr/>
        </p:nvSpPr>
        <p:spPr>
          <a:xfrm>
            <a:off x="0" y="7480459"/>
            <a:ext cx="17259300" cy="2806541"/>
          </a:xfrm>
          <a:custGeom>
            <a:avLst/>
            <a:gdLst/>
            <a:ahLst/>
            <a:cxnLst/>
            <a:rect l="l" t="t" r="r" b="b"/>
            <a:pathLst>
              <a:path w="17259300" h="2806541" extrusionOk="0">
                <a:moveTo>
                  <a:pt x="0" y="0"/>
                </a:moveTo>
                <a:lnTo>
                  <a:pt x="17259300" y="0"/>
                </a:lnTo>
                <a:lnTo>
                  <a:pt x="17259300" y="2806541"/>
                </a:lnTo>
                <a:lnTo>
                  <a:pt x="0" y="2806541"/>
                </a:lnTo>
                <a:lnTo>
                  <a:pt x="0" y="0"/>
                </a:lnTo>
                <a:close/>
              </a:path>
            </a:pathLst>
          </a:custGeom>
          <a:blipFill rotWithShape="1">
            <a:blip r:embed="rId5">
              <a:alphaModFix/>
            </a:blip>
            <a:stretch>
              <a:fillRect t="-3170" b="-317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3d5c29d4498_0_751" descr="Older woman pushing an older man in a wheelchair "/>
          <p:cNvSpPr/>
          <p:nvPr/>
        </p:nvSpPr>
        <p:spPr>
          <a:xfrm flipH="1">
            <a:off x="1028700" y="1108858"/>
            <a:ext cx="4706302" cy="8149442"/>
          </a:xfrm>
          <a:custGeom>
            <a:avLst/>
            <a:gdLst/>
            <a:ahLst/>
            <a:cxnLst/>
            <a:rect l="l" t="t" r="r" b="b"/>
            <a:pathLst>
              <a:path w="4706302" h="8149442" extrusionOk="0">
                <a:moveTo>
                  <a:pt x="4706302" y="0"/>
                </a:moveTo>
                <a:lnTo>
                  <a:pt x="0" y="0"/>
                </a:lnTo>
                <a:lnTo>
                  <a:pt x="0" y="8149442"/>
                </a:lnTo>
                <a:lnTo>
                  <a:pt x="4706302" y="8149442"/>
                </a:lnTo>
                <a:lnTo>
                  <a:pt x="470630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3d5c29d4498_0_751">
            <a:extLst>
              <a:ext uri="{C183D7F6-B498-43B3-948B-1728B52AA6E4}">
                <adec:decorative xmlns:adec="http://schemas.microsoft.com/office/drawing/2017/decorative" val="1"/>
              </a:ext>
            </a:extLst>
          </p:cNvPr>
          <p:cNvSpPr/>
          <p:nvPr/>
        </p:nvSpPr>
        <p:spPr>
          <a:xfrm>
            <a:off x="0" y="6292455"/>
            <a:ext cx="1753042" cy="3994545"/>
          </a:xfrm>
          <a:custGeom>
            <a:avLst/>
            <a:gdLst/>
            <a:ahLst/>
            <a:cxnLst/>
            <a:rect l="l" t="t" r="r" b="b"/>
            <a:pathLst>
              <a:path w="1753042" h="3994545" extrusionOk="0">
                <a:moveTo>
                  <a:pt x="0" y="0"/>
                </a:moveTo>
                <a:lnTo>
                  <a:pt x="1753042" y="0"/>
                </a:lnTo>
                <a:lnTo>
                  <a:pt x="1753042" y="3994545"/>
                </a:lnTo>
                <a:lnTo>
                  <a:pt x="0" y="3994545"/>
                </a:lnTo>
                <a:lnTo>
                  <a:pt x="0" y="0"/>
                </a:lnTo>
                <a:close/>
              </a:path>
            </a:pathLst>
          </a:custGeom>
          <a:blipFill rotWithShape="1">
            <a:blip r:embed="rId4">
              <a:alphaModFix/>
            </a:blip>
            <a:stretch>
              <a:fillRect l="-30151" b="-65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3d5c29d4498_0_751">
            <a:extLst>
              <a:ext uri="{C183D7F6-B498-43B3-948B-1728B52AA6E4}">
                <adec:decorative xmlns:adec="http://schemas.microsoft.com/office/drawing/2017/decorative" val="1"/>
              </a:ext>
            </a:extLst>
          </p:cNvPr>
          <p:cNvSpPr/>
          <p:nvPr/>
        </p:nvSpPr>
        <p:spPr>
          <a:xfrm>
            <a:off x="6005275" y="1664135"/>
            <a:ext cx="9836064" cy="4272425"/>
          </a:xfrm>
          <a:custGeom>
            <a:avLst/>
            <a:gdLst/>
            <a:ahLst/>
            <a:cxnLst/>
            <a:rect l="l" t="t" r="r" b="b"/>
            <a:pathLst>
              <a:path w="2590142" h="983297" extrusionOk="0">
                <a:moveTo>
                  <a:pt x="40148" y="0"/>
                </a:moveTo>
                <a:lnTo>
                  <a:pt x="2549994" y="0"/>
                </a:lnTo>
                <a:cubicBezTo>
                  <a:pt x="2560642" y="0"/>
                  <a:pt x="2570854" y="4230"/>
                  <a:pt x="2578383" y="11759"/>
                </a:cubicBezTo>
                <a:cubicBezTo>
                  <a:pt x="2585913" y="19289"/>
                  <a:pt x="2590142" y="29500"/>
                  <a:pt x="2590142" y="40148"/>
                </a:cubicBezTo>
                <a:lnTo>
                  <a:pt x="2590142" y="943148"/>
                </a:lnTo>
                <a:cubicBezTo>
                  <a:pt x="2590142" y="953796"/>
                  <a:pt x="2585913" y="964008"/>
                  <a:pt x="2578383" y="971538"/>
                </a:cubicBezTo>
                <a:cubicBezTo>
                  <a:pt x="2570854" y="979067"/>
                  <a:pt x="2560642" y="983297"/>
                  <a:pt x="2549994" y="983297"/>
                </a:cubicBezTo>
                <a:lnTo>
                  <a:pt x="40148" y="983297"/>
                </a:lnTo>
                <a:cubicBezTo>
                  <a:pt x="29500" y="983297"/>
                  <a:pt x="19289" y="979067"/>
                  <a:pt x="11759" y="971538"/>
                </a:cubicBezTo>
                <a:cubicBezTo>
                  <a:pt x="4230" y="964008"/>
                  <a:pt x="0" y="953796"/>
                  <a:pt x="0" y="943148"/>
                </a:cubicBezTo>
                <a:lnTo>
                  <a:pt x="0" y="40148"/>
                </a:lnTo>
                <a:cubicBezTo>
                  <a:pt x="0" y="29500"/>
                  <a:pt x="4230" y="19289"/>
                  <a:pt x="11759" y="11759"/>
                </a:cubicBezTo>
                <a:cubicBezTo>
                  <a:pt x="19289" y="4230"/>
                  <a:pt x="29500" y="0"/>
                  <a:pt x="40148" y="0"/>
                </a:cubicBezTo>
                <a:close/>
              </a:path>
            </a:pathLst>
          </a:custGeom>
          <a:solidFill>
            <a:srgbClr val="FFFFFF">
              <a:alpha val="76862"/>
            </a:srgbClr>
          </a:solidFill>
          <a:ln w="123825" cap="rnd" cmpd="sng">
            <a:solidFill>
              <a:srgbClr val="216E59">
                <a:alpha val="7686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8" name="Google Shape;468;g3d5c29d4498_0_751">
            <a:extLst>
              <a:ext uri="{C183D7F6-B498-43B3-948B-1728B52AA6E4}">
                <adec:decorative xmlns:adec="http://schemas.microsoft.com/office/drawing/2017/decorative" val="1"/>
              </a:ext>
            </a:extLst>
          </p:cNvPr>
          <p:cNvGrpSpPr/>
          <p:nvPr/>
        </p:nvGrpSpPr>
        <p:grpSpPr>
          <a:xfrm>
            <a:off x="13132609" y="8500425"/>
            <a:ext cx="4669207" cy="1371440"/>
            <a:chOff x="0" y="-38100"/>
            <a:chExt cx="1229742" cy="361200"/>
          </a:xfrm>
        </p:grpSpPr>
        <p:sp>
          <p:nvSpPr>
            <p:cNvPr id="469" name="Google Shape;469;g3d5c29d4498_0_751"/>
            <p:cNvSpPr/>
            <p:nvPr/>
          </p:nvSpPr>
          <p:spPr>
            <a:xfrm>
              <a:off x="0" y="0"/>
              <a:ext cx="1229742" cy="323009"/>
            </a:xfrm>
            <a:custGeom>
              <a:avLst/>
              <a:gdLst/>
              <a:ahLst/>
              <a:cxnLst/>
              <a:rect l="l" t="t" r="r" b="b"/>
              <a:pathLst>
                <a:path w="1229742" h="323009" extrusionOk="0">
                  <a:moveTo>
                    <a:pt x="84563" y="0"/>
                  </a:moveTo>
                  <a:lnTo>
                    <a:pt x="1145180" y="0"/>
                  </a:lnTo>
                  <a:cubicBezTo>
                    <a:pt x="1167607" y="0"/>
                    <a:pt x="1189116" y="8909"/>
                    <a:pt x="1204975" y="24768"/>
                  </a:cubicBezTo>
                  <a:cubicBezTo>
                    <a:pt x="1220833" y="40626"/>
                    <a:pt x="1229742" y="62135"/>
                    <a:pt x="1229742" y="84563"/>
                  </a:cubicBezTo>
                  <a:lnTo>
                    <a:pt x="1229742" y="238447"/>
                  </a:lnTo>
                  <a:cubicBezTo>
                    <a:pt x="1229742" y="260874"/>
                    <a:pt x="1220833" y="282383"/>
                    <a:pt x="1204975" y="298242"/>
                  </a:cubicBezTo>
                  <a:cubicBezTo>
                    <a:pt x="1189116" y="314100"/>
                    <a:pt x="1167607" y="323009"/>
                    <a:pt x="1145180" y="323009"/>
                  </a:cubicBezTo>
                  <a:lnTo>
                    <a:pt x="84563" y="323009"/>
                  </a:lnTo>
                  <a:cubicBezTo>
                    <a:pt x="62135" y="323009"/>
                    <a:pt x="40626" y="314100"/>
                    <a:pt x="24768" y="298242"/>
                  </a:cubicBezTo>
                  <a:cubicBezTo>
                    <a:pt x="8909" y="282383"/>
                    <a:pt x="0" y="260874"/>
                    <a:pt x="0" y="238447"/>
                  </a:cubicBezTo>
                  <a:lnTo>
                    <a:pt x="0" y="84563"/>
                  </a:lnTo>
                  <a:cubicBezTo>
                    <a:pt x="0" y="62135"/>
                    <a:pt x="8909" y="40626"/>
                    <a:pt x="24768" y="24768"/>
                  </a:cubicBezTo>
                  <a:cubicBezTo>
                    <a:pt x="40626" y="8909"/>
                    <a:pt x="62135" y="0"/>
                    <a:pt x="84563" y="0"/>
                  </a:cubicBezTo>
                  <a:close/>
                </a:path>
              </a:pathLst>
            </a:custGeom>
            <a:solidFill>
              <a:srgbClr val="FFFFFF"/>
            </a:solidFill>
            <a:ln w="76200" cap="rnd" cmpd="sng">
              <a:solidFill>
                <a:srgbClr val="1A19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3d5c29d4498_0_751"/>
            <p:cNvSpPr txBox="1"/>
            <p:nvPr/>
          </p:nvSpPr>
          <p:spPr>
            <a:xfrm>
              <a:off x="0" y="-38100"/>
              <a:ext cx="1229700" cy="361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1" name="Google Shape;471;g3d5c29d4498_0_751" descr="APHA logo"/>
          <p:cNvSpPr/>
          <p:nvPr/>
        </p:nvSpPr>
        <p:spPr>
          <a:xfrm>
            <a:off x="15155991" y="8816603"/>
            <a:ext cx="2388482" cy="859853"/>
          </a:xfrm>
          <a:custGeom>
            <a:avLst/>
            <a:gdLst/>
            <a:ahLst/>
            <a:cxnLst/>
            <a:rect l="l" t="t" r="r" b="b"/>
            <a:pathLst>
              <a:path w="2388482" h="859853" extrusionOk="0">
                <a:moveTo>
                  <a:pt x="0" y="0"/>
                </a:moveTo>
                <a:lnTo>
                  <a:pt x="2388482" y="0"/>
                </a:lnTo>
                <a:lnTo>
                  <a:pt x="2388482" y="859854"/>
                </a:lnTo>
                <a:lnTo>
                  <a:pt x="0" y="85985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3d5c29d4498_0_751" descr="Center for public health policy logo"/>
          <p:cNvSpPr/>
          <p:nvPr/>
        </p:nvSpPr>
        <p:spPr>
          <a:xfrm>
            <a:off x="13447597" y="8861207"/>
            <a:ext cx="1395700" cy="794186"/>
          </a:xfrm>
          <a:custGeom>
            <a:avLst/>
            <a:gdLst/>
            <a:ahLst/>
            <a:cxnLst/>
            <a:rect l="l" t="t" r="r" b="b"/>
            <a:pathLst>
              <a:path w="1395700" h="794186" extrusionOk="0">
                <a:moveTo>
                  <a:pt x="0" y="0"/>
                </a:moveTo>
                <a:lnTo>
                  <a:pt x="1395700" y="0"/>
                </a:lnTo>
                <a:lnTo>
                  <a:pt x="1395700" y="794186"/>
                </a:lnTo>
                <a:lnTo>
                  <a:pt x="0" y="794186"/>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3d5c29d4498_0_751"/>
          <p:cNvSpPr txBox="1"/>
          <p:nvPr/>
        </p:nvSpPr>
        <p:spPr>
          <a:xfrm>
            <a:off x="6088950" y="2107175"/>
            <a:ext cx="9752400" cy="3994500"/>
          </a:xfrm>
          <a:prstGeom prst="rect">
            <a:avLst/>
          </a:prstGeom>
          <a:noFill/>
          <a:ln>
            <a:noFill/>
          </a:ln>
        </p:spPr>
        <p:txBody>
          <a:bodyPr spcFirstLastPara="1" wrap="square" lIns="50800" tIns="50800" rIns="50800" bIns="50800" anchor="ctr" anchorCtr="0">
            <a:noAutofit/>
          </a:bodyPr>
          <a:lstStyle/>
          <a:p>
            <a:pPr marL="0" marR="0" lvl="0" indent="0" algn="ctr" rtl="0">
              <a:lnSpc>
                <a:spcPct val="140009"/>
              </a:lnSpc>
              <a:spcBef>
                <a:spcPts val="0"/>
              </a:spcBef>
              <a:spcAft>
                <a:spcPts val="0"/>
              </a:spcAft>
              <a:buClr>
                <a:schemeClr val="dk1"/>
              </a:buClr>
              <a:buSzPts val="6541"/>
              <a:buFont typeface="Arial"/>
              <a:buNone/>
            </a:pPr>
            <a:r>
              <a:rPr lang="en-US" sz="4941" b="1">
                <a:solidFill>
                  <a:srgbClr val="4D6CAB"/>
                </a:solidFill>
                <a:latin typeface="Inclusive Sans"/>
                <a:ea typeface="Inclusive Sans"/>
                <a:cs typeface="Inclusive Sans"/>
                <a:sym typeface="Inclusive Sans"/>
              </a:rPr>
              <a:t>From Awareness to Action: Disability Justice as an Everyday Practice</a:t>
            </a:r>
            <a:r>
              <a:rPr lang="en-US" sz="6541" b="1" i="0" u="none" strike="noStrike" cap="none">
                <a:solidFill>
                  <a:srgbClr val="4D6CAB"/>
                </a:solidFill>
                <a:latin typeface="Inclusive Sans"/>
                <a:ea typeface="Inclusive Sans"/>
                <a:cs typeface="Inclusive Sans"/>
                <a:sym typeface="Inclusive Sans"/>
              </a:rPr>
              <a:t> </a:t>
            </a:r>
            <a:endParaRPr sz="1400" b="0" i="0" u="none" strike="noStrike" cap="none">
              <a:solidFill>
                <a:schemeClr val="dk1"/>
              </a:solidFill>
              <a:latin typeface="Arial"/>
              <a:ea typeface="Arial"/>
              <a:cs typeface="Arial"/>
              <a:sym typeface="Arial"/>
            </a:endParaRPr>
          </a:p>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Shape 688"/>
        <p:cNvGrpSpPr/>
        <p:nvPr/>
      </p:nvGrpSpPr>
      <p:grpSpPr>
        <a:xfrm>
          <a:off x="0" y="0"/>
          <a:ext cx="0" cy="0"/>
          <a:chOff x="0" y="0"/>
          <a:chExt cx="0" cy="0"/>
        </a:xfrm>
      </p:grpSpPr>
      <p:sp>
        <p:nvSpPr>
          <p:cNvPr id="689" name="Google Shape;689;g3ddbbab013a_1_0">
            <a:extLst>
              <a:ext uri="{C183D7F6-B498-43B3-948B-1728B52AA6E4}">
                <adec:decorative xmlns:adec="http://schemas.microsoft.com/office/drawing/2017/decorative" val="1"/>
              </a:ext>
            </a:extLst>
          </p:cNvPr>
          <p:cNvSpPr/>
          <p:nvPr/>
        </p:nvSpPr>
        <p:spPr>
          <a:xfrm>
            <a:off x="12935065" y="0"/>
            <a:ext cx="5352935" cy="10287000"/>
          </a:xfrm>
          <a:prstGeom prst="rect">
            <a:avLst/>
          </a:prstGeom>
          <a:solidFill>
            <a:srgbClr val="1A202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3ddbbab013a_1_0">
            <a:extLst>
              <a:ext uri="{C183D7F6-B498-43B3-948B-1728B52AA6E4}">
                <adec:decorative xmlns:adec="http://schemas.microsoft.com/office/drawing/2017/decorative" val="1"/>
              </a:ext>
            </a:extLst>
          </p:cNvPr>
          <p:cNvSpPr/>
          <p:nvPr/>
        </p:nvSpPr>
        <p:spPr>
          <a:xfrm>
            <a:off x="12935065" y="1028700"/>
            <a:ext cx="4324235" cy="8229600"/>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3ddbbab013a_1_0"/>
          <p:cNvSpPr txBox="1">
            <a:spLocks noGrp="1"/>
          </p:cNvSpPr>
          <p:nvPr>
            <p:ph type="title" idx="4294967295"/>
          </p:nvPr>
        </p:nvSpPr>
        <p:spPr>
          <a:xfrm>
            <a:off x="1266752" y="3725469"/>
            <a:ext cx="9484500" cy="1962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3004"/>
              </a:lnSpc>
              <a:spcBef>
                <a:spcPts val="0"/>
              </a:spcBef>
              <a:spcAft>
                <a:spcPts val="0"/>
              </a:spcAft>
              <a:buClr>
                <a:srgbClr val="000000"/>
              </a:buClr>
              <a:buSzPts val="5472"/>
              <a:buFont typeface="Arial"/>
              <a:buNone/>
              <a:tabLst/>
              <a:defRPr/>
            </a:pPr>
            <a:r>
              <a:rPr kumimoji="0" lang="en-US" sz="5472"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DISABILITY JUSTICE </a:t>
            </a:r>
          </a:p>
          <a:p>
            <a:pPr marL="0" marR="0" lvl="0" indent="0" algn="l" defTabSz="914400" rtl="0" eaLnBrk="1" fontAlgn="auto" latinLnBrk="0" hangingPunct="1">
              <a:lnSpc>
                <a:spcPct val="133004"/>
              </a:lnSpc>
              <a:spcBef>
                <a:spcPts val="0"/>
              </a:spcBef>
              <a:spcAft>
                <a:spcPts val="0"/>
              </a:spcAft>
              <a:buClr>
                <a:srgbClr val="000000"/>
              </a:buClr>
              <a:buSzPts val="5472"/>
              <a:buFont typeface="Arial"/>
              <a:buNone/>
              <a:tabLst/>
              <a:defRPr/>
            </a:pPr>
            <a:r>
              <a:rPr kumimoji="0" lang="en-US" sz="5472"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IN PRACTICE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91" name="Google Shape;691;g3ddbbab013a_1_0" descr="A group of people laughing, two are in wheelchairs"/>
          <p:cNvPicPr preferRelativeResize="0"/>
          <p:nvPr/>
        </p:nvPicPr>
        <p:blipFill rotWithShape="1">
          <a:blip r:embed="rId3">
            <a:alphaModFix/>
          </a:blip>
          <a:srcRect t="2514" b="2514"/>
          <a:stretch/>
        </p:blipFill>
        <p:spPr>
          <a:xfrm>
            <a:off x="9144000" y="1543050"/>
            <a:ext cx="7582131" cy="7200900"/>
          </a:xfrm>
          <a:prstGeom prst="rect">
            <a:avLst/>
          </a:prstGeom>
          <a:noFill/>
          <a:ln>
            <a:noFill/>
          </a:ln>
        </p:spPr>
      </p:pic>
      <p:sp>
        <p:nvSpPr>
          <p:cNvPr id="692" name="Google Shape;692;g3ddbbab013a_1_0">
            <a:extLst>
              <a:ext uri="{C183D7F6-B498-43B3-948B-1728B52AA6E4}">
                <adec:decorative xmlns:adec="http://schemas.microsoft.com/office/drawing/2017/decorative" val="1"/>
              </a:ext>
            </a:extLst>
          </p:cNvPr>
          <p:cNvSpPr/>
          <p:nvPr/>
        </p:nvSpPr>
        <p:spPr>
          <a:xfrm>
            <a:off x="1266750" y="6592875"/>
            <a:ext cx="7582200" cy="1636800"/>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93" name="Google Shape;693;g3ddbbab013a_1_0">
            <a:extLst>
              <a:ext uri="{C183D7F6-B498-43B3-948B-1728B52AA6E4}">
                <adec:decorative xmlns:adec="http://schemas.microsoft.com/office/drawing/2017/decorative" val="1"/>
              </a:ext>
            </a:extLst>
          </p:cNvPr>
          <p:cNvCxnSpPr/>
          <p:nvPr/>
        </p:nvCxnSpPr>
        <p:spPr>
          <a:xfrm>
            <a:off x="1266752" y="5992507"/>
            <a:ext cx="8876992" cy="0"/>
          </a:xfrm>
          <a:prstGeom prst="straightConnector1">
            <a:avLst/>
          </a:prstGeom>
          <a:noFill/>
          <a:ln w="47625" cap="flat" cmpd="sng">
            <a:solidFill>
              <a:srgbClr val="E4BB31"/>
            </a:solidFill>
            <a:prstDash val="solid"/>
            <a:round/>
            <a:headEnd type="none" w="sm" len="sm"/>
            <a:tailEnd type="none" w="sm" len="sm"/>
          </a:ln>
        </p:spPr>
      </p:cxnSp>
      <p:sp>
        <p:nvSpPr>
          <p:cNvPr id="694" name="Google Shape;694;g3ddbbab013a_1_0">
            <a:extLst>
              <a:ext uri="{C183D7F6-B498-43B3-948B-1728B52AA6E4}">
                <adec:decorative xmlns:adec="http://schemas.microsoft.com/office/drawing/2017/decorative" val="1"/>
              </a:ext>
            </a:extLst>
          </p:cNvPr>
          <p:cNvSpPr/>
          <p:nvPr/>
        </p:nvSpPr>
        <p:spPr>
          <a:xfrm>
            <a:off x="1028700" y="999744"/>
            <a:ext cx="476072" cy="543306"/>
          </a:xfrm>
          <a:custGeom>
            <a:avLst/>
            <a:gdLst/>
            <a:ahLst/>
            <a:cxnLst/>
            <a:rect l="l" t="t" r="r" b="b"/>
            <a:pathLst>
              <a:path w="476072" h="543306" extrusionOk="0">
                <a:moveTo>
                  <a:pt x="0" y="0"/>
                </a:moveTo>
                <a:lnTo>
                  <a:pt x="476072" y="0"/>
                </a:lnTo>
                <a:lnTo>
                  <a:pt x="476072" y="543306"/>
                </a:lnTo>
                <a:lnTo>
                  <a:pt x="0" y="543306"/>
                </a:lnTo>
                <a:lnTo>
                  <a:pt x="0" y="0"/>
                </a:lnTo>
                <a:close/>
              </a:path>
            </a:pathLst>
          </a:custGeom>
          <a:blipFill rotWithShape="1">
            <a:blip r:embed="rId4">
              <a:alphaModFix/>
            </a:blip>
            <a:stretch>
              <a:fillRect/>
            </a:stretch>
          </a:blipFill>
          <a:ln>
            <a:noFill/>
          </a:ln>
        </p:spPr>
        <p:txBody>
          <a:bodyPr/>
          <a:lstStyle/>
          <a:p>
            <a:endParaRPr lang="en-US"/>
          </a:p>
        </p:txBody>
      </p:sp>
      <p:sp>
        <p:nvSpPr>
          <p:cNvPr id="695" name="Google Shape;695;g3ddbbab013a_1_0">
            <a:extLst>
              <a:ext uri="{C183D7F6-B498-43B3-948B-1728B52AA6E4}">
                <adec:decorative xmlns:adec="http://schemas.microsoft.com/office/drawing/2017/decorative" val="1"/>
              </a:ext>
            </a:extLst>
          </p:cNvPr>
          <p:cNvSpPr/>
          <p:nvPr/>
        </p:nvSpPr>
        <p:spPr>
          <a:xfrm>
            <a:off x="8702302" y="8229600"/>
            <a:ext cx="883396" cy="1028700"/>
          </a:xfrm>
          <a:custGeom>
            <a:avLst/>
            <a:gdLst/>
            <a:ahLst/>
            <a:cxnLst/>
            <a:rect l="l" t="t" r="r" b="b"/>
            <a:pathLst>
              <a:path w="883396" h="1028700" extrusionOk="0">
                <a:moveTo>
                  <a:pt x="0" y="0"/>
                </a:moveTo>
                <a:lnTo>
                  <a:pt x="883396" y="0"/>
                </a:lnTo>
                <a:lnTo>
                  <a:pt x="883396" y="1028700"/>
                </a:lnTo>
                <a:lnTo>
                  <a:pt x="0" y="1028700"/>
                </a:lnTo>
                <a:lnTo>
                  <a:pt x="0" y="0"/>
                </a:lnTo>
                <a:close/>
              </a:path>
            </a:pathLst>
          </a:custGeom>
          <a:blipFill rotWithShape="1">
            <a:blip r:embed="rId5">
              <a:alphaModFix/>
            </a:blip>
            <a:stretch>
              <a:fillRect/>
            </a:stretch>
          </a:blipFill>
          <a:ln>
            <a:noFill/>
          </a:ln>
        </p:spPr>
        <p:txBody>
          <a:bodyPr/>
          <a:lstStyle/>
          <a:p>
            <a:endParaRPr lang="en-US"/>
          </a:p>
        </p:txBody>
      </p:sp>
      <p:sp>
        <p:nvSpPr>
          <p:cNvPr id="696" name="Google Shape;696;g3ddbbab013a_1_0"/>
          <p:cNvSpPr txBox="1"/>
          <p:nvPr/>
        </p:nvSpPr>
        <p:spPr>
          <a:xfrm>
            <a:off x="1698105" y="999744"/>
            <a:ext cx="2009646" cy="355854"/>
          </a:xfrm>
          <a:prstGeom prst="rect">
            <a:avLst/>
          </a:prstGeom>
          <a:noFill/>
          <a:ln>
            <a:noFill/>
          </a:ln>
        </p:spPr>
        <p:txBody>
          <a:bodyPr spcFirstLastPara="1" wrap="square" lIns="0" tIns="0" rIns="0" bIns="0" anchor="t" anchorCtr="0">
            <a:spAutoFit/>
          </a:bodyPr>
          <a:lstStyle/>
          <a:p>
            <a:pPr marL="0" marR="0" lvl="0" indent="0" algn="l" rtl="0">
              <a:lnSpc>
                <a:spcPct val="124000"/>
              </a:lnSpc>
              <a:spcBef>
                <a:spcPts val="0"/>
              </a:spcBef>
              <a:spcAft>
                <a:spcPts val="0"/>
              </a:spcAft>
              <a:buClr>
                <a:srgbClr val="000000"/>
              </a:buClr>
              <a:buSzPts val="1200"/>
              <a:buFont typeface="Arial"/>
              <a:buNone/>
            </a:pPr>
            <a:r>
              <a:rPr lang="en-US" sz="1200" b="1" i="0" u="none" strike="noStrike" cap="none">
                <a:solidFill>
                  <a:srgbClr val="FFFFFF"/>
                </a:solidFill>
                <a:latin typeface="Montserrat"/>
                <a:ea typeface="Montserrat"/>
                <a:cs typeface="Montserrat"/>
                <a:sym typeface="Montserrat"/>
              </a:rPr>
              <a:t>APHA</a:t>
            </a:r>
            <a:endParaRPr sz="1400" b="0" i="0" u="none" strike="noStrike" cap="none">
              <a:solidFill>
                <a:srgbClr val="000000"/>
              </a:solidFill>
              <a:latin typeface="Arial"/>
              <a:ea typeface="Arial"/>
              <a:cs typeface="Arial"/>
              <a:sym typeface="Arial"/>
            </a:endParaRPr>
          </a:p>
          <a:p>
            <a:pPr marL="0" marR="0" lvl="0" indent="0" algn="l" rtl="0">
              <a:lnSpc>
                <a:spcPct val="124000"/>
              </a:lnSpc>
              <a:spcBef>
                <a:spcPts val="0"/>
              </a:spcBef>
              <a:spcAft>
                <a:spcPts val="0"/>
              </a:spcAft>
              <a:buClr>
                <a:srgbClr val="000000"/>
              </a:buClr>
              <a:buSzPts val="1200"/>
              <a:buFont typeface="Arial"/>
              <a:buNone/>
            </a:pPr>
            <a:r>
              <a:rPr lang="en-US" sz="1200" b="1" i="0" u="none" strike="noStrike" cap="none">
                <a:solidFill>
                  <a:srgbClr val="FFFFFF"/>
                </a:solidFill>
                <a:latin typeface="Montserrat"/>
                <a:ea typeface="Montserrat"/>
                <a:cs typeface="Montserrat"/>
                <a:sym typeface="Montserrat"/>
              </a:rPr>
              <a:t>Webinar Series</a:t>
            </a:r>
            <a:endParaRPr sz="1400" b="0" i="0" u="none" strike="noStrike" cap="none">
              <a:solidFill>
                <a:srgbClr val="000000"/>
              </a:solidFill>
              <a:latin typeface="Arial"/>
              <a:ea typeface="Arial"/>
              <a:cs typeface="Arial"/>
              <a:sym typeface="Arial"/>
            </a:endParaRPr>
          </a:p>
        </p:txBody>
      </p:sp>
      <p:sp>
        <p:nvSpPr>
          <p:cNvPr id="697" name="Google Shape;697;g3ddbbab013a_1_0"/>
          <p:cNvSpPr txBox="1"/>
          <p:nvPr/>
        </p:nvSpPr>
        <p:spPr>
          <a:xfrm>
            <a:off x="1364825" y="6835150"/>
            <a:ext cx="7337400" cy="986400"/>
          </a:xfrm>
          <a:prstGeom prst="rect">
            <a:avLst/>
          </a:prstGeom>
          <a:noFill/>
          <a:ln>
            <a:noFill/>
          </a:ln>
        </p:spPr>
        <p:txBody>
          <a:bodyPr spcFirstLastPara="1" wrap="square" lIns="0" tIns="0" rIns="0" bIns="0" anchor="t" anchorCtr="0">
            <a:spAutoFit/>
          </a:bodyPr>
          <a:lstStyle/>
          <a:p>
            <a:pPr marL="0" marR="0" lvl="0" indent="0" algn="ctr" rtl="0">
              <a:lnSpc>
                <a:spcPct val="133053"/>
              </a:lnSpc>
              <a:spcBef>
                <a:spcPts val="0"/>
              </a:spcBef>
              <a:spcAft>
                <a:spcPts val="0"/>
              </a:spcAft>
              <a:buClr>
                <a:srgbClr val="000000"/>
              </a:buClr>
              <a:buSzPts val="2750"/>
              <a:buFont typeface="Arial"/>
              <a:buNone/>
            </a:pPr>
            <a:r>
              <a:rPr lang="en-US" sz="2750" b="0" i="0" u="none" strike="noStrike" cap="none">
                <a:solidFill>
                  <a:srgbClr val="222A35"/>
                </a:solidFill>
                <a:latin typeface="Helvetica Neue"/>
                <a:ea typeface="Helvetica Neue"/>
                <a:cs typeface="Helvetica Neue"/>
                <a:sym typeface="Helvetica Neue"/>
              </a:rPr>
              <a:t>WEBINAR 2 | FACILITATED BY </a:t>
            </a:r>
            <a:endParaRPr sz="2750" b="0" i="0" u="none" strike="noStrike" cap="none">
              <a:solidFill>
                <a:srgbClr val="222A35"/>
              </a:solidFill>
              <a:latin typeface="Helvetica Neue"/>
              <a:ea typeface="Helvetica Neue"/>
              <a:cs typeface="Helvetica Neue"/>
              <a:sym typeface="Helvetica Neue"/>
            </a:endParaRPr>
          </a:p>
          <a:p>
            <a:pPr marL="0" marR="0" lvl="0" indent="0" algn="ctr" rtl="0">
              <a:lnSpc>
                <a:spcPct val="133053"/>
              </a:lnSpc>
              <a:spcBef>
                <a:spcPts val="0"/>
              </a:spcBef>
              <a:spcAft>
                <a:spcPts val="0"/>
              </a:spcAft>
              <a:buClr>
                <a:srgbClr val="000000"/>
              </a:buClr>
              <a:buSzPts val="2750"/>
              <a:buFont typeface="Arial"/>
              <a:buNone/>
            </a:pPr>
            <a:r>
              <a:rPr lang="en-US" sz="2750" b="0" i="0" u="none" strike="noStrike" cap="none">
                <a:solidFill>
                  <a:srgbClr val="222A35"/>
                </a:solidFill>
                <a:latin typeface="Helvetica Neue"/>
                <a:ea typeface="Helvetica Neue"/>
                <a:cs typeface="Helvetica Neue"/>
                <a:sym typeface="Helvetica Neue"/>
              </a:rPr>
              <a:t>DR. HASSANATU BLAKE</a:t>
            </a:r>
            <a:endParaRPr sz="275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7" name="Google Shape;707;g3ddbbab013a_1_14"/>
          <p:cNvSpPr txBox="1"/>
          <p:nvPr/>
        </p:nvSpPr>
        <p:spPr>
          <a:xfrm>
            <a:off x="10337757" y="3107501"/>
            <a:ext cx="6937982" cy="1568405"/>
          </a:xfrm>
          <a:prstGeom prst="rect">
            <a:avLst/>
          </a:prstGeom>
          <a:noFill/>
          <a:ln>
            <a:noFill/>
          </a:ln>
        </p:spPr>
        <p:txBody>
          <a:bodyPr spcFirstLastPara="1" wrap="square" lIns="0" tIns="0" rIns="0" bIns="0" anchor="t" anchorCtr="0">
            <a:spAutoFit/>
          </a:bodyPr>
          <a:lstStyle/>
          <a:p>
            <a:pPr marL="0" marR="0" lvl="0" indent="0" algn="l" rtl="0">
              <a:lnSpc>
                <a:spcPct val="110008"/>
              </a:lnSpc>
              <a:spcBef>
                <a:spcPts val="0"/>
              </a:spcBef>
              <a:spcAft>
                <a:spcPts val="0"/>
              </a:spcAft>
              <a:buClr>
                <a:srgbClr val="000000"/>
              </a:buClr>
              <a:buSzPts val="4996"/>
              <a:buFont typeface="Arial"/>
              <a:buNone/>
            </a:pPr>
            <a:r>
              <a:rPr lang="en-US" sz="4996" b="1" i="0" u="none" strike="noStrike" cap="none" dirty="0">
                <a:solidFill>
                  <a:srgbClr val="000000"/>
                </a:solidFill>
                <a:latin typeface="Helvetica Neue"/>
                <a:ea typeface="Helvetica Neue"/>
                <a:cs typeface="Helvetica Neue"/>
                <a:sym typeface="Helvetica Neue"/>
              </a:rPr>
              <a:t>OPENING AND</a:t>
            </a:r>
            <a:endParaRPr sz="1400" b="0" i="0" u="none" strike="noStrike" cap="none" dirty="0">
              <a:solidFill>
                <a:srgbClr val="000000"/>
              </a:solidFill>
              <a:latin typeface="Arial"/>
              <a:ea typeface="Arial"/>
              <a:cs typeface="Arial"/>
              <a:sym typeface="Arial"/>
            </a:endParaRPr>
          </a:p>
          <a:p>
            <a:pPr marL="0" marR="0" lvl="0" indent="0" algn="l" rtl="0">
              <a:lnSpc>
                <a:spcPct val="110008"/>
              </a:lnSpc>
              <a:spcBef>
                <a:spcPts val="0"/>
              </a:spcBef>
              <a:spcAft>
                <a:spcPts val="0"/>
              </a:spcAft>
              <a:buClr>
                <a:srgbClr val="000000"/>
              </a:buClr>
              <a:buSzPts val="4996"/>
              <a:buFont typeface="Arial"/>
              <a:buNone/>
            </a:pPr>
            <a:r>
              <a:rPr lang="en-US" sz="4996" b="1" i="0" u="none" strike="noStrike" cap="none" dirty="0">
                <a:solidFill>
                  <a:srgbClr val="000000"/>
                </a:solidFill>
                <a:latin typeface="Helvetica Neue"/>
                <a:ea typeface="Helvetica Neue"/>
                <a:cs typeface="Helvetica Neue"/>
                <a:sym typeface="Helvetica Neue"/>
              </a:rPr>
              <a:t>GROUNDING</a:t>
            </a:r>
            <a:endParaRPr sz="1400" b="0" i="0" u="none" strike="noStrike" cap="none" dirty="0">
              <a:solidFill>
                <a:srgbClr val="000000"/>
              </a:solidFill>
              <a:latin typeface="Arial"/>
              <a:ea typeface="Arial"/>
              <a:cs typeface="Arial"/>
              <a:sym typeface="Arial"/>
            </a:endParaRPr>
          </a:p>
        </p:txBody>
      </p:sp>
      <p:pic>
        <p:nvPicPr>
          <p:cNvPr id="703" name="Google Shape;703;g3ddbbab013a_1_14" descr="A man sitting cross legged outdoors, with his eyes closed and palms facing up rested on his knees"/>
          <p:cNvPicPr preferRelativeResize="0"/>
          <p:nvPr/>
        </p:nvPicPr>
        <p:blipFill rotWithShape="1">
          <a:blip r:embed="rId3">
            <a:alphaModFix/>
          </a:blip>
          <a:srcRect t="172" b="172"/>
          <a:stretch/>
        </p:blipFill>
        <p:spPr>
          <a:xfrm>
            <a:off x="0" y="1395058"/>
            <a:ext cx="8922785" cy="8891942"/>
          </a:xfrm>
          <a:prstGeom prst="rect">
            <a:avLst/>
          </a:prstGeom>
          <a:noFill/>
          <a:ln>
            <a:noFill/>
          </a:ln>
        </p:spPr>
      </p:pic>
      <p:sp>
        <p:nvSpPr>
          <p:cNvPr id="704" name="Google Shape;704;g3ddbbab013a_1_14">
            <a:extLst>
              <a:ext uri="{C183D7F6-B498-43B3-948B-1728B52AA6E4}">
                <adec:decorative xmlns:adec="http://schemas.microsoft.com/office/drawing/2017/decorative" val="1"/>
              </a:ext>
            </a:extLst>
          </p:cNvPr>
          <p:cNvSpPr/>
          <p:nvPr/>
        </p:nvSpPr>
        <p:spPr>
          <a:xfrm>
            <a:off x="8922785" y="0"/>
            <a:ext cx="1414972" cy="1395058"/>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3ddbbab013a_1_14">
            <a:extLst>
              <a:ext uri="{C183D7F6-B498-43B3-948B-1728B52AA6E4}">
                <adec:decorative xmlns:adec="http://schemas.microsoft.com/office/drawing/2017/decorative" val="1"/>
              </a:ext>
            </a:extLst>
          </p:cNvPr>
          <p:cNvSpPr/>
          <p:nvPr/>
        </p:nvSpPr>
        <p:spPr>
          <a:xfrm>
            <a:off x="7449888" y="6304027"/>
            <a:ext cx="9095081" cy="2954273"/>
          </a:xfrm>
          <a:prstGeom prst="rect">
            <a:avLst/>
          </a:prstGeom>
          <a:solidFill>
            <a:srgbClr val="222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3ddbbab013a_1_14">
            <a:extLst>
              <a:ext uri="{C183D7F6-B498-43B3-948B-1728B52AA6E4}">
                <adec:decorative xmlns:adec="http://schemas.microsoft.com/office/drawing/2017/decorative" val="1"/>
              </a:ext>
            </a:extLst>
          </p:cNvPr>
          <p:cNvSpPr/>
          <p:nvPr/>
        </p:nvSpPr>
        <p:spPr>
          <a:xfrm>
            <a:off x="6742401" y="7083634"/>
            <a:ext cx="1414972" cy="1395058"/>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3ddbbab013a_1_14">
            <a:extLst>
              <a:ext uri="{C183D7F6-B498-43B3-948B-1728B52AA6E4}">
                <adec:decorative xmlns:adec="http://schemas.microsoft.com/office/drawing/2017/decorative" val="1"/>
              </a:ext>
            </a:extLst>
          </p:cNvPr>
          <p:cNvSpPr/>
          <p:nvPr/>
        </p:nvSpPr>
        <p:spPr>
          <a:xfrm>
            <a:off x="7122949" y="7286695"/>
            <a:ext cx="654286" cy="880483"/>
          </a:xfrm>
          <a:custGeom>
            <a:avLst/>
            <a:gdLst/>
            <a:ahLst/>
            <a:cxnLst/>
            <a:rect l="l" t="t" r="r" b="b"/>
            <a:pathLst>
              <a:path w="654286" h="880483" extrusionOk="0">
                <a:moveTo>
                  <a:pt x="0" y="0"/>
                </a:moveTo>
                <a:lnTo>
                  <a:pt x="654286" y="0"/>
                </a:lnTo>
                <a:lnTo>
                  <a:pt x="654286" y="880483"/>
                </a:lnTo>
                <a:lnTo>
                  <a:pt x="0" y="880483"/>
                </a:lnTo>
                <a:lnTo>
                  <a:pt x="0" y="0"/>
                </a:lnTo>
                <a:close/>
              </a:path>
            </a:pathLst>
          </a:custGeom>
          <a:blipFill rotWithShape="1">
            <a:blip r:embed="rId4">
              <a:alphaModFix/>
            </a:blip>
            <a:stretch>
              <a:fillRect/>
            </a:stretch>
          </a:blipFill>
          <a:ln>
            <a:noFill/>
          </a:ln>
        </p:spPr>
        <p:txBody>
          <a:bodyPr/>
          <a:lstStyle/>
          <a:p>
            <a:endParaRPr lang="en-US"/>
          </a:p>
        </p:txBody>
      </p:sp>
      <p:sp>
        <p:nvSpPr>
          <p:cNvPr id="709" name="Google Shape;709;g3ddbbab013a_1_14"/>
          <p:cNvSpPr txBox="1">
            <a:spLocks noGrp="1"/>
          </p:cNvSpPr>
          <p:nvPr>
            <p:ph type="title" idx="4294967295"/>
          </p:nvPr>
        </p:nvSpPr>
        <p:spPr>
          <a:xfrm>
            <a:off x="9100286" y="7286688"/>
            <a:ext cx="6561300" cy="554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4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Live Poll</a:t>
            </a: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Engagement</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10" name="Google Shape;710;g3ddbbab013a_1_14">
            <a:extLst>
              <a:ext uri="{C183D7F6-B498-43B3-948B-1728B52AA6E4}">
                <adec:decorative xmlns:adec="http://schemas.microsoft.com/office/drawing/2017/decorative" val="1"/>
              </a:ext>
            </a:extLst>
          </p:cNvPr>
          <p:cNvSpPr/>
          <p:nvPr/>
        </p:nvSpPr>
        <p:spPr>
          <a:xfrm>
            <a:off x="15661572" y="9258300"/>
            <a:ext cx="883396" cy="1028700"/>
          </a:xfrm>
          <a:custGeom>
            <a:avLst/>
            <a:gdLst/>
            <a:ahLst/>
            <a:cxnLst/>
            <a:rect l="l" t="t" r="r" b="b"/>
            <a:pathLst>
              <a:path w="883396" h="1028700" extrusionOk="0">
                <a:moveTo>
                  <a:pt x="0" y="0"/>
                </a:moveTo>
                <a:lnTo>
                  <a:pt x="883397" y="0"/>
                </a:lnTo>
                <a:lnTo>
                  <a:pt x="883397" y="1028700"/>
                </a:lnTo>
                <a:lnTo>
                  <a:pt x="0" y="1028700"/>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3ddbbab013a_1_25">
            <a:extLst>
              <a:ext uri="{C183D7F6-B498-43B3-948B-1728B52AA6E4}">
                <adec:decorative xmlns:adec="http://schemas.microsoft.com/office/drawing/2017/decorative" val="1"/>
              </a:ext>
            </a:extLst>
          </p:cNvPr>
          <p:cNvSpPr/>
          <p:nvPr/>
        </p:nvSpPr>
        <p:spPr>
          <a:xfrm>
            <a:off x="0" y="0"/>
            <a:ext cx="5687413" cy="10287000"/>
          </a:xfrm>
          <a:prstGeom prst="rect">
            <a:avLst/>
          </a:prstGeom>
          <a:solidFill>
            <a:srgbClr val="222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g3ddbbab013a_1_25">
            <a:extLst>
              <a:ext uri="{C183D7F6-B498-43B3-948B-1728B52AA6E4}">
                <adec:decorative xmlns:adec="http://schemas.microsoft.com/office/drawing/2017/decorative" val="1"/>
              </a:ext>
            </a:extLst>
          </p:cNvPr>
          <p:cNvSpPr/>
          <p:nvPr/>
        </p:nvSpPr>
        <p:spPr>
          <a:xfrm>
            <a:off x="0" y="0"/>
            <a:ext cx="1853172" cy="1862967"/>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g3ddbbab013a_1_25"/>
          <p:cNvSpPr txBox="1">
            <a:spLocks noGrp="1"/>
          </p:cNvSpPr>
          <p:nvPr>
            <p:ph type="title" idx="4294967295"/>
          </p:nvPr>
        </p:nvSpPr>
        <p:spPr>
          <a:xfrm>
            <a:off x="9118450" y="6460050"/>
            <a:ext cx="8157300" cy="1488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15"/>
              </a:lnSpc>
              <a:spcBef>
                <a:spcPts val="0"/>
              </a:spcBef>
              <a:spcAft>
                <a:spcPts val="0"/>
              </a:spcAft>
              <a:buClr>
                <a:srgbClr val="000000"/>
              </a:buClr>
              <a:buSzPts val="4603"/>
              <a:buFont typeface="Arial"/>
              <a:buNone/>
              <a:tabLst/>
              <a:defRPr/>
            </a:pPr>
            <a:r>
              <a:rPr kumimoji="0" lang="en-US" sz="4603"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RECAP: KEY TERMS &amp; MODELS FROM WEBINAR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17" name="Google Shape;717;g3ddbbab013a_1_25" descr="A group of people looking up at the camera, they are a multi racial group and all smiling "/>
          <p:cNvPicPr preferRelativeResize="0"/>
          <p:nvPr/>
        </p:nvPicPr>
        <p:blipFill rotWithShape="1">
          <a:blip r:embed="rId3">
            <a:alphaModFix/>
          </a:blip>
          <a:srcRect t="25936" b="25936"/>
          <a:stretch/>
        </p:blipFill>
        <p:spPr>
          <a:xfrm>
            <a:off x="1028700" y="1028700"/>
            <a:ext cx="16247039" cy="4456894"/>
          </a:xfrm>
          <a:prstGeom prst="rect">
            <a:avLst/>
          </a:prstGeom>
          <a:noFill/>
          <a:ln>
            <a:noFill/>
          </a:ln>
        </p:spPr>
      </p:pic>
      <p:sp>
        <p:nvSpPr>
          <p:cNvPr id="719" name="Google Shape;719;g3ddbbab013a_1_25">
            <a:extLst>
              <a:ext uri="{C183D7F6-B498-43B3-948B-1728B52AA6E4}">
                <adec:decorative xmlns:adec="http://schemas.microsoft.com/office/drawing/2017/decorative" val="1"/>
              </a:ext>
            </a:extLst>
          </p:cNvPr>
          <p:cNvSpPr/>
          <p:nvPr/>
        </p:nvSpPr>
        <p:spPr>
          <a:xfrm>
            <a:off x="2026423" y="4372130"/>
            <a:ext cx="6158444" cy="2058783"/>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g3ddbbab013a_1_25">
            <a:extLst>
              <a:ext uri="{C183D7F6-B498-43B3-948B-1728B52AA6E4}">
                <adec:decorative xmlns:adec="http://schemas.microsoft.com/office/drawing/2017/decorative" val="1"/>
              </a:ext>
            </a:extLst>
          </p:cNvPr>
          <p:cNvSpPr/>
          <p:nvPr/>
        </p:nvSpPr>
        <p:spPr>
          <a:xfrm>
            <a:off x="2026423" y="6726010"/>
            <a:ext cx="6158444" cy="2058783"/>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g3ddbbab013a_1_25">
            <a:extLst>
              <a:ext uri="{C183D7F6-B498-43B3-948B-1728B52AA6E4}">
                <adec:decorative xmlns:adec="http://schemas.microsoft.com/office/drawing/2017/decorative" val="1"/>
              </a:ext>
            </a:extLst>
          </p:cNvPr>
          <p:cNvSpPr/>
          <p:nvPr/>
        </p:nvSpPr>
        <p:spPr>
          <a:xfrm flipH="1">
            <a:off x="17154871" y="9024454"/>
            <a:ext cx="120868" cy="200611"/>
          </a:xfrm>
          <a:custGeom>
            <a:avLst/>
            <a:gdLst/>
            <a:ahLst/>
            <a:cxnLst/>
            <a:rect l="l" t="t" r="r" b="b"/>
            <a:pathLst>
              <a:path w="120868" h="200611" extrusionOk="0">
                <a:moveTo>
                  <a:pt x="120868" y="0"/>
                </a:moveTo>
                <a:lnTo>
                  <a:pt x="0" y="0"/>
                </a:lnTo>
                <a:lnTo>
                  <a:pt x="0" y="200611"/>
                </a:lnTo>
                <a:lnTo>
                  <a:pt x="120868" y="200611"/>
                </a:lnTo>
                <a:lnTo>
                  <a:pt x="120868" y="0"/>
                </a:lnTo>
                <a:close/>
              </a:path>
            </a:pathLst>
          </a:custGeom>
          <a:blipFill rotWithShape="1">
            <a:blip r:embed="rId4">
              <a:alphaModFix/>
            </a:blip>
            <a:stretch>
              <a:fillRect/>
            </a:stretch>
          </a:blipFill>
          <a:ln>
            <a:noFill/>
          </a:ln>
        </p:spPr>
        <p:txBody>
          <a:bodyPr/>
          <a:lstStyle/>
          <a:p>
            <a:endParaRPr lang="en-US"/>
          </a:p>
        </p:txBody>
      </p:sp>
      <p:sp>
        <p:nvSpPr>
          <p:cNvPr id="722" name="Google Shape;722;g3ddbbab013a_1_25"/>
          <p:cNvSpPr txBox="1"/>
          <p:nvPr/>
        </p:nvSpPr>
        <p:spPr>
          <a:xfrm>
            <a:off x="15185380" y="8991219"/>
            <a:ext cx="1748549" cy="174879"/>
          </a:xfrm>
          <a:prstGeom prst="rect">
            <a:avLst/>
          </a:prstGeom>
          <a:noFill/>
          <a:ln>
            <a:noFill/>
          </a:ln>
        </p:spPr>
        <p:txBody>
          <a:bodyPr spcFirstLastPara="1" wrap="square" lIns="0" tIns="0" rIns="0" bIns="0" anchor="t" anchorCtr="0">
            <a:spAutoFit/>
          </a:bodyPr>
          <a:lstStyle/>
          <a:p>
            <a:pPr marL="0" marR="0" lvl="0" indent="0" algn="r" rtl="0">
              <a:lnSpc>
                <a:spcPct val="124000"/>
              </a:lnSpc>
              <a:spcBef>
                <a:spcPts val="0"/>
              </a:spcBef>
              <a:spcAft>
                <a:spcPts val="0"/>
              </a:spcAft>
              <a:buClr>
                <a:srgbClr val="000000"/>
              </a:buClr>
              <a:buSzPts val="1200"/>
              <a:buFont typeface="Arial"/>
              <a:buNone/>
            </a:pPr>
            <a:r>
              <a:rPr lang="en-US" sz="1200" b="0" i="0" u="none" strike="noStrike" cap="none">
                <a:solidFill>
                  <a:srgbClr val="222A35"/>
                </a:solidFill>
                <a:latin typeface="Montserrat"/>
                <a:ea typeface="Montserrat"/>
                <a:cs typeface="Montserrat"/>
                <a:sym typeface="Montserrat"/>
              </a:rPr>
              <a:t>Next Slide</a:t>
            </a:r>
            <a:endParaRPr sz="1400" b="0" i="0" u="none" strike="noStrike" cap="none">
              <a:solidFill>
                <a:srgbClr val="000000"/>
              </a:solidFill>
              <a:latin typeface="Arial"/>
              <a:ea typeface="Arial"/>
              <a:cs typeface="Arial"/>
              <a:sym typeface="Arial"/>
            </a:endParaRPr>
          </a:p>
        </p:txBody>
      </p:sp>
      <p:sp>
        <p:nvSpPr>
          <p:cNvPr id="723" name="Google Shape;723;g3ddbbab013a_1_25"/>
          <p:cNvSpPr txBox="1"/>
          <p:nvPr/>
        </p:nvSpPr>
        <p:spPr>
          <a:xfrm>
            <a:off x="3999450" y="7365500"/>
            <a:ext cx="4185300" cy="134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300"/>
              <a:buFont typeface="Arial"/>
              <a:buNone/>
            </a:pPr>
            <a:r>
              <a:rPr lang="en-US" sz="2300" b="0" i="0" u="none" strike="noStrike" cap="none">
                <a:solidFill>
                  <a:srgbClr val="222A35"/>
                </a:solidFill>
                <a:latin typeface="Montserrat"/>
                <a:ea typeface="Montserrat"/>
                <a:cs typeface="Montserrat"/>
                <a:sym typeface="Montserrat"/>
              </a:rPr>
              <a:t>Medical  </a:t>
            </a:r>
            <a:endParaRPr sz="2300" b="0" i="0" u="none" strike="noStrike" cap="none">
              <a:solidFill>
                <a:srgbClr val="222A35"/>
              </a:solidFill>
              <a:latin typeface="Montserrat"/>
              <a:ea typeface="Montserrat"/>
              <a:cs typeface="Montserrat"/>
              <a:sym typeface="Montserrat"/>
            </a:endParaRPr>
          </a:p>
          <a:p>
            <a:pPr marL="0" marR="0" lvl="0" indent="0" algn="l" rtl="0">
              <a:lnSpc>
                <a:spcPct val="140000"/>
              </a:lnSpc>
              <a:spcBef>
                <a:spcPts val="0"/>
              </a:spcBef>
              <a:spcAft>
                <a:spcPts val="0"/>
              </a:spcAft>
              <a:buClr>
                <a:srgbClr val="000000"/>
              </a:buClr>
              <a:buSzPts val="2300"/>
              <a:buFont typeface="Arial"/>
              <a:buNone/>
            </a:pPr>
            <a:r>
              <a:rPr lang="en-US" sz="2300" b="0" i="0" u="none" strike="noStrike" cap="none">
                <a:solidFill>
                  <a:srgbClr val="222A35"/>
                </a:solidFill>
                <a:latin typeface="Montserrat"/>
                <a:ea typeface="Montserrat"/>
                <a:cs typeface="Montserrat"/>
                <a:sym typeface="Montserrat"/>
              </a:rPr>
              <a:t>Social</a:t>
            </a:r>
            <a:endParaRPr sz="2300" b="0" i="0" u="none" strike="noStrike" cap="none">
              <a:solidFill>
                <a:srgbClr val="222A35"/>
              </a:solidFill>
              <a:latin typeface="Montserrat"/>
              <a:ea typeface="Montserrat"/>
              <a:cs typeface="Montserrat"/>
              <a:sym typeface="Montserrat"/>
            </a:endParaRPr>
          </a:p>
          <a:p>
            <a:pPr marL="0" marR="0" lvl="0" indent="0" algn="l" rtl="0">
              <a:lnSpc>
                <a:spcPct val="140000"/>
              </a:lnSpc>
              <a:spcBef>
                <a:spcPts val="0"/>
              </a:spcBef>
              <a:spcAft>
                <a:spcPts val="0"/>
              </a:spcAft>
              <a:buClr>
                <a:srgbClr val="000000"/>
              </a:buClr>
              <a:buSzPts val="2300"/>
              <a:buFont typeface="Arial"/>
              <a:buNone/>
            </a:pPr>
            <a:r>
              <a:rPr lang="en-US" sz="2300" b="0" i="0" u="none" strike="noStrike" cap="none">
                <a:solidFill>
                  <a:srgbClr val="222A35"/>
                </a:solidFill>
                <a:latin typeface="Montserrat"/>
                <a:ea typeface="Montserrat"/>
                <a:cs typeface="Montserrat"/>
                <a:sym typeface="Montserrat"/>
              </a:rPr>
              <a:t>Disability Justice </a:t>
            </a:r>
            <a:endParaRPr sz="2300" b="0" i="0" u="none" strike="noStrike" cap="none">
              <a:solidFill>
                <a:srgbClr val="000000"/>
              </a:solidFill>
              <a:latin typeface="Arial"/>
              <a:ea typeface="Arial"/>
              <a:cs typeface="Arial"/>
              <a:sym typeface="Arial"/>
            </a:endParaRPr>
          </a:p>
        </p:txBody>
      </p:sp>
      <p:sp>
        <p:nvSpPr>
          <p:cNvPr id="724" name="Google Shape;724;g3ddbbab013a_1_25"/>
          <p:cNvSpPr txBox="1"/>
          <p:nvPr/>
        </p:nvSpPr>
        <p:spPr>
          <a:xfrm>
            <a:off x="3999451" y="6965611"/>
            <a:ext cx="3956400" cy="399900"/>
          </a:xfrm>
          <a:prstGeom prst="rect">
            <a:avLst/>
          </a:prstGeom>
          <a:noFill/>
          <a:ln>
            <a:noFill/>
          </a:ln>
        </p:spPr>
        <p:txBody>
          <a:bodyPr spcFirstLastPara="1" wrap="square" lIns="0" tIns="0" rIns="0" bIns="0" anchor="t" anchorCtr="0">
            <a:spAutoFit/>
          </a:bodyPr>
          <a:lstStyle/>
          <a:p>
            <a:pPr marL="0" marR="0" lvl="0" indent="0" algn="l" rtl="0">
              <a:lnSpc>
                <a:spcPct val="123978"/>
              </a:lnSpc>
              <a:spcBef>
                <a:spcPts val="0"/>
              </a:spcBef>
              <a:spcAft>
                <a:spcPts val="0"/>
              </a:spcAft>
              <a:buClr>
                <a:srgbClr val="000000"/>
              </a:buClr>
              <a:buSzPts val="2598"/>
              <a:buFont typeface="Arial"/>
              <a:buNone/>
            </a:pPr>
            <a:r>
              <a:rPr lang="en-US" sz="2598" b="1" i="0" u="none" strike="noStrike" cap="none">
                <a:solidFill>
                  <a:srgbClr val="222A35"/>
                </a:solidFill>
                <a:latin typeface="Helvetica Neue"/>
                <a:ea typeface="Helvetica Neue"/>
                <a:cs typeface="Helvetica Neue"/>
                <a:sym typeface="Helvetica Neue"/>
              </a:rPr>
              <a:t>MODELS OF DISABILITY</a:t>
            </a:r>
            <a:endParaRPr sz="1600" b="0" i="0" u="none" strike="noStrike" cap="none">
              <a:solidFill>
                <a:srgbClr val="000000"/>
              </a:solidFill>
              <a:latin typeface="Arial"/>
              <a:ea typeface="Arial"/>
              <a:cs typeface="Arial"/>
              <a:sym typeface="Arial"/>
            </a:endParaRPr>
          </a:p>
        </p:txBody>
      </p:sp>
      <p:sp>
        <p:nvSpPr>
          <p:cNvPr id="725" name="Google Shape;725;g3ddbbab013a_1_25"/>
          <p:cNvSpPr txBox="1"/>
          <p:nvPr/>
        </p:nvSpPr>
        <p:spPr>
          <a:xfrm>
            <a:off x="2255423" y="7100640"/>
            <a:ext cx="1442641" cy="1257979"/>
          </a:xfrm>
          <a:prstGeom prst="rect">
            <a:avLst/>
          </a:prstGeom>
          <a:noFill/>
          <a:ln>
            <a:noFill/>
          </a:ln>
        </p:spPr>
        <p:txBody>
          <a:bodyPr spcFirstLastPara="1" wrap="square" lIns="0" tIns="0" rIns="0" bIns="0" anchor="t" anchorCtr="0">
            <a:spAutoFit/>
          </a:bodyPr>
          <a:lstStyle/>
          <a:p>
            <a:pPr marL="0" marR="0" lvl="0" indent="0" algn="ctr" rtl="0">
              <a:lnSpc>
                <a:spcPct val="124002"/>
              </a:lnSpc>
              <a:spcBef>
                <a:spcPts val="0"/>
              </a:spcBef>
              <a:spcAft>
                <a:spcPts val="0"/>
              </a:spcAft>
              <a:buClr>
                <a:srgbClr val="000000"/>
              </a:buClr>
              <a:buSzPts val="7366"/>
              <a:buFont typeface="Arial"/>
              <a:buNone/>
            </a:pPr>
            <a:r>
              <a:rPr lang="en-US" sz="7366" b="1" i="0" u="none" strike="noStrike" cap="none">
                <a:solidFill>
                  <a:srgbClr val="222A35"/>
                </a:solidFill>
                <a:latin typeface="Helvetica Neue"/>
                <a:ea typeface="Helvetica Neue"/>
                <a:cs typeface="Helvetica Neue"/>
                <a:sym typeface="Helvetica Neue"/>
              </a:rPr>
              <a:t>02</a:t>
            </a:r>
            <a:endParaRPr sz="1400" b="0" i="0" u="none" strike="noStrike" cap="none">
              <a:solidFill>
                <a:srgbClr val="000000"/>
              </a:solidFill>
              <a:latin typeface="Arial"/>
              <a:ea typeface="Arial"/>
              <a:cs typeface="Arial"/>
              <a:sym typeface="Arial"/>
            </a:endParaRPr>
          </a:p>
        </p:txBody>
      </p:sp>
      <p:sp>
        <p:nvSpPr>
          <p:cNvPr id="726" name="Google Shape;726;g3ddbbab013a_1_25"/>
          <p:cNvSpPr txBox="1"/>
          <p:nvPr/>
        </p:nvSpPr>
        <p:spPr>
          <a:xfrm>
            <a:off x="3999451" y="5284345"/>
            <a:ext cx="3956400" cy="849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300"/>
              <a:buFont typeface="Arial"/>
              <a:buNone/>
            </a:pPr>
            <a:r>
              <a:rPr lang="en-US" sz="2300" b="0" i="0" u="none" strike="noStrike" cap="none">
                <a:solidFill>
                  <a:srgbClr val="222A35"/>
                </a:solidFill>
                <a:latin typeface="Montserrat"/>
                <a:ea typeface="Montserrat"/>
                <a:cs typeface="Montserrat"/>
                <a:sym typeface="Montserrat"/>
              </a:rPr>
              <a:t>Disability Justice </a:t>
            </a:r>
            <a:endParaRPr sz="2300" b="0" i="0" u="none" strike="noStrike" cap="none">
              <a:solidFill>
                <a:srgbClr val="222A35"/>
              </a:solidFill>
              <a:latin typeface="Montserrat"/>
              <a:ea typeface="Montserrat"/>
              <a:cs typeface="Montserrat"/>
              <a:sym typeface="Montserrat"/>
            </a:endParaRPr>
          </a:p>
          <a:p>
            <a:pPr marL="0" marR="0" lvl="0" indent="0" algn="l" rtl="0">
              <a:lnSpc>
                <a:spcPct val="140000"/>
              </a:lnSpc>
              <a:spcBef>
                <a:spcPts val="0"/>
              </a:spcBef>
              <a:spcAft>
                <a:spcPts val="0"/>
              </a:spcAft>
              <a:buClr>
                <a:srgbClr val="000000"/>
              </a:buClr>
              <a:buSzPts val="2300"/>
              <a:buFont typeface="Arial"/>
              <a:buNone/>
            </a:pPr>
            <a:r>
              <a:rPr lang="en-US" sz="2300" b="0" i="0" u="none" strike="noStrike" cap="none">
                <a:solidFill>
                  <a:srgbClr val="222A35"/>
                </a:solidFill>
                <a:latin typeface="Montserrat"/>
                <a:ea typeface="Montserrat"/>
                <a:cs typeface="Montserrat"/>
                <a:sym typeface="Montserrat"/>
              </a:rPr>
              <a:t>Disability Rights </a:t>
            </a:r>
            <a:endParaRPr sz="2300" b="0" i="0" u="none" strike="noStrike" cap="none">
              <a:solidFill>
                <a:srgbClr val="000000"/>
              </a:solidFill>
              <a:latin typeface="Arial"/>
              <a:ea typeface="Arial"/>
              <a:cs typeface="Arial"/>
              <a:sym typeface="Arial"/>
            </a:endParaRPr>
          </a:p>
        </p:txBody>
      </p:sp>
      <p:sp>
        <p:nvSpPr>
          <p:cNvPr id="727" name="Google Shape;727;g3ddbbab013a_1_25"/>
          <p:cNvSpPr txBox="1"/>
          <p:nvPr/>
        </p:nvSpPr>
        <p:spPr>
          <a:xfrm>
            <a:off x="3999451" y="4781464"/>
            <a:ext cx="3956400" cy="415200"/>
          </a:xfrm>
          <a:prstGeom prst="rect">
            <a:avLst/>
          </a:prstGeom>
          <a:noFill/>
          <a:ln>
            <a:noFill/>
          </a:ln>
        </p:spPr>
        <p:txBody>
          <a:bodyPr spcFirstLastPara="1" wrap="square" lIns="0" tIns="0" rIns="0" bIns="0" anchor="t" anchorCtr="0">
            <a:spAutoFit/>
          </a:bodyPr>
          <a:lstStyle/>
          <a:p>
            <a:pPr marL="0" marR="0" lvl="0" indent="0" algn="l" rtl="0">
              <a:lnSpc>
                <a:spcPct val="123978"/>
              </a:lnSpc>
              <a:spcBef>
                <a:spcPts val="0"/>
              </a:spcBef>
              <a:spcAft>
                <a:spcPts val="0"/>
              </a:spcAft>
              <a:buClr>
                <a:srgbClr val="000000"/>
              </a:buClr>
              <a:buSzPts val="2698"/>
              <a:buFont typeface="Arial"/>
              <a:buNone/>
            </a:pPr>
            <a:r>
              <a:rPr lang="en-US" sz="2698" b="1" i="0" u="none" strike="noStrike" cap="none">
                <a:solidFill>
                  <a:srgbClr val="222A35"/>
                </a:solidFill>
                <a:latin typeface="Helvetica Neue"/>
                <a:ea typeface="Helvetica Neue"/>
                <a:cs typeface="Helvetica Neue"/>
                <a:sym typeface="Helvetica Neue"/>
              </a:rPr>
              <a:t>KEY DEFINITIONS</a:t>
            </a:r>
            <a:endParaRPr sz="1700" b="0" i="0" u="none" strike="noStrike" cap="none">
              <a:solidFill>
                <a:srgbClr val="000000"/>
              </a:solidFill>
              <a:latin typeface="Arial"/>
              <a:ea typeface="Arial"/>
              <a:cs typeface="Arial"/>
              <a:sym typeface="Arial"/>
            </a:endParaRPr>
          </a:p>
        </p:txBody>
      </p:sp>
      <p:sp>
        <p:nvSpPr>
          <p:cNvPr id="728" name="Google Shape;728;g3ddbbab013a_1_25"/>
          <p:cNvSpPr txBox="1"/>
          <p:nvPr/>
        </p:nvSpPr>
        <p:spPr>
          <a:xfrm>
            <a:off x="2255423" y="4755092"/>
            <a:ext cx="1442641" cy="1257979"/>
          </a:xfrm>
          <a:prstGeom prst="rect">
            <a:avLst/>
          </a:prstGeom>
          <a:noFill/>
          <a:ln>
            <a:noFill/>
          </a:ln>
        </p:spPr>
        <p:txBody>
          <a:bodyPr spcFirstLastPara="1" wrap="square" lIns="0" tIns="0" rIns="0" bIns="0" anchor="t" anchorCtr="0">
            <a:spAutoFit/>
          </a:bodyPr>
          <a:lstStyle/>
          <a:p>
            <a:pPr marL="0" marR="0" lvl="0" indent="0" algn="ctr" rtl="0">
              <a:lnSpc>
                <a:spcPct val="124002"/>
              </a:lnSpc>
              <a:spcBef>
                <a:spcPts val="0"/>
              </a:spcBef>
              <a:spcAft>
                <a:spcPts val="0"/>
              </a:spcAft>
              <a:buClr>
                <a:srgbClr val="000000"/>
              </a:buClr>
              <a:buSzPts val="7366"/>
              <a:buFont typeface="Arial"/>
              <a:buNone/>
            </a:pPr>
            <a:r>
              <a:rPr lang="en-US" sz="7366" b="1" i="0" u="none" strike="noStrike" cap="none">
                <a:solidFill>
                  <a:srgbClr val="222A35"/>
                </a:solidFill>
                <a:latin typeface="Helvetica Neue"/>
                <a:ea typeface="Helvetica Neue"/>
                <a:cs typeface="Helvetica Neue"/>
                <a:sym typeface="Helvetica Neue"/>
              </a:rPr>
              <a:t>01</a:t>
            </a:r>
            <a:endParaRPr sz="1400" b="0" i="0" u="none" strike="noStrike" cap="none">
              <a:solidFill>
                <a:srgbClr val="000000"/>
              </a:solidFill>
              <a:latin typeface="Arial"/>
              <a:ea typeface="Arial"/>
              <a:cs typeface="Arial"/>
              <a:sym typeface="Arial"/>
            </a:endParaRPr>
          </a:p>
        </p:txBody>
      </p:sp>
      <p:sp>
        <p:nvSpPr>
          <p:cNvPr id="729" name="Google Shape;729;g3ddbbab013a_1_25">
            <a:extLst>
              <a:ext uri="{C183D7F6-B498-43B3-948B-1728B52AA6E4}">
                <adec:decorative xmlns:adec="http://schemas.microsoft.com/office/drawing/2017/decorative" val="1"/>
              </a:ext>
            </a:extLst>
          </p:cNvPr>
          <p:cNvSpPr/>
          <p:nvPr/>
        </p:nvSpPr>
        <p:spPr>
          <a:xfrm>
            <a:off x="16834041" y="514350"/>
            <a:ext cx="883396" cy="1028700"/>
          </a:xfrm>
          <a:custGeom>
            <a:avLst/>
            <a:gdLst/>
            <a:ahLst/>
            <a:cxnLst/>
            <a:rect l="l" t="t" r="r" b="b"/>
            <a:pathLst>
              <a:path w="883396" h="1028700" extrusionOk="0">
                <a:moveTo>
                  <a:pt x="0" y="0"/>
                </a:moveTo>
                <a:lnTo>
                  <a:pt x="883396" y="0"/>
                </a:lnTo>
                <a:lnTo>
                  <a:pt x="883396" y="1028700"/>
                </a:lnTo>
                <a:lnTo>
                  <a:pt x="0" y="1028700"/>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3ddbbab013a_1_43">
            <a:extLst>
              <a:ext uri="{C183D7F6-B498-43B3-948B-1728B52AA6E4}">
                <adec:decorative xmlns:adec="http://schemas.microsoft.com/office/drawing/2017/decorative" val="1"/>
              </a:ext>
            </a:extLst>
          </p:cNvPr>
          <p:cNvSpPr/>
          <p:nvPr/>
        </p:nvSpPr>
        <p:spPr>
          <a:xfrm>
            <a:off x="4743070" y="5143500"/>
            <a:ext cx="13545000" cy="5143500"/>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g3ddbbab013a_1_43">
            <a:extLst>
              <a:ext uri="{C183D7F6-B498-43B3-948B-1728B52AA6E4}">
                <adec:decorative xmlns:adec="http://schemas.microsoft.com/office/drawing/2017/decorative" val="1"/>
              </a:ext>
            </a:extLst>
          </p:cNvPr>
          <p:cNvSpPr/>
          <p:nvPr/>
        </p:nvSpPr>
        <p:spPr>
          <a:xfrm>
            <a:off x="0" y="0"/>
            <a:ext cx="4743070" cy="10287000"/>
          </a:xfrm>
          <a:prstGeom prst="rect">
            <a:avLst/>
          </a:prstGeom>
          <a:solidFill>
            <a:srgbClr val="222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g3ddbbab013a_1_43">
            <a:extLst>
              <a:ext uri="{C183D7F6-B498-43B3-948B-1728B52AA6E4}">
                <adec:decorative xmlns:adec="http://schemas.microsoft.com/office/drawing/2017/decorative" val="1"/>
              </a:ext>
            </a:extLst>
          </p:cNvPr>
          <p:cNvSpPr/>
          <p:nvPr/>
        </p:nvSpPr>
        <p:spPr>
          <a:xfrm>
            <a:off x="951694" y="956621"/>
            <a:ext cx="629838" cy="613170"/>
          </a:xfrm>
          <a:custGeom>
            <a:avLst/>
            <a:gdLst/>
            <a:ahLst/>
            <a:cxnLst/>
            <a:rect l="l" t="t" r="r" b="b"/>
            <a:pathLst>
              <a:path w="629838" h="613170" extrusionOk="0">
                <a:moveTo>
                  <a:pt x="0" y="0"/>
                </a:moveTo>
                <a:lnTo>
                  <a:pt x="629838" y="0"/>
                </a:lnTo>
                <a:lnTo>
                  <a:pt x="629838" y="613170"/>
                </a:lnTo>
                <a:lnTo>
                  <a:pt x="0" y="613170"/>
                </a:lnTo>
                <a:lnTo>
                  <a:pt x="0" y="0"/>
                </a:lnTo>
                <a:close/>
              </a:path>
            </a:pathLst>
          </a:custGeom>
          <a:blipFill rotWithShape="1">
            <a:blip r:embed="rId3">
              <a:alphaModFix/>
            </a:blip>
            <a:stretch>
              <a:fillRect/>
            </a:stretch>
          </a:blipFill>
          <a:ln>
            <a:noFill/>
          </a:ln>
        </p:spPr>
        <p:txBody>
          <a:bodyPr/>
          <a:lstStyle/>
          <a:p>
            <a:endParaRPr lang="en-US"/>
          </a:p>
        </p:txBody>
      </p:sp>
      <p:sp>
        <p:nvSpPr>
          <p:cNvPr id="737" name="Google Shape;737;g3ddbbab013a_1_43">
            <a:extLst>
              <a:ext uri="{C183D7F6-B498-43B3-948B-1728B52AA6E4}">
                <adec:decorative xmlns:adec="http://schemas.microsoft.com/office/drawing/2017/decorative" val="1"/>
              </a:ext>
            </a:extLst>
          </p:cNvPr>
          <p:cNvSpPr/>
          <p:nvPr/>
        </p:nvSpPr>
        <p:spPr>
          <a:xfrm>
            <a:off x="1266736" y="2520315"/>
            <a:ext cx="1782685" cy="1782685"/>
          </a:xfrm>
          <a:custGeom>
            <a:avLst/>
            <a:gdLst/>
            <a:ahLst/>
            <a:cxnLst/>
            <a:rect l="l" t="t" r="r" b="b"/>
            <a:pathLst>
              <a:path w="1782685" h="1782685" extrusionOk="0">
                <a:moveTo>
                  <a:pt x="0" y="0"/>
                </a:moveTo>
                <a:lnTo>
                  <a:pt x="1782685" y="0"/>
                </a:lnTo>
                <a:lnTo>
                  <a:pt x="1782685" y="1782685"/>
                </a:lnTo>
                <a:lnTo>
                  <a:pt x="0" y="1782685"/>
                </a:lnTo>
                <a:lnTo>
                  <a:pt x="0" y="0"/>
                </a:lnTo>
                <a:close/>
              </a:path>
            </a:pathLst>
          </a:custGeom>
          <a:blipFill rotWithShape="1">
            <a:blip r:embed="rId4">
              <a:alphaModFix/>
            </a:blip>
            <a:stretch>
              <a:fillRect/>
            </a:stretch>
          </a:blipFill>
          <a:ln>
            <a:noFill/>
          </a:ln>
        </p:spPr>
        <p:txBody>
          <a:bodyPr/>
          <a:lstStyle/>
          <a:p>
            <a:endParaRPr lang="en-US"/>
          </a:p>
        </p:txBody>
      </p:sp>
      <p:sp>
        <p:nvSpPr>
          <p:cNvPr id="738" name="Google Shape;738;g3ddbbab013a_1_43">
            <a:extLst>
              <a:ext uri="{C183D7F6-B498-43B3-948B-1728B52AA6E4}">
                <adec:decorative xmlns:adec="http://schemas.microsoft.com/office/drawing/2017/decorative" val="1"/>
              </a:ext>
            </a:extLst>
          </p:cNvPr>
          <p:cNvSpPr/>
          <p:nvPr/>
        </p:nvSpPr>
        <p:spPr>
          <a:xfrm>
            <a:off x="9187112" y="5919282"/>
            <a:ext cx="470861" cy="569493"/>
          </a:xfrm>
          <a:custGeom>
            <a:avLst/>
            <a:gdLst/>
            <a:ahLst/>
            <a:cxnLst/>
            <a:rect l="l" t="t" r="r" b="b"/>
            <a:pathLst>
              <a:path w="470861" h="569493" extrusionOk="0">
                <a:moveTo>
                  <a:pt x="0" y="0"/>
                </a:moveTo>
                <a:lnTo>
                  <a:pt x="470861" y="0"/>
                </a:lnTo>
                <a:lnTo>
                  <a:pt x="470861" y="569494"/>
                </a:lnTo>
                <a:lnTo>
                  <a:pt x="0" y="569494"/>
                </a:lnTo>
                <a:lnTo>
                  <a:pt x="0" y="0"/>
                </a:lnTo>
                <a:close/>
              </a:path>
            </a:pathLst>
          </a:custGeom>
          <a:blipFill rotWithShape="1">
            <a:blip r:embed="rId5">
              <a:alphaModFix/>
            </a:blip>
            <a:stretch>
              <a:fillRect/>
            </a:stretch>
          </a:blipFill>
          <a:ln>
            <a:noFill/>
          </a:ln>
        </p:spPr>
        <p:txBody>
          <a:bodyPr/>
          <a:lstStyle/>
          <a:p>
            <a:endParaRPr lang="en-US"/>
          </a:p>
        </p:txBody>
      </p:sp>
      <p:sp>
        <p:nvSpPr>
          <p:cNvPr id="739" name="Google Shape;739;g3ddbbab013a_1_43">
            <a:extLst>
              <a:ext uri="{C183D7F6-B498-43B3-948B-1728B52AA6E4}">
                <adec:decorative xmlns:adec="http://schemas.microsoft.com/office/drawing/2017/decorative" val="1"/>
              </a:ext>
            </a:extLst>
          </p:cNvPr>
          <p:cNvSpPr/>
          <p:nvPr/>
        </p:nvSpPr>
        <p:spPr>
          <a:xfrm>
            <a:off x="16375904" y="1028700"/>
            <a:ext cx="883396" cy="1028700"/>
          </a:xfrm>
          <a:custGeom>
            <a:avLst/>
            <a:gdLst/>
            <a:ahLst/>
            <a:cxnLst/>
            <a:rect l="l" t="t" r="r" b="b"/>
            <a:pathLst>
              <a:path w="883396" h="1028700" extrusionOk="0">
                <a:moveTo>
                  <a:pt x="0" y="0"/>
                </a:moveTo>
                <a:lnTo>
                  <a:pt x="883396" y="0"/>
                </a:lnTo>
                <a:lnTo>
                  <a:pt x="883396" y="1028700"/>
                </a:lnTo>
                <a:lnTo>
                  <a:pt x="0" y="1028700"/>
                </a:lnTo>
                <a:lnTo>
                  <a:pt x="0" y="0"/>
                </a:lnTo>
                <a:close/>
              </a:path>
            </a:pathLst>
          </a:custGeom>
          <a:blipFill rotWithShape="1">
            <a:blip r:embed="rId6">
              <a:alphaModFix/>
            </a:blip>
            <a:stretch>
              <a:fillRect/>
            </a:stretch>
          </a:blipFill>
          <a:ln>
            <a:noFill/>
          </a:ln>
        </p:spPr>
        <p:txBody>
          <a:bodyPr/>
          <a:lstStyle/>
          <a:p>
            <a:endParaRPr lang="en-US"/>
          </a:p>
        </p:txBody>
      </p:sp>
      <p:sp>
        <p:nvSpPr>
          <p:cNvPr id="740" name="Google Shape;740;g3ddbbab013a_1_43">
            <a:extLst>
              <a:ext uri="{C183D7F6-B498-43B3-948B-1728B52AA6E4}">
                <adec:decorative xmlns:adec="http://schemas.microsoft.com/office/drawing/2017/decorative" val="1"/>
              </a:ext>
            </a:extLst>
          </p:cNvPr>
          <p:cNvSpPr/>
          <p:nvPr/>
        </p:nvSpPr>
        <p:spPr>
          <a:xfrm flipH="1">
            <a:off x="17154871" y="9024454"/>
            <a:ext cx="120868" cy="200611"/>
          </a:xfrm>
          <a:custGeom>
            <a:avLst/>
            <a:gdLst/>
            <a:ahLst/>
            <a:cxnLst/>
            <a:rect l="l" t="t" r="r" b="b"/>
            <a:pathLst>
              <a:path w="120868" h="200611" extrusionOk="0">
                <a:moveTo>
                  <a:pt x="120868" y="0"/>
                </a:moveTo>
                <a:lnTo>
                  <a:pt x="0" y="0"/>
                </a:lnTo>
                <a:lnTo>
                  <a:pt x="0" y="200611"/>
                </a:lnTo>
                <a:lnTo>
                  <a:pt x="120868" y="200611"/>
                </a:lnTo>
                <a:lnTo>
                  <a:pt x="120868" y="0"/>
                </a:lnTo>
                <a:close/>
              </a:path>
            </a:pathLst>
          </a:custGeom>
          <a:blipFill rotWithShape="1">
            <a:blip r:embed="rId7">
              <a:alphaModFix/>
            </a:blip>
            <a:stretch>
              <a:fillRect/>
            </a:stretch>
          </a:blipFill>
          <a:ln>
            <a:noFill/>
          </a:ln>
        </p:spPr>
        <p:txBody>
          <a:bodyPr/>
          <a:lstStyle/>
          <a:p>
            <a:endParaRPr lang="en-US"/>
          </a:p>
        </p:txBody>
      </p:sp>
      <p:sp>
        <p:nvSpPr>
          <p:cNvPr id="741" name="Google Shape;741;g3ddbbab013a_1_43">
            <a:extLst>
              <a:ext uri="{C183D7F6-B498-43B3-948B-1728B52AA6E4}">
                <adec:decorative xmlns:adec="http://schemas.microsoft.com/office/drawing/2017/decorative" val="1"/>
              </a:ext>
            </a:extLst>
          </p:cNvPr>
          <p:cNvSpPr/>
          <p:nvPr/>
        </p:nvSpPr>
        <p:spPr>
          <a:xfrm>
            <a:off x="1707955" y="2859131"/>
            <a:ext cx="900247" cy="900247"/>
          </a:xfrm>
          <a:custGeom>
            <a:avLst/>
            <a:gdLst/>
            <a:ahLst/>
            <a:cxnLst/>
            <a:rect l="l" t="t" r="r" b="b"/>
            <a:pathLst>
              <a:path w="900247" h="900247" extrusionOk="0">
                <a:moveTo>
                  <a:pt x="0" y="0"/>
                </a:moveTo>
                <a:lnTo>
                  <a:pt x="900247" y="0"/>
                </a:lnTo>
                <a:lnTo>
                  <a:pt x="900247" y="900247"/>
                </a:lnTo>
                <a:lnTo>
                  <a:pt x="0" y="900247"/>
                </a:lnTo>
                <a:lnTo>
                  <a:pt x="0" y="0"/>
                </a:lnTo>
                <a:close/>
              </a:path>
            </a:pathLst>
          </a:custGeom>
          <a:blipFill rotWithShape="1">
            <a:blip r:embed="rId8">
              <a:alphaModFix/>
            </a:blip>
            <a:stretch>
              <a:fillRect/>
            </a:stretch>
          </a:blipFill>
          <a:ln>
            <a:noFill/>
          </a:ln>
        </p:spPr>
        <p:txBody>
          <a:bodyPr/>
          <a:lstStyle/>
          <a:p>
            <a:endParaRPr lang="en-US"/>
          </a:p>
        </p:txBody>
      </p:sp>
      <p:sp>
        <p:nvSpPr>
          <p:cNvPr id="743" name="Google Shape;743;g3ddbbab013a_1_43"/>
          <p:cNvSpPr txBox="1">
            <a:spLocks noGrp="1"/>
          </p:cNvSpPr>
          <p:nvPr>
            <p:ph type="title" idx="4294967295"/>
          </p:nvPr>
        </p:nvSpPr>
        <p:spPr>
          <a:xfrm>
            <a:off x="9144000" y="2886950"/>
            <a:ext cx="7548090" cy="156840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8"/>
              </a:lnSpc>
              <a:spcBef>
                <a:spcPts val="0"/>
              </a:spcBef>
              <a:spcAft>
                <a:spcPts val="0"/>
              </a:spcAft>
              <a:buClr>
                <a:srgbClr val="000000"/>
              </a:buClr>
              <a:buSzPts val="4996"/>
              <a:buFont typeface="Arial"/>
              <a:buNone/>
              <a:tabLst/>
              <a:defRPr/>
            </a:pPr>
            <a:r>
              <a:rPr kumimoji="0" lang="en-US" sz="4996"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SPEAKER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10008"/>
              </a:lnSpc>
              <a:spcBef>
                <a:spcPts val="0"/>
              </a:spcBef>
              <a:spcAft>
                <a:spcPts val="0"/>
              </a:spcAft>
              <a:buClr>
                <a:srgbClr val="000000"/>
              </a:buClr>
              <a:buSzPts val="4996"/>
              <a:buFont typeface="Arial"/>
              <a:buNone/>
              <a:tabLst/>
              <a:defRPr/>
            </a:pPr>
            <a:r>
              <a:rPr kumimoji="0" lang="en-US" sz="4996"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INTRODUCTIONS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42" name="Google Shape;742;g3ddbbab013a_1_43"/>
          <p:cNvSpPr txBox="1"/>
          <p:nvPr/>
        </p:nvSpPr>
        <p:spPr>
          <a:xfrm>
            <a:off x="1698105" y="990219"/>
            <a:ext cx="2009646" cy="552885"/>
          </a:xfrm>
          <a:prstGeom prst="rect">
            <a:avLst/>
          </a:prstGeom>
          <a:noFill/>
          <a:ln>
            <a:noFill/>
          </a:ln>
        </p:spPr>
        <p:txBody>
          <a:bodyPr spcFirstLastPara="1" wrap="square" lIns="0" tIns="0" rIns="0" bIns="0" anchor="t" anchorCtr="0">
            <a:spAutoFit/>
          </a:bodyPr>
          <a:lstStyle/>
          <a:p>
            <a:pPr marL="0" marR="0" lvl="0" indent="0" algn="l" rtl="0">
              <a:lnSpc>
                <a:spcPct val="123979"/>
              </a:lnSpc>
              <a:spcBef>
                <a:spcPts val="0"/>
              </a:spcBef>
              <a:spcAft>
                <a:spcPts val="0"/>
              </a:spcAft>
              <a:buClr>
                <a:srgbClr val="000000"/>
              </a:buClr>
              <a:buSzPts val="1789"/>
              <a:buFont typeface="Arial"/>
              <a:buNone/>
            </a:pPr>
            <a:r>
              <a:rPr lang="en-US" sz="1789" b="1" i="0" u="none" strike="noStrike" cap="none">
                <a:solidFill>
                  <a:srgbClr val="FFFFFF"/>
                </a:solidFill>
                <a:latin typeface="Montserrat"/>
                <a:ea typeface="Montserrat"/>
                <a:cs typeface="Montserrat"/>
                <a:sym typeface="Montserrat"/>
              </a:rPr>
              <a:t>APHA</a:t>
            </a:r>
            <a:endParaRPr sz="1400" b="0" i="0" u="none" strike="noStrike" cap="none">
              <a:solidFill>
                <a:srgbClr val="000000"/>
              </a:solidFill>
              <a:latin typeface="Arial"/>
              <a:ea typeface="Arial"/>
              <a:cs typeface="Arial"/>
              <a:sym typeface="Arial"/>
            </a:endParaRPr>
          </a:p>
          <a:p>
            <a:pPr marL="0" marR="0" lvl="0" indent="0" algn="l" rtl="0">
              <a:lnSpc>
                <a:spcPct val="123979"/>
              </a:lnSpc>
              <a:spcBef>
                <a:spcPts val="0"/>
              </a:spcBef>
              <a:spcAft>
                <a:spcPts val="0"/>
              </a:spcAft>
              <a:buClr>
                <a:srgbClr val="000000"/>
              </a:buClr>
              <a:buSzPts val="1789"/>
              <a:buFont typeface="Arial"/>
              <a:buNone/>
            </a:pPr>
            <a:r>
              <a:rPr lang="en-US" sz="1789" b="1" i="0" u="none" strike="noStrike" cap="none">
                <a:solidFill>
                  <a:srgbClr val="FFFFFF"/>
                </a:solidFill>
                <a:latin typeface="Montserrat"/>
                <a:ea typeface="Montserrat"/>
                <a:cs typeface="Montserrat"/>
                <a:sym typeface="Montserrat"/>
              </a:rPr>
              <a:t>Webinar</a:t>
            </a:r>
            <a:endParaRPr sz="1400" b="0" i="0" u="none" strike="noStrike" cap="none">
              <a:solidFill>
                <a:srgbClr val="000000"/>
              </a:solidFill>
              <a:latin typeface="Arial"/>
              <a:ea typeface="Arial"/>
              <a:cs typeface="Arial"/>
              <a:sym typeface="Arial"/>
            </a:endParaRPr>
          </a:p>
        </p:txBody>
      </p:sp>
      <p:sp>
        <p:nvSpPr>
          <p:cNvPr id="744" name="Google Shape;744;g3ddbbab013a_1_43"/>
          <p:cNvSpPr txBox="1"/>
          <p:nvPr/>
        </p:nvSpPr>
        <p:spPr>
          <a:xfrm>
            <a:off x="10031573" y="7482750"/>
            <a:ext cx="4743000" cy="1119600"/>
          </a:xfrm>
          <a:prstGeom prst="rect">
            <a:avLst/>
          </a:prstGeom>
          <a:noFill/>
          <a:ln>
            <a:noFill/>
          </a:ln>
        </p:spPr>
        <p:txBody>
          <a:bodyPr spcFirstLastPara="1" wrap="square" lIns="0" tIns="0" rIns="0" bIns="0" anchor="t" anchorCtr="0">
            <a:spAutoFit/>
          </a:bodyPr>
          <a:lstStyle/>
          <a:p>
            <a:pPr marL="0" marR="0" lvl="0" indent="0" algn="l" rtl="0">
              <a:lnSpc>
                <a:spcPct val="124022"/>
              </a:lnSpc>
              <a:spcBef>
                <a:spcPts val="0"/>
              </a:spcBef>
              <a:spcAft>
                <a:spcPts val="0"/>
              </a:spcAft>
              <a:buClr>
                <a:srgbClr val="000000"/>
              </a:buClr>
              <a:buSzPts val="1790"/>
              <a:buFont typeface="Arial"/>
              <a:buNone/>
            </a:pPr>
            <a:r>
              <a:rPr lang="en-US" sz="1790" b="1" i="0" u="none" strike="noStrike" cap="none">
                <a:solidFill>
                  <a:srgbClr val="222A35"/>
                </a:solidFill>
                <a:latin typeface="Montserrat"/>
                <a:ea typeface="Montserrat"/>
                <a:cs typeface="Montserrat"/>
                <a:sym typeface="Montserrat"/>
              </a:rPr>
              <a:t>F</a:t>
            </a:r>
            <a:r>
              <a:rPr lang="en-US" sz="2090" b="1" i="0" u="none" strike="noStrike" cap="none">
                <a:solidFill>
                  <a:srgbClr val="222A35"/>
                </a:solidFill>
                <a:latin typeface="Montserrat"/>
                <a:ea typeface="Montserrat"/>
                <a:cs typeface="Montserrat"/>
                <a:sym typeface="Montserrat"/>
              </a:rPr>
              <a:t>ounder, Invisible Strengths, MPH, CHES, PhD Candidate and S</a:t>
            </a:r>
            <a:r>
              <a:rPr lang="en-US" sz="2090" b="1">
                <a:solidFill>
                  <a:srgbClr val="222A35"/>
                </a:solidFill>
                <a:latin typeface="Montserrat"/>
                <a:ea typeface="Montserrat"/>
                <a:cs typeface="Montserrat"/>
                <a:sym typeface="Montserrat"/>
              </a:rPr>
              <a:t>cholar</a:t>
            </a:r>
            <a:endParaRPr sz="1700" b="0" i="0" u="none" strike="noStrike" cap="none">
              <a:solidFill>
                <a:srgbClr val="000000"/>
              </a:solidFill>
              <a:latin typeface="Arial"/>
              <a:ea typeface="Arial"/>
              <a:cs typeface="Arial"/>
              <a:sym typeface="Arial"/>
            </a:endParaRPr>
          </a:p>
        </p:txBody>
      </p:sp>
      <p:sp>
        <p:nvSpPr>
          <p:cNvPr id="745" name="Google Shape;745;g3ddbbab013a_1_43"/>
          <p:cNvSpPr txBox="1"/>
          <p:nvPr/>
        </p:nvSpPr>
        <p:spPr>
          <a:xfrm>
            <a:off x="10031582" y="7067557"/>
            <a:ext cx="4613700" cy="430800"/>
          </a:xfrm>
          <a:prstGeom prst="rect">
            <a:avLst/>
          </a:prstGeom>
          <a:noFill/>
          <a:ln>
            <a:noFill/>
          </a:ln>
        </p:spPr>
        <p:txBody>
          <a:bodyPr spcFirstLastPara="1" wrap="square" lIns="0" tIns="0" rIns="0" bIns="0" anchor="t" anchorCtr="0">
            <a:spAutoFit/>
          </a:bodyPr>
          <a:lstStyle/>
          <a:p>
            <a:pPr marL="0" marR="0" lvl="0" indent="0" algn="l" rtl="0">
              <a:lnSpc>
                <a:spcPct val="123980"/>
              </a:lnSpc>
              <a:spcBef>
                <a:spcPts val="0"/>
              </a:spcBef>
              <a:spcAft>
                <a:spcPts val="0"/>
              </a:spcAft>
              <a:buClr>
                <a:srgbClr val="000000"/>
              </a:buClr>
              <a:buSzPts val="2798"/>
              <a:buFont typeface="Arial"/>
              <a:buNone/>
            </a:pPr>
            <a:r>
              <a:rPr lang="en-US" sz="2798" b="1" i="0" u="none" strike="noStrike" cap="none">
                <a:solidFill>
                  <a:srgbClr val="222A35"/>
                </a:solidFill>
                <a:latin typeface="Helvetica Neue"/>
                <a:ea typeface="Helvetica Neue"/>
                <a:cs typeface="Helvetica Neue"/>
                <a:sym typeface="Helvetica Neue"/>
              </a:rPr>
              <a:t>MARIAH BARBAR</a:t>
            </a:r>
            <a:endParaRPr sz="1500" b="0" i="0" u="none" strike="noStrike" cap="none">
              <a:solidFill>
                <a:srgbClr val="000000"/>
              </a:solidFill>
              <a:latin typeface="Arial"/>
              <a:ea typeface="Arial"/>
              <a:cs typeface="Arial"/>
              <a:sym typeface="Arial"/>
            </a:endParaRPr>
          </a:p>
        </p:txBody>
      </p:sp>
      <p:sp>
        <p:nvSpPr>
          <p:cNvPr id="746" name="Google Shape;746;g3ddbbab013a_1_43"/>
          <p:cNvSpPr txBox="1"/>
          <p:nvPr/>
        </p:nvSpPr>
        <p:spPr>
          <a:xfrm>
            <a:off x="15185380" y="8981694"/>
            <a:ext cx="1748549" cy="276660"/>
          </a:xfrm>
          <a:prstGeom prst="rect">
            <a:avLst/>
          </a:prstGeom>
          <a:noFill/>
          <a:ln>
            <a:noFill/>
          </a:ln>
        </p:spPr>
        <p:txBody>
          <a:bodyPr spcFirstLastPara="1" wrap="square" lIns="0" tIns="0" rIns="0" bIns="0" anchor="t" anchorCtr="0">
            <a:spAutoFit/>
          </a:bodyPr>
          <a:lstStyle/>
          <a:p>
            <a:pPr marL="0" marR="0" lvl="0" indent="0" algn="r" rtl="0">
              <a:lnSpc>
                <a:spcPct val="123979"/>
              </a:lnSpc>
              <a:spcBef>
                <a:spcPts val="0"/>
              </a:spcBef>
              <a:spcAft>
                <a:spcPts val="0"/>
              </a:spcAft>
              <a:buClr>
                <a:srgbClr val="000000"/>
              </a:buClr>
              <a:buSzPts val="1789"/>
              <a:buFont typeface="Arial"/>
              <a:buNone/>
            </a:pPr>
            <a:r>
              <a:rPr lang="en-US" sz="1789" b="0" i="0" u="none" strike="noStrike" cap="none">
                <a:solidFill>
                  <a:srgbClr val="222A35"/>
                </a:solidFill>
                <a:latin typeface="Montserrat"/>
                <a:ea typeface="Montserrat"/>
                <a:cs typeface="Montserrat"/>
                <a:sym typeface="Montserrat"/>
              </a:rPr>
              <a:t>Page 4</a:t>
            </a:r>
            <a:endParaRPr sz="1400" b="0" i="0" u="none" strike="noStrike" cap="none">
              <a:solidFill>
                <a:srgbClr val="000000"/>
              </a:solidFill>
              <a:latin typeface="Arial"/>
              <a:ea typeface="Arial"/>
              <a:cs typeface="Arial"/>
              <a:sym typeface="Arial"/>
            </a:endParaRPr>
          </a:p>
        </p:txBody>
      </p:sp>
      <p:sp>
        <p:nvSpPr>
          <p:cNvPr id="747" name="Google Shape;747;g3ddbbab013a_1_43">
            <a:extLst>
              <a:ext uri="{C183D7F6-B498-43B3-948B-1728B52AA6E4}">
                <adec:decorative xmlns:adec="http://schemas.microsoft.com/office/drawing/2017/decorative" val="1"/>
              </a:ext>
            </a:extLst>
          </p:cNvPr>
          <p:cNvSpPr/>
          <p:nvPr/>
        </p:nvSpPr>
        <p:spPr>
          <a:xfrm>
            <a:off x="9187112" y="7067557"/>
            <a:ext cx="470861" cy="569493"/>
          </a:xfrm>
          <a:custGeom>
            <a:avLst/>
            <a:gdLst/>
            <a:ahLst/>
            <a:cxnLst/>
            <a:rect l="l" t="t" r="r" b="b"/>
            <a:pathLst>
              <a:path w="470861" h="569493" extrusionOk="0">
                <a:moveTo>
                  <a:pt x="0" y="0"/>
                </a:moveTo>
                <a:lnTo>
                  <a:pt x="470861" y="0"/>
                </a:lnTo>
                <a:lnTo>
                  <a:pt x="470861" y="569494"/>
                </a:lnTo>
                <a:lnTo>
                  <a:pt x="0" y="569494"/>
                </a:lnTo>
                <a:lnTo>
                  <a:pt x="0" y="0"/>
                </a:lnTo>
                <a:close/>
              </a:path>
            </a:pathLst>
          </a:custGeom>
          <a:blipFill rotWithShape="1">
            <a:blip r:embed="rId5">
              <a:alphaModFix/>
            </a:blip>
            <a:stretch>
              <a:fillRect/>
            </a:stretch>
          </a:blipFill>
          <a:ln>
            <a:noFill/>
          </a:ln>
        </p:spPr>
        <p:txBody>
          <a:bodyPr/>
          <a:lstStyle/>
          <a:p>
            <a:endParaRPr lang="en-US"/>
          </a:p>
        </p:txBody>
      </p:sp>
      <p:sp>
        <p:nvSpPr>
          <p:cNvPr id="748" name="Google Shape;748;g3ddbbab013a_1_43"/>
          <p:cNvSpPr txBox="1"/>
          <p:nvPr/>
        </p:nvSpPr>
        <p:spPr>
          <a:xfrm>
            <a:off x="10031575" y="5791150"/>
            <a:ext cx="4314300" cy="6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MUSTAFA RFAT</a:t>
            </a:r>
            <a:endParaRPr sz="2750" b="1" i="0" u="none" strike="noStrike" cap="none">
              <a:solidFill>
                <a:srgbClr val="222A35"/>
              </a:solidFill>
              <a:latin typeface="Helvetica Neue"/>
              <a:ea typeface="Helvetica Neue"/>
              <a:cs typeface="Helvetica Neue"/>
              <a:sym typeface="Helvetica Neue"/>
            </a:endParaRPr>
          </a:p>
        </p:txBody>
      </p:sp>
      <p:sp>
        <p:nvSpPr>
          <p:cNvPr id="749" name="Google Shape;749;g3ddbbab013a_1_43"/>
          <p:cNvSpPr txBox="1"/>
          <p:nvPr/>
        </p:nvSpPr>
        <p:spPr>
          <a:xfrm>
            <a:off x="10031575" y="6228175"/>
            <a:ext cx="4034400" cy="500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50"/>
              <a:buFont typeface="Arial"/>
              <a:buNone/>
            </a:pPr>
            <a:r>
              <a:rPr lang="en-US" sz="2050" b="1" i="0" u="none" strike="noStrike" cap="none">
                <a:solidFill>
                  <a:schemeClr val="dk1"/>
                </a:solidFill>
                <a:latin typeface="Montserrat"/>
                <a:ea typeface="Montserrat"/>
                <a:cs typeface="Montserrat"/>
                <a:sym typeface="Montserrat"/>
              </a:rPr>
              <a:t>PhD, Candidate and Scholar </a:t>
            </a:r>
            <a:endParaRPr sz="2050" b="1" i="0" u="none" strike="noStrike" cap="none">
              <a:solidFill>
                <a:schemeClr val="dk1"/>
              </a:solidFill>
              <a:latin typeface="Montserrat"/>
              <a:ea typeface="Montserrat"/>
              <a:cs typeface="Montserrat"/>
              <a:sym typeface="Montserrat"/>
            </a:endParaRPr>
          </a:p>
        </p:txBody>
      </p:sp>
      <p:pic>
        <p:nvPicPr>
          <p:cNvPr id="750" name="Google Shape;750;g3ddbbab013a_1_43" descr="Man in a suit wearing glasses"/>
          <p:cNvPicPr preferRelativeResize="0"/>
          <p:nvPr/>
        </p:nvPicPr>
        <p:blipFill rotWithShape="1">
          <a:blip r:embed="rId9">
            <a:alphaModFix/>
          </a:blip>
          <a:srcRect/>
          <a:stretch/>
        </p:blipFill>
        <p:spPr>
          <a:xfrm>
            <a:off x="3174400" y="3433350"/>
            <a:ext cx="3055425" cy="3055425"/>
          </a:xfrm>
          <a:prstGeom prst="rect">
            <a:avLst/>
          </a:prstGeom>
          <a:noFill/>
          <a:ln>
            <a:noFill/>
          </a:ln>
        </p:spPr>
      </p:pic>
      <p:pic>
        <p:nvPicPr>
          <p:cNvPr id="751" name="Google Shape;751;g3ddbbab013a_1_43" descr="Mariah Barber Headshot, Mariah, a Black person, is wearing a hat and a long coat, they are in front of a brick wall"/>
          <p:cNvPicPr preferRelativeResize="0"/>
          <p:nvPr/>
        </p:nvPicPr>
        <p:blipFill rotWithShape="1">
          <a:blip r:embed="rId10">
            <a:alphaModFix/>
          </a:blip>
          <a:srcRect/>
          <a:stretch/>
        </p:blipFill>
        <p:spPr>
          <a:xfrm>
            <a:off x="3174400" y="6488775"/>
            <a:ext cx="3055425" cy="34203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3dd76e06ac2_3_24"/>
          <p:cNvSpPr txBox="1">
            <a:spLocks noGrp="1"/>
          </p:cNvSpPr>
          <p:nvPr>
            <p:ph type="ctrTitle"/>
          </p:nvPr>
        </p:nvSpPr>
        <p:spPr>
          <a:xfrm>
            <a:off x="431314" y="2933828"/>
            <a:ext cx="12928070" cy="1825625"/>
          </a:xfrm>
          <a:prstGeom prst="rect">
            <a:avLst/>
          </a:prstGeom>
          <a:noFill/>
          <a:ln>
            <a:noFill/>
          </a:ln>
        </p:spPr>
        <p:txBody>
          <a:bodyPr spcFirstLastPara="1" wrap="square" lIns="137150" tIns="68550" rIns="137150" bIns="68550" anchor="t" anchorCtr="0">
            <a:noAutofit/>
          </a:bodyPr>
          <a:lstStyle/>
          <a:p>
            <a:pPr marL="0" lvl="0" indent="0" algn="ctr" rtl="0">
              <a:lnSpc>
                <a:spcPct val="90000"/>
              </a:lnSpc>
              <a:spcBef>
                <a:spcPts val="0"/>
              </a:spcBef>
              <a:spcAft>
                <a:spcPts val="0"/>
              </a:spcAft>
              <a:buClr>
                <a:schemeClr val="lt1"/>
              </a:buClr>
              <a:buSzPts val="6600"/>
              <a:buFont typeface="Times New Roman"/>
              <a:buNone/>
            </a:pPr>
            <a:r>
              <a:rPr lang="en-US" b="1">
                <a:latin typeface="Times New Roman"/>
                <a:ea typeface="Times New Roman"/>
                <a:cs typeface="Times New Roman"/>
                <a:sym typeface="Times New Roman"/>
              </a:rPr>
              <a:t> Partial Justice and language Inaccessibility: Refugees with Disabilities</a:t>
            </a:r>
            <a:endParaRPr b="1">
              <a:latin typeface="Times New Roman"/>
              <a:ea typeface="Times New Roman"/>
              <a:cs typeface="Times New Roman"/>
              <a:sym typeface="Times New Roman"/>
            </a:endParaRPr>
          </a:p>
        </p:txBody>
      </p:sp>
      <p:sp>
        <p:nvSpPr>
          <p:cNvPr id="758" name="Google Shape;758;g3dd76e06ac2_3_24"/>
          <p:cNvSpPr txBox="1">
            <a:spLocks noGrp="1"/>
          </p:cNvSpPr>
          <p:nvPr>
            <p:ph type="subTitle" idx="1"/>
          </p:nvPr>
        </p:nvSpPr>
        <p:spPr>
          <a:xfrm>
            <a:off x="696732" y="7157824"/>
            <a:ext cx="9975755" cy="721254"/>
          </a:xfrm>
          <a:prstGeom prst="rect">
            <a:avLst/>
          </a:prstGeom>
          <a:noFill/>
          <a:ln>
            <a:noFill/>
          </a:ln>
        </p:spPr>
        <p:txBody>
          <a:bodyPr spcFirstLastPara="1" wrap="square" lIns="137150" tIns="68550" rIns="137150" bIns="68550" anchor="t" anchorCtr="0">
            <a:noAutofit/>
          </a:bodyPr>
          <a:lstStyle/>
          <a:p>
            <a:pPr marL="0" lvl="0" indent="0" algn="l" rtl="0">
              <a:lnSpc>
                <a:spcPct val="90000"/>
              </a:lnSpc>
              <a:spcBef>
                <a:spcPts val="0"/>
              </a:spcBef>
              <a:spcAft>
                <a:spcPts val="0"/>
              </a:spcAft>
              <a:buClr>
                <a:schemeClr val="lt1"/>
              </a:buClr>
              <a:buSzPts val="4200"/>
              <a:buNone/>
            </a:pPr>
            <a:r>
              <a:rPr lang="en-US">
                <a:latin typeface="Times New Roman"/>
                <a:ea typeface="Times New Roman"/>
                <a:cs typeface="Times New Roman"/>
                <a:sym typeface="Times New Roman"/>
              </a:rPr>
              <a:t>Mustafa Rfat, MSW, MPA, PhD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3dd76e06ac2_3_31">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342900" lvl="0" indent="-76200" algn="l" rtl="0">
              <a:lnSpc>
                <a:spcPct val="90000"/>
              </a:lnSpc>
              <a:spcBef>
                <a:spcPts val="0"/>
              </a:spcBef>
              <a:spcAft>
                <a:spcPts val="0"/>
              </a:spcAft>
              <a:buClr>
                <a:schemeClr val="dk1"/>
              </a:buClr>
              <a:buSzPts val="4200"/>
              <a:buNone/>
            </a:pPr>
            <a:endParaRPr/>
          </a:p>
          <a:p>
            <a:pPr marL="342900" lvl="0" indent="-76200" algn="l" rtl="0">
              <a:lnSpc>
                <a:spcPct val="90000"/>
              </a:lnSpc>
              <a:spcBef>
                <a:spcPts val="1500"/>
              </a:spcBef>
              <a:spcAft>
                <a:spcPts val="0"/>
              </a:spcAft>
              <a:buClr>
                <a:schemeClr val="dk1"/>
              </a:buClr>
              <a:buSzPts val="4200"/>
              <a:buNone/>
            </a:pPr>
            <a:endParaRPr/>
          </a:p>
          <a:p>
            <a:pPr marL="342900" lvl="0" indent="-76200" algn="l" rtl="0">
              <a:lnSpc>
                <a:spcPct val="90000"/>
              </a:lnSpc>
              <a:spcBef>
                <a:spcPts val="1500"/>
              </a:spcBef>
              <a:spcAft>
                <a:spcPts val="0"/>
              </a:spcAft>
              <a:buClr>
                <a:schemeClr val="dk1"/>
              </a:buClr>
              <a:buSzPts val="4200"/>
              <a:buNone/>
            </a:pPr>
            <a:endParaRPr/>
          </a:p>
        </p:txBody>
      </p:sp>
      <p:sp>
        <p:nvSpPr>
          <p:cNvPr id="766" name="Google Shape;766;g3dd76e06ac2_3_31"/>
          <p:cNvSpPr txBox="1">
            <a:spLocks noGrp="1"/>
          </p:cNvSpPr>
          <p:nvPr>
            <p:ph type="title" idx="4294967295"/>
          </p:nvPr>
        </p:nvSpPr>
        <p:spPr>
          <a:xfrm>
            <a:off x="914402" y="1596443"/>
            <a:ext cx="15792449" cy="877162"/>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Global Displacement: Key Facts </a:t>
            </a:r>
          </a:p>
        </p:txBody>
      </p:sp>
      <p:sp>
        <p:nvSpPr>
          <p:cNvPr id="765" name="Google Shape;765;g3dd76e06ac2_3_31"/>
          <p:cNvSpPr txBox="1">
            <a:spLocks noGrp="1"/>
          </p:cNvSpPr>
          <p:nvPr>
            <p:ph type="body" idx="1"/>
          </p:nvPr>
        </p:nvSpPr>
        <p:spPr>
          <a:xfrm>
            <a:off x="914400" y="2473605"/>
            <a:ext cx="15792450" cy="6982341"/>
          </a:xfrm>
          <a:prstGeom prst="rect">
            <a:avLst/>
          </a:prstGeom>
          <a:noFill/>
          <a:ln>
            <a:noFill/>
          </a:ln>
        </p:spPr>
        <p:txBody>
          <a:bodyPr spcFirstLastPara="1" wrap="square" lIns="137150" tIns="68550" rIns="137150" bIns="68550" anchor="t" anchorCtr="0">
            <a:normAutofit/>
          </a:bodyPr>
          <a:lstStyle/>
          <a:p>
            <a:pPr marL="342900" lvl="0" indent="-342900" algn="l" rtl="0">
              <a:lnSpc>
                <a:spcPct val="90000"/>
              </a:lnSpc>
              <a:spcBef>
                <a:spcPts val="0"/>
              </a:spcBef>
              <a:spcAft>
                <a:spcPts val="0"/>
              </a:spcAft>
              <a:buClr>
                <a:srgbClr val="000000"/>
              </a:buClr>
              <a:buSzPts val="3600"/>
              <a:buFont typeface="Arial"/>
              <a:buChar char="•"/>
            </a:pPr>
            <a:r>
              <a:rPr lang="en-US" sz="3600" b="1" i="0" u="none" strike="noStrike">
                <a:solidFill>
                  <a:srgbClr val="000000"/>
                </a:solidFill>
                <a:latin typeface="Times New Roman"/>
                <a:ea typeface="Times New Roman"/>
                <a:cs typeface="Times New Roman"/>
                <a:sym typeface="Times New Roman"/>
              </a:rPr>
              <a:t>123.2 million</a:t>
            </a:r>
            <a:r>
              <a:rPr lang="en-US" sz="3600" b="0" i="0" u="none" strike="noStrike">
                <a:solidFill>
                  <a:srgbClr val="000000"/>
                </a:solidFill>
                <a:latin typeface="Times New Roman"/>
                <a:ea typeface="Times New Roman"/>
                <a:cs typeface="Times New Roman"/>
                <a:sym typeface="Times New Roman"/>
              </a:rPr>
              <a:t> people were forcibly displaced worldwide</a:t>
            </a:r>
            <a:endParaRPr/>
          </a:p>
          <a:p>
            <a:pPr marL="342900" lvl="0" indent="-342900" algn="l" rtl="0">
              <a:lnSpc>
                <a:spcPct val="90000"/>
              </a:lnSpc>
              <a:spcBef>
                <a:spcPts val="1500"/>
              </a:spcBef>
              <a:spcAft>
                <a:spcPts val="0"/>
              </a:spcAft>
              <a:buClr>
                <a:srgbClr val="000000"/>
              </a:buClr>
              <a:buSzPts val="3600"/>
              <a:buFont typeface="Arial"/>
              <a:buChar char="•"/>
            </a:pPr>
            <a:r>
              <a:rPr lang="en-US" sz="3600" b="1" i="0" u="none" strike="noStrike">
                <a:solidFill>
                  <a:srgbClr val="000000"/>
                </a:solidFill>
                <a:latin typeface="Times New Roman"/>
                <a:ea typeface="Times New Roman"/>
                <a:cs typeface="Times New Roman"/>
                <a:sym typeface="Times New Roman"/>
              </a:rPr>
              <a:t>43.7 million</a:t>
            </a:r>
            <a:r>
              <a:rPr lang="en-US" sz="3600" b="0" i="0" u="none" strike="noStrike">
                <a:solidFill>
                  <a:srgbClr val="000000"/>
                </a:solidFill>
                <a:latin typeface="Times New Roman"/>
                <a:ea typeface="Times New Roman"/>
                <a:cs typeface="Times New Roman"/>
                <a:sym typeface="Times New Roman"/>
              </a:rPr>
              <a:t> of them are classified as refugees</a:t>
            </a:r>
            <a:endParaRPr/>
          </a:p>
          <a:p>
            <a:pPr marL="342900" lvl="0" indent="-342900" algn="l" rtl="0">
              <a:lnSpc>
                <a:spcPct val="90000"/>
              </a:lnSpc>
              <a:spcBef>
                <a:spcPts val="1500"/>
              </a:spcBef>
              <a:spcAft>
                <a:spcPts val="0"/>
              </a:spcAft>
              <a:buClr>
                <a:srgbClr val="000000"/>
              </a:buClr>
              <a:buSzPts val="3600"/>
              <a:buFont typeface="Arial"/>
              <a:buChar char="•"/>
            </a:pPr>
            <a:r>
              <a:rPr lang="en-US" sz="3600" i="0" u="none" strike="noStrike">
                <a:solidFill>
                  <a:srgbClr val="000000"/>
                </a:solidFill>
                <a:latin typeface="Times New Roman"/>
                <a:ea typeface="Times New Roman"/>
                <a:cs typeface="Times New Roman"/>
                <a:sym typeface="Times New Roman"/>
              </a:rPr>
              <a:t>Worldwide, more </a:t>
            </a:r>
            <a:r>
              <a:rPr lang="en-US" sz="3600" b="1" i="0" u="none" strike="noStrike">
                <a:solidFill>
                  <a:srgbClr val="000000"/>
                </a:solidFill>
                <a:latin typeface="Times New Roman"/>
                <a:ea typeface="Times New Roman"/>
                <a:cs typeface="Times New Roman"/>
                <a:sym typeface="Times New Roman"/>
              </a:rPr>
              <a:t>than 1 in every 67 people</a:t>
            </a:r>
            <a:r>
              <a:rPr lang="en-US" sz="3600" b="0" i="0" u="none" strike="noStrike">
                <a:solidFill>
                  <a:srgbClr val="000000"/>
                </a:solidFill>
                <a:latin typeface="Times New Roman"/>
                <a:ea typeface="Times New Roman"/>
                <a:cs typeface="Times New Roman"/>
                <a:sym typeface="Times New Roman"/>
              </a:rPr>
              <a:t> are forcibly displaced</a:t>
            </a:r>
            <a:endParaRPr/>
          </a:p>
          <a:p>
            <a:pPr marL="342900" lvl="0" indent="-76200" algn="l" rtl="0">
              <a:lnSpc>
                <a:spcPct val="90000"/>
              </a:lnSpc>
              <a:spcBef>
                <a:spcPts val="0"/>
              </a:spcBef>
              <a:spcAft>
                <a:spcPts val="0"/>
              </a:spcAft>
              <a:buClr>
                <a:schemeClr val="dk1"/>
              </a:buClr>
              <a:buSzPts val="4200"/>
              <a:buNone/>
            </a:pPr>
            <a:endParaRPr>
              <a:solidFill>
                <a:schemeClr val="dk1"/>
              </a:solidFill>
              <a:latin typeface="Times New Roman"/>
              <a:ea typeface="Times New Roman"/>
              <a:cs typeface="Times New Roman"/>
              <a:sym typeface="Times New Roman"/>
            </a:endParaRPr>
          </a:p>
        </p:txBody>
      </p:sp>
      <p:sp>
        <p:nvSpPr>
          <p:cNvPr id="767" name="Google Shape;767;g3dd76e06ac2_3_31"/>
          <p:cNvSpPr txBox="1"/>
          <p:nvPr/>
        </p:nvSpPr>
        <p:spPr>
          <a:xfrm>
            <a:off x="15383555" y="9733002"/>
            <a:ext cx="2646591" cy="553998"/>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700">
                <a:solidFill>
                  <a:schemeClr val="dk1"/>
                </a:solidFill>
                <a:latin typeface="Times New Roman"/>
                <a:ea typeface="Times New Roman"/>
                <a:cs typeface="Times New Roman"/>
                <a:sym typeface="Times New Roman"/>
              </a:rPr>
              <a:t>(UNHCR, 2024)</a:t>
            </a:r>
            <a:endParaRPr sz="2100"/>
          </a:p>
        </p:txBody>
      </p:sp>
      <p:pic>
        <p:nvPicPr>
          <p:cNvPr id="768" name="Google Shape;768;g3dd76e06ac2_3_31" descr="A graph that shows an upward trend between 2010 and mid-2024 in refugees, displaced persons and asylum seekers "/>
          <p:cNvPicPr preferRelativeResize="0"/>
          <p:nvPr/>
        </p:nvPicPr>
        <p:blipFill rotWithShape="1">
          <a:blip r:embed="rId3">
            <a:alphaModFix/>
          </a:blip>
          <a:srcRect/>
          <a:stretch/>
        </p:blipFill>
        <p:spPr>
          <a:xfrm>
            <a:off x="1933460" y="4750420"/>
            <a:ext cx="14492689" cy="48440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3dd76e06ac2_3_40">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342900" lvl="0" indent="-76200" algn="l" rtl="0">
              <a:lnSpc>
                <a:spcPct val="90000"/>
              </a:lnSpc>
              <a:spcBef>
                <a:spcPts val="0"/>
              </a:spcBef>
              <a:spcAft>
                <a:spcPts val="0"/>
              </a:spcAft>
              <a:buClr>
                <a:schemeClr val="dk1"/>
              </a:buClr>
              <a:buSzPts val="4200"/>
              <a:buNone/>
            </a:pPr>
            <a:endParaRPr/>
          </a:p>
          <a:p>
            <a:pPr marL="342900" lvl="0" indent="-76200" algn="l" rtl="0">
              <a:lnSpc>
                <a:spcPct val="90000"/>
              </a:lnSpc>
              <a:spcBef>
                <a:spcPts val="1500"/>
              </a:spcBef>
              <a:spcAft>
                <a:spcPts val="0"/>
              </a:spcAft>
              <a:buClr>
                <a:schemeClr val="dk1"/>
              </a:buClr>
              <a:buSzPts val="4200"/>
              <a:buNone/>
            </a:pPr>
            <a:endParaRPr/>
          </a:p>
          <a:p>
            <a:pPr marL="342900" lvl="0" indent="-76200" algn="l" rtl="0">
              <a:lnSpc>
                <a:spcPct val="90000"/>
              </a:lnSpc>
              <a:spcBef>
                <a:spcPts val="1500"/>
              </a:spcBef>
              <a:spcAft>
                <a:spcPts val="0"/>
              </a:spcAft>
              <a:buClr>
                <a:schemeClr val="dk1"/>
              </a:buClr>
              <a:buSzPts val="4200"/>
              <a:buNone/>
            </a:pPr>
            <a:endParaRPr/>
          </a:p>
        </p:txBody>
      </p:sp>
      <p:sp>
        <p:nvSpPr>
          <p:cNvPr id="777" name="Google Shape;777;g3dd76e06ac2_3_40"/>
          <p:cNvSpPr txBox="1">
            <a:spLocks noGrp="1"/>
          </p:cNvSpPr>
          <p:nvPr>
            <p:ph type="title" idx="4294967295"/>
          </p:nvPr>
        </p:nvSpPr>
        <p:spPr>
          <a:xfrm>
            <a:off x="214694" y="1793037"/>
            <a:ext cx="3762947" cy="3462486"/>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Armed Conflict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Location &amp; Event Data</a:t>
            </a:r>
          </a:p>
        </p:txBody>
      </p:sp>
      <p:pic>
        <p:nvPicPr>
          <p:cNvPr id="775" name="Google Shape;775;g3dd76e06ac2_3_40" descr="A map of the world showing conflicts in Central and South America, Africa, South east Asia, West/Southwest Asia and eastern Europe "/>
          <p:cNvPicPr preferRelativeResize="0">
            <a:picLocks noGrp="1"/>
          </p:cNvPicPr>
          <p:nvPr>
            <p:ph type="body" idx="1"/>
          </p:nvPr>
        </p:nvPicPr>
        <p:blipFill rotWithShape="1">
          <a:blip r:embed="rId3">
            <a:alphaModFix/>
          </a:blip>
          <a:srcRect/>
          <a:stretch/>
        </p:blipFill>
        <p:spPr>
          <a:xfrm>
            <a:off x="5074920" y="3636498"/>
            <a:ext cx="12998387" cy="5819448"/>
          </a:xfrm>
          <a:prstGeom prst="rect">
            <a:avLst/>
          </a:prstGeom>
          <a:noFill/>
          <a:ln>
            <a:noFill/>
          </a:ln>
        </p:spPr>
      </p:pic>
      <p:pic>
        <p:nvPicPr>
          <p:cNvPr id="776" name="Google Shape;776;g3dd76e06ac2_3_40" descr="1 in 8 people are estimated to have beeen exposed to conflict, Palestine, Myanmar, Syria and Mexico have the most extreme conflict as of 2024"/>
          <p:cNvPicPr preferRelativeResize="0"/>
          <p:nvPr/>
        </p:nvPicPr>
        <p:blipFill rotWithShape="1">
          <a:blip r:embed="rId4">
            <a:alphaModFix/>
          </a:blip>
          <a:srcRect/>
          <a:stretch/>
        </p:blipFill>
        <p:spPr>
          <a:xfrm>
            <a:off x="5074920" y="1586003"/>
            <a:ext cx="12998387" cy="1938278"/>
          </a:xfrm>
          <a:prstGeom prst="rect">
            <a:avLst/>
          </a:prstGeom>
          <a:noFill/>
          <a:ln>
            <a:noFill/>
          </a:ln>
        </p:spPr>
      </p:pic>
      <p:sp>
        <p:nvSpPr>
          <p:cNvPr id="778" name="Google Shape;778;g3dd76e06ac2_3_40"/>
          <p:cNvSpPr txBox="1"/>
          <p:nvPr/>
        </p:nvSpPr>
        <p:spPr>
          <a:xfrm>
            <a:off x="15760385" y="9733002"/>
            <a:ext cx="2527616" cy="553998"/>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700" b="0" i="0" u="none" strike="noStrike">
                <a:solidFill>
                  <a:srgbClr val="000000"/>
                </a:solidFill>
                <a:latin typeface="Times New Roman"/>
                <a:ea typeface="Times New Roman"/>
                <a:cs typeface="Times New Roman"/>
                <a:sym typeface="Times New Roman"/>
              </a:rPr>
              <a:t>(ACLED, 2025)</a:t>
            </a:r>
            <a:endParaRPr sz="270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3dd76e06ac2_3_121">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786" name="Google Shape;786;g3dd76e06ac2_3_121"/>
          <p:cNvSpPr txBox="1">
            <a:spLocks noGrp="1"/>
          </p:cNvSpPr>
          <p:nvPr>
            <p:ph type="title" idx="4294967295"/>
          </p:nvPr>
        </p:nvSpPr>
        <p:spPr>
          <a:xfrm>
            <a:off x="1181101" y="1627147"/>
            <a:ext cx="14189527" cy="1800494"/>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rPr>
              <a:t>Key Migration Terms in the U.S. Context</a:t>
            </a:r>
            <a:endParaRPr kumimoji="0" lang="en-US" sz="54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785" name="Google Shape;785;g3dd76e06ac2_3_121"/>
          <p:cNvSpPr txBox="1"/>
          <p:nvPr/>
        </p:nvSpPr>
        <p:spPr>
          <a:xfrm>
            <a:off x="914400" y="2691320"/>
            <a:ext cx="17931384" cy="7248138"/>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4200" b="1">
                <a:solidFill>
                  <a:schemeClr val="dk1"/>
                </a:solidFill>
                <a:latin typeface="Calibri"/>
                <a:ea typeface="Calibri"/>
                <a:cs typeface="Calibri"/>
                <a:sym typeface="Calibri"/>
              </a:rPr>
              <a:t>Refugees</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Forced to flee due to persecution. Granted legal status </a:t>
            </a:r>
            <a:r>
              <a:rPr lang="en-US" sz="4200" b="1">
                <a:solidFill>
                  <a:schemeClr val="dk1"/>
                </a:solidFill>
                <a:latin typeface="Calibri"/>
                <a:ea typeface="Calibri"/>
                <a:cs typeface="Calibri"/>
                <a:sym typeface="Calibri"/>
              </a:rPr>
              <a:t>before entering</a:t>
            </a:r>
            <a:r>
              <a:rPr lang="en-US" sz="4200">
                <a:solidFill>
                  <a:schemeClr val="dk1"/>
                </a:solidFill>
                <a:latin typeface="Calibri"/>
                <a:ea typeface="Calibri"/>
                <a:cs typeface="Calibri"/>
                <a:sym typeface="Calibri"/>
              </a:rPr>
              <a:t> the U.S.</a:t>
            </a:r>
            <a:endParaRPr sz="4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4200" b="1">
                <a:solidFill>
                  <a:schemeClr val="dk1"/>
                </a:solidFill>
                <a:latin typeface="Calibri"/>
                <a:ea typeface="Calibri"/>
                <a:cs typeface="Calibri"/>
                <a:sym typeface="Calibri"/>
              </a:rPr>
              <a:t>Asylum Seekers</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Seeking protection </a:t>
            </a:r>
            <a:r>
              <a:rPr lang="en-US" sz="4200" b="1">
                <a:solidFill>
                  <a:schemeClr val="dk1"/>
                </a:solidFill>
                <a:latin typeface="Calibri"/>
                <a:ea typeface="Calibri"/>
                <a:cs typeface="Calibri"/>
                <a:sym typeface="Calibri"/>
              </a:rPr>
              <a:t>after arriving</a:t>
            </a:r>
            <a:r>
              <a:rPr lang="en-US" sz="4200">
                <a:solidFill>
                  <a:schemeClr val="dk1"/>
                </a:solidFill>
                <a:latin typeface="Calibri"/>
                <a:ea typeface="Calibri"/>
                <a:cs typeface="Calibri"/>
                <a:sym typeface="Calibri"/>
              </a:rPr>
              <a:t> in the U.S. Must apply and wait for a legal decision</a:t>
            </a:r>
            <a:endParaRPr sz="2100"/>
          </a:p>
          <a:p>
            <a:pPr marL="0" marR="0" lvl="0" indent="0" algn="l" rtl="0">
              <a:spcBef>
                <a:spcPts val="0"/>
              </a:spcBef>
              <a:spcAft>
                <a:spcPts val="0"/>
              </a:spcAft>
              <a:buNone/>
            </a:pPr>
            <a:endParaRPr sz="4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4200" b="1">
                <a:solidFill>
                  <a:schemeClr val="dk1"/>
                </a:solidFill>
                <a:latin typeface="Calibri"/>
                <a:ea typeface="Calibri"/>
                <a:cs typeface="Calibri"/>
                <a:sym typeface="Calibri"/>
              </a:rPr>
              <a:t>Undocumented Immigrants</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Living in the U.S. without legal immigration status (overstayed visas)</a:t>
            </a:r>
            <a:endParaRPr sz="4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4200" b="1">
                <a:solidFill>
                  <a:schemeClr val="dk1"/>
                </a:solidFill>
                <a:latin typeface="Calibri"/>
                <a:ea typeface="Calibri"/>
                <a:cs typeface="Calibri"/>
                <a:sym typeface="Calibri"/>
              </a:rPr>
              <a:t>Undocumented Asylum Seekers</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Individuals seeking asylum but </a:t>
            </a:r>
            <a:r>
              <a:rPr lang="en-US" sz="4200" b="1">
                <a:solidFill>
                  <a:schemeClr val="dk1"/>
                </a:solidFill>
                <a:latin typeface="Calibri"/>
                <a:ea typeface="Calibri"/>
                <a:cs typeface="Calibri"/>
                <a:sym typeface="Calibri"/>
              </a:rPr>
              <a:t>not yet legally recognized</a:t>
            </a:r>
            <a:endParaRPr sz="4200">
              <a:solidFill>
                <a:schemeClr val="dk1"/>
              </a:solidFill>
              <a:latin typeface="Calibri"/>
              <a:ea typeface="Calibri"/>
              <a:cs typeface="Calibri"/>
              <a:sym typeface="Calibri"/>
            </a:endParaRPr>
          </a:p>
          <a:p>
            <a:pPr marL="774700" marR="0" lvl="0" indent="-508000" algn="l" rtl="0">
              <a:spcBef>
                <a:spcPts val="0"/>
              </a:spcBef>
              <a:spcAft>
                <a:spcPts val="0"/>
              </a:spcAft>
              <a:buClr>
                <a:schemeClr val="dk1"/>
              </a:buClr>
              <a:buSzPts val="4200"/>
              <a:buFont typeface="Rockwell"/>
              <a:buNone/>
            </a:pPr>
            <a:endParaRPr sz="42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3dd76e06ac2_3_128">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794" name="Google Shape;794;g3dd76e06ac2_3_128"/>
          <p:cNvSpPr txBox="1">
            <a:spLocks noGrp="1"/>
          </p:cNvSpPr>
          <p:nvPr>
            <p:ph type="title" idx="4294967295"/>
          </p:nvPr>
        </p:nvSpPr>
        <p:spPr>
          <a:xfrm>
            <a:off x="1181102" y="1627147"/>
            <a:ext cx="14274004" cy="1800494"/>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rPr>
              <a:t>Legal Foundations of Language Access in the U.S.</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rPr>
              <a:t>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93" name="Google Shape;793;g3dd76e06ac2_3_128"/>
          <p:cNvSpPr txBox="1"/>
          <p:nvPr/>
        </p:nvSpPr>
        <p:spPr>
          <a:xfrm>
            <a:off x="914400" y="2691319"/>
            <a:ext cx="17931384" cy="5309145"/>
          </a:xfrm>
          <a:prstGeom prst="rect">
            <a:avLst/>
          </a:prstGeom>
          <a:noFill/>
          <a:ln>
            <a:noFill/>
          </a:ln>
        </p:spPr>
        <p:txBody>
          <a:bodyPr spcFirstLastPara="1" wrap="square" lIns="137150" tIns="68550" rIns="137150" bIns="68550" anchor="t" anchorCtr="0">
            <a:spAutoFit/>
          </a:bodyPr>
          <a:lstStyle/>
          <a:p>
            <a:pPr marL="774700" marR="0" lvl="0" indent="-774700" algn="l" rtl="0">
              <a:spcBef>
                <a:spcPts val="0"/>
              </a:spcBef>
              <a:spcAft>
                <a:spcPts val="0"/>
              </a:spcAft>
              <a:buClr>
                <a:schemeClr val="dk1"/>
              </a:buClr>
              <a:buSzPts val="4800"/>
              <a:buFont typeface="Rockwell"/>
              <a:buAutoNum type="arabicPeriod"/>
            </a:pPr>
            <a:r>
              <a:rPr lang="en-US" sz="4800" b="1">
                <a:solidFill>
                  <a:schemeClr val="dk1"/>
                </a:solidFill>
                <a:latin typeface="Calibri"/>
                <a:ea typeface="Calibri"/>
                <a:cs typeface="Calibri"/>
                <a:sym typeface="Calibri"/>
              </a:rPr>
              <a:t>1. Civil Rights Laws</a:t>
            </a:r>
            <a:endParaRPr sz="2100"/>
          </a:p>
          <a:p>
            <a:pPr marL="685800" marR="0" lvl="0" indent="-685800" algn="l" rtl="0">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Title VI of the Civil Rights Act of 1964</a:t>
            </a:r>
            <a:endParaRPr sz="2100"/>
          </a:p>
          <a:p>
            <a:pPr marL="1371600" marR="0" lvl="1" indent="-685800" algn="l" rtl="0">
              <a:spcBef>
                <a:spcPts val="0"/>
              </a:spcBef>
              <a:spcAft>
                <a:spcPts val="0"/>
              </a:spcAft>
              <a:buClr>
                <a:schemeClr val="dk1"/>
              </a:buClr>
              <a:buSzPts val="4800"/>
              <a:buFont typeface="Arial"/>
              <a:buChar char="•"/>
            </a:pPr>
            <a:r>
              <a:rPr lang="en-US" sz="4800" b="0" i="0" u="none" strike="noStrike" cap="none">
                <a:solidFill>
                  <a:schemeClr val="dk1"/>
                </a:solidFill>
                <a:latin typeface="Calibri"/>
                <a:ea typeface="Calibri"/>
                <a:cs typeface="Calibri"/>
                <a:sym typeface="Calibri"/>
              </a:rPr>
              <a:t>Prohibits discrimination based on national origin</a:t>
            </a:r>
            <a:endParaRPr sz="2100"/>
          </a:p>
          <a:p>
            <a:pPr marL="685800" marR="0" lvl="0" indent="-685800" algn="l" rtl="0">
              <a:spcBef>
                <a:spcPts val="0"/>
              </a:spcBef>
              <a:spcAft>
                <a:spcPts val="0"/>
              </a:spcAft>
              <a:buClr>
                <a:schemeClr val="dk1"/>
              </a:buClr>
              <a:buSzPts val="4800"/>
              <a:buFont typeface="Arial"/>
              <a:buChar char="•"/>
            </a:pPr>
            <a:r>
              <a:rPr lang="en-US" sz="4800">
                <a:solidFill>
                  <a:schemeClr val="dk1"/>
                </a:solidFill>
                <a:latin typeface="Calibri"/>
                <a:ea typeface="Calibri"/>
                <a:cs typeface="Calibri"/>
                <a:sym typeface="Calibri"/>
              </a:rPr>
              <a:t>Executive Order 13166</a:t>
            </a:r>
            <a:endParaRPr sz="2100"/>
          </a:p>
          <a:p>
            <a:pPr marL="1371600" marR="0" lvl="1" indent="-685800" algn="l" rtl="0">
              <a:spcBef>
                <a:spcPts val="0"/>
              </a:spcBef>
              <a:spcAft>
                <a:spcPts val="0"/>
              </a:spcAft>
              <a:buClr>
                <a:schemeClr val="dk1"/>
              </a:buClr>
              <a:buSzPts val="4800"/>
              <a:buFont typeface="Arial"/>
              <a:buChar char="•"/>
            </a:pPr>
            <a:r>
              <a:rPr lang="en-US" sz="4800" b="0" i="0" u="none" strike="noStrike" cap="none">
                <a:solidFill>
                  <a:schemeClr val="dk1"/>
                </a:solidFill>
                <a:latin typeface="Calibri"/>
                <a:ea typeface="Calibri"/>
                <a:cs typeface="Calibri"/>
                <a:sym typeface="Calibri"/>
              </a:rPr>
              <a:t>Requires federally funded agencies to provide meaningful language access</a:t>
            </a:r>
            <a:endParaRPr sz="2100"/>
          </a:p>
          <a:p>
            <a:pPr marL="774700" marR="0" lvl="0" indent="-469900" algn="l" rtl="0">
              <a:spcBef>
                <a:spcPts val="0"/>
              </a:spcBef>
              <a:spcAft>
                <a:spcPts val="0"/>
              </a:spcAft>
              <a:buClr>
                <a:schemeClr val="dk1"/>
              </a:buClr>
              <a:buSzPts val="4800"/>
              <a:buFont typeface="Rockwell"/>
              <a:buNone/>
            </a:pPr>
            <a:endParaRPr sz="4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3dd76e06ac2_3_135">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02" name="Google Shape;802;g3dd76e06ac2_3_135"/>
          <p:cNvSpPr txBox="1">
            <a:spLocks noGrp="1"/>
          </p:cNvSpPr>
          <p:nvPr>
            <p:ph type="title" idx="4294967295"/>
          </p:nvPr>
        </p:nvSpPr>
        <p:spPr>
          <a:xfrm>
            <a:off x="1352210" y="1537160"/>
            <a:ext cx="16935791" cy="1708099"/>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dk1"/>
                </a:solidFill>
                <a:effectLst/>
                <a:uLnTx/>
                <a:uFillTx/>
                <a:latin typeface="Rockwell"/>
                <a:ea typeface="Rockwell"/>
                <a:cs typeface="Rockwell"/>
                <a:sym typeface="Rockwell"/>
              </a:rPr>
              <a:t>Legal Foundations of Language Access in the U.S. cont. </a:t>
            </a:r>
            <a:endParaRPr kumimoji="0" lang="en-US" sz="18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1" name="Google Shape;801;g3dd76e06ac2_3_135"/>
          <p:cNvSpPr txBox="1"/>
          <p:nvPr/>
        </p:nvSpPr>
        <p:spPr>
          <a:xfrm>
            <a:off x="914400" y="2691320"/>
            <a:ext cx="16935791" cy="6601807"/>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4200" b="1">
                <a:solidFill>
                  <a:schemeClr val="dk1"/>
                </a:solidFill>
                <a:latin typeface="Calibri"/>
                <a:ea typeface="Calibri"/>
                <a:cs typeface="Calibri"/>
                <a:sym typeface="Calibri"/>
              </a:rPr>
              <a:t>2. Disability Rights Laws </a:t>
            </a:r>
            <a:endParaRPr sz="2100"/>
          </a:p>
          <a:p>
            <a:pPr marL="1371600" marR="0" lvl="1" indent="-685800" algn="l" rtl="0">
              <a:spcBef>
                <a:spcPts val="0"/>
              </a:spcBef>
              <a:spcAft>
                <a:spcPts val="0"/>
              </a:spcAft>
              <a:buClr>
                <a:schemeClr val="dk1"/>
              </a:buClr>
              <a:buSzPts val="4200"/>
              <a:buFont typeface="Arial"/>
              <a:buChar char="•"/>
            </a:pPr>
            <a:r>
              <a:rPr lang="en-US" sz="4200" b="1" i="0" u="none" strike="noStrike" cap="none">
                <a:solidFill>
                  <a:schemeClr val="dk1"/>
                </a:solidFill>
                <a:latin typeface="Calibri"/>
                <a:ea typeface="Calibri"/>
                <a:cs typeface="Calibri"/>
                <a:sym typeface="Calibri"/>
              </a:rPr>
              <a:t>Americans with Disabilities Act</a:t>
            </a:r>
            <a:endParaRPr sz="2100"/>
          </a:p>
          <a:p>
            <a:pPr marL="2057400" marR="0" lvl="2" indent="-685800" algn="l" rtl="0">
              <a:spcBef>
                <a:spcPts val="0"/>
              </a:spcBef>
              <a:spcAft>
                <a:spcPts val="0"/>
              </a:spcAft>
              <a:buClr>
                <a:schemeClr val="dk1"/>
              </a:buClr>
              <a:buSzPts val="4200"/>
              <a:buFont typeface="Arial"/>
              <a:buChar char="•"/>
            </a:pPr>
            <a:r>
              <a:rPr lang="en-US" sz="4200" b="0" i="0" u="none" strike="noStrike" cap="none">
                <a:solidFill>
                  <a:schemeClr val="dk1"/>
                </a:solidFill>
                <a:latin typeface="Calibri"/>
                <a:ea typeface="Calibri"/>
                <a:cs typeface="Calibri"/>
                <a:sym typeface="Calibri"/>
              </a:rPr>
              <a:t>Mandates interpreters, auxiliary aids, accessible formats</a:t>
            </a:r>
            <a:endParaRPr sz="2100"/>
          </a:p>
          <a:p>
            <a:pPr marL="0" marR="0" lvl="0" indent="0" algn="l" rtl="0">
              <a:spcBef>
                <a:spcPts val="0"/>
              </a:spcBef>
              <a:spcAft>
                <a:spcPts val="0"/>
              </a:spcAft>
              <a:buNone/>
            </a:pPr>
            <a:endParaRPr sz="4200" b="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4200">
                <a:solidFill>
                  <a:schemeClr val="dk1"/>
                </a:solidFill>
                <a:latin typeface="Times New Roman"/>
                <a:ea typeface="Times New Roman"/>
                <a:cs typeface="Times New Roman"/>
                <a:sym typeface="Times New Roman"/>
              </a:rPr>
              <a:t>A “qualified” interpreter means someone who is able to interpret </a:t>
            </a:r>
            <a:r>
              <a:rPr lang="en-US" sz="4200" b="1">
                <a:solidFill>
                  <a:schemeClr val="dk1"/>
                </a:solidFill>
                <a:latin typeface="Times New Roman"/>
                <a:ea typeface="Times New Roman"/>
                <a:cs typeface="Times New Roman"/>
                <a:sym typeface="Times New Roman"/>
              </a:rPr>
              <a:t>effectively, accurately, and impartially, both receptively </a:t>
            </a:r>
            <a:r>
              <a:rPr lang="en-US" sz="4200">
                <a:solidFill>
                  <a:schemeClr val="dk1"/>
                </a:solidFill>
                <a:latin typeface="Times New Roman"/>
                <a:ea typeface="Times New Roman"/>
                <a:cs typeface="Times New Roman"/>
                <a:sym typeface="Times New Roman"/>
              </a:rPr>
              <a:t>(i.e., understanding what the person with the disability is saying) and </a:t>
            </a:r>
            <a:r>
              <a:rPr lang="en-US" sz="4200" b="1">
                <a:solidFill>
                  <a:schemeClr val="dk1"/>
                </a:solidFill>
                <a:latin typeface="Times New Roman"/>
                <a:ea typeface="Times New Roman"/>
                <a:cs typeface="Times New Roman"/>
                <a:sym typeface="Times New Roman"/>
              </a:rPr>
              <a:t>expressively</a:t>
            </a:r>
            <a:r>
              <a:rPr lang="en-US" sz="4200">
                <a:solidFill>
                  <a:schemeClr val="dk1"/>
                </a:solidFill>
                <a:latin typeface="Times New Roman"/>
                <a:ea typeface="Times New Roman"/>
                <a:cs typeface="Times New Roman"/>
                <a:sym typeface="Times New Roman"/>
              </a:rPr>
              <a:t> (i.e., having the skill needed to convey information back to that person) using any necessary specialized vocabulary </a:t>
            </a:r>
            <a:endParaRPr sz="2100"/>
          </a:p>
          <a:p>
            <a:pPr marL="774700" marR="0" lvl="0" indent="-508000" algn="l" rtl="0">
              <a:spcBef>
                <a:spcPts val="0"/>
              </a:spcBef>
              <a:spcAft>
                <a:spcPts val="0"/>
              </a:spcAft>
              <a:buClr>
                <a:schemeClr val="dk1"/>
              </a:buClr>
              <a:buSzPts val="4200"/>
              <a:buFont typeface="Rockwell"/>
              <a:buNone/>
            </a:pPr>
            <a:endParaRPr sz="4200">
              <a:solidFill>
                <a:schemeClr val="dk1"/>
              </a:solidFill>
              <a:latin typeface="Calibri"/>
              <a:ea typeface="Calibri"/>
              <a:cs typeface="Calibri"/>
              <a:sym typeface="Calibri"/>
            </a:endParaRPr>
          </a:p>
        </p:txBody>
      </p:sp>
      <p:sp>
        <p:nvSpPr>
          <p:cNvPr id="803" name="Google Shape;803;g3dd76e06ac2_3_135"/>
          <p:cNvSpPr txBox="1"/>
          <p:nvPr/>
        </p:nvSpPr>
        <p:spPr>
          <a:xfrm>
            <a:off x="15883128" y="9733002"/>
            <a:ext cx="1967174" cy="553998"/>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700">
                <a:solidFill>
                  <a:schemeClr val="dk1"/>
                </a:solidFill>
                <a:latin typeface="Calibri"/>
                <a:ea typeface="Calibri"/>
                <a:cs typeface="Calibri"/>
                <a:sym typeface="Calibri"/>
              </a:rPr>
              <a:t>(ADA, 2022)</a:t>
            </a:r>
            <a:endParaRPr sz="2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3d5c29d4498_0_768">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9" name="Google Shape;479;g3d5c29d4498_0_768">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480" name="Google Shape;480;g3d5c29d4498_0_768"/>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3d5c29d4498_0_768"/>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2" name="Google Shape;482;g3d5c29d4498_0_768">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51" b="-5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3" name="Google Shape;483;g3d5c29d4498_0_768">
            <a:extLst>
              <a:ext uri="{C183D7F6-B498-43B3-948B-1728B52AA6E4}">
                <adec:decorative xmlns:adec="http://schemas.microsoft.com/office/drawing/2017/decorative" val="1"/>
              </a:ext>
            </a:extLst>
          </p:cNvPr>
          <p:cNvGrpSpPr/>
          <p:nvPr/>
        </p:nvGrpSpPr>
        <p:grpSpPr>
          <a:xfrm>
            <a:off x="1162126" y="580644"/>
            <a:ext cx="9938386" cy="1501913"/>
            <a:chOff x="0" y="0"/>
            <a:chExt cx="2617500" cy="395563"/>
          </a:xfrm>
        </p:grpSpPr>
        <p:sp>
          <p:nvSpPr>
            <p:cNvPr id="484" name="Google Shape;484;g3d5c29d4498_0_768"/>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g3d5c29d4498_0_768"/>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86" name="Google Shape;486;g3d5c29d4498_0_768">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5">
              <a:alphaModFix/>
            </a:blip>
            <a:stretch>
              <a:fillRect l="-38221" b="-498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3d5c29d4498_0_768">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g3d5c29d4498_0_768"/>
          <p:cNvSpPr txBox="1">
            <a:spLocks noGrp="1"/>
          </p:cNvSpPr>
          <p:nvPr>
            <p:ph type="title" idx="4294967295"/>
          </p:nvPr>
        </p:nvSpPr>
        <p:spPr>
          <a:xfrm>
            <a:off x="1404674" y="960890"/>
            <a:ext cx="100419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b="0" i="0" u="none" strike="noStrike" cap="none">
                <a:solidFill>
                  <a:srgbClr val="616709"/>
                </a:solidFill>
                <a:latin typeface="Inclusive Sans"/>
                <a:ea typeface="Inclusive Sans"/>
                <a:cs typeface="Inclusive Sans"/>
                <a:sym typeface="Inclusive Sans"/>
              </a:rPr>
              <a:t>Land Acknowledgement </a:t>
            </a:r>
            <a:endParaRPr sz="1400" b="0" i="0" u="none" strike="noStrike" cap="none">
              <a:solidFill>
                <a:srgbClr val="000000"/>
              </a:solidFill>
              <a:latin typeface="Arial"/>
              <a:ea typeface="Arial"/>
              <a:cs typeface="Arial"/>
              <a:sym typeface="Arial"/>
            </a:endParaRPr>
          </a:p>
        </p:txBody>
      </p:sp>
      <p:grpSp>
        <p:nvGrpSpPr>
          <p:cNvPr id="489" name="Google Shape;489;g3d5c29d4498_0_768">
            <a:extLst>
              <a:ext uri="{C183D7F6-B498-43B3-948B-1728B52AA6E4}">
                <adec:decorative xmlns:adec="http://schemas.microsoft.com/office/drawing/2017/decorative" val="1"/>
              </a:ext>
            </a:extLst>
          </p:cNvPr>
          <p:cNvGrpSpPr/>
          <p:nvPr/>
        </p:nvGrpSpPr>
        <p:grpSpPr>
          <a:xfrm>
            <a:off x="2457826" y="2514835"/>
            <a:ext cx="10920264" cy="6045720"/>
            <a:chOff x="0" y="0"/>
            <a:chExt cx="2876100" cy="1592278"/>
          </a:xfrm>
        </p:grpSpPr>
        <p:sp>
          <p:nvSpPr>
            <p:cNvPr id="490" name="Google Shape;490;g3d5c29d4498_0_768"/>
            <p:cNvSpPr/>
            <p:nvPr/>
          </p:nvSpPr>
          <p:spPr>
            <a:xfrm>
              <a:off x="0" y="0"/>
              <a:ext cx="2875961" cy="1592278"/>
            </a:xfrm>
            <a:custGeom>
              <a:avLst/>
              <a:gdLst/>
              <a:ahLst/>
              <a:cxnLst/>
              <a:rect l="l" t="t" r="r" b="b"/>
              <a:pathLst>
                <a:path w="2875961" h="1592278" extrusionOk="0">
                  <a:moveTo>
                    <a:pt x="16307" y="0"/>
                  </a:moveTo>
                  <a:lnTo>
                    <a:pt x="2859654" y="0"/>
                  </a:lnTo>
                  <a:cubicBezTo>
                    <a:pt x="2863979" y="0"/>
                    <a:pt x="2868127" y="1718"/>
                    <a:pt x="2871185" y="4776"/>
                  </a:cubicBezTo>
                  <a:cubicBezTo>
                    <a:pt x="2874243" y="7834"/>
                    <a:pt x="2875961" y="11982"/>
                    <a:pt x="2875961" y="16307"/>
                  </a:cubicBezTo>
                  <a:lnTo>
                    <a:pt x="2875961" y="1575971"/>
                  </a:lnTo>
                  <a:cubicBezTo>
                    <a:pt x="2875961" y="1584977"/>
                    <a:pt x="2868660" y="1592278"/>
                    <a:pt x="2859654" y="1592278"/>
                  </a:cubicBezTo>
                  <a:lnTo>
                    <a:pt x="16307" y="1592278"/>
                  </a:lnTo>
                  <a:cubicBezTo>
                    <a:pt x="11982" y="1592278"/>
                    <a:pt x="7834" y="1590560"/>
                    <a:pt x="4776" y="1587502"/>
                  </a:cubicBezTo>
                  <a:cubicBezTo>
                    <a:pt x="1718" y="1584444"/>
                    <a:pt x="0" y="1580296"/>
                    <a:pt x="0" y="1575971"/>
                  </a:cubicBezTo>
                  <a:lnTo>
                    <a:pt x="0" y="16307"/>
                  </a:lnTo>
                  <a:cubicBezTo>
                    <a:pt x="0" y="11982"/>
                    <a:pt x="1718" y="7834"/>
                    <a:pt x="4776" y="4776"/>
                  </a:cubicBezTo>
                  <a:cubicBezTo>
                    <a:pt x="7834" y="1718"/>
                    <a:pt x="11982" y="0"/>
                    <a:pt x="1630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3d5c29d4498_0_768"/>
            <p:cNvSpPr txBox="1"/>
            <p:nvPr/>
          </p:nvSpPr>
          <p:spPr>
            <a:xfrm>
              <a:off x="0" y="57150"/>
              <a:ext cx="2876100" cy="15351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92" name="Google Shape;492;g3d5c29d4498_0_768"/>
          <p:cNvSpPr txBox="1"/>
          <p:nvPr/>
        </p:nvSpPr>
        <p:spPr>
          <a:xfrm>
            <a:off x="2948621" y="3037060"/>
            <a:ext cx="9938100" cy="51426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3554"/>
              <a:buFont typeface="Arial"/>
              <a:buNone/>
            </a:pPr>
            <a:r>
              <a:rPr lang="en-US" sz="3554" b="0" i="0" u="none" strike="noStrike" cap="none">
                <a:solidFill>
                  <a:srgbClr val="000000"/>
                </a:solidFill>
                <a:latin typeface="Inclusive Sans"/>
                <a:ea typeface="Inclusive Sans"/>
                <a:cs typeface="Inclusive Sans"/>
                <a:sym typeface="Inclusive Sans"/>
              </a:rPr>
              <a:t>We are hosting this webinar from the ancestral and unceded territory of the Nacotchtank (Anacostan), Piscataway, and Pamunkey People. </a:t>
            </a:r>
            <a:endParaRPr sz="1400" b="0" i="0" u="none" strike="noStrike" cap="none">
              <a:solidFill>
                <a:srgbClr val="000000"/>
              </a:solidFill>
              <a:latin typeface="Arial"/>
              <a:ea typeface="Arial"/>
              <a:cs typeface="Arial"/>
              <a:sym typeface="Arial"/>
            </a:endParaRPr>
          </a:p>
          <a:p>
            <a:pPr marL="0" marR="0" lvl="0" indent="0" algn="ctr" rtl="0">
              <a:lnSpc>
                <a:spcPct val="140011"/>
              </a:lnSpc>
              <a:spcBef>
                <a:spcPts val="0"/>
              </a:spcBef>
              <a:spcAft>
                <a:spcPts val="0"/>
              </a:spcAft>
              <a:buClr>
                <a:srgbClr val="000000"/>
              </a:buClr>
              <a:buSzPts val="3554"/>
              <a:buFont typeface="Arial"/>
              <a:buNone/>
            </a:pPr>
            <a:endParaRPr sz="3554" b="0" i="0" u="none" strike="noStrike" cap="none">
              <a:solidFill>
                <a:srgbClr val="000000"/>
              </a:solidFill>
              <a:latin typeface="Inclusive Sans"/>
              <a:ea typeface="Inclusive Sans"/>
              <a:cs typeface="Inclusive Sans"/>
              <a:sym typeface="Inclusive Sans"/>
            </a:endParaRPr>
          </a:p>
          <a:p>
            <a:pPr marL="0" marR="0" lvl="0" indent="0" algn="ctr" rtl="0">
              <a:lnSpc>
                <a:spcPct val="140011"/>
              </a:lnSpc>
              <a:spcBef>
                <a:spcPts val="0"/>
              </a:spcBef>
              <a:spcAft>
                <a:spcPts val="0"/>
              </a:spcAft>
              <a:buClr>
                <a:srgbClr val="000000"/>
              </a:buClr>
              <a:buSzPts val="3554"/>
              <a:buFont typeface="Arial"/>
              <a:buNone/>
            </a:pPr>
            <a:r>
              <a:rPr lang="en-US" sz="3554" b="0" i="0" u="none" strike="noStrike" cap="none">
                <a:solidFill>
                  <a:srgbClr val="000000"/>
                </a:solidFill>
                <a:latin typeface="Inclusive Sans"/>
                <a:ea typeface="Inclusive Sans"/>
                <a:cs typeface="Inclusive Sans"/>
                <a:sym typeface="Inclusive Sans"/>
              </a:rPr>
              <a:t>www.piscatawaytribe.org</a:t>
            </a:r>
            <a:endParaRPr sz="1400" b="0" i="0" u="none" strike="noStrike" cap="none">
              <a:solidFill>
                <a:srgbClr val="000000"/>
              </a:solidFill>
              <a:latin typeface="Arial"/>
              <a:ea typeface="Arial"/>
              <a:cs typeface="Arial"/>
              <a:sym typeface="Arial"/>
            </a:endParaRPr>
          </a:p>
          <a:p>
            <a:pPr marL="0" marR="0" lvl="0" indent="0" algn="ctr" rtl="0">
              <a:lnSpc>
                <a:spcPct val="140011"/>
              </a:lnSpc>
              <a:spcBef>
                <a:spcPts val="0"/>
              </a:spcBef>
              <a:spcAft>
                <a:spcPts val="0"/>
              </a:spcAft>
              <a:buClr>
                <a:srgbClr val="000000"/>
              </a:buClr>
              <a:buSzPts val="3554"/>
              <a:buFont typeface="Arial"/>
              <a:buNone/>
            </a:pPr>
            <a:r>
              <a:rPr lang="en-US" sz="3554" b="0" i="0" u="none" strike="noStrike" cap="none">
                <a:solidFill>
                  <a:srgbClr val="000000"/>
                </a:solidFill>
                <a:latin typeface="Inclusive Sans"/>
                <a:ea typeface="Inclusive Sans"/>
                <a:cs typeface="Inclusive Sans"/>
                <a:sym typeface="Inclusive Sans"/>
              </a:rPr>
              <a:t>www.pamunkey.org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3dd76e06ac2_3_143">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11" name="Google Shape;811;g3dd76e06ac2_3_143"/>
          <p:cNvSpPr txBox="1">
            <a:spLocks noGrp="1"/>
          </p:cNvSpPr>
          <p:nvPr>
            <p:ph type="title" idx="4294967295"/>
          </p:nvPr>
        </p:nvSpPr>
        <p:spPr>
          <a:xfrm>
            <a:off x="1352210" y="1537160"/>
            <a:ext cx="15469847" cy="2631429"/>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Rockwell"/>
                <a:ea typeface="Rockwell"/>
                <a:cs typeface="Rockwell"/>
                <a:sym typeface="Rockwell"/>
              </a:rPr>
              <a:t>Legal Foundations of Language Access in the U.S. cont. 2</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0" name="Google Shape;810;g3dd76e06ac2_3_143"/>
          <p:cNvSpPr txBox="1"/>
          <p:nvPr/>
        </p:nvSpPr>
        <p:spPr>
          <a:xfrm>
            <a:off x="914400" y="3500469"/>
            <a:ext cx="16935791" cy="5955477"/>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4200" b="1" dirty="0">
                <a:solidFill>
                  <a:schemeClr val="dk1"/>
                </a:solidFill>
                <a:latin typeface="Calibri"/>
                <a:ea typeface="Calibri"/>
                <a:cs typeface="Calibri"/>
                <a:sym typeface="Calibri"/>
              </a:rPr>
              <a:t>2. Disability Rights Laws </a:t>
            </a:r>
            <a:endParaRPr sz="2100" dirty="0"/>
          </a:p>
          <a:p>
            <a:pPr marL="1371600" marR="0" lvl="1" indent="-685800" algn="l" rtl="0">
              <a:spcBef>
                <a:spcPts val="0"/>
              </a:spcBef>
              <a:spcAft>
                <a:spcPts val="0"/>
              </a:spcAft>
              <a:buClr>
                <a:schemeClr val="dk1"/>
              </a:buClr>
              <a:buSzPts val="4200"/>
              <a:buFont typeface="Arial"/>
              <a:buChar char="•"/>
            </a:pPr>
            <a:r>
              <a:rPr lang="en-US" sz="4200" b="1" i="0" u="none" strike="noStrike" cap="none" dirty="0">
                <a:solidFill>
                  <a:schemeClr val="dk1"/>
                </a:solidFill>
                <a:latin typeface="Calibri"/>
                <a:ea typeface="Calibri"/>
                <a:cs typeface="Calibri"/>
                <a:sym typeface="Calibri"/>
              </a:rPr>
              <a:t>Section 504 of the Rehabilitation Act</a:t>
            </a:r>
            <a:endParaRPr sz="2100" dirty="0"/>
          </a:p>
          <a:p>
            <a:pPr marL="2057400" marR="0" lvl="2" indent="-685800" algn="l" rtl="0">
              <a:spcBef>
                <a:spcPts val="0"/>
              </a:spcBef>
              <a:spcAft>
                <a:spcPts val="0"/>
              </a:spcAft>
              <a:buClr>
                <a:schemeClr val="dk1"/>
              </a:buClr>
              <a:buSzPts val="4200"/>
              <a:buFont typeface="Arial"/>
              <a:buChar char="•"/>
            </a:pPr>
            <a:r>
              <a:rPr lang="en-US" sz="4200" b="0" i="0" u="none" strike="noStrike" cap="none" dirty="0">
                <a:solidFill>
                  <a:schemeClr val="dk1"/>
                </a:solidFill>
                <a:latin typeface="Calibri"/>
                <a:ea typeface="Calibri"/>
                <a:cs typeface="Calibri"/>
                <a:sym typeface="Calibri"/>
              </a:rPr>
              <a:t>Applies to federally funded programs</a:t>
            </a:r>
            <a:endParaRPr sz="2100" dirty="0"/>
          </a:p>
          <a:p>
            <a:pPr marL="2057400" marR="0" lvl="2" indent="-685800" algn="l" rtl="0">
              <a:spcBef>
                <a:spcPts val="0"/>
              </a:spcBef>
              <a:spcAft>
                <a:spcPts val="0"/>
              </a:spcAft>
              <a:buClr>
                <a:schemeClr val="dk1"/>
              </a:buClr>
              <a:buSzPts val="4200"/>
              <a:buFont typeface="Arial"/>
              <a:buChar char="•"/>
            </a:pPr>
            <a:r>
              <a:rPr lang="en-US" sz="4200" b="0" i="0" u="none" strike="noStrike" cap="none" dirty="0">
                <a:solidFill>
                  <a:schemeClr val="dk1"/>
                </a:solidFill>
                <a:latin typeface="Calibri"/>
                <a:ea typeface="Calibri"/>
                <a:cs typeface="Calibri"/>
                <a:sym typeface="Calibri"/>
              </a:rPr>
              <a:t>Requires equal access, including communication access</a:t>
            </a:r>
            <a:endParaRPr sz="2100" dirty="0"/>
          </a:p>
          <a:p>
            <a:pPr marL="0" marR="0" lvl="0" indent="0" algn="l" rtl="0">
              <a:spcBef>
                <a:spcPts val="0"/>
              </a:spcBef>
              <a:spcAft>
                <a:spcPts val="0"/>
              </a:spcAft>
              <a:buNone/>
            </a:pPr>
            <a:r>
              <a:rPr lang="en-US" sz="4200" b="1" dirty="0">
                <a:solidFill>
                  <a:schemeClr val="dk1"/>
                </a:solidFill>
                <a:latin typeface="Calibri"/>
                <a:ea typeface="Calibri"/>
                <a:cs typeface="Calibri"/>
                <a:sym typeface="Calibri"/>
              </a:rPr>
              <a:t>3. Healthcare-Specific Protections</a:t>
            </a:r>
            <a:endParaRPr sz="2100" dirty="0"/>
          </a:p>
          <a:p>
            <a:pPr marL="2057400" marR="0" lvl="2" indent="-685800" algn="l" rtl="0">
              <a:spcBef>
                <a:spcPts val="0"/>
              </a:spcBef>
              <a:spcAft>
                <a:spcPts val="0"/>
              </a:spcAft>
              <a:buClr>
                <a:schemeClr val="dk1"/>
              </a:buClr>
              <a:buSzPts val="4200"/>
              <a:buFont typeface="Arial"/>
              <a:buChar char="•"/>
            </a:pPr>
            <a:r>
              <a:rPr lang="en-US" sz="4200" b="0" i="0" u="none" strike="noStrike" cap="none" dirty="0">
                <a:solidFill>
                  <a:schemeClr val="dk1"/>
                </a:solidFill>
                <a:latin typeface="Calibri"/>
                <a:ea typeface="Calibri"/>
                <a:cs typeface="Calibri"/>
                <a:sym typeface="Calibri"/>
              </a:rPr>
              <a:t>Section 1557 of the Affordable Care Act</a:t>
            </a:r>
            <a:endParaRPr sz="2100" dirty="0"/>
          </a:p>
          <a:p>
            <a:pPr marL="2057400" marR="0" lvl="2" indent="-685800" algn="l" rtl="0">
              <a:spcBef>
                <a:spcPts val="0"/>
              </a:spcBef>
              <a:spcAft>
                <a:spcPts val="0"/>
              </a:spcAft>
              <a:buClr>
                <a:schemeClr val="dk1"/>
              </a:buClr>
              <a:buSzPts val="4200"/>
              <a:buFont typeface="Arial"/>
              <a:buChar char="•"/>
            </a:pPr>
            <a:r>
              <a:rPr lang="en-US" sz="4200" b="0" i="0" u="none" strike="noStrike" cap="none" dirty="0">
                <a:solidFill>
                  <a:schemeClr val="dk1"/>
                </a:solidFill>
                <a:latin typeface="Calibri"/>
                <a:ea typeface="Calibri"/>
                <a:cs typeface="Calibri"/>
                <a:sym typeface="Calibri"/>
              </a:rPr>
              <a:t>Explicitly requires: 1- Qualified interpreters 2- Translated materials 3- Accessible communication</a:t>
            </a:r>
            <a:endParaRPr sz="2100" dirty="0"/>
          </a:p>
          <a:p>
            <a:pPr marL="774700" marR="0" lvl="0" indent="-508000" algn="l" rtl="0">
              <a:spcBef>
                <a:spcPts val="0"/>
              </a:spcBef>
              <a:spcAft>
                <a:spcPts val="0"/>
              </a:spcAft>
              <a:buClr>
                <a:schemeClr val="dk1"/>
              </a:buClr>
              <a:buSzPts val="4200"/>
              <a:buFont typeface="Rockwell"/>
              <a:buNone/>
            </a:pPr>
            <a:endParaRPr sz="42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3dd76e06ac2_3_150">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19" name="Google Shape;819;g3dd76e06ac2_3_150"/>
          <p:cNvSpPr txBox="1">
            <a:spLocks noGrp="1"/>
          </p:cNvSpPr>
          <p:nvPr>
            <p:ph type="title" idx="4294967295"/>
          </p:nvPr>
        </p:nvSpPr>
        <p:spPr>
          <a:xfrm>
            <a:off x="1181102" y="1627147"/>
            <a:ext cx="10856819" cy="969497"/>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Gap Between Policies and Practice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18" name="Google Shape;818;g3dd76e06ac2_3_150"/>
          <p:cNvSpPr txBox="1"/>
          <p:nvPr/>
        </p:nvSpPr>
        <p:spPr>
          <a:xfrm>
            <a:off x="914400" y="2691320"/>
            <a:ext cx="15792449" cy="4662815"/>
          </a:xfrm>
          <a:prstGeom prst="rect">
            <a:avLst/>
          </a:prstGeom>
          <a:noFill/>
          <a:ln>
            <a:noFill/>
          </a:ln>
        </p:spPr>
        <p:txBody>
          <a:bodyPr spcFirstLastPara="1" wrap="square" lIns="137150" tIns="68550" rIns="137150" bIns="68550" anchor="t" anchorCtr="0">
            <a:spAutoFit/>
          </a:bodyPr>
          <a:lstStyle/>
          <a:p>
            <a:pPr marL="685800" marR="0" lvl="0" indent="-685800" algn="l" rtl="0">
              <a:spcBef>
                <a:spcPts val="0"/>
              </a:spcBef>
              <a:spcAft>
                <a:spcPts val="0"/>
              </a:spcAft>
              <a:buClr>
                <a:schemeClr val="dk1"/>
              </a:buClr>
              <a:buSzPts val="4200"/>
              <a:buFont typeface="Arial"/>
              <a:buChar char="•"/>
            </a:pPr>
            <a:r>
              <a:rPr lang="en-US" sz="4200">
                <a:solidFill>
                  <a:schemeClr val="dk1"/>
                </a:solidFill>
                <a:latin typeface="Calibri"/>
                <a:ea typeface="Calibri"/>
                <a:cs typeface="Calibri"/>
                <a:sym typeface="Calibri"/>
              </a:rPr>
              <a:t>Policies and systems assume people can:</a:t>
            </a:r>
            <a:endParaRPr sz="2100"/>
          </a:p>
          <a:p>
            <a:pPr marL="1371600" marR="0" lvl="1" indent="-685800" algn="l" rtl="0">
              <a:spcBef>
                <a:spcPts val="0"/>
              </a:spcBef>
              <a:spcAft>
                <a:spcPts val="0"/>
              </a:spcAft>
              <a:buClr>
                <a:schemeClr val="dk1"/>
              </a:buClr>
              <a:buSzPts val="4200"/>
              <a:buFont typeface="Arial"/>
              <a:buChar char="•"/>
            </a:pPr>
            <a:r>
              <a:rPr lang="en-US" sz="4200" b="0" i="0" u="none" strike="noStrike" cap="none">
                <a:solidFill>
                  <a:schemeClr val="dk1"/>
                </a:solidFill>
                <a:latin typeface="Calibri"/>
                <a:ea typeface="Calibri"/>
                <a:cs typeface="Calibri"/>
                <a:sym typeface="Calibri"/>
              </a:rPr>
              <a:t>understand systems</a:t>
            </a:r>
            <a:endParaRPr sz="2100"/>
          </a:p>
          <a:p>
            <a:pPr marL="1371600" marR="0" lvl="1" indent="-685800" algn="l" rtl="0">
              <a:spcBef>
                <a:spcPts val="0"/>
              </a:spcBef>
              <a:spcAft>
                <a:spcPts val="0"/>
              </a:spcAft>
              <a:buClr>
                <a:schemeClr val="dk1"/>
              </a:buClr>
              <a:buSzPts val="4200"/>
              <a:buFont typeface="Arial"/>
              <a:buChar char="•"/>
            </a:pPr>
            <a:r>
              <a:rPr lang="en-US" sz="4200" b="0" i="0" u="none" strike="noStrike" cap="none">
                <a:solidFill>
                  <a:schemeClr val="dk1"/>
                </a:solidFill>
                <a:latin typeface="Calibri"/>
                <a:ea typeface="Calibri"/>
                <a:cs typeface="Calibri"/>
                <a:sym typeface="Calibri"/>
              </a:rPr>
              <a:t>communicate their needs</a:t>
            </a:r>
            <a:endParaRPr sz="2100"/>
          </a:p>
          <a:p>
            <a:pPr marL="1371600" marR="0" lvl="1" indent="-685800" algn="l" rtl="0">
              <a:spcBef>
                <a:spcPts val="0"/>
              </a:spcBef>
              <a:spcAft>
                <a:spcPts val="0"/>
              </a:spcAft>
              <a:buClr>
                <a:schemeClr val="dk1"/>
              </a:buClr>
              <a:buSzPts val="4200"/>
              <a:buFont typeface="Arial"/>
              <a:buChar char="•"/>
            </a:pPr>
            <a:r>
              <a:rPr lang="en-US" sz="4200" b="0" i="0" u="none" strike="noStrike" cap="none">
                <a:solidFill>
                  <a:schemeClr val="dk1"/>
                </a:solidFill>
                <a:latin typeface="Calibri"/>
                <a:ea typeface="Calibri"/>
                <a:cs typeface="Calibri"/>
                <a:sym typeface="Calibri"/>
              </a:rPr>
              <a:t>request accommodations</a:t>
            </a:r>
            <a:endParaRPr sz="2100"/>
          </a:p>
          <a:p>
            <a:pPr marL="1371600" marR="0" lvl="1" indent="-419100" algn="l" rtl="0">
              <a:spcBef>
                <a:spcPts val="0"/>
              </a:spcBef>
              <a:spcAft>
                <a:spcPts val="0"/>
              </a:spcAft>
              <a:buClr>
                <a:schemeClr val="dk1"/>
              </a:buClr>
              <a:buSzPts val="4200"/>
              <a:buFont typeface="Arial"/>
              <a:buNone/>
            </a:pPr>
            <a:endParaRPr sz="4200" b="0" i="0" u="none" strike="noStrike" cap="none">
              <a:solidFill>
                <a:schemeClr val="dk1"/>
              </a:solidFill>
              <a:latin typeface="Calibri"/>
              <a:ea typeface="Calibri"/>
              <a:cs typeface="Calibri"/>
              <a:sym typeface="Calibri"/>
            </a:endParaRPr>
          </a:p>
          <a:p>
            <a:pPr marL="1371600" marR="0" lvl="1" indent="-419100" algn="l" rtl="0">
              <a:spcBef>
                <a:spcPts val="0"/>
              </a:spcBef>
              <a:spcAft>
                <a:spcPts val="0"/>
              </a:spcAft>
              <a:buClr>
                <a:schemeClr val="dk1"/>
              </a:buClr>
              <a:buSzPts val="4200"/>
              <a:buFont typeface="Arial"/>
              <a:buNone/>
            </a:pPr>
            <a:endParaRPr sz="4200" b="0" i="0" u="none" strike="noStrike" cap="none">
              <a:solidFill>
                <a:schemeClr val="dk1"/>
              </a:solidFill>
              <a:latin typeface="Calibri"/>
              <a:ea typeface="Calibri"/>
              <a:cs typeface="Calibri"/>
              <a:sym typeface="Calibri"/>
            </a:endParaRPr>
          </a:p>
          <a:p>
            <a:pPr marL="774700" marR="0" lvl="0" indent="-508000" algn="l" rtl="0">
              <a:spcBef>
                <a:spcPts val="0"/>
              </a:spcBef>
              <a:spcAft>
                <a:spcPts val="0"/>
              </a:spcAft>
              <a:buClr>
                <a:schemeClr val="dk1"/>
              </a:buClr>
              <a:buSzPts val="4200"/>
              <a:buFont typeface="Rockwell"/>
              <a:buNone/>
            </a:pPr>
            <a:endParaRPr sz="42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3dd76e06ac2_3_157">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27" name="Google Shape;827;g3dd76e06ac2_3_157"/>
          <p:cNvSpPr txBox="1">
            <a:spLocks noGrp="1"/>
          </p:cNvSpPr>
          <p:nvPr>
            <p:ph type="title" idx="4294967295"/>
          </p:nvPr>
        </p:nvSpPr>
        <p:spPr>
          <a:xfrm>
            <a:off x="1581151" y="1605171"/>
            <a:ext cx="4374564" cy="1800494"/>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chemeClr val="dk1"/>
                </a:solidFill>
                <a:effectLst/>
                <a:uLnTx/>
                <a:uFillTx/>
                <a:latin typeface="Calibri"/>
                <a:ea typeface="Calibri"/>
                <a:cs typeface="Calibri"/>
                <a:sym typeface="Calibri"/>
              </a:rPr>
              <a:t>Partial Justice </a:t>
            </a:r>
            <a:endParaRPr kumimoji="0" lang="en-US" sz="21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54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endParaRPr>
          </a:p>
        </p:txBody>
      </p:sp>
      <p:sp>
        <p:nvSpPr>
          <p:cNvPr id="826" name="Google Shape;826;g3dd76e06ac2_3_157"/>
          <p:cNvSpPr txBox="1"/>
          <p:nvPr/>
        </p:nvSpPr>
        <p:spPr>
          <a:xfrm>
            <a:off x="914400" y="2691319"/>
            <a:ext cx="15792449" cy="5309145"/>
          </a:xfrm>
          <a:prstGeom prst="rect">
            <a:avLst/>
          </a:prstGeom>
          <a:noFill/>
          <a:ln>
            <a:noFill/>
          </a:ln>
        </p:spPr>
        <p:txBody>
          <a:bodyPr spcFirstLastPara="1" wrap="square" lIns="137150" tIns="68550" rIns="137150" bIns="68550" anchor="t" anchorCtr="0">
            <a:spAutoFit/>
          </a:bodyPr>
          <a:lstStyle/>
          <a:p>
            <a:pPr marL="685800" marR="0" lvl="0" indent="-685800" algn="l" rtl="0">
              <a:spcBef>
                <a:spcPts val="0"/>
              </a:spcBef>
              <a:spcAft>
                <a:spcPts val="0"/>
              </a:spcAft>
              <a:buClr>
                <a:schemeClr val="dk1"/>
              </a:buClr>
              <a:buSzPts val="4200"/>
              <a:buFont typeface="Arial"/>
              <a:buChar char="•"/>
            </a:pPr>
            <a:r>
              <a:rPr lang="en-US" sz="4200">
                <a:solidFill>
                  <a:schemeClr val="dk1"/>
                </a:solidFill>
                <a:latin typeface="Calibri"/>
                <a:ea typeface="Calibri"/>
                <a:cs typeface="Calibri"/>
                <a:sym typeface="Calibri"/>
              </a:rPr>
              <a:t>You are technically included, but practically excluded</a:t>
            </a:r>
            <a:endParaRPr sz="2100"/>
          </a:p>
          <a:p>
            <a:pPr marL="0" marR="0" lvl="0" indent="0" algn="l" rtl="0">
              <a:spcBef>
                <a:spcPts val="0"/>
              </a:spcBef>
              <a:spcAft>
                <a:spcPts val="0"/>
              </a:spcAft>
              <a:buNone/>
            </a:pPr>
            <a:endParaRPr sz="4200">
              <a:solidFill>
                <a:schemeClr val="dk1"/>
              </a:solidFill>
              <a:latin typeface="Calibri"/>
              <a:ea typeface="Calibri"/>
              <a:cs typeface="Calibri"/>
              <a:sym typeface="Calibri"/>
            </a:endParaRPr>
          </a:p>
          <a:p>
            <a:pPr marL="0" marR="0" lvl="0" indent="0" algn="l" rtl="0">
              <a:spcBef>
                <a:spcPts val="0"/>
              </a:spcBef>
              <a:spcAft>
                <a:spcPts val="0"/>
              </a:spcAft>
              <a:buNone/>
            </a:pPr>
            <a:endParaRPr sz="4200">
              <a:solidFill>
                <a:schemeClr val="dk1"/>
              </a:solidFill>
              <a:latin typeface="Calibri"/>
              <a:ea typeface="Calibri"/>
              <a:cs typeface="Calibri"/>
              <a:sym typeface="Calibri"/>
            </a:endParaRPr>
          </a:p>
          <a:p>
            <a:pPr marL="0" marR="0" lvl="0" indent="0" algn="l" rtl="0">
              <a:spcBef>
                <a:spcPts val="0"/>
              </a:spcBef>
              <a:spcAft>
                <a:spcPts val="0"/>
              </a:spcAft>
              <a:buNone/>
            </a:pPr>
            <a:r>
              <a:rPr lang="en-US" sz="4200">
                <a:solidFill>
                  <a:schemeClr val="dk1"/>
                </a:solidFill>
                <a:latin typeface="Calibri"/>
                <a:ea typeface="Calibri"/>
                <a:cs typeface="Calibri"/>
                <a:sym typeface="Calibri"/>
              </a:rPr>
              <a:t>Examples:</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Interpreter exists → but not in your dialect</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Accommodation exists → but you cannot request it</a:t>
            </a:r>
            <a:endParaRPr sz="2100"/>
          </a:p>
          <a:p>
            <a:pPr marL="0" marR="0" lvl="0" indent="0" algn="l" rtl="0">
              <a:spcBef>
                <a:spcPts val="0"/>
              </a:spcBef>
              <a:spcAft>
                <a:spcPts val="0"/>
              </a:spcAft>
              <a:buNone/>
            </a:pPr>
            <a:r>
              <a:rPr lang="en-US" sz="4200">
                <a:solidFill>
                  <a:schemeClr val="dk1"/>
                </a:solidFill>
                <a:latin typeface="Calibri"/>
                <a:ea typeface="Calibri"/>
                <a:cs typeface="Calibri"/>
                <a:sym typeface="Calibri"/>
              </a:rPr>
              <a:t>Rights exist → but you cannot understand them</a:t>
            </a:r>
            <a:endParaRPr sz="2100"/>
          </a:p>
          <a:p>
            <a:pPr marL="774700" marR="0" lvl="0" indent="-508000" algn="l" rtl="0">
              <a:spcBef>
                <a:spcPts val="0"/>
              </a:spcBef>
              <a:spcAft>
                <a:spcPts val="0"/>
              </a:spcAft>
              <a:buClr>
                <a:schemeClr val="dk1"/>
              </a:buClr>
              <a:buSzPts val="4200"/>
              <a:buFont typeface="Rockwell"/>
              <a:buNone/>
            </a:pPr>
            <a:endParaRPr sz="42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3dd76e06ac2_3_164">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35" name="Google Shape;835;g3dd76e06ac2_3_164"/>
          <p:cNvSpPr txBox="1">
            <a:spLocks noGrp="1"/>
          </p:cNvSpPr>
          <p:nvPr>
            <p:ph type="title" idx="4294967295"/>
          </p:nvPr>
        </p:nvSpPr>
        <p:spPr>
          <a:xfrm>
            <a:off x="685800" y="1389789"/>
            <a:ext cx="18586938" cy="854081"/>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7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Limited Access to Arabic Sign Language Interpreters</a:t>
            </a:r>
            <a:endParaRPr kumimoji="0" lang="en-US" sz="47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endParaRPr>
          </a:p>
        </p:txBody>
      </p:sp>
      <p:sp>
        <p:nvSpPr>
          <p:cNvPr id="834" name="Google Shape;834;g3dd76e06ac2_3_164"/>
          <p:cNvSpPr txBox="1">
            <a:spLocks noGrp="1"/>
          </p:cNvSpPr>
          <p:nvPr>
            <p:ph type="body" idx="1"/>
          </p:nvPr>
        </p:nvSpPr>
        <p:spPr>
          <a:xfrm>
            <a:off x="685800" y="2243870"/>
            <a:ext cx="17602200" cy="7212078"/>
          </a:xfrm>
          <a:prstGeom prst="rect">
            <a:avLst/>
          </a:prstGeom>
          <a:noFill/>
          <a:ln>
            <a:noFill/>
          </a:ln>
        </p:spPr>
        <p:txBody>
          <a:bodyPr spcFirstLastPara="1" wrap="square" lIns="137150" tIns="68550" rIns="137150" bIns="68550" anchor="t" anchorCtr="0">
            <a:noAutofit/>
          </a:bodyPr>
          <a:lstStyle/>
          <a:p>
            <a:pPr marL="520700" lvl="0" indent="-520700" algn="l" rtl="0">
              <a:spcBef>
                <a:spcPts val="0"/>
              </a:spcBef>
              <a:spcAft>
                <a:spcPts val="0"/>
              </a:spcAft>
              <a:buClr>
                <a:schemeClr val="dk1"/>
              </a:buClr>
              <a:buSzPts val="4200"/>
              <a:buNone/>
            </a:pPr>
            <a:r>
              <a:rPr lang="en-US" b="1" i="0" u="none" strike="noStrike">
                <a:solidFill>
                  <a:schemeClr val="dk1"/>
                </a:solidFill>
                <a:latin typeface="Calibri"/>
                <a:ea typeface="Calibri"/>
                <a:cs typeface="Calibri"/>
                <a:sym typeface="Calibri"/>
              </a:rPr>
              <a:t>Fatima, a Deaf refugee from Middle East</a:t>
            </a:r>
            <a:endParaRPr/>
          </a:p>
          <a:p>
            <a:pPr marL="520700" lvl="0" indent="-520700" algn="l" rtl="0">
              <a:spcBef>
                <a:spcPts val="800"/>
              </a:spcBef>
              <a:spcAft>
                <a:spcPts val="0"/>
              </a:spcAft>
              <a:buClr>
                <a:schemeClr val="dk1"/>
              </a:buClr>
              <a:buSzPts val="4200"/>
              <a:buNone/>
            </a:pPr>
            <a:r>
              <a:rPr lang="en-US" b="1" i="0" u="none" strike="noStrike">
                <a:solidFill>
                  <a:schemeClr val="dk1"/>
                </a:solidFill>
                <a:latin typeface="Calibri"/>
                <a:ea typeface="Calibri"/>
                <a:cs typeface="Calibri"/>
                <a:sym typeface="Calibri"/>
              </a:rPr>
              <a:t>Quotes:</a:t>
            </a:r>
            <a:endParaRPr b="0" i="0" u="none" strike="noStrike">
              <a:solidFill>
                <a:schemeClr val="dk1"/>
              </a:solidFill>
              <a:latin typeface="Calibri"/>
              <a:ea typeface="Calibri"/>
              <a:cs typeface="Calibri"/>
              <a:sym typeface="Calibri"/>
            </a:endParaRPr>
          </a:p>
          <a:p>
            <a:pPr marL="520700" lvl="0" indent="-520700" algn="l" rtl="0">
              <a:spcBef>
                <a:spcPts val="800"/>
              </a:spcBef>
              <a:spcAft>
                <a:spcPts val="0"/>
              </a:spcAft>
              <a:buClr>
                <a:schemeClr val="dk1"/>
              </a:buClr>
              <a:buSzPts val="4200"/>
              <a:buFont typeface="Arial"/>
              <a:buChar char="•"/>
            </a:pPr>
            <a:r>
              <a:rPr lang="en-US">
                <a:solidFill>
                  <a:schemeClr val="dk1"/>
                </a:solidFill>
                <a:latin typeface="Calibri"/>
                <a:ea typeface="Calibri"/>
                <a:cs typeface="Calibri"/>
                <a:sym typeface="Calibri"/>
              </a:rPr>
              <a:t>“</a:t>
            </a:r>
            <a:r>
              <a:rPr lang="en-US" b="0" u="none" strike="noStrike">
                <a:solidFill>
                  <a:schemeClr val="dk1"/>
                </a:solidFill>
                <a:latin typeface="Calibri"/>
                <a:ea typeface="Calibri"/>
                <a:cs typeface="Calibri"/>
                <a:sym typeface="Calibri"/>
              </a:rPr>
              <a:t>They didn’t take me seriously because I could not communicate.” </a:t>
            </a:r>
            <a:r>
              <a:rPr lang="en-US" b="0" i="0" u="none" strike="noStrike">
                <a:solidFill>
                  <a:schemeClr val="dk1"/>
                </a:solidFill>
                <a:latin typeface="Calibri"/>
                <a:ea typeface="Calibri"/>
                <a:cs typeface="Calibri"/>
                <a:sym typeface="Calibri"/>
              </a:rPr>
              <a:t>– Fatima</a:t>
            </a:r>
            <a:endParaRPr/>
          </a:p>
          <a:p>
            <a:pPr marL="520700" lvl="0" indent="-520700" algn="l" rtl="0">
              <a:spcBef>
                <a:spcPts val="800"/>
              </a:spcBef>
              <a:spcAft>
                <a:spcPts val="0"/>
              </a:spcAft>
              <a:buClr>
                <a:schemeClr val="dk1"/>
              </a:buClr>
              <a:buSzPts val="4200"/>
              <a:buNone/>
            </a:pPr>
            <a:r>
              <a:rPr lang="en-US" b="1">
                <a:solidFill>
                  <a:schemeClr val="dk1"/>
                </a:solidFill>
                <a:latin typeface="Calibri"/>
                <a:ea typeface="Calibri"/>
                <a:cs typeface="Calibri"/>
                <a:sym typeface="Calibri"/>
              </a:rPr>
              <a:t>Psychological Impact:</a:t>
            </a:r>
            <a:endParaRPr>
              <a:solidFill>
                <a:schemeClr val="dk1"/>
              </a:solidFill>
              <a:latin typeface="Calibri"/>
              <a:ea typeface="Calibri"/>
              <a:cs typeface="Calibri"/>
              <a:sym typeface="Calibri"/>
            </a:endParaRPr>
          </a:p>
          <a:p>
            <a:pPr marL="520700" lvl="0" indent="-520700" algn="l" rtl="0">
              <a:spcBef>
                <a:spcPts val="800"/>
              </a:spcBef>
              <a:spcAft>
                <a:spcPts val="0"/>
              </a:spcAft>
              <a:buClr>
                <a:schemeClr val="dk1"/>
              </a:buClr>
              <a:buSzPts val="4200"/>
              <a:buFont typeface="Arial"/>
              <a:buChar char="•"/>
            </a:pPr>
            <a:r>
              <a:rPr lang="en-US">
                <a:solidFill>
                  <a:schemeClr val="dk1"/>
                </a:solidFill>
                <a:latin typeface="Calibri"/>
                <a:ea typeface="Calibri"/>
                <a:cs typeface="Calibri"/>
                <a:sym typeface="Calibri"/>
              </a:rPr>
              <a:t>Fatima cried while remembering those moments: “During pregnancy, I didn’t get proper follow-up. It was only after I insisted that they did an ultrasound and found that the baby had died in my womb. There was no interpretation. The doctor could not understand me. I can’t understand the ASL. The same problem is that we are not getting any ASL education.” </a:t>
            </a:r>
            <a:endParaRPr/>
          </a:p>
          <a:p>
            <a:pPr marL="520700" lvl="0" indent="-254000" algn="l" rtl="0">
              <a:spcBef>
                <a:spcPts val="800"/>
              </a:spcBef>
              <a:spcAft>
                <a:spcPts val="0"/>
              </a:spcAft>
              <a:buClr>
                <a:srgbClr val="6C7373"/>
              </a:buClr>
              <a:buSzPts val="4200"/>
              <a:buFont typeface="Arial"/>
              <a:buNone/>
            </a:pPr>
            <a:endParaRPr b="0" i="0" u="none" strike="noStrik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g3dd76e06ac2_3_171">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42" name="Google Shape;842;g3dd76e06ac2_3_171"/>
          <p:cNvSpPr txBox="1">
            <a:spLocks noGrp="1"/>
          </p:cNvSpPr>
          <p:nvPr>
            <p:ph type="title" idx="4294967295"/>
          </p:nvPr>
        </p:nvSpPr>
        <p:spPr>
          <a:xfrm>
            <a:off x="864576" y="2228420"/>
            <a:ext cx="16863648" cy="877163"/>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chemeClr val="dk1"/>
                </a:solidFill>
                <a:effectLst/>
                <a:uLnTx/>
                <a:uFillTx/>
                <a:latin typeface="Rockwell"/>
                <a:ea typeface="Rockwell"/>
                <a:cs typeface="Rockwell"/>
                <a:sym typeface="Rockwell"/>
              </a:rPr>
              <a:t>From Disability Rights to Disability Justice</a:t>
            </a:r>
            <a:endParaRPr kumimoji="0" lang="en-US" sz="4800" b="0" i="0" u="none" strike="noStrike" kern="0" cap="none" spc="0" normalizeH="0" baseline="0" noProof="0" dirty="0">
              <a:ln>
                <a:noFill/>
              </a:ln>
              <a:solidFill>
                <a:schemeClr val="dk1"/>
              </a:solidFill>
              <a:effectLst/>
              <a:uLnTx/>
              <a:uFillTx/>
              <a:latin typeface="Rockwell"/>
              <a:ea typeface="Rockwell"/>
              <a:cs typeface="Rockwell"/>
              <a:sym typeface="Rockwell"/>
            </a:endParaRPr>
          </a:p>
        </p:txBody>
      </p:sp>
      <p:sp>
        <p:nvSpPr>
          <p:cNvPr id="843" name="Google Shape;843;g3dd76e06ac2_3_171"/>
          <p:cNvSpPr txBox="1"/>
          <p:nvPr/>
        </p:nvSpPr>
        <p:spPr>
          <a:xfrm>
            <a:off x="4335312" y="4751085"/>
            <a:ext cx="8362482" cy="784830"/>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4200" b="1">
                <a:solidFill>
                  <a:schemeClr val="dk1"/>
                </a:solidFill>
                <a:latin typeface="Calibri"/>
                <a:ea typeface="Calibri"/>
                <a:cs typeface="Calibri"/>
                <a:sym typeface="Calibri"/>
              </a:rPr>
              <a:t>Disability Rights VS Disability Justice</a:t>
            </a:r>
            <a:endParaRPr sz="2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3dd76e06ac2_3_178">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54000" algn="l" rtl="0">
              <a:spcBef>
                <a:spcPts val="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a:p>
            <a:pPr marL="520700" lvl="0" indent="-254000" algn="l" rtl="0">
              <a:spcBef>
                <a:spcPts val="800"/>
              </a:spcBef>
              <a:spcAft>
                <a:spcPts val="0"/>
              </a:spcAft>
              <a:buClr>
                <a:srgbClr val="6C7373"/>
              </a:buClr>
              <a:buSzPts val="4200"/>
              <a:buNone/>
            </a:pPr>
            <a:endParaRPr/>
          </a:p>
        </p:txBody>
      </p:sp>
      <p:sp>
        <p:nvSpPr>
          <p:cNvPr id="849" name="Google Shape;849;g3dd76e06ac2_3_178"/>
          <p:cNvSpPr txBox="1">
            <a:spLocks noGrp="1"/>
          </p:cNvSpPr>
          <p:nvPr>
            <p:ph type="title" idx="4294967295"/>
          </p:nvPr>
        </p:nvSpPr>
        <p:spPr>
          <a:xfrm>
            <a:off x="914400" y="4079875"/>
            <a:ext cx="16459200" cy="5376863"/>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9900"/>
              <a:buFont typeface="Arial"/>
              <a:buNone/>
              <a:tabLst/>
              <a:defRPr/>
            </a:pPr>
            <a:r>
              <a:rPr kumimoji="0" lang="en-US" sz="9900" b="1"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References</a:t>
            </a:r>
            <a:r>
              <a:rPr kumimoji="0" lang="en-US" sz="4200" b="0" i="0" u="none" strike="noStrike" kern="0" cap="none" spc="0" normalizeH="0" baseline="0" noProof="0" dirty="0">
                <a:ln>
                  <a:noFill/>
                </a:ln>
                <a:solidFill>
                  <a:srgbClr val="6C7373"/>
                </a:solidFill>
                <a:effectLst/>
                <a:uLnTx/>
                <a:uFillTx/>
                <a:latin typeface="Arial"/>
                <a:ea typeface="Aria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g3dd76e06ac2_3_183">
            <a:extLst>
              <a:ext uri="{C183D7F6-B498-43B3-948B-1728B52AA6E4}">
                <adec:decorative xmlns:adec="http://schemas.microsoft.com/office/drawing/2017/decorative" val="1"/>
              </a:ext>
            </a:extLst>
          </p:cNvPr>
          <p:cNvSpPr txBox="1">
            <a:spLocks noGrp="1"/>
          </p:cNvSpPr>
          <p:nvPr>
            <p:ph type="body" idx="2"/>
          </p:nvPr>
        </p:nvSpPr>
        <p:spPr>
          <a:xfrm>
            <a:off x="9296400" y="2667002"/>
            <a:ext cx="8077200" cy="6788944"/>
          </a:xfrm>
          <a:prstGeom prst="rect">
            <a:avLst/>
          </a:prstGeom>
          <a:noFill/>
          <a:ln>
            <a:noFill/>
          </a:ln>
        </p:spPr>
        <p:txBody>
          <a:bodyPr spcFirstLastPara="1" wrap="square" lIns="137150" tIns="68550" rIns="137150" bIns="68550" anchor="t" anchorCtr="0">
            <a:normAutofit/>
          </a:bodyPr>
          <a:lstStyle/>
          <a:p>
            <a:pPr marL="520700" lvl="0" indent="-292100" algn="l" rtl="0">
              <a:spcBef>
                <a:spcPts val="0"/>
              </a:spcBef>
              <a:spcAft>
                <a:spcPts val="0"/>
              </a:spcAft>
              <a:buClr>
                <a:srgbClr val="6C7373"/>
              </a:buClr>
              <a:buSzPct val="100000"/>
              <a:buNone/>
            </a:pPr>
            <a:endParaRPr/>
          </a:p>
          <a:p>
            <a:pPr marL="520700" lvl="0" indent="-292100" algn="l" rtl="0">
              <a:spcBef>
                <a:spcPts val="700"/>
              </a:spcBef>
              <a:spcAft>
                <a:spcPts val="0"/>
              </a:spcAft>
              <a:buClr>
                <a:srgbClr val="6C7373"/>
              </a:buClr>
              <a:buSzPct val="100000"/>
              <a:buNone/>
            </a:pPr>
            <a:endParaRPr/>
          </a:p>
          <a:p>
            <a:pPr marL="520700" lvl="0" indent="-292100" algn="l" rtl="0">
              <a:spcBef>
                <a:spcPts val="700"/>
              </a:spcBef>
              <a:spcAft>
                <a:spcPts val="0"/>
              </a:spcAft>
              <a:buClr>
                <a:srgbClr val="6C7373"/>
              </a:buClr>
              <a:buSzPct val="100000"/>
              <a:buNone/>
            </a:pPr>
            <a:endParaRPr/>
          </a:p>
        </p:txBody>
      </p:sp>
      <p:sp>
        <p:nvSpPr>
          <p:cNvPr id="2" name="Title 1">
            <a:extLst>
              <a:ext uri="{FF2B5EF4-FFF2-40B4-BE49-F238E27FC236}">
                <a16:creationId xmlns:a16="http://schemas.microsoft.com/office/drawing/2014/main" id="{25E38243-8C70-5302-505D-A624FE783FB6}"/>
              </a:ext>
            </a:extLst>
          </p:cNvPr>
          <p:cNvSpPr>
            <a:spLocks noGrp="1"/>
          </p:cNvSpPr>
          <p:nvPr>
            <p:ph type="title"/>
          </p:nvPr>
        </p:nvSpPr>
        <p:spPr>
          <a:xfrm>
            <a:off x="914400" y="-907257"/>
            <a:ext cx="16459200" cy="907257"/>
          </a:xfrm>
        </p:spPr>
        <p:txBody>
          <a:bodyPr spcFirstLastPara="1" wrap="square" lIns="137150" tIns="68550" rIns="137150" bIns="68550" anchor="b" anchorCtr="0">
            <a:normAutofit fontScale="90000"/>
          </a:bodyPr>
          <a:lstStyle/>
          <a:p>
            <a:r>
              <a:rPr lang="en-US" dirty="0"/>
              <a:t>References continued </a:t>
            </a:r>
          </a:p>
        </p:txBody>
      </p:sp>
      <p:sp>
        <p:nvSpPr>
          <p:cNvPr id="855" name="Google Shape;855;g3dd76e06ac2_3_183"/>
          <p:cNvSpPr txBox="1">
            <a:spLocks noGrp="1"/>
          </p:cNvSpPr>
          <p:nvPr>
            <p:ph type="body" idx="1"/>
          </p:nvPr>
        </p:nvSpPr>
        <p:spPr>
          <a:xfrm>
            <a:off x="914400" y="1685927"/>
            <a:ext cx="16459200" cy="7770021"/>
          </a:xfrm>
          <a:prstGeom prst="rect">
            <a:avLst/>
          </a:prstGeom>
          <a:noFill/>
          <a:ln>
            <a:noFill/>
          </a:ln>
        </p:spPr>
        <p:txBody>
          <a:bodyPr spcFirstLastPara="1" wrap="square" lIns="137150" tIns="68550" rIns="137150" bIns="68550" anchor="t" anchorCtr="0">
            <a:normAutofit fontScale="85000" lnSpcReduction="20000"/>
          </a:bodyPr>
          <a:lstStyle/>
          <a:p>
            <a:pPr marL="520700" lvl="0" indent="-518795" algn="l" rtl="0">
              <a:spcBef>
                <a:spcPts val="0"/>
              </a:spcBef>
              <a:spcAft>
                <a:spcPts val="0"/>
              </a:spcAft>
              <a:buClr>
                <a:schemeClr val="dk1"/>
              </a:buClr>
              <a:buSzPct val="100000"/>
              <a:buChar char="•"/>
            </a:pPr>
            <a:r>
              <a:rPr lang="en-US" b="0" i="0" u="none" strike="noStrike">
                <a:solidFill>
                  <a:schemeClr val="dk1"/>
                </a:solidFill>
                <a:latin typeface="Times New Roman"/>
                <a:ea typeface="Times New Roman"/>
                <a:cs typeface="Times New Roman"/>
                <a:sym typeface="Times New Roman"/>
              </a:rPr>
              <a:t>Armed Conflict Location &amp; Event Data Project. (2025). </a:t>
            </a:r>
            <a:r>
              <a:rPr lang="en-US" b="0" i="1" u="none" strike="noStrike">
                <a:solidFill>
                  <a:schemeClr val="dk1"/>
                </a:solidFill>
                <a:latin typeface="Times New Roman"/>
                <a:ea typeface="Times New Roman"/>
                <a:cs typeface="Times New Roman"/>
                <a:sym typeface="Times New Roman"/>
              </a:rPr>
              <a:t>ACLED Conflict Index</a:t>
            </a:r>
            <a:r>
              <a:rPr lang="en-US" b="0" i="0" u="none" strike="noStrike">
                <a:solidFill>
                  <a:schemeClr val="dk1"/>
                </a:solidFill>
                <a:latin typeface="Times New Roman"/>
                <a:ea typeface="Times New Roman"/>
                <a:cs typeface="Times New Roman"/>
                <a:sym typeface="Times New Roman"/>
              </a:rPr>
              <a:t>. </a:t>
            </a:r>
            <a:r>
              <a:rPr lang="en-US" b="0" i="0" u="sng" strike="noStrike">
                <a:solidFill>
                  <a:schemeClr val="dk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https://acleddata.com/conflict-index/</a:t>
            </a:r>
            <a:endParaRPr b="0" i="0" u="none" strike="noStrike">
              <a:solidFill>
                <a:schemeClr val="dk1"/>
              </a:solidFill>
              <a:latin typeface="Times New Roman"/>
              <a:ea typeface="Times New Roman"/>
              <a:cs typeface="Times New Roman"/>
              <a:sym typeface="Times New Roman"/>
            </a:endParaRPr>
          </a:p>
          <a:p>
            <a:pPr marL="520700" lvl="0" indent="-518795" algn="l" rtl="0">
              <a:spcBef>
                <a:spcPts val="700"/>
              </a:spcBef>
              <a:spcAft>
                <a:spcPts val="0"/>
              </a:spcAft>
              <a:buClr>
                <a:schemeClr val="dk1"/>
              </a:buClr>
              <a:buSzPct val="100000"/>
              <a:buChar char="•"/>
            </a:pPr>
            <a:r>
              <a:rPr lang="en-US" b="0" i="0" u="none" strike="noStrike">
                <a:solidFill>
                  <a:schemeClr val="dk1"/>
                </a:solidFill>
                <a:latin typeface="Times New Roman"/>
                <a:ea typeface="Times New Roman"/>
                <a:cs typeface="Times New Roman"/>
                <a:sym typeface="Times New Roman"/>
              </a:rPr>
              <a:t>United Nations High Commissioner for Refugees. (n.d.). </a:t>
            </a:r>
            <a:r>
              <a:rPr lang="en-US" b="0" i="1" u="none" strike="noStrike">
                <a:solidFill>
                  <a:schemeClr val="dk1"/>
                </a:solidFill>
                <a:latin typeface="Times New Roman"/>
                <a:ea typeface="Times New Roman"/>
                <a:cs typeface="Times New Roman"/>
                <a:sym typeface="Times New Roman"/>
              </a:rPr>
              <a:t>Figures at a glance</a:t>
            </a:r>
            <a:r>
              <a:rPr lang="en-US" b="0" i="0" u="none" strike="noStrike">
                <a:solidFill>
                  <a:schemeClr val="dk1"/>
                </a:solidFill>
                <a:latin typeface="Times New Roman"/>
                <a:ea typeface="Times New Roman"/>
                <a:cs typeface="Times New Roman"/>
                <a:sym typeface="Times New Roman"/>
              </a:rPr>
              <a:t>. https://www.unhcr.org/us/about-unhcr/figures-glance:contentReference[oaicite:16]{index=16}</a:t>
            </a:r>
            <a:endParaRPr/>
          </a:p>
          <a:p>
            <a:pPr marL="520700" lvl="0" indent="-518795" algn="l" rtl="0">
              <a:spcBef>
                <a:spcPts val="700"/>
              </a:spcBef>
              <a:spcAft>
                <a:spcPts val="0"/>
              </a:spcAft>
              <a:buClr>
                <a:schemeClr val="dk1"/>
              </a:buClr>
              <a:buSzPct val="100000"/>
              <a:buChar char="•"/>
            </a:pPr>
            <a:r>
              <a:rPr lang="en-US">
                <a:solidFill>
                  <a:schemeClr val="dk1"/>
                </a:solidFill>
                <a:latin typeface="Times New Roman"/>
                <a:ea typeface="Times New Roman"/>
                <a:cs typeface="Times New Roman"/>
                <a:sym typeface="Times New Roman"/>
              </a:rPr>
              <a:t>Rfat, M., Zeng, Y., &amp; Trani, J. F. (2023). Exploring the intersectionality of disability and refugee statuses: Reflecting on My Refugee Journey. </a:t>
            </a:r>
            <a:r>
              <a:rPr lang="en-US" i="1">
                <a:solidFill>
                  <a:schemeClr val="dk1"/>
                </a:solidFill>
                <a:latin typeface="Times New Roman"/>
                <a:ea typeface="Times New Roman"/>
                <a:cs typeface="Times New Roman"/>
                <a:sym typeface="Times New Roman"/>
              </a:rPr>
              <a:t>The British Journal of Social Work</a:t>
            </a:r>
            <a:r>
              <a:rPr lang="en-US">
                <a:solidFill>
                  <a:schemeClr val="dk1"/>
                </a:solidFill>
                <a:latin typeface="Times New Roman"/>
                <a:ea typeface="Times New Roman"/>
                <a:cs typeface="Times New Roman"/>
                <a:sym typeface="Times New Roman"/>
              </a:rPr>
              <a:t>, </a:t>
            </a:r>
            <a:r>
              <a:rPr lang="en-US" i="1">
                <a:solidFill>
                  <a:schemeClr val="dk1"/>
                </a:solidFill>
                <a:latin typeface="Times New Roman"/>
                <a:ea typeface="Times New Roman"/>
                <a:cs typeface="Times New Roman"/>
                <a:sym typeface="Times New Roman"/>
              </a:rPr>
              <a:t>53</a:t>
            </a:r>
            <a:r>
              <a:rPr lang="en-US">
                <a:solidFill>
                  <a:schemeClr val="dk1"/>
                </a:solidFill>
                <a:latin typeface="Times New Roman"/>
                <a:ea typeface="Times New Roman"/>
                <a:cs typeface="Times New Roman"/>
                <a:sym typeface="Times New Roman"/>
              </a:rPr>
              <a:t>(3), 1570-1579.</a:t>
            </a:r>
            <a:endParaRPr/>
          </a:p>
          <a:p>
            <a:pPr marL="520700" lvl="0" indent="-518795" algn="l" rtl="0">
              <a:spcBef>
                <a:spcPts val="700"/>
              </a:spcBef>
              <a:spcAft>
                <a:spcPts val="0"/>
              </a:spcAft>
              <a:buClr>
                <a:schemeClr val="dk1"/>
              </a:buClr>
              <a:buSzPct val="100000"/>
              <a:buChar char="•"/>
            </a:pPr>
            <a:r>
              <a:rPr lang="en-US">
                <a:solidFill>
                  <a:schemeClr val="dk1"/>
                </a:solidFill>
                <a:latin typeface="Times New Roman"/>
                <a:ea typeface="Times New Roman"/>
                <a:cs typeface="Times New Roman"/>
                <a:sym typeface="Times New Roman"/>
              </a:rPr>
              <a:t>Riza, E., Kalkman, S., Coritsidis, A., Koubardas, S., Vassiliu, S., Lazarou, D., ... &amp; Linos, A. (2020, April). Community-based healthcare for migrants and refugees: a scoping literature review of best practices. In </a:t>
            </a:r>
            <a:r>
              <a:rPr lang="en-US" i="1">
                <a:solidFill>
                  <a:schemeClr val="dk1"/>
                </a:solidFill>
                <a:latin typeface="Times New Roman"/>
                <a:ea typeface="Times New Roman"/>
                <a:cs typeface="Times New Roman"/>
                <a:sym typeface="Times New Roman"/>
              </a:rPr>
              <a:t>Healthcare</a:t>
            </a:r>
            <a:r>
              <a:rPr lang="en-US">
                <a:solidFill>
                  <a:schemeClr val="dk1"/>
                </a:solidFill>
                <a:latin typeface="Times New Roman"/>
                <a:ea typeface="Times New Roman"/>
                <a:cs typeface="Times New Roman"/>
                <a:sym typeface="Times New Roman"/>
              </a:rPr>
              <a:t> (Vol. 8, No. 2, p. 115). MDPI.</a:t>
            </a:r>
            <a:endParaRPr/>
          </a:p>
          <a:p>
            <a:pPr marL="520700" lvl="0" indent="-518795" algn="l" rtl="0">
              <a:spcBef>
                <a:spcPts val="700"/>
              </a:spcBef>
              <a:spcAft>
                <a:spcPts val="0"/>
              </a:spcAft>
              <a:buClr>
                <a:schemeClr val="dk1"/>
              </a:buClr>
              <a:buSzPct val="100000"/>
              <a:buChar char="•"/>
            </a:pPr>
            <a:r>
              <a:rPr lang="en-US">
                <a:solidFill>
                  <a:schemeClr val="dk1"/>
                </a:solidFill>
                <a:latin typeface="Times New Roman"/>
                <a:ea typeface="Times New Roman"/>
                <a:cs typeface="Times New Roman"/>
                <a:sym typeface="Times New Roman"/>
              </a:rPr>
              <a:t>Riggs, E., Brown, S., Szwarc, J., Nesvadba, N., &amp; Yelland, J. (2021). Teach-back in interpreter-mediated consultations: reflections from a case study. </a:t>
            </a:r>
            <a:r>
              <a:rPr lang="en-US" i="1">
                <a:solidFill>
                  <a:schemeClr val="dk1"/>
                </a:solidFill>
                <a:latin typeface="Times New Roman"/>
                <a:ea typeface="Times New Roman"/>
                <a:cs typeface="Times New Roman"/>
                <a:sym typeface="Times New Roman"/>
              </a:rPr>
              <a:t>HLRP: Health Literacy Research and Practice</a:t>
            </a:r>
            <a:r>
              <a:rPr lang="en-US">
                <a:solidFill>
                  <a:schemeClr val="dk1"/>
                </a:solidFill>
                <a:latin typeface="Times New Roman"/>
                <a:ea typeface="Times New Roman"/>
                <a:cs typeface="Times New Roman"/>
                <a:sym typeface="Times New Roman"/>
              </a:rPr>
              <a:t>, </a:t>
            </a:r>
            <a:r>
              <a:rPr lang="en-US" i="1">
                <a:solidFill>
                  <a:schemeClr val="dk1"/>
                </a:solidFill>
                <a:latin typeface="Times New Roman"/>
                <a:ea typeface="Times New Roman"/>
                <a:cs typeface="Times New Roman"/>
                <a:sym typeface="Times New Roman"/>
              </a:rPr>
              <a:t>5</a:t>
            </a:r>
            <a:r>
              <a:rPr lang="en-US">
                <a:solidFill>
                  <a:schemeClr val="dk1"/>
                </a:solidFill>
                <a:latin typeface="Times New Roman"/>
                <a:ea typeface="Times New Roman"/>
                <a:cs typeface="Times New Roman"/>
                <a:sym typeface="Times New Roman"/>
              </a:rPr>
              <a:t>(3), e256-e261.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3ddbbab013a_10_280"/>
          <p:cNvSpPr txBox="1">
            <a:spLocks noGrp="1"/>
          </p:cNvSpPr>
          <p:nvPr>
            <p:ph type="ctrTitle"/>
          </p:nvPr>
        </p:nvSpPr>
        <p:spPr>
          <a:xfrm>
            <a:off x="1394000" y="1879600"/>
            <a:ext cx="15294000" cy="58560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r>
              <a:rPr lang="en-US" sz="10600" b="0">
                <a:latin typeface="Poppins SemiBold"/>
                <a:ea typeface="Poppins SemiBold"/>
                <a:cs typeface="Poppins SemiBold"/>
                <a:sym typeface="Poppins SemiBold"/>
              </a:rPr>
              <a:t>Disability 101 </a:t>
            </a:r>
            <a:endParaRPr sz="10600" b="0">
              <a:latin typeface="Poppins SemiBold"/>
              <a:ea typeface="Poppins SemiBold"/>
              <a:cs typeface="Poppins SemiBold"/>
              <a:sym typeface="Poppins SemiBold"/>
            </a:endParaRPr>
          </a:p>
          <a:p>
            <a:pPr marL="0" lvl="0" indent="0" algn="ctr" rtl="0">
              <a:spcBef>
                <a:spcPts val="0"/>
              </a:spcBef>
              <a:spcAft>
                <a:spcPts val="0"/>
              </a:spcAft>
              <a:buNone/>
            </a:pPr>
            <a:r>
              <a:rPr lang="en-US" b="0">
                <a:latin typeface="Poppins SemiBold"/>
                <a:ea typeface="Poppins SemiBold"/>
                <a:cs typeface="Poppins SemiBold"/>
                <a:sym typeface="Poppins SemiBold"/>
              </a:rPr>
              <a:t>Intersectional Lens to Disability Justice </a:t>
            </a:r>
            <a:endParaRPr b="0">
              <a:latin typeface="Poppins SemiBold"/>
              <a:ea typeface="Poppins SemiBold"/>
              <a:cs typeface="Poppins SemiBold"/>
              <a:sym typeface="Poppins SemiBold"/>
            </a:endParaRPr>
          </a:p>
          <a:p>
            <a:pPr marL="0" lvl="0" indent="0" algn="ctr" rtl="0">
              <a:spcBef>
                <a:spcPts val="0"/>
              </a:spcBef>
              <a:spcAft>
                <a:spcPts val="0"/>
              </a:spcAft>
              <a:buNone/>
            </a:pPr>
            <a:endParaRPr sz="10600" b="0">
              <a:latin typeface="Poppins SemiBold"/>
              <a:ea typeface="Poppins SemiBold"/>
              <a:cs typeface="Poppins SemiBold"/>
              <a:sym typeface="Poppins SemiBold"/>
            </a:endParaRPr>
          </a:p>
        </p:txBody>
      </p:sp>
      <p:sp>
        <p:nvSpPr>
          <p:cNvPr id="861" name="Google Shape;861;g3ddbbab013a_10_280"/>
          <p:cNvSpPr txBox="1">
            <a:spLocks noGrp="1"/>
          </p:cNvSpPr>
          <p:nvPr>
            <p:ph type="subTitle" idx="1"/>
          </p:nvPr>
        </p:nvSpPr>
        <p:spPr>
          <a:xfrm>
            <a:off x="1394000" y="7548200"/>
            <a:ext cx="8511000" cy="13908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r>
              <a:rPr lang="en-US">
                <a:latin typeface="Poppins Medium"/>
                <a:ea typeface="Poppins Medium"/>
                <a:cs typeface="Poppins Medium"/>
                <a:sym typeface="Poppins Medium"/>
              </a:rPr>
              <a:t>Mariah Barber , Invisible Strengths </a:t>
            </a:r>
            <a:endParaRPr>
              <a:latin typeface="Poppins Medium"/>
              <a:ea typeface="Poppins Medium"/>
              <a:cs typeface="Poppins Medium"/>
              <a:sym typeface="Poppins Medium"/>
            </a:endParaRPr>
          </a:p>
        </p:txBody>
      </p:sp>
      <p:pic>
        <p:nvPicPr>
          <p:cNvPr id="862" name="Google Shape;862;g3ddbbab013a_10_28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566400" y="5628900"/>
            <a:ext cx="5638800" cy="4479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3ddbbab013a_10_287"/>
          <p:cNvSpPr txBox="1">
            <a:spLocks noGrp="1"/>
          </p:cNvSpPr>
          <p:nvPr>
            <p:ph type="ctrTitle"/>
          </p:nvPr>
        </p:nvSpPr>
        <p:spPr>
          <a:xfrm>
            <a:off x="1190800" y="4167425"/>
            <a:ext cx="8511000" cy="3745800"/>
          </a:xfrm>
          <a:prstGeom prst="rect">
            <a:avLst/>
          </a:prstGeom>
        </p:spPr>
        <p:txBody>
          <a:bodyPr spcFirstLastPara="1" wrap="square" lIns="182850" tIns="182850" rIns="182850" bIns="182850" anchor="ctr" anchorCtr="0">
            <a:normAutofit fontScale="90000"/>
          </a:bodyPr>
          <a:lstStyle/>
          <a:p>
            <a:pPr marL="0" lvl="0" indent="0" algn="l" rtl="0">
              <a:spcBef>
                <a:spcPts val="0"/>
              </a:spcBef>
              <a:spcAft>
                <a:spcPts val="0"/>
              </a:spcAft>
              <a:buNone/>
            </a:pPr>
            <a:r>
              <a:rPr lang="en-US"/>
              <a:t>Meet the Facilitator: </a:t>
            </a:r>
            <a:endParaRPr/>
          </a:p>
          <a:p>
            <a:pPr marL="0" lvl="0" indent="0" algn="ctr" rtl="0">
              <a:spcBef>
                <a:spcPts val="0"/>
              </a:spcBef>
              <a:spcAft>
                <a:spcPts val="0"/>
              </a:spcAft>
              <a:buNone/>
            </a:pPr>
            <a:r>
              <a:rPr lang="en-US"/>
              <a:t>Mariah Barber,MPH,CHES,</a:t>
            </a:r>
            <a:endParaRPr/>
          </a:p>
          <a:p>
            <a:pPr marL="0" lvl="0" indent="0" algn="ctr" rtl="0">
              <a:spcBef>
                <a:spcPts val="0"/>
              </a:spcBef>
              <a:spcAft>
                <a:spcPts val="0"/>
              </a:spcAft>
              <a:buNone/>
            </a:pPr>
            <a:r>
              <a:rPr lang="en-US"/>
              <a:t>DEAI Certified </a:t>
            </a: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868" name="Google Shape;868;g3ddbbab013a_10_287" descr="Mariah Barber Headshot, Mariah, a Black person, is wearing a hat and paisley top"/>
          <p:cNvPicPr preferRelativeResize="0"/>
          <p:nvPr/>
        </p:nvPicPr>
        <p:blipFill>
          <a:blip r:embed="rId3">
            <a:alphaModFix/>
          </a:blip>
          <a:stretch>
            <a:fillRect/>
          </a:stretch>
        </p:blipFill>
        <p:spPr>
          <a:xfrm>
            <a:off x="10159000" y="1143000"/>
            <a:ext cx="7519397" cy="83306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9" name="Google Shape;879;g3ddbbab013a_10_292"/>
          <p:cNvSpPr txBox="1">
            <a:spLocks noGrp="1"/>
          </p:cNvSpPr>
          <p:nvPr>
            <p:ph type="title" idx="4294967295"/>
          </p:nvPr>
        </p:nvSpPr>
        <p:spPr>
          <a:xfrm>
            <a:off x="1017291" y="1541804"/>
            <a:ext cx="1044000" cy="384600"/>
          </a:xfrm>
          <a:prstGeom prst="rect">
            <a:avLst/>
          </a:prstGeom>
          <a:noFill/>
          <a:ln>
            <a:noFill/>
            <a:prstDash/>
          </a:ln>
          <a:effectLst/>
        </p:spPr>
        <p:txBody>
          <a:bodyPr rot="0" spcFirstLastPara="1" vertOverflow="overflow" horzOverflow="overflow" vert="horz" wrap="square" lIns="137150" tIns="68550" rIns="137150" bIns="685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dk1"/>
                </a:solidFill>
                <a:effectLst/>
                <a:uLnTx/>
                <a:uFillTx/>
                <a:latin typeface="Avenir"/>
                <a:ea typeface="Avenir"/>
                <a:cs typeface="Avenir"/>
                <a:sym typeface="Avenir"/>
              </a:rPr>
              <a:t>Solution</a:t>
            </a:r>
            <a:endParaRPr kumimoji="0" lang="en-US" sz="2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81" name="Google Shape;881;g3ddbbab013a_10_292"/>
          <p:cNvSpPr txBox="1"/>
          <p:nvPr/>
        </p:nvSpPr>
        <p:spPr>
          <a:xfrm>
            <a:off x="1017291" y="2505449"/>
            <a:ext cx="9003000" cy="1862400"/>
          </a:xfrm>
          <a:prstGeom prst="rect">
            <a:avLst/>
          </a:prstGeom>
          <a:noFill/>
          <a:ln>
            <a:noFill/>
          </a:ln>
        </p:spPr>
        <p:txBody>
          <a:bodyPr spcFirstLastPara="1" wrap="square" lIns="137150" tIns="68550" rIns="137150" bIns="68550" anchor="t" anchorCtr="0">
            <a:spAutoFit/>
          </a:bodyPr>
          <a:lstStyle/>
          <a:p>
            <a:pPr marL="0" marR="0" lvl="0" indent="0" algn="l" rtl="0">
              <a:lnSpc>
                <a:spcPct val="150000"/>
              </a:lnSpc>
              <a:spcBef>
                <a:spcPts val="0"/>
              </a:spcBef>
              <a:spcAft>
                <a:spcPts val="0"/>
              </a:spcAft>
              <a:buNone/>
            </a:pPr>
            <a:r>
              <a:rPr lang="en-US" sz="2800">
                <a:solidFill>
                  <a:schemeClr val="dk1"/>
                </a:solidFill>
                <a:latin typeface="Avenir"/>
                <a:ea typeface="Avenir"/>
                <a:cs typeface="Avenir"/>
                <a:sym typeface="Avenir"/>
              </a:rPr>
              <a:t>Invisible Strengths is a tool that supports organizations working on health equity to attract, retain and uplift </a:t>
            </a:r>
            <a:r>
              <a:rPr lang="en-US" sz="2800" b="1">
                <a:solidFill>
                  <a:schemeClr val="dk1"/>
                </a:solidFill>
                <a:latin typeface="Avenir"/>
                <a:ea typeface="Avenir"/>
                <a:cs typeface="Avenir"/>
                <a:sym typeface="Avenir"/>
              </a:rPr>
              <a:t>untapped underrepresented talent pools</a:t>
            </a:r>
            <a:r>
              <a:rPr lang="en-US" sz="2800">
                <a:solidFill>
                  <a:schemeClr val="dk1"/>
                </a:solidFill>
                <a:latin typeface="Avenir"/>
                <a:ea typeface="Avenir"/>
                <a:cs typeface="Avenir"/>
                <a:sym typeface="Avenir"/>
              </a:rPr>
              <a:t>. </a:t>
            </a:r>
            <a:endParaRPr sz="2200"/>
          </a:p>
        </p:txBody>
      </p:sp>
      <p:pic>
        <p:nvPicPr>
          <p:cNvPr id="873" name="Google Shape;873;g3ddbbab013a_10_292" descr="A Black person with short hair wearing a blue shirt and tie and earings. "/>
          <p:cNvPicPr preferRelativeResize="0"/>
          <p:nvPr/>
        </p:nvPicPr>
        <p:blipFill rotWithShape="1">
          <a:blip r:embed="rId3">
            <a:alphaModFix/>
          </a:blip>
          <a:srcRect/>
          <a:stretch/>
        </p:blipFill>
        <p:spPr>
          <a:xfrm>
            <a:off x="11620500" y="0"/>
            <a:ext cx="6667502" cy="10287000"/>
          </a:xfrm>
          <a:prstGeom prst="rect">
            <a:avLst/>
          </a:prstGeom>
          <a:noFill/>
          <a:ln>
            <a:noFill/>
          </a:ln>
        </p:spPr>
      </p:pic>
      <p:sp>
        <p:nvSpPr>
          <p:cNvPr id="874" name="Google Shape;874;g3ddbbab013a_10_292">
            <a:extLst>
              <a:ext uri="{C183D7F6-B498-43B3-948B-1728B52AA6E4}">
                <adec:decorative xmlns:adec="http://schemas.microsoft.com/office/drawing/2017/decorative" val="1"/>
              </a:ext>
            </a:extLst>
          </p:cNvPr>
          <p:cNvSpPr/>
          <p:nvPr/>
        </p:nvSpPr>
        <p:spPr>
          <a:xfrm>
            <a:off x="4429449" y="6228413"/>
            <a:ext cx="1923600" cy="1923600"/>
          </a:xfrm>
          <a:prstGeom prst="ellipse">
            <a:avLst/>
          </a:prstGeom>
          <a:solidFill>
            <a:schemeClr val="dk2"/>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0">
              <a:solidFill>
                <a:schemeClr val="lt1"/>
              </a:solidFill>
              <a:latin typeface="Calibri"/>
              <a:ea typeface="Calibri"/>
              <a:cs typeface="Calibri"/>
              <a:sym typeface="Calibri"/>
            </a:endParaRPr>
          </a:p>
        </p:txBody>
      </p:sp>
      <p:sp>
        <p:nvSpPr>
          <p:cNvPr id="875" name="Google Shape;875;g3ddbbab013a_10_292">
            <a:extLst>
              <a:ext uri="{C183D7F6-B498-43B3-948B-1728B52AA6E4}">
                <adec:decorative xmlns:adec="http://schemas.microsoft.com/office/drawing/2017/decorative" val="1"/>
              </a:ext>
            </a:extLst>
          </p:cNvPr>
          <p:cNvSpPr/>
          <p:nvPr/>
        </p:nvSpPr>
        <p:spPr>
          <a:xfrm>
            <a:off x="7487442" y="6228413"/>
            <a:ext cx="1923600" cy="1923600"/>
          </a:xfrm>
          <a:prstGeom prst="ellipse">
            <a:avLst/>
          </a:prstGeom>
          <a:solidFill>
            <a:schemeClr val="dk2"/>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0">
              <a:solidFill>
                <a:schemeClr val="lt1"/>
              </a:solidFill>
              <a:latin typeface="Calibri"/>
              <a:ea typeface="Calibri"/>
              <a:cs typeface="Calibri"/>
              <a:sym typeface="Calibri"/>
            </a:endParaRPr>
          </a:p>
        </p:txBody>
      </p:sp>
      <p:sp>
        <p:nvSpPr>
          <p:cNvPr id="876" name="Google Shape;876;g3ddbbab013a_10_292">
            <a:extLst>
              <a:ext uri="{C183D7F6-B498-43B3-948B-1728B52AA6E4}">
                <adec:decorative xmlns:adec="http://schemas.microsoft.com/office/drawing/2017/decorative" val="1"/>
              </a:ext>
            </a:extLst>
          </p:cNvPr>
          <p:cNvSpPr/>
          <p:nvPr/>
        </p:nvSpPr>
        <p:spPr>
          <a:xfrm>
            <a:off x="1304000" y="6228413"/>
            <a:ext cx="1923600" cy="1923600"/>
          </a:xfrm>
          <a:prstGeom prst="ellipse">
            <a:avLst/>
          </a:prstGeom>
          <a:solidFill>
            <a:schemeClr val="dk2"/>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0">
              <a:solidFill>
                <a:schemeClr val="lt1"/>
              </a:solidFill>
              <a:latin typeface="Calibri"/>
              <a:ea typeface="Calibri"/>
              <a:cs typeface="Calibri"/>
              <a:sym typeface="Calibri"/>
            </a:endParaRPr>
          </a:p>
        </p:txBody>
      </p:sp>
      <p:sp>
        <p:nvSpPr>
          <p:cNvPr id="877" name="Google Shape;877;g3ddbbab013a_10_292"/>
          <p:cNvSpPr txBox="1"/>
          <p:nvPr/>
        </p:nvSpPr>
        <p:spPr>
          <a:xfrm>
            <a:off x="16852242" y="297120"/>
            <a:ext cx="737400" cy="354000"/>
          </a:xfrm>
          <a:prstGeom prst="rect">
            <a:avLst/>
          </a:prstGeom>
          <a:noFill/>
          <a:ln>
            <a:noFill/>
          </a:ln>
        </p:spPr>
        <p:txBody>
          <a:bodyPr spcFirstLastPara="1" wrap="square" lIns="137150" tIns="68550" rIns="137150" bIns="68550" anchor="t" anchorCtr="0">
            <a:spAutoFit/>
          </a:bodyPr>
          <a:lstStyle/>
          <a:p>
            <a:pPr marL="0" marR="0" lvl="0" indent="0" algn="ctr" rtl="0">
              <a:spcBef>
                <a:spcPts val="0"/>
              </a:spcBef>
              <a:spcAft>
                <a:spcPts val="0"/>
              </a:spcAft>
              <a:buNone/>
            </a:pPr>
            <a:fld id="{00000000-1234-1234-1234-123412341234}" type="slidenum">
              <a:rPr lang="en-US" sz="1400" b="0" i="0">
                <a:solidFill>
                  <a:schemeClr val="dk2"/>
                </a:solidFill>
                <a:latin typeface="Avenir"/>
                <a:ea typeface="Avenir"/>
                <a:cs typeface="Avenir"/>
                <a:sym typeface="Avenir"/>
              </a:rPr>
              <a:t>29</a:t>
            </a:fld>
            <a:endParaRPr sz="1400" b="0" i="0">
              <a:solidFill>
                <a:schemeClr val="dk2"/>
              </a:solidFill>
              <a:latin typeface="Avenir"/>
              <a:ea typeface="Avenir"/>
              <a:cs typeface="Avenir"/>
              <a:sym typeface="Avenir"/>
            </a:endParaRPr>
          </a:p>
        </p:txBody>
      </p:sp>
      <p:pic>
        <p:nvPicPr>
          <p:cNvPr id="878" name="Google Shape;878;g3ddbbab013a_10_29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732750" y="9099263"/>
            <a:ext cx="2238984" cy="890618"/>
          </a:xfrm>
          <a:prstGeom prst="rect">
            <a:avLst/>
          </a:prstGeom>
          <a:noFill/>
          <a:ln>
            <a:noFill/>
          </a:ln>
        </p:spPr>
      </p:pic>
      <p:cxnSp>
        <p:nvCxnSpPr>
          <p:cNvPr id="880" name="Google Shape;880;g3ddbbab013a_10_292">
            <a:extLst>
              <a:ext uri="{C183D7F6-B498-43B3-948B-1728B52AA6E4}">
                <adec:decorative xmlns:adec="http://schemas.microsoft.com/office/drawing/2017/decorative" val="1"/>
              </a:ext>
            </a:extLst>
          </p:cNvPr>
          <p:cNvCxnSpPr/>
          <p:nvPr/>
        </p:nvCxnSpPr>
        <p:spPr>
          <a:xfrm>
            <a:off x="0" y="1907136"/>
            <a:ext cx="2061600" cy="0"/>
          </a:xfrm>
          <a:prstGeom prst="straightConnector1">
            <a:avLst/>
          </a:prstGeom>
          <a:noFill/>
          <a:ln w="7150" cap="flat" cmpd="sng">
            <a:solidFill>
              <a:schemeClr val="dk1"/>
            </a:solidFill>
            <a:prstDash val="solid"/>
            <a:miter lim="800000"/>
            <a:headEnd type="none" w="sm" len="sm"/>
            <a:tailEnd type="none" w="sm" len="sm"/>
          </a:ln>
        </p:spPr>
      </p:cxnSp>
      <p:sp>
        <p:nvSpPr>
          <p:cNvPr id="882" name="Google Shape;882;g3ddbbab013a_10_292"/>
          <p:cNvSpPr txBox="1"/>
          <p:nvPr/>
        </p:nvSpPr>
        <p:spPr>
          <a:xfrm>
            <a:off x="1539309" y="6894230"/>
            <a:ext cx="1452600" cy="569400"/>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800" b="1">
                <a:solidFill>
                  <a:schemeClr val="accent2"/>
                </a:solidFill>
                <a:latin typeface="Avenir"/>
                <a:ea typeface="Avenir"/>
                <a:cs typeface="Avenir"/>
                <a:sym typeface="Avenir"/>
              </a:rPr>
              <a:t>Attract</a:t>
            </a:r>
            <a:endParaRPr sz="2200"/>
          </a:p>
        </p:txBody>
      </p:sp>
      <p:sp>
        <p:nvSpPr>
          <p:cNvPr id="883" name="Google Shape;883;g3ddbbab013a_10_292"/>
          <p:cNvSpPr txBox="1"/>
          <p:nvPr/>
        </p:nvSpPr>
        <p:spPr>
          <a:xfrm>
            <a:off x="4762889" y="6894230"/>
            <a:ext cx="1315800" cy="569400"/>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800" b="1">
                <a:solidFill>
                  <a:schemeClr val="accent2"/>
                </a:solidFill>
                <a:latin typeface="Avenir"/>
                <a:ea typeface="Avenir"/>
                <a:cs typeface="Avenir"/>
                <a:sym typeface="Avenir"/>
              </a:rPr>
              <a:t>Retain</a:t>
            </a:r>
            <a:endParaRPr sz="2200"/>
          </a:p>
        </p:txBody>
      </p:sp>
      <p:sp>
        <p:nvSpPr>
          <p:cNvPr id="884" name="Google Shape;884;g3ddbbab013a_10_292"/>
          <p:cNvSpPr txBox="1"/>
          <p:nvPr/>
        </p:nvSpPr>
        <p:spPr>
          <a:xfrm>
            <a:off x="7848986" y="6894230"/>
            <a:ext cx="1200000" cy="569400"/>
          </a:xfrm>
          <a:prstGeom prst="rect">
            <a:avLst/>
          </a:prstGeom>
          <a:noFill/>
          <a:ln>
            <a:noFill/>
          </a:ln>
        </p:spPr>
        <p:txBody>
          <a:bodyPr spcFirstLastPara="1" wrap="square" lIns="137150" tIns="68550" rIns="137150" bIns="68550" anchor="t" anchorCtr="0">
            <a:spAutoFit/>
          </a:bodyPr>
          <a:lstStyle/>
          <a:p>
            <a:pPr marL="0" marR="0" lvl="0" indent="0" algn="l" rtl="0">
              <a:spcBef>
                <a:spcPts val="0"/>
              </a:spcBef>
              <a:spcAft>
                <a:spcPts val="0"/>
              </a:spcAft>
              <a:buNone/>
            </a:pPr>
            <a:r>
              <a:rPr lang="en-US" sz="2800" b="1">
                <a:solidFill>
                  <a:schemeClr val="accent2"/>
                </a:solidFill>
                <a:latin typeface="Avenir"/>
                <a:ea typeface="Avenir"/>
                <a:cs typeface="Avenir"/>
                <a:sym typeface="Avenir"/>
              </a:rPr>
              <a:t>Uplift</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3d5c29d4498_0_786">
            <a:extLst>
              <a:ext uri="{C183D7F6-B498-43B3-948B-1728B52AA6E4}">
                <adec:decorative xmlns:adec="http://schemas.microsoft.com/office/drawing/2017/decorative" val="1"/>
              </a:ext>
            </a:extLst>
          </p:cNvPr>
          <p:cNvSpPr txBox="1">
            <a:spLocks noGrp="1"/>
          </p:cNvSpPr>
          <p:nvPr>
            <p:ph type="title" idx="4294967295"/>
          </p:nvPr>
        </p:nvSpPr>
        <p:spPr>
          <a:xfrm>
            <a:off x="374327" y="-388435"/>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1050">
                <a:solidFill>
                  <a:srgbClr val="EAFEED"/>
                </a:solidFill>
              </a:rPr>
              <a:t>reminders</a:t>
            </a:r>
            <a:endParaRPr/>
          </a:p>
        </p:txBody>
      </p:sp>
      <p:sp>
        <p:nvSpPr>
          <p:cNvPr id="498" name="Google Shape;498;g3d5c29d4498_0_786">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9" name="Google Shape;499;g3d5c29d4498_0_786">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500" name="Google Shape;500;g3d5c29d4498_0_786"/>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3d5c29d4498_0_786"/>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02" name="Google Shape;502;g3d5c29d4498_0_786">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51" b="-5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3" name="Google Shape;503;g3d5c29d4498_0_786">
            <a:extLst>
              <a:ext uri="{C183D7F6-B498-43B3-948B-1728B52AA6E4}">
                <adec:decorative xmlns:adec="http://schemas.microsoft.com/office/drawing/2017/decorative" val="1"/>
              </a:ext>
            </a:extLst>
          </p:cNvPr>
          <p:cNvGrpSpPr/>
          <p:nvPr/>
        </p:nvGrpSpPr>
        <p:grpSpPr>
          <a:xfrm>
            <a:off x="1162126" y="1976617"/>
            <a:ext cx="9938386" cy="1886224"/>
            <a:chOff x="0" y="0"/>
            <a:chExt cx="2617500" cy="496780"/>
          </a:xfrm>
        </p:grpSpPr>
        <p:sp>
          <p:nvSpPr>
            <p:cNvPr id="504" name="Google Shape;504;g3d5c29d4498_0_786"/>
            <p:cNvSpPr/>
            <p:nvPr/>
          </p:nvSpPr>
          <p:spPr>
            <a:xfrm>
              <a:off x="0" y="0"/>
              <a:ext cx="2617435" cy="496780"/>
            </a:xfrm>
            <a:custGeom>
              <a:avLst/>
              <a:gdLst/>
              <a:ahLst/>
              <a:cxnLst/>
              <a:rect l="l" t="t" r="r" b="b"/>
              <a:pathLst>
                <a:path w="2617435" h="496780" extrusionOk="0">
                  <a:moveTo>
                    <a:pt x="17917" y="0"/>
                  </a:moveTo>
                  <a:lnTo>
                    <a:pt x="2599518" y="0"/>
                  </a:lnTo>
                  <a:cubicBezTo>
                    <a:pt x="2604270" y="0"/>
                    <a:pt x="2608827" y="1888"/>
                    <a:pt x="2612187" y="5248"/>
                  </a:cubicBezTo>
                  <a:cubicBezTo>
                    <a:pt x="2615548" y="8608"/>
                    <a:pt x="2617435" y="13165"/>
                    <a:pt x="2617435" y="17917"/>
                  </a:cubicBezTo>
                  <a:lnTo>
                    <a:pt x="2617435" y="478863"/>
                  </a:lnTo>
                  <a:cubicBezTo>
                    <a:pt x="2617435" y="483615"/>
                    <a:pt x="2615548" y="488172"/>
                    <a:pt x="2612187" y="491532"/>
                  </a:cubicBezTo>
                  <a:cubicBezTo>
                    <a:pt x="2608827" y="494893"/>
                    <a:pt x="2604270" y="496780"/>
                    <a:pt x="2599518" y="496780"/>
                  </a:cubicBezTo>
                  <a:lnTo>
                    <a:pt x="17917" y="496780"/>
                  </a:lnTo>
                  <a:cubicBezTo>
                    <a:pt x="13165" y="496780"/>
                    <a:pt x="8608" y="494893"/>
                    <a:pt x="5248" y="491532"/>
                  </a:cubicBezTo>
                  <a:cubicBezTo>
                    <a:pt x="1888" y="488172"/>
                    <a:pt x="0" y="483615"/>
                    <a:pt x="0" y="478863"/>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g3d5c29d4498_0_786"/>
            <p:cNvSpPr txBox="1"/>
            <p:nvPr/>
          </p:nvSpPr>
          <p:spPr>
            <a:xfrm>
              <a:off x="0" y="57150"/>
              <a:ext cx="2617500" cy="4395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06" name="Google Shape;506;g3d5c29d4498_0_786">
            <a:extLst>
              <a:ext uri="{C183D7F6-B498-43B3-948B-1728B52AA6E4}">
                <adec:decorative xmlns:adec="http://schemas.microsoft.com/office/drawing/2017/decorative" val="1"/>
              </a:ext>
            </a:extLst>
          </p:cNvPr>
          <p:cNvGrpSpPr/>
          <p:nvPr/>
        </p:nvGrpSpPr>
        <p:grpSpPr>
          <a:xfrm>
            <a:off x="1162126" y="580644"/>
            <a:ext cx="9938386" cy="1501913"/>
            <a:chOff x="0" y="0"/>
            <a:chExt cx="2617500" cy="395563"/>
          </a:xfrm>
        </p:grpSpPr>
        <p:sp>
          <p:nvSpPr>
            <p:cNvPr id="507" name="Google Shape;507;g3d5c29d4498_0_786"/>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3d5c29d4498_0_786"/>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09" name="Google Shape;509;g3d5c29d4498_0_786">
            <a:extLst>
              <a:ext uri="{C183D7F6-B498-43B3-948B-1728B52AA6E4}">
                <adec:decorative xmlns:adec="http://schemas.microsoft.com/office/drawing/2017/decorative" val="1"/>
              </a:ext>
            </a:extLst>
          </p:cNvPr>
          <p:cNvGrpSpPr/>
          <p:nvPr/>
        </p:nvGrpSpPr>
        <p:grpSpPr>
          <a:xfrm>
            <a:off x="1162126" y="6231060"/>
            <a:ext cx="9938386" cy="3408864"/>
            <a:chOff x="0" y="0"/>
            <a:chExt cx="2617500" cy="897802"/>
          </a:xfrm>
        </p:grpSpPr>
        <p:sp>
          <p:nvSpPr>
            <p:cNvPr id="510" name="Google Shape;510;g3d5c29d4498_0_786"/>
            <p:cNvSpPr/>
            <p:nvPr/>
          </p:nvSpPr>
          <p:spPr>
            <a:xfrm>
              <a:off x="0" y="0"/>
              <a:ext cx="2617435" cy="897802"/>
            </a:xfrm>
            <a:custGeom>
              <a:avLst/>
              <a:gdLst/>
              <a:ahLst/>
              <a:cxnLst/>
              <a:rect l="l" t="t" r="r" b="b"/>
              <a:pathLst>
                <a:path w="2617435" h="897802" extrusionOk="0">
                  <a:moveTo>
                    <a:pt x="17917" y="0"/>
                  </a:moveTo>
                  <a:lnTo>
                    <a:pt x="2599518" y="0"/>
                  </a:lnTo>
                  <a:cubicBezTo>
                    <a:pt x="2604270" y="0"/>
                    <a:pt x="2608827" y="1888"/>
                    <a:pt x="2612187" y="5248"/>
                  </a:cubicBezTo>
                  <a:cubicBezTo>
                    <a:pt x="2615548" y="8608"/>
                    <a:pt x="2617435" y="13165"/>
                    <a:pt x="2617435" y="17917"/>
                  </a:cubicBezTo>
                  <a:lnTo>
                    <a:pt x="2617435" y="879884"/>
                  </a:lnTo>
                  <a:cubicBezTo>
                    <a:pt x="2617435" y="884636"/>
                    <a:pt x="2615548" y="889194"/>
                    <a:pt x="2612187" y="892554"/>
                  </a:cubicBezTo>
                  <a:cubicBezTo>
                    <a:pt x="2608827" y="895914"/>
                    <a:pt x="2604270" y="897802"/>
                    <a:pt x="2599518" y="897802"/>
                  </a:cubicBezTo>
                  <a:lnTo>
                    <a:pt x="17917" y="897802"/>
                  </a:lnTo>
                  <a:cubicBezTo>
                    <a:pt x="13165" y="897802"/>
                    <a:pt x="8608" y="895914"/>
                    <a:pt x="5248" y="892554"/>
                  </a:cubicBezTo>
                  <a:cubicBezTo>
                    <a:pt x="1888" y="889194"/>
                    <a:pt x="0" y="884636"/>
                    <a:pt x="0" y="879884"/>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3d5c29d4498_0_786"/>
            <p:cNvSpPr txBox="1"/>
            <p:nvPr/>
          </p:nvSpPr>
          <p:spPr>
            <a:xfrm>
              <a:off x="0" y="57150"/>
              <a:ext cx="2617500" cy="8406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16" name="Google Shape;516;g3d5c29d4498_0_786"/>
          <p:cNvSpPr txBox="1"/>
          <p:nvPr/>
        </p:nvSpPr>
        <p:spPr>
          <a:xfrm>
            <a:off x="1404674" y="960890"/>
            <a:ext cx="89622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b="0" i="0" u="none" strike="noStrike" cap="none" dirty="0">
                <a:solidFill>
                  <a:srgbClr val="616709"/>
                </a:solidFill>
                <a:latin typeface="Inclusive Sans"/>
                <a:ea typeface="Inclusive Sans"/>
                <a:cs typeface="Inclusive Sans"/>
                <a:sym typeface="Inclusive Sans"/>
              </a:rPr>
              <a:t>Disability justice is:</a:t>
            </a:r>
            <a:endParaRPr sz="1400" b="0" i="0" u="none" strike="noStrike" cap="none" dirty="0">
              <a:solidFill>
                <a:srgbClr val="000000"/>
              </a:solidFill>
              <a:latin typeface="Arial"/>
              <a:ea typeface="Arial"/>
              <a:cs typeface="Arial"/>
              <a:sym typeface="Arial"/>
            </a:endParaRPr>
          </a:p>
        </p:txBody>
      </p:sp>
      <p:sp>
        <p:nvSpPr>
          <p:cNvPr id="517" name="Google Shape;517;g3d5c29d4498_0_786"/>
          <p:cNvSpPr txBox="1"/>
          <p:nvPr/>
        </p:nvSpPr>
        <p:spPr>
          <a:xfrm>
            <a:off x="1665150" y="2148025"/>
            <a:ext cx="9158700" cy="2149200"/>
          </a:xfrm>
          <a:prstGeom prst="rect">
            <a:avLst/>
          </a:prstGeom>
          <a:noFill/>
          <a:ln>
            <a:noFill/>
          </a:ln>
        </p:spPr>
        <p:txBody>
          <a:bodyPr spcFirstLastPara="1" wrap="square" lIns="0" tIns="0" rIns="0" bIns="0" anchor="t" anchorCtr="0">
            <a:spAutoFit/>
          </a:bodyPr>
          <a:lstStyle/>
          <a:p>
            <a:pPr marL="579840" marR="0" lvl="1" indent="-289921" algn="l" rtl="0">
              <a:lnSpc>
                <a:spcPct val="140000"/>
              </a:lnSpc>
              <a:spcBef>
                <a:spcPts val="0"/>
              </a:spcBef>
              <a:spcAft>
                <a:spcPts val="0"/>
              </a:spcAft>
              <a:buClr>
                <a:srgbClr val="000000"/>
              </a:buClr>
              <a:buSzPts val="2685"/>
              <a:buFont typeface="Arial"/>
              <a:buChar char="•"/>
            </a:pPr>
            <a:r>
              <a:rPr lang="en-US" sz="2685" b="0" i="0" u="none" strike="noStrike" cap="none" dirty="0">
                <a:solidFill>
                  <a:srgbClr val="000000"/>
                </a:solidFill>
                <a:latin typeface="Inclusive Sans"/>
                <a:ea typeface="Inclusive Sans"/>
                <a:cs typeface="Inclusive Sans"/>
                <a:sym typeface="Inclusive Sans"/>
              </a:rPr>
              <a:t>A public health imperative</a:t>
            </a:r>
            <a:endParaRPr sz="1400" b="0" i="0" u="none" strike="noStrike" cap="none" dirty="0">
              <a:solidFill>
                <a:srgbClr val="000000"/>
              </a:solidFill>
              <a:latin typeface="Arial"/>
              <a:ea typeface="Arial"/>
              <a:cs typeface="Arial"/>
              <a:sym typeface="Arial"/>
            </a:endParaRPr>
          </a:p>
          <a:p>
            <a:pPr marL="579840" marR="0" lvl="1" indent="-289921" algn="l" rtl="0">
              <a:lnSpc>
                <a:spcPct val="140000"/>
              </a:lnSpc>
              <a:spcBef>
                <a:spcPts val="0"/>
              </a:spcBef>
              <a:spcAft>
                <a:spcPts val="0"/>
              </a:spcAft>
              <a:buClr>
                <a:srgbClr val="000000"/>
              </a:buClr>
              <a:buSzPts val="2685"/>
              <a:buFont typeface="Arial"/>
              <a:buChar char="•"/>
            </a:pPr>
            <a:r>
              <a:rPr lang="en-US" sz="2685" b="0" i="0" u="none" strike="noStrike" cap="none" dirty="0">
                <a:solidFill>
                  <a:srgbClr val="000000"/>
                </a:solidFill>
                <a:latin typeface="Inclusive Sans"/>
                <a:ea typeface="Inclusive Sans"/>
                <a:cs typeface="Inclusive Sans"/>
                <a:sym typeface="Inclusive Sans"/>
              </a:rPr>
              <a:t>A systems-change framework, not an awareness training</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2685"/>
              <a:buFont typeface="Arial"/>
              <a:buNone/>
            </a:pPr>
            <a:endParaRPr sz="2685" b="0" i="0" u="none" strike="noStrike" cap="none" dirty="0">
              <a:solidFill>
                <a:srgbClr val="000000"/>
              </a:solidFill>
              <a:latin typeface="Inclusive Sans"/>
              <a:ea typeface="Inclusive Sans"/>
              <a:cs typeface="Inclusive Sans"/>
              <a:sym typeface="Inclusive Sans"/>
            </a:endParaRPr>
          </a:p>
        </p:txBody>
      </p:sp>
      <p:sp>
        <p:nvSpPr>
          <p:cNvPr id="512" name="Google Shape;512;g3d5c29d4498_0_786" descr="Person helping a child in braces use a walker"/>
          <p:cNvSpPr/>
          <p:nvPr/>
        </p:nvSpPr>
        <p:spPr>
          <a:xfrm>
            <a:off x="11887999" y="1697462"/>
            <a:ext cx="4435325" cy="8589538"/>
          </a:xfrm>
          <a:custGeom>
            <a:avLst/>
            <a:gdLst/>
            <a:ahLst/>
            <a:cxnLst/>
            <a:rect l="l" t="t" r="r" b="b"/>
            <a:pathLst>
              <a:path w="4435325" h="8589538" extrusionOk="0">
                <a:moveTo>
                  <a:pt x="0" y="0"/>
                </a:moveTo>
                <a:lnTo>
                  <a:pt x="4435325" y="0"/>
                </a:lnTo>
                <a:lnTo>
                  <a:pt x="4435325" y="8589538"/>
                </a:lnTo>
                <a:lnTo>
                  <a:pt x="0" y="858953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g3d5c29d4498_0_786"/>
          <p:cNvSpPr txBox="1"/>
          <p:nvPr/>
        </p:nvSpPr>
        <p:spPr>
          <a:xfrm>
            <a:off x="1283450" y="4359176"/>
            <a:ext cx="9695700" cy="17637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5850"/>
              <a:buFont typeface="Arial"/>
              <a:buNone/>
            </a:pPr>
            <a:r>
              <a:rPr lang="en-US" sz="5850" b="0" i="0" u="none" strike="noStrike" cap="none" dirty="0">
                <a:solidFill>
                  <a:srgbClr val="616709"/>
                </a:solidFill>
                <a:latin typeface="Inclusive Sans"/>
                <a:ea typeface="Inclusive Sans"/>
                <a:cs typeface="Inclusive Sans"/>
                <a:sym typeface="Inclusive Sans"/>
              </a:rPr>
              <a:t>Catch the rest of the series</a:t>
            </a:r>
            <a:endParaRPr sz="5850" b="0" i="0" u="none" strike="noStrike" cap="none" dirty="0">
              <a:solidFill>
                <a:srgbClr val="616709"/>
              </a:solidFill>
              <a:latin typeface="Inclusive Sans"/>
              <a:ea typeface="Inclusive Sans"/>
              <a:cs typeface="Inclusive Sans"/>
              <a:sym typeface="Inclusive Sans"/>
            </a:endParaRPr>
          </a:p>
          <a:p>
            <a:pPr marL="0" marR="0" lvl="0" indent="0" algn="l" rtl="0">
              <a:lnSpc>
                <a:spcPct val="101007"/>
              </a:lnSpc>
              <a:spcBef>
                <a:spcPts val="0"/>
              </a:spcBef>
              <a:spcAft>
                <a:spcPts val="0"/>
              </a:spcAft>
              <a:buClr>
                <a:srgbClr val="000000"/>
              </a:buClr>
              <a:buSzPts val="5850"/>
              <a:buFont typeface="Arial"/>
              <a:buNone/>
            </a:pPr>
            <a:r>
              <a:rPr lang="en-US" sz="5550" dirty="0">
                <a:solidFill>
                  <a:srgbClr val="616709"/>
                </a:solidFill>
                <a:latin typeface="Inclusive Sans"/>
                <a:ea typeface="Inclusive Sans"/>
                <a:cs typeface="Inclusive Sans"/>
                <a:sym typeface="Inclusive Sans"/>
              </a:rPr>
              <a:t>And webinar 1 recording</a:t>
            </a:r>
            <a:r>
              <a:rPr lang="en-US" sz="5550" b="0" i="0" u="none" strike="noStrike" cap="none" dirty="0">
                <a:solidFill>
                  <a:srgbClr val="616709"/>
                </a:solidFill>
                <a:latin typeface="Inclusive Sans"/>
                <a:ea typeface="Inclusive Sans"/>
                <a:cs typeface="Inclusive Sans"/>
                <a:sym typeface="Inclusive Sans"/>
              </a:rPr>
              <a:t> </a:t>
            </a:r>
            <a:endParaRPr sz="700" b="0" i="0" u="none" strike="noStrike" cap="none" dirty="0">
              <a:solidFill>
                <a:srgbClr val="000000"/>
              </a:solidFill>
              <a:latin typeface="Arial"/>
              <a:ea typeface="Arial"/>
              <a:cs typeface="Arial"/>
              <a:sym typeface="Arial"/>
            </a:endParaRPr>
          </a:p>
        </p:txBody>
      </p:sp>
      <p:sp>
        <p:nvSpPr>
          <p:cNvPr id="522" name="Google Shape;522;g3d5c29d4498_0_786"/>
          <p:cNvSpPr txBox="1"/>
          <p:nvPr/>
        </p:nvSpPr>
        <p:spPr>
          <a:xfrm>
            <a:off x="1796837" y="6469900"/>
            <a:ext cx="7668900" cy="1028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785"/>
              <a:buFont typeface="Arial"/>
              <a:buNone/>
            </a:pPr>
            <a:r>
              <a:rPr lang="en-US" sz="2785" b="0" i="0" u="none" strike="noStrike" cap="none" dirty="0">
                <a:solidFill>
                  <a:srgbClr val="000000"/>
                </a:solidFill>
                <a:latin typeface="Inclusive Sans"/>
                <a:ea typeface="Inclusive Sans"/>
                <a:cs typeface="Inclusive Sans"/>
                <a:sym typeface="Inclusive Sans"/>
              </a:rPr>
              <a:t>Disability Justice: Public Health for Collective Liberation</a:t>
            </a:r>
            <a:endParaRPr sz="1400" b="0" i="0" u="none" strike="noStrike" cap="none" dirty="0">
              <a:solidFill>
                <a:srgbClr val="000000"/>
              </a:solidFill>
              <a:latin typeface="Arial"/>
              <a:ea typeface="Arial"/>
              <a:cs typeface="Arial"/>
              <a:sym typeface="Arial"/>
            </a:endParaRPr>
          </a:p>
        </p:txBody>
      </p:sp>
      <p:sp>
        <p:nvSpPr>
          <p:cNvPr id="513" name="Google Shape;513;g3d5c29d4498_0_786">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6">
              <a:alphaModFix/>
            </a:blip>
            <a:stretch>
              <a:fillRect l="-38221" b="-498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g3d5c29d4498_0_786">
            <a:extLst>
              <a:ext uri="{C183D7F6-B498-43B3-948B-1728B52AA6E4}">
                <adec:decorative xmlns:adec="http://schemas.microsoft.com/office/drawing/2017/decorative" val="1"/>
              </a:ext>
            </a:extLst>
          </p:cNvPr>
          <p:cNvSpPr/>
          <p:nvPr/>
        </p:nvSpPr>
        <p:spPr>
          <a:xfrm flipH="1">
            <a:off x="10323071" y="6101266"/>
            <a:ext cx="3496628" cy="4185734"/>
          </a:xfrm>
          <a:custGeom>
            <a:avLst/>
            <a:gdLst/>
            <a:ahLst/>
            <a:cxnLst/>
            <a:rect l="l" t="t" r="r" b="b"/>
            <a:pathLst>
              <a:path w="3496628" h="4185734" extrusionOk="0">
                <a:moveTo>
                  <a:pt x="3496629" y="0"/>
                </a:moveTo>
                <a:lnTo>
                  <a:pt x="0" y="0"/>
                </a:lnTo>
                <a:lnTo>
                  <a:pt x="0" y="4185734"/>
                </a:lnTo>
                <a:lnTo>
                  <a:pt x="3496629" y="4185734"/>
                </a:lnTo>
                <a:lnTo>
                  <a:pt x="3496629" y="0"/>
                </a:lnTo>
                <a:close/>
              </a:path>
            </a:pathLst>
          </a:custGeom>
          <a:blipFill rotWithShape="1">
            <a:blip r:embed="rId7">
              <a:alphaModFix/>
            </a:blip>
            <a:stretch>
              <a:fillRect b="-1346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g3d5c29d4498_0_786">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g3d5c29d4498_0_786">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4564441" y="6872837"/>
            <a:ext cx="2642593" cy="26425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888"/>
        <p:cNvGrpSpPr/>
        <p:nvPr/>
      </p:nvGrpSpPr>
      <p:grpSpPr>
        <a:xfrm>
          <a:off x="0" y="0"/>
          <a:ext cx="0" cy="0"/>
          <a:chOff x="0" y="0"/>
          <a:chExt cx="0" cy="0"/>
        </a:xfrm>
      </p:grpSpPr>
      <p:sp>
        <p:nvSpPr>
          <p:cNvPr id="889" name="Google Shape;889;g3ddbbab013a_10_307">
            <a:extLst>
              <a:ext uri="{C183D7F6-B498-43B3-948B-1728B52AA6E4}">
                <adec:decorative xmlns:adec="http://schemas.microsoft.com/office/drawing/2017/decorative" val="1"/>
              </a:ext>
            </a:extLst>
          </p:cNvPr>
          <p:cNvSpPr/>
          <p:nvPr/>
        </p:nvSpPr>
        <p:spPr>
          <a:xfrm>
            <a:off x="2844800" y="2260600"/>
            <a:ext cx="12598416" cy="6095952"/>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890" name="Google Shape;890;g3ddbbab013a_10_307"/>
          <p:cNvSpPr txBox="1">
            <a:spLocks noGrp="1"/>
          </p:cNvSpPr>
          <p:nvPr>
            <p:ph type="ctrTitle" idx="4294967295"/>
          </p:nvPr>
        </p:nvSpPr>
        <p:spPr>
          <a:xfrm>
            <a:off x="4761500" y="3105450"/>
            <a:ext cx="8511000" cy="3745800"/>
          </a:xfrm>
          <a:prstGeom prst="rect">
            <a:avLst/>
          </a:prstGeom>
        </p:spPr>
        <p:txBody>
          <a:bodyPr spcFirstLastPara="1" wrap="square" lIns="182850" tIns="182850" rIns="182850" bIns="182850" anchor="t" anchorCtr="0">
            <a:noAutofit/>
          </a:bodyPr>
          <a:lstStyle/>
          <a:p>
            <a:pPr marL="0" lvl="0" indent="0" algn="ctr" rtl="0">
              <a:spcBef>
                <a:spcPts val="0"/>
              </a:spcBef>
              <a:spcAft>
                <a:spcPts val="0"/>
              </a:spcAft>
              <a:buNone/>
            </a:pPr>
            <a:r>
              <a:rPr lang="en-US" sz="9200">
                <a:solidFill>
                  <a:schemeClr val="lt1"/>
                </a:solidFill>
                <a:latin typeface="Poppins"/>
                <a:ea typeface="Poppins"/>
                <a:cs typeface="Poppins"/>
                <a:sym typeface="Poppins"/>
              </a:rPr>
              <a:t>SETTING </a:t>
            </a:r>
            <a:endParaRPr sz="9200">
              <a:solidFill>
                <a:schemeClr val="lt1"/>
              </a:solidFill>
              <a:latin typeface="Poppins"/>
              <a:ea typeface="Poppins"/>
              <a:cs typeface="Poppins"/>
              <a:sym typeface="Poppins"/>
            </a:endParaRPr>
          </a:p>
          <a:p>
            <a:pPr marL="0" lvl="0" indent="0" algn="ctr" rtl="0">
              <a:spcBef>
                <a:spcPts val="0"/>
              </a:spcBef>
              <a:spcAft>
                <a:spcPts val="0"/>
              </a:spcAft>
              <a:buNone/>
            </a:pPr>
            <a:r>
              <a:rPr lang="en-US" sz="9200">
                <a:solidFill>
                  <a:schemeClr val="lt1"/>
                </a:solidFill>
                <a:latin typeface="Poppins"/>
                <a:ea typeface="Poppins"/>
                <a:cs typeface="Poppins"/>
                <a:sym typeface="Poppins"/>
              </a:rPr>
              <a:t>THE </a:t>
            </a:r>
            <a:endParaRPr sz="9200">
              <a:solidFill>
                <a:schemeClr val="lt1"/>
              </a:solidFill>
              <a:latin typeface="Poppins"/>
              <a:ea typeface="Poppins"/>
              <a:cs typeface="Poppins"/>
              <a:sym typeface="Poppins"/>
            </a:endParaRPr>
          </a:p>
          <a:p>
            <a:pPr marL="0" lvl="0" indent="0" algn="ctr" rtl="0">
              <a:spcBef>
                <a:spcPts val="0"/>
              </a:spcBef>
              <a:spcAft>
                <a:spcPts val="0"/>
              </a:spcAft>
              <a:buNone/>
            </a:pPr>
            <a:r>
              <a:rPr lang="en-US" sz="9200">
                <a:solidFill>
                  <a:schemeClr val="lt1"/>
                </a:solidFill>
                <a:latin typeface="Poppins"/>
                <a:ea typeface="Poppins"/>
                <a:cs typeface="Poppins"/>
                <a:sym typeface="Poppins"/>
              </a:rPr>
              <a:t>TONE </a:t>
            </a:r>
            <a:endParaRPr sz="9200">
              <a:solidFill>
                <a:schemeClr val="lt1"/>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3ddbbab013a_10_312"/>
          <p:cNvSpPr txBox="1">
            <a:spLocks noGrp="1"/>
          </p:cNvSpPr>
          <p:nvPr>
            <p:ph type="title" idx="4294967295"/>
          </p:nvPr>
        </p:nvSpPr>
        <p:spPr>
          <a:xfrm>
            <a:off x="4621212" y="1019175"/>
            <a:ext cx="13361987" cy="1390650"/>
          </a:xfrm>
          <a:prstGeom prst="rect">
            <a:avLst/>
          </a:prstGeom>
          <a:noFill/>
          <a:ln>
            <a:noFill/>
            <a:prstDash/>
          </a:ln>
          <a:effectLst/>
        </p:spPr>
        <p:txBody>
          <a:bodyPr rot="0" spcFirstLastPara="1" vertOverflow="overflow" horzOverflow="overflow" vert="horz" wrap="square" lIns="182850" tIns="182850" rIns="182850" bIns="18285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rgbClr val="4E58A7"/>
              </a:buClr>
              <a:buSzPct val="94118"/>
              <a:buFont typeface="Arial"/>
              <a:buNone/>
              <a:tabLst/>
              <a:defRPr/>
            </a:pPr>
            <a:r>
              <a:rPr kumimoji="0" lang="en-US" sz="10200" b="1" i="0" u="none" strike="noStrike" kern="0" cap="none" spc="0" normalizeH="0" baseline="0" noProof="0" dirty="0">
                <a:ln>
                  <a:noFill/>
                </a:ln>
                <a:solidFill>
                  <a:schemeClr val="lt1"/>
                </a:solidFill>
                <a:effectLst/>
                <a:uLnTx/>
                <a:uFillTx/>
                <a:latin typeface="Poppins"/>
                <a:ea typeface="Poppins"/>
                <a:cs typeface="Poppins"/>
                <a:sym typeface="Poppins"/>
              </a:rPr>
              <a:t>Learning Objectives</a:t>
            </a:r>
            <a:endParaRPr kumimoji="0" lang="en-US" sz="3800" b="1" i="0" u="none" strike="noStrike" kern="0" cap="none" spc="0" normalizeH="0" baseline="0" noProof="0" dirty="0">
              <a:ln>
                <a:noFill/>
              </a:ln>
              <a:solidFill>
                <a:schemeClr val="lt1"/>
              </a:solidFill>
              <a:effectLst/>
              <a:uLnTx/>
              <a:uFillTx/>
              <a:latin typeface="Poppins"/>
              <a:ea typeface="Poppins"/>
              <a:cs typeface="Poppins"/>
              <a:sym typeface="Poppins"/>
            </a:endParaRPr>
          </a:p>
        </p:txBody>
      </p:sp>
      <p:sp>
        <p:nvSpPr>
          <p:cNvPr id="896" name="Google Shape;896;g3ddbbab013a_10_312"/>
          <p:cNvSpPr txBox="1"/>
          <p:nvPr/>
        </p:nvSpPr>
        <p:spPr>
          <a:xfrm>
            <a:off x="1514100" y="2410250"/>
            <a:ext cx="14339400" cy="7532400"/>
          </a:xfrm>
          <a:prstGeom prst="rect">
            <a:avLst/>
          </a:prstGeom>
          <a:noFill/>
          <a:ln>
            <a:noFill/>
          </a:ln>
        </p:spPr>
        <p:txBody>
          <a:bodyPr spcFirstLastPara="1" wrap="square" lIns="182850" tIns="182850" rIns="182850" bIns="182850" anchor="t" anchorCtr="0">
            <a:spAutoFit/>
          </a:bodyPr>
          <a:lstStyle/>
          <a:p>
            <a:pPr marL="914400" lvl="0" indent="-704850" algn="l" rtl="0">
              <a:lnSpc>
                <a:spcPct val="120000"/>
              </a:lnSpc>
              <a:spcBef>
                <a:spcPts val="2000"/>
              </a:spcBef>
              <a:spcAft>
                <a:spcPts val="0"/>
              </a:spcAft>
              <a:buClr>
                <a:schemeClr val="lt1"/>
              </a:buClr>
              <a:buSzPts val="3900"/>
              <a:buFont typeface="Poppins SemiBold"/>
              <a:buAutoNum type="arabicPeriod"/>
            </a:pPr>
            <a:r>
              <a:rPr lang="en-US" sz="3900">
                <a:solidFill>
                  <a:schemeClr val="lt1"/>
                </a:solidFill>
                <a:latin typeface="Poppins SemiBold"/>
                <a:ea typeface="Poppins SemiBold"/>
                <a:cs typeface="Poppins SemiBold"/>
                <a:sym typeface="Poppins SemiBold"/>
              </a:rPr>
              <a:t>Discuss strategies to promote culture change to support the inclusion of individuals with disabilities across organizations and startups</a:t>
            </a:r>
            <a:endParaRPr sz="3100">
              <a:solidFill>
                <a:schemeClr val="lt1"/>
              </a:solidFill>
              <a:latin typeface="Poppins SemiBold"/>
              <a:ea typeface="Poppins SemiBold"/>
              <a:cs typeface="Poppins SemiBold"/>
              <a:sym typeface="Poppins SemiBold"/>
            </a:endParaRPr>
          </a:p>
          <a:p>
            <a:pPr marL="914400" lvl="0" indent="-704850" algn="l" rtl="0">
              <a:lnSpc>
                <a:spcPct val="120000"/>
              </a:lnSpc>
              <a:spcBef>
                <a:spcPts val="0"/>
              </a:spcBef>
              <a:spcAft>
                <a:spcPts val="0"/>
              </a:spcAft>
              <a:buClr>
                <a:schemeClr val="lt1"/>
              </a:buClr>
              <a:buSzPts val="3900"/>
              <a:buFont typeface="Poppins SemiBold"/>
              <a:buAutoNum type="arabicPeriod"/>
            </a:pPr>
            <a:r>
              <a:rPr lang="en-US" sz="3900">
                <a:solidFill>
                  <a:schemeClr val="lt1"/>
                </a:solidFill>
                <a:latin typeface="Poppins SemiBold"/>
                <a:ea typeface="Poppins SemiBold"/>
                <a:cs typeface="Poppins SemiBold"/>
                <a:sym typeface="Poppins SemiBold"/>
              </a:rPr>
              <a:t>Describe the use of technology to enhance employment opportunities for individuals with disabilities</a:t>
            </a:r>
            <a:endParaRPr sz="3900">
              <a:solidFill>
                <a:schemeClr val="lt1"/>
              </a:solidFill>
              <a:latin typeface="Poppins SemiBold"/>
              <a:ea typeface="Poppins SemiBold"/>
              <a:cs typeface="Poppins SemiBold"/>
              <a:sym typeface="Poppins SemiBold"/>
            </a:endParaRPr>
          </a:p>
          <a:p>
            <a:pPr marL="914400" lvl="0" indent="-704850" algn="l" rtl="0">
              <a:lnSpc>
                <a:spcPct val="120000"/>
              </a:lnSpc>
              <a:spcBef>
                <a:spcPts val="0"/>
              </a:spcBef>
              <a:spcAft>
                <a:spcPts val="0"/>
              </a:spcAft>
              <a:buClr>
                <a:schemeClr val="lt1"/>
              </a:buClr>
              <a:buSzPts val="3900"/>
              <a:buFont typeface="Poppins SemiBold"/>
              <a:buAutoNum type="arabicPeriod"/>
            </a:pPr>
            <a:r>
              <a:rPr lang="en-US" sz="3900">
                <a:solidFill>
                  <a:schemeClr val="lt1"/>
                </a:solidFill>
                <a:latin typeface="Poppins SemiBold"/>
                <a:ea typeface="Poppins SemiBold"/>
                <a:cs typeface="Poppins SemiBold"/>
                <a:sym typeface="Poppins SemiBold"/>
              </a:rPr>
              <a:t>List strategies to identify and support individuals with disabilities in the workplace and in accelerators </a:t>
            </a:r>
            <a:endParaRPr sz="6100">
              <a:solidFill>
                <a:schemeClr val="lt1"/>
              </a:solidFill>
              <a:latin typeface="Poppins SemiBold"/>
              <a:ea typeface="Poppins SemiBold"/>
              <a:cs typeface="Poppins SemiBold"/>
              <a:sym typeface="Poppins SemiBold"/>
            </a:endParaRPr>
          </a:p>
          <a:p>
            <a:pPr marL="0" lvl="0" indent="0" algn="l" rtl="0">
              <a:spcBef>
                <a:spcPts val="0"/>
              </a:spcBef>
              <a:spcAft>
                <a:spcPts val="0"/>
              </a:spcAft>
              <a:buNone/>
            </a:pPr>
            <a:endParaRPr sz="4200">
              <a:solidFill>
                <a:schemeClr val="lt1"/>
              </a:solidFill>
              <a:latin typeface="Poppins SemiBold"/>
              <a:ea typeface="Poppins SemiBold"/>
              <a:cs typeface="Poppins SemiBold"/>
              <a:sym typeface="Poppins Semi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g3ddbbab013a_10_3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509" y="1"/>
            <a:ext cx="3543302" cy="3543302"/>
          </a:xfrm>
          <a:prstGeom prst="rect">
            <a:avLst/>
          </a:prstGeom>
          <a:noFill/>
          <a:ln>
            <a:noFill/>
          </a:ln>
        </p:spPr>
      </p:pic>
      <p:sp>
        <p:nvSpPr>
          <p:cNvPr id="904" name="Google Shape;904;g3ddbbab013a_10_317"/>
          <p:cNvSpPr txBox="1">
            <a:spLocks noGrp="1"/>
          </p:cNvSpPr>
          <p:nvPr>
            <p:ph type="title" idx="4294967295"/>
          </p:nvPr>
        </p:nvSpPr>
        <p:spPr>
          <a:xfrm>
            <a:off x="4959031" y="2200729"/>
            <a:ext cx="4231200" cy="831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0016"/>
              </a:lnSpc>
              <a:spcBef>
                <a:spcPts val="0"/>
              </a:spcBef>
              <a:spcAft>
                <a:spcPts val="0"/>
              </a:spcAft>
              <a:buClr>
                <a:srgbClr val="000000"/>
              </a:buClr>
              <a:buSzPts val="5400"/>
              <a:buFont typeface="Arial"/>
              <a:buNone/>
              <a:tabLst/>
              <a:defRPr/>
            </a:pPr>
            <a:r>
              <a:rPr kumimoji="0" lang="en-US" sz="5400" b="1" i="0" u="none" strike="noStrike" kern="0" cap="none" spc="0" normalizeH="0" baseline="0" noProof="0" dirty="0">
                <a:ln>
                  <a:noFill/>
                </a:ln>
                <a:solidFill>
                  <a:srgbClr val="0B1E60"/>
                </a:solidFill>
                <a:effectLst/>
                <a:uLnTx/>
                <a:uFillTx/>
                <a:latin typeface="Poppins"/>
                <a:ea typeface="Poppins"/>
                <a:cs typeface="Poppins"/>
                <a:sym typeface="Poppins"/>
              </a:rPr>
              <a:t>Mission</a:t>
            </a:r>
            <a:endParaRPr kumimoji="0" lang="en-US" sz="1400" b="0" i="0" u="none" strike="noStrike" kern="0" cap="none" spc="0" normalizeH="0" baseline="0" noProof="0" dirty="0">
              <a:ln>
                <a:noFill/>
              </a:ln>
              <a:solidFill>
                <a:srgbClr val="0B1E60"/>
              </a:solidFill>
              <a:effectLst/>
              <a:uLnTx/>
              <a:uFillTx/>
              <a:latin typeface="Arial"/>
              <a:ea typeface="Arial"/>
              <a:cs typeface="Arial"/>
              <a:sym typeface="Arial"/>
            </a:endParaRPr>
          </a:p>
        </p:txBody>
      </p:sp>
      <p:pic>
        <p:nvPicPr>
          <p:cNvPr id="902" name="Google Shape;902;g3ddbbab013a_10_317" descr="A group of people in work clothes drinking coffee"/>
          <p:cNvPicPr preferRelativeResize="0"/>
          <p:nvPr/>
        </p:nvPicPr>
        <p:blipFill rotWithShape="1">
          <a:blip r:embed="rId4">
            <a:alphaModFix/>
          </a:blip>
          <a:srcRect l="7965" t="1999" r="39976"/>
          <a:stretch/>
        </p:blipFill>
        <p:spPr>
          <a:xfrm>
            <a:off x="12286000" y="0"/>
            <a:ext cx="6002000" cy="10287002"/>
          </a:xfrm>
          <a:prstGeom prst="rect">
            <a:avLst/>
          </a:prstGeom>
          <a:noFill/>
          <a:ln>
            <a:noFill/>
          </a:ln>
        </p:spPr>
      </p:pic>
      <p:sp>
        <p:nvSpPr>
          <p:cNvPr id="903" name="Google Shape;903;g3ddbbab013a_10_317"/>
          <p:cNvSpPr txBox="1"/>
          <p:nvPr/>
        </p:nvSpPr>
        <p:spPr>
          <a:xfrm>
            <a:off x="1769475" y="3845257"/>
            <a:ext cx="8788200" cy="2671800"/>
          </a:xfrm>
          <a:prstGeom prst="rect">
            <a:avLst/>
          </a:prstGeom>
          <a:noFill/>
          <a:ln>
            <a:noFill/>
          </a:ln>
        </p:spPr>
        <p:txBody>
          <a:bodyPr spcFirstLastPara="1" wrap="square" lIns="0" tIns="0" rIns="0" bIns="0" anchor="t" anchorCtr="0">
            <a:spAutoFit/>
          </a:bodyPr>
          <a:lstStyle/>
          <a:p>
            <a:pPr marL="0" marR="0" lvl="0" indent="0" algn="ctr" rtl="0">
              <a:lnSpc>
                <a:spcPct val="129988"/>
              </a:lnSpc>
              <a:spcBef>
                <a:spcPts val="0"/>
              </a:spcBef>
              <a:spcAft>
                <a:spcPts val="0"/>
              </a:spcAft>
              <a:buClr>
                <a:srgbClr val="000000"/>
              </a:buClr>
              <a:buSzPts val="2800"/>
              <a:buFont typeface="Arial"/>
              <a:buNone/>
            </a:pPr>
            <a:r>
              <a:rPr lang="en-US" sz="2800" b="1" i="0" u="none" strike="noStrike" cap="none">
                <a:solidFill>
                  <a:srgbClr val="0B1E60"/>
                </a:solidFill>
                <a:latin typeface="Poppins"/>
                <a:ea typeface="Poppins"/>
                <a:cs typeface="Poppins"/>
                <a:sym typeface="Poppins"/>
              </a:rPr>
              <a:t>A social networking application  connecting intersectional</a:t>
            </a:r>
            <a:endParaRPr sz="1400" b="0" i="0" u="none" strike="noStrike" cap="none">
              <a:solidFill>
                <a:srgbClr val="000000"/>
              </a:solidFill>
              <a:latin typeface="Arial"/>
              <a:ea typeface="Arial"/>
              <a:cs typeface="Arial"/>
              <a:sym typeface="Arial"/>
            </a:endParaRPr>
          </a:p>
          <a:p>
            <a:pPr marL="0" marR="0" lvl="0" indent="0" algn="ctr" rtl="0">
              <a:lnSpc>
                <a:spcPct val="129988"/>
              </a:lnSpc>
              <a:spcBef>
                <a:spcPts val="0"/>
              </a:spcBef>
              <a:spcAft>
                <a:spcPts val="0"/>
              </a:spcAft>
              <a:buClr>
                <a:srgbClr val="000000"/>
              </a:buClr>
              <a:buSzPts val="2800"/>
              <a:buFont typeface="Arial"/>
              <a:buNone/>
            </a:pPr>
            <a:r>
              <a:rPr lang="en-US" sz="2800" b="1" i="0" u="none" strike="noStrike" cap="none">
                <a:solidFill>
                  <a:srgbClr val="0B1E60"/>
                </a:solidFill>
                <a:latin typeface="Poppins"/>
                <a:ea typeface="Poppins"/>
                <a:cs typeface="Poppins"/>
                <a:sym typeface="Poppins"/>
              </a:rPr>
              <a:t> ( BIPOC/LGBTQIA+ disabled) candidates in the public health field with inclusive work environments.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B1E60"/>
        </a:solidFill>
        <a:effectLst/>
      </p:bgPr>
    </p:bg>
    <p:spTree>
      <p:nvGrpSpPr>
        <p:cNvPr id="1" name="Shape 908"/>
        <p:cNvGrpSpPr/>
        <p:nvPr/>
      </p:nvGrpSpPr>
      <p:grpSpPr>
        <a:xfrm>
          <a:off x="0" y="0"/>
          <a:ext cx="0" cy="0"/>
          <a:chOff x="0" y="0"/>
          <a:chExt cx="0" cy="0"/>
        </a:xfrm>
      </p:grpSpPr>
      <p:grpSp>
        <p:nvGrpSpPr>
          <p:cNvPr id="913" name="Google Shape;913;g3ddbbab013a_10_324">
            <a:extLst>
              <a:ext uri="{C183D7F6-B498-43B3-948B-1728B52AA6E4}">
                <adec:decorative xmlns:adec="http://schemas.microsoft.com/office/drawing/2017/decorative" val="1"/>
              </a:ext>
            </a:extLst>
          </p:cNvPr>
          <p:cNvGrpSpPr/>
          <p:nvPr/>
        </p:nvGrpSpPr>
        <p:grpSpPr>
          <a:xfrm>
            <a:off x="3858456" y="1000150"/>
            <a:ext cx="10571075" cy="1082003"/>
            <a:chOff x="0" y="-38100"/>
            <a:chExt cx="14094767" cy="1442671"/>
          </a:xfrm>
        </p:grpSpPr>
        <p:sp>
          <p:nvSpPr>
            <p:cNvPr id="914" name="Google Shape;914;g3ddbbab013a_10_324"/>
            <p:cNvSpPr txBox="1"/>
            <p:nvPr/>
          </p:nvSpPr>
          <p:spPr>
            <a:xfrm>
              <a:off x="0" y="1117171"/>
              <a:ext cx="12255300" cy="287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g3ddbbab013a_10_324"/>
            <p:cNvSpPr txBox="1"/>
            <p:nvPr/>
          </p:nvSpPr>
          <p:spPr>
            <a:xfrm>
              <a:off x="1839467" y="-38100"/>
              <a:ext cx="12255300" cy="61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000"/>
                <a:buFont typeface="Arial"/>
                <a:buNone/>
              </a:pPr>
              <a:r>
                <a:rPr lang="en-US" sz="3000" b="1" i="0" u="none" strike="noStrike" cap="none" dirty="0">
                  <a:solidFill>
                    <a:srgbClr val="FFFFFF"/>
                  </a:solidFill>
                  <a:latin typeface="Poppins"/>
                  <a:ea typeface="Poppins"/>
                  <a:cs typeface="Poppins"/>
                  <a:sym typeface="Poppins"/>
                </a:rPr>
                <a:t>INCLUSIVE DESIGN </a:t>
              </a:r>
              <a:endParaRPr sz="1400" b="1" i="0" u="none" strike="noStrike" cap="none" dirty="0">
                <a:solidFill>
                  <a:srgbClr val="000000"/>
                </a:solidFill>
                <a:latin typeface="Arial"/>
                <a:ea typeface="Arial"/>
                <a:cs typeface="Arial"/>
                <a:sym typeface="Arial"/>
              </a:endParaRPr>
            </a:p>
          </p:txBody>
        </p:sp>
      </p:grpSp>
      <p:sp>
        <p:nvSpPr>
          <p:cNvPr id="2" name="Title 1">
            <a:extLst>
              <a:ext uri="{FF2B5EF4-FFF2-40B4-BE49-F238E27FC236}">
                <a16:creationId xmlns:a16="http://schemas.microsoft.com/office/drawing/2014/main" id="{F543B5AF-12B4-CC77-C06D-A6E559FBF392}"/>
              </a:ext>
              <a:ext uri="{C183D7F6-B498-43B3-948B-1728B52AA6E4}">
                <adec:decorative xmlns:adec="http://schemas.microsoft.com/office/drawing/2017/decorative" val="1"/>
              </a:ext>
            </a:extLst>
          </p:cNvPr>
          <p:cNvSpPr>
            <a:spLocks noGrp="1"/>
          </p:cNvSpPr>
          <p:nvPr>
            <p:ph type="title" idx="4294967295"/>
          </p:nvPr>
        </p:nvSpPr>
        <p:spPr/>
        <p:txBody>
          <a:bodyPr>
            <a:normAutofit fontScale="90000"/>
          </a:bodyPr>
          <a:lstStyle/>
          <a:p>
            <a:r>
              <a:rPr lang="en-US" dirty="0"/>
              <a:t>.</a:t>
            </a:r>
          </a:p>
        </p:txBody>
      </p:sp>
      <p:sp>
        <p:nvSpPr>
          <p:cNvPr id="909" name="Google Shape;909;g3ddbbab013a_10_324" descr="A work meeting, one person in a wheelchair is on the outskirts "/>
          <p:cNvSpPr/>
          <p:nvPr/>
        </p:nvSpPr>
        <p:spPr>
          <a:xfrm>
            <a:off x="13030201" y="-44355"/>
            <a:ext cx="5256893" cy="10341057"/>
          </a:xfrm>
          <a:custGeom>
            <a:avLst/>
            <a:gdLst/>
            <a:ahLst/>
            <a:cxnLst/>
            <a:rect l="l" t="t" r="r" b="b"/>
            <a:pathLst>
              <a:path w="1732090" h="3529371" extrusionOk="0">
                <a:moveTo>
                  <a:pt x="0" y="0"/>
                </a:moveTo>
                <a:lnTo>
                  <a:pt x="1732090" y="0"/>
                </a:lnTo>
                <a:lnTo>
                  <a:pt x="1732090" y="3529371"/>
                </a:lnTo>
                <a:lnTo>
                  <a:pt x="0" y="3529371"/>
                </a:lnTo>
                <a:close/>
              </a:path>
            </a:pathLst>
          </a:custGeom>
          <a:solidFill>
            <a:srgbClr val="FFFFFF"/>
          </a:solidFill>
          <a:ln>
            <a:noFill/>
          </a:ln>
        </p:spPr>
        <p:txBody>
          <a:bodyPr/>
          <a:lstStyle/>
          <a:p>
            <a:endParaRPr lang="en-US"/>
          </a:p>
        </p:txBody>
      </p:sp>
      <p:grpSp>
        <p:nvGrpSpPr>
          <p:cNvPr id="916" name="Google Shape;916;g3ddbbab013a_10_324" descr="Affirming language">
            <a:extLst>
              <a:ext uri="{C183D7F6-B498-43B3-948B-1728B52AA6E4}">
                <adec:decorative xmlns:adec="http://schemas.microsoft.com/office/drawing/2017/decorative" val="0"/>
              </a:ext>
            </a:extLst>
          </p:cNvPr>
          <p:cNvGrpSpPr/>
          <p:nvPr/>
        </p:nvGrpSpPr>
        <p:grpSpPr>
          <a:xfrm>
            <a:off x="2235319" y="2794020"/>
            <a:ext cx="8461800" cy="1679153"/>
            <a:chOff x="0" y="-38100"/>
            <a:chExt cx="11282400" cy="2238871"/>
          </a:xfrm>
        </p:grpSpPr>
        <p:sp>
          <p:nvSpPr>
            <p:cNvPr id="917" name="Google Shape;917;g3ddbbab013a_10_324"/>
            <p:cNvSpPr txBox="1"/>
            <p:nvPr/>
          </p:nvSpPr>
          <p:spPr>
            <a:xfrm>
              <a:off x="0" y="1117171"/>
              <a:ext cx="11282400" cy="1083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200"/>
                <a:buFont typeface="Arial"/>
                <a:buNone/>
              </a:pPr>
              <a:r>
                <a:rPr lang="en-US" sz="2200" b="1" i="0" u="none" strike="noStrike" cap="none">
                  <a:solidFill>
                    <a:srgbClr val="FFFFFF"/>
                  </a:solidFill>
                  <a:latin typeface="Poppins"/>
                  <a:ea typeface="Poppins"/>
                  <a:cs typeface="Poppins"/>
                  <a:sym typeface="Poppins"/>
                </a:rPr>
                <a:t>This is based on customer behavior analysis, including market research  </a:t>
              </a:r>
              <a:endParaRPr sz="1400" b="1" i="0" u="none" strike="noStrike" cap="none">
                <a:solidFill>
                  <a:srgbClr val="000000"/>
                </a:solidFill>
                <a:latin typeface="Arial"/>
                <a:ea typeface="Arial"/>
                <a:cs typeface="Arial"/>
                <a:sym typeface="Arial"/>
              </a:endParaRPr>
            </a:p>
          </p:txBody>
        </p:sp>
        <p:sp>
          <p:nvSpPr>
            <p:cNvPr id="918" name="Google Shape;918;g3ddbbab013a_10_324"/>
            <p:cNvSpPr txBox="1"/>
            <p:nvPr/>
          </p:nvSpPr>
          <p:spPr>
            <a:xfrm>
              <a:off x="0" y="-38100"/>
              <a:ext cx="11282400" cy="61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000"/>
                <a:buFont typeface="Arial"/>
                <a:buNone/>
              </a:pPr>
              <a:r>
                <a:rPr lang="en-US" sz="3000" b="1" i="0" u="none" strike="noStrike" cap="none" dirty="0">
                  <a:solidFill>
                    <a:schemeClr val="lt1"/>
                  </a:solidFill>
                  <a:latin typeface="Poppins"/>
                  <a:ea typeface="Poppins"/>
                  <a:cs typeface="Poppins"/>
                  <a:sym typeface="Poppins"/>
                </a:rPr>
                <a:t>AFFIRMING LANGUAGE </a:t>
              </a:r>
              <a:endParaRPr sz="1400" b="0" i="0" u="none" strike="noStrike" cap="none" dirty="0">
                <a:solidFill>
                  <a:srgbClr val="000000"/>
                </a:solidFill>
                <a:latin typeface="Arial"/>
                <a:ea typeface="Arial"/>
                <a:cs typeface="Arial"/>
                <a:sym typeface="Arial"/>
              </a:endParaRPr>
            </a:p>
          </p:txBody>
        </p:sp>
      </p:grpSp>
      <p:grpSp>
        <p:nvGrpSpPr>
          <p:cNvPr id="919" name="Google Shape;919;g3ddbbab013a_10_324" descr="reivesting in marginalized communities">
            <a:extLst>
              <a:ext uri="{C183D7F6-B498-43B3-948B-1728B52AA6E4}">
                <adec:decorative xmlns:adec="http://schemas.microsoft.com/office/drawing/2017/decorative" val="0"/>
              </a:ext>
            </a:extLst>
          </p:cNvPr>
          <p:cNvGrpSpPr/>
          <p:nvPr/>
        </p:nvGrpSpPr>
        <p:grpSpPr>
          <a:xfrm>
            <a:off x="2302406" y="5148159"/>
            <a:ext cx="9191475" cy="2288381"/>
            <a:chOff x="0" y="-38100"/>
            <a:chExt cx="12255300" cy="3051175"/>
          </a:xfrm>
        </p:grpSpPr>
        <p:sp>
          <p:nvSpPr>
            <p:cNvPr id="920" name="Google Shape;920;g3ddbbab013a_10_324"/>
            <p:cNvSpPr txBox="1"/>
            <p:nvPr/>
          </p:nvSpPr>
          <p:spPr>
            <a:xfrm>
              <a:off x="0" y="1117171"/>
              <a:ext cx="12255300" cy="189590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200"/>
                <a:buFont typeface="Arial"/>
                <a:buNone/>
              </a:pPr>
              <a:r>
                <a:rPr lang="en-US" sz="2200" b="1" i="0" u="none" strike="noStrike" cap="none" dirty="0">
                  <a:solidFill>
                    <a:srgbClr val="FFFFFF"/>
                  </a:solidFill>
                  <a:latin typeface="Poppins"/>
                  <a:ea typeface="Poppins"/>
                  <a:cs typeface="Poppins"/>
                  <a:sym typeface="Poppins"/>
                </a:rPr>
                <a:t>Impeccable customer service is essential in retaining and attracting new customers. Customer service training and development will produce results down the line.</a:t>
              </a:r>
              <a:endParaRPr sz="1400" b="1" i="0" u="none" strike="noStrike" cap="none" dirty="0">
                <a:solidFill>
                  <a:srgbClr val="000000"/>
                </a:solidFill>
                <a:latin typeface="Arial"/>
                <a:ea typeface="Arial"/>
                <a:cs typeface="Arial"/>
                <a:sym typeface="Arial"/>
              </a:endParaRPr>
            </a:p>
          </p:txBody>
        </p:sp>
        <p:sp>
          <p:nvSpPr>
            <p:cNvPr id="921" name="Google Shape;921;g3ddbbab013a_10_324"/>
            <p:cNvSpPr txBox="1"/>
            <p:nvPr/>
          </p:nvSpPr>
          <p:spPr>
            <a:xfrm>
              <a:off x="0" y="-38100"/>
              <a:ext cx="12255300" cy="61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000"/>
                <a:buFont typeface="Arial"/>
                <a:buNone/>
              </a:pPr>
              <a:r>
                <a:rPr lang="en-US" sz="3000" b="1" i="0" u="none" strike="noStrike" cap="none">
                  <a:solidFill>
                    <a:srgbClr val="FFFFFF"/>
                  </a:solidFill>
                  <a:latin typeface="Poppins"/>
                  <a:ea typeface="Poppins"/>
                  <a:cs typeface="Poppins"/>
                  <a:sym typeface="Poppins"/>
                </a:rPr>
                <a:t>REINVESTING IN MARGINALIZED COMMUNITIES </a:t>
              </a:r>
              <a:endParaRPr sz="1400" b="0" i="0" u="none" strike="noStrike" cap="none">
                <a:solidFill>
                  <a:srgbClr val="000000"/>
                </a:solidFill>
                <a:latin typeface="Arial"/>
                <a:ea typeface="Arial"/>
                <a:cs typeface="Arial"/>
                <a:sym typeface="Arial"/>
              </a:endParaRPr>
            </a:p>
          </p:txBody>
        </p:sp>
      </p:grpSp>
      <p:grpSp>
        <p:nvGrpSpPr>
          <p:cNvPr id="922" name="Google Shape;922;g3ddbbab013a_10_324" descr="health care professionals approved">
            <a:extLst>
              <a:ext uri="{C183D7F6-B498-43B3-948B-1728B52AA6E4}">
                <adec:decorative xmlns:adec="http://schemas.microsoft.com/office/drawing/2017/decorative" val="0"/>
              </a:ext>
            </a:extLst>
          </p:cNvPr>
          <p:cNvGrpSpPr/>
          <p:nvPr/>
        </p:nvGrpSpPr>
        <p:grpSpPr>
          <a:xfrm>
            <a:off x="2369469" y="7491162"/>
            <a:ext cx="8327700" cy="1205078"/>
            <a:chOff x="0" y="-38100"/>
            <a:chExt cx="11103600" cy="1606771"/>
          </a:xfrm>
        </p:grpSpPr>
        <p:sp>
          <p:nvSpPr>
            <p:cNvPr id="923" name="Google Shape;923;g3ddbbab013a_10_324"/>
            <p:cNvSpPr txBox="1"/>
            <p:nvPr/>
          </p:nvSpPr>
          <p:spPr>
            <a:xfrm>
              <a:off x="0" y="1117171"/>
              <a:ext cx="11103600" cy="451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200"/>
                <a:buFont typeface="Arial"/>
                <a:buNone/>
              </a:pPr>
              <a:r>
                <a:rPr lang="en-US" sz="2200" b="1" i="0" u="none" strike="noStrike" cap="none">
                  <a:solidFill>
                    <a:srgbClr val="FFFFFF"/>
                  </a:solidFill>
                  <a:latin typeface="Poppins"/>
                  <a:ea typeface="Poppins"/>
                  <a:cs typeface="Poppins"/>
                  <a:sym typeface="Poppins"/>
                </a:rPr>
                <a:t>MARKET TESTING </a:t>
              </a:r>
              <a:endParaRPr sz="1400" b="1" i="0" u="none" strike="noStrike" cap="none">
                <a:solidFill>
                  <a:srgbClr val="000000"/>
                </a:solidFill>
                <a:latin typeface="Arial"/>
                <a:ea typeface="Arial"/>
                <a:cs typeface="Arial"/>
                <a:sym typeface="Arial"/>
              </a:endParaRPr>
            </a:p>
          </p:txBody>
        </p:sp>
        <p:sp>
          <p:nvSpPr>
            <p:cNvPr id="924" name="Google Shape;924;g3ddbbab013a_10_324"/>
            <p:cNvSpPr txBox="1"/>
            <p:nvPr/>
          </p:nvSpPr>
          <p:spPr>
            <a:xfrm>
              <a:off x="0" y="-38100"/>
              <a:ext cx="11103600" cy="615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3000"/>
                <a:buFont typeface="Arial"/>
                <a:buNone/>
              </a:pPr>
              <a:r>
                <a:rPr lang="en-US" sz="3000" b="1" i="0" u="none" strike="noStrike" cap="none">
                  <a:solidFill>
                    <a:srgbClr val="FFFFFF"/>
                  </a:solidFill>
                  <a:latin typeface="Poppins"/>
                  <a:ea typeface="Poppins"/>
                  <a:cs typeface="Poppins"/>
                  <a:sym typeface="Poppins"/>
                </a:rPr>
                <a:t>Health Care Professionals APPROVED </a:t>
              </a:r>
              <a:endParaRPr sz="1400" b="0" i="0" u="none" strike="noStrike" cap="none">
                <a:solidFill>
                  <a:srgbClr val="000000"/>
                </a:solidFill>
                <a:latin typeface="Arial"/>
                <a:ea typeface="Arial"/>
                <a:cs typeface="Arial"/>
                <a:sym typeface="Arial"/>
              </a:endParaRPr>
            </a:p>
          </p:txBody>
        </p:sp>
      </p:grpSp>
      <p:pic>
        <p:nvPicPr>
          <p:cNvPr id="910" name="Google Shape;910;g3ddbbab013a_10_324">
            <a:extLst>
              <a:ext uri="{C183D7F6-B498-43B3-948B-1728B52AA6E4}">
                <adec:decorative xmlns:adec="http://schemas.microsoft.com/office/drawing/2017/decorative" val="1"/>
              </a:ext>
            </a:extLst>
          </p:cNvPr>
          <p:cNvPicPr preferRelativeResize="0"/>
          <p:nvPr/>
        </p:nvPicPr>
        <p:blipFill rotWithShape="1">
          <a:blip r:embed="rId3">
            <a:alphaModFix/>
          </a:blip>
          <a:srcRect l="16184" r="16184"/>
          <a:stretch/>
        </p:blipFill>
        <p:spPr>
          <a:xfrm>
            <a:off x="13030200" y="0"/>
            <a:ext cx="5257800" cy="5189421"/>
          </a:xfrm>
          <a:prstGeom prst="rect">
            <a:avLst/>
          </a:prstGeom>
          <a:noFill/>
          <a:ln>
            <a:noFill/>
          </a:ln>
        </p:spPr>
      </p:pic>
      <p:cxnSp>
        <p:nvCxnSpPr>
          <p:cNvPr id="911" name="Google Shape;911;g3ddbbab013a_10_324">
            <a:extLst>
              <a:ext uri="{C183D7F6-B498-43B3-948B-1728B52AA6E4}">
                <adec:decorative xmlns:adec="http://schemas.microsoft.com/office/drawing/2017/decorative" val="1"/>
              </a:ext>
            </a:extLst>
          </p:cNvPr>
          <p:cNvCxnSpPr/>
          <p:nvPr/>
        </p:nvCxnSpPr>
        <p:spPr>
          <a:xfrm>
            <a:off x="1438512" y="7659170"/>
            <a:ext cx="481200" cy="0"/>
          </a:xfrm>
          <a:prstGeom prst="straightConnector1">
            <a:avLst/>
          </a:prstGeom>
          <a:noFill/>
          <a:ln w="9525" cap="rnd" cmpd="sng">
            <a:solidFill>
              <a:srgbClr val="FFFFFF"/>
            </a:solidFill>
            <a:prstDash val="solid"/>
            <a:round/>
            <a:headEnd type="none" w="sm" len="sm"/>
            <a:tailEnd type="triangle" w="med" len="med"/>
          </a:ln>
        </p:spPr>
      </p:cxnSp>
      <p:pic>
        <p:nvPicPr>
          <p:cNvPr id="912" name="Google Shape;912;g3ddbbab013a_10_3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3976022" y="6210300"/>
            <a:ext cx="3503544" cy="3503544"/>
          </a:xfrm>
          <a:prstGeom prst="rect">
            <a:avLst/>
          </a:prstGeom>
          <a:noFill/>
          <a:ln>
            <a:noFill/>
          </a:ln>
        </p:spPr>
      </p:pic>
      <p:pic>
        <p:nvPicPr>
          <p:cNvPr id="925" name="Google Shape;925;g3ddbbab013a_10_3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24354"/>
            <a:ext cx="3078261" cy="2245512"/>
          </a:xfrm>
          <a:prstGeom prst="rect">
            <a:avLst/>
          </a:prstGeom>
          <a:noFill/>
          <a:ln>
            <a:noFill/>
          </a:ln>
        </p:spPr>
      </p:pic>
      <p:cxnSp>
        <p:nvCxnSpPr>
          <p:cNvPr id="926" name="Google Shape;926;g3ddbbab013a_10_324">
            <a:extLst>
              <a:ext uri="{C183D7F6-B498-43B3-948B-1728B52AA6E4}">
                <adec:decorative xmlns:adec="http://schemas.microsoft.com/office/drawing/2017/decorative" val="1"/>
              </a:ext>
            </a:extLst>
          </p:cNvPr>
          <p:cNvCxnSpPr/>
          <p:nvPr/>
        </p:nvCxnSpPr>
        <p:spPr>
          <a:xfrm>
            <a:off x="1438512" y="3101930"/>
            <a:ext cx="481200" cy="0"/>
          </a:xfrm>
          <a:prstGeom prst="straightConnector1">
            <a:avLst/>
          </a:prstGeom>
          <a:noFill/>
          <a:ln w="9525" cap="rnd" cmpd="sng">
            <a:solidFill>
              <a:srgbClr val="FFFFFF"/>
            </a:solidFill>
            <a:prstDash val="solid"/>
            <a:round/>
            <a:headEnd type="none" w="sm" len="sm"/>
            <a:tailEnd type="triangle" w="med" len="med"/>
          </a:ln>
        </p:spPr>
      </p:cxnSp>
      <p:cxnSp>
        <p:nvCxnSpPr>
          <p:cNvPr id="927" name="Google Shape;927;g3ddbbab013a_10_324">
            <a:extLst>
              <a:ext uri="{C183D7F6-B498-43B3-948B-1728B52AA6E4}">
                <adec:decorative xmlns:adec="http://schemas.microsoft.com/office/drawing/2017/decorative" val="1"/>
              </a:ext>
            </a:extLst>
          </p:cNvPr>
          <p:cNvCxnSpPr/>
          <p:nvPr/>
        </p:nvCxnSpPr>
        <p:spPr>
          <a:xfrm>
            <a:off x="1438512" y="5394668"/>
            <a:ext cx="481200" cy="0"/>
          </a:xfrm>
          <a:prstGeom prst="straightConnector1">
            <a:avLst/>
          </a:prstGeom>
          <a:noFill/>
          <a:ln w="9525" cap="rnd" cmpd="sng">
            <a:solidFill>
              <a:srgbClr val="FFFFFF"/>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2" name="Title 1">
            <a:extLst>
              <a:ext uri="{FF2B5EF4-FFF2-40B4-BE49-F238E27FC236}">
                <a16:creationId xmlns:a16="http://schemas.microsoft.com/office/drawing/2014/main" id="{C233C03D-8CD9-F31E-4D3D-5FC642936B1B}"/>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Disability and </a:t>
            </a:r>
            <a:r>
              <a:rPr lang="en-US" dirty="0" err="1"/>
              <a:t>disabilism</a:t>
            </a:r>
            <a:endParaRPr lang="en-US" dirty="0"/>
          </a:p>
        </p:txBody>
      </p:sp>
      <p:pic>
        <p:nvPicPr>
          <p:cNvPr id="932" name="Google Shape;932;g3ddbbab013a_10_346" descr="A graphic titled Disability and Disabilism with a person in a wheelchair at the bottom of a big staircase with a door at the top with a sign for work"/>
          <p:cNvPicPr preferRelativeResize="0"/>
          <p:nvPr/>
        </p:nvPicPr>
        <p:blipFill rotWithShape="1">
          <a:blip r:embed="rId3">
            <a:alphaModFix/>
          </a:blip>
          <a:srcRect/>
          <a:stretch/>
        </p:blipFill>
        <p:spPr>
          <a:xfrm>
            <a:off x="3005100" y="315000"/>
            <a:ext cx="11733600" cy="981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9E875B81-63E9-1592-7606-432582E56A43}"/>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ICE out</a:t>
            </a:r>
          </a:p>
        </p:txBody>
      </p:sp>
      <p:sp>
        <p:nvSpPr>
          <p:cNvPr id="937" name="Google Shape;937;g3ddbbab013a_10_350">
            <a:extLst>
              <a:ext uri="{C183D7F6-B498-43B3-948B-1728B52AA6E4}">
                <adec:decorative xmlns:adec="http://schemas.microsoft.com/office/drawing/2017/decorative" val="1"/>
              </a:ext>
            </a:extLst>
          </p:cNvPr>
          <p:cNvSpPr txBox="1">
            <a:spLocks noGrp="1"/>
          </p:cNvSpPr>
          <p:nvPr>
            <p:ph type="subTitle" idx="1"/>
          </p:nvPr>
        </p:nvSpPr>
        <p:spPr>
          <a:xfrm>
            <a:off x="1648000" y="7192600"/>
            <a:ext cx="8511000" cy="13908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endParaRPr/>
          </a:p>
        </p:txBody>
      </p:sp>
      <p:pic>
        <p:nvPicPr>
          <p:cNvPr id="938" name="Google Shape;938;g3ddbbab013a_10_350" descr="An icy ramp "/>
          <p:cNvPicPr preferRelativeResize="0"/>
          <p:nvPr/>
        </p:nvPicPr>
        <p:blipFill>
          <a:blip r:embed="rId3">
            <a:alphaModFix/>
          </a:blip>
          <a:stretch>
            <a:fillRect/>
          </a:stretch>
        </p:blipFill>
        <p:spPr>
          <a:xfrm>
            <a:off x="5998984" y="295250"/>
            <a:ext cx="11160617" cy="6277853"/>
          </a:xfrm>
          <a:prstGeom prst="rect">
            <a:avLst/>
          </a:prstGeom>
          <a:noFill/>
          <a:ln>
            <a:noFill/>
          </a:ln>
        </p:spPr>
      </p:pic>
      <p:pic>
        <p:nvPicPr>
          <p:cNvPr id="939" name="Google Shape;939;g3ddbbab013a_10_350" descr="A graphic that says ICE Out and has a melting ice cube"/>
          <p:cNvPicPr preferRelativeResize="0"/>
          <p:nvPr/>
        </p:nvPicPr>
        <p:blipFill>
          <a:blip r:embed="rId4">
            <a:alphaModFix/>
          </a:blip>
          <a:stretch>
            <a:fillRect/>
          </a:stretch>
        </p:blipFill>
        <p:spPr>
          <a:xfrm>
            <a:off x="689600" y="928700"/>
            <a:ext cx="5184250" cy="5184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5" name="Google Shape;945;g3ddbbab013a_10_356"/>
          <p:cNvSpPr txBox="1">
            <a:spLocks noGrp="1"/>
          </p:cNvSpPr>
          <p:nvPr>
            <p:ph type="title" idx="4294967295"/>
          </p:nvPr>
        </p:nvSpPr>
        <p:spPr>
          <a:xfrm>
            <a:off x="2026250" y="400800"/>
            <a:ext cx="4030200" cy="800400"/>
          </a:xfrm>
          <a:prstGeom prst="rect">
            <a:avLst/>
          </a:prstGeom>
          <a:noFill/>
          <a:ln>
            <a:noFill/>
            <a:prstDash/>
          </a:ln>
          <a:effectLst/>
        </p:spPr>
        <p:txBody>
          <a:bodyPr rot="0" spcFirstLastPara="1" vertOverflow="overflow" horzOverflow="overflow" vert="horz" wrap="square" lIns="182850" tIns="182850" rIns="182850" bIns="1828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Poppins Medium"/>
                <a:ea typeface="Poppins Medium"/>
                <a:cs typeface="Poppins Medium"/>
                <a:sym typeface="Poppins Medium"/>
              </a:rPr>
              <a:t>Equality VS Equity </a:t>
            </a:r>
          </a:p>
        </p:txBody>
      </p:sp>
      <p:pic>
        <p:nvPicPr>
          <p:cNvPr id="944" name="Google Shape;944;g3ddbbab013a_10_356" descr="Comparison of equality where everyone gets the same bike to equity where everyone gets a bike that meets their needs"/>
          <p:cNvPicPr preferRelativeResize="0"/>
          <p:nvPr/>
        </p:nvPicPr>
        <p:blipFill rotWithShape="1">
          <a:blip r:embed="rId3">
            <a:alphaModFix/>
          </a:blip>
          <a:srcRect/>
          <a:stretch/>
        </p:blipFill>
        <p:spPr>
          <a:xfrm>
            <a:off x="1316626" y="1396450"/>
            <a:ext cx="14848200" cy="8473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2" name="Google Shape;952;g3ddbbab013a_10_361"/>
          <p:cNvSpPr txBox="1">
            <a:spLocks noGrp="1"/>
          </p:cNvSpPr>
          <p:nvPr>
            <p:ph type="title" idx="4294967295"/>
          </p:nvPr>
        </p:nvSpPr>
        <p:spPr>
          <a:xfrm>
            <a:off x="1117600" y="381000"/>
            <a:ext cx="8433000" cy="1077600"/>
          </a:xfrm>
          <a:prstGeom prst="rect">
            <a:avLst/>
          </a:prstGeom>
          <a:noFill/>
          <a:ln>
            <a:noFill/>
            <a:prstDash/>
          </a:ln>
          <a:effectLst/>
        </p:spPr>
        <p:txBody>
          <a:bodyPr rot="0" spcFirstLastPara="1" vertOverflow="overflow" horzOverflow="overflow" vert="horz" wrap="square" lIns="182850" tIns="182850" rIns="182850" bIns="1828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600" b="1" i="0" u="none" strike="noStrike" kern="0" cap="none" spc="0" normalizeH="0" baseline="0" noProof="0" dirty="0">
                <a:ln>
                  <a:noFill/>
                </a:ln>
                <a:solidFill>
                  <a:schemeClr val="lt1"/>
                </a:solidFill>
                <a:effectLst/>
                <a:uLnTx/>
                <a:uFillTx/>
                <a:latin typeface="Poppins"/>
                <a:ea typeface="Poppins"/>
                <a:cs typeface="Poppins"/>
                <a:sym typeface="Poppins"/>
              </a:rPr>
              <a:t>Proactive vs Reactive</a:t>
            </a:r>
            <a:endParaRPr kumimoji="0" lang="en-US" sz="2800" b="1" i="0" u="none" strike="noStrike" kern="0" cap="none" spc="0" normalizeH="0" baseline="0" noProof="0" dirty="0">
              <a:ln>
                <a:noFill/>
              </a:ln>
              <a:solidFill>
                <a:schemeClr val="lt1"/>
              </a:solidFill>
              <a:effectLst/>
              <a:uLnTx/>
              <a:uFillTx/>
              <a:latin typeface="Nunito"/>
              <a:ea typeface="Nunito"/>
              <a:cs typeface="Nunito"/>
              <a:sym typeface="Nunito"/>
            </a:endParaRPr>
          </a:p>
        </p:txBody>
      </p:sp>
      <p:pic>
        <p:nvPicPr>
          <p:cNvPr id="950" name="Google Shape;950;g3ddbbab013a_10_361" descr="#Disability Justice &quot;A world in which every body and mind is known as beautiful&quot; -Patty Berne, Sins Invalid "/>
          <p:cNvPicPr preferRelativeResize="0"/>
          <p:nvPr/>
        </p:nvPicPr>
        <p:blipFill>
          <a:blip r:embed="rId3">
            <a:alphaModFix/>
          </a:blip>
          <a:stretch>
            <a:fillRect/>
          </a:stretch>
        </p:blipFill>
        <p:spPr>
          <a:xfrm>
            <a:off x="508000" y="1304925"/>
            <a:ext cx="12827001" cy="8591550"/>
          </a:xfrm>
          <a:prstGeom prst="rect">
            <a:avLst/>
          </a:prstGeom>
          <a:noFill/>
          <a:ln>
            <a:noFill/>
          </a:ln>
        </p:spPr>
      </p:pic>
      <p:sp>
        <p:nvSpPr>
          <p:cNvPr id="951" name="Google Shape;951;g3ddbbab013a_10_361"/>
          <p:cNvSpPr txBox="1"/>
          <p:nvPr/>
        </p:nvSpPr>
        <p:spPr>
          <a:xfrm>
            <a:off x="13512800" y="2235200"/>
            <a:ext cx="4623000" cy="24936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4600" b="1">
                <a:solidFill>
                  <a:schemeClr val="lt1"/>
                </a:solidFill>
                <a:latin typeface="Poppins"/>
                <a:ea typeface="Poppins"/>
                <a:cs typeface="Poppins"/>
                <a:sym typeface="Poppins"/>
              </a:rPr>
              <a:t>Creating inclusive environments </a:t>
            </a:r>
            <a:endParaRPr sz="4600" b="1">
              <a:solidFill>
                <a:schemeClr val="lt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ddbbab013a_10_367">
            <a:extLst>
              <a:ext uri="{C183D7F6-B498-43B3-948B-1728B52AA6E4}">
                <adec:decorative xmlns:adec="http://schemas.microsoft.com/office/drawing/2017/decorative" val="1"/>
              </a:ext>
            </a:extLst>
          </p:cNvPr>
          <p:cNvSpPr txBox="1"/>
          <p:nvPr/>
        </p:nvSpPr>
        <p:spPr>
          <a:xfrm>
            <a:off x="1752600" y="533400"/>
            <a:ext cx="7137600" cy="8004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endParaRPr sz="2800">
              <a:latin typeface="Nunito"/>
              <a:ea typeface="Nunito"/>
              <a:cs typeface="Nunito"/>
              <a:sym typeface="Nunito"/>
            </a:endParaRPr>
          </a:p>
        </p:txBody>
      </p:sp>
      <p:sp>
        <p:nvSpPr>
          <p:cNvPr id="2" name="Title 1">
            <a:extLst>
              <a:ext uri="{FF2B5EF4-FFF2-40B4-BE49-F238E27FC236}">
                <a16:creationId xmlns:a16="http://schemas.microsoft.com/office/drawing/2014/main" id="{17FA939B-5C25-F1B9-CBB5-1E4D0D6719AE}"/>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intersectionality</a:t>
            </a:r>
          </a:p>
        </p:txBody>
      </p:sp>
      <p:pic>
        <p:nvPicPr>
          <p:cNvPr id="958" name="Google Shape;958;g3ddbbab013a_10_367" descr="Venn diagram where age, ability, race, sexuality, class and gender identity overlap"/>
          <p:cNvPicPr preferRelativeResize="0"/>
          <p:nvPr/>
        </p:nvPicPr>
        <p:blipFill>
          <a:blip r:embed="rId3">
            <a:alphaModFix/>
          </a:blip>
          <a:stretch>
            <a:fillRect/>
          </a:stretch>
        </p:blipFill>
        <p:spPr>
          <a:xfrm>
            <a:off x="4679550" y="1797751"/>
            <a:ext cx="8443000" cy="7453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2" name="Title 1">
            <a:extLst>
              <a:ext uri="{FF2B5EF4-FFF2-40B4-BE49-F238E27FC236}">
                <a16:creationId xmlns:a16="http://schemas.microsoft.com/office/drawing/2014/main" id="{180D103A-8177-549D-836C-B9463C736B77}"/>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Design thinking</a:t>
            </a:r>
          </a:p>
        </p:txBody>
      </p:sp>
      <p:pic>
        <p:nvPicPr>
          <p:cNvPr id="963" name="Google Shape;963;g3dd76e06ac2_1_1" descr="Design thinking; define, ideate, prototype, test, empathize "/>
          <p:cNvPicPr preferRelativeResize="0"/>
          <p:nvPr/>
        </p:nvPicPr>
        <p:blipFill>
          <a:blip r:embed="rId3">
            <a:alphaModFix/>
          </a:blip>
          <a:stretch>
            <a:fillRect/>
          </a:stretch>
        </p:blipFill>
        <p:spPr>
          <a:xfrm>
            <a:off x="5247650" y="1193800"/>
            <a:ext cx="7519402" cy="75194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3d9210906cc_0_60">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229" r="-192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9" name="Google Shape;529;g3d9210906cc_0_60">
            <a:extLst>
              <a:ext uri="{C183D7F6-B498-43B3-948B-1728B52AA6E4}">
                <adec:decorative xmlns:adec="http://schemas.microsoft.com/office/drawing/2017/decorative" val="1"/>
              </a:ext>
            </a:extLst>
          </p:cNvPr>
          <p:cNvGrpSpPr/>
          <p:nvPr/>
        </p:nvGrpSpPr>
        <p:grpSpPr>
          <a:xfrm>
            <a:off x="2482150" y="446150"/>
            <a:ext cx="12918144" cy="2275207"/>
            <a:chOff x="0" y="0"/>
            <a:chExt cx="1920000" cy="333564"/>
          </a:xfrm>
        </p:grpSpPr>
        <p:sp>
          <p:nvSpPr>
            <p:cNvPr id="530" name="Google Shape;530;g3d9210906cc_0_60"/>
            <p:cNvSpPr/>
            <p:nvPr/>
          </p:nvSpPr>
          <p:spPr>
            <a:xfrm>
              <a:off x="0" y="0"/>
              <a:ext cx="1919949" cy="333564"/>
            </a:xfrm>
            <a:custGeom>
              <a:avLst/>
              <a:gdLst/>
              <a:ahLst/>
              <a:cxnLst/>
              <a:rect l="l" t="t" r="r" b="b"/>
              <a:pathLst>
                <a:path w="1919949" h="333564" extrusionOk="0">
                  <a:moveTo>
                    <a:pt x="24426" y="0"/>
                  </a:moveTo>
                  <a:lnTo>
                    <a:pt x="1895522" y="0"/>
                  </a:lnTo>
                  <a:cubicBezTo>
                    <a:pt x="1902000" y="0"/>
                    <a:pt x="1908213" y="2573"/>
                    <a:pt x="1912794" y="7154"/>
                  </a:cubicBezTo>
                  <a:cubicBezTo>
                    <a:pt x="1917375" y="11735"/>
                    <a:pt x="1919949" y="17948"/>
                    <a:pt x="1919949" y="24426"/>
                  </a:cubicBezTo>
                  <a:lnTo>
                    <a:pt x="1919949" y="309138"/>
                  </a:lnTo>
                  <a:cubicBezTo>
                    <a:pt x="1919949" y="315616"/>
                    <a:pt x="1917375" y="321829"/>
                    <a:pt x="1912794" y="326410"/>
                  </a:cubicBezTo>
                  <a:cubicBezTo>
                    <a:pt x="1908213" y="330991"/>
                    <a:pt x="1902000" y="333564"/>
                    <a:pt x="1895522" y="333564"/>
                  </a:cubicBezTo>
                  <a:lnTo>
                    <a:pt x="24426" y="333564"/>
                  </a:lnTo>
                  <a:cubicBezTo>
                    <a:pt x="17948" y="333564"/>
                    <a:pt x="11735" y="330991"/>
                    <a:pt x="7154" y="326410"/>
                  </a:cubicBezTo>
                  <a:cubicBezTo>
                    <a:pt x="2573" y="321829"/>
                    <a:pt x="0" y="315616"/>
                    <a:pt x="0" y="309138"/>
                  </a:cubicBezTo>
                  <a:lnTo>
                    <a:pt x="0" y="24426"/>
                  </a:lnTo>
                  <a:cubicBezTo>
                    <a:pt x="0" y="17948"/>
                    <a:pt x="2573" y="11735"/>
                    <a:pt x="7154" y="7154"/>
                  </a:cubicBezTo>
                  <a:cubicBezTo>
                    <a:pt x="11735" y="2573"/>
                    <a:pt x="17948" y="0"/>
                    <a:pt x="24426" y="0"/>
                  </a:cubicBezTo>
                  <a:close/>
                </a:path>
              </a:pathLst>
            </a:custGeom>
            <a:solidFill>
              <a:srgbClr val="FFFFFF"/>
            </a:solidFill>
            <a:ln w="108300" cap="rnd" cmpd="sng">
              <a:solidFill>
                <a:srgbClr val="674EA7"/>
              </a:solidFill>
              <a:prstDash val="solid"/>
              <a:round/>
              <a:headEnd type="none" w="sm" len="sm"/>
              <a:tailEnd type="none" w="sm" len="sm"/>
            </a:ln>
          </p:spPr>
          <p:txBody>
            <a:bodyPr spcFirstLastPara="1" wrap="square" lIns="103950" tIns="103950" rIns="103950" bIns="103950" anchor="ctr" anchorCtr="0">
              <a:noAutofit/>
            </a:bodyPr>
            <a:lstStyle/>
            <a:p>
              <a:pPr marL="0" marR="0" lvl="0" indent="0" algn="l" rtl="0">
                <a:lnSpc>
                  <a:spcPct val="100000"/>
                </a:lnSpc>
                <a:spcBef>
                  <a:spcPts val="0"/>
                </a:spcBef>
                <a:spcAft>
                  <a:spcPts val="0"/>
                </a:spcAft>
                <a:buClr>
                  <a:srgbClr val="000000"/>
                </a:buClr>
                <a:buSzPts val="1592"/>
                <a:buFont typeface="Arial"/>
                <a:buNone/>
              </a:pPr>
              <a:endParaRPr sz="1592" b="0" i="0" u="none" strike="noStrike" cap="none">
                <a:solidFill>
                  <a:srgbClr val="000000"/>
                </a:solidFill>
                <a:latin typeface="Arial"/>
                <a:ea typeface="Arial"/>
                <a:cs typeface="Arial"/>
                <a:sym typeface="Arial"/>
              </a:endParaRPr>
            </a:p>
          </p:txBody>
        </p:sp>
        <p:sp>
          <p:nvSpPr>
            <p:cNvPr id="531" name="Google Shape;531;g3d9210906cc_0_60"/>
            <p:cNvSpPr txBox="1"/>
            <p:nvPr/>
          </p:nvSpPr>
          <p:spPr>
            <a:xfrm>
              <a:off x="0" y="57150"/>
              <a:ext cx="1920000" cy="276300"/>
            </a:xfrm>
            <a:prstGeom prst="rect">
              <a:avLst/>
            </a:prstGeom>
            <a:noFill/>
            <a:ln w="9525" cap="flat" cmpd="sng">
              <a:solidFill>
                <a:srgbClr val="674EA7"/>
              </a:solidFill>
              <a:prstDash val="solid"/>
              <a:round/>
              <a:headEnd type="none" w="sm" len="sm"/>
              <a:tailEnd type="none" w="sm" len="sm"/>
            </a:ln>
          </p:spPr>
          <p:txBody>
            <a:bodyPr spcFirstLastPara="1" wrap="square" lIns="57750" tIns="57750" rIns="57750" bIns="57750" anchor="ctr" anchorCtr="0">
              <a:noAutofit/>
            </a:bodyPr>
            <a:lstStyle/>
            <a:p>
              <a:pPr marL="0" marR="0" lvl="0" indent="0" algn="ctr" rtl="0">
                <a:lnSpc>
                  <a:spcPct val="124222"/>
                </a:lnSpc>
                <a:spcBef>
                  <a:spcPts val="0"/>
                </a:spcBef>
                <a:spcAft>
                  <a:spcPts val="0"/>
                </a:spcAft>
                <a:buClr>
                  <a:srgbClr val="000000"/>
                </a:buClr>
                <a:buSzPts val="2047"/>
                <a:buFont typeface="Arial"/>
                <a:buNone/>
              </a:pPr>
              <a:endParaRPr sz="2047" b="0" i="0" u="none" strike="noStrike" cap="none">
                <a:solidFill>
                  <a:schemeClr val="dk1"/>
                </a:solidFill>
                <a:latin typeface="Calibri"/>
                <a:ea typeface="Calibri"/>
                <a:cs typeface="Calibri"/>
                <a:sym typeface="Calibri"/>
              </a:endParaRPr>
            </a:p>
          </p:txBody>
        </p:sp>
      </p:grpSp>
      <p:sp>
        <p:nvSpPr>
          <p:cNvPr id="532" name="Google Shape;532;g3d9210906cc_0_60"/>
          <p:cNvSpPr txBox="1">
            <a:spLocks noGrp="1"/>
          </p:cNvSpPr>
          <p:nvPr>
            <p:ph type="title" idx="4294967295"/>
          </p:nvPr>
        </p:nvSpPr>
        <p:spPr>
          <a:xfrm>
            <a:off x="2749975" y="1088175"/>
            <a:ext cx="12382500" cy="1175700"/>
          </a:xfrm>
          <a:prstGeom prst="rect">
            <a:avLst/>
          </a:prstGeom>
          <a:noFill/>
          <a:ln>
            <a:noFill/>
          </a:ln>
        </p:spPr>
        <p:txBody>
          <a:bodyPr spcFirstLastPara="1" wrap="square" lIns="0" tIns="0" rIns="0" bIns="0" anchor="t" anchorCtr="0">
            <a:spAutoFit/>
          </a:bodyPr>
          <a:lstStyle/>
          <a:p>
            <a:pPr marL="0" marR="0" lvl="0" indent="0" algn="ctr" rtl="0">
              <a:lnSpc>
                <a:spcPct val="100994"/>
              </a:lnSpc>
              <a:spcBef>
                <a:spcPts val="0"/>
              </a:spcBef>
              <a:spcAft>
                <a:spcPts val="0"/>
              </a:spcAft>
              <a:buClr>
                <a:srgbClr val="000000"/>
              </a:buClr>
              <a:buSzPts val="5030"/>
              <a:buFont typeface="Arial"/>
              <a:buNone/>
            </a:pPr>
            <a:r>
              <a:rPr lang="en-US" sz="3800">
                <a:latin typeface="Inclusive Sans"/>
                <a:ea typeface="Inclusive Sans"/>
                <a:cs typeface="Inclusive Sans"/>
                <a:sym typeface="Inclusive Sans"/>
              </a:rPr>
              <a:t>How do you feel when a system, service, or institution makes assumptions about what you can or can’t do?</a:t>
            </a:r>
            <a:endParaRPr sz="3800" i="0" u="none" strike="noStrike" cap="none">
              <a:latin typeface="Inclusive Sans"/>
              <a:ea typeface="Inclusive Sans"/>
              <a:cs typeface="Inclusive Sans"/>
              <a:sym typeface="Inclusive Sans"/>
            </a:endParaRPr>
          </a:p>
        </p:txBody>
      </p:sp>
      <p:sp>
        <p:nvSpPr>
          <p:cNvPr id="533" name="Google Shape;533;g3d9210906cc_0_60">
            <a:extLst>
              <a:ext uri="{C183D7F6-B498-43B3-948B-1728B52AA6E4}">
                <adec:decorative xmlns:adec="http://schemas.microsoft.com/office/drawing/2017/decorative" val="1"/>
              </a:ext>
            </a:extLst>
          </p:cNvPr>
          <p:cNvSpPr/>
          <p:nvPr/>
        </p:nvSpPr>
        <p:spPr>
          <a:xfrm>
            <a:off x="9066806" y="5848642"/>
            <a:ext cx="6297947" cy="834042"/>
          </a:xfrm>
          <a:custGeom>
            <a:avLst/>
            <a:gdLst/>
            <a:ahLst/>
            <a:cxnLst/>
            <a:rect l="l" t="t" r="r" b="b"/>
            <a:pathLst>
              <a:path w="2085413" h="276173" extrusionOk="0">
                <a:moveTo>
                  <a:pt x="30721" y="0"/>
                </a:moveTo>
                <a:lnTo>
                  <a:pt x="2054693" y="0"/>
                </a:lnTo>
                <a:cubicBezTo>
                  <a:pt x="2062840" y="0"/>
                  <a:pt x="2070654" y="3237"/>
                  <a:pt x="2076415" y="8998"/>
                </a:cubicBezTo>
                <a:cubicBezTo>
                  <a:pt x="2082177" y="14759"/>
                  <a:pt x="2085413" y="22573"/>
                  <a:pt x="2085413" y="30721"/>
                </a:cubicBezTo>
                <a:lnTo>
                  <a:pt x="2085413" y="245453"/>
                </a:lnTo>
                <a:cubicBezTo>
                  <a:pt x="2085413" y="253600"/>
                  <a:pt x="2082177" y="261414"/>
                  <a:pt x="2076415" y="267175"/>
                </a:cubicBezTo>
                <a:cubicBezTo>
                  <a:pt x="2070654" y="272937"/>
                  <a:pt x="2062840" y="276173"/>
                  <a:pt x="2054693" y="276173"/>
                </a:cubicBezTo>
                <a:lnTo>
                  <a:pt x="30721" y="276173"/>
                </a:lnTo>
                <a:cubicBezTo>
                  <a:pt x="22573" y="276173"/>
                  <a:pt x="14759" y="272937"/>
                  <a:pt x="8998" y="267175"/>
                </a:cubicBezTo>
                <a:cubicBezTo>
                  <a:pt x="3237" y="261414"/>
                  <a:pt x="0" y="253600"/>
                  <a:pt x="0" y="245453"/>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4" name="Google Shape;534;g3d9210906cc_0_60" descr="word cloud with 50 words including angry, frustrated, small, humiliated and unseen" title="Screenshot 2026-04-24 094148.png"/>
          <p:cNvPicPr preferRelativeResize="0"/>
          <p:nvPr/>
        </p:nvPicPr>
        <p:blipFill rotWithShape="1">
          <a:blip r:embed="rId4">
            <a:alphaModFix/>
          </a:blip>
          <a:srcRect l="6363" t="9373" r="5016" b="5881"/>
          <a:stretch/>
        </p:blipFill>
        <p:spPr>
          <a:xfrm>
            <a:off x="2749975" y="3134625"/>
            <a:ext cx="12382500" cy="672140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3ddbbab013a_10_372"/>
          <p:cNvSpPr txBox="1">
            <a:spLocks noGrp="1"/>
          </p:cNvSpPr>
          <p:nvPr>
            <p:ph type="title" idx="4294967295"/>
          </p:nvPr>
        </p:nvSpPr>
        <p:spPr>
          <a:xfrm>
            <a:off x="1419225" y="227013"/>
            <a:ext cx="8510588" cy="1390650"/>
          </a:xfrm>
          <a:prstGeom prst="rect">
            <a:avLst/>
          </a:prstGeom>
          <a:noFill/>
          <a:ln>
            <a:noFill/>
            <a:prstDash/>
          </a:ln>
          <a:effectLst/>
        </p:spPr>
        <p:txBody>
          <a:bodyPr rot="0" spcFirstLastPara="1" vertOverflow="overflow" horzOverflow="overflow" vert="horz" wrap="square" lIns="182850" tIns="182850" rIns="182850" bIns="18285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lt1"/>
              </a:buClr>
              <a:buSzPts val="3200"/>
              <a:buFont typeface="Nunito"/>
              <a:buNone/>
              <a:tabLst/>
              <a:defRPr/>
            </a:pPr>
            <a:r>
              <a:rPr kumimoji="0" lang="en-US" sz="3200" b="0" i="0" u="none" strike="noStrike" kern="0" cap="none" spc="0" normalizeH="0" baseline="0" noProof="0" dirty="0">
                <a:ln>
                  <a:noFill/>
                </a:ln>
                <a:solidFill>
                  <a:schemeClr val="lt1"/>
                </a:solidFill>
                <a:effectLst/>
                <a:uLnTx/>
                <a:uFillTx/>
                <a:latin typeface="Nunito"/>
                <a:ea typeface="Nunito"/>
                <a:cs typeface="Nunito"/>
                <a:sym typeface="Nunito"/>
              </a:rPr>
              <a:t>What Are types of Disabilities ?</a:t>
            </a:r>
          </a:p>
        </p:txBody>
      </p:sp>
      <p:pic>
        <p:nvPicPr>
          <p:cNvPr id="969" name="Google Shape;969;g3ddbbab013a_10_372" descr="Percentage of adults with functional disabilities types: 13.7% mobility, 11% cognition, 7% independent living, 6% hearing, 5% vision, 4% self care"/>
          <p:cNvPicPr preferRelativeResize="0"/>
          <p:nvPr/>
        </p:nvPicPr>
        <p:blipFill rotWithShape="1">
          <a:blip r:embed="rId3">
            <a:alphaModFix/>
          </a:blip>
          <a:srcRect/>
          <a:stretch/>
        </p:blipFill>
        <p:spPr>
          <a:xfrm>
            <a:off x="3440700" y="1618400"/>
            <a:ext cx="11406600" cy="7854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2" name="Title 1">
            <a:extLst>
              <a:ext uri="{FF2B5EF4-FFF2-40B4-BE49-F238E27FC236}">
                <a16:creationId xmlns:a16="http://schemas.microsoft.com/office/drawing/2014/main" id="{B7B22C79-333B-FCCB-1C21-0234326653E8}"/>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Prevalence of disability</a:t>
            </a:r>
          </a:p>
        </p:txBody>
      </p:sp>
      <p:pic>
        <p:nvPicPr>
          <p:cNvPr id="974" name="Google Shape;974;g3ddbbab013a_10_377" descr="Prevalence of disability for ages 18+: 21 million ambulatory, 14 million independent living, 13 million cognitive, 11 million hearing, 7 million self care, 7 million vision"/>
          <p:cNvPicPr preferRelativeResize="0"/>
          <p:nvPr/>
        </p:nvPicPr>
        <p:blipFill rotWithShape="1">
          <a:blip r:embed="rId3">
            <a:alphaModFix/>
          </a:blip>
          <a:srcRect/>
          <a:stretch/>
        </p:blipFill>
        <p:spPr>
          <a:xfrm>
            <a:off x="3706200" y="1139002"/>
            <a:ext cx="9740901" cy="8817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2" name="Title 1">
            <a:extLst>
              <a:ext uri="{FF2B5EF4-FFF2-40B4-BE49-F238E27FC236}">
                <a16:creationId xmlns:a16="http://schemas.microsoft.com/office/drawing/2014/main" id="{F4A323CA-197A-F7CB-320A-A9BB0C5D691C}"/>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Disability impacts all of us</a:t>
            </a:r>
          </a:p>
        </p:txBody>
      </p:sp>
      <p:pic>
        <p:nvPicPr>
          <p:cNvPr id="979" name="Google Shape;979;g3ddbbab013a_10_381" descr="Disability impacts all of us, 61 million adults in the US are disabled, that's 1 in 4 people. The percentage of people with disabilities is highest in the south "/>
          <p:cNvPicPr preferRelativeResize="0">
            <a:picLocks noGrp="1"/>
          </p:cNvPicPr>
          <p:nvPr>
            <p:ph type="subTitle" idx="1"/>
          </p:nvPr>
        </p:nvPicPr>
        <p:blipFill rotWithShape="1">
          <a:blip r:embed="rId3">
            <a:alphaModFix/>
          </a:blip>
          <a:srcRect/>
          <a:stretch/>
        </p:blipFill>
        <p:spPr>
          <a:xfrm>
            <a:off x="4126500" y="593900"/>
            <a:ext cx="9487800" cy="9195000"/>
          </a:xfrm>
          <a:prstGeom prst="rect">
            <a:avLst/>
          </a:prstGeom>
          <a:noFill/>
          <a:ln>
            <a:noFill/>
          </a:ln>
        </p:spPr>
      </p:pic>
      <p:sp>
        <p:nvSpPr>
          <p:cNvPr id="980" name="Google Shape;980;g3ddbbab013a_10_381"/>
          <p:cNvSpPr/>
          <p:nvPr/>
        </p:nvSpPr>
        <p:spPr>
          <a:xfrm>
            <a:off x="190500" y="9788913"/>
            <a:ext cx="12592200" cy="461400"/>
          </a:xfrm>
          <a:prstGeom prst="rect">
            <a:avLst/>
          </a:prstGeom>
          <a:noFill/>
          <a:ln>
            <a:noFill/>
          </a:ln>
        </p:spPr>
        <p:txBody>
          <a:bodyPr spcFirstLastPara="1" wrap="square" lIns="137150" tIns="68550" rIns="137150" bIns="6855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Arial"/>
                <a:ea typeface="Arial"/>
                <a:cs typeface="Arial"/>
                <a:sym typeface="Arial"/>
              </a:rPr>
              <a:t>https://www.cdc.gov/ncbddd/disabilityandhealth/disability.html</a:t>
            </a:r>
            <a:endParaRPr sz="22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g3ddbbab013a_10_386"/>
          <p:cNvSpPr txBox="1">
            <a:spLocks noGrp="1"/>
          </p:cNvSpPr>
          <p:nvPr>
            <p:ph type="ctrTitle"/>
          </p:nvPr>
        </p:nvSpPr>
        <p:spPr>
          <a:xfrm>
            <a:off x="533400" y="152400"/>
            <a:ext cx="17754600" cy="3745800"/>
          </a:xfrm>
          <a:prstGeom prst="rect">
            <a:avLst/>
          </a:prstGeom>
          <a:noFill/>
          <a:ln>
            <a:noFill/>
          </a:ln>
        </p:spPr>
        <p:txBody>
          <a:bodyPr spcFirstLastPara="1" wrap="square" lIns="137150" tIns="68550" rIns="137150" bIns="68550" anchor="ctr" anchorCtr="0">
            <a:normAutofit/>
          </a:bodyPr>
          <a:lstStyle/>
          <a:p>
            <a:pPr marL="0" lvl="0" indent="0" algn="l" rtl="0">
              <a:lnSpc>
                <a:spcPct val="90000"/>
              </a:lnSpc>
              <a:spcBef>
                <a:spcPts val="0"/>
              </a:spcBef>
              <a:spcAft>
                <a:spcPts val="0"/>
              </a:spcAft>
              <a:buClr>
                <a:srgbClr val="4E58A7"/>
              </a:buClr>
              <a:buSzPts val="7200"/>
              <a:buFont typeface="Arial"/>
              <a:buNone/>
            </a:pPr>
            <a:r>
              <a:rPr lang="en-US" b="0">
                <a:latin typeface="Poppins SemiBold"/>
                <a:ea typeface="Poppins SemiBold"/>
                <a:cs typeface="Poppins SemiBold"/>
                <a:sym typeface="Poppins SemiBold"/>
              </a:rPr>
              <a:t>How common are mental illnesses?</a:t>
            </a:r>
            <a:br>
              <a:rPr lang="en-US" b="0">
                <a:latin typeface="Poppins SemiBold"/>
                <a:ea typeface="Poppins SemiBold"/>
                <a:cs typeface="Poppins SemiBold"/>
                <a:sym typeface="Poppins SemiBold"/>
              </a:rPr>
            </a:br>
            <a:endParaRPr b="0">
              <a:latin typeface="Poppins SemiBold"/>
              <a:ea typeface="Poppins SemiBold"/>
              <a:cs typeface="Poppins SemiBold"/>
              <a:sym typeface="Poppins SemiBold"/>
            </a:endParaRPr>
          </a:p>
        </p:txBody>
      </p:sp>
      <p:sp>
        <p:nvSpPr>
          <p:cNvPr id="986" name="Google Shape;986;g3ddbbab013a_10_386"/>
          <p:cNvSpPr txBox="1">
            <a:spLocks noGrp="1"/>
          </p:cNvSpPr>
          <p:nvPr>
            <p:ph type="subTitle" idx="1"/>
          </p:nvPr>
        </p:nvSpPr>
        <p:spPr>
          <a:xfrm>
            <a:off x="1484400" y="2507400"/>
            <a:ext cx="14785800" cy="1390800"/>
          </a:xfrm>
          <a:prstGeom prst="rect">
            <a:avLst/>
          </a:prstGeom>
          <a:noFill/>
          <a:ln>
            <a:noFill/>
          </a:ln>
        </p:spPr>
        <p:txBody>
          <a:bodyPr spcFirstLastPara="1" wrap="square" lIns="137150" tIns="68550" rIns="137150" bIns="68550" anchor="t" anchorCtr="0">
            <a:noAutofit/>
          </a:bodyPr>
          <a:lstStyle/>
          <a:p>
            <a:pPr marL="355600" lvl="0" indent="-393700" algn="l" rtl="0">
              <a:lnSpc>
                <a:spcPct val="100000"/>
              </a:lnSpc>
              <a:spcBef>
                <a:spcPts val="0"/>
              </a:spcBef>
              <a:spcAft>
                <a:spcPts val="0"/>
              </a:spcAft>
              <a:buSzPts val="3800"/>
              <a:buFont typeface="Poppins SemiBold"/>
              <a:buChar char="•"/>
            </a:pPr>
            <a:r>
              <a:rPr lang="en-US" sz="3800">
                <a:latin typeface="Poppins SemiBold"/>
                <a:ea typeface="Poppins SemiBold"/>
                <a:cs typeface="Poppins SemiBold"/>
                <a:sym typeface="Poppins SemiBold"/>
              </a:rPr>
              <a:t>Mental illnesses are among the most common health conditions in the United States.</a:t>
            </a:r>
            <a:endParaRPr sz="3800">
              <a:latin typeface="Poppins SemiBold"/>
              <a:ea typeface="Poppins SemiBold"/>
              <a:cs typeface="Poppins SemiBold"/>
              <a:sym typeface="Poppins SemiBold"/>
            </a:endParaRPr>
          </a:p>
          <a:p>
            <a:pPr marL="355600" lvl="0" indent="-393700" algn="l" rtl="0">
              <a:lnSpc>
                <a:spcPct val="100000"/>
              </a:lnSpc>
              <a:spcBef>
                <a:spcPts val="1600"/>
              </a:spcBef>
              <a:spcAft>
                <a:spcPts val="0"/>
              </a:spcAft>
              <a:buSzPts val="3800"/>
              <a:buFont typeface="Poppins SemiBold"/>
              <a:buChar char="•"/>
            </a:pPr>
            <a:r>
              <a:rPr lang="en-US" sz="3800">
                <a:latin typeface="Poppins SemiBold"/>
                <a:ea typeface="Poppins SemiBold"/>
                <a:cs typeface="Poppins SemiBold"/>
                <a:sym typeface="Poppins SemiBold"/>
              </a:rPr>
              <a:t>More than 50% will be diagnosed with a mental illness or disorder at some point in their lifetime.</a:t>
            </a:r>
            <a:r>
              <a:rPr lang="en-US" sz="3800" baseline="30000">
                <a:latin typeface="Poppins SemiBold"/>
                <a:ea typeface="Poppins SemiBold"/>
                <a:cs typeface="Poppins SemiBold"/>
                <a:sym typeface="Poppins SemiBold"/>
              </a:rPr>
              <a:t>1</a:t>
            </a:r>
            <a:endParaRPr sz="3800">
              <a:latin typeface="Poppins SemiBold"/>
              <a:ea typeface="Poppins SemiBold"/>
              <a:cs typeface="Poppins SemiBold"/>
              <a:sym typeface="Poppins SemiBold"/>
            </a:endParaRPr>
          </a:p>
          <a:p>
            <a:pPr marL="355600" lvl="0" indent="-393700" algn="l" rtl="0">
              <a:lnSpc>
                <a:spcPct val="100000"/>
              </a:lnSpc>
              <a:spcBef>
                <a:spcPts val="1600"/>
              </a:spcBef>
              <a:spcAft>
                <a:spcPts val="0"/>
              </a:spcAft>
              <a:buSzPts val="3800"/>
              <a:buFont typeface="Poppins SemiBold"/>
              <a:buChar char="•"/>
            </a:pPr>
            <a:r>
              <a:rPr lang="en-US" sz="3800">
                <a:latin typeface="Poppins SemiBold"/>
                <a:ea typeface="Poppins SemiBold"/>
                <a:cs typeface="Poppins SemiBold"/>
                <a:sym typeface="Poppins SemiBold"/>
              </a:rPr>
              <a:t>1 in 5 Americans will experience a mental illness in a given year.</a:t>
            </a:r>
            <a:r>
              <a:rPr lang="en-US" sz="3800" baseline="30000">
                <a:latin typeface="Poppins SemiBold"/>
                <a:ea typeface="Poppins SemiBold"/>
                <a:cs typeface="Poppins SemiBold"/>
                <a:sym typeface="Poppins SemiBold"/>
              </a:rPr>
              <a:t>2</a:t>
            </a:r>
            <a:endParaRPr sz="3800">
              <a:latin typeface="Poppins SemiBold"/>
              <a:ea typeface="Poppins SemiBold"/>
              <a:cs typeface="Poppins SemiBold"/>
              <a:sym typeface="Poppins SemiBold"/>
            </a:endParaRPr>
          </a:p>
          <a:p>
            <a:pPr marL="355600" lvl="0" indent="-393700" algn="l" rtl="0">
              <a:lnSpc>
                <a:spcPct val="100000"/>
              </a:lnSpc>
              <a:spcBef>
                <a:spcPts val="1600"/>
              </a:spcBef>
              <a:spcAft>
                <a:spcPts val="0"/>
              </a:spcAft>
              <a:buSzPts val="3800"/>
              <a:buFont typeface="Poppins SemiBold"/>
              <a:buChar char="•"/>
            </a:pPr>
            <a:r>
              <a:rPr lang="en-US" sz="3800">
                <a:latin typeface="Poppins SemiBold"/>
                <a:ea typeface="Poppins SemiBold"/>
                <a:cs typeface="Poppins SemiBold"/>
                <a:sym typeface="Poppins SemiBold"/>
              </a:rPr>
              <a:t>1 in 5 children, either currently or at some point during their life, have had a seriously debilitating mental illness.</a:t>
            </a:r>
            <a:r>
              <a:rPr lang="en-US" sz="3800" baseline="30000">
                <a:latin typeface="Poppins SemiBold"/>
                <a:ea typeface="Poppins SemiBold"/>
                <a:cs typeface="Poppins SemiBold"/>
                <a:sym typeface="Poppins SemiBold"/>
              </a:rPr>
              <a:t>3</a:t>
            </a:r>
            <a:endParaRPr sz="3800" baseline="30000">
              <a:latin typeface="Poppins SemiBold"/>
              <a:ea typeface="Poppins SemiBold"/>
              <a:cs typeface="Poppins SemiBold"/>
              <a:sym typeface="Poppins SemiBold"/>
            </a:endParaRPr>
          </a:p>
          <a:p>
            <a:pPr marL="355600" lvl="0" indent="-393700" algn="l" rtl="0">
              <a:lnSpc>
                <a:spcPct val="100000"/>
              </a:lnSpc>
              <a:spcBef>
                <a:spcPts val="1600"/>
              </a:spcBef>
              <a:spcAft>
                <a:spcPts val="0"/>
              </a:spcAft>
              <a:buSzPts val="3800"/>
              <a:buFont typeface="Poppins SemiBold"/>
              <a:buChar char="•"/>
            </a:pPr>
            <a:r>
              <a:rPr lang="en-US" sz="3800">
                <a:latin typeface="Poppins SemiBold"/>
                <a:ea typeface="Poppins SemiBold"/>
                <a:cs typeface="Poppins SemiBold"/>
                <a:sym typeface="Poppins SemiBold"/>
              </a:rPr>
              <a:t>1 in 25 Americans lives with a serious mental illness, such as schizophrenia, bipolar disorder, or major depression.</a:t>
            </a:r>
            <a:r>
              <a:rPr lang="en-US" sz="3800" baseline="30000">
                <a:latin typeface="Poppins SemiBold"/>
                <a:ea typeface="Poppins SemiBold"/>
                <a:cs typeface="Poppins SemiBold"/>
                <a:sym typeface="Poppins SemiBold"/>
              </a:rPr>
              <a:t>4</a:t>
            </a:r>
            <a:endParaRPr sz="3800">
              <a:latin typeface="Poppins SemiBold"/>
              <a:ea typeface="Poppins SemiBold"/>
              <a:cs typeface="Poppins SemiBold"/>
              <a:sym typeface="Poppins SemiBold"/>
            </a:endParaRPr>
          </a:p>
          <a:p>
            <a:pPr marL="355600" lvl="0" indent="-152400" algn="l" rtl="0">
              <a:lnSpc>
                <a:spcPct val="100000"/>
              </a:lnSpc>
              <a:spcBef>
                <a:spcPts val="1600"/>
              </a:spcBef>
              <a:spcAft>
                <a:spcPts val="0"/>
              </a:spcAft>
              <a:buClr>
                <a:schemeClr val="dk1"/>
              </a:buClr>
              <a:buSzPts val="900"/>
              <a:buNone/>
            </a:pPr>
            <a:endParaRPr sz="3800">
              <a:latin typeface="Poppins SemiBold"/>
              <a:ea typeface="Poppins SemiBold"/>
              <a:cs typeface="Poppins SemiBold"/>
              <a:sym typeface="Poppins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2" name="Title 1">
            <a:extLst>
              <a:ext uri="{FF2B5EF4-FFF2-40B4-BE49-F238E27FC236}">
                <a16:creationId xmlns:a16="http://schemas.microsoft.com/office/drawing/2014/main" id="{1E6520D6-532E-5056-9699-93BD32E54F12}"/>
              </a:ext>
            </a:extLst>
          </p:cNvPr>
          <p:cNvSpPr>
            <a:spLocks noGrp="1"/>
          </p:cNvSpPr>
          <p:nvPr>
            <p:ph type="ctrTitle"/>
          </p:nvPr>
        </p:nvSpPr>
        <p:spPr>
          <a:xfrm>
            <a:off x="1648000" y="-3745800"/>
            <a:ext cx="8511000" cy="3745800"/>
          </a:xfrm>
        </p:spPr>
        <p:txBody>
          <a:bodyPr spcFirstLastPara="1" wrap="square" lIns="182850" tIns="182850" rIns="182850" bIns="182850" anchor="b" anchorCtr="0">
            <a:normAutofit/>
          </a:bodyPr>
          <a:lstStyle/>
          <a:p>
            <a:r>
              <a:rPr lang="en-US" dirty="0"/>
              <a:t>Working with a disability </a:t>
            </a:r>
          </a:p>
        </p:txBody>
      </p:sp>
      <p:pic>
        <p:nvPicPr>
          <p:cNvPr id="991" name="Google Shape;991;g3ddbbab013a_10_391" descr="People with disabilities are about half as likley to participate in the labor force (US census 2016 ACS) "/>
          <p:cNvPicPr preferRelativeResize="0">
            <a:picLocks noGrp="1"/>
          </p:cNvPicPr>
          <p:nvPr>
            <p:ph type="subTitle" idx="1"/>
          </p:nvPr>
        </p:nvPicPr>
        <p:blipFill rotWithShape="1">
          <a:blip r:embed="rId3">
            <a:alphaModFix/>
          </a:blip>
          <a:srcRect/>
          <a:stretch/>
        </p:blipFill>
        <p:spPr>
          <a:xfrm>
            <a:off x="3962400" y="552900"/>
            <a:ext cx="9894600" cy="9181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3ddbbab013a_10_395"/>
          <p:cNvSpPr txBox="1">
            <a:spLocks noGrp="1"/>
          </p:cNvSpPr>
          <p:nvPr>
            <p:ph type="ctrTitle"/>
          </p:nvPr>
        </p:nvSpPr>
        <p:spPr>
          <a:xfrm>
            <a:off x="633000" y="-531575"/>
            <a:ext cx="8511000" cy="37458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en-US" b="0">
                <a:latin typeface="Poppins SemiBold"/>
                <a:ea typeface="Poppins SemiBold"/>
                <a:cs typeface="Poppins SemiBold"/>
                <a:sym typeface="Poppins SemiBold"/>
              </a:rPr>
              <a:t>Implicit Bias </a:t>
            </a:r>
            <a:endParaRPr b="0">
              <a:latin typeface="Poppins SemiBold"/>
              <a:ea typeface="Poppins SemiBold"/>
              <a:cs typeface="Poppins SemiBold"/>
              <a:sym typeface="Poppins SemiBold"/>
            </a:endParaRPr>
          </a:p>
        </p:txBody>
      </p:sp>
      <p:sp>
        <p:nvSpPr>
          <p:cNvPr id="997" name="Google Shape;997;g3ddbbab013a_10_395"/>
          <p:cNvSpPr txBox="1">
            <a:spLocks noGrp="1"/>
          </p:cNvSpPr>
          <p:nvPr>
            <p:ph type="subTitle" idx="1"/>
          </p:nvPr>
        </p:nvSpPr>
        <p:spPr>
          <a:xfrm>
            <a:off x="633000" y="2011000"/>
            <a:ext cx="8511000" cy="1390800"/>
          </a:xfrm>
          <a:prstGeom prst="rect">
            <a:avLst/>
          </a:prstGeom>
        </p:spPr>
        <p:txBody>
          <a:bodyPr spcFirstLastPara="1" wrap="square" lIns="182850" tIns="182850" rIns="182850" bIns="182850" anchor="t" anchorCtr="0">
            <a:noAutofit/>
          </a:bodyPr>
          <a:lstStyle/>
          <a:p>
            <a:pPr marL="685800" lvl="0" indent="-482600" algn="l" rtl="0">
              <a:spcBef>
                <a:spcPts val="0"/>
              </a:spcBef>
              <a:spcAft>
                <a:spcPts val="0"/>
              </a:spcAft>
              <a:buClr>
                <a:schemeClr val="lt1"/>
              </a:buClr>
              <a:buSzPts val="3200"/>
              <a:buFont typeface="Poppins Medium"/>
              <a:buChar char="•"/>
            </a:pPr>
            <a:r>
              <a:rPr lang="en-US">
                <a:latin typeface="Poppins Medium"/>
                <a:ea typeface="Poppins Medium"/>
                <a:cs typeface="Poppins Medium"/>
                <a:sym typeface="Poppins Medium"/>
              </a:rPr>
              <a:t>Implicit bias results from the brain’s tendency to process information based on generalizations and unconscious associations and feelings, even when these are contrary to one’s conscious or declared beliefs!</a:t>
            </a:r>
            <a:endParaRPr>
              <a:latin typeface="Poppins Medium"/>
              <a:ea typeface="Poppins Medium"/>
              <a:cs typeface="Poppins Medium"/>
              <a:sym typeface="Poppins Medium"/>
            </a:endParaRPr>
          </a:p>
          <a:p>
            <a:pPr marL="0" lvl="0" indent="0" algn="l" rtl="0">
              <a:spcBef>
                <a:spcPts val="0"/>
              </a:spcBef>
              <a:spcAft>
                <a:spcPts val="0"/>
              </a:spcAft>
              <a:buSzPts val="600"/>
              <a:buNone/>
            </a:pPr>
            <a:endParaRPr sz="800">
              <a:latin typeface="Poppins Medium"/>
              <a:ea typeface="Poppins Medium"/>
              <a:cs typeface="Poppins Medium"/>
              <a:sym typeface="Poppins Medium"/>
            </a:endParaRPr>
          </a:p>
        </p:txBody>
      </p:sp>
      <p:pic>
        <p:nvPicPr>
          <p:cNvPr id="998" name="Google Shape;998;g3ddbbab013a_10_395" descr="Silhouettes of peoples heads with different identifiers and adjectives that describe them "/>
          <p:cNvPicPr preferRelativeResize="0"/>
          <p:nvPr/>
        </p:nvPicPr>
        <p:blipFill>
          <a:blip r:embed="rId3">
            <a:alphaModFix/>
          </a:blip>
          <a:stretch>
            <a:fillRect/>
          </a:stretch>
        </p:blipFill>
        <p:spPr>
          <a:xfrm>
            <a:off x="4648200" y="5746900"/>
            <a:ext cx="13436600" cy="45401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3ddbbab013a_10_401"/>
          <p:cNvSpPr txBox="1">
            <a:spLocks noGrp="1"/>
          </p:cNvSpPr>
          <p:nvPr>
            <p:ph type="ctrTitle"/>
          </p:nvPr>
        </p:nvSpPr>
        <p:spPr>
          <a:xfrm>
            <a:off x="404400" y="104925"/>
            <a:ext cx="8511000" cy="37458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en-US">
                <a:latin typeface="Poppins"/>
                <a:ea typeface="Poppins"/>
                <a:cs typeface="Poppins"/>
                <a:sym typeface="Poppins"/>
              </a:rPr>
              <a:t>Beyond Disclosure </a:t>
            </a:r>
            <a:endParaRPr>
              <a:latin typeface="Poppins"/>
              <a:ea typeface="Poppins"/>
              <a:cs typeface="Poppins"/>
              <a:sym typeface="Poppins"/>
            </a:endParaRPr>
          </a:p>
        </p:txBody>
      </p:sp>
      <p:sp>
        <p:nvSpPr>
          <p:cNvPr id="1004" name="Google Shape;1004;g3ddbbab013a_10_401"/>
          <p:cNvSpPr txBox="1">
            <a:spLocks noGrp="1"/>
          </p:cNvSpPr>
          <p:nvPr>
            <p:ph type="subTitle" idx="1"/>
          </p:nvPr>
        </p:nvSpPr>
        <p:spPr>
          <a:xfrm>
            <a:off x="404400" y="3091250"/>
            <a:ext cx="9222000" cy="13908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r>
              <a:rPr lang="en-US">
                <a:latin typeface="Poppins Medium"/>
                <a:ea typeface="Poppins Medium"/>
                <a:cs typeface="Poppins Medium"/>
                <a:sym typeface="Poppins Medium"/>
              </a:rPr>
              <a:t>Promoting Facilitators &amp; Eracticating  Barriers </a:t>
            </a:r>
            <a:endParaRPr>
              <a:latin typeface="Poppins Medium"/>
              <a:ea typeface="Poppins Medium"/>
              <a:cs typeface="Poppins Medium"/>
              <a:sym typeface="Poppins Medium"/>
            </a:endParaRPr>
          </a:p>
        </p:txBody>
      </p:sp>
      <p:sp>
        <p:nvSpPr>
          <p:cNvPr id="1005" name="Google Shape;1005;g3ddbbab013a_10_401"/>
          <p:cNvSpPr txBox="1"/>
          <p:nvPr/>
        </p:nvSpPr>
        <p:spPr>
          <a:xfrm>
            <a:off x="1408800" y="4368800"/>
            <a:ext cx="6502200" cy="3940200"/>
          </a:xfrm>
          <a:prstGeom prst="rect">
            <a:avLst/>
          </a:prstGeom>
          <a:noFill/>
          <a:ln>
            <a:noFill/>
          </a:ln>
        </p:spPr>
        <p:txBody>
          <a:bodyPr spcFirstLastPara="1" wrap="square" lIns="182850" tIns="182850" rIns="182850" bIns="182850" anchor="t" anchorCtr="0">
            <a:spAutoFit/>
          </a:bodyPr>
          <a:lstStyle/>
          <a:p>
            <a:pPr marL="0" lvl="0" indent="0" algn="l" rtl="0">
              <a:spcBef>
                <a:spcPts val="0"/>
              </a:spcBef>
              <a:spcAft>
                <a:spcPts val="0"/>
              </a:spcAft>
              <a:buNone/>
            </a:pPr>
            <a:r>
              <a:rPr lang="en-US" sz="3600">
                <a:solidFill>
                  <a:schemeClr val="lt1"/>
                </a:solidFill>
                <a:latin typeface="Poppins Medium"/>
                <a:ea typeface="Poppins Medium"/>
                <a:cs typeface="Poppins Medium"/>
                <a:sym typeface="Poppins Medium"/>
              </a:rPr>
              <a:t>Examples</a:t>
            </a:r>
            <a:endParaRPr sz="3600">
              <a:solidFill>
                <a:schemeClr val="lt1"/>
              </a:solidFill>
              <a:latin typeface="Poppins Medium"/>
              <a:ea typeface="Poppins Medium"/>
              <a:cs typeface="Poppins Medium"/>
              <a:sym typeface="Poppins Medium"/>
            </a:endParaRPr>
          </a:p>
          <a:p>
            <a:pPr marL="914400" lvl="0" indent="-635000" algn="l" rtl="0">
              <a:spcBef>
                <a:spcPts val="0"/>
              </a:spcBef>
              <a:spcAft>
                <a:spcPts val="0"/>
              </a:spcAft>
              <a:buClr>
                <a:schemeClr val="lt1"/>
              </a:buClr>
              <a:buSzPts val="2800"/>
              <a:buFont typeface="Poppins Medium"/>
              <a:buChar char="●"/>
            </a:pPr>
            <a:r>
              <a:rPr lang="en-US" sz="2800">
                <a:solidFill>
                  <a:schemeClr val="lt1"/>
                </a:solidFill>
                <a:latin typeface="Poppins Medium"/>
                <a:ea typeface="Poppins Medium"/>
                <a:cs typeface="Poppins Medium"/>
                <a:sym typeface="Poppins Medium"/>
              </a:rPr>
              <a:t>Transparent about available accommodations </a:t>
            </a:r>
            <a:endParaRPr sz="2800">
              <a:solidFill>
                <a:schemeClr val="lt1"/>
              </a:solidFill>
              <a:latin typeface="Poppins Medium"/>
              <a:ea typeface="Poppins Medium"/>
              <a:cs typeface="Poppins Medium"/>
              <a:sym typeface="Poppins Medium"/>
            </a:endParaRPr>
          </a:p>
          <a:p>
            <a:pPr marL="914400" lvl="0" indent="-635000" algn="l" rtl="0">
              <a:spcBef>
                <a:spcPts val="0"/>
              </a:spcBef>
              <a:spcAft>
                <a:spcPts val="0"/>
              </a:spcAft>
              <a:buClr>
                <a:schemeClr val="lt1"/>
              </a:buClr>
              <a:buSzPts val="2800"/>
              <a:buFont typeface="Poppins Medium"/>
              <a:buChar char="●"/>
            </a:pPr>
            <a:r>
              <a:rPr lang="en-US" sz="2800">
                <a:solidFill>
                  <a:schemeClr val="lt1"/>
                </a:solidFill>
                <a:latin typeface="Poppins Medium"/>
                <a:ea typeface="Poppins Medium"/>
                <a:cs typeface="Poppins Medium"/>
                <a:sym typeface="Poppins Medium"/>
              </a:rPr>
              <a:t>Variations of meeting places to include all abilities </a:t>
            </a:r>
            <a:endParaRPr sz="2800">
              <a:solidFill>
                <a:schemeClr val="lt1"/>
              </a:solidFill>
              <a:latin typeface="Poppins Medium"/>
              <a:ea typeface="Poppins Medium"/>
              <a:cs typeface="Poppins Medium"/>
              <a:sym typeface="Poppins Medium"/>
            </a:endParaRPr>
          </a:p>
          <a:p>
            <a:pPr marL="914400" lvl="0" indent="-635000" algn="l" rtl="0">
              <a:spcBef>
                <a:spcPts val="0"/>
              </a:spcBef>
              <a:spcAft>
                <a:spcPts val="0"/>
              </a:spcAft>
              <a:buClr>
                <a:schemeClr val="lt1"/>
              </a:buClr>
              <a:buSzPts val="2800"/>
              <a:buFont typeface="Poppins Medium"/>
              <a:buChar char="●"/>
            </a:pPr>
            <a:r>
              <a:rPr lang="en-US" sz="2800">
                <a:solidFill>
                  <a:schemeClr val="lt1"/>
                </a:solidFill>
                <a:latin typeface="Poppins Medium"/>
                <a:ea typeface="Poppins Medium"/>
                <a:cs typeface="Poppins Medium"/>
                <a:sym typeface="Poppins Medium"/>
              </a:rPr>
              <a:t>Sharing pronouns and abilities </a:t>
            </a:r>
            <a:endParaRPr sz="2800">
              <a:solidFill>
                <a:schemeClr val="lt1"/>
              </a:solidFill>
              <a:latin typeface="Poppins Medium"/>
              <a:ea typeface="Poppins Medium"/>
              <a:cs typeface="Poppins Medium"/>
              <a:sym typeface="Poppins Medium"/>
            </a:endParaRPr>
          </a:p>
          <a:p>
            <a:pPr marL="914400" lvl="0" indent="-635000" algn="l" rtl="0">
              <a:spcBef>
                <a:spcPts val="0"/>
              </a:spcBef>
              <a:spcAft>
                <a:spcPts val="0"/>
              </a:spcAft>
              <a:buClr>
                <a:schemeClr val="lt1"/>
              </a:buClr>
              <a:buSzPts val="2800"/>
              <a:buFont typeface="Poppins Medium"/>
              <a:buChar char="●"/>
            </a:pPr>
            <a:r>
              <a:rPr lang="en-US" sz="2800">
                <a:solidFill>
                  <a:schemeClr val="lt1"/>
                </a:solidFill>
                <a:latin typeface="Poppins Medium"/>
                <a:ea typeface="Poppins Medium"/>
                <a:cs typeface="Poppins Medium"/>
                <a:sym typeface="Poppins Medium"/>
              </a:rPr>
              <a:t>Closed captions </a:t>
            </a:r>
            <a:endParaRPr sz="2800">
              <a:solidFill>
                <a:schemeClr val="lt1"/>
              </a:solidFill>
              <a:latin typeface="Poppins Medium"/>
              <a:ea typeface="Poppins Medium"/>
              <a:cs typeface="Poppins Medium"/>
              <a:sym typeface="Poppins Medium"/>
            </a:endParaRPr>
          </a:p>
        </p:txBody>
      </p:sp>
      <p:pic>
        <p:nvPicPr>
          <p:cNvPr id="1006" name="Google Shape;1006;g3ddbbab013a_10_401" descr="Multi racial hands in circle "/>
          <p:cNvPicPr preferRelativeResize="0"/>
          <p:nvPr/>
        </p:nvPicPr>
        <p:blipFill>
          <a:blip r:embed="rId3">
            <a:alphaModFix/>
          </a:blip>
          <a:stretch>
            <a:fillRect/>
          </a:stretch>
        </p:blipFill>
        <p:spPr>
          <a:xfrm>
            <a:off x="9423400" y="2418825"/>
            <a:ext cx="7931000" cy="54493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3ddbbab013a_10_408"/>
          <p:cNvSpPr txBox="1">
            <a:spLocks noGrp="1"/>
          </p:cNvSpPr>
          <p:nvPr>
            <p:ph type="title"/>
          </p:nvPr>
        </p:nvSpPr>
        <p:spPr>
          <a:xfrm>
            <a:off x="2777100" y="1062850"/>
            <a:ext cx="12733800" cy="3726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en-US" b="0">
                <a:latin typeface="Poppins SemiBold"/>
                <a:ea typeface="Poppins SemiBold"/>
                <a:cs typeface="Poppins SemiBold"/>
                <a:sym typeface="Poppins SemiBold"/>
              </a:rPr>
              <a:t>Application </a:t>
            </a:r>
            <a:endParaRPr b="0">
              <a:latin typeface="Poppins SemiBold"/>
              <a:ea typeface="Poppins SemiBold"/>
              <a:cs typeface="Poppins SemiBold"/>
              <a:sym typeface="Poppins SemiBold"/>
            </a:endParaRPr>
          </a:p>
        </p:txBody>
      </p:sp>
      <p:sp>
        <p:nvSpPr>
          <p:cNvPr id="1012" name="Google Shape;1012;g3ddbbab013a_10_408"/>
          <p:cNvSpPr txBox="1">
            <a:spLocks noGrp="1"/>
          </p:cNvSpPr>
          <p:nvPr>
            <p:ph type="body" idx="1"/>
          </p:nvPr>
        </p:nvSpPr>
        <p:spPr>
          <a:xfrm>
            <a:off x="2150500" y="4260900"/>
            <a:ext cx="14545800" cy="2222400"/>
          </a:xfrm>
          <a:prstGeom prst="rect">
            <a:avLst/>
          </a:prstGeom>
        </p:spPr>
        <p:txBody>
          <a:bodyPr spcFirstLastPara="1" wrap="square" lIns="182850" tIns="182850" rIns="182850" bIns="182850" anchor="t" anchorCtr="0">
            <a:normAutofit/>
          </a:bodyPr>
          <a:lstStyle/>
          <a:p>
            <a:pPr marL="0" lvl="0" indent="0" algn="ctr" rtl="0">
              <a:lnSpc>
                <a:spcPct val="100000"/>
              </a:lnSpc>
              <a:spcBef>
                <a:spcPts val="0"/>
              </a:spcBef>
              <a:spcAft>
                <a:spcPts val="0"/>
              </a:spcAft>
              <a:buSzPts val="1000"/>
              <a:buNone/>
            </a:pPr>
            <a:r>
              <a:rPr lang="en-US" sz="7200" b="1">
                <a:latin typeface="Poppins"/>
                <a:ea typeface="Poppins"/>
                <a:cs typeface="Poppins"/>
                <a:sym typeface="Poppins"/>
              </a:rPr>
              <a:t>Tying this to What you Do</a:t>
            </a:r>
            <a:endParaRPr sz="800" b="1">
              <a:latin typeface="Poppins"/>
              <a:ea typeface="Poppins"/>
              <a:cs typeface="Poppins"/>
              <a:sym typeface="Poppins"/>
            </a:endParaRPr>
          </a:p>
        </p:txBody>
      </p:sp>
      <p:pic>
        <p:nvPicPr>
          <p:cNvPr id="1013" name="Google Shape;1013;g3ddbbab013a_10_408" descr="Rope knot tied to look like a heart "/>
          <p:cNvPicPr preferRelativeResize="0"/>
          <p:nvPr/>
        </p:nvPicPr>
        <p:blipFill>
          <a:blip r:embed="rId3">
            <a:alphaModFix/>
          </a:blip>
          <a:stretch>
            <a:fillRect/>
          </a:stretch>
        </p:blipFill>
        <p:spPr>
          <a:xfrm>
            <a:off x="5497475" y="5924500"/>
            <a:ext cx="7293050" cy="34227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9" name="Google Shape;1019;g3ddbbab013a_10_414"/>
          <p:cNvSpPr txBox="1">
            <a:spLocks noGrp="1"/>
          </p:cNvSpPr>
          <p:nvPr>
            <p:ph type="subTitle" idx="1"/>
          </p:nvPr>
        </p:nvSpPr>
        <p:spPr>
          <a:xfrm>
            <a:off x="1684450" y="1759100"/>
            <a:ext cx="11994600" cy="1550400"/>
          </a:xfrm>
          <a:prstGeom prst="rect">
            <a:avLst/>
          </a:prstGeom>
        </p:spPr>
        <p:txBody>
          <a:bodyPr spcFirstLastPara="1" wrap="square" lIns="182850" tIns="182850" rIns="182850" bIns="182850" anchor="t" anchorCtr="0">
            <a:normAutofit lnSpcReduction="20000"/>
          </a:bodyPr>
          <a:lstStyle/>
          <a:p>
            <a:pPr marL="0" lvl="0" indent="0" algn="l" rtl="0">
              <a:spcBef>
                <a:spcPts val="0"/>
              </a:spcBef>
              <a:spcAft>
                <a:spcPts val="0"/>
              </a:spcAft>
              <a:buNone/>
            </a:pPr>
            <a:endParaRPr>
              <a:latin typeface="Impact"/>
              <a:ea typeface="Impact"/>
              <a:cs typeface="Impact"/>
              <a:sym typeface="Impact"/>
            </a:endParaRPr>
          </a:p>
          <a:p>
            <a:pPr marL="0" lvl="0" indent="0" algn="l" rtl="0">
              <a:spcBef>
                <a:spcPts val="0"/>
              </a:spcBef>
              <a:spcAft>
                <a:spcPts val="0"/>
              </a:spcAft>
              <a:buNone/>
            </a:pPr>
            <a:r>
              <a:rPr lang="en-US" sz="5600" b="1">
                <a:latin typeface="Poppins"/>
                <a:ea typeface="Poppins"/>
                <a:cs typeface="Poppins"/>
                <a:sym typeface="Poppins"/>
              </a:rPr>
              <a:t>Resources</a:t>
            </a:r>
            <a:r>
              <a:rPr lang="en-US" sz="3400">
                <a:latin typeface="Impact"/>
                <a:ea typeface="Impact"/>
                <a:cs typeface="Impact"/>
                <a:sym typeface="Impact"/>
              </a:rPr>
              <a:t> </a:t>
            </a:r>
            <a:endParaRPr sz="3400">
              <a:latin typeface="Impact"/>
              <a:ea typeface="Impact"/>
              <a:cs typeface="Impact"/>
              <a:sym typeface="Impact"/>
            </a:endParaRPr>
          </a:p>
        </p:txBody>
      </p:sp>
      <p:sp>
        <p:nvSpPr>
          <p:cNvPr id="1018" name="Google Shape;1018;g3ddbbab013a_10_414"/>
          <p:cNvSpPr txBox="1">
            <a:spLocks noGrp="1"/>
          </p:cNvSpPr>
          <p:nvPr>
            <p:ph type="ctrTitle"/>
          </p:nvPr>
        </p:nvSpPr>
        <p:spPr>
          <a:xfrm>
            <a:off x="1481250" y="1580200"/>
            <a:ext cx="14092800" cy="3745800"/>
          </a:xfrm>
          <a:prstGeom prst="rect">
            <a:avLst/>
          </a:prstGeom>
        </p:spPr>
        <p:txBody>
          <a:bodyPr spcFirstLastPara="1" wrap="square" lIns="182850" tIns="182850" rIns="182850" bIns="182850" anchor="ctr" anchorCtr="0">
            <a:normAutofit fontScale="90000"/>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914400" lvl="0" indent="-868680" algn="l" rtl="0">
              <a:spcBef>
                <a:spcPts val="0"/>
              </a:spcBef>
              <a:spcAft>
                <a:spcPts val="0"/>
              </a:spcAft>
              <a:buSzPct val="100000"/>
              <a:buChar char="●"/>
            </a:pPr>
            <a:r>
              <a:rPr lang="en-US" u="sng">
                <a:solidFill>
                  <a:schemeClr val="hlink"/>
                </a:solidFill>
                <a:hlinkClick r:id="rId3"/>
              </a:rPr>
              <a:t>Washington Post Article on </a:t>
            </a:r>
            <a:r>
              <a:rPr lang="en-US" u="sng">
                <a:solidFill>
                  <a:schemeClr val="hlink"/>
                </a:solidFill>
                <a:hlinkClick r:id="rId3"/>
              </a:rPr>
              <a:t>Spoon</a:t>
            </a:r>
            <a:r>
              <a:rPr lang="en-US" u="sng">
                <a:solidFill>
                  <a:schemeClr val="hlink"/>
                </a:solidFill>
                <a:hlinkClick r:id="rId3"/>
              </a:rPr>
              <a:t> Theory:</a:t>
            </a:r>
            <a:r>
              <a:rPr lang="en-US"/>
              <a:t> </a:t>
            </a:r>
            <a:endParaRPr/>
          </a:p>
          <a:p>
            <a:pPr marL="914400" lvl="0" indent="-868680" algn="l" rtl="0">
              <a:spcBef>
                <a:spcPts val="0"/>
              </a:spcBef>
              <a:spcAft>
                <a:spcPts val="0"/>
              </a:spcAft>
              <a:buSzPct val="100000"/>
              <a:buChar char="●"/>
            </a:pPr>
            <a:r>
              <a:rPr lang="en-US" u="sng">
                <a:solidFill>
                  <a:schemeClr val="hlink"/>
                </a:solidFill>
                <a:hlinkClick r:id="rId4"/>
              </a:rPr>
              <a:t>Job </a:t>
            </a:r>
            <a:r>
              <a:rPr lang="en-US" u="sng">
                <a:solidFill>
                  <a:schemeClr val="hlink"/>
                </a:solidFill>
                <a:hlinkClick r:id="rId4"/>
              </a:rPr>
              <a:t>Accommodations</a:t>
            </a:r>
            <a:r>
              <a:rPr lang="en-US" u="sng">
                <a:solidFill>
                  <a:schemeClr val="hlink"/>
                </a:solidFill>
                <a:hlinkClick r:id="rId4"/>
              </a:rPr>
              <a:t> Network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g3ddbbab013a_10_419"/>
          <p:cNvSpPr txBox="1">
            <a:spLocks noGrp="1"/>
          </p:cNvSpPr>
          <p:nvPr>
            <p:ph type="title" idx="4294967295"/>
          </p:nvPr>
        </p:nvSpPr>
        <p:spPr>
          <a:xfrm>
            <a:off x="1038225" y="436563"/>
            <a:ext cx="8510588" cy="1390650"/>
          </a:xfrm>
          <a:prstGeom prst="rect">
            <a:avLst/>
          </a:prstGeom>
          <a:noFill/>
          <a:ln>
            <a:noFill/>
            <a:prstDash/>
          </a:ln>
          <a:effectLst/>
        </p:spPr>
        <p:txBody>
          <a:bodyPr rot="0" spcFirstLastPara="1" vertOverflow="overflow" horzOverflow="overflow" vert="horz" wrap="square" lIns="182850" tIns="182850" rIns="182850" bIns="18285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
                <a:schemeClr val="lt1"/>
              </a:buClr>
              <a:buSzPts val="3200"/>
              <a:buFont typeface="Nunito"/>
              <a:buNone/>
              <a:tabLst/>
              <a:defRPr/>
            </a:pPr>
            <a:r>
              <a:rPr kumimoji="0" lang="en-US" sz="4200" b="0" i="0" u="none" strike="noStrike" kern="0" cap="none" spc="0" normalizeH="0" baseline="0" noProof="0" dirty="0">
                <a:ln>
                  <a:noFill/>
                </a:ln>
                <a:solidFill>
                  <a:schemeClr val="lt1"/>
                </a:solidFill>
                <a:effectLst/>
                <a:uLnTx/>
                <a:uFillTx/>
                <a:latin typeface="Poppins SemiBold"/>
                <a:ea typeface="Poppins SemiBold"/>
                <a:cs typeface="Poppins SemiBold"/>
                <a:sym typeface="Poppins SemiBold"/>
              </a:rPr>
              <a:t>References cont.  </a:t>
            </a:r>
          </a:p>
        </p:txBody>
      </p:sp>
      <p:sp>
        <p:nvSpPr>
          <p:cNvPr id="1025" name="Google Shape;1025;g3ddbbab013a_10_419"/>
          <p:cNvSpPr txBox="1"/>
          <p:nvPr/>
        </p:nvSpPr>
        <p:spPr>
          <a:xfrm>
            <a:off x="1168400" y="1244600"/>
            <a:ext cx="14274600" cy="9317400"/>
          </a:xfrm>
          <a:prstGeom prst="rect">
            <a:avLst/>
          </a:prstGeom>
          <a:noFill/>
          <a:ln>
            <a:noFill/>
          </a:ln>
        </p:spPr>
        <p:txBody>
          <a:bodyPr spcFirstLastPara="1" wrap="square" lIns="182850" tIns="182850" rIns="182850" bIns="182850" anchor="t" anchorCtr="0">
            <a:spAutoFit/>
          </a:bodyPr>
          <a:lstStyle/>
          <a:p>
            <a:pPr marL="508000" lvl="0" indent="-533400" algn="l" rtl="0">
              <a:spcBef>
                <a:spcPts val="0"/>
              </a:spcBef>
              <a:spcAft>
                <a:spcPts val="0"/>
              </a:spcAft>
              <a:buClr>
                <a:schemeClr val="lt1"/>
              </a:buClr>
              <a:buSzPts val="2400"/>
              <a:buFont typeface="Poppins"/>
              <a:buAutoNum type="arabicPeriod"/>
            </a:pPr>
            <a:r>
              <a:rPr lang="en-US" sz="2400">
                <a:solidFill>
                  <a:schemeClr val="lt1"/>
                </a:solidFill>
                <a:latin typeface="Poppins"/>
                <a:ea typeface="Poppins"/>
                <a:cs typeface="Poppins"/>
                <a:sym typeface="Poppins"/>
              </a:rPr>
              <a:t>Kessler RC, Angermeyer M, Anthony JC, et al. Lifetime prevalence and age-of-onset distributions of mental disorders in the World Health Organization’s World Mental Health Survey Initiative. World Psychiatry. 2007;6(3):168-176. </a:t>
            </a:r>
            <a:endParaRPr sz="2400">
              <a:solidFill>
                <a:schemeClr val="lt1"/>
              </a:solidFill>
              <a:latin typeface="Poppins"/>
              <a:ea typeface="Poppins"/>
              <a:cs typeface="Poppins"/>
              <a:sym typeface="Poppins"/>
            </a:endParaRPr>
          </a:p>
          <a:p>
            <a:pPr marL="508000" lvl="0" indent="-533400" algn="l" rtl="0">
              <a:spcBef>
                <a:spcPts val="0"/>
              </a:spcBef>
              <a:spcAft>
                <a:spcPts val="0"/>
              </a:spcAft>
              <a:buClr>
                <a:schemeClr val="lt1"/>
              </a:buClr>
              <a:buSzPts val="2400"/>
              <a:buFont typeface="Poppins"/>
              <a:buAutoNum type="arabicPeriod"/>
            </a:pPr>
            <a:r>
              <a:rPr lang="en-US" sz="2400">
                <a:solidFill>
                  <a:schemeClr val="lt1"/>
                </a:solidFill>
                <a:latin typeface="Poppins"/>
                <a:ea typeface="Poppins"/>
                <a:cs typeface="Poppins"/>
                <a:sym typeface="Poppins"/>
              </a:rPr>
              <a:t>Key substance use and mental health indicators in the United States: Results from the 2015 National Survey on Drug Use and Health. Rockville, MD: Center for Behavioral Health Statistics and Quality. Substance Abuse and Mental Health Services Administration. 2016. </a:t>
            </a:r>
            <a:endParaRPr sz="2400">
              <a:solidFill>
                <a:schemeClr val="lt1"/>
              </a:solidFill>
              <a:latin typeface="Poppins"/>
              <a:ea typeface="Poppins"/>
              <a:cs typeface="Poppins"/>
              <a:sym typeface="Poppins"/>
            </a:endParaRPr>
          </a:p>
          <a:p>
            <a:pPr marL="508000" lvl="0" indent="-533400" algn="l" rtl="0">
              <a:spcBef>
                <a:spcPts val="0"/>
              </a:spcBef>
              <a:spcAft>
                <a:spcPts val="0"/>
              </a:spcAft>
              <a:buClr>
                <a:schemeClr val="lt1"/>
              </a:buClr>
              <a:buSzPts val="2400"/>
              <a:buFont typeface="Poppins"/>
              <a:buAutoNum type="arabicPeriod"/>
            </a:pPr>
            <a:r>
              <a:rPr lang="en-US" sz="2400">
                <a:solidFill>
                  <a:schemeClr val="lt1"/>
                </a:solidFill>
                <a:latin typeface="Poppins"/>
                <a:ea typeface="Poppins"/>
                <a:cs typeface="Poppins"/>
                <a:sym typeface="Poppins"/>
              </a:rPr>
              <a:t>Merikangas KR, He J, Burstein M, et al. Lifetime Prevalence of Mental Disorders in US Adolescents: Results from the National Comorbidity Study-Adolescent Supplement (NCS-A). Journal of the American Academy of Child and Adolescent Psychiatry. 2010;49(10):980-989. doi:10.1016/j.jaac.2010.05.017. </a:t>
            </a:r>
            <a:endParaRPr sz="2400">
              <a:solidFill>
                <a:schemeClr val="lt1"/>
              </a:solidFill>
              <a:latin typeface="Poppins"/>
              <a:ea typeface="Poppins"/>
              <a:cs typeface="Poppins"/>
              <a:sym typeface="Poppins"/>
            </a:endParaRPr>
          </a:p>
          <a:p>
            <a:pPr marL="508000" lvl="0" indent="-533400" algn="l" rtl="0">
              <a:spcBef>
                <a:spcPts val="0"/>
              </a:spcBef>
              <a:spcAft>
                <a:spcPts val="0"/>
              </a:spcAft>
              <a:buClr>
                <a:schemeClr val="lt1"/>
              </a:buClr>
              <a:buSzPts val="2400"/>
              <a:buFont typeface="Poppins"/>
              <a:buAutoNum type="arabicPeriod"/>
            </a:pPr>
            <a:r>
              <a:rPr lang="en-US" sz="2400">
                <a:solidFill>
                  <a:schemeClr val="lt1"/>
                </a:solidFill>
                <a:latin typeface="Poppins"/>
                <a:ea typeface="Poppins"/>
                <a:cs typeface="Poppins"/>
                <a:sym typeface="Poppins"/>
              </a:rPr>
              <a:t>Key substance use and mental health indicators in the United States: Results from the 2015 National Survey on Drug Use and Health. Rockville, MD: Center for Behavioral Health Statistics and Quality. Substance Abuse and Mental Health Services Administration. 2016</a:t>
            </a:r>
            <a:endParaRPr sz="2400">
              <a:solidFill>
                <a:schemeClr val="lt1"/>
              </a:solidFill>
              <a:latin typeface="Poppins"/>
              <a:ea typeface="Poppins"/>
              <a:cs typeface="Poppins"/>
              <a:sym typeface="Poppins"/>
            </a:endParaRPr>
          </a:p>
          <a:p>
            <a:pPr marL="685800" lvl="0" indent="-482600" algn="l" rtl="0">
              <a:lnSpc>
                <a:spcPct val="120000"/>
              </a:lnSpc>
              <a:spcBef>
                <a:spcPts val="0"/>
              </a:spcBef>
              <a:spcAft>
                <a:spcPts val="0"/>
              </a:spcAft>
              <a:buClr>
                <a:schemeClr val="lt1"/>
              </a:buClr>
              <a:buSzPts val="2400"/>
              <a:buFont typeface="Poppins"/>
              <a:buAutoNum type="arabicPeriod"/>
            </a:pPr>
            <a:r>
              <a:rPr lang="en-US" sz="2400" u="sng">
                <a:solidFill>
                  <a:schemeClr val="accent5"/>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History of the Americans with Disability Act</a:t>
            </a:r>
            <a:endParaRPr sz="2400" u="sng">
              <a:solidFill>
                <a:schemeClr val="accent5"/>
              </a:solidFill>
              <a:latin typeface="Poppins"/>
              <a:ea typeface="Poppins"/>
              <a:cs typeface="Poppins"/>
              <a:sym typeface="Poppins"/>
              <a:hlinkClick r:id="rId4">
                <a:extLst>
                  <a:ext uri="{A12FA001-AC4F-418D-AE19-62706E023703}">
                    <ahyp:hlinkClr xmlns:ahyp="http://schemas.microsoft.com/office/drawing/2018/hyperlinkcolor" val="tx"/>
                  </a:ext>
                </a:extLst>
              </a:hlinkClick>
            </a:endParaRPr>
          </a:p>
          <a:p>
            <a:pPr marL="685800" lvl="0" indent="-482600" algn="l" rtl="0">
              <a:lnSpc>
                <a:spcPct val="120000"/>
              </a:lnSpc>
              <a:spcBef>
                <a:spcPts val="1600"/>
              </a:spcBef>
              <a:spcAft>
                <a:spcPts val="0"/>
              </a:spcAft>
              <a:buClr>
                <a:schemeClr val="lt1"/>
              </a:buClr>
              <a:buSzPts val="2400"/>
              <a:buFont typeface="Poppins"/>
              <a:buAutoNum type="arabicPeriod"/>
            </a:pPr>
            <a:r>
              <a:rPr lang="en-US" sz="2400" u="sng">
                <a:solidFill>
                  <a:schemeClr val="accent5"/>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http://www.adalawproject.org/adaleghistory</a:t>
            </a:r>
            <a:endParaRPr sz="2400">
              <a:solidFill>
                <a:schemeClr val="dk1"/>
              </a:solidFill>
              <a:latin typeface="Poppins"/>
              <a:ea typeface="Poppins"/>
              <a:cs typeface="Poppins"/>
              <a:sym typeface="Poppins"/>
            </a:endParaRPr>
          </a:p>
          <a:p>
            <a:pPr marL="685800" lvl="0" indent="-482600" algn="l" rtl="0">
              <a:lnSpc>
                <a:spcPct val="120000"/>
              </a:lnSpc>
              <a:spcBef>
                <a:spcPts val="1600"/>
              </a:spcBef>
              <a:spcAft>
                <a:spcPts val="0"/>
              </a:spcAft>
              <a:buClr>
                <a:schemeClr val="lt1"/>
              </a:buClr>
              <a:buSzPts val="2400"/>
              <a:buFont typeface="Poppins"/>
              <a:buAutoNum type="arabicPeriod"/>
            </a:pPr>
            <a:r>
              <a:rPr lang="en-US" sz="2400" u="sng">
                <a:solidFill>
                  <a:schemeClr val="accent5"/>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https://www.coe.int/en/web/compass/disability-and-disablism</a:t>
            </a:r>
            <a:endParaRPr sz="2400">
              <a:solidFill>
                <a:schemeClr val="dk1"/>
              </a:solidFill>
              <a:latin typeface="Poppins"/>
              <a:ea typeface="Poppins"/>
              <a:cs typeface="Poppins"/>
              <a:sym typeface="Poppins"/>
            </a:endParaRPr>
          </a:p>
          <a:p>
            <a:pPr marL="685800" lvl="0" indent="-482600" algn="l" rtl="0">
              <a:lnSpc>
                <a:spcPct val="120000"/>
              </a:lnSpc>
              <a:spcBef>
                <a:spcPts val="1600"/>
              </a:spcBef>
              <a:spcAft>
                <a:spcPts val="0"/>
              </a:spcAft>
              <a:buClr>
                <a:schemeClr val="lt1"/>
              </a:buClr>
              <a:buSzPts val="2400"/>
              <a:buFont typeface="Poppins"/>
              <a:buAutoNum type="arabicPeriod"/>
            </a:pPr>
            <a:r>
              <a:rPr lang="en-US" sz="2400" u="sng">
                <a:solidFill>
                  <a:schemeClr val="accent5"/>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https://www.cdc.gov/ncbddd/disabilityandhealth/disability.html</a:t>
            </a:r>
            <a:endParaRPr sz="2400">
              <a:solidFill>
                <a:schemeClr val="dk1"/>
              </a:solidFill>
              <a:latin typeface="Poppins"/>
              <a:ea typeface="Poppins"/>
              <a:cs typeface="Poppins"/>
              <a:sym typeface="Poppins"/>
            </a:endParaRPr>
          </a:p>
          <a:p>
            <a:pPr marL="685800" lvl="0" indent="-482600" algn="l" rtl="0">
              <a:lnSpc>
                <a:spcPct val="120000"/>
              </a:lnSpc>
              <a:spcBef>
                <a:spcPts val="1600"/>
              </a:spcBef>
              <a:spcAft>
                <a:spcPts val="0"/>
              </a:spcAft>
              <a:buClr>
                <a:schemeClr val="lt1"/>
              </a:buClr>
              <a:buSzPts val="2400"/>
              <a:buFont typeface="Poppins"/>
              <a:buAutoNum type="arabicPeriod"/>
            </a:pPr>
            <a:r>
              <a:rPr lang="en-US" sz="2400" u="sng">
                <a:solidFill>
                  <a:schemeClr val="accent5"/>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https://www.who.int/health-topics/disability#tab=tab_1</a:t>
            </a:r>
            <a:endParaRPr sz="2400">
              <a:solidFill>
                <a:schemeClr val="dk1"/>
              </a:solidFill>
              <a:latin typeface="Poppins"/>
              <a:ea typeface="Poppins"/>
              <a:cs typeface="Poppins"/>
              <a:sym typeface="Poppins"/>
            </a:endParaRPr>
          </a:p>
          <a:p>
            <a:pPr marL="685800" lvl="0" indent="0" algn="l" rtl="0">
              <a:spcBef>
                <a:spcPts val="0"/>
              </a:spcBef>
              <a:spcAft>
                <a:spcPts val="0"/>
              </a:spcAft>
              <a:buNone/>
            </a:pPr>
            <a:endParaRPr sz="2400">
              <a:solidFill>
                <a:schemeClr val="lt1"/>
              </a:solidFill>
              <a:latin typeface="Poppins"/>
              <a:ea typeface="Poppins"/>
              <a:cs typeface="Poppins"/>
              <a:sym typeface="Poppins"/>
            </a:endParaRPr>
          </a:p>
          <a:p>
            <a:pPr marL="0" lvl="0" indent="0" algn="l" rtl="0">
              <a:spcBef>
                <a:spcPts val="0"/>
              </a:spcBef>
              <a:spcAft>
                <a:spcPts val="0"/>
              </a:spcAft>
              <a:buNone/>
            </a:pPr>
            <a:endParaRPr sz="2400">
              <a:solidFill>
                <a:schemeClr val="lt1"/>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3d5c29d4498_0_816">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g3d5c29d4498_0_816">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541" name="Google Shape;541;g3d5c29d4498_0_816"/>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3d5c29d4498_0_816"/>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3" name="Google Shape;543;g3d5c29d4498_0_816">
            <a:extLst>
              <a:ext uri="{C183D7F6-B498-43B3-948B-1728B52AA6E4}">
                <adec:decorative xmlns:adec="http://schemas.microsoft.com/office/drawing/2017/decorative" val="1"/>
              </a:ext>
            </a:extLst>
          </p:cNvPr>
          <p:cNvSpPr/>
          <p:nvPr/>
        </p:nvSpPr>
        <p:spPr>
          <a:xfrm>
            <a:off x="14677023" y="4716579"/>
            <a:ext cx="3610977" cy="5570421"/>
          </a:xfrm>
          <a:custGeom>
            <a:avLst/>
            <a:gdLst/>
            <a:ahLst/>
            <a:cxnLst/>
            <a:rect l="l" t="t" r="r" b="b"/>
            <a:pathLst>
              <a:path w="3610977" h="5570421" extrusionOk="0">
                <a:moveTo>
                  <a:pt x="0" y="0"/>
                </a:moveTo>
                <a:lnTo>
                  <a:pt x="3610977" y="0"/>
                </a:lnTo>
                <a:lnTo>
                  <a:pt x="3610977" y="5570421"/>
                </a:lnTo>
                <a:lnTo>
                  <a:pt x="0" y="5570421"/>
                </a:lnTo>
                <a:lnTo>
                  <a:pt x="0" y="0"/>
                </a:lnTo>
                <a:close/>
              </a:path>
            </a:pathLst>
          </a:custGeom>
          <a:blipFill rotWithShape="1">
            <a:blip r:embed="rId4">
              <a:alphaModFix/>
            </a:blip>
            <a:stretch>
              <a:fillRect r="-62151" b="-5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4" name="Google Shape;544;g3d5c29d4498_0_816">
            <a:extLst>
              <a:ext uri="{C183D7F6-B498-43B3-948B-1728B52AA6E4}">
                <adec:decorative xmlns:adec="http://schemas.microsoft.com/office/drawing/2017/decorative" val="1"/>
              </a:ext>
            </a:extLst>
          </p:cNvPr>
          <p:cNvGrpSpPr/>
          <p:nvPr/>
        </p:nvGrpSpPr>
        <p:grpSpPr>
          <a:xfrm>
            <a:off x="2655550" y="2935800"/>
            <a:ext cx="12010660" cy="5420887"/>
            <a:chOff x="0" y="0"/>
            <a:chExt cx="2617500" cy="1638225"/>
          </a:xfrm>
        </p:grpSpPr>
        <p:sp>
          <p:nvSpPr>
            <p:cNvPr id="545" name="Google Shape;545;g3d5c29d4498_0_816"/>
            <p:cNvSpPr/>
            <p:nvPr/>
          </p:nvSpPr>
          <p:spPr>
            <a:xfrm>
              <a:off x="0" y="0"/>
              <a:ext cx="2617435" cy="1638129"/>
            </a:xfrm>
            <a:custGeom>
              <a:avLst/>
              <a:gdLst/>
              <a:ahLst/>
              <a:cxnLst/>
              <a:rect l="l" t="t" r="r" b="b"/>
              <a:pathLst>
                <a:path w="2617435" h="1638129" extrusionOk="0">
                  <a:moveTo>
                    <a:pt x="17917" y="0"/>
                  </a:moveTo>
                  <a:lnTo>
                    <a:pt x="2599518" y="0"/>
                  </a:lnTo>
                  <a:cubicBezTo>
                    <a:pt x="2604270" y="0"/>
                    <a:pt x="2608827" y="1888"/>
                    <a:pt x="2612187" y="5248"/>
                  </a:cubicBezTo>
                  <a:cubicBezTo>
                    <a:pt x="2615548" y="8608"/>
                    <a:pt x="2617435" y="13165"/>
                    <a:pt x="2617435" y="17917"/>
                  </a:cubicBezTo>
                  <a:lnTo>
                    <a:pt x="2617435" y="1620212"/>
                  </a:lnTo>
                  <a:cubicBezTo>
                    <a:pt x="2617435" y="1624964"/>
                    <a:pt x="2615548" y="1629521"/>
                    <a:pt x="2612187" y="1632882"/>
                  </a:cubicBezTo>
                  <a:cubicBezTo>
                    <a:pt x="2608827" y="1636242"/>
                    <a:pt x="2604270" y="1638129"/>
                    <a:pt x="2599518" y="1638129"/>
                  </a:cubicBezTo>
                  <a:lnTo>
                    <a:pt x="17917" y="1638129"/>
                  </a:lnTo>
                  <a:cubicBezTo>
                    <a:pt x="13165" y="1638129"/>
                    <a:pt x="8608" y="1636242"/>
                    <a:pt x="5248" y="1632882"/>
                  </a:cubicBezTo>
                  <a:cubicBezTo>
                    <a:pt x="1888" y="1629521"/>
                    <a:pt x="0" y="1624964"/>
                    <a:pt x="0" y="1620212"/>
                  </a:cubicBezTo>
                  <a:lnTo>
                    <a:pt x="0" y="17917"/>
                  </a:lnTo>
                  <a:cubicBezTo>
                    <a:pt x="0" y="13165"/>
                    <a:pt x="1888" y="8608"/>
                    <a:pt x="5248" y="5248"/>
                  </a:cubicBezTo>
                  <a:cubicBezTo>
                    <a:pt x="8608" y="1888"/>
                    <a:pt x="13165" y="0"/>
                    <a:pt x="17917" y="0"/>
                  </a:cubicBezTo>
                  <a:close/>
                </a:path>
              </a:pathLst>
            </a:custGeom>
            <a:solidFill>
              <a:srgbClr val="A4A95D">
                <a:alpha val="25882"/>
              </a:srgbClr>
            </a:solidFill>
            <a:ln w="105825" cap="rnd" cmpd="sng">
              <a:solidFill>
                <a:srgbClr val="000000">
                  <a:alpha val="25882"/>
                </a:srgbClr>
              </a:solidFill>
              <a:prstDash val="solid"/>
              <a:round/>
              <a:headEnd type="none" w="sm" len="sm"/>
              <a:tailEnd type="none" w="sm" len="sm"/>
            </a:ln>
          </p:spPr>
          <p:txBody>
            <a:bodyPr spcFirstLastPara="1" wrap="square" lIns="101575" tIns="101575" rIns="101575" bIns="101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3d5c29d4498_0_816"/>
            <p:cNvSpPr txBox="1"/>
            <p:nvPr/>
          </p:nvSpPr>
          <p:spPr>
            <a:xfrm>
              <a:off x="0" y="47625"/>
              <a:ext cx="2617500" cy="1590600"/>
            </a:xfrm>
            <a:prstGeom prst="rect">
              <a:avLst/>
            </a:prstGeom>
            <a:noFill/>
            <a:ln>
              <a:noFill/>
            </a:ln>
          </p:spPr>
          <p:txBody>
            <a:bodyPr spcFirstLastPara="1" wrap="square" lIns="56450" tIns="56450" rIns="56450" bIns="56450" anchor="ctr" anchorCtr="0">
              <a:noAutofit/>
            </a:bodyPr>
            <a:lstStyle/>
            <a:p>
              <a:pPr marL="0" marR="0" lvl="0" indent="0" algn="l" rtl="0">
                <a:lnSpc>
                  <a:spcPct val="124222"/>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grpSp>
      <p:grpSp>
        <p:nvGrpSpPr>
          <p:cNvPr id="547" name="Google Shape;547;g3d5c29d4498_0_816">
            <a:extLst>
              <a:ext uri="{C183D7F6-B498-43B3-948B-1728B52AA6E4}">
                <adec:decorative xmlns:adec="http://schemas.microsoft.com/office/drawing/2017/decorative" val="1"/>
              </a:ext>
            </a:extLst>
          </p:cNvPr>
          <p:cNvGrpSpPr/>
          <p:nvPr/>
        </p:nvGrpSpPr>
        <p:grpSpPr>
          <a:xfrm>
            <a:off x="1162126" y="580644"/>
            <a:ext cx="9938386" cy="1501913"/>
            <a:chOff x="0" y="0"/>
            <a:chExt cx="2617500" cy="395563"/>
          </a:xfrm>
        </p:grpSpPr>
        <p:sp>
          <p:nvSpPr>
            <p:cNvPr id="548" name="Google Shape;548;g3d5c29d4498_0_816"/>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3d5c29d4498_0_816"/>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50" name="Google Shape;550;g3d5c29d4498_0_816">
            <a:extLst>
              <a:ext uri="{C183D7F6-B498-43B3-948B-1728B52AA6E4}">
                <adec:decorative xmlns:adec="http://schemas.microsoft.com/office/drawing/2017/decorative" val="1"/>
              </a:ext>
            </a:extLst>
          </p:cNvPr>
          <p:cNvSpPr/>
          <p:nvPr/>
        </p:nvSpPr>
        <p:spPr>
          <a:xfrm>
            <a:off x="0" y="7725586"/>
            <a:ext cx="3330325" cy="2561414"/>
          </a:xfrm>
          <a:custGeom>
            <a:avLst/>
            <a:gdLst/>
            <a:ahLst/>
            <a:cxnLst/>
            <a:rect l="l" t="t" r="r" b="b"/>
            <a:pathLst>
              <a:path w="3330325" h="2561414" extrusionOk="0">
                <a:moveTo>
                  <a:pt x="0" y="0"/>
                </a:moveTo>
                <a:lnTo>
                  <a:pt x="3330325" y="0"/>
                </a:lnTo>
                <a:lnTo>
                  <a:pt x="3330325" y="2561414"/>
                </a:lnTo>
                <a:lnTo>
                  <a:pt x="0" y="2561414"/>
                </a:lnTo>
                <a:lnTo>
                  <a:pt x="0" y="0"/>
                </a:lnTo>
                <a:close/>
              </a:path>
            </a:pathLst>
          </a:custGeom>
          <a:blipFill rotWithShape="1">
            <a:blip r:embed="rId5">
              <a:alphaModFix/>
            </a:blip>
            <a:stretch>
              <a:fillRect l="-38221" b="-498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g3d5c29d4498_0_816">
            <a:extLst>
              <a:ext uri="{C183D7F6-B498-43B3-948B-1728B52AA6E4}">
                <adec:decorative xmlns:adec="http://schemas.microsoft.com/office/drawing/2017/decorative" val="1"/>
              </a:ext>
            </a:extLst>
          </p:cNvPr>
          <p:cNvSpPr/>
          <p:nvPr/>
        </p:nvSpPr>
        <p:spPr>
          <a:xfrm>
            <a:off x="15151605" y="1028700"/>
            <a:ext cx="2107695" cy="2107695"/>
          </a:xfrm>
          <a:custGeom>
            <a:avLst/>
            <a:gdLst/>
            <a:ahLst/>
            <a:cxnLst/>
            <a:rect l="l" t="t" r="r" b="b"/>
            <a:pathLst>
              <a:path w="2107695" h="2107695" extrusionOk="0">
                <a:moveTo>
                  <a:pt x="0" y="0"/>
                </a:moveTo>
                <a:lnTo>
                  <a:pt x="2107695" y="0"/>
                </a:lnTo>
                <a:lnTo>
                  <a:pt x="2107695" y="2107695"/>
                </a:lnTo>
                <a:lnTo>
                  <a:pt x="0" y="2107695"/>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g3d5c29d4498_0_816"/>
          <p:cNvSpPr txBox="1">
            <a:spLocks noGrp="1"/>
          </p:cNvSpPr>
          <p:nvPr>
            <p:ph type="title" idx="4294967295"/>
          </p:nvPr>
        </p:nvSpPr>
        <p:spPr>
          <a:xfrm>
            <a:off x="1404674" y="960890"/>
            <a:ext cx="89622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b="0" i="0" u="none" strike="noStrike" cap="none" dirty="0">
                <a:solidFill>
                  <a:srgbClr val="616709"/>
                </a:solidFill>
                <a:latin typeface="Inclusive Sans"/>
                <a:ea typeface="Inclusive Sans"/>
                <a:cs typeface="Inclusive Sans"/>
                <a:sym typeface="Inclusive Sans"/>
              </a:rPr>
              <a:t>Acknowledgements</a:t>
            </a:r>
            <a:endParaRPr sz="1400" b="0" i="0" u="none" strike="noStrike" cap="none" dirty="0">
              <a:solidFill>
                <a:srgbClr val="000000"/>
              </a:solidFill>
              <a:latin typeface="Arial"/>
              <a:ea typeface="Arial"/>
              <a:cs typeface="Arial"/>
              <a:sym typeface="Arial"/>
            </a:endParaRPr>
          </a:p>
        </p:txBody>
      </p:sp>
      <p:sp>
        <p:nvSpPr>
          <p:cNvPr id="553" name="Google Shape;553;g3d5c29d4498_0_816"/>
          <p:cNvSpPr txBox="1"/>
          <p:nvPr/>
        </p:nvSpPr>
        <p:spPr>
          <a:xfrm>
            <a:off x="3035275" y="3221938"/>
            <a:ext cx="11250900" cy="48483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32"/>
              <a:buFont typeface="Arial"/>
              <a:buNone/>
            </a:pPr>
            <a:r>
              <a:rPr lang="en-US" sz="2632" b="0" i="0" u="none" strike="noStrike" cap="none">
                <a:solidFill>
                  <a:srgbClr val="000000"/>
                </a:solidFill>
                <a:latin typeface="Inclusive Sans"/>
                <a:ea typeface="Inclusive Sans"/>
                <a:cs typeface="Inclusive Sans"/>
                <a:sym typeface="Inclusive Sans"/>
              </a:rPr>
              <a:t>Thank you to the APHA staff who brought this webinar together! </a:t>
            </a:r>
            <a:endParaRPr sz="1900" b="0" i="0" u="none" strike="noStrike" cap="none">
              <a:solidFill>
                <a:srgbClr val="000000"/>
              </a:solidFill>
              <a:latin typeface="Arial"/>
              <a:ea typeface="Arial"/>
              <a:cs typeface="Arial"/>
              <a:sym typeface="Arial"/>
            </a:endParaRPr>
          </a:p>
          <a:p>
            <a:pPr marL="0" marR="0" lvl="0" indent="0" algn="ctr" rtl="0">
              <a:lnSpc>
                <a:spcPct val="140009"/>
              </a:lnSpc>
              <a:spcBef>
                <a:spcPts val="0"/>
              </a:spcBef>
              <a:spcAft>
                <a:spcPts val="0"/>
              </a:spcAft>
              <a:buClr>
                <a:srgbClr val="000000"/>
              </a:buClr>
              <a:buSzPts val="2632"/>
              <a:buFont typeface="Arial"/>
              <a:buNone/>
            </a:pPr>
            <a:r>
              <a:rPr lang="en-US" sz="2632" b="0" i="0" u="none" strike="noStrike" cap="none">
                <a:solidFill>
                  <a:srgbClr val="000000"/>
                </a:solidFill>
                <a:latin typeface="Inclusive Sans"/>
                <a:ea typeface="Inclusive Sans"/>
                <a:cs typeface="Inclusive Sans"/>
                <a:sym typeface="Inclusive Sans"/>
              </a:rPr>
              <a:t>Ki'Ana Speights</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Tia Taylor Williams</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Rya Griffis </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Mary Storstrom</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Kate Robb</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Shweta Arya</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Anush Hakobyan</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Katie Avelar</a:t>
            </a:r>
            <a:r>
              <a:rPr lang="en-US" sz="1900" b="0" i="0" u="none" strike="noStrike" cap="none">
                <a:solidFill>
                  <a:srgbClr val="000000"/>
                </a:solidFill>
                <a:latin typeface="Arial"/>
                <a:ea typeface="Arial"/>
                <a:cs typeface="Arial"/>
                <a:sym typeface="Arial"/>
              </a:rPr>
              <a:t>, </a:t>
            </a:r>
            <a:r>
              <a:rPr lang="en-US" sz="2632" b="0" i="0" u="none" strike="noStrike" cap="none">
                <a:solidFill>
                  <a:srgbClr val="000000"/>
                </a:solidFill>
                <a:latin typeface="Inclusive Sans"/>
                <a:ea typeface="Inclusive Sans"/>
                <a:cs typeface="Inclusive Sans"/>
                <a:sym typeface="Inclusive Sans"/>
              </a:rPr>
              <a:t>Samiha Ahmed</a:t>
            </a:r>
            <a:endParaRPr sz="1900" b="0" i="0" u="none" strike="noStrike" cap="none">
              <a:solidFill>
                <a:srgbClr val="000000"/>
              </a:solidFill>
              <a:latin typeface="Arial"/>
              <a:ea typeface="Arial"/>
              <a:cs typeface="Arial"/>
              <a:sym typeface="Arial"/>
            </a:endParaRPr>
          </a:p>
          <a:p>
            <a:pPr marL="0" marR="0" lvl="0" indent="0" algn="ctr" rtl="0">
              <a:lnSpc>
                <a:spcPct val="140009"/>
              </a:lnSpc>
              <a:spcBef>
                <a:spcPts val="0"/>
              </a:spcBef>
              <a:spcAft>
                <a:spcPts val="0"/>
              </a:spcAft>
              <a:buClr>
                <a:srgbClr val="000000"/>
              </a:buClr>
              <a:buSzPts val="2632"/>
              <a:buFont typeface="Arial"/>
              <a:buNone/>
            </a:pPr>
            <a:endParaRPr sz="2632" b="0" i="0" u="none" strike="noStrike" cap="none">
              <a:solidFill>
                <a:srgbClr val="000000"/>
              </a:solidFill>
              <a:latin typeface="Inclusive Sans"/>
              <a:ea typeface="Inclusive Sans"/>
              <a:cs typeface="Inclusive Sans"/>
              <a:sym typeface="Inclusive Sans"/>
            </a:endParaRPr>
          </a:p>
          <a:p>
            <a:pPr marL="0" marR="0" lvl="0" indent="0" algn="ctr" rtl="0">
              <a:lnSpc>
                <a:spcPct val="140009"/>
              </a:lnSpc>
              <a:spcBef>
                <a:spcPts val="0"/>
              </a:spcBef>
              <a:spcAft>
                <a:spcPts val="0"/>
              </a:spcAft>
              <a:buClr>
                <a:srgbClr val="000000"/>
              </a:buClr>
              <a:buSzPts val="2632"/>
              <a:buFont typeface="Arial"/>
              <a:buNone/>
            </a:pPr>
            <a:r>
              <a:rPr lang="en-US" sz="2632" b="0" i="0" u="none" strike="noStrike" cap="none">
                <a:solidFill>
                  <a:srgbClr val="000000"/>
                </a:solidFill>
                <a:latin typeface="Inclusive Sans"/>
                <a:ea typeface="Inclusive Sans"/>
                <a:cs typeface="Inclusive Sans"/>
                <a:sym typeface="Inclusive Sans"/>
              </a:rPr>
              <a:t>Speacial thanks to our disability justice advisory board, some of whom will be speaking today and throughout the webinar series! </a:t>
            </a:r>
            <a:endParaRPr sz="1900" b="0" i="0" u="none" strike="noStrike" cap="none">
              <a:solidFill>
                <a:srgbClr val="000000"/>
              </a:solidFill>
              <a:latin typeface="Arial"/>
              <a:ea typeface="Arial"/>
              <a:cs typeface="Arial"/>
              <a:sym typeface="Arial"/>
            </a:endParaRPr>
          </a:p>
          <a:p>
            <a:pPr marL="0" marR="0" lvl="0" indent="0" algn="ctr" rtl="0">
              <a:lnSpc>
                <a:spcPct val="140009"/>
              </a:lnSpc>
              <a:spcBef>
                <a:spcPts val="0"/>
              </a:spcBef>
              <a:spcAft>
                <a:spcPts val="0"/>
              </a:spcAft>
              <a:buClr>
                <a:srgbClr val="000000"/>
              </a:buClr>
              <a:buSzPts val="2632"/>
              <a:buFont typeface="Arial"/>
              <a:buNone/>
            </a:pPr>
            <a:endParaRPr sz="2632" b="0" i="0" u="none" strike="noStrike" cap="none">
              <a:solidFill>
                <a:srgbClr val="000000"/>
              </a:solidFill>
              <a:latin typeface="Inclusive Sans"/>
              <a:ea typeface="Inclusive Sans"/>
              <a:cs typeface="Inclusive Sans"/>
              <a:sym typeface="Inclusive Sans"/>
            </a:endParaRPr>
          </a:p>
          <a:p>
            <a:pPr marL="0" marR="0" lvl="0" indent="0" algn="ctr" rtl="0">
              <a:lnSpc>
                <a:spcPct val="140009"/>
              </a:lnSpc>
              <a:spcBef>
                <a:spcPts val="0"/>
              </a:spcBef>
              <a:spcAft>
                <a:spcPts val="0"/>
              </a:spcAft>
              <a:buClr>
                <a:srgbClr val="000000"/>
              </a:buClr>
              <a:buSzPts val="2632"/>
              <a:buFont typeface="Arial"/>
              <a:buNone/>
            </a:pPr>
            <a:r>
              <a:rPr lang="en-US" sz="2632" b="0" i="0" u="none" strike="noStrike" cap="none">
                <a:solidFill>
                  <a:srgbClr val="000000"/>
                </a:solidFill>
                <a:latin typeface="Inclusive Sans"/>
                <a:ea typeface="Inclusive Sans"/>
                <a:cs typeface="Inclusive Sans"/>
                <a:sym typeface="Inclusive Sans"/>
              </a:rPr>
              <a:t>Thank you to our funder, the Robert Wood Johnson Foundation (RWJF)!  </a:t>
            </a:r>
            <a:endParaRPr sz="1900" b="0" i="0" u="none" strike="noStrike" cap="none">
              <a:solidFill>
                <a:srgbClr val="000000"/>
              </a:solidFill>
              <a:latin typeface="Arial"/>
              <a:ea typeface="Arial"/>
              <a:cs typeface="Arial"/>
              <a:sym typeface="Arial"/>
            </a:endParaRPr>
          </a:p>
          <a:p>
            <a:pPr marL="0" marR="0" lvl="0" indent="0" algn="ctr" rtl="0">
              <a:lnSpc>
                <a:spcPct val="94652"/>
              </a:lnSpc>
              <a:spcBef>
                <a:spcPts val="0"/>
              </a:spcBef>
              <a:spcAft>
                <a:spcPts val="0"/>
              </a:spcAft>
              <a:buClr>
                <a:srgbClr val="000000"/>
              </a:buClr>
              <a:buSzPts val="2132"/>
              <a:buFont typeface="Arial"/>
              <a:buNone/>
            </a:pPr>
            <a:endParaRPr sz="2132" b="0" i="0" u="none" strike="noStrike" cap="none">
              <a:solidFill>
                <a:srgbClr val="000000"/>
              </a:solidFill>
              <a:latin typeface="Inclusive Sans"/>
              <a:ea typeface="Inclusive Sans"/>
              <a:cs typeface="Inclusive Sans"/>
              <a:sym typeface="Inclusive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507877"/>
        </a:solidFill>
        <a:effectLst/>
      </p:bgPr>
    </p:bg>
    <p:spTree>
      <p:nvGrpSpPr>
        <p:cNvPr id="1" name="Shape 1029"/>
        <p:cNvGrpSpPr/>
        <p:nvPr/>
      </p:nvGrpSpPr>
      <p:grpSpPr>
        <a:xfrm>
          <a:off x="0" y="0"/>
          <a:ext cx="0" cy="0"/>
          <a:chOff x="0" y="0"/>
          <a:chExt cx="0" cy="0"/>
        </a:xfrm>
      </p:grpSpPr>
      <p:sp>
        <p:nvSpPr>
          <p:cNvPr id="2" name="Title 1">
            <a:extLst>
              <a:ext uri="{FF2B5EF4-FFF2-40B4-BE49-F238E27FC236}">
                <a16:creationId xmlns:a16="http://schemas.microsoft.com/office/drawing/2014/main" id="{BF7CC47A-EDCC-6FC2-C6A4-75B395A3A526}"/>
              </a:ext>
            </a:extLst>
          </p:cNvPr>
          <p:cNvSpPr>
            <a:spLocks noGrp="1"/>
          </p:cNvSpPr>
          <p:nvPr>
            <p:ph type="title" idx="4294967295"/>
          </p:nvPr>
        </p:nvSpPr>
        <p:spPr>
          <a:xfrm>
            <a:off x="623400" y="-1145400"/>
            <a:ext cx="17041200" cy="1145400"/>
          </a:xfrm>
        </p:spPr>
        <p:txBody>
          <a:bodyPr spcFirstLastPara="1" wrap="square" lIns="182850" tIns="182850" rIns="182850" bIns="182850" anchor="b" anchorCtr="0">
            <a:normAutofit fontScale="90000"/>
          </a:bodyPr>
          <a:lstStyle/>
          <a:p>
            <a:r>
              <a:rPr lang="en-US" dirty="0"/>
              <a:t>Contact </a:t>
            </a:r>
          </a:p>
        </p:txBody>
      </p:sp>
      <p:sp>
        <p:nvSpPr>
          <p:cNvPr id="1030" name="Google Shape;1030;g3ddbbab013a_10_424"/>
          <p:cNvSpPr txBox="1"/>
          <p:nvPr/>
        </p:nvSpPr>
        <p:spPr>
          <a:xfrm>
            <a:off x="9152845" y="6079314"/>
            <a:ext cx="4679400" cy="492600"/>
          </a:xfrm>
          <a:prstGeom prst="rect">
            <a:avLst/>
          </a:prstGeom>
          <a:noFill/>
          <a:ln>
            <a:noFill/>
          </a:ln>
        </p:spPr>
        <p:txBody>
          <a:bodyPr spcFirstLastPara="1" wrap="square" lIns="0" tIns="0" rIns="0" bIns="0" anchor="t" anchorCtr="0">
            <a:spAutoFit/>
          </a:bodyPr>
          <a:lstStyle/>
          <a:p>
            <a:pPr marL="0" marR="0" lvl="0" indent="0" algn="l" rtl="0">
              <a:lnSpc>
                <a:spcPct val="129998"/>
              </a:lnSpc>
              <a:spcBef>
                <a:spcPts val="0"/>
              </a:spcBef>
              <a:spcAft>
                <a:spcPts val="0"/>
              </a:spcAft>
              <a:buClr>
                <a:srgbClr val="000000"/>
              </a:buClr>
              <a:buSzPts val="9600"/>
              <a:buFont typeface="Arial"/>
              <a:buNone/>
            </a:pPr>
            <a:r>
              <a:rPr lang="en-US" sz="3200" u="none" strike="noStrike" cap="none">
                <a:solidFill>
                  <a:schemeClr val="lt1"/>
                </a:solidFill>
                <a:latin typeface="Avenir"/>
                <a:ea typeface="Avenir"/>
                <a:cs typeface="Avenir"/>
                <a:sym typeface="Avenir"/>
              </a:rPr>
              <a:t>invisiblestrengthsapp</a:t>
            </a:r>
            <a:endParaRPr sz="3200" u="none" strike="noStrike" cap="none">
              <a:solidFill>
                <a:schemeClr val="lt1"/>
              </a:solidFill>
              <a:latin typeface="Avenir"/>
              <a:ea typeface="Avenir"/>
              <a:cs typeface="Avenir"/>
              <a:sym typeface="Avenir"/>
            </a:endParaRPr>
          </a:p>
        </p:txBody>
      </p:sp>
      <p:sp>
        <p:nvSpPr>
          <p:cNvPr id="1031" name="Google Shape;1031;g3ddbbab013a_10_424"/>
          <p:cNvSpPr txBox="1"/>
          <p:nvPr/>
        </p:nvSpPr>
        <p:spPr>
          <a:xfrm>
            <a:off x="9152844" y="7154904"/>
            <a:ext cx="5241000" cy="492600"/>
          </a:xfrm>
          <a:prstGeom prst="rect">
            <a:avLst/>
          </a:prstGeom>
          <a:noFill/>
          <a:ln>
            <a:noFill/>
          </a:ln>
        </p:spPr>
        <p:txBody>
          <a:bodyPr spcFirstLastPara="1" wrap="square" lIns="0" tIns="0" rIns="0" bIns="0" anchor="t" anchorCtr="0">
            <a:spAutoFit/>
          </a:bodyPr>
          <a:lstStyle/>
          <a:p>
            <a:pPr marL="0" marR="0" lvl="0" indent="0" algn="l" rtl="0">
              <a:lnSpc>
                <a:spcPct val="129998"/>
              </a:lnSpc>
              <a:spcBef>
                <a:spcPts val="0"/>
              </a:spcBef>
              <a:spcAft>
                <a:spcPts val="0"/>
              </a:spcAft>
              <a:buClr>
                <a:srgbClr val="000000"/>
              </a:buClr>
              <a:buSzPts val="9600"/>
              <a:buFont typeface="Arial"/>
              <a:buNone/>
            </a:pPr>
            <a:r>
              <a:rPr lang="en-US" sz="3200" u="none" strike="noStrike" cap="none">
                <a:solidFill>
                  <a:schemeClr val="lt1"/>
                </a:solidFill>
                <a:latin typeface="Avenir"/>
                <a:ea typeface="Avenir"/>
                <a:cs typeface="Avenir"/>
                <a:sym typeface="Avenir"/>
              </a:rPr>
              <a:t>info@invisiblestrengths.com</a:t>
            </a:r>
            <a:endParaRPr sz="3200" u="none" strike="noStrike" cap="none">
              <a:solidFill>
                <a:schemeClr val="lt1"/>
              </a:solidFill>
              <a:latin typeface="Avenir"/>
              <a:ea typeface="Avenir"/>
              <a:cs typeface="Avenir"/>
              <a:sym typeface="Avenir"/>
            </a:endParaRPr>
          </a:p>
        </p:txBody>
      </p:sp>
      <p:pic>
        <p:nvPicPr>
          <p:cNvPr id="1032" name="Google Shape;1032;g3ddbbab013a_10_424" descr="QR code"/>
          <p:cNvPicPr preferRelativeResize="0"/>
          <p:nvPr/>
        </p:nvPicPr>
        <p:blipFill rotWithShape="1">
          <a:blip r:embed="rId3">
            <a:alphaModFix/>
          </a:blip>
          <a:srcRect/>
          <a:stretch/>
        </p:blipFill>
        <p:spPr>
          <a:xfrm>
            <a:off x="3893870" y="5143500"/>
            <a:ext cx="3213640" cy="3213640"/>
          </a:xfrm>
          <a:prstGeom prst="rect">
            <a:avLst/>
          </a:prstGeom>
          <a:noFill/>
          <a:ln>
            <a:noFill/>
          </a:ln>
        </p:spPr>
      </p:pic>
      <p:pic>
        <p:nvPicPr>
          <p:cNvPr id="1033" name="Google Shape;1033;g3ddbbab013a_10_4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023200" y="7236513"/>
            <a:ext cx="924158" cy="548563"/>
          </a:xfrm>
          <a:prstGeom prst="rect">
            <a:avLst/>
          </a:prstGeom>
          <a:noFill/>
          <a:ln>
            <a:noFill/>
          </a:ln>
        </p:spPr>
      </p:pic>
      <p:pic>
        <p:nvPicPr>
          <p:cNvPr id="1034" name="Google Shape;1034;g3ddbbab013a_10_4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023202" y="5892260"/>
            <a:ext cx="924154" cy="883974"/>
          </a:xfrm>
          <a:prstGeom prst="rect">
            <a:avLst/>
          </a:prstGeom>
          <a:noFill/>
          <a:ln>
            <a:noFill/>
          </a:ln>
        </p:spPr>
      </p:pic>
      <p:pic>
        <p:nvPicPr>
          <p:cNvPr id="1035" name="Google Shape;1035;g3ddbbab013a_10_42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474743" y="644596"/>
            <a:ext cx="9338513" cy="371465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3ddbbab013a_1_64">
            <a:extLst>
              <a:ext uri="{C183D7F6-B498-43B3-948B-1728B52AA6E4}">
                <adec:decorative xmlns:adec="http://schemas.microsoft.com/office/drawing/2017/decorative" val="1"/>
              </a:ext>
            </a:extLst>
          </p:cNvPr>
          <p:cNvSpPr/>
          <p:nvPr/>
        </p:nvSpPr>
        <p:spPr>
          <a:xfrm>
            <a:off x="0" y="0"/>
            <a:ext cx="5429479" cy="10287000"/>
          </a:xfrm>
          <a:prstGeom prst="rect">
            <a:avLst/>
          </a:prstGeom>
          <a:solidFill>
            <a:srgbClr val="222A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g3ddbbab013a_1_64"/>
          <p:cNvSpPr txBox="1">
            <a:spLocks noGrp="1"/>
          </p:cNvSpPr>
          <p:nvPr>
            <p:ph type="title" idx="4294967295"/>
          </p:nvPr>
        </p:nvSpPr>
        <p:spPr>
          <a:xfrm>
            <a:off x="9557552" y="1941590"/>
            <a:ext cx="6843300" cy="1970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BREAKOUT SESSION OVERVIEW &amp; COMMUNITY AGREEMENTS</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041" name="Google Shape;1041;g3ddbbab013a_1_64" descr="Group of people in work clothes citing in chairs arranged in a circle "/>
          <p:cNvGrpSpPr/>
          <p:nvPr/>
        </p:nvGrpSpPr>
        <p:grpSpPr>
          <a:xfrm>
            <a:off x="602172" y="1061935"/>
            <a:ext cx="8163130" cy="8163130"/>
            <a:chOff x="0" y="0"/>
            <a:chExt cx="812800" cy="812800"/>
          </a:xfrm>
        </p:grpSpPr>
        <p:sp>
          <p:nvSpPr>
            <p:cNvPr id="1042" name="Google Shape;1042;g3ddbbab013a_1_6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g3ddbbab013a_1_64"/>
            <p:cNvSpPr txBox="1"/>
            <p:nvPr/>
          </p:nvSpPr>
          <p:spPr>
            <a:xfrm>
              <a:off x="76200" y="66675"/>
              <a:ext cx="660400" cy="669925"/>
            </a:xfrm>
            <a:prstGeom prst="rect">
              <a:avLst/>
            </a:prstGeom>
            <a:noFill/>
            <a:ln>
              <a:noFill/>
            </a:ln>
          </p:spPr>
          <p:txBody>
            <a:bodyPr spcFirstLastPara="1" wrap="square" lIns="50800" tIns="50800" rIns="50800" bIns="50800" anchor="ctr" anchorCtr="0">
              <a:noAutofit/>
            </a:bodyPr>
            <a:lstStyle/>
            <a:p>
              <a:pPr marL="0" marR="0" lvl="0" indent="0" algn="ctr" rtl="0">
                <a:lnSpc>
                  <a:spcPct val="144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44" name="Google Shape;1044;g3ddbbab013a_1_64">
            <a:extLst>
              <a:ext uri="{C183D7F6-B498-43B3-948B-1728B52AA6E4}">
                <adec:decorative xmlns:adec="http://schemas.microsoft.com/office/drawing/2017/decorative" val="1"/>
              </a:ext>
            </a:extLst>
          </p:cNvPr>
          <p:cNvSpPr/>
          <p:nvPr/>
        </p:nvSpPr>
        <p:spPr>
          <a:xfrm>
            <a:off x="818550" y="1278329"/>
            <a:ext cx="7730374" cy="773034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3ddbbab013a_1_64">
            <a:extLst>
              <a:ext uri="{C183D7F6-B498-43B3-948B-1728B52AA6E4}">
                <adec:decorative xmlns:adec="http://schemas.microsoft.com/office/drawing/2017/decorative" val="1"/>
              </a:ext>
            </a:extLst>
          </p:cNvPr>
          <p:cNvSpPr/>
          <p:nvPr/>
        </p:nvSpPr>
        <p:spPr>
          <a:xfrm>
            <a:off x="16817602" y="514350"/>
            <a:ext cx="883396" cy="1028700"/>
          </a:xfrm>
          <a:custGeom>
            <a:avLst/>
            <a:gdLst/>
            <a:ahLst/>
            <a:cxnLst/>
            <a:rect l="l" t="t" r="r" b="b"/>
            <a:pathLst>
              <a:path w="883396" h="1028700" extrusionOk="0">
                <a:moveTo>
                  <a:pt x="0" y="0"/>
                </a:moveTo>
                <a:lnTo>
                  <a:pt x="883396" y="0"/>
                </a:lnTo>
                <a:lnTo>
                  <a:pt x="883396" y="1028700"/>
                </a:lnTo>
                <a:lnTo>
                  <a:pt x="0" y="1028700"/>
                </a:lnTo>
                <a:lnTo>
                  <a:pt x="0" y="0"/>
                </a:lnTo>
                <a:close/>
              </a:path>
            </a:pathLst>
          </a:custGeom>
          <a:blipFill rotWithShape="1">
            <a:blip r:embed="rId4">
              <a:alphaModFix/>
            </a:blip>
            <a:stretch>
              <a:fillRect/>
            </a:stretch>
          </a:blipFill>
          <a:ln>
            <a:noFill/>
          </a:ln>
        </p:spPr>
        <p:txBody>
          <a:bodyPr/>
          <a:lstStyle/>
          <a:p>
            <a:endParaRPr lang="en-US"/>
          </a:p>
        </p:txBody>
      </p:sp>
      <p:sp>
        <p:nvSpPr>
          <p:cNvPr id="1046" name="Google Shape;1046;g3ddbbab013a_1_64">
            <a:extLst>
              <a:ext uri="{C183D7F6-B498-43B3-948B-1728B52AA6E4}">
                <adec:decorative xmlns:adec="http://schemas.microsoft.com/office/drawing/2017/decorative" val="1"/>
              </a:ext>
            </a:extLst>
          </p:cNvPr>
          <p:cNvSpPr/>
          <p:nvPr/>
        </p:nvSpPr>
        <p:spPr>
          <a:xfrm flipH="1">
            <a:off x="17154871" y="9024454"/>
            <a:ext cx="120868" cy="200611"/>
          </a:xfrm>
          <a:custGeom>
            <a:avLst/>
            <a:gdLst/>
            <a:ahLst/>
            <a:cxnLst/>
            <a:rect l="l" t="t" r="r" b="b"/>
            <a:pathLst>
              <a:path w="120868" h="200611" extrusionOk="0">
                <a:moveTo>
                  <a:pt x="120868" y="0"/>
                </a:moveTo>
                <a:lnTo>
                  <a:pt x="0" y="0"/>
                </a:lnTo>
                <a:lnTo>
                  <a:pt x="0" y="200611"/>
                </a:lnTo>
                <a:lnTo>
                  <a:pt x="120868" y="200611"/>
                </a:lnTo>
                <a:lnTo>
                  <a:pt x="120868" y="0"/>
                </a:lnTo>
                <a:close/>
              </a:path>
            </a:pathLst>
          </a:custGeom>
          <a:blipFill rotWithShape="1">
            <a:blip r:embed="rId5">
              <a:alphaModFix/>
            </a:blip>
            <a:stretch>
              <a:fillRect/>
            </a:stretch>
          </a:blipFill>
          <a:ln>
            <a:noFill/>
          </a:ln>
        </p:spPr>
        <p:txBody>
          <a:bodyPr/>
          <a:lstStyle/>
          <a:p>
            <a:endParaRPr lang="en-US"/>
          </a:p>
        </p:txBody>
      </p:sp>
      <p:sp>
        <p:nvSpPr>
          <p:cNvPr id="1049" name="Google Shape;1049;g3ddbbab013a_1_64"/>
          <p:cNvSpPr txBox="1"/>
          <p:nvPr/>
        </p:nvSpPr>
        <p:spPr>
          <a:xfrm>
            <a:off x="9974392" y="4652300"/>
            <a:ext cx="4140600" cy="423300"/>
          </a:xfrm>
          <a:prstGeom prst="rect">
            <a:avLst/>
          </a:prstGeom>
          <a:noFill/>
          <a:ln>
            <a:noFill/>
          </a:ln>
        </p:spPr>
        <p:txBody>
          <a:bodyPr spcFirstLastPara="1" wrap="square" lIns="0" tIns="0" rIns="0" bIns="0" anchor="t" anchorCtr="0">
            <a:spAutoFit/>
          </a:bodyPr>
          <a:lstStyle/>
          <a:p>
            <a:pPr marL="0" marR="0" lvl="0" indent="0" algn="l" rtl="0">
              <a:lnSpc>
                <a:spcPct val="123978"/>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BREAKOUT GROUPS</a:t>
            </a:r>
            <a:endParaRPr sz="2750" b="0" i="0" u="none" strike="noStrike" cap="none">
              <a:solidFill>
                <a:srgbClr val="000000"/>
              </a:solidFill>
              <a:latin typeface="Arial"/>
              <a:ea typeface="Arial"/>
              <a:cs typeface="Arial"/>
              <a:sym typeface="Arial"/>
            </a:endParaRPr>
          </a:p>
        </p:txBody>
      </p:sp>
      <p:sp>
        <p:nvSpPr>
          <p:cNvPr id="1050" name="Google Shape;1050;g3ddbbab013a_1_64"/>
          <p:cNvSpPr txBox="1"/>
          <p:nvPr/>
        </p:nvSpPr>
        <p:spPr>
          <a:xfrm>
            <a:off x="9974404" y="6614125"/>
            <a:ext cx="6405600" cy="423300"/>
          </a:xfrm>
          <a:prstGeom prst="rect">
            <a:avLst/>
          </a:prstGeom>
          <a:noFill/>
          <a:ln>
            <a:noFill/>
          </a:ln>
        </p:spPr>
        <p:txBody>
          <a:bodyPr spcFirstLastPara="1" wrap="square" lIns="0" tIns="0" rIns="0" bIns="0" anchor="t" anchorCtr="0">
            <a:spAutoFit/>
          </a:bodyPr>
          <a:lstStyle/>
          <a:p>
            <a:pPr marL="0" marR="0" lvl="0" indent="0" algn="l" rtl="0">
              <a:lnSpc>
                <a:spcPct val="123978"/>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COMMUNITY AGREEMENTS</a:t>
            </a:r>
            <a:endParaRPr sz="2750" b="0" i="0" u="none" strike="noStrike" cap="none">
              <a:solidFill>
                <a:srgbClr val="000000"/>
              </a:solidFill>
              <a:latin typeface="Arial"/>
              <a:ea typeface="Arial"/>
              <a:cs typeface="Arial"/>
              <a:sym typeface="Arial"/>
            </a:endParaRPr>
          </a:p>
        </p:txBody>
      </p:sp>
      <p:sp>
        <p:nvSpPr>
          <p:cNvPr id="1048" name="Google Shape;1048;g3ddbbab013a_1_64"/>
          <p:cNvSpPr txBox="1"/>
          <p:nvPr/>
        </p:nvSpPr>
        <p:spPr>
          <a:xfrm>
            <a:off x="15185380" y="8981694"/>
            <a:ext cx="1748549" cy="230471"/>
          </a:xfrm>
          <a:prstGeom prst="rect">
            <a:avLst/>
          </a:prstGeom>
          <a:noFill/>
          <a:ln>
            <a:noFill/>
          </a:ln>
        </p:spPr>
        <p:txBody>
          <a:bodyPr spcFirstLastPara="1" wrap="square" lIns="0" tIns="0" rIns="0" bIns="0" anchor="t" anchorCtr="0">
            <a:spAutoFit/>
          </a:bodyPr>
          <a:lstStyle/>
          <a:p>
            <a:pPr marL="0" marR="0" lvl="0" indent="0" algn="r" rtl="0">
              <a:lnSpc>
                <a:spcPct val="124037"/>
              </a:lnSpc>
              <a:spcBef>
                <a:spcPts val="0"/>
              </a:spcBef>
              <a:spcAft>
                <a:spcPts val="0"/>
              </a:spcAft>
              <a:buClr>
                <a:srgbClr val="000000"/>
              </a:buClr>
              <a:buSzPts val="1506"/>
              <a:buFont typeface="Arial"/>
              <a:buNone/>
            </a:pPr>
            <a:r>
              <a:rPr lang="en-US" sz="1506" b="0" i="0" u="none" strike="noStrike" cap="none">
                <a:solidFill>
                  <a:srgbClr val="222A35"/>
                </a:solidFill>
                <a:latin typeface="Montserrat"/>
                <a:ea typeface="Montserrat"/>
                <a:cs typeface="Montserrat"/>
                <a:sym typeface="Montserrat"/>
              </a:rPr>
              <a:t>Next Slide</a:t>
            </a:r>
            <a:endParaRPr sz="1400" b="0" i="0" u="none" strike="noStrike" cap="none">
              <a:solidFill>
                <a:srgbClr val="000000"/>
              </a:solidFill>
              <a:latin typeface="Arial"/>
              <a:ea typeface="Arial"/>
              <a:cs typeface="Arial"/>
              <a:sym typeface="Arial"/>
            </a:endParaRPr>
          </a:p>
        </p:txBody>
      </p:sp>
      <p:sp>
        <p:nvSpPr>
          <p:cNvPr id="1051" name="Google Shape;1051;g3ddbbab013a_1_64">
            <a:extLst>
              <a:ext uri="{C183D7F6-B498-43B3-948B-1728B52AA6E4}">
                <adec:decorative xmlns:adec="http://schemas.microsoft.com/office/drawing/2017/decorative" val="1"/>
              </a:ext>
            </a:extLst>
          </p:cNvPr>
          <p:cNvSpPr/>
          <p:nvPr/>
        </p:nvSpPr>
        <p:spPr>
          <a:xfrm>
            <a:off x="9557553" y="4745741"/>
            <a:ext cx="210501" cy="210501"/>
          </a:xfrm>
          <a:custGeom>
            <a:avLst/>
            <a:gdLst/>
            <a:ahLst/>
            <a:cxnLst/>
            <a:rect l="l" t="t" r="r" b="b"/>
            <a:pathLst>
              <a:path w="210501" h="210501" extrusionOk="0">
                <a:moveTo>
                  <a:pt x="0" y="0"/>
                </a:moveTo>
                <a:lnTo>
                  <a:pt x="210502" y="0"/>
                </a:lnTo>
                <a:lnTo>
                  <a:pt x="210502" y="210501"/>
                </a:lnTo>
                <a:lnTo>
                  <a:pt x="0" y="210501"/>
                </a:lnTo>
                <a:lnTo>
                  <a:pt x="0" y="0"/>
                </a:lnTo>
                <a:close/>
              </a:path>
            </a:pathLst>
          </a:custGeom>
          <a:blipFill rotWithShape="1">
            <a:blip r:embed="rId6">
              <a:alphaModFix/>
            </a:blip>
            <a:stretch>
              <a:fillRect/>
            </a:stretch>
          </a:blipFill>
          <a:ln>
            <a:noFill/>
          </a:ln>
        </p:spPr>
        <p:txBody>
          <a:bodyPr/>
          <a:lstStyle/>
          <a:p>
            <a:endParaRPr lang="en-US"/>
          </a:p>
        </p:txBody>
      </p:sp>
      <p:sp>
        <p:nvSpPr>
          <p:cNvPr id="1052" name="Google Shape;1052;g3ddbbab013a_1_64">
            <a:extLst>
              <a:ext uri="{C183D7F6-B498-43B3-948B-1728B52AA6E4}">
                <adec:decorative xmlns:adec="http://schemas.microsoft.com/office/drawing/2017/decorative" val="1"/>
              </a:ext>
            </a:extLst>
          </p:cNvPr>
          <p:cNvSpPr/>
          <p:nvPr/>
        </p:nvSpPr>
        <p:spPr>
          <a:xfrm>
            <a:off x="9557553" y="6707565"/>
            <a:ext cx="210501" cy="210501"/>
          </a:xfrm>
          <a:custGeom>
            <a:avLst/>
            <a:gdLst/>
            <a:ahLst/>
            <a:cxnLst/>
            <a:rect l="l" t="t" r="r" b="b"/>
            <a:pathLst>
              <a:path w="210501" h="210501" extrusionOk="0">
                <a:moveTo>
                  <a:pt x="0" y="0"/>
                </a:moveTo>
                <a:lnTo>
                  <a:pt x="210502" y="0"/>
                </a:lnTo>
                <a:lnTo>
                  <a:pt x="210502" y="210501"/>
                </a:lnTo>
                <a:lnTo>
                  <a:pt x="0" y="210501"/>
                </a:lnTo>
                <a:lnTo>
                  <a:pt x="0" y="0"/>
                </a:lnTo>
                <a:close/>
              </a:path>
            </a:pathLst>
          </a:custGeom>
          <a:blipFill rotWithShape="1">
            <a:blip r:embed="rId6">
              <a:alphaModFix/>
            </a:blip>
            <a:stretch>
              <a:fillRect/>
            </a:stretch>
          </a:blipFill>
          <a:ln>
            <a:noFill/>
          </a:ln>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3d8f733464b_0_1">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g3d8f733464b_0_1">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g3d8f733464b_0_1">
            <a:extLst>
              <a:ext uri="{C183D7F6-B498-43B3-948B-1728B52AA6E4}">
                <adec:decorative xmlns:adec="http://schemas.microsoft.com/office/drawing/2017/decorative" val="1"/>
              </a:ext>
            </a:extLst>
          </p:cNvPr>
          <p:cNvSpPr/>
          <p:nvPr/>
        </p:nvSpPr>
        <p:spPr>
          <a:xfrm flipH="1">
            <a:off x="0" y="1390446"/>
            <a:ext cx="2652303" cy="4293968"/>
          </a:xfrm>
          <a:custGeom>
            <a:avLst/>
            <a:gdLst/>
            <a:ahLst/>
            <a:cxnLst/>
            <a:rect l="l" t="t" r="r" b="b"/>
            <a:pathLst>
              <a:path w="2652303" h="4293968" extrusionOk="0">
                <a:moveTo>
                  <a:pt x="2652303" y="0"/>
                </a:moveTo>
                <a:lnTo>
                  <a:pt x="0" y="0"/>
                </a:lnTo>
                <a:lnTo>
                  <a:pt x="0" y="4293968"/>
                </a:lnTo>
                <a:lnTo>
                  <a:pt x="2652303" y="4293968"/>
                </a:lnTo>
                <a:lnTo>
                  <a:pt x="2652303"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60" name="Google Shape;1060;g3d8f733464b_0_1">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1061" name="Google Shape;1061;g3d8f733464b_0_1"/>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3d8f733464b_0_1"/>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63" name="Google Shape;1063;g3d8f733464b_0_1">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g3d8f733464b_0_1">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g3d8f733464b_0_1">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g3d8f733464b_0_1">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g3d8f733464b_0_1"/>
          <p:cNvSpPr txBox="1">
            <a:spLocks noGrp="1"/>
          </p:cNvSpPr>
          <p:nvPr>
            <p:ph type="title" idx="4294967295"/>
          </p:nvPr>
        </p:nvSpPr>
        <p:spPr>
          <a:xfrm>
            <a:off x="7006732" y="1019740"/>
            <a:ext cx="42744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b="0" i="0" u="none" strike="noStrike" cap="none" dirty="0">
                <a:solidFill>
                  <a:srgbClr val="616709"/>
                </a:solidFill>
                <a:latin typeface="Inclusive Sans"/>
                <a:ea typeface="Inclusive Sans"/>
                <a:cs typeface="Inclusive Sans"/>
                <a:sym typeface="Inclusive Sans"/>
              </a:rPr>
              <a:t>Presenters</a:t>
            </a:r>
            <a:endParaRPr sz="1400" b="0" i="0" u="none" strike="noStrike" cap="none" dirty="0">
              <a:solidFill>
                <a:srgbClr val="000000"/>
              </a:solidFill>
              <a:latin typeface="Arial"/>
              <a:ea typeface="Arial"/>
              <a:cs typeface="Arial"/>
              <a:sym typeface="Arial"/>
            </a:endParaRPr>
          </a:p>
        </p:txBody>
      </p:sp>
      <p:grpSp>
        <p:nvGrpSpPr>
          <p:cNvPr id="1068" name="Google Shape;1068;g3d8f733464b_0_1">
            <a:extLst>
              <a:ext uri="{C183D7F6-B498-43B3-948B-1728B52AA6E4}">
                <adec:decorative xmlns:adec="http://schemas.microsoft.com/office/drawing/2017/decorative" val="1"/>
              </a:ext>
            </a:extLst>
          </p:cNvPr>
          <p:cNvGrpSpPr/>
          <p:nvPr/>
        </p:nvGrpSpPr>
        <p:grpSpPr>
          <a:xfrm>
            <a:off x="4174942" y="639494"/>
            <a:ext cx="9938386" cy="1501913"/>
            <a:chOff x="0" y="0"/>
            <a:chExt cx="2617500" cy="395563"/>
          </a:xfrm>
        </p:grpSpPr>
        <p:sp>
          <p:nvSpPr>
            <p:cNvPr id="1069" name="Google Shape;1069;g3d8f733464b_0_1"/>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g3d8f733464b_0_1"/>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01008"/>
                </a:lnSpc>
                <a:spcBef>
                  <a:spcPts val="0"/>
                </a:spcBef>
                <a:spcAft>
                  <a:spcPts val="0"/>
                </a:spcAft>
                <a:buClr>
                  <a:schemeClr val="dk1"/>
                </a:buClr>
                <a:buSzPts val="6250"/>
                <a:buFont typeface="Arial"/>
                <a:buNone/>
              </a:pPr>
              <a:r>
                <a:rPr lang="en-US" sz="6250">
                  <a:solidFill>
                    <a:srgbClr val="616709"/>
                  </a:solidFill>
                  <a:latin typeface="Inclusive Sans"/>
                  <a:ea typeface="Inclusive Sans"/>
                  <a:cs typeface="Inclusive Sans"/>
                  <a:sym typeface="Inclusive Sans"/>
                </a:rPr>
                <a:t>Moderators</a:t>
              </a:r>
              <a:endParaRPr sz="1400" b="0" i="0" u="none" strike="noStrike" cap="none">
                <a:solidFill>
                  <a:schemeClr val="dk1"/>
                </a:solidFill>
                <a:latin typeface="Arial"/>
                <a:ea typeface="Arial"/>
                <a:cs typeface="Arial"/>
                <a:sym typeface="Arial"/>
              </a:endParaRPr>
            </a:p>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71" name="Google Shape;1071;g3d8f733464b_0_1">
            <a:extLst>
              <a:ext uri="{C183D7F6-B498-43B3-948B-1728B52AA6E4}">
                <adec:decorative xmlns:adec="http://schemas.microsoft.com/office/drawing/2017/decorative" val="1"/>
              </a:ext>
            </a:extLst>
          </p:cNvPr>
          <p:cNvSpPr/>
          <p:nvPr/>
        </p:nvSpPr>
        <p:spPr>
          <a:xfrm>
            <a:off x="2000150" y="3301175"/>
            <a:ext cx="14322673" cy="529127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0"/>
            </a:srgbClr>
          </a:solidFill>
          <a:ln w="95250" cap="rnd" cmpd="sng">
            <a:solidFill>
              <a:srgbClr val="000000">
                <a:alpha val="2588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g3d8f733464b_0_1"/>
          <p:cNvSpPr txBox="1"/>
          <p:nvPr/>
        </p:nvSpPr>
        <p:spPr>
          <a:xfrm>
            <a:off x="2952675" y="3577950"/>
            <a:ext cx="12382500" cy="4790100"/>
          </a:xfrm>
          <a:prstGeom prst="rect">
            <a:avLst/>
          </a:prstGeom>
          <a:noFill/>
          <a:ln>
            <a:noFill/>
          </a:ln>
        </p:spPr>
        <p:txBody>
          <a:bodyPr spcFirstLastPara="1" wrap="square" lIns="0" tIns="0" rIns="0" bIns="0" anchor="t" anchorCtr="0">
            <a:spAutoFit/>
          </a:bodyPr>
          <a:lstStyle/>
          <a:p>
            <a:pPr marL="457200" marR="0" lvl="0" indent="-353060" algn="l" rtl="0">
              <a:lnSpc>
                <a:spcPct val="140000"/>
              </a:lnSpc>
              <a:spcBef>
                <a:spcPts val="0"/>
              </a:spcBef>
              <a:spcAft>
                <a:spcPts val="0"/>
              </a:spcAft>
              <a:buSzPts val="1960"/>
              <a:buFont typeface="Inclusive Sans"/>
              <a:buChar char="●"/>
            </a:pPr>
            <a:r>
              <a:rPr lang="en-US" sz="2160" b="1">
                <a:latin typeface="Inclusive Sans"/>
                <a:ea typeface="Inclusive Sans"/>
                <a:cs typeface="Inclusive Sans"/>
                <a:sym typeface="Inclusive Sans"/>
              </a:rPr>
              <a:t>Mustafa Rfat</a:t>
            </a:r>
            <a:r>
              <a:rPr lang="en-US" sz="1600">
                <a:latin typeface="Inclusive Sans"/>
                <a:ea typeface="Inclusive Sans"/>
                <a:cs typeface="Inclusive Sans"/>
                <a:sym typeface="Inclusive Sans"/>
              </a:rPr>
              <a:t> </a:t>
            </a:r>
            <a:r>
              <a:rPr lang="en-US" sz="2160" i="1">
                <a:latin typeface="Inclusive Sans"/>
                <a:ea typeface="Inclusive Sans"/>
                <a:cs typeface="Inclusive Sans"/>
                <a:sym typeface="Inclusive Sans"/>
              </a:rPr>
              <a:t>(he/him)</a:t>
            </a:r>
            <a:r>
              <a:rPr lang="en-US" sz="1600">
                <a:latin typeface="Inclusive Sans"/>
                <a:ea typeface="Inclusive Sans"/>
                <a:cs typeface="Inclusive Sans"/>
                <a:sym typeface="Inclusive Sans"/>
              </a:rPr>
              <a:t> </a:t>
            </a:r>
            <a:r>
              <a:rPr lang="en-US" sz="2060">
                <a:latin typeface="Inclusive Sans"/>
                <a:ea typeface="Inclusive Sans"/>
                <a:cs typeface="Inclusive Sans"/>
                <a:sym typeface="Inclusive Sans"/>
              </a:rPr>
              <a:t>Mustafa’s work centers on the intersection of disability, migration, and health equity.</a:t>
            </a:r>
            <a:endParaRPr sz="2060">
              <a:latin typeface="Inclusive Sans"/>
              <a:ea typeface="Inclusive Sans"/>
              <a:cs typeface="Inclusive Sans"/>
              <a:sym typeface="Inclusive Sans"/>
            </a:endParaRPr>
          </a:p>
          <a:p>
            <a:pPr marL="457200" marR="0" lvl="0" indent="-359410" algn="l" rtl="0">
              <a:lnSpc>
                <a:spcPct val="140000"/>
              </a:lnSpc>
              <a:spcBef>
                <a:spcPts val="0"/>
              </a:spcBef>
              <a:spcAft>
                <a:spcPts val="0"/>
              </a:spcAft>
              <a:buSzPts val="2060"/>
              <a:buFont typeface="Inclusive Sans"/>
              <a:buChar char="●"/>
            </a:pPr>
            <a:r>
              <a:rPr lang="en-US" sz="2060" b="1">
                <a:latin typeface="Inclusive Sans"/>
                <a:ea typeface="Inclusive Sans"/>
                <a:cs typeface="Inclusive Sans"/>
                <a:sym typeface="Inclusive Sans"/>
              </a:rPr>
              <a:t>Mary Kathryn Curcio Stoddard</a:t>
            </a:r>
            <a:r>
              <a:rPr lang="en-US" sz="2060">
                <a:latin typeface="Inclusive Sans"/>
                <a:ea typeface="Inclusive Sans"/>
                <a:cs typeface="Inclusive Sans"/>
                <a:sym typeface="Inclusive Sans"/>
              </a:rPr>
              <a:t> </a:t>
            </a:r>
            <a:r>
              <a:rPr lang="en-US" sz="2060" i="1">
                <a:latin typeface="Inclusive Sans"/>
                <a:ea typeface="Inclusive Sans"/>
                <a:cs typeface="Inclusive Sans"/>
                <a:sym typeface="Inclusive Sans"/>
              </a:rPr>
              <a:t>(she/her) </a:t>
            </a:r>
            <a:r>
              <a:rPr lang="en-US" sz="2060">
                <a:latin typeface="Inclusive Sans"/>
                <a:ea typeface="Inclusive Sans"/>
                <a:cs typeface="Inclusive Sans"/>
                <a:sym typeface="Inclusive Sans"/>
              </a:rPr>
              <a:t>Chronic Disease Epidemiologist and Program Evaluator</a:t>
            </a:r>
            <a:endParaRPr sz="2060">
              <a:latin typeface="Inclusive Sans"/>
              <a:ea typeface="Inclusive Sans"/>
              <a:cs typeface="Inclusive Sans"/>
              <a:sym typeface="Inclusive Sans"/>
            </a:endParaRPr>
          </a:p>
          <a:p>
            <a:pPr marL="457200" marR="0" lvl="0" indent="-359410" algn="l" rtl="0">
              <a:lnSpc>
                <a:spcPct val="140000"/>
              </a:lnSpc>
              <a:spcBef>
                <a:spcPts val="0"/>
              </a:spcBef>
              <a:spcAft>
                <a:spcPts val="0"/>
              </a:spcAft>
              <a:buSzPts val="2060"/>
              <a:buFont typeface="Inclusive Sans"/>
              <a:buChar char="●"/>
            </a:pPr>
            <a:r>
              <a:rPr lang="en-US" sz="2060" b="1">
                <a:latin typeface="Inclusive Sans"/>
                <a:ea typeface="Inclusive Sans"/>
                <a:cs typeface="Inclusive Sans"/>
                <a:sym typeface="Inclusive Sans"/>
              </a:rPr>
              <a:t>Marcus D. Johnson</a:t>
            </a:r>
            <a:r>
              <a:rPr lang="en-US" sz="2060">
                <a:latin typeface="Inclusive Sans"/>
                <a:ea typeface="Inclusive Sans"/>
                <a:cs typeface="Inclusive Sans"/>
                <a:sym typeface="Inclusive Sans"/>
              </a:rPr>
              <a:t> </a:t>
            </a:r>
            <a:r>
              <a:rPr lang="en-US" sz="2060" i="1">
                <a:latin typeface="Inclusive Sans"/>
                <a:ea typeface="Inclusive Sans"/>
                <a:cs typeface="Inclusive Sans"/>
                <a:sym typeface="Inclusive Sans"/>
              </a:rPr>
              <a:t>(he, him, his) </a:t>
            </a:r>
            <a:r>
              <a:rPr lang="en-US" sz="2060">
                <a:latin typeface="Inclusive Sans"/>
                <a:ea typeface="Inclusive Sans"/>
                <a:cs typeface="Inclusive Sans"/>
                <a:sym typeface="Inclusive Sans"/>
              </a:rPr>
              <a:t>Manager of Advocacy Programs and Initiatives</a:t>
            </a:r>
            <a:endParaRPr sz="2060">
              <a:latin typeface="Inclusive Sans"/>
              <a:ea typeface="Inclusive Sans"/>
              <a:cs typeface="Inclusive Sans"/>
              <a:sym typeface="Inclusive Sans"/>
            </a:endParaRPr>
          </a:p>
          <a:p>
            <a:pPr marL="457200" lvl="0" indent="-346710" algn="l" rtl="0">
              <a:lnSpc>
                <a:spcPct val="140000"/>
              </a:lnSpc>
              <a:spcBef>
                <a:spcPts val="0"/>
              </a:spcBef>
              <a:spcAft>
                <a:spcPts val="0"/>
              </a:spcAft>
              <a:buSzPts val="1860"/>
              <a:buFont typeface="Inclusive Sans"/>
              <a:buChar char="●"/>
            </a:pPr>
            <a:r>
              <a:rPr lang="en-US" sz="2160" b="1">
                <a:solidFill>
                  <a:schemeClr val="dk1"/>
                </a:solidFill>
                <a:latin typeface="Inclusive Sans"/>
                <a:ea typeface="Inclusive Sans"/>
                <a:cs typeface="Inclusive Sans"/>
                <a:sym typeface="Inclusive Sans"/>
              </a:rPr>
              <a:t>Dr. Hassanatu Blake</a:t>
            </a:r>
            <a:r>
              <a:rPr lang="en-US" sz="1600">
                <a:solidFill>
                  <a:schemeClr val="dk1"/>
                </a:solidFill>
              </a:rPr>
              <a:t> </a:t>
            </a:r>
            <a:r>
              <a:rPr lang="en-US" sz="2160" i="1">
                <a:solidFill>
                  <a:schemeClr val="dk1"/>
                </a:solidFill>
                <a:latin typeface="Inclusive Sans"/>
                <a:ea typeface="Inclusive Sans"/>
                <a:cs typeface="Inclusive Sans"/>
                <a:sym typeface="Inclusive Sans"/>
              </a:rPr>
              <a:t>(she/her)</a:t>
            </a:r>
            <a:r>
              <a:rPr lang="en-US" sz="1600">
                <a:solidFill>
                  <a:schemeClr val="dk1"/>
                </a:solidFill>
              </a:rPr>
              <a:t> </a:t>
            </a:r>
            <a:r>
              <a:rPr lang="en-US" sz="2160">
                <a:solidFill>
                  <a:schemeClr val="dk1"/>
                </a:solidFill>
                <a:latin typeface="Inclusive Sans"/>
                <a:ea typeface="Inclusive Sans"/>
                <a:cs typeface="Inclusive Sans"/>
                <a:sym typeface="Inclusive Sans"/>
              </a:rPr>
              <a:t>Associate Clinical Professor &amp; Inaugural Director of Global Health Undergraduate Program</a:t>
            </a:r>
            <a:endParaRPr sz="2060">
              <a:latin typeface="Inclusive Sans"/>
              <a:ea typeface="Inclusive Sans"/>
              <a:cs typeface="Inclusive Sans"/>
              <a:sym typeface="Inclusive Sans"/>
            </a:endParaRPr>
          </a:p>
          <a:p>
            <a:pPr marL="457200" marR="0" lvl="0" indent="-359410" algn="l" rtl="0">
              <a:lnSpc>
                <a:spcPct val="140000"/>
              </a:lnSpc>
              <a:spcBef>
                <a:spcPts val="0"/>
              </a:spcBef>
              <a:spcAft>
                <a:spcPts val="0"/>
              </a:spcAft>
              <a:buSzPts val="2060"/>
              <a:buFont typeface="Inclusive Sans"/>
              <a:buChar char="●"/>
            </a:pPr>
            <a:r>
              <a:rPr lang="en-US" sz="2060" b="1">
                <a:latin typeface="Inclusive Sans"/>
                <a:ea typeface="Inclusive Sans"/>
                <a:cs typeface="Inclusive Sans"/>
                <a:sym typeface="Inclusive Sans"/>
              </a:rPr>
              <a:t>Shannon Stubblefield</a:t>
            </a:r>
            <a:r>
              <a:rPr lang="en-US" sz="2060">
                <a:latin typeface="Inclusive Sans"/>
                <a:ea typeface="Inclusive Sans"/>
                <a:cs typeface="Inclusive Sans"/>
                <a:sym typeface="Inclusive Sans"/>
              </a:rPr>
              <a:t> </a:t>
            </a:r>
            <a:r>
              <a:rPr lang="en-US" sz="2060" i="1">
                <a:latin typeface="Inclusive Sans"/>
                <a:ea typeface="Inclusive Sans"/>
                <a:cs typeface="Inclusive Sans"/>
                <a:sym typeface="Inclusive Sans"/>
              </a:rPr>
              <a:t>(they/she)</a:t>
            </a:r>
            <a:r>
              <a:rPr lang="en-US" sz="2060">
                <a:latin typeface="Inclusive Sans"/>
                <a:ea typeface="Inclusive Sans"/>
                <a:cs typeface="Inclusive Sans"/>
                <a:sym typeface="Inclusive Sans"/>
              </a:rPr>
              <a:t> Data and Research Manager</a:t>
            </a:r>
            <a:endParaRPr sz="2060">
              <a:latin typeface="Inclusive Sans"/>
              <a:ea typeface="Inclusive Sans"/>
              <a:cs typeface="Inclusive Sans"/>
              <a:sym typeface="Inclusive Sans"/>
            </a:endParaRPr>
          </a:p>
          <a:p>
            <a:pPr marL="457200" marR="0" lvl="0" indent="-359410" algn="l" rtl="0">
              <a:lnSpc>
                <a:spcPct val="140000"/>
              </a:lnSpc>
              <a:spcBef>
                <a:spcPts val="0"/>
              </a:spcBef>
              <a:spcAft>
                <a:spcPts val="0"/>
              </a:spcAft>
              <a:buSzPts val="2060"/>
              <a:buFont typeface="Inclusive Sans"/>
              <a:buChar char="●"/>
            </a:pPr>
            <a:r>
              <a:rPr lang="en-US" sz="2060" b="1">
                <a:latin typeface="Inclusive Sans"/>
                <a:ea typeface="Inclusive Sans"/>
                <a:cs typeface="Inclusive Sans"/>
                <a:sym typeface="Inclusive Sans"/>
              </a:rPr>
              <a:t>Cierra Olivia Thomas Williams </a:t>
            </a:r>
            <a:r>
              <a:rPr lang="en-US" sz="2060">
                <a:latin typeface="Inclusive Sans"/>
                <a:ea typeface="Inclusive Sans"/>
                <a:cs typeface="Inclusive Sans"/>
                <a:sym typeface="Inclusive Sans"/>
              </a:rPr>
              <a:t>Disability Justice and Public Health Consultant</a:t>
            </a:r>
            <a:endParaRPr sz="2060">
              <a:latin typeface="Inclusive Sans"/>
              <a:ea typeface="Inclusive Sans"/>
              <a:cs typeface="Inclusive Sans"/>
              <a:sym typeface="Inclusive Sans"/>
            </a:endParaRPr>
          </a:p>
          <a:p>
            <a:pPr marL="457200" marR="0" lvl="0" indent="-359410" algn="l" rtl="0">
              <a:lnSpc>
                <a:spcPct val="140000"/>
              </a:lnSpc>
              <a:spcBef>
                <a:spcPts val="0"/>
              </a:spcBef>
              <a:spcAft>
                <a:spcPts val="0"/>
              </a:spcAft>
              <a:buSzPts val="2060"/>
              <a:buFont typeface="Inclusive Sans"/>
              <a:buChar char="●"/>
            </a:pPr>
            <a:r>
              <a:rPr lang="en-US" sz="2060" b="1">
                <a:latin typeface="Inclusive Sans"/>
                <a:ea typeface="Inclusive Sans"/>
                <a:cs typeface="Inclusive Sans"/>
                <a:sym typeface="Inclusive Sans"/>
              </a:rPr>
              <a:t>Derek Schmitz</a:t>
            </a:r>
            <a:r>
              <a:rPr lang="en-US" sz="2060">
                <a:latin typeface="Inclusive Sans"/>
                <a:ea typeface="Inclusive Sans"/>
                <a:cs typeface="Inclusive Sans"/>
                <a:sym typeface="Inclusive Sans"/>
              </a:rPr>
              <a:t> </a:t>
            </a:r>
            <a:r>
              <a:rPr lang="en-US" sz="2060" i="1">
                <a:latin typeface="Inclusive Sans"/>
                <a:ea typeface="Inclusive Sans"/>
                <a:cs typeface="Inclusive Sans"/>
                <a:sym typeface="Inclusive Sans"/>
              </a:rPr>
              <a:t>(they/them) </a:t>
            </a:r>
            <a:r>
              <a:rPr lang="en-US" sz="2060">
                <a:latin typeface="Inclusive Sans"/>
                <a:ea typeface="Inclusive Sans"/>
                <a:cs typeface="Inclusive Sans"/>
                <a:sym typeface="Inclusive Sans"/>
              </a:rPr>
              <a:t>Advocate </a:t>
            </a:r>
            <a:endParaRPr sz="2060">
              <a:latin typeface="Inclusive Sans"/>
              <a:ea typeface="Inclusive Sans"/>
              <a:cs typeface="Inclusive Sans"/>
              <a:sym typeface="Inclusive Sans"/>
            </a:endParaRPr>
          </a:p>
          <a:p>
            <a:pPr marL="0" marR="0" lvl="0" indent="0" algn="l" rtl="0">
              <a:lnSpc>
                <a:spcPct val="140000"/>
              </a:lnSpc>
              <a:spcBef>
                <a:spcPts val="0"/>
              </a:spcBef>
              <a:spcAft>
                <a:spcPts val="0"/>
              </a:spcAft>
              <a:buClr>
                <a:srgbClr val="000000"/>
              </a:buClr>
              <a:buSzPts val="1860"/>
              <a:buFont typeface="Arial"/>
              <a:buNone/>
            </a:pPr>
            <a:r>
              <a:rPr lang="en-US" sz="1860">
                <a:latin typeface="Inclusive Sans"/>
                <a:ea typeface="Inclusive Sans"/>
                <a:cs typeface="Inclusive Sans"/>
                <a:sym typeface="Inclusive Sans"/>
              </a:rPr>
              <a:t> </a:t>
            </a:r>
            <a:endParaRPr sz="1860">
              <a:latin typeface="Inclusive Sans"/>
              <a:ea typeface="Inclusive Sans"/>
              <a:cs typeface="Inclusive Sans"/>
              <a:sym typeface="Inclusive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3ddbbab013a_1_80">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5598" r="-15598"/>
            </a:stretch>
          </a:blipFill>
          <a:ln>
            <a:noFill/>
          </a:ln>
        </p:spPr>
        <p:txBody>
          <a:bodyPr/>
          <a:lstStyle/>
          <a:p>
            <a:endParaRPr lang="en-US"/>
          </a:p>
        </p:txBody>
      </p:sp>
      <p:sp>
        <p:nvSpPr>
          <p:cNvPr id="1078" name="Google Shape;1078;g3ddbbab013a_1_80">
            <a:extLst>
              <a:ext uri="{C183D7F6-B498-43B3-948B-1728B52AA6E4}">
                <adec:decorative xmlns:adec="http://schemas.microsoft.com/office/drawing/2017/decorative" val="1"/>
              </a:ext>
            </a:extLst>
          </p:cNvPr>
          <p:cNvSpPr/>
          <p:nvPr/>
        </p:nvSpPr>
        <p:spPr>
          <a:xfrm>
            <a:off x="0" y="5143500"/>
            <a:ext cx="18288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g3ddbbab013a_1_80">
            <a:extLst>
              <a:ext uri="{C183D7F6-B498-43B3-948B-1728B52AA6E4}">
                <adec:decorative xmlns:adec="http://schemas.microsoft.com/office/drawing/2017/decorative" val="1"/>
              </a:ext>
            </a:extLst>
          </p:cNvPr>
          <p:cNvSpPr/>
          <p:nvPr/>
        </p:nvSpPr>
        <p:spPr>
          <a:xfrm flipH="1">
            <a:off x="17154871" y="9024454"/>
            <a:ext cx="120868" cy="200611"/>
          </a:xfrm>
          <a:custGeom>
            <a:avLst/>
            <a:gdLst/>
            <a:ahLst/>
            <a:cxnLst/>
            <a:rect l="l" t="t" r="r" b="b"/>
            <a:pathLst>
              <a:path w="120868" h="200611" extrusionOk="0">
                <a:moveTo>
                  <a:pt x="120868" y="0"/>
                </a:moveTo>
                <a:lnTo>
                  <a:pt x="0" y="0"/>
                </a:lnTo>
                <a:lnTo>
                  <a:pt x="0" y="200611"/>
                </a:lnTo>
                <a:lnTo>
                  <a:pt x="120868" y="200611"/>
                </a:lnTo>
                <a:lnTo>
                  <a:pt x="120868" y="0"/>
                </a:lnTo>
                <a:close/>
              </a:path>
            </a:pathLst>
          </a:custGeom>
          <a:blipFill rotWithShape="1">
            <a:blip r:embed="rId4">
              <a:alphaModFix/>
            </a:blip>
            <a:stretch>
              <a:fillRect/>
            </a:stretch>
          </a:blipFill>
          <a:ln>
            <a:noFill/>
          </a:ln>
        </p:spPr>
        <p:txBody>
          <a:bodyPr/>
          <a:lstStyle/>
          <a:p>
            <a:endParaRPr lang="en-US"/>
          </a:p>
        </p:txBody>
      </p:sp>
      <p:sp>
        <p:nvSpPr>
          <p:cNvPr id="1080" name="Google Shape;1080;g3ddbbab013a_1_80">
            <a:extLst>
              <a:ext uri="{C183D7F6-B498-43B3-948B-1728B52AA6E4}">
                <adec:decorative xmlns:adec="http://schemas.microsoft.com/office/drawing/2017/decorative" val="1"/>
              </a:ext>
            </a:extLst>
          </p:cNvPr>
          <p:cNvSpPr/>
          <p:nvPr/>
        </p:nvSpPr>
        <p:spPr>
          <a:xfrm>
            <a:off x="1041988" y="886489"/>
            <a:ext cx="538357" cy="629856"/>
          </a:xfrm>
          <a:custGeom>
            <a:avLst/>
            <a:gdLst/>
            <a:ahLst/>
            <a:cxnLst/>
            <a:rect l="l" t="t" r="r" b="b"/>
            <a:pathLst>
              <a:path w="538357" h="629856" extrusionOk="0">
                <a:moveTo>
                  <a:pt x="0" y="0"/>
                </a:moveTo>
                <a:lnTo>
                  <a:pt x="538357" y="0"/>
                </a:lnTo>
                <a:lnTo>
                  <a:pt x="538357" y="629857"/>
                </a:lnTo>
                <a:lnTo>
                  <a:pt x="0" y="629857"/>
                </a:lnTo>
                <a:lnTo>
                  <a:pt x="0" y="0"/>
                </a:lnTo>
                <a:close/>
              </a:path>
            </a:pathLst>
          </a:custGeom>
          <a:blipFill rotWithShape="1">
            <a:blip r:embed="rId5">
              <a:alphaModFix/>
            </a:blip>
            <a:stretch>
              <a:fillRect/>
            </a:stretch>
          </a:blipFill>
          <a:ln>
            <a:noFill/>
          </a:ln>
        </p:spPr>
        <p:txBody>
          <a:bodyPr/>
          <a:lstStyle/>
          <a:p>
            <a:endParaRPr lang="en-US"/>
          </a:p>
        </p:txBody>
      </p:sp>
      <p:sp>
        <p:nvSpPr>
          <p:cNvPr id="1081" name="Google Shape;1081;g3ddbbab013a_1_80">
            <a:extLst>
              <a:ext uri="{C183D7F6-B498-43B3-948B-1728B52AA6E4}">
                <adec:decorative xmlns:adec="http://schemas.microsoft.com/office/drawing/2017/decorative" val="1"/>
              </a:ext>
            </a:extLst>
          </p:cNvPr>
          <p:cNvSpPr/>
          <p:nvPr/>
        </p:nvSpPr>
        <p:spPr>
          <a:xfrm>
            <a:off x="2173508" y="3609257"/>
            <a:ext cx="3068485" cy="3068485"/>
          </a:xfrm>
          <a:custGeom>
            <a:avLst/>
            <a:gdLst/>
            <a:ahLst/>
            <a:cxnLst/>
            <a:rect l="l" t="t" r="r" b="b"/>
            <a:pathLst>
              <a:path w="3068485" h="3068485" extrusionOk="0">
                <a:moveTo>
                  <a:pt x="0" y="0"/>
                </a:moveTo>
                <a:lnTo>
                  <a:pt x="3068485" y="0"/>
                </a:lnTo>
                <a:lnTo>
                  <a:pt x="3068485" y="3068486"/>
                </a:lnTo>
                <a:lnTo>
                  <a:pt x="0" y="3068486"/>
                </a:lnTo>
                <a:lnTo>
                  <a:pt x="0" y="0"/>
                </a:lnTo>
                <a:close/>
              </a:path>
            </a:pathLst>
          </a:custGeom>
          <a:blipFill rotWithShape="1">
            <a:blip r:embed="rId6">
              <a:alphaModFix/>
            </a:blip>
            <a:stretch>
              <a:fillRect/>
            </a:stretch>
          </a:blipFill>
          <a:ln>
            <a:noFill/>
          </a:ln>
        </p:spPr>
        <p:txBody>
          <a:bodyPr/>
          <a:lstStyle/>
          <a:p>
            <a:endParaRPr lang="en-US"/>
          </a:p>
        </p:txBody>
      </p:sp>
      <p:sp>
        <p:nvSpPr>
          <p:cNvPr id="1082" name="Google Shape;1082;g3ddbbab013a_1_80">
            <a:extLst>
              <a:ext uri="{C183D7F6-B498-43B3-948B-1728B52AA6E4}">
                <adec:decorative xmlns:adec="http://schemas.microsoft.com/office/drawing/2017/decorative" val="1"/>
              </a:ext>
            </a:extLst>
          </p:cNvPr>
          <p:cNvSpPr/>
          <p:nvPr/>
        </p:nvSpPr>
        <p:spPr>
          <a:xfrm>
            <a:off x="7609757" y="3609257"/>
            <a:ext cx="3068485" cy="3068485"/>
          </a:xfrm>
          <a:custGeom>
            <a:avLst/>
            <a:gdLst/>
            <a:ahLst/>
            <a:cxnLst/>
            <a:rect l="l" t="t" r="r" b="b"/>
            <a:pathLst>
              <a:path w="3068485" h="3068485" extrusionOk="0">
                <a:moveTo>
                  <a:pt x="0" y="0"/>
                </a:moveTo>
                <a:lnTo>
                  <a:pt x="3068486" y="0"/>
                </a:lnTo>
                <a:lnTo>
                  <a:pt x="3068486" y="3068486"/>
                </a:lnTo>
                <a:lnTo>
                  <a:pt x="0" y="3068486"/>
                </a:lnTo>
                <a:lnTo>
                  <a:pt x="0" y="0"/>
                </a:lnTo>
                <a:close/>
              </a:path>
            </a:pathLst>
          </a:custGeom>
          <a:blipFill rotWithShape="1">
            <a:blip r:embed="rId6">
              <a:alphaModFix/>
            </a:blip>
            <a:stretch>
              <a:fillRect/>
            </a:stretch>
          </a:blipFill>
          <a:ln>
            <a:noFill/>
          </a:ln>
        </p:spPr>
        <p:txBody>
          <a:bodyPr/>
          <a:lstStyle/>
          <a:p>
            <a:endParaRPr lang="en-US"/>
          </a:p>
        </p:txBody>
      </p:sp>
      <p:sp>
        <p:nvSpPr>
          <p:cNvPr id="1083" name="Google Shape;1083;g3ddbbab013a_1_80">
            <a:extLst>
              <a:ext uri="{C183D7F6-B498-43B3-948B-1728B52AA6E4}">
                <adec:decorative xmlns:adec="http://schemas.microsoft.com/office/drawing/2017/decorative" val="1"/>
              </a:ext>
            </a:extLst>
          </p:cNvPr>
          <p:cNvSpPr/>
          <p:nvPr/>
        </p:nvSpPr>
        <p:spPr>
          <a:xfrm>
            <a:off x="2559248" y="3994997"/>
            <a:ext cx="2297005" cy="2297005"/>
          </a:xfrm>
          <a:custGeom>
            <a:avLst/>
            <a:gdLst/>
            <a:ahLst/>
            <a:cxnLst/>
            <a:rect l="l" t="t" r="r" b="b"/>
            <a:pathLst>
              <a:path w="2297005" h="2297005" extrusionOk="0">
                <a:moveTo>
                  <a:pt x="0" y="0"/>
                </a:moveTo>
                <a:lnTo>
                  <a:pt x="2297005" y="0"/>
                </a:lnTo>
                <a:lnTo>
                  <a:pt x="2297005" y="2297006"/>
                </a:lnTo>
                <a:lnTo>
                  <a:pt x="0" y="2297006"/>
                </a:lnTo>
                <a:lnTo>
                  <a:pt x="0" y="0"/>
                </a:lnTo>
                <a:close/>
              </a:path>
            </a:pathLst>
          </a:custGeom>
          <a:blipFill rotWithShape="1">
            <a:blip r:embed="rId7">
              <a:alphaModFix/>
            </a:blip>
            <a:stretch>
              <a:fillRect/>
            </a:stretch>
          </a:blipFill>
          <a:ln>
            <a:noFill/>
          </a:ln>
        </p:spPr>
        <p:txBody>
          <a:bodyPr/>
          <a:lstStyle/>
          <a:p>
            <a:endParaRPr lang="en-US"/>
          </a:p>
        </p:txBody>
      </p:sp>
      <p:sp>
        <p:nvSpPr>
          <p:cNvPr id="1084" name="Google Shape;1084;g3ddbbab013a_1_80">
            <a:extLst>
              <a:ext uri="{C183D7F6-B498-43B3-948B-1728B52AA6E4}">
                <adec:decorative xmlns:adec="http://schemas.microsoft.com/office/drawing/2017/decorative" val="1"/>
              </a:ext>
            </a:extLst>
          </p:cNvPr>
          <p:cNvSpPr/>
          <p:nvPr/>
        </p:nvSpPr>
        <p:spPr>
          <a:xfrm>
            <a:off x="7995497" y="3994997"/>
            <a:ext cx="2297005" cy="2297005"/>
          </a:xfrm>
          <a:custGeom>
            <a:avLst/>
            <a:gdLst/>
            <a:ahLst/>
            <a:cxnLst/>
            <a:rect l="l" t="t" r="r" b="b"/>
            <a:pathLst>
              <a:path w="2297005" h="2297005" extrusionOk="0">
                <a:moveTo>
                  <a:pt x="0" y="0"/>
                </a:moveTo>
                <a:lnTo>
                  <a:pt x="2297006" y="0"/>
                </a:lnTo>
                <a:lnTo>
                  <a:pt x="2297006" y="2297006"/>
                </a:lnTo>
                <a:lnTo>
                  <a:pt x="0" y="2297006"/>
                </a:lnTo>
                <a:lnTo>
                  <a:pt x="0" y="0"/>
                </a:lnTo>
                <a:close/>
              </a:path>
            </a:pathLst>
          </a:custGeom>
          <a:blipFill rotWithShape="1">
            <a:blip r:embed="rId7">
              <a:alphaModFix/>
            </a:blip>
            <a:stretch>
              <a:fillRect/>
            </a:stretch>
          </a:blipFill>
          <a:ln>
            <a:noFill/>
          </a:ln>
        </p:spPr>
        <p:txBody>
          <a:bodyPr/>
          <a:lstStyle/>
          <a:p>
            <a:endParaRPr lang="en-US"/>
          </a:p>
        </p:txBody>
      </p:sp>
      <p:sp>
        <p:nvSpPr>
          <p:cNvPr id="1085" name="Google Shape;1085;g3ddbbab013a_1_80">
            <a:extLst>
              <a:ext uri="{C183D7F6-B498-43B3-948B-1728B52AA6E4}">
                <adec:decorative xmlns:adec="http://schemas.microsoft.com/office/drawing/2017/decorative" val="1"/>
              </a:ext>
            </a:extLst>
          </p:cNvPr>
          <p:cNvSpPr/>
          <p:nvPr/>
        </p:nvSpPr>
        <p:spPr>
          <a:xfrm>
            <a:off x="13046007" y="3609257"/>
            <a:ext cx="3068485" cy="3068485"/>
          </a:xfrm>
          <a:custGeom>
            <a:avLst/>
            <a:gdLst/>
            <a:ahLst/>
            <a:cxnLst/>
            <a:rect l="l" t="t" r="r" b="b"/>
            <a:pathLst>
              <a:path w="3068485" h="3068485" extrusionOk="0">
                <a:moveTo>
                  <a:pt x="0" y="0"/>
                </a:moveTo>
                <a:lnTo>
                  <a:pt x="3068485" y="0"/>
                </a:lnTo>
                <a:lnTo>
                  <a:pt x="3068485" y="3068486"/>
                </a:lnTo>
                <a:lnTo>
                  <a:pt x="0" y="3068486"/>
                </a:lnTo>
                <a:lnTo>
                  <a:pt x="0" y="0"/>
                </a:lnTo>
                <a:close/>
              </a:path>
            </a:pathLst>
          </a:custGeom>
          <a:blipFill rotWithShape="1">
            <a:blip r:embed="rId6">
              <a:alphaModFix/>
            </a:blip>
            <a:stretch>
              <a:fillRect/>
            </a:stretch>
          </a:blipFill>
          <a:ln>
            <a:noFill/>
          </a:ln>
        </p:spPr>
        <p:txBody>
          <a:bodyPr/>
          <a:lstStyle/>
          <a:p>
            <a:endParaRPr lang="en-US"/>
          </a:p>
        </p:txBody>
      </p:sp>
      <p:sp>
        <p:nvSpPr>
          <p:cNvPr id="1086" name="Google Shape;1086;g3ddbbab013a_1_80">
            <a:extLst>
              <a:ext uri="{C183D7F6-B498-43B3-948B-1728B52AA6E4}">
                <adec:decorative xmlns:adec="http://schemas.microsoft.com/office/drawing/2017/decorative" val="1"/>
              </a:ext>
            </a:extLst>
          </p:cNvPr>
          <p:cNvSpPr/>
          <p:nvPr/>
        </p:nvSpPr>
        <p:spPr>
          <a:xfrm>
            <a:off x="13431747" y="3994997"/>
            <a:ext cx="2297005" cy="2297005"/>
          </a:xfrm>
          <a:custGeom>
            <a:avLst/>
            <a:gdLst/>
            <a:ahLst/>
            <a:cxnLst/>
            <a:rect l="l" t="t" r="r" b="b"/>
            <a:pathLst>
              <a:path w="2297005" h="2297005" extrusionOk="0">
                <a:moveTo>
                  <a:pt x="0" y="0"/>
                </a:moveTo>
                <a:lnTo>
                  <a:pt x="2297005" y="0"/>
                </a:lnTo>
                <a:lnTo>
                  <a:pt x="2297005" y="2297006"/>
                </a:lnTo>
                <a:lnTo>
                  <a:pt x="0" y="2297006"/>
                </a:lnTo>
                <a:lnTo>
                  <a:pt x="0" y="0"/>
                </a:lnTo>
                <a:close/>
              </a:path>
            </a:pathLst>
          </a:custGeom>
          <a:blipFill rotWithShape="1">
            <a:blip r:embed="rId7">
              <a:alphaModFix/>
            </a:blip>
            <a:stretch>
              <a:fillRect/>
            </a:stretch>
          </a:blipFill>
          <a:ln>
            <a:noFill/>
          </a:ln>
        </p:spPr>
        <p:txBody>
          <a:bodyPr/>
          <a:lstStyle/>
          <a:p>
            <a:endParaRPr lang="en-US"/>
          </a:p>
        </p:txBody>
      </p:sp>
      <p:sp>
        <p:nvSpPr>
          <p:cNvPr id="1087" name="Google Shape;1087;g3ddbbab013a_1_80">
            <a:extLst>
              <a:ext uri="{C183D7F6-B498-43B3-948B-1728B52AA6E4}">
                <adec:decorative xmlns:adec="http://schemas.microsoft.com/office/drawing/2017/decorative" val="1"/>
              </a:ext>
            </a:extLst>
          </p:cNvPr>
          <p:cNvSpPr/>
          <p:nvPr/>
        </p:nvSpPr>
        <p:spPr>
          <a:xfrm>
            <a:off x="16817602" y="514350"/>
            <a:ext cx="883396" cy="1028700"/>
          </a:xfrm>
          <a:custGeom>
            <a:avLst/>
            <a:gdLst/>
            <a:ahLst/>
            <a:cxnLst/>
            <a:rect l="l" t="t" r="r" b="b"/>
            <a:pathLst>
              <a:path w="883396" h="1028700" extrusionOk="0">
                <a:moveTo>
                  <a:pt x="0" y="0"/>
                </a:moveTo>
                <a:lnTo>
                  <a:pt x="883396" y="0"/>
                </a:lnTo>
                <a:lnTo>
                  <a:pt x="883396" y="1028700"/>
                </a:lnTo>
                <a:lnTo>
                  <a:pt x="0" y="1028700"/>
                </a:lnTo>
                <a:lnTo>
                  <a:pt x="0" y="0"/>
                </a:lnTo>
                <a:close/>
              </a:path>
            </a:pathLst>
          </a:custGeom>
          <a:blipFill rotWithShape="1">
            <a:blip r:embed="rId8">
              <a:alphaModFix/>
            </a:blip>
            <a:stretch>
              <a:fillRect/>
            </a:stretch>
          </a:blipFill>
          <a:ln>
            <a:noFill/>
          </a:ln>
        </p:spPr>
        <p:txBody>
          <a:bodyPr/>
          <a:lstStyle/>
          <a:p>
            <a:endParaRPr lang="en-US"/>
          </a:p>
        </p:txBody>
      </p:sp>
      <p:sp>
        <p:nvSpPr>
          <p:cNvPr id="1088" name="Google Shape;1088;g3ddbbab013a_1_80">
            <a:extLst>
              <a:ext uri="{C183D7F6-B498-43B3-948B-1728B52AA6E4}">
                <adec:decorative xmlns:adec="http://schemas.microsoft.com/office/drawing/2017/decorative" val="1"/>
              </a:ext>
            </a:extLst>
          </p:cNvPr>
          <p:cNvSpPr/>
          <p:nvPr/>
        </p:nvSpPr>
        <p:spPr>
          <a:xfrm>
            <a:off x="0" y="9272778"/>
            <a:ext cx="1028700" cy="1014222"/>
          </a:xfrm>
          <a:prstGeom prst="rect">
            <a:avLst/>
          </a:prstGeom>
          <a:solidFill>
            <a:srgbClr val="E4BB3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g3ddbbab013a_1_80"/>
          <p:cNvSpPr txBox="1"/>
          <p:nvPr/>
        </p:nvSpPr>
        <p:spPr>
          <a:xfrm>
            <a:off x="6511896" y="1533525"/>
            <a:ext cx="5264208" cy="322714"/>
          </a:xfrm>
          <a:prstGeom prst="rect">
            <a:avLst/>
          </a:prstGeom>
          <a:noFill/>
          <a:ln>
            <a:noFill/>
          </a:ln>
        </p:spPr>
        <p:txBody>
          <a:bodyPr spcFirstLastPara="1" wrap="square" lIns="0" tIns="0" rIns="0" bIns="0" anchor="t" anchorCtr="0">
            <a:spAutoFit/>
          </a:bodyPr>
          <a:lstStyle/>
          <a:p>
            <a:pPr marL="0" marR="0" lvl="0" indent="0" algn="ctr" rtl="0">
              <a:lnSpc>
                <a:spcPct val="124022"/>
              </a:lnSpc>
              <a:spcBef>
                <a:spcPts val="0"/>
              </a:spcBef>
              <a:spcAft>
                <a:spcPts val="0"/>
              </a:spcAft>
              <a:buClr>
                <a:srgbClr val="000000"/>
              </a:buClr>
              <a:buSzPts val="2098"/>
              <a:buFont typeface="Arial"/>
              <a:buNone/>
            </a:pPr>
            <a:r>
              <a:rPr lang="en-US" sz="2098" b="0" i="0" u="none" strike="noStrike" cap="none">
                <a:solidFill>
                  <a:srgbClr val="E4BB31"/>
                </a:solidFill>
                <a:latin typeface="Montserrat"/>
                <a:ea typeface="Montserrat"/>
                <a:cs typeface="Montserrat"/>
                <a:sym typeface="Montserrat"/>
              </a:rPr>
              <a:t>Disability Justice in Practice</a:t>
            </a:r>
            <a:endParaRPr sz="1400" b="0" i="0" u="none" strike="noStrike" cap="none">
              <a:solidFill>
                <a:srgbClr val="000000"/>
              </a:solidFill>
              <a:latin typeface="Arial"/>
              <a:ea typeface="Arial"/>
              <a:cs typeface="Arial"/>
              <a:sym typeface="Arial"/>
            </a:endParaRPr>
          </a:p>
        </p:txBody>
      </p:sp>
      <p:sp>
        <p:nvSpPr>
          <p:cNvPr id="1090" name="Google Shape;1090;g3ddbbab013a_1_80"/>
          <p:cNvSpPr txBox="1">
            <a:spLocks noGrp="1"/>
          </p:cNvSpPr>
          <p:nvPr>
            <p:ph type="title" idx="4294967295"/>
          </p:nvPr>
        </p:nvSpPr>
        <p:spPr>
          <a:xfrm>
            <a:off x="2798354" y="2108706"/>
            <a:ext cx="12691292" cy="79688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8"/>
              </a:lnSpc>
              <a:spcBef>
                <a:spcPts val="0"/>
              </a:spcBef>
              <a:spcAft>
                <a:spcPts val="0"/>
              </a:spcAft>
              <a:buClr>
                <a:srgbClr val="000000"/>
              </a:buClr>
              <a:buSzPts val="4996"/>
              <a:buFont typeface="Arial"/>
              <a:buNone/>
              <a:tabLst/>
              <a:defRPr/>
            </a:pPr>
            <a:r>
              <a:rPr kumimoji="0" lang="en-US" sz="4996"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BREAKOUT DISCUSSION QUESTIONS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92" name="Google Shape;1092;g3ddbbab013a_1_80"/>
          <p:cNvSpPr txBox="1"/>
          <p:nvPr/>
        </p:nvSpPr>
        <p:spPr>
          <a:xfrm>
            <a:off x="1698105" y="990219"/>
            <a:ext cx="2009646" cy="552837"/>
          </a:xfrm>
          <a:prstGeom prst="rect">
            <a:avLst/>
          </a:prstGeom>
          <a:noFill/>
          <a:ln>
            <a:noFill/>
          </a:ln>
        </p:spPr>
        <p:txBody>
          <a:bodyPr spcFirstLastPara="1" wrap="square" lIns="0" tIns="0" rIns="0" bIns="0" anchor="t" anchorCtr="0">
            <a:spAutoFit/>
          </a:bodyPr>
          <a:lstStyle/>
          <a:p>
            <a:pPr marL="0" marR="0" lvl="0" indent="0" algn="l" rtl="0">
              <a:lnSpc>
                <a:spcPct val="124026"/>
              </a:lnSpc>
              <a:spcBef>
                <a:spcPts val="0"/>
              </a:spcBef>
              <a:spcAft>
                <a:spcPts val="0"/>
              </a:spcAft>
              <a:buClr>
                <a:srgbClr val="000000"/>
              </a:buClr>
              <a:buSzPts val="1798"/>
              <a:buFont typeface="Arial"/>
              <a:buNone/>
            </a:pPr>
            <a:r>
              <a:rPr lang="en-US" sz="1798" b="1" i="0" u="none" strike="noStrike" cap="none">
                <a:solidFill>
                  <a:srgbClr val="FFFFFF"/>
                </a:solidFill>
                <a:latin typeface="Montserrat"/>
                <a:ea typeface="Montserrat"/>
                <a:cs typeface="Montserrat"/>
                <a:sym typeface="Montserrat"/>
              </a:rPr>
              <a:t>APHA</a:t>
            </a:r>
            <a:endParaRPr sz="1400" b="0" i="0" u="none" strike="noStrike" cap="none">
              <a:solidFill>
                <a:srgbClr val="000000"/>
              </a:solidFill>
              <a:latin typeface="Arial"/>
              <a:ea typeface="Arial"/>
              <a:cs typeface="Arial"/>
              <a:sym typeface="Arial"/>
            </a:endParaRPr>
          </a:p>
          <a:p>
            <a:pPr marL="0" marR="0" lvl="0" indent="0" algn="l" rtl="0">
              <a:lnSpc>
                <a:spcPct val="124026"/>
              </a:lnSpc>
              <a:spcBef>
                <a:spcPts val="0"/>
              </a:spcBef>
              <a:spcAft>
                <a:spcPts val="0"/>
              </a:spcAft>
              <a:buClr>
                <a:srgbClr val="000000"/>
              </a:buClr>
              <a:buSzPts val="1798"/>
              <a:buFont typeface="Arial"/>
              <a:buNone/>
            </a:pPr>
            <a:r>
              <a:rPr lang="en-US" sz="1798" b="1" i="0" u="none" strike="noStrike" cap="none">
                <a:solidFill>
                  <a:srgbClr val="FFFFFF"/>
                </a:solidFill>
                <a:latin typeface="Montserrat"/>
                <a:ea typeface="Montserrat"/>
                <a:cs typeface="Montserrat"/>
                <a:sym typeface="Montserrat"/>
              </a:rPr>
              <a:t>Webinar</a:t>
            </a:r>
            <a:endParaRPr sz="1400" b="0" i="0" u="none" strike="noStrike" cap="none">
              <a:solidFill>
                <a:srgbClr val="000000"/>
              </a:solidFill>
              <a:latin typeface="Arial"/>
              <a:ea typeface="Arial"/>
              <a:cs typeface="Arial"/>
              <a:sym typeface="Arial"/>
            </a:endParaRPr>
          </a:p>
        </p:txBody>
      </p:sp>
      <p:sp>
        <p:nvSpPr>
          <p:cNvPr id="1093" name="Google Shape;1093;g3ddbbab013a_1_80"/>
          <p:cNvSpPr txBox="1"/>
          <p:nvPr/>
        </p:nvSpPr>
        <p:spPr>
          <a:xfrm>
            <a:off x="1075647" y="6877768"/>
            <a:ext cx="5264100" cy="423300"/>
          </a:xfrm>
          <a:prstGeom prst="rect">
            <a:avLst/>
          </a:prstGeom>
          <a:noFill/>
          <a:ln>
            <a:noFill/>
          </a:ln>
        </p:spPr>
        <p:txBody>
          <a:bodyPr spcFirstLastPara="1" wrap="square" lIns="0" tIns="0" rIns="0" bIns="0" anchor="t" anchorCtr="0">
            <a:spAutoFit/>
          </a:bodyPr>
          <a:lstStyle/>
          <a:p>
            <a:pPr marL="0" marR="0" lvl="0" indent="0" algn="ctr" rtl="0">
              <a:lnSpc>
                <a:spcPct val="124022"/>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QUESTION 1</a:t>
            </a:r>
            <a:endParaRPr sz="2750" b="0" i="0" u="none" strike="noStrike" cap="none">
              <a:solidFill>
                <a:srgbClr val="000000"/>
              </a:solidFill>
              <a:latin typeface="Arial"/>
              <a:ea typeface="Arial"/>
              <a:cs typeface="Arial"/>
              <a:sym typeface="Arial"/>
            </a:endParaRPr>
          </a:p>
        </p:txBody>
      </p:sp>
      <p:sp>
        <p:nvSpPr>
          <p:cNvPr id="1099" name="Google Shape;1099;g3ddbbab013a_1_80"/>
          <p:cNvSpPr txBox="1"/>
          <p:nvPr/>
        </p:nvSpPr>
        <p:spPr>
          <a:xfrm>
            <a:off x="1800738" y="7390975"/>
            <a:ext cx="3813900" cy="1199400"/>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Clr>
                <a:srgbClr val="000000"/>
              </a:buClr>
              <a:buSzPts val="2050"/>
              <a:buFont typeface="Arial"/>
              <a:buNone/>
            </a:pPr>
            <a:r>
              <a:rPr lang="en-US" sz="2050" b="0" i="0" u="none" strike="noStrike" cap="none">
                <a:solidFill>
                  <a:srgbClr val="222A35"/>
                </a:solidFill>
                <a:latin typeface="Montserrat"/>
                <a:ea typeface="Montserrat"/>
                <a:cs typeface="Montserrat"/>
                <a:sym typeface="Montserrat"/>
              </a:rPr>
              <a:t>How does ableism show up in your professional context or daily work?</a:t>
            </a:r>
            <a:endParaRPr sz="2050" b="0" i="0" u="none" strike="noStrike" cap="none">
              <a:solidFill>
                <a:srgbClr val="000000"/>
              </a:solidFill>
              <a:latin typeface="Arial"/>
              <a:ea typeface="Arial"/>
              <a:cs typeface="Arial"/>
              <a:sym typeface="Arial"/>
            </a:endParaRPr>
          </a:p>
        </p:txBody>
      </p:sp>
      <p:sp>
        <p:nvSpPr>
          <p:cNvPr id="1094" name="Google Shape;1094;g3ddbbab013a_1_80"/>
          <p:cNvSpPr txBox="1"/>
          <p:nvPr/>
        </p:nvSpPr>
        <p:spPr>
          <a:xfrm>
            <a:off x="2832938" y="4467450"/>
            <a:ext cx="1749626" cy="305187"/>
          </a:xfrm>
          <a:prstGeom prst="rect">
            <a:avLst/>
          </a:prstGeom>
          <a:noFill/>
          <a:ln>
            <a:noFill/>
          </a:ln>
        </p:spPr>
        <p:txBody>
          <a:bodyPr spcFirstLastPara="1" wrap="square" lIns="0" tIns="0" rIns="0" bIns="0" anchor="t" anchorCtr="0">
            <a:spAutoFit/>
          </a:bodyPr>
          <a:lstStyle/>
          <a:p>
            <a:pPr marL="0" marR="0" lvl="0" indent="0" algn="ctr" rtl="0">
              <a:lnSpc>
                <a:spcPct val="124026"/>
              </a:lnSpc>
              <a:spcBef>
                <a:spcPts val="0"/>
              </a:spcBef>
              <a:spcAft>
                <a:spcPts val="0"/>
              </a:spcAft>
              <a:buClr>
                <a:srgbClr val="000000"/>
              </a:buClr>
              <a:buSzPts val="1798"/>
              <a:buFont typeface="Arial"/>
              <a:buNone/>
            </a:pPr>
            <a:r>
              <a:rPr lang="en-US" sz="1798" b="1" i="0" u="none" strike="noStrike" cap="none">
                <a:solidFill>
                  <a:srgbClr val="222A35"/>
                </a:solidFill>
                <a:latin typeface="Helvetica Neue"/>
                <a:ea typeface="Helvetica Neue"/>
                <a:cs typeface="Helvetica Neue"/>
                <a:sym typeface="Helvetica Neue"/>
              </a:rPr>
              <a:t>REFLECT</a:t>
            </a:r>
            <a:endParaRPr sz="1400" b="0" i="0" u="none" strike="noStrike" cap="none">
              <a:solidFill>
                <a:srgbClr val="000000"/>
              </a:solidFill>
              <a:latin typeface="Arial"/>
              <a:ea typeface="Arial"/>
              <a:cs typeface="Arial"/>
              <a:sym typeface="Arial"/>
            </a:endParaRPr>
          </a:p>
        </p:txBody>
      </p:sp>
      <p:sp>
        <p:nvSpPr>
          <p:cNvPr id="1096" name="Google Shape;1096;g3ddbbab013a_1_80">
            <a:extLst>
              <a:ext uri="{C183D7F6-B498-43B3-948B-1728B52AA6E4}">
                <adec:decorative xmlns:adec="http://schemas.microsoft.com/office/drawing/2017/decorative" val="1"/>
              </a:ext>
            </a:extLst>
          </p:cNvPr>
          <p:cNvSpPr txBox="1"/>
          <p:nvPr/>
        </p:nvSpPr>
        <p:spPr>
          <a:xfrm>
            <a:off x="2559248" y="4705956"/>
            <a:ext cx="2297005" cy="1230275"/>
          </a:xfrm>
          <a:prstGeom prst="rect">
            <a:avLst/>
          </a:prstGeom>
          <a:noFill/>
          <a:ln>
            <a:noFill/>
          </a:ln>
        </p:spPr>
        <p:txBody>
          <a:bodyPr spcFirstLastPara="1" wrap="square" lIns="0" tIns="0" rIns="0" bIns="0" anchor="t" anchorCtr="0">
            <a:spAutoFit/>
          </a:bodyPr>
          <a:lstStyle/>
          <a:p>
            <a:pPr marL="0" marR="0" lvl="0" indent="0" algn="ctr" rtl="0">
              <a:lnSpc>
                <a:spcPct val="124006"/>
              </a:lnSpc>
              <a:spcBef>
                <a:spcPts val="0"/>
              </a:spcBef>
              <a:spcAft>
                <a:spcPts val="0"/>
              </a:spcAft>
              <a:buClr>
                <a:srgbClr val="000000"/>
              </a:buClr>
              <a:buSzPts val="7194"/>
              <a:buFont typeface="Arial"/>
              <a:buNone/>
            </a:pPr>
            <a:r>
              <a:rPr lang="en-US" sz="7194" b="1" i="0" u="none" strike="noStrike" cap="none">
                <a:solidFill>
                  <a:srgbClr val="222A35"/>
                </a:solidFill>
                <a:latin typeface="Helvetica Neue"/>
                <a:ea typeface="Helvetica Neue"/>
                <a:cs typeface="Helvetica Neue"/>
                <a:sym typeface="Helvetica Neue"/>
              </a:rPr>
              <a:t>01</a:t>
            </a:r>
            <a:endParaRPr sz="1400" b="0" i="0" u="none" strike="noStrike" cap="none">
              <a:solidFill>
                <a:srgbClr val="000000"/>
              </a:solidFill>
              <a:latin typeface="Arial"/>
              <a:ea typeface="Arial"/>
              <a:cs typeface="Arial"/>
              <a:sym typeface="Arial"/>
            </a:endParaRPr>
          </a:p>
        </p:txBody>
      </p:sp>
      <p:sp>
        <p:nvSpPr>
          <p:cNvPr id="1095" name="Google Shape;1095;g3ddbbab013a_1_80"/>
          <p:cNvSpPr txBox="1"/>
          <p:nvPr/>
        </p:nvSpPr>
        <p:spPr>
          <a:xfrm>
            <a:off x="8269187" y="4467450"/>
            <a:ext cx="1749626" cy="305187"/>
          </a:xfrm>
          <a:prstGeom prst="rect">
            <a:avLst/>
          </a:prstGeom>
          <a:noFill/>
          <a:ln>
            <a:noFill/>
          </a:ln>
        </p:spPr>
        <p:txBody>
          <a:bodyPr spcFirstLastPara="1" wrap="square" lIns="0" tIns="0" rIns="0" bIns="0" anchor="t" anchorCtr="0">
            <a:spAutoFit/>
          </a:bodyPr>
          <a:lstStyle/>
          <a:p>
            <a:pPr marL="0" marR="0" lvl="0" indent="0" algn="ctr" rtl="0">
              <a:lnSpc>
                <a:spcPct val="124026"/>
              </a:lnSpc>
              <a:spcBef>
                <a:spcPts val="0"/>
              </a:spcBef>
              <a:spcAft>
                <a:spcPts val="0"/>
              </a:spcAft>
              <a:buClr>
                <a:srgbClr val="000000"/>
              </a:buClr>
              <a:buSzPts val="1798"/>
              <a:buFont typeface="Arial"/>
              <a:buNone/>
            </a:pPr>
            <a:r>
              <a:rPr lang="en-US" sz="1798" b="1" i="0" u="none" strike="noStrike" cap="none">
                <a:solidFill>
                  <a:srgbClr val="222A35"/>
                </a:solidFill>
                <a:latin typeface="Helvetica Neue"/>
                <a:ea typeface="Helvetica Neue"/>
                <a:cs typeface="Helvetica Neue"/>
                <a:sym typeface="Helvetica Neue"/>
              </a:rPr>
              <a:t>OBSERVE</a:t>
            </a:r>
            <a:endParaRPr sz="1400" b="0" i="0" u="none" strike="noStrike" cap="none">
              <a:solidFill>
                <a:srgbClr val="000000"/>
              </a:solidFill>
              <a:latin typeface="Arial"/>
              <a:ea typeface="Arial"/>
              <a:cs typeface="Arial"/>
              <a:sym typeface="Arial"/>
            </a:endParaRPr>
          </a:p>
        </p:txBody>
      </p:sp>
      <p:sp>
        <p:nvSpPr>
          <p:cNvPr id="1097" name="Google Shape;1097;g3ddbbab013a_1_80"/>
          <p:cNvSpPr txBox="1"/>
          <p:nvPr/>
        </p:nvSpPr>
        <p:spPr>
          <a:xfrm>
            <a:off x="7995497" y="4705956"/>
            <a:ext cx="2297005" cy="1230275"/>
          </a:xfrm>
          <a:prstGeom prst="rect">
            <a:avLst/>
          </a:prstGeom>
          <a:noFill/>
          <a:ln>
            <a:noFill/>
          </a:ln>
        </p:spPr>
        <p:txBody>
          <a:bodyPr spcFirstLastPara="1" wrap="square" lIns="0" tIns="0" rIns="0" bIns="0" anchor="t" anchorCtr="0">
            <a:spAutoFit/>
          </a:bodyPr>
          <a:lstStyle/>
          <a:p>
            <a:pPr marL="0" marR="0" lvl="0" indent="0" algn="ctr" rtl="0">
              <a:lnSpc>
                <a:spcPct val="124006"/>
              </a:lnSpc>
              <a:spcBef>
                <a:spcPts val="0"/>
              </a:spcBef>
              <a:spcAft>
                <a:spcPts val="0"/>
              </a:spcAft>
              <a:buClr>
                <a:srgbClr val="000000"/>
              </a:buClr>
              <a:buSzPts val="7194"/>
              <a:buFont typeface="Arial"/>
              <a:buNone/>
            </a:pPr>
            <a:r>
              <a:rPr lang="en-US" sz="7194" b="1" i="0" u="none" strike="noStrike" cap="none">
                <a:solidFill>
                  <a:srgbClr val="222A35"/>
                </a:solidFill>
                <a:latin typeface="Helvetica Neue"/>
                <a:ea typeface="Helvetica Neue"/>
                <a:cs typeface="Helvetica Neue"/>
                <a:sym typeface="Helvetica Neue"/>
              </a:rPr>
              <a:t>02</a:t>
            </a:r>
            <a:endParaRPr sz="1400" b="0" i="0" u="none" strike="noStrike" cap="none">
              <a:solidFill>
                <a:srgbClr val="000000"/>
              </a:solidFill>
              <a:latin typeface="Arial"/>
              <a:ea typeface="Arial"/>
              <a:cs typeface="Arial"/>
              <a:sym typeface="Arial"/>
            </a:endParaRPr>
          </a:p>
        </p:txBody>
      </p:sp>
      <p:sp>
        <p:nvSpPr>
          <p:cNvPr id="1098" name="Google Shape;1098;g3ddbbab013a_1_80"/>
          <p:cNvSpPr txBox="1"/>
          <p:nvPr/>
        </p:nvSpPr>
        <p:spPr>
          <a:xfrm>
            <a:off x="6511896" y="6877768"/>
            <a:ext cx="5264100" cy="423300"/>
          </a:xfrm>
          <a:prstGeom prst="rect">
            <a:avLst/>
          </a:prstGeom>
          <a:noFill/>
          <a:ln>
            <a:noFill/>
          </a:ln>
        </p:spPr>
        <p:txBody>
          <a:bodyPr spcFirstLastPara="1" wrap="square" lIns="0" tIns="0" rIns="0" bIns="0" anchor="t" anchorCtr="0">
            <a:spAutoFit/>
          </a:bodyPr>
          <a:lstStyle/>
          <a:p>
            <a:pPr marL="0" marR="0" lvl="0" indent="0" algn="ctr" rtl="0">
              <a:lnSpc>
                <a:spcPct val="124022"/>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QUESTION 2</a:t>
            </a:r>
            <a:endParaRPr sz="2750" b="0" i="0" u="none" strike="noStrike" cap="none">
              <a:solidFill>
                <a:srgbClr val="000000"/>
              </a:solidFill>
              <a:latin typeface="Arial"/>
              <a:ea typeface="Arial"/>
              <a:cs typeface="Arial"/>
              <a:sym typeface="Arial"/>
            </a:endParaRPr>
          </a:p>
        </p:txBody>
      </p:sp>
      <p:sp>
        <p:nvSpPr>
          <p:cNvPr id="1100" name="Google Shape;1100;g3ddbbab013a_1_80"/>
          <p:cNvSpPr txBox="1"/>
          <p:nvPr/>
        </p:nvSpPr>
        <p:spPr>
          <a:xfrm>
            <a:off x="7236988" y="7390975"/>
            <a:ext cx="3813900" cy="1199400"/>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Clr>
                <a:srgbClr val="000000"/>
              </a:buClr>
              <a:buSzPts val="2050"/>
              <a:buFont typeface="Arial"/>
              <a:buNone/>
            </a:pPr>
            <a:r>
              <a:rPr lang="en-US" sz="2050" b="0" i="0" u="none" strike="noStrike" cap="none">
                <a:solidFill>
                  <a:srgbClr val="222A35"/>
                </a:solidFill>
                <a:latin typeface="Montserrat"/>
                <a:ea typeface="Montserrat"/>
                <a:cs typeface="Montserrat"/>
                <a:sym typeface="Montserrat"/>
              </a:rPr>
              <a:t>What are the access barriers you observe for people with disabilities?</a:t>
            </a:r>
            <a:endParaRPr sz="2050" b="0" i="0" u="none" strike="noStrike" cap="none">
              <a:solidFill>
                <a:srgbClr val="000000"/>
              </a:solidFill>
              <a:latin typeface="Arial"/>
              <a:ea typeface="Arial"/>
              <a:cs typeface="Arial"/>
              <a:sym typeface="Arial"/>
            </a:endParaRPr>
          </a:p>
        </p:txBody>
      </p:sp>
      <p:sp>
        <p:nvSpPr>
          <p:cNvPr id="1103" name="Google Shape;1103;g3ddbbab013a_1_80"/>
          <p:cNvSpPr txBox="1"/>
          <p:nvPr/>
        </p:nvSpPr>
        <p:spPr>
          <a:xfrm>
            <a:off x="13705436" y="4467450"/>
            <a:ext cx="1749626" cy="305187"/>
          </a:xfrm>
          <a:prstGeom prst="rect">
            <a:avLst/>
          </a:prstGeom>
          <a:noFill/>
          <a:ln>
            <a:noFill/>
          </a:ln>
        </p:spPr>
        <p:txBody>
          <a:bodyPr spcFirstLastPara="1" wrap="square" lIns="0" tIns="0" rIns="0" bIns="0" anchor="t" anchorCtr="0">
            <a:spAutoFit/>
          </a:bodyPr>
          <a:lstStyle/>
          <a:p>
            <a:pPr marL="0" marR="0" lvl="0" indent="0" algn="ctr" rtl="0">
              <a:lnSpc>
                <a:spcPct val="124026"/>
              </a:lnSpc>
              <a:spcBef>
                <a:spcPts val="0"/>
              </a:spcBef>
              <a:spcAft>
                <a:spcPts val="0"/>
              </a:spcAft>
              <a:buClr>
                <a:srgbClr val="000000"/>
              </a:buClr>
              <a:buSzPts val="1798"/>
              <a:buFont typeface="Arial"/>
              <a:buNone/>
            </a:pPr>
            <a:r>
              <a:rPr lang="en-US" sz="1798" b="1" i="0" u="none" strike="noStrike" cap="none">
                <a:solidFill>
                  <a:srgbClr val="222A35"/>
                </a:solidFill>
                <a:latin typeface="Helvetica Neue"/>
                <a:ea typeface="Helvetica Neue"/>
                <a:cs typeface="Helvetica Neue"/>
                <a:sym typeface="Helvetica Neue"/>
              </a:rPr>
              <a:t>ENVISION</a:t>
            </a:r>
            <a:endParaRPr sz="1400" b="0" i="0" u="none" strike="noStrike" cap="none">
              <a:solidFill>
                <a:srgbClr val="000000"/>
              </a:solidFill>
              <a:latin typeface="Arial"/>
              <a:ea typeface="Arial"/>
              <a:cs typeface="Arial"/>
              <a:sym typeface="Arial"/>
            </a:endParaRPr>
          </a:p>
        </p:txBody>
      </p:sp>
      <p:sp>
        <p:nvSpPr>
          <p:cNvPr id="1104" name="Google Shape;1104;g3ddbbab013a_1_80"/>
          <p:cNvSpPr txBox="1"/>
          <p:nvPr/>
        </p:nvSpPr>
        <p:spPr>
          <a:xfrm>
            <a:off x="13431747" y="4705956"/>
            <a:ext cx="2297005" cy="1230275"/>
          </a:xfrm>
          <a:prstGeom prst="rect">
            <a:avLst/>
          </a:prstGeom>
          <a:noFill/>
          <a:ln>
            <a:noFill/>
          </a:ln>
        </p:spPr>
        <p:txBody>
          <a:bodyPr spcFirstLastPara="1" wrap="square" lIns="0" tIns="0" rIns="0" bIns="0" anchor="t" anchorCtr="0">
            <a:spAutoFit/>
          </a:bodyPr>
          <a:lstStyle/>
          <a:p>
            <a:pPr marL="0" marR="0" lvl="0" indent="0" algn="ctr" rtl="0">
              <a:lnSpc>
                <a:spcPct val="124006"/>
              </a:lnSpc>
              <a:spcBef>
                <a:spcPts val="0"/>
              </a:spcBef>
              <a:spcAft>
                <a:spcPts val="0"/>
              </a:spcAft>
              <a:buClr>
                <a:srgbClr val="000000"/>
              </a:buClr>
              <a:buSzPts val="7194"/>
              <a:buFont typeface="Arial"/>
              <a:buNone/>
            </a:pPr>
            <a:r>
              <a:rPr lang="en-US" sz="7194" b="1" i="0" u="none" strike="noStrike" cap="none">
                <a:solidFill>
                  <a:srgbClr val="222A35"/>
                </a:solidFill>
                <a:latin typeface="Helvetica Neue"/>
                <a:ea typeface="Helvetica Neue"/>
                <a:cs typeface="Helvetica Neue"/>
                <a:sym typeface="Helvetica Neue"/>
              </a:rPr>
              <a:t>03</a:t>
            </a:r>
            <a:endParaRPr sz="1400" b="0" i="0" u="none" strike="noStrike" cap="none">
              <a:solidFill>
                <a:srgbClr val="000000"/>
              </a:solidFill>
              <a:latin typeface="Arial"/>
              <a:ea typeface="Arial"/>
              <a:cs typeface="Arial"/>
              <a:sym typeface="Arial"/>
            </a:endParaRPr>
          </a:p>
        </p:txBody>
      </p:sp>
      <p:sp>
        <p:nvSpPr>
          <p:cNvPr id="1101" name="Google Shape;1101;g3ddbbab013a_1_80"/>
          <p:cNvSpPr txBox="1"/>
          <p:nvPr/>
        </p:nvSpPr>
        <p:spPr>
          <a:xfrm>
            <a:off x="11948146" y="6877768"/>
            <a:ext cx="5264100" cy="423300"/>
          </a:xfrm>
          <a:prstGeom prst="rect">
            <a:avLst/>
          </a:prstGeom>
          <a:noFill/>
          <a:ln>
            <a:noFill/>
          </a:ln>
        </p:spPr>
        <p:txBody>
          <a:bodyPr spcFirstLastPara="1" wrap="square" lIns="0" tIns="0" rIns="0" bIns="0" anchor="t" anchorCtr="0">
            <a:spAutoFit/>
          </a:bodyPr>
          <a:lstStyle/>
          <a:p>
            <a:pPr marL="0" marR="0" lvl="0" indent="0" algn="ctr" rtl="0">
              <a:lnSpc>
                <a:spcPct val="124022"/>
              </a:lnSpc>
              <a:spcBef>
                <a:spcPts val="0"/>
              </a:spcBef>
              <a:spcAft>
                <a:spcPts val="0"/>
              </a:spcAft>
              <a:buClr>
                <a:srgbClr val="000000"/>
              </a:buClr>
              <a:buSzPts val="2750"/>
              <a:buFont typeface="Arial"/>
              <a:buNone/>
            </a:pPr>
            <a:r>
              <a:rPr lang="en-US" sz="2750" b="1" i="0" u="none" strike="noStrike" cap="none">
                <a:solidFill>
                  <a:srgbClr val="222A35"/>
                </a:solidFill>
                <a:latin typeface="Helvetica Neue"/>
                <a:ea typeface="Helvetica Neue"/>
                <a:cs typeface="Helvetica Neue"/>
                <a:sym typeface="Helvetica Neue"/>
              </a:rPr>
              <a:t>QUESTION 3</a:t>
            </a:r>
            <a:endParaRPr sz="2750" b="0" i="0" u="none" strike="noStrike" cap="none">
              <a:solidFill>
                <a:srgbClr val="000000"/>
              </a:solidFill>
              <a:latin typeface="Arial"/>
              <a:ea typeface="Arial"/>
              <a:cs typeface="Arial"/>
              <a:sym typeface="Arial"/>
            </a:endParaRPr>
          </a:p>
        </p:txBody>
      </p:sp>
      <p:sp>
        <p:nvSpPr>
          <p:cNvPr id="1102" name="Google Shape;1102;g3ddbbab013a_1_80"/>
          <p:cNvSpPr txBox="1"/>
          <p:nvPr/>
        </p:nvSpPr>
        <p:spPr>
          <a:xfrm>
            <a:off x="12673237" y="7390975"/>
            <a:ext cx="3813900" cy="1199400"/>
          </a:xfrm>
          <a:prstGeom prst="rect">
            <a:avLst/>
          </a:prstGeom>
          <a:noFill/>
          <a:ln>
            <a:noFill/>
          </a:ln>
        </p:spPr>
        <p:txBody>
          <a:bodyPr spcFirstLastPara="1" wrap="square" lIns="0" tIns="0" rIns="0" bIns="0" anchor="t" anchorCtr="0">
            <a:spAutoFit/>
          </a:bodyPr>
          <a:lstStyle/>
          <a:p>
            <a:pPr marL="0" marR="0" lvl="0" indent="0" algn="ctr" rtl="0">
              <a:lnSpc>
                <a:spcPct val="140044"/>
              </a:lnSpc>
              <a:spcBef>
                <a:spcPts val="0"/>
              </a:spcBef>
              <a:spcAft>
                <a:spcPts val="0"/>
              </a:spcAft>
              <a:buClr>
                <a:srgbClr val="000000"/>
              </a:buClr>
              <a:buSzPts val="2050"/>
              <a:buFont typeface="Arial"/>
              <a:buNone/>
            </a:pPr>
            <a:r>
              <a:rPr lang="en-US" sz="2050" b="0" i="0" u="none" strike="noStrike" cap="none">
                <a:solidFill>
                  <a:srgbClr val="222A35"/>
                </a:solidFill>
                <a:latin typeface="Montserrat"/>
                <a:ea typeface="Montserrat"/>
                <a:cs typeface="Montserrat"/>
                <a:sym typeface="Montserrat"/>
              </a:rPr>
              <a:t>What would Disability Justice-aligned practice look like in your setting?</a:t>
            </a:r>
            <a:endParaRPr sz="2050" b="0" i="0" u="none" strike="noStrike" cap="none">
              <a:solidFill>
                <a:srgbClr val="000000"/>
              </a:solidFill>
              <a:latin typeface="Arial"/>
              <a:ea typeface="Arial"/>
              <a:cs typeface="Arial"/>
              <a:sym typeface="Arial"/>
            </a:endParaRPr>
          </a:p>
        </p:txBody>
      </p:sp>
      <p:sp>
        <p:nvSpPr>
          <p:cNvPr id="1089" name="Google Shape;1089;g3ddbbab013a_1_80"/>
          <p:cNvSpPr txBox="1"/>
          <p:nvPr/>
        </p:nvSpPr>
        <p:spPr>
          <a:xfrm>
            <a:off x="15185380" y="8981694"/>
            <a:ext cx="1748549" cy="276612"/>
          </a:xfrm>
          <a:prstGeom prst="rect">
            <a:avLst/>
          </a:prstGeom>
          <a:noFill/>
          <a:ln>
            <a:noFill/>
          </a:ln>
        </p:spPr>
        <p:txBody>
          <a:bodyPr spcFirstLastPara="1" wrap="square" lIns="0" tIns="0" rIns="0" bIns="0" anchor="t" anchorCtr="0">
            <a:spAutoFit/>
          </a:bodyPr>
          <a:lstStyle/>
          <a:p>
            <a:pPr marL="0" marR="0" lvl="0" indent="0" algn="r" rtl="0">
              <a:lnSpc>
                <a:spcPct val="124026"/>
              </a:lnSpc>
              <a:spcBef>
                <a:spcPts val="0"/>
              </a:spcBef>
              <a:spcAft>
                <a:spcPts val="0"/>
              </a:spcAft>
              <a:buClr>
                <a:srgbClr val="000000"/>
              </a:buClr>
              <a:buSzPts val="1798"/>
              <a:buFont typeface="Arial"/>
              <a:buNone/>
            </a:pPr>
            <a:r>
              <a:rPr lang="en-US" sz="1798" b="0" i="0" u="none" strike="noStrike" cap="none">
                <a:solidFill>
                  <a:srgbClr val="222A35"/>
                </a:solidFill>
                <a:latin typeface="Montserrat"/>
                <a:ea typeface="Montserrat"/>
                <a:cs typeface="Montserrat"/>
                <a:sym typeface="Montserrat"/>
              </a:rPr>
              <a:t>Next Slide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3d5c29d4498_0_1005">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9229" r="-1922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50" name="Google Shape;1150;g3d5c29d4498_0_1005">
            <a:extLst>
              <a:ext uri="{C183D7F6-B498-43B3-948B-1728B52AA6E4}">
                <adec:decorative xmlns:adec="http://schemas.microsoft.com/office/drawing/2017/decorative" val="1"/>
              </a:ext>
            </a:extLst>
          </p:cNvPr>
          <p:cNvGrpSpPr/>
          <p:nvPr/>
        </p:nvGrpSpPr>
        <p:grpSpPr>
          <a:xfrm>
            <a:off x="1028700" y="905420"/>
            <a:ext cx="16230562" cy="8349251"/>
            <a:chOff x="0" y="-38100"/>
            <a:chExt cx="5016090" cy="2580354"/>
          </a:xfrm>
        </p:grpSpPr>
        <p:sp>
          <p:nvSpPr>
            <p:cNvPr id="1151" name="Google Shape;1151;g3d5c29d4498_0_1005"/>
            <p:cNvSpPr/>
            <p:nvPr/>
          </p:nvSpPr>
          <p:spPr>
            <a:xfrm>
              <a:off x="0" y="0"/>
              <a:ext cx="5016090" cy="2542254"/>
            </a:xfrm>
            <a:custGeom>
              <a:avLst/>
              <a:gdLst/>
              <a:ahLst/>
              <a:cxnLst/>
              <a:rect l="l" t="t" r="r" b="b"/>
              <a:pathLst>
                <a:path w="5016090" h="2542254" extrusionOk="0">
                  <a:moveTo>
                    <a:pt x="23850" y="0"/>
                  </a:moveTo>
                  <a:lnTo>
                    <a:pt x="4992240" y="0"/>
                  </a:lnTo>
                  <a:cubicBezTo>
                    <a:pt x="5005412" y="0"/>
                    <a:pt x="5016090" y="10678"/>
                    <a:pt x="5016090" y="23850"/>
                  </a:cubicBezTo>
                  <a:lnTo>
                    <a:pt x="5016090" y="2518404"/>
                  </a:lnTo>
                  <a:cubicBezTo>
                    <a:pt x="5016090" y="2524730"/>
                    <a:pt x="5013577" y="2530796"/>
                    <a:pt x="5009104" y="2535269"/>
                  </a:cubicBezTo>
                  <a:cubicBezTo>
                    <a:pt x="5004631" y="2539741"/>
                    <a:pt x="4998565" y="2542254"/>
                    <a:pt x="4992240" y="2542254"/>
                  </a:cubicBezTo>
                  <a:lnTo>
                    <a:pt x="23850" y="2542254"/>
                  </a:lnTo>
                  <a:cubicBezTo>
                    <a:pt x="17524" y="2542254"/>
                    <a:pt x="11458" y="2539741"/>
                    <a:pt x="6985" y="2535269"/>
                  </a:cubicBezTo>
                  <a:cubicBezTo>
                    <a:pt x="2513" y="2530796"/>
                    <a:pt x="0" y="2524730"/>
                    <a:pt x="0" y="2518404"/>
                  </a:cubicBezTo>
                  <a:lnTo>
                    <a:pt x="0" y="23850"/>
                  </a:lnTo>
                  <a:cubicBezTo>
                    <a:pt x="0" y="17524"/>
                    <a:pt x="2513" y="11458"/>
                    <a:pt x="6985" y="6985"/>
                  </a:cubicBezTo>
                  <a:cubicBezTo>
                    <a:pt x="11458" y="2513"/>
                    <a:pt x="17524" y="0"/>
                    <a:pt x="23850" y="0"/>
                  </a:cubicBezTo>
                  <a:close/>
                </a:path>
              </a:pathLst>
            </a:custGeom>
            <a:noFill/>
            <a:ln w="26670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g3d5c29d4498_0_1005"/>
            <p:cNvSpPr txBox="1"/>
            <p:nvPr/>
          </p:nvSpPr>
          <p:spPr>
            <a:xfrm>
              <a:off x="0" y="-38100"/>
              <a:ext cx="5016000" cy="25803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53" name="Google Shape;1153;g3d5c29d4498_0_1005">
            <a:extLst>
              <a:ext uri="{C183D7F6-B498-43B3-948B-1728B52AA6E4}">
                <adec:decorative xmlns:adec="http://schemas.microsoft.com/office/drawing/2017/decorative" val="1"/>
              </a:ext>
            </a:extLst>
          </p:cNvPr>
          <p:cNvGrpSpPr/>
          <p:nvPr/>
        </p:nvGrpSpPr>
        <p:grpSpPr>
          <a:xfrm>
            <a:off x="1963642" y="1803362"/>
            <a:ext cx="8204721" cy="6535984"/>
            <a:chOff x="0" y="-38100"/>
            <a:chExt cx="2160900" cy="1721400"/>
          </a:xfrm>
        </p:grpSpPr>
        <p:sp>
          <p:nvSpPr>
            <p:cNvPr id="1154" name="Google Shape;1154;g3d5c29d4498_0_1005"/>
            <p:cNvSpPr/>
            <p:nvPr/>
          </p:nvSpPr>
          <p:spPr>
            <a:xfrm>
              <a:off x="0" y="0"/>
              <a:ext cx="2160824" cy="1683214"/>
            </a:xfrm>
            <a:custGeom>
              <a:avLst/>
              <a:gdLst/>
              <a:ahLst/>
              <a:cxnLst/>
              <a:rect l="l" t="t" r="r" b="b"/>
              <a:pathLst>
                <a:path w="2160824" h="1683214" extrusionOk="0">
                  <a:moveTo>
                    <a:pt x="47182" y="0"/>
                  </a:moveTo>
                  <a:lnTo>
                    <a:pt x="2113642" y="0"/>
                  </a:lnTo>
                  <a:cubicBezTo>
                    <a:pt x="2139700" y="0"/>
                    <a:pt x="2160824" y="21124"/>
                    <a:pt x="2160824" y="47182"/>
                  </a:cubicBezTo>
                  <a:lnTo>
                    <a:pt x="2160824" y="1636032"/>
                  </a:lnTo>
                  <a:cubicBezTo>
                    <a:pt x="2160824" y="1662090"/>
                    <a:pt x="2139700" y="1683214"/>
                    <a:pt x="2113642" y="1683214"/>
                  </a:cubicBezTo>
                  <a:lnTo>
                    <a:pt x="47182" y="1683214"/>
                  </a:lnTo>
                  <a:cubicBezTo>
                    <a:pt x="34668" y="1683214"/>
                    <a:pt x="22667" y="1678243"/>
                    <a:pt x="13819" y="1669394"/>
                  </a:cubicBezTo>
                  <a:cubicBezTo>
                    <a:pt x="4971" y="1660546"/>
                    <a:pt x="0" y="1648545"/>
                    <a:pt x="0" y="1636032"/>
                  </a:cubicBezTo>
                  <a:lnTo>
                    <a:pt x="0" y="47182"/>
                  </a:lnTo>
                  <a:cubicBezTo>
                    <a:pt x="0" y="34668"/>
                    <a:pt x="4971" y="22667"/>
                    <a:pt x="13819" y="13819"/>
                  </a:cubicBezTo>
                  <a:cubicBezTo>
                    <a:pt x="22667" y="4971"/>
                    <a:pt x="34668" y="0"/>
                    <a:pt x="47182" y="0"/>
                  </a:cubicBezTo>
                  <a:close/>
                </a:path>
              </a:pathLst>
            </a:custGeom>
            <a:solidFill>
              <a:srgbClr val="FBC8B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g3d5c29d4498_0_1005"/>
            <p:cNvSpPr txBox="1"/>
            <p:nvPr/>
          </p:nvSpPr>
          <p:spPr>
            <a:xfrm>
              <a:off x="0" y="-38100"/>
              <a:ext cx="2160900" cy="1721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56" name="Google Shape;1156;g3d5c29d4498_0_1005"/>
          <p:cNvSpPr txBox="1">
            <a:spLocks noGrp="1"/>
          </p:cNvSpPr>
          <p:nvPr>
            <p:ph type="title" idx="4294967295"/>
          </p:nvPr>
        </p:nvSpPr>
        <p:spPr>
          <a:xfrm>
            <a:off x="2295994" y="2557624"/>
            <a:ext cx="7339500" cy="3852300"/>
          </a:xfrm>
          <a:prstGeom prst="rect">
            <a:avLst/>
          </a:prstGeom>
          <a:noFill/>
          <a:ln>
            <a:noFill/>
          </a:ln>
        </p:spPr>
        <p:txBody>
          <a:bodyPr spcFirstLastPara="1" wrap="square" lIns="0" tIns="0" rIns="0" bIns="0" anchor="t" anchorCtr="0">
            <a:spAutoFit/>
          </a:bodyPr>
          <a:lstStyle/>
          <a:p>
            <a:pPr marL="0" marR="0" lvl="0" indent="0" algn="l" rtl="0">
              <a:lnSpc>
                <a:spcPct val="90002"/>
              </a:lnSpc>
              <a:spcBef>
                <a:spcPts val="0"/>
              </a:spcBef>
              <a:spcAft>
                <a:spcPts val="0"/>
              </a:spcAft>
              <a:buClr>
                <a:srgbClr val="000000"/>
              </a:buClr>
              <a:buSzPts val="13903"/>
              <a:buFont typeface="Arial"/>
              <a:buNone/>
            </a:pPr>
            <a:r>
              <a:rPr lang="en-US" sz="13904" b="1" i="0" u="none" strike="noStrike" cap="none">
                <a:solidFill>
                  <a:srgbClr val="1A1917"/>
                </a:solidFill>
                <a:latin typeface="Inclusive Sans"/>
                <a:ea typeface="Inclusive Sans"/>
                <a:cs typeface="Inclusive Sans"/>
                <a:sym typeface="Inclusive Sans"/>
              </a:rPr>
              <a:t>Thank You!</a:t>
            </a:r>
            <a:endParaRPr sz="100" b="0" i="0" u="none" strike="noStrike" cap="none">
              <a:solidFill>
                <a:srgbClr val="000000"/>
              </a:solidFill>
              <a:latin typeface="Arial"/>
              <a:ea typeface="Arial"/>
              <a:cs typeface="Arial"/>
              <a:sym typeface="Arial"/>
            </a:endParaRPr>
          </a:p>
        </p:txBody>
      </p:sp>
      <p:sp>
        <p:nvSpPr>
          <p:cNvPr id="1157" name="Google Shape;1157;g3d5c29d4498_0_1005"/>
          <p:cNvSpPr txBox="1"/>
          <p:nvPr/>
        </p:nvSpPr>
        <p:spPr>
          <a:xfrm>
            <a:off x="2528696" y="6598938"/>
            <a:ext cx="4986900" cy="15171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480"/>
              <a:buFont typeface="Arial"/>
              <a:buNone/>
            </a:pPr>
            <a:r>
              <a:rPr lang="en-US" sz="4480" b="1" i="0" u="none" strike="noStrike" cap="none">
                <a:solidFill>
                  <a:srgbClr val="1A1917"/>
                </a:solidFill>
                <a:latin typeface="Inclusive Sans"/>
                <a:ea typeface="Inclusive Sans"/>
                <a:cs typeface="Inclusive Sans"/>
                <a:sym typeface="Inclusive Sans"/>
              </a:rPr>
              <a:t>Catch the rest of the series </a:t>
            </a:r>
            <a:endParaRPr sz="1400" b="0" i="0" u="none" strike="noStrike" cap="none">
              <a:solidFill>
                <a:srgbClr val="000000"/>
              </a:solidFill>
              <a:latin typeface="Arial"/>
              <a:ea typeface="Arial"/>
              <a:cs typeface="Arial"/>
              <a:sym typeface="Arial"/>
            </a:endParaRPr>
          </a:p>
        </p:txBody>
      </p:sp>
      <p:grpSp>
        <p:nvGrpSpPr>
          <p:cNvPr id="1158" name="Google Shape;1158;g3d5c29d4498_0_1005">
            <a:extLst>
              <a:ext uri="{C183D7F6-B498-43B3-948B-1728B52AA6E4}">
                <adec:decorative xmlns:adec="http://schemas.microsoft.com/office/drawing/2017/decorative" val="1"/>
              </a:ext>
            </a:extLst>
          </p:cNvPr>
          <p:cNvGrpSpPr/>
          <p:nvPr/>
        </p:nvGrpSpPr>
        <p:grpSpPr>
          <a:xfrm>
            <a:off x="10664127" y="3146961"/>
            <a:ext cx="6030290" cy="4730533"/>
            <a:chOff x="0" y="-38100"/>
            <a:chExt cx="1631837" cy="1280114"/>
          </a:xfrm>
        </p:grpSpPr>
        <p:sp>
          <p:nvSpPr>
            <p:cNvPr id="1159" name="Google Shape;1159;g3d5c29d4498_0_1005"/>
            <p:cNvSpPr/>
            <p:nvPr/>
          </p:nvSpPr>
          <p:spPr>
            <a:xfrm>
              <a:off x="0" y="0"/>
              <a:ext cx="1631837" cy="1242014"/>
            </a:xfrm>
            <a:custGeom>
              <a:avLst/>
              <a:gdLst/>
              <a:ahLst/>
              <a:cxnLst/>
              <a:rect l="l" t="t" r="r" b="b"/>
              <a:pathLst>
                <a:path w="1631837" h="1242014" extrusionOk="0">
                  <a:moveTo>
                    <a:pt x="32096" y="0"/>
                  </a:moveTo>
                  <a:lnTo>
                    <a:pt x="1599741" y="0"/>
                  </a:lnTo>
                  <a:cubicBezTo>
                    <a:pt x="1608253" y="0"/>
                    <a:pt x="1616417" y="3382"/>
                    <a:pt x="1622436" y="9401"/>
                  </a:cubicBezTo>
                  <a:cubicBezTo>
                    <a:pt x="1628455" y="15420"/>
                    <a:pt x="1631837" y="23584"/>
                    <a:pt x="1631837" y="32096"/>
                  </a:cubicBezTo>
                  <a:lnTo>
                    <a:pt x="1631837" y="1209917"/>
                  </a:lnTo>
                  <a:cubicBezTo>
                    <a:pt x="1631837" y="1218430"/>
                    <a:pt x="1628455" y="1226594"/>
                    <a:pt x="1622436" y="1232613"/>
                  </a:cubicBezTo>
                  <a:cubicBezTo>
                    <a:pt x="1616417" y="1238632"/>
                    <a:pt x="1608253" y="1242014"/>
                    <a:pt x="1599741" y="1242014"/>
                  </a:cubicBezTo>
                  <a:lnTo>
                    <a:pt x="32096" y="1242014"/>
                  </a:lnTo>
                  <a:cubicBezTo>
                    <a:pt x="23584" y="1242014"/>
                    <a:pt x="15420" y="1238632"/>
                    <a:pt x="9401" y="1232613"/>
                  </a:cubicBezTo>
                  <a:cubicBezTo>
                    <a:pt x="3382" y="1226594"/>
                    <a:pt x="0" y="1218430"/>
                    <a:pt x="0" y="1209917"/>
                  </a:cubicBezTo>
                  <a:lnTo>
                    <a:pt x="0" y="32096"/>
                  </a:lnTo>
                  <a:cubicBezTo>
                    <a:pt x="0" y="23584"/>
                    <a:pt x="3382" y="15420"/>
                    <a:pt x="9401" y="9401"/>
                  </a:cubicBezTo>
                  <a:cubicBezTo>
                    <a:pt x="15420" y="3382"/>
                    <a:pt x="23584" y="0"/>
                    <a:pt x="32096" y="0"/>
                  </a:cubicBezTo>
                  <a:close/>
                </a:path>
              </a:pathLst>
            </a:custGeom>
            <a:solidFill>
              <a:srgbClr val="91CB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g3d5c29d4498_0_1005"/>
            <p:cNvSpPr txBox="1"/>
            <p:nvPr/>
          </p:nvSpPr>
          <p:spPr>
            <a:xfrm>
              <a:off x="0" y="-38100"/>
              <a:ext cx="1631700" cy="12801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1" name="Google Shape;1161;g3d5c29d4498_0_1005"/>
          <p:cNvSpPr txBox="1"/>
          <p:nvPr/>
        </p:nvSpPr>
        <p:spPr>
          <a:xfrm>
            <a:off x="10947197" y="3527768"/>
            <a:ext cx="5403000" cy="3217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Clr>
                <a:srgbClr val="000000"/>
              </a:buClr>
              <a:buSzPts val="3604"/>
              <a:buFont typeface="Arial"/>
              <a:buNone/>
            </a:pPr>
            <a:r>
              <a:rPr lang="en-US" sz="3604" b="0" i="0" u="none" strike="noStrike" cap="none">
                <a:solidFill>
                  <a:srgbClr val="1A1917"/>
                </a:solidFill>
                <a:latin typeface="Inclusive Sans"/>
                <a:ea typeface="Inclusive Sans"/>
                <a:cs typeface="Inclusive Sans"/>
                <a:sym typeface="Inclusive Sans"/>
              </a:rPr>
              <a:t>Disability Justice: Public Health for Collective Liberation</a:t>
            </a:r>
            <a:endParaRPr sz="1400" b="0" i="0" u="none" strike="noStrike" cap="none">
              <a:solidFill>
                <a:srgbClr val="000000"/>
              </a:solidFill>
              <a:latin typeface="Arial"/>
              <a:ea typeface="Arial"/>
              <a:cs typeface="Arial"/>
              <a:sym typeface="Arial"/>
            </a:endParaRPr>
          </a:p>
          <a:p>
            <a:pPr marL="0" marR="0" lvl="0" indent="0" algn="ctr" rtl="0">
              <a:lnSpc>
                <a:spcPct val="120005"/>
              </a:lnSpc>
              <a:spcBef>
                <a:spcPts val="0"/>
              </a:spcBef>
              <a:spcAft>
                <a:spcPts val="0"/>
              </a:spcAft>
              <a:buClr>
                <a:srgbClr val="000000"/>
              </a:buClr>
              <a:buSzPts val="3604"/>
              <a:buFont typeface="Arial"/>
              <a:buNone/>
            </a:pPr>
            <a:endParaRPr sz="3604" b="0" i="0" u="none" strike="noStrike" cap="none">
              <a:solidFill>
                <a:srgbClr val="1A1917"/>
              </a:solidFill>
              <a:latin typeface="Inclusive Sans"/>
              <a:ea typeface="Inclusive Sans"/>
              <a:cs typeface="Inclusive Sans"/>
              <a:sym typeface="Inclusive Sans"/>
            </a:endParaRPr>
          </a:p>
          <a:p>
            <a:pPr marL="0" marR="0" lvl="0" indent="0" algn="ctr" rtl="0">
              <a:lnSpc>
                <a:spcPct val="120005"/>
              </a:lnSpc>
              <a:spcBef>
                <a:spcPts val="0"/>
              </a:spcBef>
              <a:spcAft>
                <a:spcPts val="0"/>
              </a:spcAft>
              <a:buClr>
                <a:srgbClr val="000000"/>
              </a:buClr>
              <a:buSzPts val="3604"/>
              <a:buFont typeface="Arial"/>
              <a:buNone/>
            </a:pPr>
            <a:endParaRPr sz="3604" b="0" i="0" u="none" strike="noStrike" cap="none">
              <a:solidFill>
                <a:srgbClr val="1A1917"/>
              </a:solidFill>
              <a:latin typeface="Inclusive Sans"/>
              <a:ea typeface="Inclusive Sans"/>
              <a:cs typeface="Inclusive Sans"/>
              <a:sym typeface="Inclusive Sans"/>
            </a:endParaRPr>
          </a:p>
        </p:txBody>
      </p:sp>
      <p:pic>
        <p:nvPicPr>
          <p:cNvPr id="1162" name="Google Shape;1162;g3d5c29d4498_0_1005" descr="QR code to register for the rest of the series"/>
          <p:cNvPicPr preferRelativeResize="0"/>
          <p:nvPr/>
        </p:nvPicPr>
        <p:blipFill rotWithShape="1">
          <a:blip r:embed="rId4">
            <a:alphaModFix/>
          </a:blip>
          <a:srcRect/>
          <a:stretch/>
        </p:blipFill>
        <p:spPr>
          <a:xfrm>
            <a:off x="12586533" y="5377442"/>
            <a:ext cx="2461925" cy="2461925"/>
          </a:xfrm>
          <a:prstGeom prst="rect">
            <a:avLst/>
          </a:prstGeom>
          <a:noFill/>
          <a:ln>
            <a:noFill/>
          </a:ln>
        </p:spPr>
      </p:pic>
      <p:grpSp>
        <p:nvGrpSpPr>
          <p:cNvPr id="1163" name="Google Shape;1163;g3d5c29d4498_0_1005">
            <a:extLst>
              <a:ext uri="{C183D7F6-B498-43B3-948B-1728B52AA6E4}">
                <adec:decorative xmlns:adec="http://schemas.microsoft.com/office/drawing/2017/decorative" val="1"/>
              </a:ext>
            </a:extLst>
          </p:cNvPr>
          <p:cNvGrpSpPr/>
          <p:nvPr/>
        </p:nvGrpSpPr>
        <p:grpSpPr>
          <a:xfrm>
            <a:off x="13132609" y="8500425"/>
            <a:ext cx="4575048" cy="1347558"/>
            <a:chOff x="0" y="-38100"/>
            <a:chExt cx="1204943" cy="354910"/>
          </a:xfrm>
        </p:grpSpPr>
        <p:sp>
          <p:nvSpPr>
            <p:cNvPr id="1164" name="Google Shape;1164;g3d5c29d4498_0_1005"/>
            <p:cNvSpPr/>
            <p:nvPr/>
          </p:nvSpPr>
          <p:spPr>
            <a:xfrm>
              <a:off x="0" y="0"/>
              <a:ext cx="1204943" cy="316810"/>
            </a:xfrm>
            <a:custGeom>
              <a:avLst/>
              <a:gdLst/>
              <a:ahLst/>
              <a:cxnLst/>
              <a:rect l="l" t="t" r="r" b="b"/>
              <a:pathLst>
                <a:path w="1204943" h="316810" extrusionOk="0">
                  <a:moveTo>
                    <a:pt x="86303" y="0"/>
                  </a:moveTo>
                  <a:lnTo>
                    <a:pt x="1118640" y="0"/>
                  </a:lnTo>
                  <a:cubicBezTo>
                    <a:pt x="1141529" y="0"/>
                    <a:pt x="1163481" y="9093"/>
                    <a:pt x="1179665" y="25278"/>
                  </a:cubicBezTo>
                  <a:cubicBezTo>
                    <a:pt x="1195850" y="41463"/>
                    <a:pt x="1204943" y="63414"/>
                    <a:pt x="1204943" y="86303"/>
                  </a:cubicBezTo>
                  <a:lnTo>
                    <a:pt x="1204943" y="230507"/>
                  </a:lnTo>
                  <a:cubicBezTo>
                    <a:pt x="1204943" y="278170"/>
                    <a:pt x="1166304" y="316810"/>
                    <a:pt x="1118640" y="316810"/>
                  </a:cubicBezTo>
                  <a:lnTo>
                    <a:pt x="86303" y="316810"/>
                  </a:lnTo>
                  <a:cubicBezTo>
                    <a:pt x="63414" y="316810"/>
                    <a:pt x="41463" y="307717"/>
                    <a:pt x="25278" y="291532"/>
                  </a:cubicBezTo>
                  <a:cubicBezTo>
                    <a:pt x="9093" y="275347"/>
                    <a:pt x="0" y="253396"/>
                    <a:pt x="0" y="230507"/>
                  </a:cubicBezTo>
                  <a:lnTo>
                    <a:pt x="0" y="86303"/>
                  </a:lnTo>
                  <a:cubicBezTo>
                    <a:pt x="0" y="63414"/>
                    <a:pt x="9093" y="41463"/>
                    <a:pt x="25278" y="25278"/>
                  </a:cubicBezTo>
                  <a:cubicBezTo>
                    <a:pt x="41463" y="9093"/>
                    <a:pt x="63414" y="0"/>
                    <a:pt x="86303" y="0"/>
                  </a:cubicBezTo>
                  <a:close/>
                </a:path>
              </a:pathLst>
            </a:custGeom>
            <a:solidFill>
              <a:srgbClr val="FFFFFF"/>
            </a:solidFill>
            <a:ln w="38100" cap="rnd" cmpd="sng">
              <a:solidFill>
                <a:srgbClr val="000000"/>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g3d5c29d4498_0_1005"/>
            <p:cNvSpPr txBox="1"/>
            <p:nvPr/>
          </p:nvSpPr>
          <p:spPr>
            <a:xfrm>
              <a:off x="0" y="-38100"/>
              <a:ext cx="1204800" cy="354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66" name="Google Shape;1166;g3d5c29d4498_0_1005" descr="Center for public health policy logo"/>
          <p:cNvSpPr/>
          <p:nvPr/>
        </p:nvSpPr>
        <p:spPr>
          <a:xfrm>
            <a:off x="13447597" y="8861207"/>
            <a:ext cx="1395700" cy="794186"/>
          </a:xfrm>
          <a:custGeom>
            <a:avLst/>
            <a:gdLst/>
            <a:ahLst/>
            <a:cxnLst/>
            <a:rect l="l" t="t" r="r" b="b"/>
            <a:pathLst>
              <a:path w="1395700" h="794186" extrusionOk="0">
                <a:moveTo>
                  <a:pt x="0" y="0"/>
                </a:moveTo>
                <a:lnTo>
                  <a:pt x="1395700" y="0"/>
                </a:lnTo>
                <a:lnTo>
                  <a:pt x="1395700" y="794186"/>
                </a:lnTo>
                <a:lnTo>
                  <a:pt x="0" y="79418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3d5c29d4498_0_1005" descr="APHA logo"/>
          <p:cNvSpPr/>
          <p:nvPr/>
        </p:nvSpPr>
        <p:spPr>
          <a:xfrm>
            <a:off x="15155991" y="8816603"/>
            <a:ext cx="2388482" cy="859853"/>
          </a:xfrm>
          <a:custGeom>
            <a:avLst/>
            <a:gdLst/>
            <a:ahLst/>
            <a:cxnLst/>
            <a:rect l="l" t="t" r="r" b="b"/>
            <a:pathLst>
              <a:path w="2388482" h="859853" extrusionOk="0">
                <a:moveTo>
                  <a:pt x="0" y="0"/>
                </a:moveTo>
                <a:lnTo>
                  <a:pt x="2388482" y="0"/>
                </a:lnTo>
                <a:lnTo>
                  <a:pt x="2388482" y="859854"/>
                </a:lnTo>
                <a:lnTo>
                  <a:pt x="0" y="85985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3d5c29d4498_0_834">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9" name="Google Shape;559;g3d5c29d4498_0_834">
            <a:extLst>
              <a:ext uri="{C183D7F6-B498-43B3-948B-1728B52AA6E4}">
                <adec:decorative xmlns:adec="http://schemas.microsoft.com/office/drawing/2017/decorative" val="1"/>
              </a:ext>
            </a:extLst>
          </p:cNvPr>
          <p:cNvGrpSpPr/>
          <p:nvPr/>
        </p:nvGrpSpPr>
        <p:grpSpPr>
          <a:xfrm>
            <a:off x="2652303" y="1014748"/>
            <a:ext cx="12937770" cy="1463154"/>
            <a:chOff x="0" y="0"/>
            <a:chExt cx="3407456" cy="385355"/>
          </a:xfrm>
        </p:grpSpPr>
        <p:sp>
          <p:nvSpPr>
            <p:cNvPr id="560" name="Google Shape;560;g3d5c29d4498_0_834"/>
            <p:cNvSpPr/>
            <p:nvPr/>
          </p:nvSpPr>
          <p:spPr>
            <a:xfrm>
              <a:off x="0" y="0"/>
              <a:ext cx="3407456" cy="385355"/>
            </a:xfrm>
            <a:custGeom>
              <a:avLst/>
              <a:gdLst/>
              <a:ahLst/>
              <a:cxnLst/>
              <a:rect l="l" t="t" r="r" b="b"/>
              <a:pathLst>
                <a:path w="3407456" h="385355" extrusionOk="0">
                  <a:moveTo>
                    <a:pt x="13763" y="0"/>
                  </a:moveTo>
                  <a:lnTo>
                    <a:pt x="3393693" y="0"/>
                  </a:lnTo>
                  <a:cubicBezTo>
                    <a:pt x="3401294" y="0"/>
                    <a:pt x="3407456" y="6162"/>
                    <a:pt x="3407456" y="13763"/>
                  </a:cubicBezTo>
                  <a:lnTo>
                    <a:pt x="3407456" y="371591"/>
                  </a:lnTo>
                  <a:cubicBezTo>
                    <a:pt x="3407456" y="375242"/>
                    <a:pt x="3406006" y="378742"/>
                    <a:pt x="3403425" y="381324"/>
                  </a:cubicBezTo>
                  <a:cubicBezTo>
                    <a:pt x="3400844" y="383905"/>
                    <a:pt x="3397343" y="385355"/>
                    <a:pt x="3393693" y="385355"/>
                  </a:cubicBezTo>
                  <a:lnTo>
                    <a:pt x="13763" y="385355"/>
                  </a:lnTo>
                  <a:cubicBezTo>
                    <a:pt x="6162" y="385355"/>
                    <a:pt x="0" y="379193"/>
                    <a:pt x="0" y="371591"/>
                  </a:cubicBezTo>
                  <a:lnTo>
                    <a:pt x="0" y="13763"/>
                  </a:lnTo>
                  <a:cubicBezTo>
                    <a:pt x="0" y="10113"/>
                    <a:pt x="1450" y="6612"/>
                    <a:pt x="4031" y="4031"/>
                  </a:cubicBezTo>
                  <a:cubicBezTo>
                    <a:pt x="6612" y="1450"/>
                    <a:pt x="10113" y="0"/>
                    <a:pt x="13763"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3d5c29d4498_0_834"/>
            <p:cNvSpPr txBox="1"/>
            <p:nvPr/>
          </p:nvSpPr>
          <p:spPr>
            <a:xfrm>
              <a:off x="0" y="57150"/>
              <a:ext cx="3407400" cy="3282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62" name="Google Shape;562;g3d5c29d4498_0_834">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3d5c29d4498_0_834">
            <a:extLst>
              <a:ext uri="{C183D7F6-B498-43B3-948B-1728B52AA6E4}">
                <adec:decorative xmlns:adec="http://schemas.microsoft.com/office/drawing/2017/decorative" val="1"/>
              </a:ext>
            </a:extLst>
          </p:cNvPr>
          <p:cNvSpPr/>
          <p:nvPr/>
        </p:nvSpPr>
        <p:spPr>
          <a:xfrm flipH="1">
            <a:off x="0" y="1671749"/>
            <a:ext cx="2652303" cy="4293968"/>
          </a:xfrm>
          <a:custGeom>
            <a:avLst/>
            <a:gdLst/>
            <a:ahLst/>
            <a:cxnLst/>
            <a:rect l="l" t="t" r="r" b="b"/>
            <a:pathLst>
              <a:path w="2652303" h="4293968" extrusionOk="0">
                <a:moveTo>
                  <a:pt x="2652303" y="0"/>
                </a:moveTo>
                <a:lnTo>
                  <a:pt x="0" y="0"/>
                </a:lnTo>
                <a:lnTo>
                  <a:pt x="0" y="4293969"/>
                </a:lnTo>
                <a:lnTo>
                  <a:pt x="2652303" y="4293969"/>
                </a:lnTo>
                <a:lnTo>
                  <a:pt x="2652303"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64" name="Google Shape;564;g3d5c29d4498_0_834">
            <a:extLst>
              <a:ext uri="{C183D7F6-B498-43B3-948B-1728B52AA6E4}">
                <adec:decorative xmlns:adec="http://schemas.microsoft.com/office/drawing/2017/decorative" val="1"/>
              </a:ext>
            </a:extLst>
          </p:cNvPr>
          <p:cNvGrpSpPr/>
          <p:nvPr/>
        </p:nvGrpSpPr>
        <p:grpSpPr>
          <a:xfrm>
            <a:off x="393115" y="3334667"/>
            <a:ext cx="6131614" cy="4545459"/>
            <a:chOff x="0" y="0"/>
            <a:chExt cx="1614900" cy="1197150"/>
          </a:xfrm>
        </p:grpSpPr>
        <p:sp>
          <p:nvSpPr>
            <p:cNvPr id="565" name="Google Shape;565;g3d5c29d4498_0_834"/>
            <p:cNvSpPr/>
            <p:nvPr/>
          </p:nvSpPr>
          <p:spPr>
            <a:xfrm>
              <a:off x="0" y="0"/>
              <a:ext cx="1614840" cy="1197105"/>
            </a:xfrm>
            <a:custGeom>
              <a:avLst/>
              <a:gdLst/>
              <a:ahLst/>
              <a:cxnLst/>
              <a:rect l="l" t="t" r="r" b="b"/>
              <a:pathLst>
                <a:path w="1614840" h="1197105" extrusionOk="0">
                  <a:moveTo>
                    <a:pt x="29042" y="0"/>
                  </a:moveTo>
                  <a:lnTo>
                    <a:pt x="1585798" y="0"/>
                  </a:lnTo>
                  <a:cubicBezTo>
                    <a:pt x="1601837" y="0"/>
                    <a:pt x="1614840" y="13002"/>
                    <a:pt x="1614840" y="29042"/>
                  </a:cubicBezTo>
                  <a:lnTo>
                    <a:pt x="1614840" y="1168064"/>
                  </a:lnTo>
                  <a:cubicBezTo>
                    <a:pt x="1614840" y="1175766"/>
                    <a:pt x="1611780" y="1183153"/>
                    <a:pt x="1606334" y="1188599"/>
                  </a:cubicBezTo>
                  <a:cubicBezTo>
                    <a:pt x="1600887" y="1194046"/>
                    <a:pt x="1593500" y="1197105"/>
                    <a:pt x="1585798" y="1197105"/>
                  </a:cubicBezTo>
                  <a:lnTo>
                    <a:pt x="29042" y="1197105"/>
                  </a:lnTo>
                  <a:cubicBezTo>
                    <a:pt x="13002" y="1197105"/>
                    <a:pt x="0" y="1184103"/>
                    <a:pt x="0" y="1168064"/>
                  </a:cubicBezTo>
                  <a:lnTo>
                    <a:pt x="0" y="29042"/>
                  </a:lnTo>
                  <a:cubicBezTo>
                    <a:pt x="0" y="13002"/>
                    <a:pt x="13002" y="0"/>
                    <a:pt x="29042" y="0"/>
                  </a:cubicBezTo>
                  <a:close/>
                </a:path>
              </a:pathLst>
            </a:custGeom>
            <a:solidFill>
              <a:srgbClr val="CFE4A5">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3d5c29d4498_0_834"/>
            <p:cNvSpPr txBox="1"/>
            <p:nvPr/>
          </p:nvSpPr>
          <p:spPr>
            <a:xfrm>
              <a:off x="0" y="57150"/>
              <a:ext cx="1614900" cy="11400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7" name="Google Shape;567;g3d5c29d4498_0_834">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568" name="Google Shape;568;g3d5c29d4498_0_834"/>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3d5c29d4498_0_834"/>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70" name="Google Shape;570;g3d5c29d4498_0_834">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g3d5c29d4498_0_834">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g3d5c29d4498_0_834">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3" name="Google Shape;573;g3d5c29d4498_0_834">
            <a:extLst>
              <a:ext uri="{C183D7F6-B498-43B3-948B-1728B52AA6E4}">
                <adec:decorative xmlns:adec="http://schemas.microsoft.com/office/drawing/2017/decorative" val="1"/>
              </a:ext>
            </a:extLst>
          </p:cNvPr>
          <p:cNvGrpSpPr/>
          <p:nvPr/>
        </p:nvGrpSpPr>
        <p:grpSpPr>
          <a:xfrm>
            <a:off x="11462625" y="3265749"/>
            <a:ext cx="6131614" cy="4939201"/>
            <a:chOff x="0" y="0"/>
            <a:chExt cx="1614900" cy="1197150"/>
          </a:xfrm>
        </p:grpSpPr>
        <p:sp>
          <p:nvSpPr>
            <p:cNvPr id="574" name="Google Shape;574;g3d5c29d4498_0_834"/>
            <p:cNvSpPr/>
            <p:nvPr/>
          </p:nvSpPr>
          <p:spPr>
            <a:xfrm>
              <a:off x="0" y="0"/>
              <a:ext cx="1614840" cy="1197105"/>
            </a:xfrm>
            <a:custGeom>
              <a:avLst/>
              <a:gdLst/>
              <a:ahLst/>
              <a:cxnLst/>
              <a:rect l="l" t="t" r="r" b="b"/>
              <a:pathLst>
                <a:path w="1614840" h="1197105" extrusionOk="0">
                  <a:moveTo>
                    <a:pt x="29042" y="0"/>
                  </a:moveTo>
                  <a:lnTo>
                    <a:pt x="1585798" y="0"/>
                  </a:lnTo>
                  <a:cubicBezTo>
                    <a:pt x="1601837" y="0"/>
                    <a:pt x="1614840" y="13002"/>
                    <a:pt x="1614840" y="29042"/>
                  </a:cubicBezTo>
                  <a:lnTo>
                    <a:pt x="1614840" y="1168064"/>
                  </a:lnTo>
                  <a:cubicBezTo>
                    <a:pt x="1614840" y="1175766"/>
                    <a:pt x="1611780" y="1183153"/>
                    <a:pt x="1606334" y="1188599"/>
                  </a:cubicBezTo>
                  <a:cubicBezTo>
                    <a:pt x="1600887" y="1194046"/>
                    <a:pt x="1593500" y="1197105"/>
                    <a:pt x="1585798" y="1197105"/>
                  </a:cubicBezTo>
                  <a:lnTo>
                    <a:pt x="29042" y="1197105"/>
                  </a:lnTo>
                  <a:cubicBezTo>
                    <a:pt x="13002" y="1197105"/>
                    <a:pt x="0" y="1184103"/>
                    <a:pt x="0" y="1168064"/>
                  </a:cubicBezTo>
                  <a:lnTo>
                    <a:pt x="0" y="29042"/>
                  </a:lnTo>
                  <a:cubicBezTo>
                    <a:pt x="0" y="13002"/>
                    <a:pt x="13002" y="0"/>
                    <a:pt x="29042" y="0"/>
                  </a:cubicBezTo>
                  <a:close/>
                </a:path>
              </a:pathLst>
            </a:custGeom>
            <a:solidFill>
              <a:srgbClr val="CFE4A5">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3d5c29d4498_0_834"/>
            <p:cNvSpPr txBox="1"/>
            <p:nvPr/>
          </p:nvSpPr>
          <p:spPr>
            <a:xfrm>
              <a:off x="0" y="57150"/>
              <a:ext cx="1614900" cy="11400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76" name="Google Shape;576;g3d5c29d4498_0_834">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g3d5c29d4498_0_834"/>
          <p:cNvSpPr txBox="1">
            <a:spLocks noGrp="1"/>
          </p:cNvSpPr>
          <p:nvPr>
            <p:ph type="title" idx="4294967295"/>
          </p:nvPr>
        </p:nvSpPr>
        <p:spPr>
          <a:xfrm>
            <a:off x="4257409" y="1259889"/>
            <a:ext cx="8850600" cy="962100"/>
          </a:xfrm>
          <a:prstGeom prst="rect">
            <a:avLst/>
          </a:prstGeom>
          <a:noFill/>
          <a:ln>
            <a:noFill/>
          </a:ln>
        </p:spPr>
        <p:txBody>
          <a:bodyPr spcFirstLastPara="1" wrap="square" lIns="0" tIns="0" rIns="0" bIns="0" anchor="t" anchorCtr="0">
            <a:spAutoFit/>
          </a:bodyPr>
          <a:lstStyle/>
          <a:p>
            <a:pPr marL="0" marR="0" lvl="0" indent="0" algn="ctr" rtl="0">
              <a:lnSpc>
                <a:spcPct val="101007"/>
              </a:lnSpc>
              <a:spcBef>
                <a:spcPts val="0"/>
              </a:spcBef>
              <a:spcAft>
                <a:spcPts val="0"/>
              </a:spcAft>
              <a:buClr>
                <a:srgbClr val="000000"/>
              </a:buClr>
              <a:buSzPts val="6250"/>
              <a:buFont typeface="Arial"/>
              <a:buNone/>
            </a:pPr>
            <a:r>
              <a:rPr lang="en-US" sz="6250" b="0" i="0" u="none" strike="noStrike" cap="none">
                <a:solidFill>
                  <a:srgbClr val="616709"/>
                </a:solidFill>
                <a:latin typeface="Inclusive Sans"/>
                <a:ea typeface="Inclusive Sans"/>
                <a:cs typeface="Inclusive Sans"/>
                <a:sym typeface="Inclusive Sans"/>
              </a:rPr>
              <a:t>Housekeeping</a:t>
            </a:r>
            <a:endParaRPr sz="1400" b="0" i="0" u="none" strike="noStrike" cap="none">
              <a:solidFill>
                <a:srgbClr val="000000"/>
              </a:solidFill>
              <a:latin typeface="Arial"/>
              <a:ea typeface="Arial"/>
              <a:cs typeface="Arial"/>
              <a:sym typeface="Arial"/>
            </a:endParaRPr>
          </a:p>
        </p:txBody>
      </p:sp>
      <p:sp>
        <p:nvSpPr>
          <p:cNvPr id="578" name="Google Shape;578;g3d5c29d4498_0_834"/>
          <p:cNvSpPr txBox="1"/>
          <p:nvPr/>
        </p:nvSpPr>
        <p:spPr>
          <a:xfrm>
            <a:off x="688185" y="3908083"/>
            <a:ext cx="5541300" cy="3585600"/>
          </a:xfrm>
          <a:prstGeom prst="rect">
            <a:avLst/>
          </a:prstGeom>
          <a:noFill/>
          <a:ln>
            <a:noFill/>
          </a:ln>
        </p:spPr>
        <p:txBody>
          <a:bodyPr spcFirstLastPara="1" wrap="square" lIns="0" tIns="0" rIns="0" bIns="0" anchor="t" anchorCtr="0">
            <a:spAutoFit/>
          </a:bodyPr>
          <a:lstStyle/>
          <a:p>
            <a:pPr marL="552703" marR="0" lvl="1" indent="-276352" algn="l" rtl="0">
              <a:lnSpc>
                <a:spcPct val="162055"/>
              </a:lnSpc>
              <a:spcBef>
                <a:spcPts val="0"/>
              </a:spcBef>
              <a:spcAft>
                <a:spcPts val="0"/>
              </a:spcAft>
              <a:buClr>
                <a:srgbClr val="000000"/>
              </a:buClr>
              <a:buSzPts val="2559"/>
              <a:buFont typeface="Arial"/>
              <a:buChar char="•"/>
            </a:pPr>
            <a:r>
              <a:rPr lang="en-US" sz="2559" b="0" i="0" u="none" strike="noStrike" cap="none">
                <a:solidFill>
                  <a:srgbClr val="000000"/>
                </a:solidFill>
                <a:latin typeface="Inclusive Sans"/>
                <a:ea typeface="Inclusive Sans"/>
                <a:cs typeface="Inclusive Sans"/>
                <a:sym typeface="Inclusive Sans"/>
              </a:rPr>
              <a:t>Recording, slides and resources will be available by </a:t>
            </a:r>
            <a:r>
              <a:rPr lang="en-US" sz="2559">
                <a:latin typeface="Inclusive Sans"/>
                <a:ea typeface="Inclusive Sans"/>
                <a:cs typeface="Inclusive Sans"/>
                <a:sym typeface="Inclusive Sans"/>
              </a:rPr>
              <a:t>5/11</a:t>
            </a:r>
            <a:endParaRPr sz="1400" b="0" i="0" u="none" strike="noStrike" cap="none">
              <a:solidFill>
                <a:srgbClr val="000000"/>
              </a:solidFill>
              <a:latin typeface="Arial"/>
              <a:ea typeface="Arial"/>
              <a:cs typeface="Arial"/>
              <a:sym typeface="Arial"/>
            </a:endParaRPr>
          </a:p>
          <a:p>
            <a:pPr marL="552703" marR="0" lvl="1" indent="-276352" algn="l" rtl="0">
              <a:lnSpc>
                <a:spcPct val="162055"/>
              </a:lnSpc>
              <a:spcBef>
                <a:spcPts val="0"/>
              </a:spcBef>
              <a:spcAft>
                <a:spcPts val="0"/>
              </a:spcAft>
              <a:buClr>
                <a:srgbClr val="000000"/>
              </a:buClr>
              <a:buSzPts val="2559"/>
              <a:buFont typeface="Arial"/>
              <a:buChar char="•"/>
            </a:pPr>
            <a:r>
              <a:rPr lang="en-US" sz="2559" b="0" i="0" u="none" strike="noStrike" cap="none">
                <a:solidFill>
                  <a:srgbClr val="000000"/>
                </a:solidFill>
                <a:latin typeface="Inclusive Sans"/>
                <a:ea typeface="Inclusive Sans"/>
                <a:cs typeface="Inclusive Sans"/>
                <a:sym typeface="Inclusive Sans"/>
              </a:rPr>
              <a:t>Zoom accessibility features: transcript and ASL interpreters </a:t>
            </a:r>
            <a:endParaRPr sz="1400" b="0" i="0" u="none" strike="noStrike" cap="none">
              <a:solidFill>
                <a:srgbClr val="000000"/>
              </a:solidFill>
              <a:latin typeface="Arial"/>
              <a:ea typeface="Arial"/>
              <a:cs typeface="Arial"/>
              <a:sym typeface="Arial"/>
            </a:endParaRPr>
          </a:p>
          <a:p>
            <a:pPr marL="1105407" marR="0" lvl="2" indent="-368469" algn="l" rtl="0">
              <a:lnSpc>
                <a:spcPct val="162055"/>
              </a:lnSpc>
              <a:spcBef>
                <a:spcPts val="0"/>
              </a:spcBef>
              <a:spcAft>
                <a:spcPts val="0"/>
              </a:spcAft>
              <a:buClr>
                <a:srgbClr val="000000"/>
              </a:buClr>
              <a:buSzPts val="2559"/>
              <a:buFont typeface="Arial"/>
              <a:buChar char="⚬"/>
            </a:pPr>
            <a:r>
              <a:rPr lang="en-US" sz="2559" b="0" i="0" u="none" strike="noStrike" cap="none">
                <a:solidFill>
                  <a:srgbClr val="000000"/>
                </a:solidFill>
                <a:latin typeface="Inclusive Sans"/>
                <a:ea typeface="Inclusive Sans"/>
                <a:cs typeface="Inclusive Sans"/>
                <a:sym typeface="Inclusive Sans"/>
              </a:rPr>
              <a:t>Chat Rya Griffis for additional access needs</a:t>
            </a:r>
            <a:endParaRPr sz="1400" b="0" i="0" u="none" strike="noStrike" cap="none">
              <a:solidFill>
                <a:srgbClr val="000000"/>
              </a:solidFill>
              <a:latin typeface="Arial"/>
              <a:ea typeface="Arial"/>
              <a:cs typeface="Arial"/>
              <a:sym typeface="Arial"/>
            </a:endParaRPr>
          </a:p>
        </p:txBody>
      </p:sp>
      <p:sp>
        <p:nvSpPr>
          <p:cNvPr id="579" name="Google Shape;579;g3d5c29d4498_0_834"/>
          <p:cNvSpPr txBox="1"/>
          <p:nvPr/>
        </p:nvSpPr>
        <p:spPr>
          <a:xfrm>
            <a:off x="11659708" y="3422793"/>
            <a:ext cx="5737500" cy="4625100"/>
          </a:xfrm>
          <a:prstGeom prst="rect">
            <a:avLst/>
          </a:prstGeom>
          <a:noFill/>
          <a:ln>
            <a:noFill/>
          </a:ln>
        </p:spPr>
        <p:txBody>
          <a:bodyPr spcFirstLastPara="1" wrap="square" lIns="0" tIns="0" rIns="0" bIns="0" anchor="t" anchorCtr="0">
            <a:spAutoFit/>
          </a:bodyPr>
          <a:lstStyle/>
          <a:p>
            <a:pPr marL="553641" marR="0" lvl="1" indent="-276821" algn="l" rtl="0">
              <a:lnSpc>
                <a:spcPct val="115990"/>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Participation norms:</a:t>
            </a:r>
            <a:endParaRPr sz="1400" b="0" i="0" u="none" strike="noStrike" cap="none">
              <a:solidFill>
                <a:srgbClr val="000000"/>
              </a:solidFill>
              <a:latin typeface="Arial"/>
              <a:ea typeface="Arial"/>
              <a:cs typeface="Arial"/>
              <a:sym typeface="Arial"/>
            </a:endParaRPr>
          </a:p>
          <a:p>
            <a:pPr marL="1107283" marR="0" lvl="2" indent="-369095" algn="l" rtl="0">
              <a:lnSpc>
                <a:spcPct val="115990"/>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Cameras optional</a:t>
            </a:r>
            <a:endParaRPr sz="1400" b="0" i="0" u="none" strike="noStrike" cap="none">
              <a:solidFill>
                <a:srgbClr val="000000"/>
              </a:solidFill>
              <a:latin typeface="Arial"/>
              <a:ea typeface="Arial"/>
              <a:cs typeface="Arial"/>
              <a:sym typeface="Arial"/>
            </a:endParaRPr>
          </a:p>
          <a:p>
            <a:pPr marL="1107283" marR="0" lvl="2" indent="-369095" algn="l" rtl="0">
              <a:lnSpc>
                <a:spcPct val="115990"/>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Engagement in the chat is welcomed</a:t>
            </a:r>
            <a:endParaRPr sz="1400" b="0" i="0" u="none" strike="noStrike" cap="none">
              <a:solidFill>
                <a:srgbClr val="000000"/>
              </a:solidFill>
              <a:latin typeface="Arial"/>
              <a:ea typeface="Arial"/>
              <a:cs typeface="Arial"/>
              <a:sym typeface="Arial"/>
            </a:endParaRPr>
          </a:p>
          <a:p>
            <a:pPr marL="1107283" marR="0" lvl="2" indent="-369095" algn="l" rtl="0">
              <a:lnSpc>
                <a:spcPct val="115990"/>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Put questions in the Q&amp;A feature</a:t>
            </a:r>
            <a:endParaRPr sz="1400" b="0" i="0" u="none" strike="noStrike" cap="none">
              <a:solidFill>
                <a:srgbClr val="000000"/>
              </a:solidFill>
              <a:latin typeface="Arial"/>
              <a:ea typeface="Arial"/>
              <a:cs typeface="Arial"/>
              <a:sym typeface="Arial"/>
            </a:endParaRPr>
          </a:p>
          <a:p>
            <a:pPr marL="1107283" marR="0" lvl="2" indent="-369095" algn="l" rtl="0">
              <a:lnSpc>
                <a:spcPct val="115990"/>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Take care of access needs without apology</a:t>
            </a:r>
            <a:endParaRPr sz="1400" b="0" i="0" u="none" strike="noStrike" cap="none">
              <a:solidFill>
                <a:srgbClr val="000000"/>
              </a:solidFill>
              <a:latin typeface="Arial"/>
              <a:ea typeface="Arial"/>
              <a:cs typeface="Arial"/>
              <a:sym typeface="Arial"/>
            </a:endParaRPr>
          </a:p>
          <a:p>
            <a:pPr marL="553641" marR="0" lvl="1" indent="-276821" algn="l" rtl="0">
              <a:lnSpc>
                <a:spcPct val="143993"/>
              </a:lnSpc>
              <a:spcBef>
                <a:spcPts val="0"/>
              </a:spcBef>
              <a:spcAft>
                <a:spcPts val="0"/>
              </a:spcAft>
              <a:buClr>
                <a:srgbClr val="000000"/>
              </a:buClr>
              <a:buSzPts val="2564"/>
              <a:buFont typeface="Arial"/>
              <a:buChar char="•"/>
            </a:pPr>
            <a:r>
              <a:rPr lang="en-US" sz="2564" b="0" i="0" u="none" strike="noStrike" cap="none">
                <a:solidFill>
                  <a:srgbClr val="000000"/>
                </a:solidFill>
                <a:latin typeface="Inclusive Sans"/>
                <a:ea typeface="Inclusive Sans"/>
                <a:cs typeface="Inclusive Sans"/>
                <a:sym typeface="Inclusive Sans"/>
              </a:rPr>
              <a:t>This entire webinar series offers continuing education (CE) credit</a:t>
            </a:r>
            <a:endParaRPr sz="1400" b="0" i="0" u="none" strike="noStrike" cap="none">
              <a:solidFill>
                <a:srgbClr val="000000"/>
              </a:solidFill>
              <a:latin typeface="Arial"/>
              <a:ea typeface="Arial"/>
              <a:cs typeface="Arial"/>
              <a:sym typeface="Arial"/>
            </a:endParaRPr>
          </a:p>
        </p:txBody>
      </p:sp>
      <p:sp>
        <p:nvSpPr>
          <p:cNvPr id="580" name="Google Shape;580;g3d5c29d4498_0_834" descr="two children signing to each other sitting on a bench, one child has a cane"/>
          <p:cNvSpPr/>
          <p:nvPr/>
        </p:nvSpPr>
        <p:spPr>
          <a:xfrm flipH="1">
            <a:off x="6950496" y="5965718"/>
            <a:ext cx="3988179" cy="4017396"/>
          </a:xfrm>
          <a:custGeom>
            <a:avLst/>
            <a:gdLst/>
            <a:ahLst/>
            <a:cxnLst/>
            <a:rect l="l" t="t" r="r" b="b"/>
            <a:pathLst>
              <a:path w="3988179" h="4017396" extrusionOk="0">
                <a:moveTo>
                  <a:pt x="3988179" y="0"/>
                </a:moveTo>
                <a:lnTo>
                  <a:pt x="0" y="0"/>
                </a:lnTo>
                <a:lnTo>
                  <a:pt x="0" y="4017396"/>
                </a:lnTo>
                <a:lnTo>
                  <a:pt x="3988179" y="4017396"/>
                </a:lnTo>
                <a:lnTo>
                  <a:pt x="3988179"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g3d5c29d4498_0_834" descr="Cane"/>
          <p:cNvSpPr/>
          <p:nvPr/>
        </p:nvSpPr>
        <p:spPr>
          <a:xfrm rot="3261743">
            <a:off x="6634612" y="7679851"/>
            <a:ext cx="367407" cy="2127095"/>
          </a:xfrm>
          <a:custGeom>
            <a:avLst/>
            <a:gdLst/>
            <a:ahLst/>
            <a:cxnLst/>
            <a:rect l="l" t="t" r="r" b="b"/>
            <a:pathLst>
              <a:path w="367506" h="2127667" extrusionOk="0">
                <a:moveTo>
                  <a:pt x="0" y="0"/>
                </a:moveTo>
                <a:lnTo>
                  <a:pt x="367506" y="0"/>
                </a:lnTo>
                <a:lnTo>
                  <a:pt x="367506" y="2127667"/>
                </a:lnTo>
                <a:lnTo>
                  <a:pt x="0" y="2127667"/>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3d5c29d4498_0_861">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7" name="Google Shape;587;g3d5c29d4498_0_861">
            <a:extLst>
              <a:ext uri="{C183D7F6-B498-43B3-948B-1728B52AA6E4}">
                <adec:decorative xmlns:adec="http://schemas.microsoft.com/office/drawing/2017/decorative" val="1"/>
              </a:ext>
            </a:extLst>
          </p:cNvPr>
          <p:cNvGrpSpPr/>
          <p:nvPr/>
        </p:nvGrpSpPr>
        <p:grpSpPr>
          <a:xfrm>
            <a:off x="1957650" y="3594776"/>
            <a:ext cx="8346437" cy="3678804"/>
            <a:chOff x="0" y="0"/>
            <a:chExt cx="2198224" cy="903883"/>
          </a:xfrm>
        </p:grpSpPr>
        <p:sp>
          <p:nvSpPr>
            <p:cNvPr id="588" name="Google Shape;588;g3d5c29d4498_0_861"/>
            <p:cNvSpPr/>
            <p:nvPr/>
          </p:nvSpPr>
          <p:spPr>
            <a:xfrm>
              <a:off x="0" y="0"/>
              <a:ext cx="2198224" cy="903883"/>
            </a:xfrm>
            <a:custGeom>
              <a:avLst/>
              <a:gdLst/>
              <a:ahLst/>
              <a:cxnLst/>
              <a:rect l="l" t="t" r="r" b="b"/>
              <a:pathLst>
                <a:path w="2198224" h="903883" extrusionOk="0">
                  <a:moveTo>
                    <a:pt x="21334" y="0"/>
                  </a:moveTo>
                  <a:lnTo>
                    <a:pt x="2176890" y="0"/>
                  </a:lnTo>
                  <a:cubicBezTo>
                    <a:pt x="2182548" y="0"/>
                    <a:pt x="2187975" y="2248"/>
                    <a:pt x="2191976" y="6249"/>
                  </a:cubicBezTo>
                  <a:cubicBezTo>
                    <a:pt x="2195976" y="10250"/>
                    <a:pt x="2198224" y="15676"/>
                    <a:pt x="2198224" y="21334"/>
                  </a:cubicBezTo>
                  <a:lnTo>
                    <a:pt x="2198224" y="882548"/>
                  </a:lnTo>
                  <a:cubicBezTo>
                    <a:pt x="2198224" y="894331"/>
                    <a:pt x="2188672" y="903883"/>
                    <a:pt x="2176890" y="903883"/>
                  </a:cubicBezTo>
                  <a:lnTo>
                    <a:pt x="21334" y="903883"/>
                  </a:lnTo>
                  <a:cubicBezTo>
                    <a:pt x="9552" y="903883"/>
                    <a:pt x="0" y="894331"/>
                    <a:pt x="0" y="882548"/>
                  </a:cubicBezTo>
                  <a:lnTo>
                    <a:pt x="0" y="21334"/>
                  </a:lnTo>
                  <a:cubicBezTo>
                    <a:pt x="0" y="9552"/>
                    <a:pt x="9552" y="0"/>
                    <a:pt x="2133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3d5c29d4498_0_861"/>
            <p:cNvSpPr txBox="1"/>
            <p:nvPr/>
          </p:nvSpPr>
          <p:spPr>
            <a:xfrm>
              <a:off x="0" y="47625"/>
              <a:ext cx="2198100" cy="8562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90" name="Google Shape;590;g3d5c29d4498_0_861">
            <a:extLst>
              <a:ext uri="{C183D7F6-B498-43B3-948B-1728B52AA6E4}">
                <adec:decorative xmlns:adec="http://schemas.microsoft.com/office/drawing/2017/decorative" val="1"/>
              </a:ext>
            </a:extLst>
          </p:cNvPr>
          <p:cNvSpPr/>
          <p:nvPr/>
        </p:nvSpPr>
        <p:spPr>
          <a:xfrm flipH="1">
            <a:off x="10709408" y="763201"/>
            <a:ext cx="7578592" cy="8229600"/>
          </a:xfrm>
          <a:custGeom>
            <a:avLst/>
            <a:gdLst/>
            <a:ahLst/>
            <a:cxnLst/>
            <a:rect l="l" t="t" r="r" b="b"/>
            <a:pathLst>
              <a:path w="7578592" h="8229600" extrusionOk="0">
                <a:moveTo>
                  <a:pt x="7578592" y="0"/>
                </a:moveTo>
                <a:lnTo>
                  <a:pt x="0" y="0"/>
                </a:lnTo>
                <a:lnTo>
                  <a:pt x="0" y="8229600"/>
                </a:lnTo>
                <a:lnTo>
                  <a:pt x="7578592" y="8229600"/>
                </a:lnTo>
                <a:lnTo>
                  <a:pt x="7578592" y="0"/>
                </a:lnTo>
                <a:close/>
              </a:path>
            </a:pathLst>
          </a:custGeom>
          <a:blipFill rotWithShape="1">
            <a:blip r:embed="rId4">
              <a:alphaModFix/>
            </a:blip>
            <a:stretch>
              <a:fillRect l="-325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1" name="Google Shape;591;g3d5c29d4498_0_861">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592" name="Google Shape;592;g3d5c29d4498_0_861"/>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3d5c29d4498_0_861"/>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94" name="Google Shape;594;g3d5c29d4498_0_861">
            <a:extLst>
              <a:ext uri="{C183D7F6-B498-43B3-948B-1728B52AA6E4}">
                <adec:decorative xmlns:adec="http://schemas.microsoft.com/office/drawing/2017/decorative" val="1"/>
              </a:ext>
            </a:extLst>
          </p:cNvPr>
          <p:cNvSpPr/>
          <p:nvPr/>
        </p:nvSpPr>
        <p:spPr>
          <a:xfrm>
            <a:off x="0" y="6124134"/>
            <a:ext cx="2323601" cy="4143839"/>
          </a:xfrm>
          <a:custGeom>
            <a:avLst/>
            <a:gdLst/>
            <a:ahLst/>
            <a:cxnLst/>
            <a:rect l="l" t="t" r="r" b="b"/>
            <a:pathLst>
              <a:path w="2323601" h="4143839" extrusionOk="0">
                <a:moveTo>
                  <a:pt x="0" y="0"/>
                </a:moveTo>
                <a:lnTo>
                  <a:pt x="2323601" y="0"/>
                </a:lnTo>
                <a:lnTo>
                  <a:pt x="2323601" y="4143840"/>
                </a:lnTo>
                <a:lnTo>
                  <a:pt x="0" y="4143840"/>
                </a:lnTo>
                <a:lnTo>
                  <a:pt x="0" y="0"/>
                </a:lnTo>
                <a:close/>
              </a:path>
            </a:pathLst>
          </a:custGeom>
          <a:blipFill rotWithShape="1">
            <a:blip r:embed="rId5">
              <a:alphaModFix/>
            </a:blip>
            <a:stretch>
              <a:fillRect l="-4044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5" name="Google Shape;595;g3d5c29d4498_0_861">
            <a:extLst>
              <a:ext uri="{C183D7F6-B498-43B3-948B-1728B52AA6E4}">
                <adec:decorative xmlns:adec="http://schemas.microsoft.com/office/drawing/2017/decorative" val="1"/>
              </a:ext>
            </a:extLst>
          </p:cNvPr>
          <p:cNvGrpSpPr/>
          <p:nvPr/>
        </p:nvGrpSpPr>
        <p:grpSpPr>
          <a:xfrm>
            <a:off x="1161801" y="1145608"/>
            <a:ext cx="9938386" cy="1501913"/>
            <a:chOff x="0" y="0"/>
            <a:chExt cx="2617500" cy="395563"/>
          </a:xfrm>
        </p:grpSpPr>
        <p:sp>
          <p:nvSpPr>
            <p:cNvPr id="596" name="Google Shape;596;g3d5c29d4498_0_861"/>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3d5c29d4498_0_861"/>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98" name="Google Shape;598;g3d5c29d4498_0_861"/>
          <p:cNvSpPr txBox="1">
            <a:spLocks noGrp="1"/>
          </p:cNvSpPr>
          <p:nvPr>
            <p:ph type="title" idx="4294967295"/>
          </p:nvPr>
        </p:nvSpPr>
        <p:spPr>
          <a:xfrm>
            <a:off x="1404348" y="1525854"/>
            <a:ext cx="100419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a:solidFill>
                  <a:srgbClr val="616709"/>
                </a:solidFill>
                <a:latin typeface="Inclusive Sans"/>
                <a:ea typeface="Inclusive Sans"/>
                <a:cs typeface="Inclusive Sans"/>
                <a:sym typeface="Inclusive Sans"/>
              </a:rPr>
              <a:t>CE Dislcosure</a:t>
            </a:r>
            <a:endParaRPr sz="1400" b="0" i="0" u="none" strike="noStrike" cap="none">
              <a:solidFill>
                <a:srgbClr val="000000"/>
              </a:solidFill>
              <a:latin typeface="Arial"/>
              <a:ea typeface="Arial"/>
              <a:cs typeface="Arial"/>
              <a:sym typeface="Arial"/>
            </a:endParaRPr>
          </a:p>
        </p:txBody>
      </p:sp>
      <p:sp>
        <p:nvSpPr>
          <p:cNvPr id="599" name="Google Shape;599;g3d5c29d4498_0_861"/>
          <p:cNvSpPr txBox="1"/>
          <p:nvPr/>
        </p:nvSpPr>
        <p:spPr>
          <a:xfrm>
            <a:off x="2335566" y="4171933"/>
            <a:ext cx="7590600" cy="1989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485"/>
              <a:buFont typeface="Arial"/>
              <a:buNone/>
            </a:pPr>
            <a:r>
              <a:rPr lang="en-US" sz="2485" b="0" i="0" u="none" strike="noStrike" cap="none">
                <a:solidFill>
                  <a:srgbClr val="000000"/>
                </a:solidFill>
                <a:latin typeface="Inclusive Sans"/>
                <a:ea typeface="Inclusive Sans"/>
                <a:cs typeface="Inclusive Sans"/>
                <a:sym typeface="Inclusive Sans"/>
              </a:rPr>
              <a:t>During the past 24 months, the speakers and moderators had no financial relationship with an ineligible company that might potentially be biased or impact the content of the </a:t>
            </a:r>
            <a:r>
              <a:rPr lang="en-US" sz="2485">
                <a:latin typeface="Inclusive Sans"/>
                <a:ea typeface="Inclusive Sans"/>
                <a:cs typeface="Inclusive Sans"/>
                <a:sym typeface="Inclusive Sans"/>
              </a:rPr>
              <a:t>webinar.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3d5c29d4498_0_878">
            <a:extLst>
              <a:ext uri="{C183D7F6-B498-43B3-948B-1728B52AA6E4}">
                <adec:decorative xmlns:adec="http://schemas.microsoft.com/office/drawing/2017/decorative" val="1"/>
              </a:ext>
            </a:extLst>
          </p:cNvPr>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5" name="Google Shape;605;g3d5c29d4498_0_878">
            <a:extLst>
              <a:ext uri="{C183D7F6-B498-43B3-948B-1728B52AA6E4}">
                <adec:decorative xmlns:adec="http://schemas.microsoft.com/office/drawing/2017/decorative" val="1"/>
              </a:ext>
            </a:extLst>
          </p:cNvPr>
          <p:cNvGrpSpPr/>
          <p:nvPr/>
        </p:nvGrpSpPr>
        <p:grpSpPr>
          <a:xfrm>
            <a:off x="1242775" y="2238099"/>
            <a:ext cx="14709950" cy="5460851"/>
            <a:chOff x="0" y="0"/>
            <a:chExt cx="3874200" cy="1710150"/>
          </a:xfrm>
        </p:grpSpPr>
        <p:sp>
          <p:nvSpPr>
            <p:cNvPr id="606" name="Google Shape;606;g3d5c29d4498_0_878"/>
            <p:cNvSpPr/>
            <p:nvPr/>
          </p:nvSpPr>
          <p:spPr>
            <a:xfrm>
              <a:off x="0" y="0"/>
              <a:ext cx="3874142" cy="1710075"/>
            </a:xfrm>
            <a:custGeom>
              <a:avLst/>
              <a:gdLst/>
              <a:ahLst/>
              <a:cxnLst/>
              <a:rect l="l" t="t" r="r" b="b"/>
              <a:pathLst>
                <a:path w="3874142" h="1710075" extrusionOk="0">
                  <a:moveTo>
                    <a:pt x="12105" y="0"/>
                  </a:moveTo>
                  <a:lnTo>
                    <a:pt x="3862036" y="0"/>
                  </a:lnTo>
                  <a:cubicBezTo>
                    <a:pt x="3865247" y="0"/>
                    <a:pt x="3868326" y="1275"/>
                    <a:pt x="3870596" y="3546"/>
                  </a:cubicBezTo>
                  <a:cubicBezTo>
                    <a:pt x="3872866" y="5816"/>
                    <a:pt x="3874142" y="8895"/>
                    <a:pt x="3874142" y="12105"/>
                  </a:cubicBezTo>
                  <a:lnTo>
                    <a:pt x="3874142" y="1697970"/>
                  </a:lnTo>
                  <a:cubicBezTo>
                    <a:pt x="3874142" y="1701181"/>
                    <a:pt x="3872866" y="1704260"/>
                    <a:pt x="3870596" y="1706530"/>
                  </a:cubicBezTo>
                  <a:cubicBezTo>
                    <a:pt x="3868326" y="1708800"/>
                    <a:pt x="3865247" y="1710075"/>
                    <a:pt x="3862036" y="1710075"/>
                  </a:cubicBezTo>
                  <a:lnTo>
                    <a:pt x="12105" y="1710075"/>
                  </a:lnTo>
                  <a:cubicBezTo>
                    <a:pt x="5420" y="1710075"/>
                    <a:pt x="0" y="1704656"/>
                    <a:pt x="0" y="1697970"/>
                  </a:cubicBezTo>
                  <a:lnTo>
                    <a:pt x="0" y="12105"/>
                  </a:lnTo>
                  <a:cubicBezTo>
                    <a:pt x="0" y="8895"/>
                    <a:pt x="1275" y="5816"/>
                    <a:pt x="3546" y="3546"/>
                  </a:cubicBezTo>
                  <a:cubicBezTo>
                    <a:pt x="5816" y="1275"/>
                    <a:pt x="8895" y="0"/>
                    <a:pt x="12105"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3d5c29d4498_0_878"/>
            <p:cNvSpPr txBox="1"/>
            <p:nvPr/>
          </p:nvSpPr>
          <p:spPr>
            <a:xfrm>
              <a:off x="0" y="57150"/>
              <a:ext cx="3874200" cy="16530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08" name="Google Shape;608;g3d5c29d4498_0_878">
            <a:extLst>
              <a:ext uri="{C183D7F6-B498-43B3-948B-1728B52AA6E4}">
                <adec:decorative xmlns:adec="http://schemas.microsoft.com/office/drawing/2017/decorative" val="1"/>
              </a:ext>
            </a:extLst>
          </p:cNvPr>
          <p:cNvSpPr/>
          <p:nvPr/>
        </p:nvSpPr>
        <p:spPr>
          <a:xfrm>
            <a:off x="9804433" y="571834"/>
            <a:ext cx="731569" cy="731569"/>
          </a:xfrm>
          <a:custGeom>
            <a:avLst/>
            <a:gdLst/>
            <a:ahLst/>
            <a:cxnLst/>
            <a:rect l="l" t="t" r="r" b="b"/>
            <a:pathLst>
              <a:path w="731569" h="731569" extrusionOk="0">
                <a:moveTo>
                  <a:pt x="0" y="0"/>
                </a:moveTo>
                <a:lnTo>
                  <a:pt x="731569" y="0"/>
                </a:lnTo>
                <a:lnTo>
                  <a:pt x="731569" y="731569"/>
                </a:lnTo>
                <a:lnTo>
                  <a:pt x="0" y="73156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9" name="Google Shape;609;g3d5c29d4498_0_878">
            <a:extLst>
              <a:ext uri="{C183D7F6-B498-43B3-948B-1728B52AA6E4}">
                <adec:decorative xmlns:adec="http://schemas.microsoft.com/office/drawing/2017/decorative" val="1"/>
              </a:ext>
            </a:extLst>
          </p:cNvPr>
          <p:cNvGrpSpPr/>
          <p:nvPr/>
        </p:nvGrpSpPr>
        <p:grpSpPr>
          <a:xfrm>
            <a:off x="531826" y="395449"/>
            <a:ext cx="7290048" cy="1266509"/>
            <a:chOff x="0" y="0"/>
            <a:chExt cx="1920000" cy="333564"/>
          </a:xfrm>
        </p:grpSpPr>
        <p:sp>
          <p:nvSpPr>
            <p:cNvPr id="610" name="Google Shape;610;g3d5c29d4498_0_878"/>
            <p:cNvSpPr/>
            <p:nvPr/>
          </p:nvSpPr>
          <p:spPr>
            <a:xfrm>
              <a:off x="0" y="0"/>
              <a:ext cx="1919949" cy="333564"/>
            </a:xfrm>
            <a:custGeom>
              <a:avLst/>
              <a:gdLst/>
              <a:ahLst/>
              <a:cxnLst/>
              <a:rect l="l" t="t" r="r" b="b"/>
              <a:pathLst>
                <a:path w="1919949" h="333564" extrusionOk="0">
                  <a:moveTo>
                    <a:pt x="24426" y="0"/>
                  </a:moveTo>
                  <a:lnTo>
                    <a:pt x="1895522" y="0"/>
                  </a:lnTo>
                  <a:cubicBezTo>
                    <a:pt x="1902000" y="0"/>
                    <a:pt x="1908213" y="2573"/>
                    <a:pt x="1912794" y="7154"/>
                  </a:cubicBezTo>
                  <a:cubicBezTo>
                    <a:pt x="1917375" y="11735"/>
                    <a:pt x="1919949" y="17948"/>
                    <a:pt x="1919949" y="24426"/>
                  </a:cubicBezTo>
                  <a:lnTo>
                    <a:pt x="1919949" y="309138"/>
                  </a:lnTo>
                  <a:cubicBezTo>
                    <a:pt x="1919949" y="315616"/>
                    <a:pt x="1917375" y="321829"/>
                    <a:pt x="1912794" y="326410"/>
                  </a:cubicBezTo>
                  <a:cubicBezTo>
                    <a:pt x="1908213" y="330991"/>
                    <a:pt x="1902000" y="333564"/>
                    <a:pt x="1895522" y="333564"/>
                  </a:cubicBezTo>
                  <a:lnTo>
                    <a:pt x="24426" y="333564"/>
                  </a:lnTo>
                  <a:cubicBezTo>
                    <a:pt x="17948" y="333564"/>
                    <a:pt x="11735" y="330991"/>
                    <a:pt x="7154" y="326410"/>
                  </a:cubicBezTo>
                  <a:cubicBezTo>
                    <a:pt x="2573" y="321829"/>
                    <a:pt x="0" y="315616"/>
                    <a:pt x="0" y="309138"/>
                  </a:cubicBezTo>
                  <a:lnTo>
                    <a:pt x="0" y="24426"/>
                  </a:lnTo>
                  <a:cubicBezTo>
                    <a:pt x="0" y="17948"/>
                    <a:pt x="2573" y="11735"/>
                    <a:pt x="7154" y="7154"/>
                  </a:cubicBezTo>
                  <a:cubicBezTo>
                    <a:pt x="11735" y="2573"/>
                    <a:pt x="17948" y="0"/>
                    <a:pt x="24426"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3d5c29d4498_0_878"/>
            <p:cNvSpPr txBox="1"/>
            <p:nvPr/>
          </p:nvSpPr>
          <p:spPr>
            <a:xfrm>
              <a:off x="0" y="57150"/>
              <a:ext cx="1920000" cy="2763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2" name="Google Shape;612;g3d5c29d4498_0_878"/>
          <p:cNvSpPr txBox="1">
            <a:spLocks noGrp="1"/>
          </p:cNvSpPr>
          <p:nvPr>
            <p:ph type="title" idx="4294967295"/>
          </p:nvPr>
        </p:nvSpPr>
        <p:spPr>
          <a:xfrm>
            <a:off x="909168" y="734681"/>
            <a:ext cx="6535200" cy="774300"/>
          </a:xfrm>
          <a:prstGeom prst="rect">
            <a:avLst/>
          </a:prstGeom>
          <a:noFill/>
          <a:ln>
            <a:noFill/>
          </a:ln>
        </p:spPr>
        <p:txBody>
          <a:bodyPr spcFirstLastPara="1" wrap="square" lIns="0" tIns="0" rIns="0" bIns="0" anchor="t" anchorCtr="0">
            <a:spAutoFit/>
          </a:bodyPr>
          <a:lstStyle/>
          <a:p>
            <a:pPr marL="0" marR="0" lvl="0" indent="0" algn="l" rtl="0">
              <a:lnSpc>
                <a:spcPct val="100994"/>
              </a:lnSpc>
              <a:spcBef>
                <a:spcPts val="0"/>
              </a:spcBef>
              <a:spcAft>
                <a:spcPts val="0"/>
              </a:spcAft>
              <a:buClr>
                <a:srgbClr val="000000"/>
              </a:buClr>
              <a:buSzPts val="5030"/>
              <a:buFont typeface="Arial"/>
              <a:buNone/>
            </a:pPr>
            <a:r>
              <a:rPr lang="en-US" sz="5030" b="0" i="0" u="none" strike="noStrike" cap="none">
                <a:solidFill>
                  <a:srgbClr val="616709"/>
                </a:solidFill>
                <a:latin typeface="Inclusive Sans"/>
                <a:ea typeface="Inclusive Sans"/>
                <a:cs typeface="Inclusive Sans"/>
                <a:sym typeface="Inclusive Sans"/>
              </a:rPr>
              <a:t>What to expect today</a:t>
            </a:r>
            <a:endParaRPr sz="1400" b="0" i="0" u="none" strike="noStrike" cap="none">
              <a:solidFill>
                <a:srgbClr val="000000"/>
              </a:solidFill>
              <a:latin typeface="Arial"/>
              <a:ea typeface="Arial"/>
              <a:cs typeface="Arial"/>
              <a:sym typeface="Arial"/>
            </a:endParaRPr>
          </a:p>
        </p:txBody>
      </p:sp>
      <p:grpSp>
        <p:nvGrpSpPr>
          <p:cNvPr id="613" name="Google Shape;613;g3d5c29d4498_0_878" descr="1. Grounding"/>
          <p:cNvGrpSpPr/>
          <p:nvPr/>
        </p:nvGrpSpPr>
        <p:grpSpPr>
          <a:xfrm>
            <a:off x="1370843" y="2775964"/>
            <a:ext cx="6393876" cy="1078953"/>
            <a:chOff x="0" y="-155753"/>
            <a:chExt cx="8525168" cy="1438604"/>
          </a:xfrm>
        </p:grpSpPr>
        <p:grpSp>
          <p:nvGrpSpPr>
            <p:cNvPr id="614" name="Google Shape;614;g3d5c29d4498_0_878"/>
            <p:cNvGrpSpPr/>
            <p:nvPr/>
          </p:nvGrpSpPr>
          <p:grpSpPr>
            <a:xfrm>
              <a:off x="0" y="-155753"/>
              <a:ext cx="8525168" cy="1438604"/>
              <a:chOff x="0" y="-38100"/>
              <a:chExt cx="2085413" cy="351909"/>
            </a:xfrm>
          </p:grpSpPr>
          <p:sp>
            <p:nvSpPr>
              <p:cNvPr id="615" name="Google Shape;615;g3d5c29d4498_0_878"/>
              <p:cNvSpPr/>
              <p:nvPr/>
            </p:nvSpPr>
            <p:spPr>
              <a:xfrm>
                <a:off x="0" y="0"/>
                <a:ext cx="2085413" cy="313809"/>
              </a:xfrm>
              <a:custGeom>
                <a:avLst/>
                <a:gdLst/>
                <a:ahLst/>
                <a:cxnLst/>
                <a:rect l="l" t="t" r="r" b="b"/>
                <a:pathLst>
                  <a:path w="2085413" h="313809" extrusionOk="0">
                    <a:moveTo>
                      <a:pt x="30271" y="0"/>
                    </a:moveTo>
                    <a:lnTo>
                      <a:pt x="2055143" y="0"/>
                    </a:lnTo>
                    <a:cubicBezTo>
                      <a:pt x="2071861" y="0"/>
                      <a:pt x="2085413" y="13553"/>
                      <a:pt x="2085413" y="30271"/>
                    </a:cubicBezTo>
                    <a:lnTo>
                      <a:pt x="2085413" y="283539"/>
                    </a:lnTo>
                    <a:cubicBezTo>
                      <a:pt x="2085413" y="300257"/>
                      <a:pt x="2071861" y="313809"/>
                      <a:pt x="2055143" y="313809"/>
                    </a:cubicBezTo>
                    <a:lnTo>
                      <a:pt x="30271" y="313809"/>
                    </a:lnTo>
                    <a:cubicBezTo>
                      <a:pt x="13553" y="313809"/>
                      <a:pt x="0" y="300257"/>
                      <a:pt x="0" y="283539"/>
                    </a:cubicBezTo>
                    <a:lnTo>
                      <a:pt x="0" y="30271"/>
                    </a:lnTo>
                    <a:cubicBezTo>
                      <a:pt x="0" y="13553"/>
                      <a:pt x="13553" y="0"/>
                      <a:pt x="3027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g3d5c29d4498_0_878"/>
              <p:cNvSpPr txBox="1"/>
              <p:nvPr/>
            </p:nvSpPr>
            <p:spPr>
              <a:xfrm>
                <a:off x="0" y="-38100"/>
                <a:ext cx="2085300" cy="351900"/>
              </a:xfrm>
              <a:prstGeom prst="rect">
                <a:avLst/>
              </a:prstGeom>
              <a:noFill/>
              <a:ln>
                <a:noFill/>
              </a:ln>
            </p:spPr>
            <p:txBody>
              <a:bodyPr spcFirstLastPara="1" wrap="square" lIns="41750" tIns="41750" rIns="41750" bIns="41750" anchor="ctr" anchorCtr="0">
                <a:noAutofit/>
              </a:bodyPr>
              <a:lstStyle/>
              <a:p>
                <a:pPr marL="0" marR="0" lvl="0" indent="0" algn="ctr" rtl="0">
                  <a:lnSpc>
                    <a:spcPct val="147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17" name="Google Shape;617;g3d5c29d4498_0_878"/>
            <p:cNvSpPr txBox="1"/>
            <p:nvPr/>
          </p:nvSpPr>
          <p:spPr>
            <a:xfrm>
              <a:off x="405881" y="103022"/>
              <a:ext cx="1207800" cy="10938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Clr>
                  <a:srgbClr val="000000"/>
                </a:buClr>
                <a:buSzPts val="5329"/>
                <a:buFont typeface="Arial"/>
                <a:buNone/>
              </a:pPr>
              <a:r>
                <a:rPr lang="en-US" sz="5329" b="1" i="0" u="none" strike="noStrike" cap="none">
                  <a:solidFill>
                    <a:srgbClr val="1A1917"/>
                  </a:solidFill>
                  <a:latin typeface="Inclusive Sans"/>
                  <a:ea typeface="Inclusive Sans"/>
                  <a:cs typeface="Inclusive Sans"/>
                  <a:sym typeface="Inclusive Sans"/>
                </a:rPr>
                <a:t>01</a:t>
              </a:r>
              <a:endParaRPr sz="1400" b="0" i="0" u="none" strike="noStrike" cap="none">
                <a:solidFill>
                  <a:srgbClr val="000000"/>
                </a:solidFill>
                <a:latin typeface="Arial"/>
                <a:ea typeface="Arial"/>
                <a:cs typeface="Arial"/>
                <a:sym typeface="Arial"/>
              </a:endParaRPr>
            </a:p>
          </p:txBody>
        </p:sp>
        <p:sp>
          <p:nvSpPr>
            <p:cNvPr id="618" name="Google Shape;618;g3d5c29d4498_0_878"/>
            <p:cNvSpPr txBox="1"/>
            <p:nvPr/>
          </p:nvSpPr>
          <p:spPr>
            <a:xfrm>
              <a:off x="1969178" y="298092"/>
              <a:ext cx="3040500" cy="596700"/>
            </a:xfrm>
            <a:prstGeom prst="rect">
              <a:avLst/>
            </a:prstGeom>
            <a:noFill/>
            <a:ln>
              <a:noFill/>
            </a:ln>
          </p:spPr>
          <p:txBody>
            <a:bodyPr spcFirstLastPara="1" wrap="square" lIns="0" tIns="0" rIns="0" bIns="0" anchor="t" anchorCtr="0">
              <a:spAutoFit/>
            </a:bodyPr>
            <a:lstStyle/>
            <a:p>
              <a:pPr marL="0" marR="0" lvl="0" indent="0" algn="l" rtl="0">
                <a:lnSpc>
                  <a:spcPct val="119986"/>
                </a:lnSpc>
                <a:spcBef>
                  <a:spcPts val="0"/>
                </a:spcBef>
                <a:spcAft>
                  <a:spcPts val="0"/>
                </a:spcAft>
                <a:buClr>
                  <a:srgbClr val="000000"/>
                </a:buClr>
                <a:buSzPts val="2907"/>
                <a:buFont typeface="Arial"/>
                <a:buNone/>
              </a:pPr>
              <a:r>
                <a:rPr lang="en-US" sz="2907" b="0" i="0" u="none" strike="noStrike" cap="none">
                  <a:solidFill>
                    <a:srgbClr val="1A1917"/>
                  </a:solidFill>
                  <a:latin typeface="Inclusive Sans"/>
                  <a:ea typeface="Inclusive Sans"/>
                  <a:cs typeface="Inclusive Sans"/>
                  <a:sym typeface="Inclusive Sans"/>
                </a:rPr>
                <a:t>Grounding</a:t>
              </a:r>
              <a:endParaRPr sz="1400" b="0" i="0" u="none" strike="noStrike" cap="none">
                <a:solidFill>
                  <a:srgbClr val="000000"/>
                </a:solidFill>
                <a:latin typeface="Arial"/>
                <a:ea typeface="Arial"/>
                <a:cs typeface="Arial"/>
                <a:sym typeface="Arial"/>
              </a:endParaRPr>
            </a:p>
          </p:txBody>
        </p:sp>
        <p:sp>
          <p:nvSpPr>
            <p:cNvPr id="619" name="Google Shape;619;g3d5c29d4498_0_878"/>
            <p:cNvSpPr/>
            <p:nvPr/>
          </p:nvSpPr>
          <p:spPr>
            <a:xfrm>
              <a:off x="7005579" y="132022"/>
              <a:ext cx="1004277" cy="1004277"/>
            </a:xfrm>
            <a:custGeom>
              <a:avLst/>
              <a:gdLst/>
              <a:ahLst/>
              <a:cxnLst/>
              <a:rect l="l" t="t" r="r" b="b"/>
              <a:pathLst>
                <a:path w="1004277" h="1004277" extrusionOk="0">
                  <a:moveTo>
                    <a:pt x="0" y="0"/>
                  </a:moveTo>
                  <a:lnTo>
                    <a:pt x="1004276" y="0"/>
                  </a:lnTo>
                  <a:lnTo>
                    <a:pt x="1004276" y="1004277"/>
                  </a:lnTo>
                  <a:lnTo>
                    <a:pt x="0" y="10042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20" name="Google Shape;620;g3d5c29d4498_0_878" descr="2. Origins &amp; core concepts of disability justice"/>
          <p:cNvGrpSpPr/>
          <p:nvPr/>
        </p:nvGrpSpPr>
        <p:grpSpPr>
          <a:xfrm>
            <a:off x="1313743" y="4282838"/>
            <a:ext cx="6508082" cy="1204321"/>
            <a:chOff x="0" y="807964"/>
            <a:chExt cx="8677443" cy="1605761"/>
          </a:xfrm>
        </p:grpSpPr>
        <p:grpSp>
          <p:nvGrpSpPr>
            <p:cNvPr id="621" name="Google Shape;621;g3d5c29d4498_0_878"/>
            <p:cNvGrpSpPr/>
            <p:nvPr/>
          </p:nvGrpSpPr>
          <p:grpSpPr>
            <a:xfrm>
              <a:off x="0" y="880714"/>
              <a:ext cx="8601073" cy="1533011"/>
              <a:chOff x="0" y="215439"/>
              <a:chExt cx="2103981" cy="375003"/>
            </a:xfrm>
          </p:grpSpPr>
          <p:sp>
            <p:nvSpPr>
              <p:cNvPr id="622" name="Google Shape;622;g3d5c29d4498_0_878"/>
              <p:cNvSpPr/>
              <p:nvPr/>
            </p:nvSpPr>
            <p:spPr>
              <a:xfrm>
                <a:off x="0" y="253523"/>
                <a:ext cx="2085413" cy="336919"/>
              </a:xfrm>
              <a:custGeom>
                <a:avLst/>
                <a:gdLst/>
                <a:ahLst/>
                <a:cxnLst/>
                <a:rect l="l" t="t" r="r" b="b"/>
                <a:pathLst>
                  <a:path w="2085413" h="336919" extrusionOk="0">
                    <a:moveTo>
                      <a:pt x="30271" y="0"/>
                    </a:moveTo>
                    <a:lnTo>
                      <a:pt x="2055143" y="0"/>
                    </a:lnTo>
                    <a:cubicBezTo>
                      <a:pt x="2071861" y="0"/>
                      <a:pt x="2085413" y="13553"/>
                      <a:pt x="2085413" y="30271"/>
                    </a:cubicBezTo>
                    <a:lnTo>
                      <a:pt x="2085413" y="306649"/>
                    </a:lnTo>
                    <a:cubicBezTo>
                      <a:pt x="2085413" y="323367"/>
                      <a:pt x="2071861" y="336919"/>
                      <a:pt x="2055143" y="336919"/>
                    </a:cubicBezTo>
                    <a:lnTo>
                      <a:pt x="30271" y="336919"/>
                    </a:lnTo>
                    <a:cubicBezTo>
                      <a:pt x="13553" y="336919"/>
                      <a:pt x="0" y="323367"/>
                      <a:pt x="0" y="306649"/>
                    </a:cubicBezTo>
                    <a:lnTo>
                      <a:pt x="0" y="30271"/>
                    </a:lnTo>
                    <a:cubicBezTo>
                      <a:pt x="0" y="13553"/>
                      <a:pt x="13553" y="0"/>
                      <a:pt x="3027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3d5c29d4498_0_878"/>
              <p:cNvSpPr txBox="1"/>
              <p:nvPr/>
            </p:nvSpPr>
            <p:spPr>
              <a:xfrm>
                <a:off x="18681" y="215439"/>
                <a:ext cx="2085300" cy="375000"/>
              </a:xfrm>
              <a:prstGeom prst="rect">
                <a:avLst/>
              </a:prstGeom>
              <a:noFill/>
              <a:ln>
                <a:noFill/>
              </a:ln>
            </p:spPr>
            <p:txBody>
              <a:bodyPr spcFirstLastPara="1" wrap="square" lIns="41750" tIns="41750" rIns="41750" bIns="41750" anchor="ctr" anchorCtr="0">
                <a:noAutofit/>
              </a:bodyPr>
              <a:lstStyle/>
              <a:p>
                <a:pPr marL="0" marR="0" lvl="0" indent="0" algn="ctr" rtl="0">
                  <a:lnSpc>
                    <a:spcPct val="147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24" name="Google Shape;624;g3d5c29d4498_0_878"/>
            <p:cNvSpPr txBox="1"/>
            <p:nvPr/>
          </p:nvSpPr>
          <p:spPr>
            <a:xfrm>
              <a:off x="415981" y="880709"/>
              <a:ext cx="1207800" cy="10938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Clr>
                  <a:srgbClr val="000000"/>
                </a:buClr>
                <a:buSzPts val="5329"/>
                <a:buFont typeface="Arial"/>
                <a:buNone/>
              </a:pPr>
              <a:r>
                <a:rPr lang="en-US" sz="5329" b="1" i="0" u="none" strike="noStrike" cap="none">
                  <a:solidFill>
                    <a:srgbClr val="1A1917"/>
                  </a:solidFill>
                  <a:latin typeface="Inclusive Sans"/>
                  <a:ea typeface="Inclusive Sans"/>
                  <a:cs typeface="Inclusive Sans"/>
                  <a:sym typeface="Inclusive Sans"/>
                </a:rPr>
                <a:t>02</a:t>
              </a:r>
              <a:endParaRPr sz="1400" b="0" i="0" u="none" strike="noStrike" cap="none">
                <a:solidFill>
                  <a:srgbClr val="000000"/>
                </a:solidFill>
                <a:latin typeface="Arial"/>
                <a:ea typeface="Arial"/>
                <a:cs typeface="Arial"/>
                <a:sym typeface="Arial"/>
              </a:endParaRPr>
            </a:p>
          </p:txBody>
        </p:sp>
        <p:sp>
          <p:nvSpPr>
            <p:cNvPr id="625" name="Google Shape;625;g3d5c29d4498_0_878"/>
            <p:cNvSpPr txBox="1"/>
            <p:nvPr/>
          </p:nvSpPr>
          <p:spPr>
            <a:xfrm>
              <a:off x="1953843" y="807964"/>
              <a:ext cx="6723600" cy="1239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745"/>
                <a:buFont typeface="Arial"/>
                <a:buNone/>
              </a:pPr>
              <a:r>
                <a:rPr lang="en-US" sz="2745">
                  <a:solidFill>
                    <a:srgbClr val="1A1917"/>
                  </a:solidFill>
                  <a:latin typeface="Inclusive Sans"/>
                  <a:ea typeface="Inclusive Sans"/>
                  <a:cs typeface="Inclusive Sans"/>
                  <a:sym typeface="Inclusive Sans"/>
                </a:rPr>
                <a:t>Centering Lived Experience &amp; Disability Justice in Practice</a:t>
              </a:r>
              <a:endParaRPr sz="1400" b="0" i="0" u="none" strike="noStrike" cap="none">
                <a:solidFill>
                  <a:srgbClr val="000000"/>
                </a:solidFill>
                <a:latin typeface="Arial"/>
                <a:ea typeface="Arial"/>
                <a:cs typeface="Arial"/>
                <a:sym typeface="Arial"/>
              </a:endParaRPr>
            </a:p>
          </p:txBody>
        </p:sp>
      </p:grpSp>
      <p:grpSp>
        <p:nvGrpSpPr>
          <p:cNvPr id="626" name="Google Shape;626;g3d5c29d4498_0_878" descr="3. an intersectional view of disability models in the US"/>
          <p:cNvGrpSpPr/>
          <p:nvPr/>
        </p:nvGrpSpPr>
        <p:grpSpPr>
          <a:xfrm>
            <a:off x="1625728" y="5836815"/>
            <a:ext cx="5818655" cy="820350"/>
            <a:chOff x="0" y="-183823"/>
            <a:chExt cx="7758207" cy="1093800"/>
          </a:xfrm>
        </p:grpSpPr>
        <p:sp>
          <p:nvSpPr>
            <p:cNvPr id="627" name="Google Shape;627;g3d5c29d4498_0_878"/>
            <p:cNvSpPr txBox="1"/>
            <p:nvPr/>
          </p:nvSpPr>
          <p:spPr>
            <a:xfrm>
              <a:off x="0" y="-183823"/>
              <a:ext cx="1207800" cy="10938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Clr>
                  <a:srgbClr val="000000"/>
                </a:buClr>
                <a:buSzPts val="5329"/>
                <a:buFont typeface="Arial"/>
                <a:buNone/>
              </a:pPr>
              <a:r>
                <a:rPr lang="en-US" sz="5329" b="1" i="0" u="none" strike="noStrike" cap="none">
                  <a:solidFill>
                    <a:srgbClr val="1A1917"/>
                  </a:solidFill>
                  <a:latin typeface="Inclusive Sans"/>
                  <a:ea typeface="Inclusive Sans"/>
                  <a:cs typeface="Inclusive Sans"/>
                  <a:sym typeface="Inclusive Sans"/>
                </a:rPr>
                <a:t>03</a:t>
              </a:r>
              <a:endParaRPr sz="1400" b="0" i="0" u="none" strike="noStrike" cap="none">
                <a:solidFill>
                  <a:srgbClr val="000000"/>
                </a:solidFill>
                <a:latin typeface="Arial"/>
                <a:ea typeface="Arial"/>
                <a:cs typeface="Arial"/>
                <a:sym typeface="Arial"/>
              </a:endParaRPr>
            </a:p>
          </p:txBody>
        </p:sp>
        <p:sp>
          <p:nvSpPr>
            <p:cNvPr id="628" name="Google Shape;628;g3d5c29d4498_0_878"/>
            <p:cNvSpPr txBox="1"/>
            <p:nvPr/>
          </p:nvSpPr>
          <p:spPr>
            <a:xfrm>
              <a:off x="1394307" y="81700"/>
              <a:ext cx="6363900" cy="562800"/>
            </a:xfrm>
            <a:prstGeom prst="rect">
              <a:avLst/>
            </a:prstGeom>
            <a:noFill/>
            <a:ln>
              <a:noFill/>
            </a:ln>
          </p:spPr>
          <p:txBody>
            <a:bodyPr spcFirstLastPara="1" wrap="square" lIns="0" tIns="0" rIns="0" bIns="0" anchor="t" anchorCtr="0">
              <a:spAutoFit/>
            </a:bodyPr>
            <a:lstStyle/>
            <a:p>
              <a:pPr marL="0" marR="0" lvl="0" indent="0" algn="l" rtl="0">
                <a:lnSpc>
                  <a:spcPct val="120021"/>
                </a:lnSpc>
                <a:spcBef>
                  <a:spcPts val="0"/>
                </a:spcBef>
                <a:spcAft>
                  <a:spcPts val="0"/>
                </a:spcAft>
                <a:buClr>
                  <a:srgbClr val="000000"/>
                </a:buClr>
                <a:buSzPts val="2742"/>
                <a:buFont typeface="Arial"/>
                <a:buNone/>
              </a:pPr>
              <a:r>
                <a:rPr lang="en-US" sz="2742">
                  <a:solidFill>
                    <a:srgbClr val="1A1917"/>
                  </a:solidFill>
                  <a:latin typeface="Inclusive Sans"/>
                  <a:ea typeface="Inclusive Sans"/>
                  <a:cs typeface="Inclusive Sans"/>
                  <a:sym typeface="Inclusive Sans"/>
                </a:rPr>
                <a:t>Disability Justice in Practice</a:t>
              </a:r>
              <a:endParaRPr sz="1400" b="0" i="0" u="none" strike="noStrike" cap="none">
                <a:solidFill>
                  <a:srgbClr val="000000"/>
                </a:solidFill>
                <a:latin typeface="Arial"/>
                <a:ea typeface="Arial"/>
                <a:cs typeface="Arial"/>
                <a:sym typeface="Arial"/>
              </a:endParaRPr>
            </a:p>
          </p:txBody>
        </p:sp>
      </p:grpSp>
      <p:grpSp>
        <p:nvGrpSpPr>
          <p:cNvPr id="629" name="Google Shape;629;g3d5c29d4498_0_878">
            <a:extLst>
              <a:ext uri="{C183D7F6-B498-43B3-948B-1728B52AA6E4}">
                <adec:decorative xmlns:adec="http://schemas.microsoft.com/office/drawing/2017/decorative" val="1"/>
              </a:ext>
            </a:extLst>
          </p:cNvPr>
          <p:cNvGrpSpPr/>
          <p:nvPr/>
        </p:nvGrpSpPr>
        <p:grpSpPr>
          <a:xfrm>
            <a:off x="1407394" y="2911340"/>
            <a:ext cx="13959579" cy="4893395"/>
            <a:chOff x="0" y="-5167350"/>
            <a:chExt cx="18612772" cy="6524527"/>
          </a:xfrm>
        </p:grpSpPr>
        <p:grpSp>
          <p:nvGrpSpPr>
            <p:cNvPr id="630" name="Google Shape;630;g3d5c29d4498_0_878"/>
            <p:cNvGrpSpPr/>
            <p:nvPr/>
          </p:nvGrpSpPr>
          <p:grpSpPr>
            <a:xfrm>
              <a:off x="0" y="-5113142"/>
              <a:ext cx="18612772" cy="6470319"/>
              <a:chOff x="0" y="-1269336"/>
              <a:chExt cx="4620618" cy="1606255"/>
            </a:xfrm>
          </p:grpSpPr>
          <p:sp>
            <p:nvSpPr>
              <p:cNvPr id="631" name="Google Shape;631;g3d5c29d4498_0_878"/>
              <p:cNvSpPr/>
              <p:nvPr/>
            </p:nvSpPr>
            <p:spPr>
              <a:xfrm>
                <a:off x="0" y="0"/>
                <a:ext cx="2085413" cy="336919"/>
              </a:xfrm>
              <a:custGeom>
                <a:avLst/>
                <a:gdLst/>
                <a:ahLst/>
                <a:cxnLst/>
                <a:rect l="l" t="t" r="r" b="b"/>
                <a:pathLst>
                  <a:path w="2085413" h="336919" extrusionOk="0">
                    <a:moveTo>
                      <a:pt x="30721" y="0"/>
                    </a:moveTo>
                    <a:lnTo>
                      <a:pt x="2054693" y="0"/>
                    </a:lnTo>
                    <a:cubicBezTo>
                      <a:pt x="2062840" y="0"/>
                      <a:pt x="2070654" y="3237"/>
                      <a:pt x="2076415" y="8998"/>
                    </a:cubicBezTo>
                    <a:cubicBezTo>
                      <a:pt x="2082177" y="14759"/>
                      <a:pt x="2085413" y="22573"/>
                      <a:pt x="2085413" y="30721"/>
                    </a:cubicBezTo>
                    <a:lnTo>
                      <a:pt x="2085413" y="306199"/>
                    </a:lnTo>
                    <a:cubicBezTo>
                      <a:pt x="2085413" y="314346"/>
                      <a:pt x="2082177" y="322160"/>
                      <a:pt x="2076415" y="327921"/>
                    </a:cubicBezTo>
                    <a:cubicBezTo>
                      <a:pt x="2070654" y="333683"/>
                      <a:pt x="2062840" y="336919"/>
                      <a:pt x="2054693" y="336919"/>
                    </a:cubicBezTo>
                    <a:lnTo>
                      <a:pt x="30721" y="336919"/>
                    </a:lnTo>
                    <a:cubicBezTo>
                      <a:pt x="13754" y="336919"/>
                      <a:pt x="0" y="323165"/>
                      <a:pt x="0" y="306199"/>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3d5c29d4498_0_878"/>
              <p:cNvSpPr txBox="1"/>
              <p:nvPr/>
            </p:nvSpPr>
            <p:spPr>
              <a:xfrm>
                <a:off x="2535318" y="-1269336"/>
                <a:ext cx="2085300" cy="375000"/>
              </a:xfrm>
              <a:prstGeom prst="rect">
                <a:avLst/>
              </a:prstGeom>
              <a:noFill/>
              <a:ln>
                <a:noFill/>
              </a:ln>
            </p:spPr>
            <p:txBody>
              <a:bodyPr spcFirstLastPara="1" wrap="square" lIns="41125" tIns="41125" rIns="41125" bIns="41125" anchor="ctr" anchorCtr="0">
                <a:noAutofit/>
              </a:bodyPr>
              <a:lstStyle/>
              <a:p>
                <a:pPr marL="0" marR="0" lvl="0" indent="0" algn="ctr" rtl="0">
                  <a:lnSpc>
                    <a:spcPct val="147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3" name="Google Shape;633;g3d5c29d4498_0_878"/>
            <p:cNvSpPr txBox="1"/>
            <p:nvPr/>
          </p:nvSpPr>
          <p:spPr>
            <a:xfrm>
              <a:off x="10456712" y="-5167350"/>
              <a:ext cx="1190400" cy="1077600"/>
            </a:xfrm>
            <a:prstGeom prst="rect">
              <a:avLst/>
            </a:prstGeom>
            <a:noFill/>
            <a:ln>
              <a:noFill/>
            </a:ln>
          </p:spPr>
          <p:txBody>
            <a:bodyPr spcFirstLastPara="1" wrap="square" lIns="0" tIns="0" rIns="0" bIns="0" anchor="t" anchorCtr="0">
              <a:spAutoFit/>
            </a:bodyPr>
            <a:lstStyle/>
            <a:p>
              <a:pPr marL="0" marR="0" lvl="0" indent="0" algn="l" rtl="0">
                <a:lnSpc>
                  <a:spcPct val="119996"/>
                </a:lnSpc>
                <a:spcBef>
                  <a:spcPts val="0"/>
                </a:spcBef>
                <a:spcAft>
                  <a:spcPts val="0"/>
                </a:spcAft>
                <a:buClr>
                  <a:srgbClr val="000000"/>
                </a:buClr>
                <a:buSzPts val="5251"/>
                <a:buFont typeface="Arial"/>
                <a:buNone/>
              </a:pPr>
              <a:r>
                <a:rPr lang="en-US" sz="5251" b="1" i="0" u="none" strike="noStrike" cap="none" dirty="0">
                  <a:solidFill>
                    <a:srgbClr val="1A1917"/>
                  </a:solidFill>
                  <a:latin typeface="Inclusive Sans"/>
                  <a:ea typeface="Inclusive Sans"/>
                  <a:cs typeface="Inclusive Sans"/>
                  <a:sym typeface="Inclusive Sans"/>
                </a:rPr>
                <a:t>04</a:t>
              </a:r>
              <a:endParaRPr sz="1400" b="0" i="0" u="none" strike="noStrike" cap="none" dirty="0">
                <a:solidFill>
                  <a:srgbClr val="000000"/>
                </a:solidFill>
                <a:latin typeface="Arial"/>
                <a:ea typeface="Arial"/>
                <a:cs typeface="Arial"/>
                <a:sym typeface="Arial"/>
              </a:endParaRPr>
            </a:p>
          </p:txBody>
        </p:sp>
        <p:sp>
          <p:nvSpPr>
            <p:cNvPr id="634" name="Google Shape;634;g3d5c29d4498_0_878"/>
            <p:cNvSpPr txBox="1"/>
            <p:nvPr/>
          </p:nvSpPr>
          <p:spPr>
            <a:xfrm>
              <a:off x="12171475" y="-4754781"/>
              <a:ext cx="5967300" cy="555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2705"/>
                <a:buFont typeface="Arial"/>
                <a:buNone/>
              </a:pPr>
              <a:r>
                <a:rPr lang="en-US" sz="2705" dirty="0">
                  <a:solidFill>
                    <a:srgbClr val="1A1917"/>
                  </a:solidFill>
                  <a:latin typeface="Inclusive Sans"/>
                  <a:ea typeface="Inclusive Sans"/>
                  <a:cs typeface="Inclusive Sans"/>
                  <a:sym typeface="Inclusive Sans"/>
                </a:rPr>
                <a:t>Breakout rooms</a:t>
              </a:r>
              <a:endParaRPr sz="1400" b="0" i="0" u="none" strike="noStrike" cap="none" dirty="0">
                <a:solidFill>
                  <a:srgbClr val="000000"/>
                </a:solidFill>
                <a:latin typeface="Arial"/>
                <a:ea typeface="Arial"/>
                <a:cs typeface="Arial"/>
                <a:sym typeface="Arial"/>
              </a:endParaRPr>
            </a:p>
          </p:txBody>
        </p:sp>
      </p:grpSp>
      <p:grpSp>
        <p:nvGrpSpPr>
          <p:cNvPr id="635" name="Google Shape;635;g3d5c29d4498_0_878" descr="6. Q&amp;A"/>
          <p:cNvGrpSpPr/>
          <p:nvPr/>
        </p:nvGrpSpPr>
        <p:grpSpPr>
          <a:xfrm>
            <a:off x="8947875" y="4339086"/>
            <a:ext cx="6300346" cy="954730"/>
            <a:chOff x="0" y="-153475"/>
            <a:chExt cx="8400461" cy="1272973"/>
          </a:xfrm>
        </p:grpSpPr>
        <p:grpSp>
          <p:nvGrpSpPr>
            <p:cNvPr id="636" name="Google Shape;636;g3d5c29d4498_0_878"/>
            <p:cNvGrpSpPr/>
            <p:nvPr/>
          </p:nvGrpSpPr>
          <p:grpSpPr>
            <a:xfrm>
              <a:off x="0" y="-153475"/>
              <a:ext cx="8400461" cy="1266466"/>
              <a:chOff x="0" y="-38100"/>
              <a:chExt cx="2085413" cy="314400"/>
            </a:xfrm>
          </p:grpSpPr>
          <p:sp>
            <p:nvSpPr>
              <p:cNvPr id="637" name="Google Shape;637;g3d5c29d4498_0_878"/>
              <p:cNvSpPr/>
              <p:nvPr/>
            </p:nvSpPr>
            <p:spPr>
              <a:xfrm>
                <a:off x="0" y="0"/>
                <a:ext cx="2085413" cy="276173"/>
              </a:xfrm>
              <a:custGeom>
                <a:avLst/>
                <a:gdLst/>
                <a:ahLst/>
                <a:cxnLst/>
                <a:rect l="l" t="t" r="r" b="b"/>
                <a:pathLst>
                  <a:path w="2085413" h="276173" extrusionOk="0">
                    <a:moveTo>
                      <a:pt x="30721" y="0"/>
                    </a:moveTo>
                    <a:lnTo>
                      <a:pt x="2054693" y="0"/>
                    </a:lnTo>
                    <a:cubicBezTo>
                      <a:pt x="2062840" y="0"/>
                      <a:pt x="2070654" y="3237"/>
                      <a:pt x="2076415" y="8998"/>
                    </a:cubicBezTo>
                    <a:cubicBezTo>
                      <a:pt x="2082177" y="14759"/>
                      <a:pt x="2085413" y="22573"/>
                      <a:pt x="2085413" y="30721"/>
                    </a:cubicBezTo>
                    <a:lnTo>
                      <a:pt x="2085413" y="245453"/>
                    </a:lnTo>
                    <a:cubicBezTo>
                      <a:pt x="2085413" y="253600"/>
                      <a:pt x="2082177" y="261414"/>
                      <a:pt x="2076415" y="267175"/>
                    </a:cubicBezTo>
                    <a:cubicBezTo>
                      <a:pt x="2070654" y="272937"/>
                      <a:pt x="2062840" y="276173"/>
                      <a:pt x="2054693" y="276173"/>
                    </a:cubicBezTo>
                    <a:lnTo>
                      <a:pt x="30721" y="276173"/>
                    </a:lnTo>
                    <a:cubicBezTo>
                      <a:pt x="22573" y="276173"/>
                      <a:pt x="14759" y="272937"/>
                      <a:pt x="8998" y="267175"/>
                    </a:cubicBezTo>
                    <a:cubicBezTo>
                      <a:pt x="3237" y="261414"/>
                      <a:pt x="0" y="253600"/>
                      <a:pt x="0" y="245453"/>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3d5c29d4498_0_878"/>
              <p:cNvSpPr txBox="1"/>
              <p:nvPr/>
            </p:nvSpPr>
            <p:spPr>
              <a:xfrm>
                <a:off x="0" y="-38100"/>
                <a:ext cx="2085300" cy="314400"/>
              </a:xfrm>
              <a:prstGeom prst="rect">
                <a:avLst/>
              </a:prstGeom>
              <a:noFill/>
              <a:ln>
                <a:noFill/>
              </a:ln>
            </p:spPr>
            <p:txBody>
              <a:bodyPr spcFirstLastPara="1" wrap="square" lIns="41125" tIns="41125" rIns="41125" bIns="41125" anchor="ctr" anchorCtr="0">
                <a:noAutofit/>
              </a:bodyPr>
              <a:lstStyle/>
              <a:p>
                <a:pPr marL="0" marR="0" lvl="0" indent="0" algn="ctr" rtl="0">
                  <a:lnSpc>
                    <a:spcPct val="147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9" name="Google Shape;639;g3d5c29d4498_0_878"/>
            <p:cNvSpPr txBox="1"/>
            <p:nvPr/>
          </p:nvSpPr>
          <p:spPr>
            <a:xfrm>
              <a:off x="354169" y="41898"/>
              <a:ext cx="1518900" cy="1077600"/>
            </a:xfrm>
            <a:prstGeom prst="rect">
              <a:avLst/>
            </a:prstGeom>
            <a:noFill/>
            <a:ln>
              <a:noFill/>
            </a:ln>
          </p:spPr>
          <p:txBody>
            <a:bodyPr spcFirstLastPara="1" wrap="square" lIns="0" tIns="0" rIns="0" bIns="0" anchor="t" anchorCtr="0">
              <a:spAutoFit/>
            </a:bodyPr>
            <a:lstStyle/>
            <a:p>
              <a:pPr marL="0" marR="0" lvl="0" indent="0" algn="l" rtl="0">
                <a:lnSpc>
                  <a:spcPct val="119996"/>
                </a:lnSpc>
                <a:spcBef>
                  <a:spcPts val="0"/>
                </a:spcBef>
                <a:spcAft>
                  <a:spcPts val="0"/>
                </a:spcAft>
                <a:buClr>
                  <a:srgbClr val="000000"/>
                </a:buClr>
                <a:buSzPts val="5251"/>
                <a:buFont typeface="Arial"/>
                <a:buNone/>
              </a:pPr>
              <a:r>
                <a:rPr lang="en-US" sz="5251" b="1" i="0" u="none" strike="noStrike" cap="none">
                  <a:solidFill>
                    <a:srgbClr val="1A1917"/>
                  </a:solidFill>
                  <a:latin typeface="Inclusive Sans"/>
                  <a:ea typeface="Inclusive Sans"/>
                  <a:cs typeface="Inclusive Sans"/>
                  <a:sym typeface="Inclusive Sans"/>
                </a:rPr>
                <a:t>05</a:t>
              </a:r>
              <a:endParaRPr sz="1400" b="0" i="0" u="none" strike="noStrike" cap="none">
                <a:solidFill>
                  <a:srgbClr val="000000"/>
                </a:solidFill>
                <a:latin typeface="Arial"/>
                <a:ea typeface="Arial"/>
                <a:cs typeface="Arial"/>
                <a:sym typeface="Arial"/>
              </a:endParaRPr>
            </a:p>
          </p:txBody>
        </p:sp>
        <p:sp>
          <p:nvSpPr>
            <p:cNvPr id="640" name="Google Shape;640;g3d5c29d4498_0_878"/>
            <p:cNvSpPr txBox="1"/>
            <p:nvPr/>
          </p:nvSpPr>
          <p:spPr>
            <a:xfrm>
              <a:off x="1918444" y="269005"/>
              <a:ext cx="6360300" cy="571200"/>
            </a:xfrm>
            <a:prstGeom prst="rect">
              <a:avLst/>
            </a:prstGeom>
            <a:noFill/>
            <a:ln>
              <a:noFill/>
            </a:ln>
          </p:spPr>
          <p:txBody>
            <a:bodyPr spcFirstLastPara="1" wrap="square" lIns="0" tIns="0" rIns="0" bIns="0" anchor="t" anchorCtr="0">
              <a:spAutoFit/>
            </a:bodyPr>
            <a:lstStyle/>
            <a:p>
              <a:pPr marL="0" marR="0" lvl="0" indent="0" algn="l" rtl="0">
                <a:lnSpc>
                  <a:spcPct val="120014"/>
                </a:lnSpc>
                <a:spcBef>
                  <a:spcPts val="0"/>
                </a:spcBef>
                <a:spcAft>
                  <a:spcPts val="0"/>
                </a:spcAft>
                <a:buClr>
                  <a:srgbClr val="000000"/>
                </a:buClr>
                <a:buSzPts val="2783"/>
                <a:buFont typeface="Arial"/>
                <a:buNone/>
              </a:pPr>
              <a:r>
                <a:rPr lang="en-US" sz="2783" b="0" i="0" u="none" strike="noStrike" cap="none">
                  <a:solidFill>
                    <a:srgbClr val="1A1917"/>
                  </a:solidFill>
                  <a:latin typeface="Inclusive Sans"/>
                  <a:ea typeface="Inclusive Sans"/>
                  <a:cs typeface="Inclusive Sans"/>
                  <a:sym typeface="Inclusive Sans"/>
                </a:rPr>
                <a:t>Q&amp;A </a:t>
              </a:r>
              <a:endParaRPr sz="1400" b="0" i="0" u="none" strike="noStrike" cap="none">
                <a:solidFill>
                  <a:srgbClr val="000000"/>
                </a:solidFill>
                <a:latin typeface="Arial"/>
                <a:ea typeface="Arial"/>
                <a:cs typeface="Arial"/>
                <a:sym typeface="Arial"/>
              </a:endParaRPr>
            </a:p>
          </p:txBody>
        </p:sp>
        <p:sp>
          <p:nvSpPr>
            <p:cNvPr id="641" name="Google Shape;641;g3d5c29d4498_0_878"/>
            <p:cNvSpPr/>
            <p:nvPr/>
          </p:nvSpPr>
          <p:spPr>
            <a:xfrm>
              <a:off x="3728646" y="59801"/>
              <a:ext cx="989567" cy="989567"/>
            </a:xfrm>
            <a:custGeom>
              <a:avLst/>
              <a:gdLst/>
              <a:ahLst/>
              <a:cxnLst/>
              <a:rect l="l" t="t" r="r" b="b"/>
              <a:pathLst>
                <a:path w="989567" h="989567" extrusionOk="0">
                  <a:moveTo>
                    <a:pt x="0" y="0"/>
                  </a:moveTo>
                  <a:lnTo>
                    <a:pt x="989567" y="0"/>
                  </a:lnTo>
                  <a:lnTo>
                    <a:pt x="989567" y="989567"/>
                  </a:lnTo>
                  <a:lnTo>
                    <a:pt x="0" y="9895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42" name="Google Shape;642;g3d5c29d4498_0_878" descr="7. Closing reflection"/>
          <p:cNvGrpSpPr/>
          <p:nvPr/>
        </p:nvGrpSpPr>
        <p:grpSpPr>
          <a:xfrm>
            <a:off x="9066806" y="5733536"/>
            <a:ext cx="6300346" cy="954730"/>
            <a:chOff x="0" y="-153475"/>
            <a:chExt cx="8400461" cy="1272973"/>
          </a:xfrm>
        </p:grpSpPr>
        <p:grpSp>
          <p:nvGrpSpPr>
            <p:cNvPr id="643" name="Google Shape;643;g3d5c29d4498_0_878"/>
            <p:cNvGrpSpPr/>
            <p:nvPr/>
          </p:nvGrpSpPr>
          <p:grpSpPr>
            <a:xfrm>
              <a:off x="0" y="-153475"/>
              <a:ext cx="8400461" cy="1266466"/>
              <a:chOff x="0" y="-38100"/>
              <a:chExt cx="2085413" cy="314400"/>
            </a:xfrm>
          </p:grpSpPr>
          <p:sp>
            <p:nvSpPr>
              <p:cNvPr id="644" name="Google Shape;644;g3d5c29d4498_0_878"/>
              <p:cNvSpPr/>
              <p:nvPr/>
            </p:nvSpPr>
            <p:spPr>
              <a:xfrm>
                <a:off x="0" y="0"/>
                <a:ext cx="2085413" cy="276173"/>
              </a:xfrm>
              <a:custGeom>
                <a:avLst/>
                <a:gdLst/>
                <a:ahLst/>
                <a:cxnLst/>
                <a:rect l="l" t="t" r="r" b="b"/>
                <a:pathLst>
                  <a:path w="2085413" h="276173" extrusionOk="0">
                    <a:moveTo>
                      <a:pt x="30721" y="0"/>
                    </a:moveTo>
                    <a:lnTo>
                      <a:pt x="2054693" y="0"/>
                    </a:lnTo>
                    <a:cubicBezTo>
                      <a:pt x="2062840" y="0"/>
                      <a:pt x="2070654" y="3237"/>
                      <a:pt x="2076415" y="8998"/>
                    </a:cubicBezTo>
                    <a:cubicBezTo>
                      <a:pt x="2082177" y="14759"/>
                      <a:pt x="2085413" y="22573"/>
                      <a:pt x="2085413" y="30721"/>
                    </a:cubicBezTo>
                    <a:lnTo>
                      <a:pt x="2085413" y="245453"/>
                    </a:lnTo>
                    <a:cubicBezTo>
                      <a:pt x="2085413" y="253600"/>
                      <a:pt x="2082177" y="261414"/>
                      <a:pt x="2076415" y="267175"/>
                    </a:cubicBezTo>
                    <a:cubicBezTo>
                      <a:pt x="2070654" y="272937"/>
                      <a:pt x="2062840" y="276173"/>
                      <a:pt x="2054693" y="276173"/>
                    </a:cubicBezTo>
                    <a:lnTo>
                      <a:pt x="30721" y="276173"/>
                    </a:lnTo>
                    <a:cubicBezTo>
                      <a:pt x="22573" y="276173"/>
                      <a:pt x="14759" y="272937"/>
                      <a:pt x="8998" y="267175"/>
                    </a:cubicBezTo>
                    <a:cubicBezTo>
                      <a:pt x="3237" y="261414"/>
                      <a:pt x="0" y="253600"/>
                      <a:pt x="0" y="245453"/>
                    </a:cubicBezTo>
                    <a:lnTo>
                      <a:pt x="0" y="30721"/>
                    </a:lnTo>
                    <a:cubicBezTo>
                      <a:pt x="0" y="22573"/>
                      <a:pt x="3237" y="14759"/>
                      <a:pt x="8998" y="8998"/>
                    </a:cubicBezTo>
                    <a:cubicBezTo>
                      <a:pt x="14759" y="3237"/>
                      <a:pt x="22573" y="0"/>
                      <a:pt x="30721" y="0"/>
                    </a:cubicBez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g3d5c29d4498_0_878"/>
              <p:cNvSpPr txBox="1"/>
              <p:nvPr/>
            </p:nvSpPr>
            <p:spPr>
              <a:xfrm>
                <a:off x="0" y="-38100"/>
                <a:ext cx="2085300" cy="314400"/>
              </a:xfrm>
              <a:prstGeom prst="rect">
                <a:avLst/>
              </a:prstGeom>
              <a:noFill/>
              <a:ln>
                <a:noFill/>
              </a:ln>
            </p:spPr>
            <p:txBody>
              <a:bodyPr spcFirstLastPara="1" wrap="square" lIns="41125" tIns="41125" rIns="41125" bIns="41125" anchor="ctr" anchorCtr="0">
                <a:noAutofit/>
              </a:bodyPr>
              <a:lstStyle/>
              <a:p>
                <a:pPr marL="0" marR="0" lvl="0" indent="0" algn="ctr" rtl="0">
                  <a:lnSpc>
                    <a:spcPct val="147777"/>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46" name="Google Shape;646;g3d5c29d4498_0_878"/>
            <p:cNvSpPr txBox="1"/>
            <p:nvPr/>
          </p:nvSpPr>
          <p:spPr>
            <a:xfrm>
              <a:off x="354169" y="41898"/>
              <a:ext cx="1518900" cy="1077600"/>
            </a:xfrm>
            <a:prstGeom prst="rect">
              <a:avLst/>
            </a:prstGeom>
            <a:noFill/>
            <a:ln>
              <a:noFill/>
            </a:ln>
          </p:spPr>
          <p:txBody>
            <a:bodyPr spcFirstLastPara="1" wrap="square" lIns="0" tIns="0" rIns="0" bIns="0" anchor="t" anchorCtr="0">
              <a:spAutoFit/>
            </a:bodyPr>
            <a:lstStyle/>
            <a:p>
              <a:pPr marL="0" marR="0" lvl="0" indent="0" algn="l" rtl="0">
                <a:lnSpc>
                  <a:spcPct val="119996"/>
                </a:lnSpc>
                <a:spcBef>
                  <a:spcPts val="0"/>
                </a:spcBef>
                <a:spcAft>
                  <a:spcPts val="0"/>
                </a:spcAft>
                <a:buClr>
                  <a:srgbClr val="000000"/>
                </a:buClr>
                <a:buSzPts val="5251"/>
                <a:buFont typeface="Arial"/>
                <a:buNone/>
              </a:pPr>
              <a:r>
                <a:rPr lang="en-US" sz="5251" b="1" i="0" u="none" strike="noStrike" cap="none">
                  <a:solidFill>
                    <a:srgbClr val="1A1917"/>
                  </a:solidFill>
                  <a:latin typeface="Inclusive Sans"/>
                  <a:ea typeface="Inclusive Sans"/>
                  <a:cs typeface="Inclusive Sans"/>
                  <a:sym typeface="Inclusive Sans"/>
                </a:rPr>
                <a:t>06</a:t>
              </a:r>
              <a:endParaRPr sz="1400" b="0" i="0" u="none" strike="noStrike" cap="none">
                <a:solidFill>
                  <a:srgbClr val="000000"/>
                </a:solidFill>
                <a:latin typeface="Arial"/>
                <a:ea typeface="Arial"/>
                <a:cs typeface="Arial"/>
                <a:sym typeface="Arial"/>
              </a:endParaRPr>
            </a:p>
          </p:txBody>
        </p:sp>
        <p:sp>
          <p:nvSpPr>
            <p:cNvPr id="647" name="Google Shape;647;g3d5c29d4498_0_878"/>
            <p:cNvSpPr txBox="1"/>
            <p:nvPr/>
          </p:nvSpPr>
          <p:spPr>
            <a:xfrm>
              <a:off x="1918444" y="269005"/>
              <a:ext cx="6360300" cy="571200"/>
            </a:xfrm>
            <a:prstGeom prst="rect">
              <a:avLst/>
            </a:prstGeom>
            <a:noFill/>
            <a:ln>
              <a:noFill/>
            </a:ln>
          </p:spPr>
          <p:txBody>
            <a:bodyPr spcFirstLastPara="1" wrap="square" lIns="0" tIns="0" rIns="0" bIns="0" anchor="t" anchorCtr="0">
              <a:spAutoFit/>
            </a:bodyPr>
            <a:lstStyle/>
            <a:p>
              <a:pPr marL="0" marR="0" lvl="0" indent="0" algn="l" rtl="0">
                <a:lnSpc>
                  <a:spcPct val="120014"/>
                </a:lnSpc>
                <a:spcBef>
                  <a:spcPts val="0"/>
                </a:spcBef>
                <a:spcAft>
                  <a:spcPts val="0"/>
                </a:spcAft>
                <a:buClr>
                  <a:srgbClr val="000000"/>
                </a:buClr>
                <a:buSzPts val="2783"/>
                <a:buFont typeface="Arial"/>
                <a:buNone/>
              </a:pPr>
              <a:r>
                <a:rPr lang="en-US" sz="2783" b="0" i="0" u="none" strike="noStrike" cap="none">
                  <a:solidFill>
                    <a:srgbClr val="1A1917"/>
                  </a:solidFill>
                  <a:latin typeface="Inclusive Sans"/>
                  <a:ea typeface="Inclusive Sans"/>
                  <a:cs typeface="Inclusive Sans"/>
                  <a:sym typeface="Inclusive Sans"/>
                </a:rPr>
                <a:t>Closing reflection</a:t>
              </a:r>
              <a:endParaRPr sz="1400" b="0" i="0" u="none" strike="noStrike" cap="none">
                <a:solidFill>
                  <a:srgbClr val="000000"/>
                </a:solidFill>
                <a:latin typeface="Arial"/>
                <a:ea typeface="Arial"/>
                <a:cs typeface="Arial"/>
                <a:sym typeface="Arial"/>
              </a:endParaRPr>
            </a:p>
          </p:txBody>
        </p:sp>
      </p:grpSp>
      <p:sp>
        <p:nvSpPr>
          <p:cNvPr id="648" name="Google Shape;648;g3d5c29d4498_0_878"/>
          <p:cNvSpPr txBox="1"/>
          <p:nvPr/>
        </p:nvSpPr>
        <p:spPr>
          <a:xfrm>
            <a:off x="10673928" y="474106"/>
            <a:ext cx="30861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en-US" sz="2500" b="0" i="0" u="none" strike="noStrike" cap="none">
                <a:solidFill>
                  <a:srgbClr val="1A1917"/>
                </a:solidFill>
                <a:latin typeface="Inclusive Sans"/>
                <a:ea typeface="Inclusive Sans"/>
                <a:cs typeface="Inclusive Sans"/>
                <a:sym typeface="Inclusive Sans"/>
              </a:rPr>
              <a:t>Option for audience engagement </a:t>
            </a:r>
            <a:endParaRPr sz="1400" b="0" i="0" u="none" strike="noStrike" cap="none">
              <a:solidFill>
                <a:srgbClr val="000000"/>
              </a:solidFill>
              <a:latin typeface="Arial"/>
              <a:ea typeface="Arial"/>
              <a:cs typeface="Arial"/>
              <a:sym typeface="Arial"/>
            </a:endParaRPr>
          </a:p>
        </p:txBody>
      </p:sp>
      <p:grpSp>
        <p:nvGrpSpPr>
          <p:cNvPr id="649" name="Google Shape;649;g3d5c29d4498_0_878">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650" name="Google Shape;650;g3d5c29d4498_0_878"/>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3d5c29d4498_0_878"/>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2" name="Google Shape;652;g3d5c29d4498_0_878">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3d5c29d4498_0_878">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3d5c29d4498_0_878">
            <a:extLst>
              <a:ext uri="{C183D7F6-B498-43B3-948B-1728B52AA6E4}">
                <adec:decorative xmlns:adec="http://schemas.microsoft.com/office/drawing/2017/decorative" val="1"/>
              </a:ext>
            </a:extLst>
          </p:cNvPr>
          <p:cNvSpPr/>
          <p:nvPr/>
        </p:nvSpPr>
        <p:spPr>
          <a:xfrm>
            <a:off x="13493452" y="2938845"/>
            <a:ext cx="753208" cy="753208"/>
          </a:xfrm>
          <a:custGeom>
            <a:avLst/>
            <a:gdLst/>
            <a:ahLst/>
            <a:cxnLst/>
            <a:rect l="l" t="t" r="r" b="b"/>
            <a:pathLst>
              <a:path w="1004277" h="1004277" extrusionOk="0">
                <a:moveTo>
                  <a:pt x="0" y="0"/>
                </a:moveTo>
                <a:lnTo>
                  <a:pt x="1004276" y="0"/>
                </a:lnTo>
                <a:lnTo>
                  <a:pt x="1004276" y="1004277"/>
                </a:lnTo>
                <a:lnTo>
                  <a:pt x="0" y="100427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3d5c29d4498_4_23">
            <a:extLst>
              <a:ext uri="{C183D7F6-B498-43B3-948B-1728B52AA6E4}">
                <adec:decorative xmlns:adec="http://schemas.microsoft.com/office/drawing/2017/decorative" val="1"/>
              </a:ext>
            </a:extLst>
          </p:cNvPr>
          <p:cNvSpPr/>
          <p:nvPr/>
        </p:nvSpPr>
        <p:spPr>
          <a:xfrm>
            <a:off x="-87"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7311" t="-78529" r="-11870" b="-5029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3d5c29d4498_4_23">
            <a:extLst>
              <a:ext uri="{C183D7F6-B498-43B3-948B-1728B52AA6E4}">
                <adec:decorative xmlns:adec="http://schemas.microsoft.com/office/drawing/2017/decorative" val="1"/>
              </a:ext>
            </a:extLst>
          </p:cNvPr>
          <p:cNvSpPr/>
          <p:nvPr/>
        </p:nvSpPr>
        <p:spPr>
          <a:xfrm>
            <a:off x="0" y="0"/>
            <a:ext cx="4000273" cy="2953189"/>
          </a:xfrm>
          <a:custGeom>
            <a:avLst/>
            <a:gdLst/>
            <a:ahLst/>
            <a:cxnLst/>
            <a:rect l="l" t="t" r="r" b="b"/>
            <a:pathLst>
              <a:path w="4000273" h="2953189" extrusionOk="0">
                <a:moveTo>
                  <a:pt x="0" y="0"/>
                </a:moveTo>
                <a:lnTo>
                  <a:pt x="4000273" y="0"/>
                </a:lnTo>
                <a:lnTo>
                  <a:pt x="4000273" y="2953189"/>
                </a:lnTo>
                <a:lnTo>
                  <a:pt x="0" y="2953189"/>
                </a:lnTo>
                <a:lnTo>
                  <a:pt x="0"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3d5c29d4498_4_23">
            <a:extLst>
              <a:ext uri="{C183D7F6-B498-43B3-948B-1728B52AA6E4}">
                <adec:decorative xmlns:adec="http://schemas.microsoft.com/office/drawing/2017/decorative" val="1"/>
              </a:ext>
            </a:extLst>
          </p:cNvPr>
          <p:cNvSpPr/>
          <p:nvPr/>
        </p:nvSpPr>
        <p:spPr>
          <a:xfrm flipH="1">
            <a:off x="0" y="1390446"/>
            <a:ext cx="2652303" cy="4293968"/>
          </a:xfrm>
          <a:custGeom>
            <a:avLst/>
            <a:gdLst/>
            <a:ahLst/>
            <a:cxnLst/>
            <a:rect l="l" t="t" r="r" b="b"/>
            <a:pathLst>
              <a:path w="2652303" h="4293968" extrusionOk="0">
                <a:moveTo>
                  <a:pt x="2652303" y="0"/>
                </a:moveTo>
                <a:lnTo>
                  <a:pt x="0" y="0"/>
                </a:lnTo>
                <a:lnTo>
                  <a:pt x="0" y="4293968"/>
                </a:lnTo>
                <a:lnTo>
                  <a:pt x="2652303" y="4293968"/>
                </a:lnTo>
                <a:lnTo>
                  <a:pt x="2652303"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2" name="Google Shape;662;g3d5c29d4498_4_23">
            <a:extLst>
              <a:ext uri="{C183D7F6-B498-43B3-948B-1728B52AA6E4}">
                <adec:decorative xmlns:adec="http://schemas.microsoft.com/office/drawing/2017/decorative" val="1"/>
              </a:ext>
            </a:extLst>
          </p:cNvPr>
          <p:cNvGrpSpPr/>
          <p:nvPr/>
        </p:nvGrpSpPr>
        <p:grpSpPr>
          <a:xfrm>
            <a:off x="0" y="8992801"/>
            <a:ext cx="18288118" cy="1294553"/>
            <a:chOff x="0" y="0"/>
            <a:chExt cx="4816592" cy="340950"/>
          </a:xfrm>
        </p:grpSpPr>
        <p:sp>
          <p:nvSpPr>
            <p:cNvPr id="663" name="Google Shape;663;g3d5c29d4498_4_23"/>
            <p:cNvSpPr/>
            <p:nvPr/>
          </p:nvSpPr>
          <p:spPr>
            <a:xfrm>
              <a:off x="0" y="0"/>
              <a:ext cx="4816592" cy="340859"/>
            </a:xfrm>
            <a:custGeom>
              <a:avLst/>
              <a:gdLst/>
              <a:ahLst/>
              <a:cxnLst/>
              <a:rect l="l" t="t" r="r" b="b"/>
              <a:pathLst>
                <a:path w="4816592" h="340859" extrusionOk="0">
                  <a:moveTo>
                    <a:pt x="0" y="0"/>
                  </a:moveTo>
                  <a:lnTo>
                    <a:pt x="4816592" y="0"/>
                  </a:lnTo>
                  <a:lnTo>
                    <a:pt x="4816592" y="340859"/>
                  </a:lnTo>
                  <a:lnTo>
                    <a:pt x="0" y="340859"/>
                  </a:lnTo>
                  <a:close/>
                </a:path>
              </a:pathLst>
            </a:custGeom>
            <a:solidFill>
              <a:srgbClr val="F09B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3d5c29d4498_4_23"/>
            <p:cNvSpPr txBox="1"/>
            <p:nvPr/>
          </p:nvSpPr>
          <p:spPr>
            <a:xfrm>
              <a:off x="0" y="57150"/>
              <a:ext cx="4816500" cy="283800"/>
            </a:xfrm>
            <a:prstGeom prst="rect">
              <a:avLst/>
            </a:prstGeom>
            <a:noFill/>
            <a:ln>
              <a:noFill/>
            </a:ln>
          </p:spPr>
          <p:txBody>
            <a:bodyPr spcFirstLastPara="1" wrap="square" lIns="50800" tIns="50800" rIns="50800" bIns="5080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65" name="Google Shape;665;g3d5c29d4498_4_23">
            <a:extLst>
              <a:ext uri="{C183D7F6-B498-43B3-948B-1728B52AA6E4}">
                <adec:decorative xmlns:adec="http://schemas.microsoft.com/office/drawing/2017/decorative" val="1"/>
              </a:ext>
            </a:extLst>
          </p:cNvPr>
          <p:cNvSpPr/>
          <p:nvPr/>
        </p:nvSpPr>
        <p:spPr>
          <a:xfrm flipH="1">
            <a:off x="14287727" y="0"/>
            <a:ext cx="4000273" cy="2953189"/>
          </a:xfrm>
          <a:custGeom>
            <a:avLst/>
            <a:gdLst/>
            <a:ahLst/>
            <a:cxnLst/>
            <a:rect l="l" t="t" r="r" b="b"/>
            <a:pathLst>
              <a:path w="4000273" h="2953189" extrusionOk="0">
                <a:moveTo>
                  <a:pt x="4000273" y="0"/>
                </a:moveTo>
                <a:lnTo>
                  <a:pt x="0" y="0"/>
                </a:lnTo>
                <a:lnTo>
                  <a:pt x="0" y="2953189"/>
                </a:lnTo>
                <a:lnTo>
                  <a:pt x="4000273" y="2953189"/>
                </a:lnTo>
                <a:lnTo>
                  <a:pt x="4000273" y="0"/>
                </a:lnTo>
                <a:close/>
              </a:path>
            </a:pathLst>
          </a:custGeom>
          <a:blipFill rotWithShape="1">
            <a:blip r:embed="rId4">
              <a:alphaModFix/>
            </a:blip>
            <a:stretch>
              <a:fillRect l="-4130" t="-4522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3d5c29d4498_4_23">
            <a:extLst>
              <a:ext uri="{C183D7F6-B498-43B3-948B-1728B52AA6E4}">
                <adec:decorative xmlns:adec="http://schemas.microsoft.com/office/drawing/2017/decorative" val="1"/>
              </a:ext>
            </a:extLst>
          </p:cNvPr>
          <p:cNvSpPr/>
          <p:nvPr/>
        </p:nvSpPr>
        <p:spPr>
          <a:xfrm>
            <a:off x="15670649" y="1316683"/>
            <a:ext cx="2652303" cy="4293968"/>
          </a:xfrm>
          <a:custGeom>
            <a:avLst/>
            <a:gdLst/>
            <a:ahLst/>
            <a:cxnLst/>
            <a:rect l="l" t="t" r="r" b="b"/>
            <a:pathLst>
              <a:path w="2652303" h="4293968" extrusionOk="0">
                <a:moveTo>
                  <a:pt x="0" y="0"/>
                </a:moveTo>
                <a:lnTo>
                  <a:pt x="2652302" y="0"/>
                </a:lnTo>
                <a:lnTo>
                  <a:pt x="2652302" y="4293969"/>
                </a:lnTo>
                <a:lnTo>
                  <a:pt x="0" y="4293969"/>
                </a:lnTo>
                <a:lnTo>
                  <a:pt x="0" y="0"/>
                </a:lnTo>
                <a:close/>
              </a:path>
            </a:pathLst>
          </a:custGeom>
          <a:blipFill rotWithShape="1">
            <a:blip r:embed="rId5">
              <a:alphaModFix/>
            </a:blip>
            <a:stretch>
              <a:fillRect r="-4490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3d5c29d4498_4_23">
            <a:extLst>
              <a:ext uri="{C183D7F6-B498-43B3-948B-1728B52AA6E4}">
                <adec:decorative xmlns:adec="http://schemas.microsoft.com/office/drawing/2017/decorative" val="1"/>
              </a:ext>
            </a:extLst>
          </p:cNvPr>
          <p:cNvSpPr/>
          <p:nvPr/>
        </p:nvSpPr>
        <p:spPr>
          <a:xfrm>
            <a:off x="0" y="7698947"/>
            <a:ext cx="1063651" cy="2618219"/>
          </a:xfrm>
          <a:custGeom>
            <a:avLst/>
            <a:gdLst/>
            <a:ahLst/>
            <a:cxnLst/>
            <a:rect l="l" t="t" r="r" b="b"/>
            <a:pathLst>
              <a:path w="1063651" h="2618219" extrusionOk="0">
                <a:moveTo>
                  <a:pt x="0" y="0"/>
                </a:moveTo>
                <a:lnTo>
                  <a:pt x="1063651" y="0"/>
                </a:lnTo>
                <a:lnTo>
                  <a:pt x="1063651" y="2618219"/>
                </a:lnTo>
                <a:lnTo>
                  <a:pt x="0" y="261821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3d5c29d4498_4_23">
            <a:extLst>
              <a:ext uri="{C183D7F6-B498-43B3-948B-1728B52AA6E4}">
                <adec:decorative xmlns:adec="http://schemas.microsoft.com/office/drawing/2017/decorative" val="1"/>
              </a:ext>
            </a:extLst>
          </p:cNvPr>
          <p:cNvSpPr/>
          <p:nvPr/>
        </p:nvSpPr>
        <p:spPr>
          <a:xfrm flipH="1">
            <a:off x="17259300" y="7698947"/>
            <a:ext cx="1063651" cy="2618219"/>
          </a:xfrm>
          <a:custGeom>
            <a:avLst/>
            <a:gdLst/>
            <a:ahLst/>
            <a:cxnLst/>
            <a:rect l="l" t="t" r="r" b="b"/>
            <a:pathLst>
              <a:path w="1063651" h="2618219" extrusionOk="0">
                <a:moveTo>
                  <a:pt x="1063651" y="0"/>
                </a:moveTo>
                <a:lnTo>
                  <a:pt x="0" y="0"/>
                </a:lnTo>
                <a:lnTo>
                  <a:pt x="0" y="2618219"/>
                </a:lnTo>
                <a:lnTo>
                  <a:pt x="1063651" y="2618219"/>
                </a:lnTo>
                <a:lnTo>
                  <a:pt x="1063651"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69" name="Google Shape;669;g3d5c29d4498_4_23">
            <a:extLst>
              <a:ext uri="{C183D7F6-B498-43B3-948B-1728B52AA6E4}">
                <adec:decorative xmlns:adec="http://schemas.microsoft.com/office/drawing/2017/decorative" val="1"/>
              </a:ext>
            </a:extLst>
          </p:cNvPr>
          <p:cNvGrpSpPr/>
          <p:nvPr/>
        </p:nvGrpSpPr>
        <p:grpSpPr>
          <a:xfrm>
            <a:off x="3017463" y="3734250"/>
            <a:ext cx="3109086" cy="4633085"/>
            <a:chOff x="0" y="0"/>
            <a:chExt cx="1038300" cy="1547250"/>
          </a:xfrm>
        </p:grpSpPr>
        <p:sp>
          <p:nvSpPr>
            <p:cNvPr id="670" name="Google Shape;670;g3d5c29d4498_4_23"/>
            <p:cNvSpPr/>
            <p:nvPr/>
          </p:nvSpPr>
          <p:spPr>
            <a:xfrm>
              <a:off x="0" y="0"/>
              <a:ext cx="1038251" cy="1547157"/>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3d5c29d4498_4_23"/>
            <p:cNvSpPr txBox="1"/>
            <p:nvPr/>
          </p:nvSpPr>
          <p:spPr>
            <a:xfrm>
              <a:off x="0" y="57150"/>
              <a:ext cx="1038300" cy="1490100"/>
            </a:xfrm>
            <a:prstGeom prst="rect">
              <a:avLst/>
            </a:prstGeom>
            <a:noFill/>
            <a:ln>
              <a:noFill/>
            </a:ln>
          </p:spPr>
          <p:txBody>
            <a:bodyPr spcFirstLastPara="1" wrap="square" lIns="40050" tIns="40050" rIns="40050" bIns="4005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72" name="Google Shape;672;g3d5c29d4498_4_23"/>
          <p:cNvSpPr txBox="1">
            <a:spLocks noGrp="1"/>
          </p:cNvSpPr>
          <p:nvPr>
            <p:ph type="title" idx="4294967295"/>
          </p:nvPr>
        </p:nvSpPr>
        <p:spPr>
          <a:xfrm>
            <a:off x="7006732" y="1019740"/>
            <a:ext cx="4274400" cy="962100"/>
          </a:xfrm>
          <a:prstGeom prst="rect">
            <a:avLst/>
          </a:prstGeom>
          <a:noFill/>
          <a:ln>
            <a:noFill/>
          </a:ln>
        </p:spPr>
        <p:txBody>
          <a:bodyPr spcFirstLastPara="1" wrap="square" lIns="0" tIns="0" rIns="0" bIns="0" anchor="t" anchorCtr="0">
            <a:spAutoFit/>
          </a:bodyPr>
          <a:lstStyle/>
          <a:p>
            <a:pPr marL="0" marR="0" lvl="0" indent="0" algn="l" rtl="0">
              <a:lnSpc>
                <a:spcPct val="101007"/>
              </a:lnSpc>
              <a:spcBef>
                <a:spcPts val="0"/>
              </a:spcBef>
              <a:spcAft>
                <a:spcPts val="0"/>
              </a:spcAft>
              <a:buClr>
                <a:srgbClr val="000000"/>
              </a:buClr>
              <a:buSzPts val="6250"/>
              <a:buFont typeface="Arial"/>
              <a:buNone/>
            </a:pPr>
            <a:r>
              <a:rPr lang="en-US" sz="6250" b="0" i="0" u="none" strike="noStrike" cap="none">
                <a:solidFill>
                  <a:srgbClr val="616709"/>
                </a:solidFill>
                <a:latin typeface="Inclusive Sans"/>
                <a:ea typeface="Inclusive Sans"/>
                <a:cs typeface="Inclusive Sans"/>
                <a:sym typeface="Inclusive Sans"/>
              </a:rPr>
              <a:t>Presenters</a:t>
            </a:r>
            <a:endParaRPr sz="1400" b="0" i="0" u="none" strike="noStrike" cap="none">
              <a:solidFill>
                <a:srgbClr val="000000"/>
              </a:solidFill>
              <a:latin typeface="Arial"/>
              <a:ea typeface="Arial"/>
              <a:cs typeface="Arial"/>
              <a:sym typeface="Arial"/>
            </a:endParaRPr>
          </a:p>
        </p:txBody>
      </p:sp>
      <p:sp>
        <p:nvSpPr>
          <p:cNvPr id="673" name="Google Shape;673;g3d5c29d4498_4_23" descr="Dr. Blake wearing a blazer and red lipstick "/>
          <p:cNvSpPr/>
          <p:nvPr/>
        </p:nvSpPr>
        <p:spPr>
          <a:xfrm>
            <a:off x="3420787" y="2714405"/>
            <a:ext cx="2302418" cy="2208991"/>
          </a:xfrm>
          <a:custGeom>
            <a:avLst/>
            <a:gdLst/>
            <a:ahLst/>
            <a:cxnLst/>
            <a:rect l="l" t="t" r="r" b="b"/>
            <a:pathLst>
              <a:path w="2302418" h="2208991" extrusionOk="0">
                <a:moveTo>
                  <a:pt x="0" y="0"/>
                </a:moveTo>
                <a:lnTo>
                  <a:pt x="2302418" y="0"/>
                </a:lnTo>
                <a:lnTo>
                  <a:pt x="2302418" y="2208991"/>
                </a:lnTo>
                <a:lnTo>
                  <a:pt x="0" y="2208991"/>
                </a:lnTo>
                <a:lnTo>
                  <a:pt x="0" y="0"/>
                </a:lnTo>
                <a:close/>
              </a:path>
            </a:pathLst>
          </a:custGeom>
          <a:blipFill rotWithShape="1">
            <a:blip r:embed="rId7">
              <a:alphaModFix/>
            </a:blip>
            <a:stretch>
              <a:fillRect t="-24449" b="-2444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g3d5c29d4498_4_23"/>
          <p:cNvSpPr txBox="1"/>
          <p:nvPr/>
        </p:nvSpPr>
        <p:spPr>
          <a:xfrm>
            <a:off x="3175962" y="5219371"/>
            <a:ext cx="2792100" cy="2835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960"/>
              <a:buFont typeface="Arial"/>
              <a:buNone/>
            </a:pPr>
            <a:r>
              <a:rPr lang="en-US" sz="1960" b="1" i="0" u="none" strike="noStrike" cap="none">
                <a:solidFill>
                  <a:srgbClr val="000000"/>
                </a:solidFill>
                <a:latin typeface="Inclusive Sans"/>
                <a:ea typeface="Inclusive Sans"/>
                <a:cs typeface="Inclusive Sans"/>
                <a:sym typeface="Inclusive Sans"/>
              </a:rPr>
              <a:t>Dr. Hassanatu Blake</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960"/>
              <a:buFont typeface="Arial"/>
              <a:buNone/>
            </a:pPr>
            <a:r>
              <a:rPr lang="en-US" sz="1960" b="0" i="1" u="none" strike="noStrike" cap="none">
                <a:solidFill>
                  <a:srgbClr val="000000"/>
                </a:solidFill>
                <a:latin typeface="Inclusive Sans"/>
                <a:ea typeface="Inclusive Sans"/>
                <a:cs typeface="Inclusive Sans"/>
                <a:sym typeface="Inclusive Sans"/>
              </a:rPr>
              <a:t>(she/her)</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960"/>
              <a:buFont typeface="Arial"/>
              <a:buNone/>
            </a:pPr>
            <a:r>
              <a:rPr lang="en-US" sz="1960" b="0" i="0" u="none" strike="noStrike" cap="none">
                <a:solidFill>
                  <a:srgbClr val="000000"/>
                </a:solidFill>
                <a:latin typeface="Inclusive Sans"/>
                <a:ea typeface="Inclusive Sans"/>
                <a:cs typeface="Inclusive Sans"/>
                <a:sym typeface="Inclusive Sans"/>
              </a:rPr>
              <a:t>Associate Clinical Professor &amp; Inaugural Director of Global Health Undergraduate Program</a:t>
            </a:r>
            <a:endParaRPr sz="1400" b="0" i="0" u="none" strike="noStrike" cap="none">
              <a:solidFill>
                <a:srgbClr val="000000"/>
              </a:solidFill>
              <a:latin typeface="Arial"/>
              <a:ea typeface="Arial"/>
              <a:cs typeface="Arial"/>
              <a:sym typeface="Arial"/>
            </a:endParaRPr>
          </a:p>
        </p:txBody>
      </p:sp>
      <p:grpSp>
        <p:nvGrpSpPr>
          <p:cNvPr id="675" name="Google Shape;675;g3d5c29d4498_4_23">
            <a:extLst>
              <a:ext uri="{C183D7F6-B498-43B3-948B-1728B52AA6E4}">
                <adec:decorative xmlns:adec="http://schemas.microsoft.com/office/drawing/2017/decorative" val="1"/>
              </a:ext>
            </a:extLst>
          </p:cNvPr>
          <p:cNvGrpSpPr/>
          <p:nvPr/>
        </p:nvGrpSpPr>
        <p:grpSpPr>
          <a:xfrm>
            <a:off x="4174942" y="639494"/>
            <a:ext cx="9938386" cy="1501913"/>
            <a:chOff x="0" y="0"/>
            <a:chExt cx="2617500" cy="395563"/>
          </a:xfrm>
        </p:grpSpPr>
        <p:sp>
          <p:nvSpPr>
            <p:cNvPr id="676" name="Google Shape;676;g3d5c29d4498_4_23"/>
            <p:cNvSpPr/>
            <p:nvPr/>
          </p:nvSpPr>
          <p:spPr>
            <a:xfrm>
              <a:off x="0" y="0"/>
              <a:ext cx="2617435" cy="395563"/>
            </a:xfrm>
            <a:custGeom>
              <a:avLst/>
              <a:gdLst/>
              <a:ahLst/>
              <a:cxnLst/>
              <a:rect l="l" t="t" r="r" b="b"/>
              <a:pathLst>
                <a:path w="2617435" h="395563" extrusionOk="0">
                  <a:moveTo>
                    <a:pt x="17917" y="0"/>
                  </a:moveTo>
                  <a:lnTo>
                    <a:pt x="2599518" y="0"/>
                  </a:lnTo>
                  <a:cubicBezTo>
                    <a:pt x="2604270" y="0"/>
                    <a:pt x="2608827" y="1888"/>
                    <a:pt x="2612187" y="5248"/>
                  </a:cubicBezTo>
                  <a:cubicBezTo>
                    <a:pt x="2615548" y="8608"/>
                    <a:pt x="2617435" y="13165"/>
                    <a:pt x="2617435" y="17917"/>
                  </a:cubicBezTo>
                  <a:lnTo>
                    <a:pt x="2617435" y="377646"/>
                  </a:lnTo>
                  <a:cubicBezTo>
                    <a:pt x="2617435" y="382398"/>
                    <a:pt x="2615548" y="386955"/>
                    <a:pt x="2612187" y="390315"/>
                  </a:cubicBezTo>
                  <a:cubicBezTo>
                    <a:pt x="2608827" y="393675"/>
                    <a:pt x="2604270" y="395563"/>
                    <a:pt x="2599518" y="395563"/>
                  </a:cubicBezTo>
                  <a:lnTo>
                    <a:pt x="17917" y="395563"/>
                  </a:lnTo>
                  <a:cubicBezTo>
                    <a:pt x="13165" y="395563"/>
                    <a:pt x="8608" y="393675"/>
                    <a:pt x="5248" y="390315"/>
                  </a:cubicBezTo>
                  <a:cubicBezTo>
                    <a:pt x="1888" y="386955"/>
                    <a:pt x="0" y="382398"/>
                    <a:pt x="0" y="377646"/>
                  </a:cubicBezTo>
                  <a:lnTo>
                    <a:pt x="0" y="17917"/>
                  </a:lnTo>
                  <a:cubicBezTo>
                    <a:pt x="0" y="13165"/>
                    <a:pt x="1888" y="8608"/>
                    <a:pt x="5248" y="5248"/>
                  </a:cubicBezTo>
                  <a:cubicBezTo>
                    <a:pt x="8608" y="1888"/>
                    <a:pt x="13165" y="0"/>
                    <a:pt x="17917" y="0"/>
                  </a:cubicBezTo>
                  <a:close/>
                </a:path>
              </a:pathLst>
            </a:custGeom>
            <a:solidFill>
              <a:srgbClr val="FFFFFF"/>
            </a:solidFill>
            <a:ln w="95250" cap="rnd" cmpd="sng">
              <a:solidFill>
                <a:srgbClr val="216E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3d5c29d4498_4_23"/>
            <p:cNvSpPr txBox="1"/>
            <p:nvPr/>
          </p:nvSpPr>
          <p:spPr>
            <a:xfrm>
              <a:off x="0" y="57150"/>
              <a:ext cx="2617500" cy="338400"/>
            </a:xfrm>
            <a:prstGeom prst="rect">
              <a:avLst/>
            </a:prstGeom>
            <a:noFill/>
            <a:ln>
              <a:noFill/>
            </a:ln>
          </p:spPr>
          <p:txBody>
            <a:bodyPr spcFirstLastPara="1" wrap="square" lIns="50800" tIns="50800" rIns="50800" bIns="50800" anchor="ctr" anchorCtr="0">
              <a:noAutofit/>
            </a:bodyPr>
            <a:lstStyle/>
            <a:p>
              <a:pPr marL="0" marR="0" lvl="0" indent="0" algn="ctr" rtl="0">
                <a:lnSpc>
                  <a:spcPct val="101008"/>
                </a:lnSpc>
                <a:spcBef>
                  <a:spcPts val="0"/>
                </a:spcBef>
                <a:spcAft>
                  <a:spcPts val="0"/>
                </a:spcAft>
                <a:buClr>
                  <a:schemeClr val="dk1"/>
                </a:buClr>
                <a:buSzPts val="6250"/>
                <a:buFont typeface="Arial"/>
                <a:buNone/>
              </a:pPr>
              <a:r>
                <a:rPr lang="en-US" sz="6250" b="0" i="0" u="none" strike="noStrike" cap="none">
                  <a:solidFill>
                    <a:srgbClr val="616709"/>
                  </a:solidFill>
                  <a:latin typeface="Inclusive Sans"/>
                  <a:ea typeface="Inclusive Sans"/>
                  <a:cs typeface="Inclusive Sans"/>
                  <a:sym typeface="Inclusive Sans"/>
                </a:rPr>
                <a:t>Presenters</a:t>
              </a:r>
              <a:endParaRPr sz="1400" b="0" i="0" u="none" strike="noStrike" cap="none">
                <a:solidFill>
                  <a:schemeClr val="dk1"/>
                </a:solidFill>
                <a:latin typeface="Arial"/>
                <a:ea typeface="Arial"/>
                <a:cs typeface="Arial"/>
                <a:sym typeface="Arial"/>
              </a:endParaRPr>
            </a:p>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78" name="Google Shape;678;g3d5c29d4498_4_23">
            <a:extLst>
              <a:ext uri="{C183D7F6-B498-43B3-948B-1728B52AA6E4}">
                <adec:decorative xmlns:adec="http://schemas.microsoft.com/office/drawing/2017/decorative" val="1"/>
              </a:ext>
            </a:extLst>
          </p:cNvPr>
          <p:cNvSpPr/>
          <p:nvPr/>
        </p:nvSpPr>
        <p:spPr>
          <a:xfrm>
            <a:off x="8296464" y="3737475"/>
            <a:ext cx="3109562" cy="4633735"/>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2"/>
            </a:srgbClr>
          </a:solidFill>
          <a:ln w="95250" cap="rnd" cmpd="sng">
            <a:solidFill>
              <a:srgbClr val="000000">
                <a:alpha val="25882"/>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3d5c29d4498_4_23">
            <a:extLst>
              <a:ext uri="{C183D7F6-B498-43B3-948B-1728B52AA6E4}">
                <adec:decorative xmlns:adec="http://schemas.microsoft.com/office/drawing/2017/decorative" val="1"/>
              </a:ext>
            </a:extLst>
          </p:cNvPr>
          <p:cNvSpPr/>
          <p:nvPr/>
        </p:nvSpPr>
        <p:spPr>
          <a:xfrm>
            <a:off x="12961289" y="3733913"/>
            <a:ext cx="3109562" cy="4633735"/>
          </a:xfrm>
          <a:custGeom>
            <a:avLst/>
            <a:gdLst/>
            <a:ahLst/>
            <a:cxnLst/>
            <a:rect l="l" t="t" r="r" b="b"/>
            <a:pathLst>
              <a:path w="1038251" h="1547157" extrusionOk="0">
                <a:moveTo>
                  <a:pt x="57274" y="0"/>
                </a:moveTo>
                <a:lnTo>
                  <a:pt x="980976" y="0"/>
                </a:lnTo>
                <a:cubicBezTo>
                  <a:pt x="996167" y="0"/>
                  <a:pt x="1010735" y="6034"/>
                  <a:pt x="1021476" y="16775"/>
                </a:cubicBezTo>
                <a:cubicBezTo>
                  <a:pt x="1032217" y="27516"/>
                  <a:pt x="1038251" y="42084"/>
                  <a:pt x="1038251" y="57274"/>
                </a:cubicBezTo>
                <a:lnTo>
                  <a:pt x="1038251" y="1489883"/>
                </a:lnTo>
                <a:cubicBezTo>
                  <a:pt x="1038251" y="1505073"/>
                  <a:pt x="1032217" y="1519641"/>
                  <a:pt x="1021476" y="1530382"/>
                </a:cubicBezTo>
                <a:cubicBezTo>
                  <a:pt x="1010735" y="1541123"/>
                  <a:pt x="996167" y="1547157"/>
                  <a:pt x="980976" y="1547157"/>
                </a:cubicBezTo>
                <a:lnTo>
                  <a:pt x="57274" y="1547157"/>
                </a:lnTo>
                <a:cubicBezTo>
                  <a:pt x="42084" y="1547157"/>
                  <a:pt x="27516" y="1541123"/>
                  <a:pt x="16775" y="1530382"/>
                </a:cubicBezTo>
                <a:cubicBezTo>
                  <a:pt x="6034" y="1519641"/>
                  <a:pt x="0" y="1505073"/>
                  <a:pt x="0" y="1489883"/>
                </a:cubicBezTo>
                <a:lnTo>
                  <a:pt x="0" y="57274"/>
                </a:lnTo>
                <a:cubicBezTo>
                  <a:pt x="0" y="42084"/>
                  <a:pt x="6034" y="27516"/>
                  <a:pt x="16775" y="16775"/>
                </a:cubicBezTo>
                <a:cubicBezTo>
                  <a:pt x="27516" y="6034"/>
                  <a:pt x="42084" y="0"/>
                  <a:pt x="57274" y="0"/>
                </a:cubicBezTo>
                <a:close/>
              </a:path>
            </a:pathLst>
          </a:custGeom>
          <a:solidFill>
            <a:srgbClr val="A4A95D">
              <a:alpha val="25880"/>
            </a:srgbClr>
          </a:solidFill>
          <a:ln w="95250" cap="rnd" cmpd="sng">
            <a:solidFill>
              <a:srgbClr val="000000">
                <a:alpha val="2588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3d5c29d4498_4_23">
            <a:extLst>
              <a:ext uri="{C183D7F6-B498-43B3-948B-1728B52AA6E4}">
                <adec:decorative xmlns:adec="http://schemas.microsoft.com/office/drawing/2017/decorative" val="1"/>
              </a:ext>
            </a:extLst>
          </p:cNvPr>
          <p:cNvSpPr txBox="1"/>
          <p:nvPr/>
        </p:nvSpPr>
        <p:spPr>
          <a:xfrm>
            <a:off x="7145275" y="10908954"/>
            <a:ext cx="1511873" cy="962101"/>
          </a:xfrm>
          <a:prstGeom prst="rect">
            <a:avLst/>
          </a:prstGeom>
          <a:noFill/>
          <a:ln>
            <a:noFill/>
          </a:ln>
        </p:spPr>
        <p:txBody>
          <a:bodyPr spcFirstLastPara="1" wrap="square" lIns="40050" tIns="40050" rIns="40050" bIns="40050" anchor="ctr" anchorCtr="0">
            <a:noAutofit/>
          </a:bodyPr>
          <a:lstStyle/>
          <a:p>
            <a:pPr marL="0" marR="0" lvl="0" indent="0" algn="ctr" rtl="0">
              <a:lnSpc>
                <a:spcPct val="124222"/>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82" name="Google Shape;682;g3d5c29d4498_4_23" descr="Man in a suit wearing glasses"/>
          <p:cNvPicPr preferRelativeResize="0"/>
          <p:nvPr/>
        </p:nvPicPr>
        <p:blipFill>
          <a:blip r:embed="rId8">
            <a:alphaModFix/>
          </a:blip>
          <a:stretch>
            <a:fillRect/>
          </a:stretch>
        </p:blipFill>
        <p:spPr>
          <a:xfrm>
            <a:off x="8684250" y="2714413"/>
            <a:ext cx="2302424" cy="2208974"/>
          </a:xfrm>
          <a:prstGeom prst="rect">
            <a:avLst/>
          </a:prstGeom>
          <a:noFill/>
          <a:ln>
            <a:noFill/>
          </a:ln>
        </p:spPr>
      </p:pic>
      <p:sp>
        <p:nvSpPr>
          <p:cNvPr id="681" name="Google Shape;681;g3d5c29d4498_4_23"/>
          <p:cNvSpPr txBox="1"/>
          <p:nvPr/>
        </p:nvSpPr>
        <p:spPr>
          <a:xfrm>
            <a:off x="8455212" y="5270221"/>
            <a:ext cx="2792100" cy="3156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960"/>
              <a:buFont typeface="Arial"/>
              <a:buNone/>
            </a:pPr>
            <a:r>
              <a:rPr lang="en-US" sz="1960" b="1">
                <a:latin typeface="Inclusive Sans"/>
                <a:ea typeface="Inclusive Sans"/>
                <a:cs typeface="Inclusive Sans"/>
                <a:sym typeface="Inclusive Sans"/>
              </a:rPr>
              <a:t>Mustafa Rfat, PhD Candidate</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960"/>
              <a:buFont typeface="Arial"/>
              <a:buNone/>
            </a:pPr>
            <a:r>
              <a:rPr lang="en-US" sz="1960" i="1">
                <a:latin typeface="Inclusive Sans"/>
                <a:ea typeface="Inclusive Sans"/>
                <a:cs typeface="Inclusive Sans"/>
                <a:sym typeface="Inclusive Sans"/>
              </a:rPr>
              <a:t>(he/him)</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860"/>
              <a:buFont typeface="Arial"/>
              <a:buNone/>
            </a:pPr>
            <a:r>
              <a:rPr lang="en-US" sz="1860">
                <a:latin typeface="Inclusive Sans"/>
                <a:ea typeface="Inclusive Sans"/>
                <a:cs typeface="Inclusive Sans"/>
                <a:sym typeface="Inclusive Sans"/>
              </a:rPr>
              <a:t>Mustafa’s work centers on the intersection of disability, migration, and health equity.</a:t>
            </a:r>
            <a:endParaRPr sz="1860">
              <a:latin typeface="Inclusive Sans"/>
              <a:ea typeface="Inclusive Sans"/>
              <a:cs typeface="Inclusive Sans"/>
              <a:sym typeface="Inclusive Sans"/>
            </a:endParaRPr>
          </a:p>
          <a:p>
            <a:pPr marL="0" marR="0" lvl="0" indent="0" algn="l" rtl="0">
              <a:lnSpc>
                <a:spcPct val="140000"/>
              </a:lnSpc>
              <a:spcBef>
                <a:spcPts val="0"/>
              </a:spcBef>
              <a:spcAft>
                <a:spcPts val="0"/>
              </a:spcAft>
              <a:buClr>
                <a:srgbClr val="000000"/>
              </a:buClr>
              <a:buSzPts val="1860"/>
              <a:buFont typeface="Arial"/>
              <a:buNone/>
            </a:pPr>
            <a:endParaRPr sz="1860">
              <a:latin typeface="Inclusive Sans"/>
              <a:ea typeface="Inclusive Sans"/>
              <a:cs typeface="Inclusive Sans"/>
              <a:sym typeface="Inclusive Sans"/>
            </a:endParaRPr>
          </a:p>
        </p:txBody>
      </p:sp>
      <p:pic>
        <p:nvPicPr>
          <p:cNvPr id="684" name="Google Shape;684;g3d5c29d4498_4_23" descr="Mariah Barber Headshot, Mariah, a Black person, is wearing a hat and a long coat, they are in front of a brick wall"/>
          <p:cNvPicPr preferRelativeResize="0"/>
          <p:nvPr/>
        </p:nvPicPr>
        <p:blipFill>
          <a:blip r:embed="rId9">
            <a:alphaModFix/>
          </a:blip>
          <a:stretch>
            <a:fillRect/>
          </a:stretch>
        </p:blipFill>
        <p:spPr>
          <a:xfrm>
            <a:off x="13286925" y="2594126"/>
            <a:ext cx="2302427" cy="2498391"/>
          </a:xfrm>
          <a:prstGeom prst="rect">
            <a:avLst/>
          </a:prstGeom>
          <a:noFill/>
          <a:ln>
            <a:noFill/>
          </a:ln>
        </p:spPr>
      </p:pic>
      <p:sp>
        <p:nvSpPr>
          <p:cNvPr id="683" name="Google Shape;683;g3d5c29d4498_4_23"/>
          <p:cNvSpPr txBox="1"/>
          <p:nvPr/>
        </p:nvSpPr>
        <p:spPr>
          <a:xfrm>
            <a:off x="13120037" y="5430571"/>
            <a:ext cx="2792100" cy="2835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960"/>
              <a:buFont typeface="Arial"/>
              <a:buNone/>
            </a:pPr>
            <a:r>
              <a:rPr lang="en-US" sz="1960" b="1">
                <a:latin typeface="Inclusive Sans"/>
                <a:ea typeface="Inclusive Sans"/>
                <a:cs typeface="Inclusive Sans"/>
                <a:sym typeface="Inclusive Sans"/>
              </a:rPr>
              <a:t>Mariah Barber, </a:t>
            </a:r>
            <a:r>
              <a:rPr lang="en-US" sz="1960" b="1">
                <a:solidFill>
                  <a:schemeClr val="dk1"/>
                </a:solidFill>
                <a:latin typeface="Inclusive Sans"/>
                <a:ea typeface="Inclusive Sans"/>
                <a:cs typeface="Inclusive Sans"/>
                <a:sym typeface="Inclusive Sans"/>
              </a:rPr>
              <a:t>MPH, CHES, PhD Candidate</a:t>
            </a:r>
            <a:endParaRPr sz="1960" b="1">
              <a:latin typeface="Inclusive Sans"/>
              <a:ea typeface="Inclusive Sans"/>
              <a:cs typeface="Inclusive Sans"/>
              <a:sym typeface="Inclusive Sans"/>
            </a:endParaRPr>
          </a:p>
          <a:p>
            <a:pPr marL="0" marR="0" lvl="0" indent="0" algn="l" rtl="0">
              <a:lnSpc>
                <a:spcPct val="140000"/>
              </a:lnSpc>
              <a:spcBef>
                <a:spcPts val="0"/>
              </a:spcBef>
              <a:spcAft>
                <a:spcPts val="0"/>
              </a:spcAft>
              <a:buClr>
                <a:srgbClr val="000000"/>
              </a:buClr>
              <a:buSzPts val="1960"/>
              <a:buFont typeface="Arial"/>
              <a:buNone/>
            </a:pPr>
            <a:r>
              <a:rPr lang="en-US" sz="1960">
                <a:latin typeface="Inclusive Sans"/>
                <a:ea typeface="Inclusive Sans"/>
                <a:cs typeface="Inclusive Sans"/>
                <a:sym typeface="Inclusive Sans"/>
              </a:rPr>
              <a:t>(they/them)</a:t>
            </a:r>
            <a:endParaRPr sz="1960">
              <a:latin typeface="Inclusive Sans"/>
              <a:ea typeface="Inclusive Sans"/>
              <a:cs typeface="Inclusive Sans"/>
              <a:sym typeface="Inclusive Sans"/>
            </a:endParaRPr>
          </a:p>
          <a:p>
            <a:pPr marL="0" marR="0" lvl="0" indent="0" algn="l" rtl="0">
              <a:lnSpc>
                <a:spcPct val="140000"/>
              </a:lnSpc>
              <a:spcBef>
                <a:spcPts val="0"/>
              </a:spcBef>
              <a:spcAft>
                <a:spcPts val="0"/>
              </a:spcAft>
              <a:buClr>
                <a:srgbClr val="000000"/>
              </a:buClr>
              <a:buSzPts val="1960"/>
              <a:buFont typeface="Arial"/>
              <a:buNone/>
            </a:pPr>
            <a:r>
              <a:rPr lang="en-US" sz="1960">
                <a:latin typeface="Inclusive Sans"/>
                <a:ea typeface="Inclusive Sans"/>
                <a:cs typeface="Inclusive Sans"/>
                <a:sym typeface="Inclusive Sans"/>
              </a:rPr>
              <a:t>Mariah Barber is an author, certified health education specialist, and researcher</a:t>
            </a:r>
            <a:endParaRPr sz="1400" b="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2705</Words>
  <Application>Microsoft Office PowerPoint</Application>
  <PresentationFormat>Custom</PresentationFormat>
  <Paragraphs>332</Paragraphs>
  <Slides>54</Slides>
  <Notes>54</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54</vt:i4>
      </vt:variant>
    </vt:vector>
  </HeadingPairs>
  <TitlesOfParts>
    <vt:vector size="73" baseType="lpstr">
      <vt:lpstr>Impact</vt:lpstr>
      <vt:lpstr>Nunito</vt:lpstr>
      <vt:lpstr>Poppins</vt:lpstr>
      <vt:lpstr>Calibri</vt:lpstr>
      <vt:lpstr>Inclusive Sans</vt:lpstr>
      <vt:lpstr>Rockwell</vt:lpstr>
      <vt:lpstr>Helvetica Neue</vt:lpstr>
      <vt:lpstr>Lato</vt:lpstr>
      <vt:lpstr>Montserrat</vt:lpstr>
      <vt:lpstr>Poppins SemiBold</vt:lpstr>
      <vt:lpstr>Maven Pro</vt:lpstr>
      <vt:lpstr>Avenir</vt:lpstr>
      <vt:lpstr>Arial</vt:lpstr>
      <vt:lpstr>Times New Roman</vt:lpstr>
      <vt:lpstr>Poppins Medium</vt:lpstr>
      <vt:lpstr>Office Theme</vt:lpstr>
      <vt:lpstr>Custom Design</vt:lpstr>
      <vt:lpstr>Office Theme</vt:lpstr>
      <vt:lpstr>Momentum</vt:lpstr>
      <vt:lpstr>Disability Justice Foundations for Public Health </vt:lpstr>
      <vt:lpstr>Land Acknowledgement </vt:lpstr>
      <vt:lpstr>reminders</vt:lpstr>
      <vt:lpstr>How do you feel when a system, service, or institution makes assumptions about what you can or can’t do?</vt:lpstr>
      <vt:lpstr>Acknowledgements</vt:lpstr>
      <vt:lpstr>Housekeeping</vt:lpstr>
      <vt:lpstr>CE Dislcosure</vt:lpstr>
      <vt:lpstr>What to expect today</vt:lpstr>
      <vt:lpstr>Presenters</vt:lpstr>
      <vt:lpstr>DISABILITY JUSTICE  IN PRACTICE</vt:lpstr>
      <vt:lpstr>Live Poll Engagement</vt:lpstr>
      <vt:lpstr>RECAP: KEY TERMS &amp; MODELS FROM WEBINAR 1</vt:lpstr>
      <vt:lpstr>SPEAKER INTRODUCTIONS</vt:lpstr>
      <vt:lpstr> Partial Justice and language Inaccessibility: Refugees with Disabilities</vt:lpstr>
      <vt:lpstr>Global Displacement: Key Facts </vt:lpstr>
      <vt:lpstr>Armed Conflict  Location &amp; Event Data</vt:lpstr>
      <vt:lpstr>Key Migration Terms in the U.S. Context </vt:lpstr>
      <vt:lpstr>Legal Foundations of Language Access in the U.S.  </vt:lpstr>
      <vt:lpstr>Legal Foundations of Language Access in the U.S. cont.   </vt:lpstr>
      <vt:lpstr>Legal Foundations of Language Access in the U.S. cont. 2  </vt:lpstr>
      <vt:lpstr>Gap Between Policies and Practice  </vt:lpstr>
      <vt:lpstr>Partial Justice  </vt:lpstr>
      <vt:lpstr>Limited Access to Arabic Sign Language Interpreters</vt:lpstr>
      <vt:lpstr>From Disability Rights to Disability Justice</vt:lpstr>
      <vt:lpstr>References </vt:lpstr>
      <vt:lpstr>References continued </vt:lpstr>
      <vt:lpstr>Disability 101  Intersectional Lens to Disability Justice  </vt:lpstr>
      <vt:lpstr>Meet the Facilitator:  Mariah Barber,MPH,CHES, DEAI Certified     </vt:lpstr>
      <vt:lpstr>Solution</vt:lpstr>
      <vt:lpstr>SETTING  THE  TONE </vt:lpstr>
      <vt:lpstr>Learning Objectives</vt:lpstr>
      <vt:lpstr>Mission</vt:lpstr>
      <vt:lpstr>.</vt:lpstr>
      <vt:lpstr>Disability and disabilism</vt:lpstr>
      <vt:lpstr>ICE out</vt:lpstr>
      <vt:lpstr>Equality VS Equity </vt:lpstr>
      <vt:lpstr>Proactive vs Reactive</vt:lpstr>
      <vt:lpstr>intersectionality</vt:lpstr>
      <vt:lpstr>Design thinking</vt:lpstr>
      <vt:lpstr>What Are types of Disabilities ?</vt:lpstr>
      <vt:lpstr>Prevalence of disability</vt:lpstr>
      <vt:lpstr>Disability impacts all of us</vt:lpstr>
      <vt:lpstr>How common are mental illnesses? </vt:lpstr>
      <vt:lpstr>Working with a disability </vt:lpstr>
      <vt:lpstr>Implicit Bias </vt:lpstr>
      <vt:lpstr>Beyond Disclosure </vt:lpstr>
      <vt:lpstr>Application </vt:lpstr>
      <vt:lpstr>     Washington Post Article on Spoon Theory:  Job Accommodations Network :  </vt:lpstr>
      <vt:lpstr>References cont.  </vt:lpstr>
      <vt:lpstr>Contact </vt:lpstr>
      <vt:lpstr>BREAKOUT SESSION OVERVIEW &amp; COMMUNITY AGREEMENTS</vt:lpstr>
      <vt:lpstr>Presenters</vt:lpstr>
      <vt:lpstr>BREAKOUT DISCUSSION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 Griffis, MPH (she/her)</cp:lastModifiedBy>
  <cp:revision>20</cp:revision>
  <dcterms:created xsi:type="dcterms:W3CDTF">2006-08-16T00:00:00Z</dcterms:created>
  <dcterms:modified xsi:type="dcterms:W3CDTF">2026-05-07T14:30:15Z</dcterms:modified>
</cp:coreProperties>
</file>