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4"/>
    <p:sldMasterId id="2147483728" r:id="rId5"/>
  </p:sldMasterIdLst>
  <p:notesMasterIdLst>
    <p:notesMasterId r:id="rId11"/>
  </p:notesMasterIdLst>
  <p:handoutMasterIdLst>
    <p:handoutMasterId r:id="rId12"/>
  </p:handoutMasterIdLst>
  <p:sldIdLst>
    <p:sldId id="386" r:id="rId6"/>
    <p:sldId id="385" r:id="rId7"/>
    <p:sldId id="387" r:id="rId8"/>
    <p:sldId id="399" r:id="rId9"/>
    <p:sldId id="40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58BC6E1-445A-4926-8ACE-BCEAD3C199A4}">
          <p14:sldIdLst>
            <p14:sldId id="386"/>
            <p14:sldId id="385"/>
            <p14:sldId id="387"/>
            <p14:sldId id="399"/>
            <p14:sldId id="402"/>
          </p14:sldIdLst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12" autoAdjust="0"/>
    <p:restoredTop sz="68108" autoAdjust="0"/>
  </p:normalViewPr>
  <p:slideViewPr>
    <p:cSldViewPr>
      <p:cViewPr varScale="1">
        <p:scale>
          <a:sx n="84" d="100"/>
          <a:sy n="84" d="100"/>
        </p:scale>
        <p:origin x="1248" y="96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9" d="100"/>
          <a:sy n="99" d="100"/>
        </p:scale>
        <p:origin x="3292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063007-6CE6-4761-86BE-F38372DCEB6C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2C1C0EC-1A55-4C9A-8523-C74F1B6F9825}">
      <dgm:prSet/>
      <dgm:spPr/>
      <dgm:t>
        <a:bodyPr/>
        <a:lstStyle/>
        <a:p>
          <a:r>
            <a:rPr lang="en-US"/>
            <a:t>Content Generation</a:t>
          </a:r>
        </a:p>
      </dgm:t>
    </dgm:pt>
    <dgm:pt modelId="{907FFDD3-5B10-4519-8141-E96BB00EF79C}" type="parTrans" cxnId="{B48A95EA-D3A3-426A-AC1A-FC1233926BAC}">
      <dgm:prSet/>
      <dgm:spPr/>
      <dgm:t>
        <a:bodyPr/>
        <a:lstStyle/>
        <a:p>
          <a:endParaRPr lang="en-US"/>
        </a:p>
      </dgm:t>
    </dgm:pt>
    <dgm:pt modelId="{72CDBE21-70EA-4127-B2E7-4DDD0A69E899}" type="sibTrans" cxnId="{B48A95EA-D3A3-426A-AC1A-FC1233926BAC}">
      <dgm:prSet/>
      <dgm:spPr/>
      <dgm:t>
        <a:bodyPr/>
        <a:lstStyle/>
        <a:p>
          <a:endParaRPr lang="en-US"/>
        </a:p>
      </dgm:t>
    </dgm:pt>
    <dgm:pt modelId="{1DE0E415-E7A4-4432-BF8E-44126DFB55B8}">
      <dgm:prSet/>
      <dgm:spPr/>
      <dgm:t>
        <a:bodyPr/>
        <a:lstStyle/>
        <a:p>
          <a:r>
            <a:rPr lang="en-US" dirty="0"/>
            <a:t>Content Editing &amp; Translating </a:t>
          </a:r>
        </a:p>
      </dgm:t>
    </dgm:pt>
    <dgm:pt modelId="{E5992F76-3254-4F2D-8367-19B555D80028}" type="parTrans" cxnId="{B9E0B95A-22D8-4D98-A4A3-CC990758354E}">
      <dgm:prSet/>
      <dgm:spPr/>
      <dgm:t>
        <a:bodyPr/>
        <a:lstStyle/>
        <a:p>
          <a:endParaRPr lang="en-US"/>
        </a:p>
      </dgm:t>
    </dgm:pt>
    <dgm:pt modelId="{F22BE307-167B-4155-BBCB-E98DCE41B001}" type="sibTrans" cxnId="{B9E0B95A-22D8-4D98-A4A3-CC990758354E}">
      <dgm:prSet/>
      <dgm:spPr/>
      <dgm:t>
        <a:bodyPr/>
        <a:lstStyle/>
        <a:p>
          <a:endParaRPr lang="en-US"/>
        </a:p>
      </dgm:t>
    </dgm:pt>
    <dgm:pt modelId="{39E6D39A-7D37-40DD-AC5C-4AED21F536B4}">
      <dgm:prSet/>
      <dgm:spPr/>
      <dgm:t>
        <a:bodyPr/>
        <a:lstStyle/>
        <a:p>
          <a:r>
            <a:rPr lang="en-US" dirty="0"/>
            <a:t>Calculate </a:t>
          </a:r>
        </a:p>
      </dgm:t>
    </dgm:pt>
    <dgm:pt modelId="{9318D8DA-6F6E-4351-A482-E4094F7A9D43}" type="parTrans" cxnId="{93F84945-4373-453E-A108-6352150FBEB7}">
      <dgm:prSet/>
      <dgm:spPr/>
      <dgm:t>
        <a:bodyPr/>
        <a:lstStyle/>
        <a:p>
          <a:endParaRPr lang="en-US"/>
        </a:p>
      </dgm:t>
    </dgm:pt>
    <dgm:pt modelId="{0F99925B-165E-442F-9EFC-79486A04B9AC}" type="sibTrans" cxnId="{93F84945-4373-453E-A108-6352150FBEB7}">
      <dgm:prSet/>
      <dgm:spPr/>
      <dgm:t>
        <a:bodyPr/>
        <a:lstStyle/>
        <a:p>
          <a:endParaRPr lang="en-US"/>
        </a:p>
      </dgm:t>
    </dgm:pt>
    <dgm:pt modelId="{ECB9591D-05AC-4FCC-8A0A-538C84598553}">
      <dgm:prSet/>
      <dgm:spPr/>
      <dgm:t>
        <a:bodyPr/>
        <a:lstStyle/>
        <a:p>
          <a:r>
            <a:rPr lang="en-US"/>
            <a:t>Data Analysis</a:t>
          </a:r>
        </a:p>
      </dgm:t>
    </dgm:pt>
    <dgm:pt modelId="{BE555D38-3698-40DF-ABB7-93DD5E89FCB8}" type="parTrans" cxnId="{C5C857DD-AD08-4F67-ACAC-4D69F71C08B4}">
      <dgm:prSet/>
      <dgm:spPr/>
      <dgm:t>
        <a:bodyPr/>
        <a:lstStyle/>
        <a:p>
          <a:endParaRPr lang="en-US"/>
        </a:p>
      </dgm:t>
    </dgm:pt>
    <dgm:pt modelId="{35C8BFD5-58EC-40C0-B1B8-E3F1E6F473E9}" type="sibTrans" cxnId="{C5C857DD-AD08-4F67-ACAC-4D69F71C08B4}">
      <dgm:prSet/>
      <dgm:spPr/>
      <dgm:t>
        <a:bodyPr/>
        <a:lstStyle/>
        <a:p>
          <a:endParaRPr lang="en-US"/>
        </a:p>
      </dgm:t>
    </dgm:pt>
    <dgm:pt modelId="{DDE428FC-77A8-496F-9571-25AD43A88C24}">
      <dgm:prSet/>
      <dgm:spPr/>
      <dgm:t>
        <a:bodyPr/>
        <a:lstStyle/>
        <a:p>
          <a:r>
            <a:rPr lang="en-US" dirty="0"/>
            <a:t>Research / Explain </a:t>
          </a:r>
        </a:p>
      </dgm:t>
    </dgm:pt>
    <dgm:pt modelId="{04C01371-D29F-4BB0-B8DC-E3245D705A04}" type="parTrans" cxnId="{32C85FD9-A439-4B03-8212-FC3100AA312A}">
      <dgm:prSet/>
      <dgm:spPr/>
      <dgm:t>
        <a:bodyPr/>
        <a:lstStyle/>
        <a:p>
          <a:endParaRPr lang="en-US"/>
        </a:p>
      </dgm:t>
    </dgm:pt>
    <dgm:pt modelId="{AF946D79-53CA-4E6C-B645-589BB208C008}" type="sibTrans" cxnId="{32C85FD9-A439-4B03-8212-FC3100AA312A}">
      <dgm:prSet/>
      <dgm:spPr/>
      <dgm:t>
        <a:bodyPr/>
        <a:lstStyle/>
        <a:p>
          <a:endParaRPr lang="en-US"/>
        </a:p>
      </dgm:t>
    </dgm:pt>
    <dgm:pt modelId="{613BAC7B-15B9-4F4E-8885-E16A12CD020E}" type="pres">
      <dgm:prSet presAssocID="{00063007-6CE6-4761-86BE-F38372DCEB6C}" presName="root" presStyleCnt="0">
        <dgm:presLayoutVars>
          <dgm:dir/>
          <dgm:resizeHandles val="exact"/>
        </dgm:presLayoutVars>
      </dgm:prSet>
      <dgm:spPr/>
    </dgm:pt>
    <dgm:pt modelId="{CB3F59B6-9860-4652-B680-6748B3EFEFB5}" type="pres">
      <dgm:prSet presAssocID="{42C1C0EC-1A55-4C9A-8523-C74F1B6F9825}" presName="compNode" presStyleCnt="0"/>
      <dgm:spPr/>
    </dgm:pt>
    <dgm:pt modelId="{A058AF4F-A9A7-4E03-B95C-58D72011AE32}" type="pres">
      <dgm:prSet presAssocID="{42C1C0EC-1A55-4C9A-8523-C74F1B6F9825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1034A445-A488-4790-A919-27F6D83519B5}" type="pres">
      <dgm:prSet presAssocID="{42C1C0EC-1A55-4C9A-8523-C74F1B6F9825}" presName="spaceRect" presStyleCnt="0"/>
      <dgm:spPr/>
    </dgm:pt>
    <dgm:pt modelId="{AA50BAC7-1F07-48ED-8EE4-B4026A1034DE}" type="pres">
      <dgm:prSet presAssocID="{42C1C0EC-1A55-4C9A-8523-C74F1B6F9825}" presName="textRect" presStyleLbl="revTx" presStyleIdx="0" presStyleCnt="5">
        <dgm:presLayoutVars>
          <dgm:chMax val="1"/>
          <dgm:chPref val="1"/>
        </dgm:presLayoutVars>
      </dgm:prSet>
      <dgm:spPr/>
    </dgm:pt>
    <dgm:pt modelId="{8B172C67-E6F1-430D-9126-F30A9989FA5D}" type="pres">
      <dgm:prSet presAssocID="{72CDBE21-70EA-4127-B2E7-4DDD0A69E899}" presName="sibTrans" presStyleCnt="0"/>
      <dgm:spPr/>
    </dgm:pt>
    <dgm:pt modelId="{6A4F7E93-0A36-4420-AB59-36170CFE308E}" type="pres">
      <dgm:prSet presAssocID="{1DE0E415-E7A4-4432-BF8E-44126DFB55B8}" presName="compNode" presStyleCnt="0"/>
      <dgm:spPr/>
    </dgm:pt>
    <dgm:pt modelId="{CE9E1B0A-25B6-472C-BB9C-195B2C4DB716}" type="pres">
      <dgm:prSet presAssocID="{1DE0E415-E7A4-4432-BF8E-44126DFB55B8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16283449-00C5-4D0D-BCFC-F837F87849BF}" type="pres">
      <dgm:prSet presAssocID="{1DE0E415-E7A4-4432-BF8E-44126DFB55B8}" presName="spaceRect" presStyleCnt="0"/>
      <dgm:spPr/>
    </dgm:pt>
    <dgm:pt modelId="{69E2D7E7-0C2F-4430-8116-6A4539DAFC57}" type="pres">
      <dgm:prSet presAssocID="{1DE0E415-E7A4-4432-BF8E-44126DFB55B8}" presName="textRect" presStyleLbl="revTx" presStyleIdx="1" presStyleCnt="5">
        <dgm:presLayoutVars>
          <dgm:chMax val="1"/>
          <dgm:chPref val="1"/>
        </dgm:presLayoutVars>
      </dgm:prSet>
      <dgm:spPr/>
    </dgm:pt>
    <dgm:pt modelId="{74D6B5A2-4790-4F7A-9C20-8FD0E02A9AA5}" type="pres">
      <dgm:prSet presAssocID="{F22BE307-167B-4155-BBCB-E98DCE41B001}" presName="sibTrans" presStyleCnt="0"/>
      <dgm:spPr/>
    </dgm:pt>
    <dgm:pt modelId="{226D1E10-A338-4A81-BD19-C39D564D4BBA}" type="pres">
      <dgm:prSet presAssocID="{39E6D39A-7D37-40DD-AC5C-4AED21F536B4}" presName="compNode" presStyleCnt="0"/>
      <dgm:spPr/>
    </dgm:pt>
    <dgm:pt modelId="{D6A89504-9075-4A1F-BC91-E04D9502B46E}" type="pres">
      <dgm:prSet presAssocID="{39E6D39A-7D37-40DD-AC5C-4AED21F536B4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thematics"/>
        </a:ext>
      </dgm:extLst>
    </dgm:pt>
    <dgm:pt modelId="{9976C2A1-2DFA-442A-9469-304B1541AEDE}" type="pres">
      <dgm:prSet presAssocID="{39E6D39A-7D37-40DD-AC5C-4AED21F536B4}" presName="spaceRect" presStyleCnt="0"/>
      <dgm:spPr/>
    </dgm:pt>
    <dgm:pt modelId="{A4797032-F822-4FDC-9EF8-378DF144D616}" type="pres">
      <dgm:prSet presAssocID="{39E6D39A-7D37-40DD-AC5C-4AED21F536B4}" presName="textRect" presStyleLbl="revTx" presStyleIdx="2" presStyleCnt="5">
        <dgm:presLayoutVars>
          <dgm:chMax val="1"/>
          <dgm:chPref val="1"/>
        </dgm:presLayoutVars>
      </dgm:prSet>
      <dgm:spPr/>
    </dgm:pt>
    <dgm:pt modelId="{0E114FA5-906E-4901-A596-93731C6BA168}" type="pres">
      <dgm:prSet presAssocID="{0F99925B-165E-442F-9EFC-79486A04B9AC}" presName="sibTrans" presStyleCnt="0"/>
      <dgm:spPr/>
    </dgm:pt>
    <dgm:pt modelId="{3647CD7C-EFFE-4884-8931-847BE69FD558}" type="pres">
      <dgm:prSet presAssocID="{ECB9591D-05AC-4FCC-8A0A-538C84598553}" presName="compNode" presStyleCnt="0"/>
      <dgm:spPr/>
    </dgm:pt>
    <dgm:pt modelId="{A4588F47-5FDB-4617-BFFC-9F5F9C306A3F}" type="pres">
      <dgm:prSet presAssocID="{ECB9591D-05AC-4FCC-8A0A-538C84598553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16109E20-88F3-4010-9A97-0EAB42ADAF95}" type="pres">
      <dgm:prSet presAssocID="{ECB9591D-05AC-4FCC-8A0A-538C84598553}" presName="spaceRect" presStyleCnt="0"/>
      <dgm:spPr/>
    </dgm:pt>
    <dgm:pt modelId="{ED632E5A-B48D-4341-A398-0FA2A55BAFFA}" type="pres">
      <dgm:prSet presAssocID="{ECB9591D-05AC-4FCC-8A0A-538C84598553}" presName="textRect" presStyleLbl="revTx" presStyleIdx="3" presStyleCnt="5">
        <dgm:presLayoutVars>
          <dgm:chMax val="1"/>
          <dgm:chPref val="1"/>
        </dgm:presLayoutVars>
      </dgm:prSet>
      <dgm:spPr/>
    </dgm:pt>
    <dgm:pt modelId="{BE1B7192-7103-4FBA-BB81-07EE6B20ED5C}" type="pres">
      <dgm:prSet presAssocID="{35C8BFD5-58EC-40C0-B1B8-E3F1E6F473E9}" presName="sibTrans" presStyleCnt="0"/>
      <dgm:spPr/>
    </dgm:pt>
    <dgm:pt modelId="{ECDE390F-2FD8-4E26-806E-EC307A941BAC}" type="pres">
      <dgm:prSet presAssocID="{DDE428FC-77A8-496F-9571-25AD43A88C24}" presName="compNode" presStyleCnt="0"/>
      <dgm:spPr/>
    </dgm:pt>
    <dgm:pt modelId="{ED14066A-A006-460E-AF38-2744C316792F}" type="pres">
      <dgm:prSet presAssocID="{DDE428FC-77A8-496F-9571-25AD43A88C24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eatre"/>
        </a:ext>
      </dgm:extLst>
    </dgm:pt>
    <dgm:pt modelId="{DE709D75-B98E-4DEA-A24A-5FF5BA8E56ED}" type="pres">
      <dgm:prSet presAssocID="{DDE428FC-77A8-496F-9571-25AD43A88C24}" presName="spaceRect" presStyleCnt="0"/>
      <dgm:spPr/>
    </dgm:pt>
    <dgm:pt modelId="{BD46CBCE-A215-44EE-B3F8-27A7767FE1D9}" type="pres">
      <dgm:prSet presAssocID="{DDE428FC-77A8-496F-9571-25AD43A88C24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007E682B-1F07-473F-A6BE-9E4CBD00E02B}" type="presOf" srcId="{42C1C0EC-1A55-4C9A-8523-C74F1B6F9825}" destId="{AA50BAC7-1F07-48ED-8EE4-B4026A1034DE}" srcOrd="0" destOrd="0" presId="urn:microsoft.com/office/officeart/2018/2/layout/IconLabelList"/>
    <dgm:cxn modelId="{93F84945-4373-453E-A108-6352150FBEB7}" srcId="{00063007-6CE6-4761-86BE-F38372DCEB6C}" destId="{39E6D39A-7D37-40DD-AC5C-4AED21F536B4}" srcOrd="2" destOrd="0" parTransId="{9318D8DA-6F6E-4351-A482-E4094F7A9D43}" sibTransId="{0F99925B-165E-442F-9EFC-79486A04B9AC}"/>
    <dgm:cxn modelId="{B9E0B95A-22D8-4D98-A4A3-CC990758354E}" srcId="{00063007-6CE6-4761-86BE-F38372DCEB6C}" destId="{1DE0E415-E7A4-4432-BF8E-44126DFB55B8}" srcOrd="1" destOrd="0" parTransId="{E5992F76-3254-4F2D-8367-19B555D80028}" sibTransId="{F22BE307-167B-4155-BBCB-E98DCE41B001}"/>
    <dgm:cxn modelId="{4B55E4B0-3A9D-4731-9AF5-853C805FB063}" type="presOf" srcId="{39E6D39A-7D37-40DD-AC5C-4AED21F536B4}" destId="{A4797032-F822-4FDC-9EF8-378DF144D616}" srcOrd="0" destOrd="0" presId="urn:microsoft.com/office/officeart/2018/2/layout/IconLabelList"/>
    <dgm:cxn modelId="{DA4F58BE-AE1E-4496-8A43-3B9C4D3E715D}" type="presOf" srcId="{1DE0E415-E7A4-4432-BF8E-44126DFB55B8}" destId="{69E2D7E7-0C2F-4430-8116-6A4539DAFC57}" srcOrd="0" destOrd="0" presId="urn:microsoft.com/office/officeart/2018/2/layout/IconLabelList"/>
    <dgm:cxn modelId="{0F8DF5C1-BFB3-45F3-97F2-7C8C6DCDEDC2}" type="presOf" srcId="{DDE428FC-77A8-496F-9571-25AD43A88C24}" destId="{BD46CBCE-A215-44EE-B3F8-27A7767FE1D9}" srcOrd="0" destOrd="0" presId="urn:microsoft.com/office/officeart/2018/2/layout/IconLabelList"/>
    <dgm:cxn modelId="{93F76BCF-E96E-48CE-A1BD-1E16CBB49346}" type="presOf" srcId="{ECB9591D-05AC-4FCC-8A0A-538C84598553}" destId="{ED632E5A-B48D-4341-A398-0FA2A55BAFFA}" srcOrd="0" destOrd="0" presId="urn:microsoft.com/office/officeart/2018/2/layout/IconLabelList"/>
    <dgm:cxn modelId="{32C85FD9-A439-4B03-8212-FC3100AA312A}" srcId="{00063007-6CE6-4761-86BE-F38372DCEB6C}" destId="{DDE428FC-77A8-496F-9571-25AD43A88C24}" srcOrd="4" destOrd="0" parTransId="{04C01371-D29F-4BB0-B8DC-E3245D705A04}" sibTransId="{AF946D79-53CA-4E6C-B645-589BB208C008}"/>
    <dgm:cxn modelId="{C5C857DD-AD08-4F67-ACAC-4D69F71C08B4}" srcId="{00063007-6CE6-4761-86BE-F38372DCEB6C}" destId="{ECB9591D-05AC-4FCC-8A0A-538C84598553}" srcOrd="3" destOrd="0" parTransId="{BE555D38-3698-40DF-ABB7-93DD5E89FCB8}" sibTransId="{35C8BFD5-58EC-40C0-B1B8-E3F1E6F473E9}"/>
    <dgm:cxn modelId="{B48A95EA-D3A3-426A-AC1A-FC1233926BAC}" srcId="{00063007-6CE6-4761-86BE-F38372DCEB6C}" destId="{42C1C0EC-1A55-4C9A-8523-C74F1B6F9825}" srcOrd="0" destOrd="0" parTransId="{907FFDD3-5B10-4519-8141-E96BB00EF79C}" sibTransId="{72CDBE21-70EA-4127-B2E7-4DDD0A69E899}"/>
    <dgm:cxn modelId="{019CDCF5-16FD-4ED4-9A8B-F644D5138B9E}" type="presOf" srcId="{00063007-6CE6-4761-86BE-F38372DCEB6C}" destId="{613BAC7B-15B9-4F4E-8885-E16A12CD020E}" srcOrd="0" destOrd="0" presId="urn:microsoft.com/office/officeart/2018/2/layout/IconLabelList"/>
    <dgm:cxn modelId="{AE3DAA70-1978-4F5E-BD95-09167888B86F}" type="presParOf" srcId="{613BAC7B-15B9-4F4E-8885-E16A12CD020E}" destId="{CB3F59B6-9860-4652-B680-6748B3EFEFB5}" srcOrd="0" destOrd="0" presId="urn:microsoft.com/office/officeart/2018/2/layout/IconLabelList"/>
    <dgm:cxn modelId="{DF209DE3-F17F-4D9B-A76F-2F68EEAB1372}" type="presParOf" srcId="{CB3F59B6-9860-4652-B680-6748B3EFEFB5}" destId="{A058AF4F-A9A7-4E03-B95C-58D72011AE32}" srcOrd="0" destOrd="0" presId="urn:microsoft.com/office/officeart/2018/2/layout/IconLabelList"/>
    <dgm:cxn modelId="{9D6C470A-E7A1-4BB1-9A83-AED17DA63C4D}" type="presParOf" srcId="{CB3F59B6-9860-4652-B680-6748B3EFEFB5}" destId="{1034A445-A488-4790-A919-27F6D83519B5}" srcOrd="1" destOrd="0" presId="urn:microsoft.com/office/officeart/2018/2/layout/IconLabelList"/>
    <dgm:cxn modelId="{C2E85DAC-1A66-4286-B62F-51F7CA65AA3B}" type="presParOf" srcId="{CB3F59B6-9860-4652-B680-6748B3EFEFB5}" destId="{AA50BAC7-1F07-48ED-8EE4-B4026A1034DE}" srcOrd="2" destOrd="0" presId="urn:microsoft.com/office/officeart/2018/2/layout/IconLabelList"/>
    <dgm:cxn modelId="{7DAF09AD-E7E4-47FC-A7FB-17662B2C9837}" type="presParOf" srcId="{613BAC7B-15B9-4F4E-8885-E16A12CD020E}" destId="{8B172C67-E6F1-430D-9126-F30A9989FA5D}" srcOrd="1" destOrd="0" presId="urn:microsoft.com/office/officeart/2018/2/layout/IconLabelList"/>
    <dgm:cxn modelId="{5D9DF632-49EE-43FB-81DC-F604C1E0EFD6}" type="presParOf" srcId="{613BAC7B-15B9-4F4E-8885-E16A12CD020E}" destId="{6A4F7E93-0A36-4420-AB59-36170CFE308E}" srcOrd="2" destOrd="0" presId="urn:microsoft.com/office/officeart/2018/2/layout/IconLabelList"/>
    <dgm:cxn modelId="{0AE9ADB6-2834-437B-BA93-C5AF531924E1}" type="presParOf" srcId="{6A4F7E93-0A36-4420-AB59-36170CFE308E}" destId="{CE9E1B0A-25B6-472C-BB9C-195B2C4DB716}" srcOrd="0" destOrd="0" presId="urn:microsoft.com/office/officeart/2018/2/layout/IconLabelList"/>
    <dgm:cxn modelId="{45A0D409-301C-4B68-B6FB-69F4E1531CD3}" type="presParOf" srcId="{6A4F7E93-0A36-4420-AB59-36170CFE308E}" destId="{16283449-00C5-4D0D-BCFC-F837F87849BF}" srcOrd="1" destOrd="0" presId="urn:microsoft.com/office/officeart/2018/2/layout/IconLabelList"/>
    <dgm:cxn modelId="{DC7DBF0E-D4D1-4ACD-853D-8C5FC6840C8A}" type="presParOf" srcId="{6A4F7E93-0A36-4420-AB59-36170CFE308E}" destId="{69E2D7E7-0C2F-4430-8116-6A4539DAFC57}" srcOrd="2" destOrd="0" presId="urn:microsoft.com/office/officeart/2018/2/layout/IconLabelList"/>
    <dgm:cxn modelId="{66AA5ABE-7A9B-4DD9-BAE6-08F2DE464E22}" type="presParOf" srcId="{613BAC7B-15B9-4F4E-8885-E16A12CD020E}" destId="{74D6B5A2-4790-4F7A-9C20-8FD0E02A9AA5}" srcOrd="3" destOrd="0" presId="urn:microsoft.com/office/officeart/2018/2/layout/IconLabelList"/>
    <dgm:cxn modelId="{1685C896-D10B-4547-A164-24A5CF1A33C8}" type="presParOf" srcId="{613BAC7B-15B9-4F4E-8885-E16A12CD020E}" destId="{226D1E10-A338-4A81-BD19-C39D564D4BBA}" srcOrd="4" destOrd="0" presId="urn:microsoft.com/office/officeart/2018/2/layout/IconLabelList"/>
    <dgm:cxn modelId="{8DEF720A-F520-4B77-B69A-9B52EF81FC65}" type="presParOf" srcId="{226D1E10-A338-4A81-BD19-C39D564D4BBA}" destId="{D6A89504-9075-4A1F-BC91-E04D9502B46E}" srcOrd="0" destOrd="0" presId="urn:microsoft.com/office/officeart/2018/2/layout/IconLabelList"/>
    <dgm:cxn modelId="{BF269A48-DF64-473F-A61C-FCCB8CE14704}" type="presParOf" srcId="{226D1E10-A338-4A81-BD19-C39D564D4BBA}" destId="{9976C2A1-2DFA-442A-9469-304B1541AEDE}" srcOrd="1" destOrd="0" presId="urn:microsoft.com/office/officeart/2018/2/layout/IconLabelList"/>
    <dgm:cxn modelId="{E4BD872F-373C-44D1-852C-7FBC5EA5CA3E}" type="presParOf" srcId="{226D1E10-A338-4A81-BD19-C39D564D4BBA}" destId="{A4797032-F822-4FDC-9EF8-378DF144D616}" srcOrd="2" destOrd="0" presId="urn:microsoft.com/office/officeart/2018/2/layout/IconLabelList"/>
    <dgm:cxn modelId="{067E23D6-AD54-4E36-96C1-EC7D6AEE4F67}" type="presParOf" srcId="{613BAC7B-15B9-4F4E-8885-E16A12CD020E}" destId="{0E114FA5-906E-4901-A596-93731C6BA168}" srcOrd="5" destOrd="0" presId="urn:microsoft.com/office/officeart/2018/2/layout/IconLabelList"/>
    <dgm:cxn modelId="{884E6E52-A3F5-4396-9A26-7BE185EBE90B}" type="presParOf" srcId="{613BAC7B-15B9-4F4E-8885-E16A12CD020E}" destId="{3647CD7C-EFFE-4884-8931-847BE69FD558}" srcOrd="6" destOrd="0" presId="urn:microsoft.com/office/officeart/2018/2/layout/IconLabelList"/>
    <dgm:cxn modelId="{3CFE651B-F3D0-4717-9CEB-0E5084CA52D0}" type="presParOf" srcId="{3647CD7C-EFFE-4884-8931-847BE69FD558}" destId="{A4588F47-5FDB-4617-BFFC-9F5F9C306A3F}" srcOrd="0" destOrd="0" presId="urn:microsoft.com/office/officeart/2018/2/layout/IconLabelList"/>
    <dgm:cxn modelId="{75D78656-EB04-4CD4-930F-361518FE590A}" type="presParOf" srcId="{3647CD7C-EFFE-4884-8931-847BE69FD558}" destId="{16109E20-88F3-4010-9A97-0EAB42ADAF95}" srcOrd="1" destOrd="0" presId="urn:microsoft.com/office/officeart/2018/2/layout/IconLabelList"/>
    <dgm:cxn modelId="{7DF5925E-70B5-476D-8F71-9DD2344C4D95}" type="presParOf" srcId="{3647CD7C-EFFE-4884-8931-847BE69FD558}" destId="{ED632E5A-B48D-4341-A398-0FA2A55BAFFA}" srcOrd="2" destOrd="0" presId="urn:microsoft.com/office/officeart/2018/2/layout/IconLabelList"/>
    <dgm:cxn modelId="{C4238816-B8A1-4B3E-BC96-AF3EF250C0D2}" type="presParOf" srcId="{613BAC7B-15B9-4F4E-8885-E16A12CD020E}" destId="{BE1B7192-7103-4FBA-BB81-07EE6B20ED5C}" srcOrd="7" destOrd="0" presId="urn:microsoft.com/office/officeart/2018/2/layout/IconLabelList"/>
    <dgm:cxn modelId="{13C5BA20-40AD-4DD0-AA37-0CF45D384F88}" type="presParOf" srcId="{613BAC7B-15B9-4F4E-8885-E16A12CD020E}" destId="{ECDE390F-2FD8-4E26-806E-EC307A941BAC}" srcOrd="8" destOrd="0" presId="urn:microsoft.com/office/officeart/2018/2/layout/IconLabelList"/>
    <dgm:cxn modelId="{340855BF-963B-4C92-A3E1-657948BDA733}" type="presParOf" srcId="{ECDE390F-2FD8-4E26-806E-EC307A941BAC}" destId="{ED14066A-A006-460E-AF38-2744C316792F}" srcOrd="0" destOrd="0" presId="urn:microsoft.com/office/officeart/2018/2/layout/IconLabelList"/>
    <dgm:cxn modelId="{49B401FA-7245-4D47-BC1E-FCA119FE65A8}" type="presParOf" srcId="{ECDE390F-2FD8-4E26-806E-EC307A941BAC}" destId="{DE709D75-B98E-4DEA-A24A-5FF5BA8E56ED}" srcOrd="1" destOrd="0" presId="urn:microsoft.com/office/officeart/2018/2/layout/IconLabelList"/>
    <dgm:cxn modelId="{5EE02916-3F67-4DC0-982B-6E506CD571D3}" type="presParOf" srcId="{ECDE390F-2FD8-4E26-806E-EC307A941BAC}" destId="{BD46CBCE-A215-44EE-B3F8-27A7767FE1D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58AF4F-A9A7-4E03-B95C-58D72011AE32}">
      <dsp:nvSpPr>
        <dsp:cNvPr id="0" name=""/>
        <dsp:cNvSpPr/>
      </dsp:nvSpPr>
      <dsp:spPr>
        <a:xfrm>
          <a:off x="828914" y="1196282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50BAC7-1F07-48ED-8EE4-B4026A1034DE}">
      <dsp:nvSpPr>
        <dsp:cNvPr id="0" name=""/>
        <dsp:cNvSpPr/>
      </dsp:nvSpPr>
      <dsp:spPr>
        <a:xfrm>
          <a:off x="333914" y="227652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Content Generation</a:t>
          </a:r>
        </a:p>
      </dsp:txBody>
      <dsp:txXfrm>
        <a:off x="333914" y="2276522"/>
        <a:ext cx="1800000" cy="720000"/>
      </dsp:txXfrm>
    </dsp:sp>
    <dsp:sp modelId="{CE9E1B0A-25B6-472C-BB9C-195B2C4DB716}">
      <dsp:nvSpPr>
        <dsp:cNvPr id="0" name=""/>
        <dsp:cNvSpPr/>
      </dsp:nvSpPr>
      <dsp:spPr>
        <a:xfrm>
          <a:off x="2943914" y="1196282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E2D7E7-0C2F-4430-8116-6A4539DAFC57}">
      <dsp:nvSpPr>
        <dsp:cNvPr id="0" name=""/>
        <dsp:cNvSpPr/>
      </dsp:nvSpPr>
      <dsp:spPr>
        <a:xfrm>
          <a:off x="2448914" y="227652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Content Editing &amp; Translating </a:t>
          </a:r>
        </a:p>
      </dsp:txBody>
      <dsp:txXfrm>
        <a:off x="2448914" y="2276522"/>
        <a:ext cx="1800000" cy="720000"/>
      </dsp:txXfrm>
    </dsp:sp>
    <dsp:sp modelId="{D6A89504-9075-4A1F-BC91-E04D9502B46E}">
      <dsp:nvSpPr>
        <dsp:cNvPr id="0" name=""/>
        <dsp:cNvSpPr/>
      </dsp:nvSpPr>
      <dsp:spPr>
        <a:xfrm>
          <a:off x="5058914" y="1196282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797032-F822-4FDC-9EF8-378DF144D616}">
      <dsp:nvSpPr>
        <dsp:cNvPr id="0" name=""/>
        <dsp:cNvSpPr/>
      </dsp:nvSpPr>
      <dsp:spPr>
        <a:xfrm>
          <a:off x="4563914" y="227652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Calculate </a:t>
          </a:r>
        </a:p>
      </dsp:txBody>
      <dsp:txXfrm>
        <a:off x="4563914" y="2276522"/>
        <a:ext cx="1800000" cy="720000"/>
      </dsp:txXfrm>
    </dsp:sp>
    <dsp:sp modelId="{A4588F47-5FDB-4617-BFFC-9F5F9C306A3F}">
      <dsp:nvSpPr>
        <dsp:cNvPr id="0" name=""/>
        <dsp:cNvSpPr/>
      </dsp:nvSpPr>
      <dsp:spPr>
        <a:xfrm>
          <a:off x="7173914" y="1196282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632E5A-B48D-4341-A398-0FA2A55BAFFA}">
      <dsp:nvSpPr>
        <dsp:cNvPr id="0" name=""/>
        <dsp:cNvSpPr/>
      </dsp:nvSpPr>
      <dsp:spPr>
        <a:xfrm>
          <a:off x="6678914" y="227652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Data Analysis</a:t>
          </a:r>
        </a:p>
      </dsp:txBody>
      <dsp:txXfrm>
        <a:off x="6678914" y="2276522"/>
        <a:ext cx="1800000" cy="720000"/>
      </dsp:txXfrm>
    </dsp:sp>
    <dsp:sp modelId="{ED14066A-A006-460E-AF38-2744C316792F}">
      <dsp:nvSpPr>
        <dsp:cNvPr id="0" name=""/>
        <dsp:cNvSpPr/>
      </dsp:nvSpPr>
      <dsp:spPr>
        <a:xfrm>
          <a:off x="9288914" y="1196282"/>
          <a:ext cx="810000" cy="81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46CBCE-A215-44EE-B3F8-27A7767FE1D9}">
      <dsp:nvSpPr>
        <dsp:cNvPr id="0" name=""/>
        <dsp:cNvSpPr/>
      </dsp:nvSpPr>
      <dsp:spPr>
        <a:xfrm>
          <a:off x="8793914" y="227652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Research / Explain </a:t>
          </a:r>
        </a:p>
      </dsp:txBody>
      <dsp:txXfrm>
        <a:off x="8793914" y="2276522"/>
        <a:ext cx="18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B48F5-BACC-47D6-A0F7-82FBF9C6BC85}" type="datetimeFigureOut">
              <a:rPr lang="en-US"/>
              <a:t>2/14/2024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CAF8E-318A-4EFE-8633-D9E72ABCE0E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6559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1CD00-5424-4675-AB18-2C419B060449}" type="datetimeFigureOut">
              <a:rPr lang="en-US"/>
              <a:t>2/14/2024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E2CF44-2B13-41B4-A334-1CDF534EEBB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5385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dirty="0">
              <a:solidFill>
                <a:schemeClr val="bg2">
                  <a:lumMod val="50000"/>
                </a:schemeClr>
              </a:solidFill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2CF44-2B13-41B4-A334-1CDF534EEBBF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376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CA" sz="1200" b="0" i="0" dirty="0">
              <a:effectLst/>
              <a:latin typeface="Söh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2CF44-2B13-41B4-A334-1CDF534EEBBF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339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2CF44-2B13-41B4-A334-1CDF534EEBBF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8088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BF533-CF40-B8C9-F525-651AF84E6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F3776E-796F-088F-7DB2-C20DD475F9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498B9B-600D-04E6-B2D6-E1B044BAEF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CA" sz="18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30F0B8-2528-151E-44A0-620D467E89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2CF44-2B13-41B4-A334-1CDF534EEBBF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5772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2CF44-2B13-41B4-A334-1CDF534EEBBF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845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alanalytics.com/neal-creative/templates/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491" y="533401"/>
            <a:ext cx="5030510" cy="2514601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490" y="3403600"/>
            <a:ext cx="5030511" cy="1397000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t>2/14/2024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988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t>2/14/2024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093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3695" y="533400"/>
            <a:ext cx="2362816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5491" y="533400"/>
            <a:ext cx="7469544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t>2/14/2024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387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,  5 Pillars smal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12192000" cy="1214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58" y="3493676"/>
            <a:ext cx="2377440" cy="2226763"/>
          </a:xfrm>
        </p:spPr>
        <p:txBody>
          <a:bodyPr lIns="146304" rIns="146304"/>
          <a:lstStyle>
            <a:lvl1pPr algn="ctr">
              <a:defRPr sz="2199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199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799"/>
            </a:lvl3pPr>
            <a:lvl4pPr algn="ctr">
              <a:defRPr sz="1799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47688" y="6465383"/>
            <a:ext cx="431425" cy="365125"/>
          </a:xfrm>
          <a:prstGeom prst="rect">
            <a:avLst/>
          </a:prstGeom>
        </p:spPr>
        <p:txBody>
          <a:bodyPr/>
          <a:lstStyle/>
          <a:p>
            <a:fld id="{5AE1514C-5E56-4738-A1FF-4B1CFD2A3E3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2483635" y="3493676"/>
            <a:ext cx="2377440" cy="2226763"/>
          </a:xfrm>
        </p:spPr>
        <p:txBody>
          <a:bodyPr lIns="146304" rIns="146304"/>
          <a:lstStyle>
            <a:lvl1pPr algn="ctr">
              <a:defRPr sz="2199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199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799"/>
            </a:lvl3pPr>
            <a:lvl4pPr algn="ctr">
              <a:defRPr sz="1799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4898612" y="3493676"/>
            <a:ext cx="2377440" cy="2226763"/>
          </a:xfrm>
        </p:spPr>
        <p:txBody>
          <a:bodyPr lIns="146304" rIns="146304"/>
          <a:lstStyle>
            <a:lvl1pPr algn="ctr">
              <a:defRPr sz="2199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199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799"/>
            </a:lvl3pPr>
            <a:lvl4pPr algn="ctr">
              <a:defRPr sz="1799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7313589" y="3493676"/>
            <a:ext cx="2377440" cy="2226763"/>
          </a:xfrm>
        </p:spPr>
        <p:txBody>
          <a:bodyPr lIns="146304" rIns="146304"/>
          <a:lstStyle>
            <a:lvl1pPr algn="ctr">
              <a:defRPr sz="2199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199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799"/>
            </a:lvl3pPr>
            <a:lvl4pPr algn="ctr">
              <a:defRPr sz="1799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7"/>
          </p:nvPr>
        </p:nvSpPr>
        <p:spPr>
          <a:xfrm>
            <a:off x="9728566" y="3493676"/>
            <a:ext cx="2377440" cy="2226763"/>
          </a:xfrm>
        </p:spPr>
        <p:txBody>
          <a:bodyPr lIns="146304" rIns="146304"/>
          <a:lstStyle>
            <a:lvl1pPr algn="ctr">
              <a:defRPr sz="2199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199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799"/>
            </a:lvl3pPr>
            <a:lvl4pPr algn="ctr">
              <a:defRPr sz="1799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297258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3" name="Rectangle 12"/>
          <p:cNvSpPr/>
          <p:nvPr userDrawn="1"/>
        </p:nvSpPr>
        <p:spPr>
          <a:xfrm>
            <a:off x="2712235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4" name="Rectangle 13"/>
          <p:cNvSpPr/>
          <p:nvPr userDrawn="1"/>
        </p:nvSpPr>
        <p:spPr>
          <a:xfrm>
            <a:off x="7542189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5" name="Rectangle 14"/>
          <p:cNvSpPr/>
          <p:nvPr userDrawn="1"/>
        </p:nvSpPr>
        <p:spPr>
          <a:xfrm>
            <a:off x="9957166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6" name="Rectangle 15"/>
          <p:cNvSpPr/>
          <p:nvPr userDrawn="1"/>
        </p:nvSpPr>
        <p:spPr>
          <a:xfrm>
            <a:off x="5127212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470363"/>
            <a:ext cx="12192000" cy="535531"/>
          </a:xfrm>
        </p:spPr>
        <p:txBody>
          <a:bodyPr/>
          <a:lstStyle>
            <a:lvl1pPr marL="0" indent="0" algn="ctr" defTabSz="9141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199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1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8" hasCustomPrompt="1"/>
          </p:nvPr>
        </p:nvSpPr>
        <p:spPr>
          <a:xfrm>
            <a:off x="68658" y="2577396"/>
            <a:ext cx="2377440" cy="840230"/>
          </a:xfrm>
        </p:spPr>
        <p:txBody>
          <a:bodyPr lIns="146304" rIns="146304"/>
          <a:lstStyle>
            <a:lvl1pPr marL="0" algn="ctr" defTabSz="914126" rtl="0" eaLnBrk="1" latinLnBrk="0" hangingPunct="1">
              <a:defRPr lang="en-US" sz="5398" kern="12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199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799"/>
            </a:lvl3pPr>
            <a:lvl4pPr algn="ctr">
              <a:defRPr sz="1799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9" hasCustomPrompt="1"/>
          </p:nvPr>
        </p:nvSpPr>
        <p:spPr>
          <a:xfrm>
            <a:off x="2483635" y="2577396"/>
            <a:ext cx="2377440" cy="840230"/>
          </a:xfrm>
        </p:spPr>
        <p:txBody>
          <a:bodyPr lIns="146304" rIns="146304"/>
          <a:lstStyle>
            <a:lvl1pPr algn="ctr">
              <a:defRPr lang="en-US" sz="5398" b="1" kern="12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199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799"/>
            </a:lvl3pPr>
            <a:lvl4pPr algn="ctr">
              <a:defRPr sz="1799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marL="0" lvl="0" indent="0" algn="ctr" defTabSz="9141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#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20" hasCustomPrompt="1"/>
          </p:nvPr>
        </p:nvSpPr>
        <p:spPr>
          <a:xfrm>
            <a:off x="4898612" y="2577396"/>
            <a:ext cx="2377440" cy="840230"/>
          </a:xfrm>
        </p:spPr>
        <p:txBody>
          <a:bodyPr vert="horz" wrap="square" lIns="146304" tIns="45720" rIns="146304" bIns="45720" rtlCol="0">
            <a:spAutoFit/>
          </a:bodyPr>
          <a:lstStyle>
            <a:lvl1pPr algn="ctr">
              <a:defRPr lang="en-US" sz="5398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 algn="ctr"/>
            <a:r>
              <a:rPr lang="en-US" dirty="0"/>
              <a:t>#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21" hasCustomPrompt="1"/>
          </p:nvPr>
        </p:nvSpPr>
        <p:spPr>
          <a:xfrm>
            <a:off x="7313589" y="2577396"/>
            <a:ext cx="2377440" cy="840230"/>
          </a:xfrm>
        </p:spPr>
        <p:txBody>
          <a:bodyPr vert="horz" wrap="square" lIns="146304" tIns="45720" rIns="146304" bIns="45720" rtlCol="0">
            <a:spAutoFit/>
          </a:bodyPr>
          <a:lstStyle>
            <a:lvl1pPr algn="ctr">
              <a:defRPr lang="en-US" sz="5398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 algn="ctr"/>
            <a:r>
              <a:rPr lang="en-US" dirty="0"/>
              <a:t>#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22" hasCustomPrompt="1"/>
          </p:nvPr>
        </p:nvSpPr>
        <p:spPr>
          <a:xfrm>
            <a:off x="9728566" y="2577396"/>
            <a:ext cx="2377440" cy="840230"/>
          </a:xfrm>
        </p:spPr>
        <p:txBody>
          <a:bodyPr vert="horz" wrap="square" lIns="146304" tIns="45720" rIns="146304" bIns="45720" rtlCol="0">
            <a:spAutoFit/>
          </a:bodyPr>
          <a:lstStyle>
            <a:lvl1pPr algn="ctr">
              <a:defRPr lang="en-US" sz="5398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 algn="ctr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12309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25" dur="75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26" dur="75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3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4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5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54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6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6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7" grpId="0" uiExpand="1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9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0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1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uiExpand="1" build="p">
            <p:tmplLst>
              <p:tmpl lvl="1"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2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3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4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5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8" grpId="0" uiExpand="1" build="p">
            <p:tmplLst>
              <p:tmpl lvl="1"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2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3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4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5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9" grpId="0">
            <p:tmplLst>
              <p:tmpl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0" grpId="0">
            <p:tmplLst>
              <p:tmpl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2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2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1" grpId="0">
            <p:tmplLst>
              <p:tmpl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2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2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7" grpId="0" uiExpand="1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9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0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1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uiExpand="1" build="p">
            <p:tmplLst>
              <p:tmpl lvl="1"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2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3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4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5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8" grpId="0" uiExpand="1" build="p">
            <p:tmplLst>
              <p:tmpl lvl="1"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2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3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4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5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9" grpId="0">
            <p:tmplLst>
              <p:tmpl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0" grpId="0">
            <p:tmplLst>
              <p:tmpl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2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2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1" grpId="0">
            <p:tmplLst>
              <p:tmpl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2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2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R TRANSI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 userDrawn="1"/>
        </p:nvSpPr>
        <p:spPr>
          <a:xfrm>
            <a:off x="1219940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1219940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940" y="916231"/>
            <a:ext cx="9107555" cy="3632325"/>
          </a:xfrm>
          <a:prstGeom prst="rect">
            <a:avLst/>
          </a:prstGeom>
          <a:noFill/>
        </p:spPr>
        <p:txBody>
          <a:bodyPr anchor="b"/>
          <a:lstStyle>
            <a:lvl1pPr algn="ctr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7998" b="1" i="0" kern="1200" spc="-3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TextBox 6">
            <a:hlinkClick r:id="rId2"/>
            <a:extLst>
              <a:ext uri="{FF2B5EF4-FFF2-40B4-BE49-F238E27FC236}">
                <a16:creationId xmlns:a16="http://schemas.microsoft.com/office/drawing/2014/main" id="{B60F28C6-9BA0-4632-B8B5-5A793D03AFC7}"/>
              </a:ext>
            </a:extLst>
          </p:cNvPr>
          <p:cNvSpPr txBox="1"/>
          <p:nvPr userDrawn="1"/>
        </p:nvSpPr>
        <p:spPr>
          <a:xfrm>
            <a:off x="9005881" y="6316158"/>
            <a:ext cx="2466220" cy="36787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</a:rPr>
              <a:t>Neal Creative</a:t>
            </a:r>
            <a:r>
              <a:rPr lang="en-US" sz="1100" baseline="0" dirty="0">
                <a:solidFill>
                  <a:schemeClr val="tx1"/>
                </a:solidFill>
              </a:rPr>
              <a:t>  | click &amp; </a:t>
            </a:r>
            <a:r>
              <a:rPr lang="en-US" sz="1100" b="1" baseline="0" dirty="0">
                <a:solidFill>
                  <a:schemeClr val="tx1"/>
                </a:solidFill>
              </a:rPr>
              <a:t>Learn more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hlinkClick r:id="rId2"/>
            <a:extLst>
              <a:ext uri="{FF2B5EF4-FFF2-40B4-BE49-F238E27FC236}">
                <a16:creationId xmlns:a16="http://schemas.microsoft.com/office/drawing/2014/main" id="{E516C148-33F4-423B-AB9D-096AA82E12F1}"/>
              </a:ext>
            </a:extLst>
          </p:cNvPr>
          <p:cNvSpPr txBox="1"/>
          <p:nvPr userDrawn="1"/>
        </p:nvSpPr>
        <p:spPr>
          <a:xfrm>
            <a:off x="191616" y="6337795"/>
            <a:ext cx="1209664" cy="346234"/>
          </a:xfrm>
          <a:prstGeom prst="roundRect">
            <a:avLst>
              <a:gd name="adj" fmla="val 50000"/>
            </a:avLst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Neal Creative </a:t>
            </a:r>
            <a:r>
              <a:rPr lang="en-US" sz="900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©</a:t>
            </a:r>
            <a:r>
              <a:rPr lang="en-US" sz="1000" baseline="0" dirty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en-US" sz="10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1099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C81DC-75E1-BAAF-4E87-91A824436C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D9DF99-95B8-933D-F4F4-4F13FAA540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87B47-0358-ECAF-8FB6-274265193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F3B2C-7D2D-5541-6AD5-9621EEE4C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AB0AD-9238-460B-7AB8-D174EA8A3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DDB5CE-655C-295E-D0A0-B0DCD3853A0B}"/>
              </a:ext>
            </a:extLst>
          </p:cNvPr>
          <p:cNvSpPr/>
          <p:nvPr userDrawn="1"/>
        </p:nvSpPr>
        <p:spPr bwMode="gray">
          <a:xfrm>
            <a:off x="0" y="2825016"/>
            <a:ext cx="12188952" cy="3180930"/>
          </a:xfrm>
          <a:prstGeom prst="rect">
            <a:avLst/>
          </a:prstGeom>
          <a:solidFill>
            <a:schemeClr val="bg1">
              <a:lumMod val="85000"/>
              <a:lumOff val="1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D82068-977D-590C-5414-81D3AB9EFBEB}"/>
              </a:ext>
            </a:extLst>
          </p:cNvPr>
          <p:cNvSpPr/>
          <p:nvPr userDrawn="1"/>
        </p:nvSpPr>
        <p:spPr bwMode="black">
          <a:xfrm>
            <a:off x="0" y="3075709"/>
            <a:ext cx="12188952" cy="2639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531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3D3F4-97DE-0EE5-27DD-F144ECBFE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82703-F6B3-1EFE-51F0-337CB3EC0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5B9FD-120B-0D6C-33DC-8B84055BC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DD709-22AA-DCDC-2076-7378BC1C8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AE36E-5A27-9B5F-C880-DC8F31716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339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56BA4-6D0D-B47A-A3D3-745DC299A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FB0AF-3FD7-044B-E28F-F61628663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075A0-15AC-2179-D7E3-997DFDBB8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2E669-6B88-047F-08C0-E2C57AC89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F373F-EBFF-E479-5627-2A1D55C8D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594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D75E7-2E51-9516-8445-A4B755DE6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F9605-181A-23F5-861A-E6ECA3DFEA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0D783E-36A7-D3EA-7030-E067D7FED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232C5-984E-1F4E-7EEA-6DE9C7988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2ECE93-384C-A1E6-B1B3-45C039F91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8880-A1F8-4FE4-7BC8-01501AF95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03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ABC16-EA5C-5BD0-97C3-16D5F3C4D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B40EDF-502A-F1B2-897D-7B4768C9B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A8BE5A-8D7C-45FD-45F2-D2904F640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6A4C83-9E0D-E1BB-9EE5-BB4D47F9B5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C3DD64-7732-5CAA-ABC5-7CE90F4D37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5C8F23-F346-8EE8-B98B-3F77BF6A9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F6BB21-CD70-C9A9-1574-CEAF37C0F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BE7CBC-B9F8-43D8-5D5A-B413C4221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5587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66A84-89E0-3C5D-61AE-EFD2068C4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6641B2-FA11-8552-9F71-AE19AC2E5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2A6D71-E111-A9B9-08EE-F4AECC814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FF4D3-26C9-03B1-3191-505986183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442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t>2/14/2024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92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E0D706-8AD0-2B9B-2BF6-7523ACC2E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4142B7-22F8-6DFB-DCBA-B3D8FBEFA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46700-5DB8-CD40-85E7-5076FF560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764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D76EC-11B3-37BD-0F43-22FFC166D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E8CD8-43CC-02BA-F743-6A0730A51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CA05A3-9D42-9EF0-523A-F4386C3567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CB8321-C721-0009-09C9-2492972EE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5CC45E-E5D0-4F64-8C81-1BB279828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A4C070-24B4-A921-98D5-ACD2695EC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701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53E82-44FD-22BB-E040-B007A8CD6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07DA43-4210-40AF-B445-40A737BD35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EC3CE0-DBA4-1F85-6195-29EAD3C676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30E62-6955-9BB9-A5A0-527C39597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AE13FB-E3E3-0EE6-B169-73DB2F47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23700-F969-3452-5A39-432F76B2B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An empty placeholder to add an image. Click on the placeholder and select the image that you wish to add.">
            <a:extLst>
              <a:ext uri="{FF2B5EF4-FFF2-40B4-BE49-F238E27FC236}">
                <a16:creationId xmlns:a16="http://schemas.microsoft.com/office/drawing/2014/main" id="{CB716B3C-45E5-6CC4-AF40-57D75FE880EC}"/>
              </a:ext>
            </a:extLst>
          </p:cNvPr>
          <p:cNvSpPr/>
          <p:nvPr userDrawn="1"/>
        </p:nvSpPr>
        <p:spPr bwMode="blackWhite">
          <a:xfrm>
            <a:off x="644091" y="640080"/>
            <a:ext cx="6675120" cy="5577840"/>
          </a:xfrm>
          <a:prstGeom prst="rect">
            <a:avLst/>
          </a:prstGeom>
          <a:solidFill>
            <a:srgbClr val="000000"/>
          </a:solidFill>
          <a:ln w="1016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720460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17F54-E10F-5C31-870C-306A9F4C3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DD5CC5-063C-77FE-64AD-3EDD4A824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12784-F135-184D-B71D-27E28407C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D3C62-7640-C9DD-4D71-D8A85A59E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12DAA-08AB-40D8-A1EB-8C051E1B9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7464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5639D9-C33A-99A7-02AE-78361F4381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AF707F-5BF4-4C9B-7BFC-14EAA2DBBE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79524-F308-4DE2-318E-C004D14FE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83301-52D1-C322-8369-FFE3BDEDD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777F5-55A8-F26D-E05F-EA51B8F19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426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2587" y="1600200"/>
            <a:ext cx="3122613" cy="182880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412" y="762000"/>
            <a:ext cx="6400800" cy="5334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01039" y="3429000"/>
            <a:ext cx="3124161" cy="18288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491" y="533400"/>
            <a:ext cx="8689063" cy="2286000"/>
          </a:xfrm>
        </p:spPr>
        <p:txBody>
          <a:bodyPr anchor="b">
            <a:normAutofit/>
          </a:bodyPr>
          <a:lstStyle>
            <a:lvl1pPr algn="l">
              <a:defRPr sz="5400" b="1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491" y="3124200"/>
            <a:ext cx="8689063" cy="1371600"/>
          </a:xfrm>
        </p:spPr>
        <p:txBody>
          <a:bodyPr anchor="t">
            <a:normAutofit/>
          </a:bodyPr>
          <a:lstStyle>
            <a:lvl1pPr marL="0" indent="0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t>2/14/2024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437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489" y="1828800"/>
            <a:ext cx="4253068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6021" y="1828800"/>
            <a:ext cx="4253068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t>2/14/2024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748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490" y="1828800"/>
            <a:ext cx="4253068" cy="68580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5490" y="2590800"/>
            <a:ext cx="4253068" cy="3429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01485" y="1828800"/>
            <a:ext cx="4253068" cy="68580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01485" y="2590800"/>
            <a:ext cx="4253068" cy="3429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t>2/14/2024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961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t>2/14/2024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72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t>2/14/2024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148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490" y="533400"/>
            <a:ext cx="4115872" cy="1524000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341" y="533400"/>
            <a:ext cx="5868928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490" y="2209800"/>
            <a:ext cx="4115872" cy="3810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t>2/14/2024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336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490" y="533400"/>
            <a:ext cx="4115872" cy="1524000"/>
          </a:xfrm>
        </p:spPr>
        <p:txBody>
          <a:bodyPr anchor="b">
            <a:noAutofit/>
          </a:bodyPr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867340" y="533400"/>
            <a:ext cx="5781679" cy="5791200"/>
          </a:xfrm>
          <a:ln w="50800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490" y="2209800"/>
            <a:ext cx="4115872" cy="3810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00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490" y="533400"/>
            <a:ext cx="8689064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490" y="1828800"/>
            <a:ext cx="8689064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5491" y="6155268"/>
            <a:ext cx="5654560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4418" y="6155268"/>
            <a:ext cx="1371957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E0FA9E5-6744-4841-888F-9E7CC0C2B7EC}" type="datetimeFigureOut">
              <a:rPr lang="en-US" smtClean="0"/>
              <a:pPr/>
              <a:t>2/14/2024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5035" y="6155268"/>
            <a:ext cx="121951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AEAE4A8-A6E5-453E-B946-FB774B73F4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486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8" r:id="rId12"/>
    <p:sldLayoutId id="214748370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7724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097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3444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37160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50876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64592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F13D12-E08C-F810-75F2-E81B9450F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0849CB-3EF2-3955-9EB0-4EF0A38D8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0AF41-A306-7106-ED67-35D9AD609E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FA9E5-6744-4841-888F-9E7CC0C2B7EC}" type="datetimeFigureOut">
              <a:rPr lang="en-US" smtClean="0"/>
              <a:pPr/>
              <a:t>2/14/2024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7A476-D84F-1050-1802-2593AC129B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29FFB-8ED7-4BFA-36CE-4B2CDA82FB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AE4A8-A6E5-453E-B946-FB774B73F4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79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65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mitenmit.github.io/gpt/" TargetMode="External"/><Relationship Id="rId13" Type="http://schemas.openxmlformats.org/officeDocument/2006/relationships/hyperlink" Target="https://syncly.app/" TargetMode="External"/><Relationship Id="rId3" Type="http://schemas.openxmlformats.org/officeDocument/2006/relationships/image" Target="../media/image23.png"/><Relationship Id="rId7" Type="http://schemas.openxmlformats.org/officeDocument/2006/relationships/hyperlink" Target="https://gemini.google.com/" TargetMode="External"/><Relationship Id="rId12" Type="http://schemas.openxmlformats.org/officeDocument/2006/relationships/hyperlink" Target="https://www.spinach.io/" TargetMode="External"/><Relationship Id="rId2" Type="http://schemas.openxmlformats.org/officeDocument/2006/relationships/notesSlide" Target="../notesSlides/notesSlide5.xml"/><Relationship Id="rId16" Type="http://schemas.openxmlformats.org/officeDocument/2006/relationships/hyperlink" Target="https://www.findly.ai/use-cases/sales" TargetMode="Externa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platform.openai.com/" TargetMode="External"/><Relationship Id="rId11" Type="http://schemas.openxmlformats.org/officeDocument/2006/relationships/hyperlink" Target="https://dreamyrooms.vercel.app/" TargetMode="External"/><Relationship Id="rId5" Type="http://schemas.openxmlformats.org/officeDocument/2006/relationships/hyperlink" Target="https://chat.openai.com/" TargetMode="External"/><Relationship Id="rId15" Type="http://schemas.openxmlformats.org/officeDocument/2006/relationships/hyperlink" Target="https://fireflies.ai/" TargetMode="External"/><Relationship Id="rId10" Type="http://schemas.openxmlformats.org/officeDocument/2006/relationships/hyperlink" Target="https://topapps.ai/" TargetMode="External"/><Relationship Id="rId4" Type="http://schemas.openxmlformats.org/officeDocument/2006/relationships/hyperlink" Target="https://copilot.microsoft.com/" TargetMode="External"/><Relationship Id="rId9" Type="http://schemas.openxmlformats.org/officeDocument/2006/relationships/hyperlink" Target="https://altern.ai/type/product" TargetMode="External"/><Relationship Id="rId14" Type="http://schemas.openxmlformats.org/officeDocument/2006/relationships/hyperlink" Target="https://www.shortwave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3A3DCD-C69D-9FA0-BB2E-86F2318F38EF}"/>
              </a:ext>
            </a:extLst>
          </p:cNvPr>
          <p:cNvSpPr txBox="1">
            <a:spLocks/>
          </p:cNvSpPr>
          <p:nvPr/>
        </p:nvSpPr>
        <p:spPr>
          <a:xfrm>
            <a:off x="1371597" y="348865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to use it for?</a:t>
            </a:r>
          </a:p>
        </p:txBody>
      </p:sp>
      <p:graphicFrame>
        <p:nvGraphicFramePr>
          <p:cNvPr id="8" name="TextBox 5">
            <a:extLst>
              <a:ext uri="{FF2B5EF4-FFF2-40B4-BE49-F238E27FC236}">
                <a16:creationId xmlns:a16="http://schemas.microsoft.com/office/drawing/2014/main" id="{81975972-954D-A781-267A-9BFAF22FD0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0973756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2524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Cy Says Blog: How do I break into cybersecurity? - CyberUp">
            <a:extLst>
              <a:ext uri="{FF2B5EF4-FFF2-40B4-BE49-F238E27FC236}">
                <a16:creationId xmlns:a16="http://schemas.microsoft.com/office/drawing/2014/main" id="{6713ED89-DDF3-4670-E21F-69843F7FBB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4" b="-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476C0FE3-BB86-44BC-957B-70AD1FA76BC4}"/>
              </a:ext>
            </a:extLst>
          </p:cNvPr>
          <p:cNvSpPr txBox="1">
            <a:spLocks/>
          </p:cNvSpPr>
          <p:nvPr/>
        </p:nvSpPr>
        <p:spPr>
          <a:xfrm>
            <a:off x="6008895" y="895144"/>
            <a:ext cx="3399473" cy="23627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CA" sz="23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711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0 Best Tools You Need For Your Home - Essential Multi-Use Tools">
            <a:extLst>
              <a:ext uri="{FF2B5EF4-FFF2-40B4-BE49-F238E27FC236}">
                <a16:creationId xmlns:a16="http://schemas.microsoft.com/office/drawing/2014/main" id="{A102E916-B31F-25E3-0E22-890B2FFBDA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85" b="14965"/>
          <a:stretch/>
        </p:blipFill>
        <p:spPr bwMode="auto">
          <a:xfrm>
            <a:off x="20" y="-22212"/>
            <a:ext cx="12191980" cy="685799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F3584C-F56D-CC69-60BE-C456A7BF9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2949" y="2226272"/>
            <a:ext cx="3313757" cy="19203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C0DD8D-7D79-9AC3-6267-0E0D82C10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8061" y="620688"/>
            <a:ext cx="3155877" cy="51315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346C9C-48E3-6472-AF0A-4137740EED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790" y="1190161"/>
            <a:ext cx="2968208" cy="39925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06AC5B-B429-08E9-1BEC-95CEE1D94B55}"/>
              </a:ext>
            </a:extLst>
          </p:cNvPr>
          <p:cNvSpPr/>
          <p:nvPr/>
        </p:nvSpPr>
        <p:spPr>
          <a:xfrm>
            <a:off x="1580540" y="778054"/>
            <a:ext cx="915060" cy="14465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A1531B-42E0-49D3-987F-E325B7A00747}"/>
              </a:ext>
            </a:extLst>
          </p:cNvPr>
          <p:cNvSpPr/>
          <p:nvPr/>
        </p:nvSpPr>
        <p:spPr>
          <a:xfrm>
            <a:off x="5591944" y="778054"/>
            <a:ext cx="927408" cy="14465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01CCD5-FF9B-04E2-E346-8AC908DC10C3}"/>
              </a:ext>
            </a:extLst>
          </p:cNvPr>
          <p:cNvSpPr/>
          <p:nvPr/>
        </p:nvSpPr>
        <p:spPr>
          <a:xfrm>
            <a:off x="9696399" y="778054"/>
            <a:ext cx="1014059" cy="14465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723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3FE121-E0BD-583C-88A5-3F4AD5706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6627182-B519-52F1-40FA-66387A8C6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E3E3217F-232F-397B-A5E4-BA137FFC5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5B4E8A0-4C8C-5C85-70C4-F190A7B43F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940D1AF-D99C-F85D-CEB1-2ADFB4C2E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DC4B5297-3034-5E40-FB03-23F008DBED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6CF1285C-24FF-93C0-D006-07459B80B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E2B494A1-2DC9-DF0B-2675-7AE02374F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A15B7B-253F-E244-EFFE-F02B65576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706055"/>
            <a:ext cx="2401678" cy="10292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BCD638-31FE-153F-CF09-04CD139F0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050" y="0"/>
            <a:ext cx="52616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77CDE4-4157-9632-2E98-3E9873B78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3800" y="21806"/>
            <a:ext cx="5383127" cy="684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8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4BFE9A-302C-6D9B-9C47-7FE3F26FE7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08" b="78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1230D6E-D819-E7DA-2915-259E3867941D}"/>
              </a:ext>
            </a:extLst>
          </p:cNvPr>
          <p:cNvSpPr/>
          <p:nvPr/>
        </p:nvSpPr>
        <p:spPr>
          <a:xfrm>
            <a:off x="1307468" y="188640"/>
            <a:ext cx="9577064" cy="626469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9D0313-B155-B8CF-9470-A76352971B78}"/>
              </a:ext>
            </a:extLst>
          </p:cNvPr>
          <p:cNvSpPr txBox="1"/>
          <p:nvPr/>
        </p:nvSpPr>
        <p:spPr>
          <a:xfrm>
            <a:off x="1631504" y="836712"/>
            <a:ext cx="9073008" cy="4868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fontAlgn="ctr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u="sng" kern="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  <a:hlinkClick r:id="rId4"/>
              </a:rPr>
              <a:t>Copilot (Microsoft)</a:t>
            </a:r>
            <a:endParaRPr lang="en-CA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fontAlgn="ctr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u="sng" kern="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  <a:hlinkClick r:id="rId5"/>
              </a:rPr>
              <a:t>chat.openai.com/</a:t>
            </a:r>
            <a:r>
              <a:rPr lang="en-CA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A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fontAlgn="ctr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u="sng" kern="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  <a:hlinkClick r:id="rId6"/>
              </a:rPr>
              <a:t>OpenAI API</a:t>
            </a:r>
            <a:endParaRPr lang="en-CA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fontAlgn="ctr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u="sng" kern="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  <a:hlinkClick r:id="rId7"/>
              </a:rPr>
              <a:t>gemini.google.com/</a:t>
            </a:r>
            <a:r>
              <a:rPr lang="en-CA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A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fontAlgn="ctr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u="sng" kern="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  <a:hlinkClick r:id="rId8"/>
              </a:rPr>
              <a:t>GPT Prompting (mitenmit.github.io)</a:t>
            </a:r>
            <a:r>
              <a:rPr lang="en-CA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kern="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| </a:t>
            </a:r>
            <a:r>
              <a:rPr lang="en-US" kern="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Prompt Builder - AI Text Prompt Generator.</a:t>
            </a:r>
            <a:endParaRPr lang="en-CA" kern="0" dirty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  <a:p>
            <a:pPr marL="285750" lvl="0" indent="-285750" fontAlgn="ctr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u="sng" kern="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  <a:hlinkClick r:id="rId9"/>
              </a:rPr>
              <a:t>Altern</a:t>
            </a:r>
            <a:r>
              <a:rPr lang="en-CA" u="sng" kern="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CA" kern="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| </a:t>
            </a:r>
            <a:r>
              <a:rPr lang="en-CA" kern="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Explore New AI Products and Tools. </a:t>
            </a:r>
          </a:p>
          <a:p>
            <a:pPr marL="285750" lvl="0" indent="-285750" fontAlgn="ctr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u="sng" kern="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  <a:hlinkClick r:id="rId10"/>
              </a:rPr>
              <a:t>TopApps.Ai</a:t>
            </a:r>
            <a:r>
              <a:rPr lang="en-CA" kern="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CA" kern="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| </a:t>
            </a:r>
            <a:r>
              <a:rPr lang="en-CA" kern="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Top APPs Powered By Ai. </a:t>
            </a:r>
          </a:p>
          <a:p>
            <a:pPr marL="285750" lvl="0" indent="-285750" fontAlgn="ctr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u="sng" kern="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  <a:hlinkClick r:id="rId11"/>
              </a:rPr>
              <a:t>https://dreamyrooms.vercel.app/</a:t>
            </a:r>
            <a:r>
              <a:rPr lang="en-CA" u="sng" kern="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CA" kern="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|</a:t>
            </a:r>
            <a:r>
              <a:rPr lang="en-CA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Redesign any room by applying design themes to pictures.</a:t>
            </a:r>
            <a:endParaRPr lang="en-CA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fontAlgn="ctr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u="sng" kern="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Spinach | AI Project Manager</a:t>
            </a:r>
            <a:r>
              <a:rPr lang="en-CA" kern="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kern="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| </a:t>
            </a:r>
            <a:r>
              <a:rPr lang="en-CA" kern="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Automates repetitive project management tasks.</a:t>
            </a:r>
            <a:endParaRPr lang="en-CA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fontAlgn="ctr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u="sng" kern="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https://syncly.app/</a:t>
            </a:r>
            <a:r>
              <a:rPr lang="en-CA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kern="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| </a:t>
            </a:r>
            <a:r>
              <a:rPr lang="en-CA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Extract insights from customer feedback.</a:t>
            </a:r>
            <a:endParaRPr lang="en-CA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fontAlgn="ctr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u="sng" kern="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  <a:hlinkClick r:id="rId14"/>
              </a:rPr>
              <a:t>https://www.shortwave.com/</a:t>
            </a:r>
            <a:r>
              <a:rPr lang="en-CA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kern="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| </a:t>
            </a:r>
            <a:r>
              <a:rPr lang="en-CA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Email automation.</a:t>
            </a:r>
            <a:r>
              <a:rPr lang="en-CA" kern="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CA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fontAlgn="ctr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u="sng" kern="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  <a:hlinkClick r:id="rId15"/>
              </a:rPr>
              <a:t>Fireflies.ai | </a:t>
            </a:r>
            <a:r>
              <a:rPr lang="en-CA" kern="0" dirty="0">
                <a:latin typeface="+mj-lt"/>
                <a:cs typeface="Times New Roman" panose="02020603050405020304" pitchFamily="18" charset="0"/>
              </a:rPr>
              <a:t>AI notetaker to transcribe, summarize, analyze meetings </a:t>
            </a:r>
          </a:p>
          <a:p>
            <a:pPr marL="285750" lvl="0" indent="-285750" fontAlgn="ctr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hlinkClick r:id="rId16"/>
              </a:rPr>
              <a:t>findly.ai</a:t>
            </a:r>
            <a:r>
              <a:rPr lang="en-CA" u="sng" kern="0" dirty="0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CA" kern="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| </a:t>
            </a:r>
            <a:r>
              <a:rPr lang="en-US" kern="0" dirty="0">
                <a:latin typeface="+mj-lt"/>
                <a:cs typeface="Times New Roman" panose="02020603050405020304" pitchFamily="18" charset="0"/>
              </a:rPr>
              <a:t>AI-Powered Sales Growth </a:t>
            </a:r>
            <a:endParaRPr lang="en-CA" kern="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792646"/>
      </p:ext>
    </p:extLst>
  </p:cSld>
  <p:clrMapOvr>
    <a:masterClrMapping/>
  </p:clrMapOvr>
</p:sld>
</file>

<file path=ppt/theme/theme1.xml><?xml version="1.0" encoding="utf-8"?>
<a:theme xmlns:a="http://schemas.openxmlformats.org/drawingml/2006/main" name="Business Contrast 16x9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iness contrast presentation (widescreen).potx" id="{7A5589E3-C8FC-42FF-9F45-97961AC9204A}" vid="{8FC8D05C-4C37-46F2-BA08-1F1922797E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TechComputer">
      <a:dk1>
        <a:srgbClr val="000000"/>
      </a:dk1>
      <a:lt1>
        <a:sysClr val="window" lastClr="FFFFFF"/>
      </a:lt1>
      <a:dk2>
        <a:srgbClr val="4D4D4D"/>
      </a:dk2>
      <a:lt2>
        <a:srgbClr val="DDDDDD"/>
      </a:lt2>
      <a:accent1>
        <a:srgbClr val="92D050"/>
      </a:accent1>
      <a:accent2>
        <a:srgbClr val="F7C331"/>
      </a:accent2>
      <a:accent3>
        <a:srgbClr val="47B8C7"/>
      </a:accent3>
      <a:accent4>
        <a:srgbClr val="B074BA"/>
      </a:accent4>
      <a:accent5>
        <a:srgbClr val="F34D47"/>
      </a:accent5>
      <a:accent6>
        <a:srgbClr val="FA8F30"/>
      </a:accent6>
      <a:hlink>
        <a:srgbClr val="47B8C7"/>
      </a:hlink>
      <a:folHlink>
        <a:srgbClr val="969696"/>
      </a:folHlink>
    </a:clrScheme>
    <a:fontScheme name="Consolas-Candara">
      <a:majorFont>
        <a:latin typeface="Consolas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TechComputer">
      <a:dk1>
        <a:srgbClr val="000000"/>
      </a:dk1>
      <a:lt1>
        <a:sysClr val="window" lastClr="FFFFFF"/>
      </a:lt1>
      <a:dk2>
        <a:srgbClr val="4D4D4D"/>
      </a:dk2>
      <a:lt2>
        <a:srgbClr val="DDDDDD"/>
      </a:lt2>
      <a:accent1>
        <a:srgbClr val="92D050"/>
      </a:accent1>
      <a:accent2>
        <a:srgbClr val="F7C331"/>
      </a:accent2>
      <a:accent3>
        <a:srgbClr val="47B8C7"/>
      </a:accent3>
      <a:accent4>
        <a:srgbClr val="B074BA"/>
      </a:accent4>
      <a:accent5>
        <a:srgbClr val="F34D47"/>
      </a:accent5>
      <a:accent6>
        <a:srgbClr val="FA8F30"/>
      </a:accent6>
      <a:hlink>
        <a:srgbClr val="47B8C7"/>
      </a:hlink>
      <a:folHlink>
        <a:srgbClr val="969696"/>
      </a:folHlink>
    </a:clrScheme>
    <a:fontScheme name="Consolas-Candara">
      <a:majorFont>
        <a:latin typeface="Consolas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true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1566889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2012-05-23T08:44:00+00:00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2029-01-01T08:00:00+00:00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TP102901017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836753</LocLastLocAttemptVersionLookup>
    <IsSearchable xmlns="4873beb7-5857-4685-be1f-d57550cc96cc">true</IsSearchable>
    <TemplateTemplateType xmlns="4873beb7-5857-4685-be1f-d57550cc96cc">PowerPoint Design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REDMOND\v-anij</DisplayName>
        <AccountId>2469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15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B5C6E15-39DC-470B-9445-F754B94580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4098515-0C12-46CF-BC7C-69B4A13CD5FA}">
  <ds:schemaRefs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4873beb7-5857-4685-be1f-d57550cc96cc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46CFF6F-D9AA-4BC0-911A-0A135677191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11625</TotalTime>
  <Words>157</Words>
  <Application>Microsoft Office PowerPoint</Application>
  <PresentationFormat>Widescreen</PresentationFormat>
  <Paragraphs>27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6" baseType="lpstr">
      <vt:lpstr>Arial</vt:lpstr>
      <vt:lpstr>Calibri</vt:lpstr>
      <vt:lpstr>Calibri Light</vt:lpstr>
      <vt:lpstr>Candara</vt:lpstr>
      <vt:lpstr>Franklin Gothic Medium</vt:lpstr>
      <vt:lpstr>Segoe UI</vt:lpstr>
      <vt:lpstr>Segoe UI Black</vt:lpstr>
      <vt:lpstr>Segoe UI Semilight</vt:lpstr>
      <vt:lpstr>Söhne</vt:lpstr>
      <vt:lpstr>Business Contrast 16x9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Ramiro Quiros</dc:creator>
  <cp:lastModifiedBy>matthieu odijk</cp:lastModifiedBy>
  <cp:revision>71</cp:revision>
  <dcterms:created xsi:type="dcterms:W3CDTF">2019-01-12T14:17:48Z</dcterms:created>
  <dcterms:modified xsi:type="dcterms:W3CDTF">2024-02-14T13:20:55Z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