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7"/>
  </p:notesMasterIdLst>
  <p:sldIdLst>
    <p:sldId id="261" r:id="rId3"/>
    <p:sldId id="289" r:id="rId4"/>
    <p:sldId id="290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5810-BED3-4659-8043-1DE05CD1283E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84143-FBAC-42AA-8F31-3316C8258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19759-D507-4ED0-97AE-3A0BF38307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4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2475F-AAD5-4510-ADC4-8AB30D7C5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" y="1"/>
            <a:ext cx="12190000" cy="6859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7D15D-5B51-42CD-A43D-95191AD9F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710290"/>
            <a:ext cx="5693435" cy="2000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67"/>
              </a:spcAft>
              <a:defRPr sz="3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64408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D3FFC1-015E-44A9-86FD-DA39ADD84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" y="0"/>
            <a:ext cx="12191237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942EAF-0FBE-4AFF-9516-B6A6B549D365}"/>
              </a:ext>
            </a:extLst>
          </p:cNvPr>
          <p:cNvGrpSpPr/>
          <p:nvPr userDrawn="1"/>
        </p:nvGrpSpPr>
        <p:grpSpPr>
          <a:xfrm>
            <a:off x="-6955" y="-1"/>
            <a:ext cx="6091760" cy="6858001"/>
            <a:chOff x="-5216" y="-1"/>
            <a:chExt cx="12184516" cy="13717125"/>
          </a:xfrm>
        </p:grpSpPr>
        <p:pic>
          <p:nvPicPr>
            <p:cNvPr id="5" name="computer-1149148_960_720.jpg">
              <a:extLst>
                <a:ext uri="{FF2B5EF4-FFF2-40B4-BE49-F238E27FC236}">
                  <a16:creationId xmlns:a16="http://schemas.microsoft.com/office/drawing/2014/main" id="{A51DC206-1A6B-4BCB-821D-3E1DA29DA2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216" y="1125"/>
              <a:ext cx="6095986" cy="1371599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Shape 27">
              <a:extLst>
                <a:ext uri="{FF2B5EF4-FFF2-40B4-BE49-F238E27FC236}">
                  <a16:creationId xmlns:a16="http://schemas.microsoft.com/office/drawing/2014/main" id="{37C3AF5A-3060-42A4-A9B4-6105E54ED945}"/>
                </a:ext>
              </a:extLst>
            </p:cNvPr>
            <p:cNvSpPr/>
            <p:nvPr userDrawn="1"/>
          </p:nvSpPr>
          <p:spPr>
            <a:xfrm>
              <a:off x="6083299" y="-1"/>
              <a:ext cx="6096001" cy="13716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1800" spc="90" baseline="-22222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839" y="1059363"/>
            <a:ext cx="5121035" cy="11238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620B0B-F343-46A1-A9B7-A7977005BA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59840" y="2410047"/>
            <a:ext cx="5121035" cy="3388589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8A0A4-D8B9-42EA-99C1-0EE25EA87C2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66126" y="488922"/>
            <a:ext cx="2560517" cy="1530945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C5776E-F7E0-4178-AE36-31642C58E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66124" y="2410047"/>
            <a:ext cx="2560517" cy="3388589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bg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3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D3FFC1-015E-44A9-86FD-DA39ADD84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" y="0"/>
            <a:ext cx="12191237" cy="6858000"/>
          </a:xfrm>
          <a:prstGeom prst="rect">
            <a:avLst/>
          </a:prstGeom>
        </p:spPr>
      </p:pic>
      <p:sp>
        <p:nvSpPr>
          <p:cNvPr id="6" name="Shape 27">
            <a:extLst>
              <a:ext uri="{FF2B5EF4-FFF2-40B4-BE49-F238E27FC236}">
                <a16:creationId xmlns:a16="http://schemas.microsoft.com/office/drawing/2014/main" id="{37C3AF5A-3060-42A4-A9B4-6105E54ED945}"/>
              </a:ext>
            </a:extLst>
          </p:cNvPr>
          <p:cNvSpPr/>
          <p:nvPr userDrawn="1"/>
        </p:nvSpPr>
        <p:spPr>
          <a:xfrm>
            <a:off x="0" y="-1"/>
            <a:ext cx="6084805" cy="68574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1800" spc="90" baseline="-2222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pPr>
            <a:endParaRPr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620B0B-F343-46A1-A9B7-A7977005BACB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8518356" y="715753"/>
            <a:ext cx="3393392" cy="130411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8A0A4-D8B9-42EA-99C1-0EE25EA87C20}"/>
              </a:ext>
            </a:extLst>
          </p:cNvPr>
          <p:cNvSpPr>
            <a:spLocks noGrp="1"/>
          </p:cNvSpPr>
          <p:nvPr userDrawn="1">
            <p:ph idx="11" hasCustomPrompt="1"/>
          </p:nvPr>
        </p:nvSpPr>
        <p:spPr>
          <a:xfrm>
            <a:off x="818866" y="1059363"/>
            <a:ext cx="4658436" cy="960503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C5776E-F7E0-4178-AE36-31642C58E5A5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18866" y="2410047"/>
            <a:ext cx="4181380" cy="3388589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bg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7F1435-371E-4C21-B5BD-DB79648F7A27}"/>
              </a:ext>
            </a:extLst>
          </p:cNvPr>
          <p:cNvGrpSpPr/>
          <p:nvPr userDrawn="1"/>
        </p:nvGrpSpPr>
        <p:grpSpPr>
          <a:xfrm>
            <a:off x="4308317" y="1059363"/>
            <a:ext cx="3393392" cy="5798637"/>
            <a:chOff x="6463493" y="9215"/>
            <a:chExt cx="8026674" cy="13716001"/>
          </a:xfrm>
        </p:grpSpPr>
        <p:pic>
          <p:nvPicPr>
            <p:cNvPr id="13" name="iPhone Hands 2.png">
              <a:extLst>
                <a:ext uri="{FF2B5EF4-FFF2-40B4-BE49-F238E27FC236}">
                  <a16:creationId xmlns:a16="http://schemas.microsoft.com/office/drawing/2014/main" id="{D02080A3-76F9-4530-B548-E888F55CB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63493" y="9215"/>
              <a:ext cx="8026674" cy="13716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iPhone 6.png">
              <a:extLst>
                <a:ext uri="{FF2B5EF4-FFF2-40B4-BE49-F238E27FC236}">
                  <a16:creationId xmlns:a16="http://schemas.microsoft.com/office/drawing/2014/main" id="{90CD630C-DD15-4930-8D67-436BCAEA3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4879" y="3417010"/>
              <a:ext cx="2918503" cy="59474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Screen Shot 2016-09-29 at 6.19.05 PM.png">
              <a:extLst>
                <a:ext uri="{FF2B5EF4-FFF2-40B4-BE49-F238E27FC236}">
                  <a16:creationId xmlns:a16="http://schemas.microsoft.com/office/drawing/2014/main" id="{B2BB2699-01A0-4F10-9220-7F5FB94CF790}"/>
                </a:ext>
              </a:extLst>
            </p:cNvPr>
            <p:cNvPicPr>
              <a:picLocks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81540" y="4129644"/>
              <a:ext cx="2565401" cy="45212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9F4B43D-A001-41A4-9216-241FFED4B9F2}"/>
              </a:ext>
            </a:extLst>
          </p:cNvPr>
          <p:cNvSpPr/>
          <p:nvPr userDrawn="1"/>
        </p:nvSpPr>
        <p:spPr>
          <a:xfrm>
            <a:off x="7210475" y="715752"/>
            <a:ext cx="1008000" cy="105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B78943-2985-40E5-ACD8-C65D277367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18356" y="2410048"/>
            <a:ext cx="3393392" cy="130411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7C07D-D0F5-4960-8694-59712B2EBC68}"/>
              </a:ext>
            </a:extLst>
          </p:cNvPr>
          <p:cNvSpPr/>
          <p:nvPr userDrawn="1"/>
        </p:nvSpPr>
        <p:spPr>
          <a:xfrm>
            <a:off x="7210475" y="2410047"/>
            <a:ext cx="1008000" cy="105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D3B7A3-120C-4C2D-B0D8-7CEA754950C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18356" y="4106024"/>
            <a:ext cx="3393392" cy="130411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990DCA-4A4A-4838-810C-0AB9B2A9C89B}"/>
              </a:ext>
            </a:extLst>
          </p:cNvPr>
          <p:cNvSpPr/>
          <p:nvPr userDrawn="1"/>
        </p:nvSpPr>
        <p:spPr>
          <a:xfrm>
            <a:off x="7210475" y="4106023"/>
            <a:ext cx="1008000" cy="105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249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5679688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2" y="1614063"/>
            <a:ext cx="5679689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EDD172E-1F61-4D40-A097-AD8AF0C637B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44248" y="457267"/>
            <a:ext cx="5431441" cy="5341371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13730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249" y="454333"/>
            <a:ext cx="7047569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13250" y="1614063"/>
            <a:ext cx="7047569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pic>
        <p:nvPicPr>
          <p:cNvPr id="5" name="Shape 118">
            <a:extLst>
              <a:ext uri="{FF2B5EF4-FFF2-40B4-BE49-F238E27FC236}">
                <a16:creationId xmlns:a16="http://schemas.microsoft.com/office/drawing/2014/main" id="{14CD82B5-437A-4E0E-8204-B9BCBE6FEA3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00" y="60128"/>
            <a:ext cx="4535133" cy="67978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57463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333B2-D02C-4938-821A-7150DECFB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" y="0"/>
            <a:ext cx="12186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22939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333B2-D02C-4938-821A-7150DECFB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" y="0"/>
            <a:ext cx="12186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2" y="1614063"/>
            <a:ext cx="6040296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D9373D6-876E-4D31-A4FB-22BDBFEBD56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28327" y="1614062"/>
            <a:ext cx="5132492" cy="4184575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79131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333B2-D02C-4938-821A-7150DECFB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" y="1500"/>
            <a:ext cx="12186667" cy="685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3" y="454333"/>
            <a:ext cx="5422111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60737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00BFD-AE17-4518-AFE9-F7FD49A5E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" y="0"/>
            <a:ext cx="12186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672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25CEEE-3FE9-497A-B76B-819F44BFF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" y="0"/>
            <a:ext cx="12186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2" y="1614063"/>
            <a:ext cx="6040296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D9373D6-876E-4D31-A4FB-22BDBFEBD56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28327" y="1614062"/>
            <a:ext cx="5132492" cy="4184575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69651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333B2-D02C-4938-821A-7150DECFB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" y="1500"/>
            <a:ext cx="12181335" cy="685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3" y="454333"/>
            <a:ext cx="5422111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43387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89753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00BFD-AE17-4518-AFE9-F7FD49A5E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" y="4217"/>
            <a:ext cx="12186667" cy="6849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4633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" y="0"/>
            <a:ext cx="121912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79048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00BFD-AE17-4518-AFE9-F7FD49A5E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" y="4217"/>
            <a:ext cx="12176245" cy="6849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4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303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" y="0"/>
            <a:ext cx="121823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7" y="1949606"/>
            <a:ext cx="11344507" cy="2958789"/>
          </a:xfrm>
        </p:spPr>
        <p:txBody>
          <a:bodyPr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58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" y="0"/>
            <a:ext cx="121775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7" y="1949606"/>
            <a:ext cx="11344507" cy="2958789"/>
          </a:xfrm>
        </p:spPr>
        <p:txBody>
          <a:bodyPr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359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69A7E9-19D7-4538-8571-461F8C2A8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7" y="470211"/>
            <a:ext cx="11344507" cy="2072268"/>
          </a:xfrm>
        </p:spPr>
        <p:txBody>
          <a:bodyPr>
            <a:noAutofit/>
          </a:bodyPr>
          <a:lstStyle>
            <a:lvl1pPr algn="l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252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hape 124">
            <a:extLst>
              <a:ext uri="{FF2B5EF4-FFF2-40B4-BE49-F238E27FC236}">
                <a16:creationId xmlns:a16="http://schemas.microsoft.com/office/drawing/2014/main" id="{ED4B87B5-F6E5-4C7C-84E1-3FF8CA3D4FD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33" y="1212014"/>
            <a:ext cx="11691667" cy="43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721" y="454333"/>
            <a:ext cx="6988096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0995" y="1614063"/>
            <a:ext cx="5099824" cy="3791571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99190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AC1EE-64EC-40BB-8C3E-8BBB3C48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hape 124">
            <a:extLst>
              <a:ext uri="{FF2B5EF4-FFF2-40B4-BE49-F238E27FC236}">
                <a16:creationId xmlns:a16="http://schemas.microsoft.com/office/drawing/2014/main" id="{ED4B87B5-F6E5-4C7C-84E1-3FF8CA3D4FD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33" y="1212014"/>
            <a:ext cx="11691667" cy="43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993" y="454333"/>
            <a:ext cx="5099824" cy="88381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0995" y="1614063"/>
            <a:ext cx="5099824" cy="3791571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61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951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227" y="4006997"/>
            <a:ext cx="11817459" cy="906691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77" y="4928825"/>
            <a:ext cx="9144000" cy="957020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9379-2913-41B5-A3A5-0337E872A04E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C79F-AFB6-4AC1-9F53-8517F3347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1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EDE6C7-3BB4-4DED-84B8-F77B3535E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" y="0"/>
            <a:ext cx="121912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4054088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2" y="1614063"/>
            <a:ext cx="4054089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F0703-7885-43D0-AB80-75CCBA5ADE1D}"/>
              </a:ext>
            </a:extLst>
          </p:cNvPr>
          <p:cNvGrpSpPr/>
          <p:nvPr userDrawn="1"/>
        </p:nvGrpSpPr>
        <p:grpSpPr>
          <a:xfrm>
            <a:off x="4642477" y="-5006634"/>
            <a:ext cx="2907049" cy="16871267"/>
            <a:chOff x="9036713" y="-11033367"/>
            <a:chExt cx="6350001" cy="36852678"/>
          </a:xfrm>
        </p:grpSpPr>
        <p:pic>
          <p:nvPicPr>
            <p:cNvPr id="8" name="Sony SmartWatch 3 Black Open.png">
              <a:extLst>
                <a:ext uri="{FF2B5EF4-FFF2-40B4-BE49-F238E27FC236}">
                  <a16:creationId xmlns:a16="http://schemas.microsoft.com/office/drawing/2014/main" id="{6163422D-568D-4FE3-A2EB-B9A722A81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6713" y="-11033367"/>
              <a:ext cx="6350001" cy="3685267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Screen Shot 2016-09-29 at 11.01.55 PM.png">
              <a:extLst>
                <a:ext uri="{FF2B5EF4-FFF2-40B4-BE49-F238E27FC236}">
                  <a16:creationId xmlns:a16="http://schemas.microsoft.com/office/drawing/2014/main" id="{183E0D9D-1EA2-4AB1-837E-A38A76BC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930077" y="4571976"/>
              <a:ext cx="4563272" cy="457204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9DB4C22-E5CA-44F0-AC23-3202980CC119}"/>
              </a:ext>
            </a:extLst>
          </p:cNvPr>
          <p:cNvSpPr/>
          <p:nvPr userDrawn="1"/>
        </p:nvSpPr>
        <p:spPr>
          <a:xfrm>
            <a:off x="7140542" y="199189"/>
            <a:ext cx="3618364" cy="3229811"/>
          </a:xfrm>
          <a:prstGeom prst="wedgeEllipseCallout">
            <a:avLst>
              <a:gd name="adj1" fmla="val -52163"/>
              <a:gd name="adj2" fmla="val 419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7FAD58-2DE8-4EA8-969D-4B008D8CB90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570915" y="941137"/>
            <a:ext cx="2888539" cy="1882275"/>
          </a:xfrm>
        </p:spPr>
        <p:txBody>
          <a:bodyPr>
            <a:norm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2133" b="1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5DFED1-53B4-41B3-93B1-8A0A6B70FED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29483" y="3702638"/>
            <a:ext cx="2746207" cy="662140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FE2BF9-773B-4BB2-8374-E82310C84E08}"/>
              </a:ext>
            </a:extLst>
          </p:cNvPr>
          <p:cNvSpPr/>
          <p:nvPr userDrawn="1"/>
        </p:nvSpPr>
        <p:spPr>
          <a:xfrm>
            <a:off x="8097559" y="3702637"/>
            <a:ext cx="576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dirty="0"/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58FD14-F73E-4702-A3B2-778F2F55AE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029483" y="4812430"/>
            <a:ext cx="2746207" cy="662140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D816E0-1DE5-46CF-B161-4F2926B0AE77}"/>
              </a:ext>
            </a:extLst>
          </p:cNvPr>
          <p:cNvSpPr/>
          <p:nvPr userDrawn="1"/>
        </p:nvSpPr>
        <p:spPr>
          <a:xfrm>
            <a:off x="8097559" y="4812429"/>
            <a:ext cx="576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0313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20" y="4116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4176-2CCC-4A6E-B2B8-95F0FAAA5B29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38E4-1857-49AE-A4D9-FBBC27E66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27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791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3559-D4A0-4A2A-9820-AED6888DF270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C79F-AFB6-4AC1-9F53-8517F3347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0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6995F0-E059-468C-A6F4-332221D5FF3D}"/>
              </a:ext>
            </a:extLst>
          </p:cNvPr>
          <p:cNvGrpSpPr/>
          <p:nvPr userDrawn="1"/>
        </p:nvGrpSpPr>
        <p:grpSpPr>
          <a:xfrm>
            <a:off x="4194951" y="0"/>
            <a:ext cx="3802100" cy="6933485"/>
            <a:chOff x="8364085" y="0"/>
            <a:chExt cx="7620001" cy="13742332"/>
          </a:xfrm>
          <a:solidFill>
            <a:srgbClr val="02668F"/>
          </a:solidFill>
        </p:grpSpPr>
        <p:sp>
          <p:nvSpPr>
            <p:cNvPr id="5" name="Shape 292">
              <a:extLst>
                <a:ext uri="{FF2B5EF4-FFF2-40B4-BE49-F238E27FC236}">
                  <a16:creationId xmlns:a16="http://schemas.microsoft.com/office/drawing/2014/main" id="{18A8AC22-C593-4437-B7EE-A850411494D5}"/>
                </a:ext>
              </a:extLst>
            </p:cNvPr>
            <p:cNvSpPr/>
            <p:nvPr userDrawn="1"/>
          </p:nvSpPr>
          <p:spPr>
            <a:xfrm>
              <a:off x="8364085" y="0"/>
              <a:ext cx="7620001" cy="1374233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1800" spc="90" baseline="-22222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sz="2400" dirty="0"/>
            </a:p>
          </p:txBody>
        </p:sp>
        <p:pic>
          <p:nvPicPr>
            <p:cNvPr id="6" name="phones_05.png">
              <a:extLst>
                <a:ext uri="{FF2B5EF4-FFF2-40B4-BE49-F238E27FC236}">
                  <a16:creationId xmlns:a16="http://schemas.microsoft.com/office/drawing/2014/main" id="{BC578416-D114-462B-9921-40355A4CD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46174" y="2400349"/>
              <a:ext cx="5559925" cy="10059740"/>
            </a:xfrm>
            <a:prstGeom prst="rect">
              <a:avLst/>
            </a:prstGeom>
            <a:grpFill/>
            <a:ln w="12700">
              <a:miter lim="400000"/>
            </a:ln>
          </p:spPr>
        </p:pic>
        <p:sp>
          <p:nvSpPr>
            <p:cNvPr id="8" name="Shape 294">
              <a:extLst>
                <a:ext uri="{FF2B5EF4-FFF2-40B4-BE49-F238E27FC236}">
                  <a16:creationId xmlns:a16="http://schemas.microsoft.com/office/drawing/2014/main" id="{CFA9BB00-2D25-4E1F-A5C6-4259CBFF74DE}"/>
                </a:ext>
              </a:extLst>
            </p:cNvPr>
            <p:cNvSpPr/>
            <p:nvPr userDrawn="1"/>
          </p:nvSpPr>
          <p:spPr>
            <a:xfrm>
              <a:off x="10210800" y="3410928"/>
              <a:ext cx="3977372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190500" tIns="190500" rIns="190500" bIns="190500"/>
            <a:lstStyle/>
            <a:p>
              <a:pPr algn="ctr">
                <a:defRPr sz="1800" spc="90" baseline="-22222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sz="2400" dirty="0"/>
            </a:p>
          </p:txBody>
        </p:sp>
        <p:sp>
          <p:nvSpPr>
            <p:cNvPr id="9" name="Shape 295">
              <a:extLst>
                <a:ext uri="{FF2B5EF4-FFF2-40B4-BE49-F238E27FC236}">
                  <a16:creationId xmlns:a16="http://schemas.microsoft.com/office/drawing/2014/main" id="{D3464A8E-D5F9-42EA-9A03-66EA48529A04}"/>
                </a:ext>
              </a:extLst>
            </p:cNvPr>
            <p:cNvSpPr/>
            <p:nvPr userDrawn="1"/>
          </p:nvSpPr>
          <p:spPr>
            <a:xfrm>
              <a:off x="10210800" y="9238723"/>
              <a:ext cx="3977372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190500" tIns="190500" rIns="190500" bIns="190500"/>
            <a:lstStyle/>
            <a:p>
              <a:pPr algn="ctr">
                <a:defRPr sz="1800" spc="90" baseline="-22222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sz="2400" dirty="0"/>
            </a:p>
          </p:txBody>
        </p:sp>
        <p:pic>
          <p:nvPicPr>
            <p:cNvPr id="10" name="Screen Shot 2016-09-29 at 6.19.05 PM.png">
              <a:extLst>
                <a:ext uri="{FF2B5EF4-FFF2-40B4-BE49-F238E27FC236}">
                  <a16:creationId xmlns:a16="http://schemas.microsoft.com/office/drawing/2014/main" id="{84F3200A-DD31-492E-AAD2-F4AD3ED21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32772" y="3777779"/>
              <a:ext cx="3933611" cy="6160575"/>
            </a:xfrm>
            <a:prstGeom prst="rect">
              <a:avLst/>
            </a:prstGeom>
            <a:grpFill/>
            <a:ln w="12700">
              <a:miter lim="400000"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3514243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2" y="1614063"/>
            <a:ext cx="3514243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CDDCEF-D856-422D-BE1D-DD99C8EFF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618266" y="1086064"/>
            <a:ext cx="2230212" cy="130411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C3A9CB-82F9-40D9-88F8-8995BEEE10C6}"/>
              </a:ext>
            </a:extLst>
          </p:cNvPr>
          <p:cNvSpPr/>
          <p:nvPr userDrawn="1"/>
        </p:nvSpPr>
        <p:spPr>
          <a:xfrm>
            <a:off x="8310384" y="1086063"/>
            <a:ext cx="1008000" cy="1056000"/>
          </a:xfrm>
          <a:prstGeom prst="ellipse">
            <a:avLst/>
          </a:prstGeom>
          <a:solidFill>
            <a:srgbClr val="026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DEC80A-A6C3-46A3-AD71-0C9DF756F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618266" y="2780358"/>
            <a:ext cx="2230212" cy="130411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0B3A48-10A6-465B-8C7F-83A01A5F58BB}"/>
              </a:ext>
            </a:extLst>
          </p:cNvPr>
          <p:cNvSpPr/>
          <p:nvPr userDrawn="1"/>
        </p:nvSpPr>
        <p:spPr>
          <a:xfrm>
            <a:off x="8310384" y="2780357"/>
            <a:ext cx="1008000" cy="1056000"/>
          </a:xfrm>
          <a:prstGeom prst="ellipse">
            <a:avLst/>
          </a:prstGeom>
          <a:solidFill>
            <a:srgbClr val="026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9A96A4-1516-4DD6-91FB-377027F39F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18266" y="4476334"/>
            <a:ext cx="2230212" cy="130411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C1F685-E5D7-469E-AA00-09AECAE14C08}"/>
              </a:ext>
            </a:extLst>
          </p:cNvPr>
          <p:cNvSpPr/>
          <p:nvPr userDrawn="1"/>
        </p:nvSpPr>
        <p:spPr>
          <a:xfrm>
            <a:off x="8310384" y="4476333"/>
            <a:ext cx="1008000" cy="1056000"/>
          </a:xfrm>
          <a:prstGeom prst="ellipse">
            <a:avLst/>
          </a:prstGeom>
          <a:solidFill>
            <a:srgbClr val="026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0D65-1C94-4B83-9C03-FBDFDB13C4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646" y="0"/>
            <a:ext cx="4296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7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C780DD8-2EC7-481E-9ADA-326F0EF4EE7F}"/>
              </a:ext>
            </a:extLst>
          </p:cNvPr>
          <p:cNvGrpSpPr/>
          <p:nvPr userDrawn="1"/>
        </p:nvGrpSpPr>
        <p:grpSpPr>
          <a:xfrm>
            <a:off x="1" y="-1"/>
            <a:ext cx="12192001" cy="6858001"/>
            <a:chOff x="0" y="-1"/>
            <a:chExt cx="24384000" cy="13716001"/>
          </a:xfrm>
        </p:grpSpPr>
        <p:pic>
          <p:nvPicPr>
            <p:cNvPr id="5" name="519888792.jpg">
              <a:extLst>
                <a:ext uri="{FF2B5EF4-FFF2-40B4-BE49-F238E27FC236}">
                  <a16:creationId xmlns:a16="http://schemas.microsoft.com/office/drawing/2014/main" id="{AD2D223B-9494-44B5-A814-2AC329E8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alphaModFix amt="50483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16A95DDC-94F8-4639-B8A2-03C823EC4E12}"/>
                </a:ext>
              </a:extLst>
            </p:cNvPr>
            <p:cNvSpPr/>
            <p:nvPr userDrawn="1"/>
          </p:nvSpPr>
          <p:spPr>
            <a:xfrm>
              <a:off x="10894155" y="-1"/>
              <a:ext cx="2540001" cy="198365"/>
            </a:xfrm>
            <a:prstGeom prst="rect">
              <a:avLst/>
            </a:prstGeom>
            <a:solidFill>
              <a:srgbClr val="44B4E1"/>
            </a:solidFill>
            <a:ln w="12700">
              <a:miter lim="400000"/>
            </a:ln>
          </p:spPr>
          <p:txBody>
            <a:bodyPr lIns="190500" tIns="190500" rIns="190500" bIns="190500"/>
            <a:lstStyle/>
            <a:p>
              <a:pPr algn="ctr">
                <a:defRPr sz="1800" spc="90" baseline="-22222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defRPr>
              </a:pPr>
              <a:endParaRPr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957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qeee1.jpg">
            <a:extLst>
              <a:ext uri="{FF2B5EF4-FFF2-40B4-BE49-F238E27FC236}">
                <a16:creationId xmlns:a16="http://schemas.microsoft.com/office/drawing/2014/main" id="{DCEB1BAC-6ABE-4EBB-9E93-DD6EADB1B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433"/>
          </a:blip>
          <a:stretch>
            <a:fillRect/>
          </a:stretch>
        </p:blipFill>
        <p:spPr>
          <a:xfrm>
            <a:off x="0" y="-1"/>
            <a:ext cx="12192000" cy="686873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76">
            <a:extLst>
              <a:ext uri="{FF2B5EF4-FFF2-40B4-BE49-F238E27FC236}">
                <a16:creationId xmlns:a16="http://schemas.microsoft.com/office/drawing/2014/main" id="{16A95DDC-94F8-4639-B8A2-03C823EC4E12}"/>
              </a:ext>
            </a:extLst>
          </p:cNvPr>
          <p:cNvSpPr/>
          <p:nvPr userDrawn="1"/>
        </p:nvSpPr>
        <p:spPr>
          <a:xfrm>
            <a:off x="5447079" y="-1"/>
            <a:ext cx="1270000" cy="99183"/>
          </a:xfrm>
          <a:prstGeom prst="rect">
            <a:avLst/>
          </a:prstGeom>
          <a:solidFill>
            <a:srgbClr val="44B4E1"/>
          </a:solidFill>
          <a:ln w="12700">
            <a:miter lim="400000"/>
          </a:ln>
        </p:spPr>
        <p:txBody>
          <a:bodyPr lIns="254000" tIns="254000" rIns="254000" bIns="254000"/>
          <a:lstStyle/>
          <a:p>
            <a:pPr algn="ctr">
              <a:defRPr sz="1800" spc="90" baseline="-2222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pPr>
            <a:endParaRPr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454333"/>
            <a:ext cx="11344507" cy="8838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1614063"/>
            <a:ext cx="11344508" cy="4184573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Heading 3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752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lthcare-staff.jpg">
            <a:extLst>
              <a:ext uri="{FF2B5EF4-FFF2-40B4-BE49-F238E27FC236}">
                <a16:creationId xmlns:a16="http://schemas.microsoft.com/office/drawing/2014/main" id="{55581390-2797-4EE9-9919-00A9B62CBF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AFF5EC-FE48-40D1-8A80-E3FCC55B4C2F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B9A08-D502-49D2-9DF2-48D82CE4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7" y="1949606"/>
            <a:ext cx="11344507" cy="2958789"/>
          </a:xfrm>
        </p:spPr>
        <p:txBody>
          <a:bodyPr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1769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d-Doctor.jpg">
            <a:extLst>
              <a:ext uri="{FF2B5EF4-FFF2-40B4-BE49-F238E27FC236}">
                <a16:creationId xmlns:a16="http://schemas.microsoft.com/office/drawing/2014/main" id="{90771E77-847C-4DDC-8B64-4689973B4A7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6895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AFF5EC-FE48-40D1-8A80-E3FCC55B4C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B9A08-D502-49D2-9DF2-48D82CE4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7" y="1949606"/>
            <a:ext cx="11344507" cy="2958789"/>
          </a:xfrm>
        </p:spPr>
        <p:txBody>
          <a:bodyPr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6310" y="6563186"/>
            <a:ext cx="11344508" cy="214737"/>
          </a:xfrm>
        </p:spPr>
        <p:txBody>
          <a:bodyPr>
            <a:no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800" b="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3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3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bg1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bg1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80277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octor-1149149_1920.jpg">
            <a:extLst>
              <a:ext uri="{FF2B5EF4-FFF2-40B4-BE49-F238E27FC236}">
                <a16:creationId xmlns:a16="http://schemas.microsoft.com/office/drawing/2014/main" id="{D054814C-23A9-4B76-B4CD-C8C6B1A82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12" y="2940863"/>
            <a:ext cx="11344507" cy="8838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311" y="3946357"/>
            <a:ext cx="11344508" cy="1852279"/>
          </a:xfrm>
        </p:spPr>
        <p:txBody>
          <a:bodyPr/>
          <a:lstStyle>
            <a:lvl1pPr marL="0" indent="0">
              <a:spcAft>
                <a:spcPts val="400"/>
              </a:spcAft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8466" indent="0" algn="ctr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603236" indent="0">
              <a:spcAft>
                <a:spcPts val="400"/>
              </a:spcAft>
              <a:buNone/>
              <a:defRPr sz="1867">
                <a:solidFill>
                  <a:schemeClr val="accent4"/>
                </a:solidFill>
              </a:defRPr>
            </a:lvl6pPr>
          </a:lstStyle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</a:p>
        </p:txBody>
      </p:sp>
      <p:sp>
        <p:nvSpPr>
          <p:cNvPr id="6" name="Shape 51">
            <a:extLst>
              <a:ext uri="{FF2B5EF4-FFF2-40B4-BE49-F238E27FC236}">
                <a16:creationId xmlns:a16="http://schemas.microsoft.com/office/drawing/2014/main" id="{CFA18A95-6045-444D-B538-8B9CDF22667D}"/>
              </a:ext>
            </a:extLst>
          </p:cNvPr>
          <p:cNvSpPr/>
          <p:nvPr userDrawn="1"/>
        </p:nvSpPr>
        <p:spPr>
          <a:xfrm>
            <a:off x="5447080" y="-1"/>
            <a:ext cx="1270001" cy="99183"/>
          </a:xfrm>
          <a:prstGeom prst="rect">
            <a:avLst/>
          </a:prstGeom>
          <a:solidFill>
            <a:srgbClr val="44B4E1"/>
          </a:solidFill>
          <a:ln w="12700">
            <a:miter lim="400000"/>
          </a:ln>
        </p:spPr>
        <p:txBody>
          <a:bodyPr lIns="254000" tIns="254000" rIns="254000" bIns="254000"/>
          <a:lstStyle/>
          <a:p>
            <a:pPr algn="ctr">
              <a:defRPr sz="1800" spc="90" baseline="-22222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defRPr>
            </a:pPr>
            <a:endParaRPr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B59449-5E3B-4CDF-91A7-F9BDE2CA401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3746" y="562423"/>
            <a:ext cx="11344508" cy="496944"/>
          </a:xfrm>
        </p:spPr>
        <p:txBody>
          <a:bodyPr>
            <a:normAutofit/>
          </a:bodyPr>
          <a:lstStyle>
            <a:lvl1pPr marL="0" indent="0" algn="ctr">
              <a:spcAft>
                <a:spcPts val="400"/>
              </a:spcAft>
              <a:buFont typeface="Wingdings" panose="05000000000000000000" pitchFamily="2" charset="2"/>
              <a:buNone/>
              <a:defRPr sz="2133" b="0">
                <a:solidFill>
                  <a:schemeClr val="accent4"/>
                </a:solidFill>
                <a:latin typeface="+mj-lt"/>
              </a:defRPr>
            </a:lvl1pPr>
            <a:lvl2pPr marL="0" indent="0">
              <a:spcAft>
                <a:spcPts val="400"/>
              </a:spcAft>
              <a:buFont typeface="Open Sans Light" panose="020B0306030504020204" pitchFamily="34" charset="0"/>
              <a:buNone/>
              <a:defRPr sz="2133" b="1">
                <a:solidFill>
                  <a:schemeClr val="accent1"/>
                </a:solidFill>
              </a:defRPr>
            </a:lvl2pPr>
            <a:lvl3pPr marL="0" indent="0">
              <a:spcAft>
                <a:spcPts val="400"/>
              </a:spcAft>
              <a:buFont typeface="Wingdings" panose="05000000000000000000" pitchFamily="2" charset="2"/>
              <a:buNone/>
              <a:defRPr sz="1867">
                <a:solidFill>
                  <a:schemeClr val="accent1"/>
                </a:solidFill>
              </a:defRPr>
            </a:lvl3pPr>
            <a:lvl4pPr marL="237061" indent="-228594">
              <a:spcAft>
                <a:spcPts val="400"/>
              </a:spcAft>
              <a:buFont typeface="Wingdings" panose="05000000000000000000" pitchFamily="2" charset="2"/>
              <a:buChar char="§"/>
              <a:defRPr sz="1867">
                <a:solidFill>
                  <a:schemeClr val="accent4"/>
                </a:solidFill>
              </a:defRPr>
            </a:lvl4pPr>
            <a:lvl5pPr marL="476239" indent="-228594">
              <a:spcAft>
                <a:spcPts val="400"/>
              </a:spcAft>
              <a:buFont typeface="Open Sans Light" panose="020B0306030504020204" pitchFamily="34" charset="0"/>
              <a:buChar char="–"/>
              <a:defRPr sz="1867">
                <a:solidFill>
                  <a:schemeClr val="accent4"/>
                </a:solidFill>
              </a:defRPr>
            </a:lvl5pPr>
            <a:lvl6pPr marL="831830" indent="-228594">
              <a:spcAft>
                <a:spcPts val="400"/>
              </a:spcAft>
              <a:defRPr sz="1867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dirty="0"/>
              <a:t>Put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54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ADBE-FF57-4F46-9365-90A4F0522266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416310" y="6563186"/>
            <a:ext cx="11344508" cy="21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Font typeface="Wingdings" panose="05000000000000000000" pitchFamily="2" charset="2"/>
              <a:buNone/>
              <a:defRPr sz="600" b="0" kern="1200" baseline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Open Sans Light" panose="020B0306030504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778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571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Open Sans Light" panose="020B0306030504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6238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3788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D1BE46-49A9-453E-9D09-A083EB5A71D7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549"/>
            <a:ext cx="12192000" cy="39645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416310" y="6563186"/>
            <a:ext cx="11344508" cy="21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Font typeface="Wingdings" panose="05000000000000000000" pitchFamily="2" charset="2"/>
              <a:buNone/>
              <a:defRPr sz="600" b="0" kern="1200" baseline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Open Sans Light" panose="020B0306030504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778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571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Open Sans Light" panose="020B0306030504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6238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454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47" y="3432232"/>
            <a:ext cx="11817459" cy="906691"/>
          </a:xfrm>
        </p:spPr>
        <p:txBody>
          <a:bodyPr>
            <a:noAutofit/>
          </a:bodyPr>
          <a:lstStyle/>
          <a:p>
            <a:r>
              <a:rPr lang="en-US" sz="3200" dirty="0"/>
              <a:t>Building a multidisciplinary multi-professional Neuro ICU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77" y="4457700"/>
            <a:ext cx="9144000" cy="221306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Ryan Hakimi, DO, MS, NVS, RPNI, CBP, FNCS</a:t>
            </a:r>
          </a:p>
          <a:p>
            <a:r>
              <a:rPr lang="en-US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Director, Neuro ICU and TCD Services</a:t>
            </a:r>
          </a:p>
          <a:p>
            <a:r>
              <a:rPr lang="en-US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Certified Professional Biller</a:t>
            </a:r>
          </a:p>
          <a:p>
            <a:r>
              <a:rPr lang="en-US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Prisma Health-Upstate</a:t>
            </a:r>
          </a:p>
          <a:p>
            <a:r>
              <a:rPr lang="en-US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Associate Professor of Medicine (Neurology)</a:t>
            </a:r>
          </a:p>
          <a:p>
            <a:r>
              <a:rPr lang="en-US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University of South Carolina School of Medicine-Greenville</a:t>
            </a:r>
          </a:p>
        </p:txBody>
      </p:sp>
    </p:spTree>
    <p:extLst>
      <p:ext uri="{BB962C8B-B14F-4D97-AF65-F5344CB8AC3E}">
        <p14:creationId xmlns:p14="http://schemas.microsoft.com/office/powerpoint/2010/main" val="1743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9B573F-327A-6046-B90A-0E6EC02C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  <a:endParaRPr lang="en-US" b="1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C28ABA1-E437-E74F-9DBA-3F2C0816E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35" y="1640643"/>
            <a:ext cx="10706363" cy="4351339"/>
          </a:xfrm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None</a:t>
            </a:r>
          </a:p>
          <a:p>
            <a:pPr marL="380990" indent="-38099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9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9B573F-327A-6046-B90A-0E6EC02C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plan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C28ABA1-E437-E74F-9DBA-3F2C0816E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35" y="1640643"/>
            <a:ext cx="10706363" cy="4351339"/>
          </a:xfrm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/>
              <a:t>Have a vision</a:t>
            </a:r>
          </a:p>
          <a:p>
            <a:pPr lvl="1"/>
            <a:r>
              <a:rPr lang="en-US" dirty="0"/>
              <a:t>Know what constitutes a team</a:t>
            </a:r>
          </a:p>
          <a:p>
            <a:pPr lvl="1"/>
            <a:r>
              <a:rPr lang="en-US" dirty="0"/>
              <a:t>The more you know how to do other people’s job, the better a job you can do</a:t>
            </a:r>
          </a:p>
          <a:p>
            <a:r>
              <a:rPr lang="en-US" dirty="0"/>
              <a:t>Have an administrative perspective (certification, the competition, understanding the finances)</a:t>
            </a:r>
          </a:p>
          <a:p>
            <a:r>
              <a:rPr lang="en-US" dirty="0"/>
              <a:t>Know your allies (ED and referral center)</a:t>
            </a:r>
          </a:p>
          <a:p>
            <a:pPr lvl="1"/>
            <a:r>
              <a:rPr lang="en-US" dirty="0"/>
              <a:t>Be the path of least resistance</a:t>
            </a:r>
          </a:p>
          <a:p>
            <a:r>
              <a:rPr lang="en-US" dirty="0"/>
              <a:t>Put in the work</a:t>
            </a:r>
          </a:p>
          <a:p>
            <a:r>
              <a:rPr lang="en-US" dirty="0"/>
              <a:t>Be accessible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8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338" y="4400062"/>
            <a:ext cx="9511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Inspire health. Serve with compassion. Be the difference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9418" y="526472"/>
            <a:ext cx="347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14323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lmediq">
      <a:dk1>
        <a:srgbClr val="000000"/>
      </a:dk1>
      <a:lt1>
        <a:srgbClr val="FFFFFF"/>
      </a:lt1>
      <a:dk2>
        <a:srgbClr val="333333"/>
      </a:dk2>
      <a:lt2>
        <a:srgbClr val="E9E9E9"/>
      </a:lt2>
      <a:accent1>
        <a:srgbClr val="40B3E3"/>
      </a:accent1>
      <a:accent2>
        <a:srgbClr val="66C2E9"/>
      </a:accent2>
      <a:accent3>
        <a:srgbClr val="8CD1F4"/>
      </a:accent3>
      <a:accent4>
        <a:srgbClr val="1E5065"/>
      </a:accent4>
      <a:accent5>
        <a:srgbClr val="42D3AB"/>
      </a:accent5>
      <a:accent6>
        <a:srgbClr val="FF9B1C"/>
      </a:accent6>
      <a:hlink>
        <a:srgbClr val="40B3E3"/>
      </a:hlink>
      <a:folHlink>
        <a:srgbClr val="FFAB40"/>
      </a:folHlink>
    </a:clrScheme>
    <a:fontScheme name="Telmediq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9111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383</TotalTime>
  <Words>125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HK Grotesk Medium</vt:lpstr>
      <vt:lpstr>Open Sans</vt:lpstr>
      <vt:lpstr>Open Sans Light</vt:lpstr>
      <vt:lpstr>Open Sans Semibold</vt:lpstr>
      <vt:lpstr>Verdana</vt:lpstr>
      <vt:lpstr>Wingdings</vt:lpstr>
      <vt:lpstr>1_Office Theme</vt:lpstr>
      <vt:lpstr>ppt9111.tmp</vt:lpstr>
      <vt:lpstr>Building a multidisciplinary multi-professional Neuro ICU Team</vt:lpstr>
      <vt:lpstr>Disclosures</vt:lpstr>
      <vt:lpstr>The plan</vt:lpstr>
      <vt:lpstr>PowerPoint Presentation</vt:lpstr>
    </vt:vector>
  </TitlesOfParts>
  <Company>Greenville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Johnson</dc:creator>
  <cp:lastModifiedBy>Ryan Hakimi</cp:lastModifiedBy>
  <cp:revision>83</cp:revision>
  <dcterms:created xsi:type="dcterms:W3CDTF">2019-08-28T18:58:38Z</dcterms:created>
  <dcterms:modified xsi:type="dcterms:W3CDTF">2020-12-21T19:34:05Z</dcterms:modified>
</cp:coreProperties>
</file>