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1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59" r:id="rId7"/>
    <p:sldId id="260" r:id="rId8"/>
    <p:sldId id="264" r:id="rId9"/>
    <p:sldId id="281" r:id="rId10"/>
    <p:sldId id="267" r:id="rId11"/>
    <p:sldId id="282" r:id="rId12"/>
    <p:sldId id="285" r:id="rId13"/>
    <p:sldId id="270" r:id="rId14"/>
    <p:sldId id="283" r:id="rId15"/>
    <p:sldId id="286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399D"/>
    <a:srgbClr val="5C00D6"/>
    <a:srgbClr val="9933FF"/>
    <a:srgbClr val="196CB6"/>
    <a:srgbClr val="FFFFFF"/>
    <a:srgbClr val="D7DF23"/>
    <a:srgbClr val="186CB7"/>
    <a:srgbClr val="6FC5E4"/>
    <a:srgbClr val="CBDAE5"/>
    <a:srgbClr val="ECF3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8E715A-A97C-4AB7-A657-41FBD31DC229}" v="32" dt="2024-02-28T20:03:50.6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62"/>
    <p:restoredTop sz="94694"/>
  </p:normalViewPr>
  <p:slideViewPr>
    <p:cSldViewPr snapToGrid="0" snapToObjects="1">
      <p:cViewPr varScale="1">
        <p:scale>
          <a:sx n="150" d="100"/>
          <a:sy n="150" d="100"/>
        </p:scale>
        <p:origin x="115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0" d="100"/>
          <a:sy n="120" d="100"/>
        </p:scale>
        <p:origin x="5034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Flow" userId="c1ef3fb0-a0f9-435e-80d8-080d357b92e7" providerId="ADAL" clId="{B11FC1AF-5C3B-4980-BB5A-4EE15607126C}"/>
    <pc:docChg chg="undo redo custSel addSld delSld modSld sldOrd">
      <pc:chgData name="Christopher Flow" userId="c1ef3fb0-a0f9-435e-80d8-080d357b92e7" providerId="ADAL" clId="{B11FC1AF-5C3B-4980-BB5A-4EE15607126C}" dt="2024-02-21T22:25:20.240" v="1455" actId="478"/>
      <pc:docMkLst>
        <pc:docMk/>
      </pc:docMkLst>
      <pc:sldChg chg="delSp modSp mod setBg">
        <pc:chgData name="Christopher Flow" userId="c1ef3fb0-a0f9-435e-80d8-080d357b92e7" providerId="ADAL" clId="{B11FC1AF-5C3B-4980-BB5A-4EE15607126C}" dt="2024-02-21T22:05:38.114" v="936" actId="1076"/>
        <pc:sldMkLst>
          <pc:docMk/>
          <pc:sldMk cId="1541809649" sldId="256"/>
        </pc:sldMkLst>
        <pc:spChg chg="mod">
          <ac:chgData name="Christopher Flow" userId="c1ef3fb0-a0f9-435e-80d8-080d357b92e7" providerId="ADAL" clId="{B11FC1AF-5C3B-4980-BB5A-4EE15607126C}" dt="2024-02-21T22:05:32.417" v="935" actId="20577"/>
          <ac:spMkLst>
            <pc:docMk/>
            <pc:sldMk cId="1541809649" sldId="256"/>
            <ac:spMk id="2" creationId="{E0817C75-F60A-8729-0FA8-C3E66E135D6D}"/>
          </ac:spMkLst>
        </pc:spChg>
        <pc:spChg chg="del mod">
          <ac:chgData name="Christopher Flow" userId="c1ef3fb0-a0f9-435e-80d8-080d357b92e7" providerId="ADAL" clId="{B11FC1AF-5C3B-4980-BB5A-4EE15607126C}" dt="2024-02-21T21:40:31.976" v="16" actId="478"/>
          <ac:spMkLst>
            <pc:docMk/>
            <pc:sldMk cId="1541809649" sldId="256"/>
            <ac:spMk id="3" creationId="{8603ED19-4CAB-0BCB-DD1F-48A3226F87CC}"/>
          </ac:spMkLst>
        </pc:spChg>
        <pc:spChg chg="mod">
          <ac:chgData name="Christopher Flow" userId="c1ef3fb0-a0f9-435e-80d8-080d357b92e7" providerId="ADAL" clId="{B11FC1AF-5C3B-4980-BB5A-4EE15607126C}" dt="2024-02-21T22:05:38.114" v="936" actId="1076"/>
          <ac:spMkLst>
            <pc:docMk/>
            <pc:sldMk cId="1541809649" sldId="256"/>
            <ac:spMk id="4" creationId="{61AA8E2A-BD52-4C02-2417-06FA802E250B}"/>
          </ac:spMkLst>
        </pc:spChg>
      </pc:sldChg>
      <pc:sldChg chg="addSp delSp modSp mod setBg">
        <pc:chgData name="Christopher Flow" userId="c1ef3fb0-a0f9-435e-80d8-080d357b92e7" providerId="ADAL" clId="{B11FC1AF-5C3B-4980-BB5A-4EE15607126C}" dt="2024-02-21T22:25:20.240" v="1455" actId="478"/>
        <pc:sldMkLst>
          <pc:docMk/>
          <pc:sldMk cId="1566926844" sldId="257"/>
        </pc:sldMkLst>
        <pc:spChg chg="mod">
          <ac:chgData name="Christopher Flow" userId="c1ef3fb0-a0f9-435e-80d8-080d357b92e7" providerId="ADAL" clId="{B11FC1AF-5C3B-4980-BB5A-4EE15607126C}" dt="2024-02-21T22:24:43.837" v="1449" actId="403"/>
          <ac:spMkLst>
            <pc:docMk/>
            <pc:sldMk cId="1566926844" sldId="257"/>
            <ac:spMk id="2" creationId="{CD4D6D7E-ADCB-5642-63C9-7C7BA886E701}"/>
          </ac:spMkLst>
        </pc:spChg>
        <pc:spChg chg="mod">
          <ac:chgData name="Christopher Flow" userId="c1ef3fb0-a0f9-435e-80d8-080d357b92e7" providerId="ADAL" clId="{B11FC1AF-5C3B-4980-BB5A-4EE15607126C}" dt="2024-02-21T22:24:41.052" v="1448" actId="1076"/>
          <ac:spMkLst>
            <pc:docMk/>
            <pc:sldMk cId="1566926844" sldId="257"/>
            <ac:spMk id="3" creationId="{FFBBF0FA-3253-BB02-05D7-246A8ADC140C}"/>
          </ac:spMkLst>
        </pc:spChg>
        <pc:spChg chg="add del">
          <ac:chgData name="Christopher Flow" userId="c1ef3fb0-a0f9-435e-80d8-080d357b92e7" providerId="ADAL" clId="{B11FC1AF-5C3B-4980-BB5A-4EE15607126C}" dt="2024-02-21T22:25:10.471" v="1451" actId="22"/>
          <ac:spMkLst>
            <pc:docMk/>
            <pc:sldMk cId="1566926844" sldId="257"/>
            <ac:spMk id="5" creationId="{ECA9E113-92CC-1119-2DA4-82DEC8C1565F}"/>
          </ac:spMkLst>
        </pc:spChg>
        <pc:picChg chg="add del mod">
          <ac:chgData name="Christopher Flow" userId="c1ef3fb0-a0f9-435e-80d8-080d357b92e7" providerId="ADAL" clId="{B11FC1AF-5C3B-4980-BB5A-4EE15607126C}" dt="2024-02-21T22:25:20.240" v="1455" actId="478"/>
          <ac:picMkLst>
            <pc:docMk/>
            <pc:sldMk cId="1566926844" sldId="257"/>
            <ac:picMk id="20482" creationId="{3C41DF25-0A78-AF9F-6B7C-8A0DB6558D3F}"/>
          </ac:picMkLst>
        </pc:picChg>
      </pc:sldChg>
      <pc:sldChg chg="delSp modSp del ord">
        <pc:chgData name="Christopher Flow" userId="c1ef3fb0-a0f9-435e-80d8-080d357b92e7" providerId="ADAL" clId="{B11FC1AF-5C3B-4980-BB5A-4EE15607126C}" dt="2024-02-21T22:21:25.323" v="1272" actId="47"/>
        <pc:sldMkLst>
          <pc:docMk/>
          <pc:sldMk cId="1860108360" sldId="258"/>
        </pc:sldMkLst>
        <pc:spChg chg="del">
          <ac:chgData name="Christopher Flow" userId="c1ef3fb0-a0f9-435e-80d8-080d357b92e7" providerId="ADAL" clId="{B11FC1AF-5C3B-4980-BB5A-4EE15607126C}" dt="2024-02-21T21:39:51.127" v="3"/>
          <ac:spMkLst>
            <pc:docMk/>
            <pc:sldMk cId="1860108360" sldId="258"/>
            <ac:spMk id="2" creationId="{72FE7699-AFD5-121A-F199-71A04A6D37D2}"/>
          </ac:spMkLst>
        </pc:spChg>
        <pc:spChg chg="del">
          <ac:chgData name="Christopher Flow" userId="c1ef3fb0-a0f9-435e-80d8-080d357b92e7" providerId="ADAL" clId="{B11FC1AF-5C3B-4980-BB5A-4EE15607126C}" dt="2024-02-21T21:39:51.127" v="3"/>
          <ac:spMkLst>
            <pc:docMk/>
            <pc:sldMk cId="1860108360" sldId="258"/>
            <ac:spMk id="3" creationId="{6A08FCAB-FFB6-7660-4E19-A0CEB3FEDFBF}"/>
          </ac:spMkLst>
        </pc:spChg>
        <pc:spChg chg="mod">
          <ac:chgData name="Christopher Flow" userId="c1ef3fb0-a0f9-435e-80d8-080d357b92e7" providerId="ADAL" clId="{B11FC1AF-5C3B-4980-BB5A-4EE15607126C}" dt="2024-02-21T21:39:51.127" v="3"/>
          <ac:spMkLst>
            <pc:docMk/>
            <pc:sldMk cId="1860108360" sldId="258"/>
            <ac:spMk id="4" creationId="{C04DF619-0F47-30F3-9A3C-8122199DD956}"/>
          </ac:spMkLst>
        </pc:spChg>
      </pc:sldChg>
      <pc:sldChg chg="addSp delSp modSp mod">
        <pc:chgData name="Christopher Flow" userId="c1ef3fb0-a0f9-435e-80d8-080d357b92e7" providerId="ADAL" clId="{B11FC1AF-5C3B-4980-BB5A-4EE15607126C}" dt="2024-02-21T22:04:38.046" v="910" actId="113"/>
        <pc:sldMkLst>
          <pc:docMk/>
          <pc:sldMk cId="1251329091" sldId="259"/>
        </pc:sldMkLst>
        <pc:spChg chg="mod">
          <ac:chgData name="Christopher Flow" userId="c1ef3fb0-a0f9-435e-80d8-080d357b92e7" providerId="ADAL" clId="{B11FC1AF-5C3B-4980-BB5A-4EE15607126C}" dt="2024-02-21T22:04:38.046" v="910" actId="113"/>
          <ac:spMkLst>
            <pc:docMk/>
            <pc:sldMk cId="1251329091" sldId="259"/>
            <ac:spMk id="2" creationId="{C6B1AF14-7E0B-488D-F03A-1265D47A7D2D}"/>
          </ac:spMkLst>
        </pc:spChg>
        <pc:spChg chg="mod">
          <ac:chgData name="Christopher Flow" userId="c1ef3fb0-a0f9-435e-80d8-080d357b92e7" providerId="ADAL" clId="{B11FC1AF-5C3B-4980-BB5A-4EE15607126C}" dt="2024-02-21T21:39:56.701" v="9"/>
          <ac:spMkLst>
            <pc:docMk/>
            <pc:sldMk cId="1251329091" sldId="259"/>
            <ac:spMk id="3" creationId="{3D523207-243A-8FE1-F3FE-C64065029BEA}"/>
          </ac:spMkLst>
        </pc:spChg>
        <pc:spChg chg="mod">
          <ac:chgData name="Christopher Flow" userId="c1ef3fb0-a0f9-435e-80d8-080d357b92e7" providerId="ADAL" clId="{B11FC1AF-5C3B-4980-BB5A-4EE15607126C}" dt="2024-02-21T22:04:25.245" v="909" actId="1076"/>
          <ac:spMkLst>
            <pc:docMk/>
            <pc:sldMk cId="1251329091" sldId="259"/>
            <ac:spMk id="4" creationId="{7002F887-7C0B-EE66-A893-72CCE72AD8FB}"/>
          </ac:spMkLst>
        </pc:spChg>
        <pc:spChg chg="del mod">
          <ac:chgData name="Christopher Flow" userId="c1ef3fb0-a0f9-435e-80d8-080d357b92e7" providerId="ADAL" clId="{B11FC1AF-5C3B-4980-BB5A-4EE15607126C}" dt="2024-02-21T21:43:40.340" v="79" actId="478"/>
          <ac:spMkLst>
            <pc:docMk/>
            <pc:sldMk cId="1251329091" sldId="259"/>
            <ac:spMk id="5" creationId="{7F8864D7-3CC9-6D53-53BD-CEA04BE2B4F9}"/>
          </ac:spMkLst>
        </pc:spChg>
        <pc:picChg chg="add mod">
          <ac:chgData name="Christopher Flow" userId="c1ef3fb0-a0f9-435e-80d8-080d357b92e7" providerId="ADAL" clId="{B11FC1AF-5C3B-4980-BB5A-4EE15607126C}" dt="2024-02-21T22:04:22.353" v="908" actId="1076"/>
          <ac:picMkLst>
            <pc:docMk/>
            <pc:sldMk cId="1251329091" sldId="259"/>
            <ac:picMk id="1026" creationId="{41194605-A786-1154-4B21-F37EEC83C664}"/>
          </ac:picMkLst>
        </pc:picChg>
        <pc:picChg chg="add mod">
          <ac:chgData name="Christopher Flow" userId="c1ef3fb0-a0f9-435e-80d8-080d357b92e7" providerId="ADAL" clId="{B11FC1AF-5C3B-4980-BB5A-4EE15607126C}" dt="2024-02-21T22:04:20.838" v="907" actId="1076"/>
          <ac:picMkLst>
            <pc:docMk/>
            <pc:sldMk cId="1251329091" sldId="259"/>
            <ac:picMk id="1027" creationId="{DE21518C-B709-FC34-F063-73391456D5D2}"/>
          </ac:picMkLst>
        </pc:picChg>
      </pc:sldChg>
      <pc:sldChg chg="addSp delSp modSp add del mod">
        <pc:chgData name="Christopher Flow" userId="c1ef3fb0-a0f9-435e-80d8-080d357b92e7" providerId="ADAL" clId="{B11FC1AF-5C3B-4980-BB5A-4EE15607126C}" dt="2024-02-21T22:04:40.528" v="911" actId="113"/>
        <pc:sldMkLst>
          <pc:docMk/>
          <pc:sldMk cId="3719227265" sldId="260"/>
        </pc:sldMkLst>
        <pc:spChg chg="mod">
          <ac:chgData name="Christopher Flow" userId="c1ef3fb0-a0f9-435e-80d8-080d357b92e7" providerId="ADAL" clId="{B11FC1AF-5C3B-4980-BB5A-4EE15607126C}" dt="2024-02-21T22:04:40.528" v="911" actId="113"/>
          <ac:spMkLst>
            <pc:docMk/>
            <pc:sldMk cId="3719227265" sldId="260"/>
            <ac:spMk id="2" creationId="{73585D0D-FF35-1CAA-271E-03C4E6BBAF9C}"/>
          </ac:spMkLst>
        </pc:spChg>
        <pc:spChg chg="del mod">
          <ac:chgData name="Christopher Flow" userId="c1ef3fb0-a0f9-435e-80d8-080d357b92e7" providerId="ADAL" clId="{B11FC1AF-5C3B-4980-BB5A-4EE15607126C}" dt="2024-02-21T21:46:04.017" v="150" actId="478"/>
          <ac:spMkLst>
            <pc:docMk/>
            <pc:sldMk cId="3719227265" sldId="260"/>
            <ac:spMk id="3" creationId="{5E2ED11E-C12C-5D46-C9A3-9A54D153F209}"/>
          </ac:spMkLst>
        </pc:spChg>
        <pc:spChg chg="mod">
          <ac:chgData name="Christopher Flow" userId="c1ef3fb0-a0f9-435e-80d8-080d357b92e7" providerId="ADAL" clId="{B11FC1AF-5C3B-4980-BB5A-4EE15607126C}" dt="2024-02-21T21:39:56.701" v="9"/>
          <ac:spMkLst>
            <pc:docMk/>
            <pc:sldMk cId="3719227265" sldId="260"/>
            <ac:spMk id="4" creationId="{A7C8D6AC-CE60-8856-79DF-4E5B14459009}"/>
          </ac:spMkLst>
        </pc:spChg>
        <pc:spChg chg="del mod">
          <ac:chgData name="Christopher Flow" userId="c1ef3fb0-a0f9-435e-80d8-080d357b92e7" providerId="ADAL" clId="{B11FC1AF-5C3B-4980-BB5A-4EE15607126C}" dt="2024-02-21T21:46:01.185" v="148" actId="478"/>
          <ac:spMkLst>
            <pc:docMk/>
            <pc:sldMk cId="3719227265" sldId="260"/>
            <ac:spMk id="5" creationId="{1AE7A9A2-657E-51F6-8193-1CC351F18D0D}"/>
          </ac:spMkLst>
        </pc:spChg>
        <pc:spChg chg="del mod">
          <ac:chgData name="Christopher Flow" userId="c1ef3fb0-a0f9-435e-80d8-080d357b92e7" providerId="ADAL" clId="{B11FC1AF-5C3B-4980-BB5A-4EE15607126C}" dt="2024-02-21T21:46:02.200" v="149" actId="478"/>
          <ac:spMkLst>
            <pc:docMk/>
            <pc:sldMk cId="3719227265" sldId="260"/>
            <ac:spMk id="6" creationId="{BAA12B01-5DF4-B2DD-BF60-0E383B77043E}"/>
          </ac:spMkLst>
        </pc:spChg>
        <pc:spChg chg="add mod">
          <ac:chgData name="Christopher Flow" userId="c1ef3fb0-a0f9-435e-80d8-080d357b92e7" providerId="ADAL" clId="{B11FC1AF-5C3B-4980-BB5A-4EE15607126C}" dt="2024-02-21T21:48:02.262" v="187" actId="1076"/>
          <ac:spMkLst>
            <pc:docMk/>
            <pc:sldMk cId="3719227265" sldId="260"/>
            <ac:spMk id="8" creationId="{F1BC9E8B-FE38-F46B-8D6C-128BEB43C5F4}"/>
          </ac:spMkLst>
        </pc:spChg>
        <pc:picChg chg="add mod">
          <ac:chgData name="Christopher Flow" userId="c1ef3fb0-a0f9-435e-80d8-080d357b92e7" providerId="ADAL" clId="{B11FC1AF-5C3B-4980-BB5A-4EE15607126C}" dt="2024-02-21T21:46:49.374" v="163" actId="1076"/>
          <ac:picMkLst>
            <pc:docMk/>
            <pc:sldMk cId="3719227265" sldId="260"/>
            <ac:picMk id="2050" creationId="{7959F4F8-A49A-341F-681A-7861A8461233}"/>
          </ac:picMkLst>
        </pc:picChg>
        <pc:picChg chg="add mod">
          <ac:chgData name="Christopher Flow" userId="c1ef3fb0-a0f9-435e-80d8-080d357b92e7" providerId="ADAL" clId="{B11FC1AF-5C3B-4980-BB5A-4EE15607126C}" dt="2024-02-21T21:46:56.562" v="166" actId="1076"/>
          <ac:picMkLst>
            <pc:docMk/>
            <pc:sldMk cId="3719227265" sldId="260"/>
            <ac:picMk id="2052" creationId="{AA89079D-A0CD-A1E2-A3DD-659FEAD9B0DD}"/>
          </ac:picMkLst>
        </pc:picChg>
        <pc:picChg chg="add mod">
          <ac:chgData name="Christopher Flow" userId="c1ef3fb0-a0f9-435e-80d8-080d357b92e7" providerId="ADAL" clId="{B11FC1AF-5C3B-4980-BB5A-4EE15607126C}" dt="2024-02-21T21:46:55.242" v="165" actId="14100"/>
          <ac:picMkLst>
            <pc:docMk/>
            <pc:sldMk cId="3719227265" sldId="260"/>
            <ac:picMk id="2053" creationId="{D7CAAA1F-AFED-2BB3-F0AD-D66DFE961CDA}"/>
          </ac:picMkLst>
        </pc:picChg>
      </pc:sldChg>
      <pc:sldChg chg="addSp delSp modSp del mod">
        <pc:chgData name="Christopher Flow" userId="c1ef3fb0-a0f9-435e-80d8-080d357b92e7" providerId="ADAL" clId="{B11FC1AF-5C3B-4980-BB5A-4EE15607126C}" dt="2024-02-21T21:54:18.788" v="381" actId="47"/>
        <pc:sldMkLst>
          <pc:docMk/>
          <pc:sldMk cId="3711728201" sldId="261"/>
        </pc:sldMkLst>
        <pc:spChg chg="mod">
          <ac:chgData name="Christopher Flow" userId="c1ef3fb0-a0f9-435e-80d8-080d357b92e7" providerId="ADAL" clId="{B11FC1AF-5C3B-4980-BB5A-4EE15607126C}" dt="2024-02-21T21:49:24.952" v="225" actId="1076"/>
          <ac:spMkLst>
            <pc:docMk/>
            <pc:sldMk cId="3711728201" sldId="261"/>
            <ac:spMk id="2" creationId="{1F049193-C2CF-4567-B91A-C30BB598E47A}"/>
          </ac:spMkLst>
        </pc:spChg>
        <pc:spChg chg="mod">
          <ac:chgData name="Christopher Flow" userId="c1ef3fb0-a0f9-435e-80d8-080d357b92e7" providerId="ADAL" clId="{B11FC1AF-5C3B-4980-BB5A-4EE15607126C}" dt="2024-02-21T21:50:47.180" v="259" actId="14100"/>
          <ac:spMkLst>
            <pc:docMk/>
            <pc:sldMk cId="3711728201" sldId="261"/>
            <ac:spMk id="3" creationId="{9BEBF391-B4D9-D38D-6CD2-AEB159C7A61C}"/>
          </ac:spMkLst>
        </pc:spChg>
        <pc:spChg chg="mod">
          <ac:chgData name="Christopher Flow" userId="c1ef3fb0-a0f9-435e-80d8-080d357b92e7" providerId="ADAL" clId="{B11FC1AF-5C3B-4980-BB5A-4EE15607126C}" dt="2024-02-21T21:39:56.701" v="9"/>
          <ac:spMkLst>
            <pc:docMk/>
            <pc:sldMk cId="3711728201" sldId="261"/>
            <ac:spMk id="4" creationId="{D6F84BEF-EC88-E41C-51D3-52E69386F867}"/>
          </ac:spMkLst>
        </pc:spChg>
        <pc:spChg chg="del mod">
          <ac:chgData name="Christopher Flow" userId="c1ef3fb0-a0f9-435e-80d8-080d357b92e7" providerId="ADAL" clId="{B11FC1AF-5C3B-4980-BB5A-4EE15607126C}" dt="2024-02-21T21:49:26.260" v="226" actId="478"/>
          <ac:spMkLst>
            <pc:docMk/>
            <pc:sldMk cId="3711728201" sldId="261"/>
            <ac:spMk id="5" creationId="{190211EC-570A-CFBF-256C-E50E499E9B79}"/>
          </ac:spMkLst>
        </pc:spChg>
        <pc:spChg chg="add mod">
          <ac:chgData name="Christopher Flow" userId="c1ef3fb0-a0f9-435e-80d8-080d357b92e7" providerId="ADAL" clId="{B11FC1AF-5C3B-4980-BB5A-4EE15607126C}" dt="2024-02-21T21:50:40.079" v="255" actId="1076"/>
          <ac:spMkLst>
            <pc:docMk/>
            <pc:sldMk cId="3711728201" sldId="261"/>
            <ac:spMk id="6" creationId="{F40C7218-617D-8B91-861C-C7FF20997FDE}"/>
          </ac:spMkLst>
        </pc:spChg>
        <pc:spChg chg="add mod">
          <ac:chgData name="Christopher Flow" userId="c1ef3fb0-a0f9-435e-80d8-080d357b92e7" providerId="ADAL" clId="{B11FC1AF-5C3B-4980-BB5A-4EE15607126C}" dt="2024-02-21T21:51:07.395" v="261"/>
          <ac:spMkLst>
            <pc:docMk/>
            <pc:sldMk cId="3711728201" sldId="261"/>
            <ac:spMk id="7" creationId="{2450CC9C-2D8C-3272-D2D7-1D84E7A01C88}"/>
          </ac:spMkLst>
        </pc:spChg>
        <pc:picChg chg="add mod">
          <ac:chgData name="Christopher Flow" userId="c1ef3fb0-a0f9-435e-80d8-080d357b92e7" providerId="ADAL" clId="{B11FC1AF-5C3B-4980-BB5A-4EE15607126C}" dt="2024-02-21T21:49:44" v="232" actId="14100"/>
          <ac:picMkLst>
            <pc:docMk/>
            <pc:sldMk cId="3711728201" sldId="261"/>
            <ac:picMk id="3074" creationId="{0D634C4A-84A4-53FE-94FD-22DACB2B0C46}"/>
          </ac:picMkLst>
        </pc:picChg>
        <pc:picChg chg="add mod">
          <ac:chgData name="Christopher Flow" userId="c1ef3fb0-a0f9-435e-80d8-080d357b92e7" providerId="ADAL" clId="{B11FC1AF-5C3B-4980-BB5A-4EE15607126C}" dt="2024-02-21T21:49:55.837" v="236" actId="1076"/>
          <ac:picMkLst>
            <pc:docMk/>
            <pc:sldMk cId="3711728201" sldId="261"/>
            <ac:picMk id="3076" creationId="{8F3C4F10-E34A-D382-C79D-26000E9F5547}"/>
          </ac:picMkLst>
        </pc:picChg>
      </pc:sldChg>
      <pc:sldChg chg="addSp delSp modSp add mod">
        <pc:chgData name="Christopher Flow" userId="c1ef3fb0-a0f9-435e-80d8-080d357b92e7" providerId="ADAL" clId="{B11FC1AF-5C3B-4980-BB5A-4EE15607126C}" dt="2024-02-21T22:18:38.195" v="1209" actId="27636"/>
        <pc:sldMkLst>
          <pc:docMk/>
          <pc:sldMk cId="568400103" sldId="262"/>
        </pc:sldMkLst>
        <pc:spChg chg="mod">
          <ac:chgData name="Christopher Flow" userId="c1ef3fb0-a0f9-435e-80d8-080d357b92e7" providerId="ADAL" clId="{B11FC1AF-5C3B-4980-BB5A-4EE15607126C}" dt="2024-02-21T22:06:50.955" v="966" actId="113"/>
          <ac:spMkLst>
            <pc:docMk/>
            <pc:sldMk cId="568400103" sldId="262"/>
            <ac:spMk id="2" creationId="{AE3A7835-77C6-AF0F-7CF5-8D0EA74C2168}"/>
          </ac:spMkLst>
        </pc:spChg>
        <pc:spChg chg="mod">
          <ac:chgData name="Christopher Flow" userId="c1ef3fb0-a0f9-435e-80d8-080d357b92e7" providerId="ADAL" clId="{B11FC1AF-5C3B-4980-BB5A-4EE15607126C}" dt="2024-02-21T22:18:38.195" v="1209" actId="27636"/>
          <ac:spMkLst>
            <pc:docMk/>
            <pc:sldMk cId="568400103" sldId="262"/>
            <ac:spMk id="3" creationId="{ED76E42B-EE99-6041-D02F-7CC89A7DEC6C}"/>
          </ac:spMkLst>
        </pc:spChg>
        <pc:spChg chg="del">
          <ac:chgData name="Christopher Flow" userId="c1ef3fb0-a0f9-435e-80d8-080d357b92e7" providerId="ADAL" clId="{B11FC1AF-5C3B-4980-BB5A-4EE15607126C}" dt="2024-02-21T21:52:32.175" v="292" actId="478"/>
          <ac:spMkLst>
            <pc:docMk/>
            <pc:sldMk cId="568400103" sldId="262"/>
            <ac:spMk id="6" creationId="{0BD1FC8A-83D1-F05C-A3DE-73EDF317AB1B}"/>
          </ac:spMkLst>
        </pc:spChg>
        <pc:spChg chg="add mod">
          <ac:chgData name="Christopher Flow" userId="c1ef3fb0-a0f9-435e-80d8-080d357b92e7" providerId="ADAL" clId="{B11FC1AF-5C3B-4980-BB5A-4EE15607126C}" dt="2024-02-21T21:53:25.767" v="307" actId="1076"/>
          <ac:spMkLst>
            <pc:docMk/>
            <pc:sldMk cId="568400103" sldId="262"/>
            <ac:spMk id="7" creationId="{1A752241-E8C1-3066-EFB7-D8A6B6BA165F}"/>
          </ac:spMkLst>
        </pc:spChg>
        <pc:picChg chg="del">
          <ac:chgData name="Christopher Flow" userId="c1ef3fb0-a0f9-435e-80d8-080d357b92e7" providerId="ADAL" clId="{B11FC1AF-5C3B-4980-BB5A-4EE15607126C}" dt="2024-02-21T21:51:13.525" v="263" actId="478"/>
          <ac:picMkLst>
            <pc:docMk/>
            <pc:sldMk cId="568400103" sldId="262"/>
            <ac:picMk id="3074" creationId="{C4E4A612-8D80-A509-077E-B33E84A88D09}"/>
          </ac:picMkLst>
        </pc:picChg>
        <pc:picChg chg="del">
          <ac:chgData name="Christopher Flow" userId="c1ef3fb0-a0f9-435e-80d8-080d357b92e7" providerId="ADAL" clId="{B11FC1AF-5C3B-4980-BB5A-4EE15607126C}" dt="2024-02-21T21:52:30.328" v="291" actId="478"/>
          <ac:picMkLst>
            <pc:docMk/>
            <pc:sldMk cId="568400103" sldId="262"/>
            <ac:picMk id="3076" creationId="{1391C9DA-25FF-B3DB-54BF-30BC23479F61}"/>
          </ac:picMkLst>
        </pc:picChg>
        <pc:picChg chg="add mod">
          <ac:chgData name="Christopher Flow" userId="c1ef3fb0-a0f9-435e-80d8-080d357b92e7" providerId="ADAL" clId="{B11FC1AF-5C3B-4980-BB5A-4EE15607126C}" dt="2024-02-21T21:51:53.744" v="279" actId="1076"/>
          <ac:picMkLst>
            <pc:docMk/>
            <pc:sldMk cId="568400103" sldId="262"/>
            <ac:picMk id="4098" creationId="{3146D1CF-AE86-5953-FF79-997E09CB09F2}"/>
          </ac:picMkLst>
        </pc:picChg>
        <pc:picChg chg="add mod">
          <ac:chgData name="Christopher Flow" userId="c1ef3fb0-a0f9-435e-80d8-080d357b92e7" providerId="ADAL" clId="{B11FC1AF-5C3B-4980-BB5A-4EE15607126C}" dt="2024-02-21T21:52:38.864" v="295" actId="1076"/>
          <ac:picMkLst>
            <pc:docMk/>
            <pc:sldMk cId="568400103" sldId="262"/>
            <ac:picMk id="4100" creationId="{59F74C46-908D-9B6B-F6E9-EA1160CBC8D9}"/>
          </ac:picMkLst>
        </pc:picChg>
      </pc:sldChg>
      <pc:sldChg chg="addSp delSp modSp add mod">
        <pc:chgData name="Christopher Flow" userId="c1ef3fb0-a0f9-435e-80d8-080d357b92e7" providerId="ADAL" clId="{B11FC1AF-5C3B-4980-BB5A-4EE15607126C}" dt="2024-02-21T22:18:31.972" v="1207" actId="27636"/>
        <pc:sldMkLst>
          <pc:docMk/>
          <pc:sldMk cId="1222578934" sldId="263"/>
        </pc:sldMkLst>
        <pc:spChg chg="mod">
          <ac:chgData name="Christopher Flow" userId="c1ef3fb0-a0f9-435e-80d8-080d357b92e7" providerId="ADAL" clId="{B11FC1AF-5C3B-4980-BB5A-4EE15607126C}" dt="2024-02-21T22:06:47.749" v="965" actId="113"/>
          <ac:spMkLst>
            <pc:docMk/>
            <pc:sldMk cId="1222578934" sldId="263"/>
            <ac:spMk id="2" creationId="{390309D5-B4A2-62CD-0CDC-5EDB2D7921C5}"/>
          </ac:spMkLst>
        </pc:spChg>
        <pc:spChg chg="mod">
          <ac:chgData name="Christopher Flow" userId="c1ef3fb0-a0f9-435e-80d8-080d357b92e7" providerId="ADAL" clId="{B11FC1AF-5C3B-4980-BB5A-4EE15607126C}" dt="2024-02-21T22:18:31.972" v="1207" actId="27636"/>
          <ac:spMkLst>
            <pc:docMk/>
            <pc:sldMk cId="1222578934" sldId="263"/>
            <ac:spMk id="3" creationId="{A494EEE3-3D8A-1E64-25F3-6BC0DAE5FADF}"/>
          </ac:spMkLst>
        </pc:spChg>
        <pc:spChg chg="del">
          <ac:chgData name="Christopher Flow" userId="c1ef3fb0-a0f9-435e-80d8-080d357b92e7" providerId="ADAL" clId="{B11FC1AF-5C3B-4980-BB5A-4EE15607126C}" dt="2024-02-21T21:54:26.684" v="383" actId="478"/>
          <ac:spMkLst>
            <pc:docMk/>
            <pc:sldMk cId="1222578934" sldId="263"/>
            <ac:spMk id="7" creationId="{45CA62A9-D40C-2507-F1EA-6A9BE260F8B9}"/>
          </ac:spMkLst>
        </pc:spChg>
        <pc:picChg chg="del">
          <ac:chgData name="Christopher Flow" userId="c1ef3fb0-a0f9-435e-80d8-080d357b92e7" providerId="ADAL" clId="{B11FC1AF-5C3B-4980-BB5A-4EE15607126C}" dt="2024-02-21T21:55:14.554" v="397" actId="478"/>
          <ac:picMkLst>
            <pc:docMk/>
            <pc:sldMk cId="1222578934" sldId="263"/>
            <ac:picMk id="4098" creationId="{25CA67EC-951A-CA5B-8D8C-BF2A8B2071C0}"/>
          </ac:picMkLst>
        </pc:picChg>
        <pc:picChg chg="del">
          <ac:chgData name="Christopher Flow" userId="c1ef3fb0-a0f9-435e-80d8-080d357b92e7" providerId="ADAL" clId="{B11FC1AF-5C3B-4980-BB5A-4EE15607126C}" dt="2024-02-21T21:54:24.118" v="382" actId="478"/>
          <ac:picMkLst>
            <pc:docMk/>
            <pc:sldMk cId="1222578934" sldId="263"/>
            <ac:picMk id="4100" creationId="{3247ABA1-8EAA-E049-C634-E3C923975BEC}"/>
          </ac:picMkLst>
        </pc:picChg>
        <pc:picChg chg="add mod">
          <ac:chgData name="Christopher Flow" userId="c1ef3fb0-a0f9-435e-80d8-080d357b92e7" providerId="ADAL" clId="{B11FC1AF-5C3B-4980-BB5A-4EE15607126C}" dt="2024-02-21T21:55:00.887" v="394" actId="1076"/>
          <ac:picMkLst>
            <pc:docMk/>
            <pc:sldMk cId="1222578934" sldId="263"/>
            <ac:picMk id="5122" creationId="{C502D191-7C37-2C43-C940-FA1A0CE51B3D}"/>
          </ac:picMkLst>
        </pc:picChg>
        <pc:picChg chg="add mod">
          <ac:chgData name="Christopher Flow" userId="c1ef3fb0-a0f9-435e-80d8-080d357b92e7" providerId="ADAL" clId="{B11FC1AF-5C3B-4980-BB5A-4EE15607126C}" dt="2024-02-21T21:54:48.782" v="392" actId="14100"/>
          <ac:picMkLst>
            <pc:docMk/>
            <pc:sldMk cId="1222578934" sldId="263"/>
            <ac:picMk id="5124" creationId="{DEF9AECE-9CE9-BDB4-CE08-C442A199C34A}"/>
          </ac:picMkLst>
        </pc:picChg>
      </pc:sldChg>
      <pc:sldChg chg="addSp delSp modSp add mod">
        <pc:chgData name="Christopher Flow" userId="c1ef3fb0-a0f9-435e-80d8-080d357b92e7" providerId="ADAL" clId="{B11FC1AF-5C3B-4980-BB5A-4EE15607126C}" dt="2024-02-21T22:18:48.954" v="1211" actId="1076"/>
        <pc:sldMkLst>
          <pc:docMk/>
          <pc:sldMk cId="1530581485" sldId="264"/>
        </pc:sldMkLst>
        <pc:spChg chg="del">
          <ac:chgData name="Christopher Flow" userId="c1ef3fb0-a0f9-435e-80d8-080d357b92e7" providerId="ADAL" clId="{B11FC1AF-5C3B-4980-BB5A-4EE15607126C}" dt="2024-02-21T21:53:51.677" v="312" actId="478"/>
          <ac:spMkLst>
            <pc:docMk/>
            <pc:sldMk cId="1530581485" sldId="264"/>
            <ac:spMk id="2" creationId="{D7E2563B-8167-20B5-1312-C1EFF9A04CA3}"/>
          </ac:spMkLst>
        </pc:spChg>
        <pc:spChg chg="add del mod">
          <ac:chgData name="Christopher Flow" userId="c1ef3fb0-a0f9-435e-80d8-080d357b92e7" providerId="ADAL" clId="{B11FC1AF-5C3B-4980-BB5A-4EE15607126C}" dt="2024-02-21T21:53:54.246" v="315" actId="478"/>
          <ac:spMkLst>
            <pc:docMk/>
            <pc:sldMk cId="1530581485" sldId="264"/>
            <ac:spMk id="3" creationId="{E918D1DA-9FB5-463F-64BF-E491AD949E05}"/>
          </ac:spMkLst>
        </pc:spChg>
        <pc:spChg chg="del">
          <ac:chgData name="Christopher Flow" userId="c1ef3fb0-a0f9-435e-80d8-080d357b92e7" providerId="ADAL" clId="{B11FC1AF-5C3B-4980-BB5A-4EE15607126C}" dt="2024-02-21T21:53:51.677" v="312" actId="478"/>
          <ac:spMkLst>
            <pc:docMk/>
            <pc:sldMk cId="1530581485" sldId="264"/>
            <ac:spMk id="4" creationId="{1786CF19-64F7-8197-B2D2-35918248B2C3}"/>
          </ac:spMkLst>
        </pc:spChg>
        <pc:spChg chg="add mod">
          <ac:chgData name="Christopher Flow" userId="c1ef3fb0-a0f9-435e-80d8-080d357b92e7" providerId="ADAL" clId="{B11FC1AF-5C3B-4980-BB5A-4EE15607126C}" dt="2024-02-21T22:04:45.845" v="913" actId="1076"/>
          <ac:spMkLst>
            <pc:docMk/>
            <pc:sldMk cId="1530581485" sldId="264"/>
            <ac:spMk id="5" creationId="{7EBC9B27-6DB2-6418-1EB9-A7EE86901495}"/>
          </ac:spMkLst>
        </pc:spChg>
        <pc:spChg chg="add mod">
          <ac:chgData name="Christopher Flow" userId="c1ef3fb0-a0f9-435e-80d8-080d357b92e7" providerId="ADAL" clId="{B11FC1AF-5C3B-4980-BB5A-4EE15607126C}" dt="2024-02-21T22:18:45.661" v="1210" actId="403"/>
          <ac:spMkLst>
            <pc:docMk/>
            <pc:sldMk cId="1530581485" sldId="264"/>
            <ac:spMk id="6" creationId="{8E51CD20-4C8C-8627-E3FE-B98381256C90}"/>
          </ac:spMkLst>
        </pc:spChg>
        <pc:spChg chg="add mod">
          <ac:chgData name="Christopher Flow" userId="c1ef3fb0-a0f9-435e-80d8-080d357b92e7" providerId="ADAL" clId="{B11FC1AF-5C3B-4980-BB5A-4EE15607126C}" dt="2024-02-21T21:53:52.664" v="314" actId="27636"/>
          <ac:spMkLst>
            <pc:docMk/>
            <pc:sldMk cId="1530581485" sldId="264"/>
            <ac:spMk id="7" creationId="{C6D8BA83-7E2F-2CF1-FDA5-47605F028755}"/>
          </ac:spMkLst>
        </pc:spChg>
        <pc:spChg chg="del">
          <ac:chgData name="Christopher Flow" userId="c1ef3fb0-a0f9-435e-80d8-080d357b92e7" providerId="ADAL" clId="{B11FC1AF-5C3B-4980-BB5A-4EE15607126C}" dt="2024-02-21T21:53:51.677" v="312" actId="478"/>
          <ac:spMkLst>
            <pc:docMk/>
            <pc:sldMk cId="1530581485" sldId="264"/>
            <ac:spMk id="8" creationId="{43BD48B1-BFA7-4328-D9C0-13F8F65E4422}"/>
          </ac:spMkLst>
        </pc:spChg>
        <pc:spChg chg="add mod">
          <ac:chgData name="Christopher Flow" userId="c1ef3fb0-a0f9-435e-80d8-080d357b92e7" providerId="ADAL" clId="{B11FC1AF-5C3B-4980-BB5A-4EE15607126C}" dt="2024-02-21T22:18:48.954" v="1211" actId="1076"/>
          <ac:spMkLst>
            <pc:docMk/>
            <pc:sldMk cId="1530581485" sldId="264"/>
            <ac:spMk id="11" creationId="{AD3645D0-A7DE-AEE2-496B-B9D17C4B4E65}"/>
          </ac:spMkLst>
        </pc:spChg>
        <pc:picChg chg="add mod">
          <ac:chgData name="Christopher Flow" userId="c1ef3fb0-a0f9-435e-80d8-080d357b92e7" providerId="ADAL" clId="{B11FC1AF-5C3B-4980-BB5A-4EE15607126C}" dt="2024-02-21T21:54:13.432" v="380" actId="1038"/>
          <ac:picMkLst>
            <pc:docMk/>
            <pc:sldMk cId="1530581485" sldId="264"/>
            <ac:picMk id="9" creationId="{4681E975-0D9D-0AA2-3D7A-C79EDEE60715}"/>
          </ac:picMkLst>
        </pc:picChg>
        <pc:picChg chg="add mod">
          <ac:chgData name="Christopher Flow" userId="c1ef3fb0-a0f9-435e-80d8-080d357b92e7" providerId="ADAL" clId="{B11FC1AF-5C3B-4980-BB5A-4EE15607126C}" dt="2024-02-21T21:54:10.028" v="361" actId="1037"/>
          <ac:picMkLst>
            <pc:docMk/>
            <pc:sldMk cId="1530581485" sldId="264"/>
            <ac:picMk id="10" creationId="{ECD4973E-CF68-EBE8-BD28-579CFE10176C}"/>
          </ac:picMkLst>
        </pc:picChg>
        <pc:picChg chg="del">
          <ac:chgData name="Christopher Flow" userId="c1ef3fb0-a0f9-435e-80d8-080d357b92e7" providerId="ADAL" clId="{B11FC1AF-5C3B-4980-BB5A-4EE15607126C}" dt="2024-02-21T21:53:51.677" v="312" actId="478"/>
          <ac:picMkLst>
            <pc:docMk/>
            <pc:sldMk cId="1530581485" sldId="264"/>
            <ac:picMk id="2050" creationId="{B3542DFD-0B87-912B-531E-CB6683E1B76A}"/>
          </ac:picMkLst>
        </pc:picChg>
        <pc:picChg chg="del">
          <ac:chgData name="Christopher Flow" userId="c1ef3fb0-a0f9-435e-80d8-080d357b92e7" providerId="ADAL" clId="{B11FC1AF-5C3B-4980-BB5A-4EE15607126C}" dt="2024-02-21T21:53:51.677" v="312" actId="478"/>
          <ac:picMkLst>
            <pc:docMk/>
            <pc:sldMk cId="1530581485" sldId="264"/>
            <ac:picMk id="2052" creationId="{A42249E1-AB5C-9216-8801-D2FC03FC4D91}"/>
          </ac:picMkLst>
        </pc:picChg>
        <pc:picChg chg="del">
          <ac:chgData name="Christopher Flow" userId="c1ef3fb0-a0f9-435e-80d8-080d357b92e7" providerId="ADAL" clId="{B11FC1AF-5C3B-4980-BB5A-4EE15607126C}" dt="2024-02-21T21:53:51.677" v="312" actId="478"/>
          <ac:picMkLst>
            <pc:docMk/>
            <pc:sldMk cId="1530581485" sldId="264"/>
            <ac:picMk id="2053" creationId="{0A43F835-4D7E-7171-7F2B-8915EC37B0E5}"/>
          </ac:picMkLst>
        </pc:picChg>
      </pc:sldChg>
      <pc:sldChg chg="addSp delSp modSp add mod">
        <pc:chgData name="Christopher Flow" userId="c1ef3fb0-a0f9-435e-80d8-080d357b92e7" providerId="ADAL" clId="{B11FC1AF-5C3B-4980-BB5A-4EE15607126C}" dt="2024-02-21T22:18:24.265" v="1205" actId="948"/>
        <pc:sldMkLst>
          <pc:docMk/>
          <pc:sldMk cId="2951759625" sldId="265"/>
        </pc:sldMkLst>
        <pc:spChg chg="mod">
          <ac:chgData name="Christopher Flow" userId="c1ef3fb0-a0f9-435e-80d8-080d357b92e7" providerId="ADAL" clId="{B11FC1AF-5C3B-4980-BB5A-4EE15607126C}" dt="2024-02-21T22:06:44.405" v="964" actId="113"/>
          <ac:spMkLst>
            <pc:docMk/>
            <pc:sldMk cId="2951759625" sldId="265"/>
            <ac:spMk id="2" creationId="{4AEED2E8-B566-10C4-14AD-4629CF2BA635}"/>
          </ac:spMkLst>
        </pc:spChg>
        <pc:spChg chg="mod">
          <ac:chgData name="Christopher Flow" userId="c1ef3fb0-a0f9-435e-80d8-080d357b92e7" providerId="ADAL" clId="{B11FC1AF-5C3B-4980-BB5A-4EE15607126C}" dt="2024-02-21T22:18:24.265" v="1205" actId="948"/>
          <ac:spMkLst>
            <pc:docMk/>
            <pc:sldMk cId="2951759625" sldId="265"/>
            <ac:spMk id="3" creationId="{2B4344CF-E773-AF7C-1802-6EBC06DF1099}"/>
          </ac:spMkLst>
        </pc:spChg>
        <pc:spChg chg="add mod">
          <ac:chgData name="Christopher Flow" userId="c1ef3fb0-a0f9-435e-80d8-080d357b92e7" providerId="ADAL" clId="{B11FC1AF-5C3B-4980-BB5A-4EE15607126C}" dt="2024-02-21T21:56:43.549" v="419" actId="1076"/>
          <ac:spMkLst>
            <pc:docMk/>
            <pc:sldMk cId="2951759625" sldId="265"/>
            <ac:spMk id="5" creationId="{08FCC4BA-D0D6-E8B8-0434-E8461EDC37AC}"/>
          </ac:spMkLst>
        </pc:spChg>
        <pc:picChg chg="del">
          <ac:chgData name="Christopher Flow" userId="c1ef3fb0-a0f9-435e-80d8-080d357b92e7" providerId="ADAL" clId="{B11FC1AF-5C3B-4980-BB5A-4EE15607126C}" dt="2024-02-21T21:55:43.497" v="404" actId="478"/>
          <ac:picMkLst>
            <pc:docMk/>
            <pc:sldMk cId="2951759625" sldId="265"/>
            <ac:picMk id="5122" creationId="{6FA39DFC-9734-C473-35D0-D753AD557874}"/>
          </ac:picMkLst>
        </pc:picChg>
        <pc:picChg chg="del">
          <ac:chgData name="Christopher Flow" userId="c1ef3fb0-a0f9-435e-80d8-080d357b92e7" providerId="ADAL" clId="{B11FC1AF-5C3B-4980-BB5A-4EE15607126C}" dt="2024-02-21T21:55:44.156" v="405" actId="478"/>
          <ac:picMkLst>
            <pc:docMk/>
            <pc:sldMk cId="2951759625" sldId="265"/>
            <ac:picMk id="5124" creationId="{D3A51208-222B-D41C-BD9E-B7981EA4DA99}"/>
          </ac:picMkLst>
        </pc:picChg>
        <pc:picChg chg="add mod">
          <ac:chgData name="Christopher Flow" userId="c1ef3fb0-a0f9-435e-80d8-080d357b92e7" providerId="ADAL" clId="{B11FC1AF-5C3B-4980-BB5A-4EE15607126C}" dt="2024-02-21T21:56:59.281" v="423" actId="1076"/>
          <ac:picMkLst>
            <pc:docMk/>
            <pc:sldMk cId="2951759625" sldId="265"/>
            <ac:picMk id="7170" creationId="{132344E1-A342-428B-7B7A-FB8169B5D435}"/>
          </ac:picMkLst>
        </pc:picChg>
        <pc:picChg chg="add mod">
          <ac:chgData name="Christopher Flow" userId="c1ef3fb0-a0f9-435e-80d8-080d357b92e7" providerId="ADAL" clId="{B11FC1AF-5C3B-4980-BB5A-4EE15607126C}" dt="2024-02-21T21:55:52.181" v="409" actId="14100"/>
          <ac:picMkLst>
            <pc:docMk/>
            <pc:sldMk cId="2951759625" sldId="265"/>
            <ac:picMk id="7172" creationId="{10F940B8-84AB-D0CF-CC3C-6EFAC96BAE13}"/>
          </ac:picMkLst>
        </pc:picChg>
      </pc:sldChg>
      <pc:sldChg chg="addSp delSp modSp add mod ord">
        <pc:chgData name="Christopher Flow" userId="c1ef3fb0-a0f9-435e-80d8-080d357b92e7" providerId="ADAL" clId="{B11FC1AF-5C3B-4980-BB5A-4EE15607126C}" dt="2024-02-21T22:18:16.808" v="1204" actId="27636"/>
        <pc:sldMkLst>
          <pc:docMk/>
          <pc:sldMk cId="394791720" sldId="266"/>
        </pc:sldMkLst>
        <pc:spChg chg="mod">
          <ac:chgData name="Christopher Flow" userId="c1ef3fb0-a0f9-435e-80d8-080d357b92e7" providerId="ADAL" clId="{B11FC1AF-5C3B-4980-BB5A-4EE15607126C}" dt="2024-02-21T22:06:37.722" v="963" actId="27636"/>
          <ac:spMkLst>
            <pc:docMk/>
            <pc:sldMk cId="394791720" sldId="266"/>
            <ac:spMk id="5" creationId="{73E8A882-CDF3-10F1-592C-49C87E86E131}"/>
          </ac:spMkLst>
        </pc:spChg>
        <pc:spChg chg="mod">
          <ac:chgData name="Christopher Flow" userId="c1ef3fb0-a0f9-435e-80d8-080d357b92e7" providerId="ADAL" clId="{B11FC1AF-5C3B-4980-BB5A-4EE15607126C}" dt="2024-02-21T22:18:16.808" v="1204" actId="27636"/>
          <ac:spMkLst>
            <pc:docMk/>
            <pc:sldMk cId="394791720" sldId="266"/>
            <ac:spMk id="6" creationId="{950E82FC-067C-682C-A67F-53093E3F2CEF}"/>
          </ac:spMkLst>
        </pc:spChg>
        <pc:spChg chg="del">
          <ac:chgData name="Christopher Flow" userId="c1ef3fb0-a0f9-435e-80d8-080d357b92e7" providerId="ADAL" clId="{B11FC1AF-5C3B-4980-BB5A-4EE15607126C}" dt="2024-02-21T21:58:10.224" v="505" actId="478"/>
          <ac:spMkLst>
            <pc:docMk/>
            <pc:sldMk cId="394791720" sldId="266"/>
            <ac:spMk id="11" creationId="{3DA46589-2B4C-4EF2-143B-C313B19A9207}"/>
          </ac:spMkLst>
        </pc:spChg>
        <pc:picChg chg="del">
          <ac:chgData name="Christopher Flow" userId="c1ef3fb0-a0f9-435e-80d8-080d357b92e7" providerId="ADAL" clId="{B11FC1AF-5C3B-4980-BB5A-4EE15607126C}" dt="2024-02-21T21:58:08.321" v="503" actId="478"/>
          <ac:picMkLst>
            <pc:docMk/>
            <pc:sldMk cId="394791720" sldId="266"/>
            <ac:picMk id="9" creationId="{A50892C9-60A3-8947-2FE4-8E27AA90A421}"/>
          </ac:picMkLst>
        </pc:picChg>
        <pc:picChg chg="del">
          <ac:chgData name="Christopher Flow" userId="c1ef3fb0-a0f9-435e-80d8-080d357b92e7" providerId="ADAL" clId="{B11FC1AF-5C3B-4980-BB5A-4EE15607126C}" dt="2024-02-21T21:58:08.771" v="504" actId="478"/>
          <ac:picMkLst>
            <pc:docMk/>
            <pc:sldMk cId="394791720" sldId="266"/>
            <ac:picMk id="10" creationId="{78FBEADE-E3F7-0B83-78B6-0B5CA610C996}"/>
          </ac:picMkLst>
        </pc:picChg>
        <pc:picChg chg="add">
          <ac:chgData name="Christopher Flow" userId="c1ef3fb0-a0f9-435e-80d8-080d357b92e7" providerId="ADAL" clId="{B11FC1AF-5C3B-4980-BB5A-4EE15607126C}" dt="2024-02-21T21:57:46.896" v="494"/>
          <ac:picMkLst>
            <pc:docMk/>
            <pc:sldMk cId="394791720" sldId="266"/>
            <ac:picMk id="8194" creationId="{8B8C37A1-FED1-66C4-4725-66DA471B5691}"/>
          </ac:picMkLst>
        </pc:picChg>
        <pc:picChg chg="add mod">
          <ac:chgData name="Christopher Flow" userId="c1ef3fb0-a0f9-435e-80d8-080d357b92e7" providerId="ADAL" clId="{B11FC1AF-5C3B-4980-BB5A-4EE15607126C}" dt="2024-02-21T21:58:58.492" v="519" actId="1076"/>
          <ac:picMkLst>
            <pc:docMk/>
            <pc:sldMk cId="394791720" sldId="266"/>
            <ac:picMk id="8196" creationId="{51D0A4FD-1B4F-2E6F-3C63-CCA8FBD15038}"/>
          </ac:picMkLst>
        </pc:picChg>
      </pc:sldChg>
      <pc:sldChg chg="modSp add mod">
        <pc:chgData name="Christopher Flow" userId="c1ef3fb0-a0f9-435e-80d8-080d357b92e7" providerId="ADAL" clId="{B11FC1AF-5C3B-4980-BB5A-4EE15607126C}" dt="2024-02-21T22:17:58.427" v="1198" actId="948"/>
        <pc:sldMkLst>
          <pc:docMk/>
          <pc:sldMk cId="2079125366" sldId="267"/>
        </pc:sldMkLst>
        <pc:spChg chg="mod">
          <ac:chgData name="Christopher Flow" userId="c1ef3fb0-a0f9-435e-80d8-080d357b92e7" providerId="ADAL" clId="{B11FC1AF-5C3B-4980-BB5A-4EE15607126C}" dt="2024-02-21T22:06:31.492" v="959" actId="113"/>
          <ac:spMkLst>
            <pc:docMk/>
            <pc:sldMk cId="2079125366" sldId="267"/>
            <ac:spMk id="5" creationId="{DDF2D832-1480-9210-B043-579D6A1D9D91}"/>
          </ac:spMkLst>
        </pc:spChg>
        <pc:spChg chg="mod">
          <ac:chgData name="Christopher Flow" userId="c1ef3fb0-a0f9-435e-80d8-080d357b92e7" providerId="ADAL" clId="{B11FC1AF-5C3B-4980-BB5A-4EE15607126C}" dt="2024-02-21T22:17:58.427" v="1198" actId="948"/>
          <ac:spMkLst>
            <pc:docMk/>
            <pc:sldMk cId="2079125366" sldId="267"/>
            <ac:spMk id="6" creationId="{771339B1-A866-E672-75DB-733920974A7C}"/>
          </ac:spMkLst>
        </pc:spChg>
      </pc:sldChg>
      <pc:sldChg chg="addSp delSp modSp add mod">
        <pc:chgData name="Christopher Flow" userId="c1ef3fb0-a0f9-435e-80d8-080d357b92e7" providerId="ADAL" clId="{B11FC1AF-5C3B-4980-BB5A-4EE15607126C}" dt="2024-02-21T22:21:49.127" v="1294" actId="113"/>
        <pc:sldMkLst>
          <pc:docMk/>
          <pc:sldMk cId="3606661976" sldId="268"/>
        </pc:sldMkLst>
        <pc:spChg chg="mod">
          <ac:chgData name="Christopher Flow" userId="c1ef3fb0-a0f9-435e-80d8-080d357b92e7" providerId="ADAL" clId="{B11FC1AF-5C3B-4980-BB5A-4EE15607126C}" dt="2024-02-21T22:21:49.127" v="1294" actId="113"/>
          <ac:spMkLst>
            <pc:docMk/>
            <pc:sldMk cId="3606661976" sldId="268"/>
            <ac:spMk id="5" creationId="{DE3028F8-B949-9591-BF14-4826A875F982}"/>
          </ac:spMkLst>
        </pc:spChg>
        <pc:spChg chg="mod">
          <ac:chgData name="Christopher Flow" userId="c1ef3fb0-a0f9-435e-80d8-080d357b92e7" providerId="ADAL" clId="{B11FC1AF-5C3B-4980-BB5A-4EE15607126C}" dt="2024-02-21T22:18:07.045" v="1200" actId="27636"/>
          <ac:spMkLst>
            <pc:docMk/>
            <pc:sldMk cId="3606661976" sldId="268"/>
            <ac:spMk id="6" creationId="{094990E9-2405-A1B6-5A76-699A38C27BCB}"/>
          </ac:spMkLst>
        </pc:spChg>
        <pc:picChg chg="del">
          <ac:chgData name="Christopher Flow" userId="c1ef3fb0-a0f9-435e-80d8-080d357b92e7" providerId="ADAL" clId="{B11FC1AF-5C3B-4980-BB5A-4EE15607126C}" dt="2024-02-21T22:02:52.255" v="846" actId="478"/>
          <ac:picMkLst>
            <pc:docMk/>
            <pc:sldMk cId="3606661976" sldId="268"/>
            <ac:picMk id="8196" creationId="{C4852826-206D-F4FA-76EF-BD84EF8216E7}"/>
          </ac:picMkLst>
        </pc:picChg>
        <pc:picChg chg="add mod">
          <ac:chgData name="Christopher Flow" userId="c1ef3fb0-a0f9-435e-80d8-080d357b92e7" providerId="ADAL" clId="{B11FC1AF-5C3B-4980-BB5A-4EE15607126C}" dt="2024-02-21T22:03:13.752" v="882" actId="1036"/>
          <ac:picMkLst>
            <pc:docMk/>
            <pc:sldMk cId="3606661976" sldId="268"/>
            <ac:picMk id="9218" creationId="{92FAA139-C21A-05B4-7082-D9920F3D30CA}"/>
          </ac:picMkLst>
        </pc:picChg>
      </pc:sldChg>
      <pc:sldChg chg="modSp add mod ord">
        <pc:chgData name="Christopher Flow" userId="c1ef3fb0-a0f9-435e-80d8-080d357b92e7" providerId="ADAL" clId="{B11FC1AF-5C3B-4980-BB5A-4EE15607126C}" dt="2024-02-21T22:17:46.484" v="1197" actId="1076"/>
        <pc:sldMkLst>
          <pc:docMk/>
          <pc:sldMk cId="3266685646" sldId="269"/>
        </pc:sldMkLst>
        <pc:spChg chg="mod">
          <ac:chgData name="Christopher Flow" userId="c1ef3fb0-a0f9-435e-80d8-080d357b92e7" providerId="ADAL" clId="{B11FC1AF-5C3B-4980-BB5A-4EE15607126C}" dt="2024-02-21T22:17:38.845" v="1195" actId="27636"/>
          <ac:spMkLst>
            <pc:docMk/>
            <pc:sldMk cId="3266685646" sldId="269"/>
            <ac:spMk id="6" creationId="{6E0B6199-FAF2-9D39-0862-5B3A45E7BB70}"/>
          </ac:spMkLst>
        </pc:spChg>
        <pc:spChg chg="mod">
          <ac:chgData name="Christopher Flow" userId="c1ef3fb0-a0f9-435e-80d8-080d357b92e7" providerId="ADAL" clId="{B11FC1AF-5C3B-4980-BB5A-4EE15607126C}" dt="2024-02-21T22:17:42.988" v="1196" actId="1076"/>
          <ac:spMkLst>
            <pc:docMk/>
            <pc:sldMk cId="3266685646" sldId="269"/>
            <ac:spMk id="11" creationId="{B87E7B89-5487-AC04-5CC1-526CF5B6A886}"/>
          </ac:spMkLst>
        </pc:spChg>
        <pc:picChg chg="mod">
          <ac:chgData name="Christopher Flow" userId="c1ef3fb0-a0f9-435e-80d8-080d357b92e7" providerId="ADAL" clId="{B11FC1AF-5C3B-4980-BB5A-4EE15607126C}" dt="2024-02-21T22:17:46.484" v="1197" actId="1076"/>
          <ac:picMkLst>
            <pc:docMk/>
            <pc:sldMk cId="3266685646" sldId="269"/>
            <ac:picMk id="10" creationId="{CE9CBACA-F059-D2C4-C118-800683E39DD0}"/>
          </ac:picMkLst>
        </pc:picChg>
      </pc:sldChg>
      <pc:sldChg chg="delSp modSp add mod">
        <pc:chgData name="Christopher Flow" userId="c1ef3fb0-a0f9-435e-80d8-080d357b92e7" providerId="ADAL" clId="{B11FC1AF-5C3B-4980-BB5A-4EE15607126C}" dt="2024-02-21T22:07:18.591" v="1000" actId="1076"/>
        <pc:sldMkLst>
          <pc:docMk/>
          <pc:sldMk cId="2871651844" sldId="270"/>
        </pc:sldMkLst>
        <pc:spChg chg="mod">
          <ac:chgData name="Christopher Flow" userId="c1ef3fb0-a0f9-435e-80d8-080d357b92e7" providerId="ADAL" clId="{B11FC1AF-5C3B-4980-BB5A-4EE15607126C}" dt="2024-02-21T22:06:27.250" v="958"/>
          <ac:spMkLst>
            <pc:docMk/>
            <pc:sldMk cId="2871651844" sldId="270"/>
            <ac:spMk id="5" creationId="{B2556D29-8706-0411-5F47-6A7E7DFA057D}"/>
          </ac:spMkLst>
        </pc:spChg>
        <pc:spChg chg="mod">
          <ac:chgData name="Christopher Flow" userId="c1ef3fb0-a0f9-435e-80d8-080d357b92e7" providerId="ADAL" clId="{B11FC1AF-5C3B-4980-BB5A-4EE15607126C}" dt="2024-02-21T22:07:18.591" v="1000" actId="1076"/>
          <ac:spMkLst>
            <pc:docMk/>
            <pc:sldMk cId="2871651844" sldId="270"/>
            <ac:spMk id="6" creationId="{AA4ED7BD-4896-DC4B-A7FC-3471DF9A435B}"/>
          </ac:spMkLst>
        </pc:spChg>
        <pc:spChg chg="del">
          <ac:chgData name="Christopher Flow" userId="c1ef3fb0-a0f9-435e-80d8-080d357b92e7" providerId="ADAL" clId="{B11FC1AF-5C3B-4980-BB5A-4EE15607126C}" dt="2024-02-21T22:07:14.126" v="998" actId="478"/>
          <ac:spMkLst>
            <pc:docMk/>
            <pc:sldMk cId="2871651844" sldId="270"/>
            <ac:spMk id="11" creationId="{3918C0F8-8C31-1DDB-761D-BA2C9DDFCF7A}"/>
          </ac:spMkLst>
        </pc:spChg>
        <pc:picChg chg="del">
          <ac:chgData name="Christopher Flow" userId="c1ef3fb0-a0f9-435e-80d8-080d357b92e7" providerId="ADAL" clId="{B11FC1AF-5C3B-4980-BB5A-4EE15607126C}" dt="2024-02-21T22:07:08.881" v="993" actId="478"/>
          <ac:picMkLst>
            <pc:docMk/>
            <pc:sldMk cId="2871651844" sldId="270"/>
            <ac:picMk id="9" creationId="{6DECAE46-5475-43E8-63D2-43D2567E64BD}"/>
          </ac:picMkLst>
        </pc:picChg>
        <pc:picChg chg="del">
          <ac:chgData name="Christopher Flow" userId="c1ef3fb0-a0f9-435e-80d8-080d357b92e7" providerId="ADAL" clId="{B11FC1AF-5C3B-4980-BB5A-4EE15607126C}" dt="2024-02-21T22:07:09.634" v="994" actId="478"/>
          <ac:picMkLst>
            <pc:docMk/>
            <pc:sldMk cId="2871651844" sldId="270"/>
            <ac:picMk id="10" creationId="{8E6443C8-82C8-1E31-1924-979B45F5B238}"/>
          </ac:picMkLst>
        </pc:picChg>
      </pc:sldChg>
      <pc:sldChg chg="modSp add mod">
        <pc:chgData name="Christopher Flow" userId="c1ef3fb0-a0f9-435e-80d8-080d357b92e7" providerId="ADAL" clId="{B11FC1AF-5C3B-4980-BB5A-4EE15607126C}" dt="2024-02-21T22:17:06.460" v="1186" actId="948"/>
        <pc:sldMkLst>
          <pc:docMk/>
          <pc:sldMk cId="1709240226" sldId="271"/>
        </pc:sldMkLst>
        <pc:spChg chg="mod">
          <ac:chgData name="Christopher Flow" userId="c1ef3fb0-a0f9-435e-80d8-080d357b92e7" providerId="ADAL" clId="{B11FC1AF-5C3B-4980-BB5A-4EE15607126C}" dt="2024-02-21T22:08:31.011" v="1024" actId="404"/>
          <ac:spMkLst>
            <pc:docMk/>
            <pc:sldMk cId="1709240226" sldId="271"/>
            <ac:spMk id="2" creationId="{E2C6D8B1-B064-2887-2717-A29D5B262A98}"/>
          </ac:spMkLst>
        </pc:spChg>
        <pc:spChg chg="mod">
          <ac:chgData name="Christopher Flow" userId="c1ef3fb0-a0f9-435e-80d8-080d357b92e7" providerId="ADAL" clId="{B11FC1AF-5C3B-4980-BB5A-4EE15607126C}" dt="2024-02-21T22:17:06.460" v="1186" actId="948"/>
          <ac:spMkLst>
            <pc:docMk/>
            <pc:sldMk cId="1709240226" sldId="271"/>
            <ac:spMk id="3" creationId="{6EE1998C-40A9-E773-3382-D1D119ECBFC2}"/>
          </ac:spMkLst>
        </pc:spChg>
        <pc:picChg chg="mod">
          <ac:chgData name="Christopher Flow" userId="c1ef3fb0-a0f9-435e-80d8-080d357b92e7" providerId="ADAL" clId="{B11FC1AF-5C3B-4980-BB5A-4EE15607126C}" dt="2024-02-21T22:08:04.436" v="1009" actId="167"/>
          <ac:picMkLst>
            <pc:docMk/>
            <pc:sldMk cId="1709240226" sldId="271"/>
            <ac:picMk id="4098" creationId="{CA274D2D-67D6-8C44-5A92-88AFFE553E75}"/>
          </ac:picMkLst>
        </pc:picChg>
      </pc:sldChg>
      <pc:sldChg chg="modSp add mod">
        <pc:chgData name="Christopher Flow" userId="c1ef3fb0-a0f9-435e-80d8-080d357b92e7" providerId="ADAL" clId="{B11FC1AF-5C3B-4980-BB5A-4EE15607126C}" dt="2024-02-21T22:17:00.080" v="1185" actId="27636"/>
        <pc:sldMkLst>
          <pc:docMk/>
          <pc:sldMk cId="2693844578" sldId="272"/>
        </pc:sldMkLst>
        <pc:spChg chg="mod">
          <ac:chgData name="Christopher Flow" userId="c1ef3fb0-a0f9-435e-80d8-080d357b92e7" providerId="ADAL" clId="{B11FC1AF-5C3B-4980-BB5A-4EE15607126C}" dt="2024-02-21T22:08:20.114" v="1017" actId="404"/>
          <ac:spMkLst>
            <pc:docMk/>
            <pc:sldMk cId="2693844578" sldId="272"/>
            <ac:spMk id="2" creationId="{84AF5662-BA0D-EF8E-C740-26359627C7B1}"/>
          </ac:spMkLst>
        </pc:spChg>
        <pc:spChg chg="mod">
          <ac:chgData name="Christopher Flow" userId="c1ef3fb0-a0f9-435e-80d8-080d357b92e7" providerId="ADAL" clId="{B11FC1AF-5C3B-4980-BB5A-4EE15607126C}" dt="2024-02-21T22:17:00.080" v="1185" actId="27636"/>
          <ac:spMkLst>
            <pc:docMk/>
            <pc:sldMk cId="2693844578" sldId="272"/>
            <ac:spMk id="3" creationId="{489C3440-A3BD-979F-123E-8E797C17CF95}"/>
          </ac:spMkLst>
        </pc:spChg>
      </pc:sldChg>
      <pc:sldChg chg="modSp add mod">
        <pc:chgData name="Christopher Flow" userId="c1ef3fb0-a0f9-435e-80d8-080d357b92e7" providerId="ADAL" clId="{B11FC1AF-5C3B-4980-BB5A-4EE15607126C}" dt="2024-02-21T22:16:52.683" v="1183" actId="948"/>
        <pc:sldMkLst>
          <pc:docMk/>
          <pc:sldMk cId="3166487561" sldId="273"/>
        </pc:sldMkLst>
        <pc:spChg chg="mod">
          <ac:chgData name="Christopher Flow" userId="c1ef3fb0-a0f9-435e-80d8-080d357b92e7" providerId="ADAL" clId="{B11FC1AF-5C3B-4980-BB5A-4EE15607126C}" dt="2024-02-21T22:08:41.160" v="1031" actId="404"/>
          <ac:spMkLst>
            <pc:docMk/>
            <pc:sldMk cId="3166487561" sldId="273"/>
            <ac:spMk id="2" creationId="{72F9D3AC-794B-DD98-6717-13ABAA61F4F0}"/>
          </ac:spMkLst>
        </pc:spChg>
        <pc:spChg chg="mod">
          <ac:chgData name="Christopher Flow" userId="c1ef3fb0-a0f9-435e-80d8-080d357b92e7" providerId="ADAL" clId="{B11FC1AF-5C3B-4980-BB5A-4EE15607126C}" dt="2024-02-21T22:16:52.683" v="1183" actId="948"/>
          <ac:spMkLst>
            <pc:docMk/>
            <pc:sldMk cId="3166487561" sldId="273"/>
            <ac:spMk id="3" creationId="{93BA4282-91E0-F74F-6AAC-61B23C911D41}"/>
          </ac:spMkLst>
        </pc:spChg>
      </pc:sldChg>
      <pc:sldChg chg="addSp modSp add del mod ord">
        <pc:chgData name="Christopher Flow" userId="c1ef3fb0-a0f9-435e-80d8-080d357b92e7" providerId="ADAL" clId="{B11FC1AF-5C3B-4980-BB5A-4EE15607126C}" dt="2024-02-21T22:16:47.082" v="1182" actId="6549"/>
        <pc:sldMkLst>
          <pc:docMk/>
          <pc:sldMk cId="3127803823" sldId="274"/>
        </pc:sldMkLst>
        <pc:spChg chg="mod">
          <ac:chgData name="Christopher Flow" userId="c1ef3fb0-a0f9-435e-80d8-080d357b92e7" providerId="ADAL" clId="{B11FC1AF-5C3B-4980-BB5A-4EE15607126C}" dt="2024-02-21T22:09:04.195" v="1035"/>
          <ac:spMkLst>
            <pc:docMk/>
            <pc:sldMk cId="3127803823" sldId="274"/>
            <ac:spMk id="5" creationId="{30D92C8A-A7C4-A53E-5DEB-D4131C438440}"/>
          </ac:spMkLst>
        </pc:spChg>
        <pc:spChg chg="mod">
          <ac:chgData name="Christopher Flow" userId="c1ef3fb0-a0f9-435e-80d8-080d357b92e7" providerId="ADAL" clId="{B11FC1AF-5C3B-4980-BB5A-4EE15607126C}" dt="2024-02-21T22:16:47.082" v="1182" actId="6549"/>
          <ac:spMkLst>
            <pc:docMk/>
            <pc:sldMk cId="3127803823" sldId="274"/>
            <ac:spMk id="6" creationId="{1858D9B7-DE54-C584-A12F-03DDD5C78369}"/>
          </ac:spMkLst>
        </pc:spChg>
        <pc:picChg chg="add mod">
          <ac:chgData name="Christopher Flow" userId="c1ef3fb0-a0f9-435e-80d8-080d357b92e7" providerId="ADAL" clId="{B11FC1AF-5C3B-4980-BB5A-4EE15607126C}" dt="2024-02-21T22:09:56.372" v="1050" actId="1076"/>
          <ac:picMkLst>
            <pc:docMk/>
            <pc:sldMk cId="3127803823" sldId="274"/>
            <ac:picMk id="3" creationId="{AA4CFF60-0875-5AAB-1E01-105A69DE047F}"/>
          </ac:picMkLst>
        </pc:picChg>
        <pc:picChg chg="add">
          <ac:chgData name="Christopher Flow" userId="c1ef3fb0-a0f9-435e-80d8-080d357b92e7" providerId="ADAL" clId="{B11FC1AF-5C3B-4980-BB5A-4EE15607126C}" dt="2024-02-21T22:09:32.999" v="1046"/>
          <ac:picMkLst>
            <pc:docMk/>
            <pc:sldMk cId="3127803823" sldId="274"/>
            <ac:picMk id="10242" creationId="{8D8D9ED3-A8EB-049E-56AB-44939A9BA11A}"/>
          </ac:picMkLst>
        </pc:picChg>
        <pc:picChg chg="add">
          <ac:chgData name="Christopher Flow" userId="c1ef3fb0-a0f9-435e-80d8-080d357b92e7" providerId="ADAL" clId="{B11FC1AF-5C3B-4980-BB5A-4EE15607126C}" dt="2024-02-21T22:09:32.999" v="1046"/>
          <ac:picMkLst>
            <pc:docMk/>
            <pc:sldMk cId="3127803823" sldId="274"/>
            <ac:picMk id="10243" creationId="{E943500E-6715-BEF6-CF3F-ADEFB11313BF}"/>
          </ac:picMkLst>
        </pc:picChg>
        <pc:picChg chg="add">
          <ac:chgData name="Christopher Flow" userId="c1ef3fb0-a0f9-435e-80d8-080d357b92e7" providerId="ADAL" clId="{B11FC1AF-5C3B-4980-BB5A-4EE15607126C}" dt="2024-02-21T22:09:32.999" v="1046"/>
          <ac:picMkLst>
            <pc:docMk/>
            <pc:sldMk cId="3127803823" sldId="274"/>
            <ac:picMk id="10244" creationId="{63CAB07D-FFA2-6DF8-D5AD-C6D2C9020D01}"/>
          </ac:picMkLst>
        </pc:picChg>
        <pc:picChg chg="add">
          <ac:chgData name="Christopher Flow" userId="c1ef3fb0-a0f9-435e-80d8-080d357b92e7" providerId="ADAL" clId="{B11FC1AF-5C3B-4980-BB5A-4EE15607126C}" dt="2024-02-21T22:09:35.623" v="1047"/>
          <ac:picMkLst>
            <pc:docMk/>
            <pc:sldMk cId="3127803823" sldId="274"/>
            <ac:picMk id="10246" creationId="{C98B4908-0BB1-907D-3F08-4858C3EE54D8}"/>
          </ac:picMkLst>
        </pc:picChg>
        <pc:picChg chg="add">
          <ac:chgData name="Christopher Flow" userId="c1ef3fb0-a0f9-435e-80d8-080d357b92e7" providerId="ADAL" clId="{B11FC1AF-5C3B-4980-BB5A-4EE15607126C}" dt="2024-02-21T22:09:35.623" v="1047"/>
          <ac:picMkLst>
            <pc:docMk/>
            <pc:sldMk cId="3127803823" sldId="274"/>
            <ac:picMk id="10247" creationId="{786D5958-109F-D6CF-DCCB-284532802713}"/>
          </ac:picMkLst>
        </pc:picChg>
        <pc:picChg chg="add">
          <ac:chgData name="Christopher Flow" userId="c1ef3fb0-a0f9-435e-80d8-080d357b92e7" providerId="ADAL" clId="{B11FC1AF-5C3B-4980-BB5A-4EE15607126C}" dt="2024-02-21T22:09:35.623" v="1047"/>
          <ac:picMkLst>
            <pc:docMk/>
            <pc:sldMk cId="3127803823" sldId="274"/>
            <ac:picMk id="10248" creationId="{5F94DE18-A261-AC44-3D2B-4B6AEB937FD1}"/>
          </ac:picMkLst>
        </pc:picChg>
      </pc:sldChg>
      <pc:sldChg chg="addSp delSp modSp add mod">
        <pc:chgData name="Christopher Flow" userId="c1ef3fb0-a0f9-435e-80d8-080d357b92e7" providerId="ADAL" clId="{B11FC1AF-5C3B-4980-BB5A-4EE15607126C}" dt="2024-02-21T22:16:35.852" v="1177" actId="27636"/>
        <pc:sldMkLst>
          <pc:docMk/>
          <pc:sldMk cId="428822555" sldId="275"/>
        </pc:sldMkLst>
        <pc:spChg chg="add mod">
          <ac:chgData name="Christopher Flow" userId="c1ef3fb0-a0f9-435e-80d8-080d357b92e7" providerId="ADAL" clId="{B11FC1AF-5C3B-4980-BB5A-4EE15607126C}" dt="2024-02-21T22:15:20.687" v="1143" actId="1076"/>
          <ac:spMkLst>
            <pc:docMk/>
            <pc:sldMk cId="428822555" sldId="275"/>
            <ac:spMk id="2" creationId="{71911D25-1487-6619-69DC-339C8D38C6D9}"/>
          </ac:spMkLst>
        </pc:spChg>
        <pc:spChg chg="mod">
          <ac:chgData name="Christopher Flow" userId="c1ef3fb0-a0f9-435e-80d8-080d357b92e7" providerId="ADAL" clId="{B11FC1AF-5C3B-4980-BB5A-4EE15607126C}" dt="2024-02-21T22:15:11.288" v="1141" actId="1035"/>
          <ac:spMkLst>
            <pc:docMk/>
            <pc:sldMk cId="428822555" sldId="275"/>
            <ac:spMk id="5" creationId="{1AB9C8C2-B9EA-832F-73E2-2A2D02E639FB}"/>
          </ac:spMkLst>
        </pc:spChg>
        <pc:spChg chg="mod">
          <ac:chgData name="Christopher Flow" userId="c1ef3fb0-a0f9-435e-80d8-080d357b92e7" providerId="ADAL" clId="{B11FC1AF-5C3B-4980-BB5A-4EE15607126C}" dt="2024-02-21T22:16:35.852" v="1177" actId="27636"/>
          <ac:spMkLst>
            <pc:docMk/>
            <pc:sldMk cId="428822555" sldId="275"/>
            <ac:spMk id="6" creationId="{E5901057-5C79-11D8-69E6-FCD0C0D41197}"/>
          </ac:spMkLst>
        </pc:spChg>
        <pc:spChg chg="add del">
          <ac:chgData name="Christopher Flow" userId="c1ef3fb0-a0f9-435e-80d8-080d357b92e7" providerId="ADAL" clId="{B11FC1AF-5C3B-4980-BB5A-4EE15607126C}" dt="2024-02-21T22:12:08.589" v="1090" actId="22"/>
          <ac:spMkLst>
            <pc:docMk/>
            <pc:sldMk cId="428822555" sldId="275"/>
            <ac:spMk id="8" creationId="{1B888B14-E12D-B9A7-8D46-039A9FA703B9}"/>
          </ac:spMkLst>
        </pc:spChg>
        <pc:spChg chg="add mod">
          <ac:chgData name="Christopher Flow" userId="c1ef3fb0-a0f9-435e-80d8-080d357b92e7" providerId="ADAL" clId="{B11FC1AF-5C3B-4980-BB5A-4EE15607126C}" dt="2024-02-21T22:14:45.002" v="1129" actId="1076"/>
          <ac:spMkLst>
            <pc:docMk/>
            <pc:sldMk cId="428822555" sldId="275"/>
            <ac:spMk id="10" creationId="{3A888E5A-1E2B-B01C-9183-F9F0EC94D453}"/>
          </ac:spMkLst>
        </pc:spChg>
        <pc:spChg chg="add mod">
          <ac:chgData name="Christopher Flow" userId="c1ef3fb0-a0f9-435e-80d8-080d357b92e7" providerId="ADAL" clId="{B11FC1AF-5C3B-4980-BB5A-4EE15607126C}" dt="2024-02-21T22:15:03.384" v="1130" actId="207"/>
          <ac:spMkLst>
            <pc:docMk/>
            <pc:sldMk cId="428822555" sldId="275"/>
            <ac:spMk id="11" creationId="{B5EC95C8-8F8F-6A37-3F91-1972E73B6822}"/>
          </ac:spMkLst>
        </pc:spChg>
        <pc:spChg chg="add mod">
          <ac:chgData name="Christopher Flow" userId="c1ef3fb0-a0f9-435e-80d8-080d357b92e7" providerId="ADAL" clId="{B11FC1AF-5C3B-4980-BB5A-4EE15607126C}" dt="2024-02-21T22:14:38.657" v="1128" actId="1076"/>
          <ac:spMkLst>
            <pc:docMk/>
            <pc:sldMk cId="428822555" sldId="275"/>
            <ac:spMk id="12" creationId="{7F4DE0D2-F984-9415-9AA3-67F2FEF0B7C6}"/>
          </ac:spMkLst>
        </pc:spChg>
        <pc:spChg chg="add mod">
          <ac:chgData name="Christopher Flow" userId="c1ef3fb0-a0f9-435e-80d8-080d357b92e7" providerId="ADAL" clId="{B11FC1AF-5C3B-4980-BB5A-4EE15607126C}" dt="2024-02-21T22:15:50.083" v="1170" actId="1036"/>
          <ac:spMkLst>
            <pc:docMk/>
            <pc:sldMk cId="428822555" sldId="275"/>
            <ac:spMk id="13" creationId="{56F6E509-07A0-47D4-2B6D-1852C39CAD67}"/>
          </ac:spMkLst>
        </pc:spChg>
        <pc:spChg chg="add mod">
          <ac:chgData name="Christopher Flow" userId="c1ef3fb0-a0f9-435e-80d8-080d357b92e7" providerId="ADAL" clId="{B11FC1AF-5C3B-4980-BB5A-4EE15607126C}" dt="2024-02-21T22:15:24.556" v="1146"/>
          <ac:spMkLst>
            <pc:docMk/>
            <pc:sldMk cId="428822555" sldId="275"/>
            <ac:spMk id="14" creationId="{AF538AD5-5D1F-A2D7-88F7-386AAD739AD6}"/>
          </ac:spMkLst>
        </pc:spChg>
        <pc:picChg chg="del">
          <ac:chgData name="Christopher Flow" userId="c1ef3fb0-a0f9-435e-80d8-080d357b92e7" providerId="ADAL" clId="{B11FC1AF-5C3B-4980-BB5A-4EE15607126C}" dt="2024-02-21T22:11:22.635" v="1071" actId="478"/>
          <ac:picMkLst>
            <pc:docMk/>
            <pc:sldMk cId="428822555" sldId="275"/>
            <ac:picMk id="3" creationId="{B67579B4-E602-2D9E-6D37-EC4CD8596B2F}"/>
          </ac:picMkLst>
        </pc:picChg>
        <pc:picChg chg="add mod">
          <ac:chgData name="Christopher Flow" userId="c1ef3fb0-a0f9-435e-80d8-080d357b92e7" providerId="ADAL" clId="{B11FC1AF-5C3B-4980-BB5A-4EE15607126C}" dt="2024-02-21T22:11:33.150" v="1075" actId="14100"/>
          <ac:picMkLst>
            <pc:docMk/>
            <pc:sldMk cId="428822555" sldId="275"/>
            <ac:picMk id="14338" creationId="{57F6DFC2-058E-02C8-8C59-A81A2DB0F53B}"/>
          </ac:picMkLst>
        </pc:picChg>
      </pc:sldChg>
      <pc:sldChg chg="addSp delSp modSp add mod">
        <pc:chgData name="Christopher Flow" userId="c1ef3fb0-a0f9-435e-80d8-080d357b92e7" providerId="ADAL" clId="{B11FC1AF-5C3B-4980-BB5A-4EE15607126C}" dt="2024-02-21T22:20:00.192" v="1239" actId="20577"/>
        <pc:sldMkLst>
          <pc:docMk/>
          <pc:sldMk cId="845057396" sldId="276"/>
        </pc:sldMkLst>
        <pc:spChg chg="del">
          <ac:chgData name="Christopher Flow" userId="c1ef3fb0-a0f9-435e-80d8-080d357b92e7" providerId="ADAL" clId="{B11FC1AF-5C3B-4980-BB5A-4EE15607126C}" dt="2024-02-21T22:19:11.170" v="1215" actId="478"/>
          <ac:spMkLst>
            <pc:docMk/>
            <pc:sldMk cId="845057396" sldId="276"/>
            <ac:spMk id="2" creationId="{884020E0-E2C7-8B55-FFBA-BF03A30FA309}"/>
          </ac:spMkLst>
        </pc:spChg>
        <pc:spChg chg="mod">
          <ac:chgData name="Christopher Flow" userId="c1ef3fb0-a0f9-435e-80d8-080d357b92e7" providerId="ADAL" clId="{B11FC1AF-5C3B-4980-BB5A-4EE15607126C}" dt="2024-02-21T22:19:04.298" v="1213"/>
          <ac:spMkLst>
            <pc:docMk/>
            <pc:sldMk cId="845057396" sldId="276"/>
            <ac:spMk id="5" creationId="{0B94EC0E-BA17-A227-5830-93606CB853B3}"/>
          </ac:spMkLst>
        </pc:spChg>
        <pc:spChg chg="mod">
          <ac:chgData name="Christopher Flow" userId="c1ef3fb0-a0f9-435e-80d8-080d357b92e7" providerId="ADAL" clId="{B11FC1AF-5C3B-4980-BB5A-4EE15607126C}" dt="2024-02-21T22:20:00.192" v="1239" actId="20577"/>
          <ac:spMkLst>
            <pc:docMk/>
            <pc:sldMk cId="845057396" sldId="276"/>
            <ac:spMk id="6" creationId="{3AC947A0-42FF-F807-8E89-4B8152EA63A0}"/>
          </ac:spMkLst>
        </pc:spChg>
        <pc:spChg chg="del">
          <ac:chgData name="Christopher Flow" userId="c1ef3fb0-a0f9-435e-80d8-080d357b92e7" providerId="ADAL" clId="{B11FC1AF-5C3B-4980-BB5A-4EE15607126C}" dt="2024-02-21T22:19:14.265" v="1216" actId="478"/>
          <ac:spMkLst>
            <pc:docMk/>
            <pc:sldMk cId="845057396" sldId="276"/>
            <ac:spMk id="10" creationId="{5483A420-4776-1340-BCA1-32808322B1A4}"/>
          </ac:spMkLst>
        </pc:spChg>
        <pc:spChg chg="del">
          <ac:chgData name="Christopher Flow" userId="c1ef3fb0-a0f9-435e-80d8-080d357b92e7" providerId="ADAL" clId="{B11FC1AF-5C3B-4980-BB5A-4EE15607126C}" dt="2024-02-21T22:19:14.265" v="1216" actId="478"/>
          <ac:spMkLst>
            <pc:docMk/>
            <pc:sldMk cId="845057396" sldId="276"/>
            <ac:spMk id="11" creationId="{E6CEA62C-85FC-A04D-C224-B8B561E38A67}"/>
          </ac:spMkLst>
        </pc:spChg>
        <pc:spChg chg="del">
          <ac:chgData name="Christopher Flow" userId="c1ef3fb0-a0f9-435e-80d8-080d357b92e7" providerId="ADAL" clId="{B11FC1AF-5C3B-4980-BB5A-4EE15607126C}" dt="2024-02-21T22:19:14.265" v="1216" actId="478"/>
          <ac:spMkLst>
            <pc:docMk/>
            <pc:sldMk cId="845057396" sldId="276"/>
            <ac:spMk id="12" creationId="{CC63B5A5-93F3-CE17-BD0D-A9EC83C5CAA3}"/>
          </ac:spMkLst>
        </pc:spChg>
        <pc:spChg chg="del">
          <ac:chgData name="Christopher Flow" userId="c1ef3fb0-a0f9-435e-80d8-080d357b92e7" providerId="ADAL" clId="{B11FC1AF-5C3B-4980-BB5A-4EE15607126C}" dt="2024-02-21T22:19:14.265" v="1216" actId="478"/>
          <ac:spMkLst>
            <pc:docMk/>
            <pc:sldMk cId="845057396" sldId="276"/>
            <ac:spMk id="13" creationId="{EBB1C569-6DD1-7026-4248-1FFFB5223D25}"/>
          </ac:spMkLst>
        </pc:spChg>
        <pc:picChg chg="del">
          <ac:chgData name="Christopher Flow" userId="c1ef3fb0-a0f9-435e-80d8-080d357b92e7" providerId="ADAL" clId="{B11FC1AF-5C3B-4980-BB5A-4EE15607126C}" dt="2024-02-21T22:19:14.917" v="1217" actId="478"/>
          <ac:picMkLst>
            <pc:docMk/>
            <pc:sldMk cId="845057396" sldId="276"/>
            <ac:picMk id="14338" creationId="{6209D1F5-54B2-8F00-0718-8D04A0AB5D16}"/>
          </ac:picMkLst>
        </pc:picChg>
        <pc:picChg chg="add mod">
          <ac:chgData name="Christopher Flow" userId="c1ef3fb0-a0f9-435e-80d8-080d357b92e7" providerId="ADAL" clId="{B11FC1AF-5C3B-4980-BB5A-4EE15607126C}" dt="2024-02-21T22:19:21.773" v="1220" actId="1076"/>
          <ac:picMkLst>
            <pc:docMk/>
            <pc:sldMk cId="845057396" sldId="276"/>
            <ac:picMk id="15362" creationId="{E155FDE5-5635-7281-5516-DB98C8FB17AC}"/>
          </ac:picMkLst>
        </pc:picChg>
      </pc:sldChg>
      <pc:sldChg chg="addSp delSp modSp add mod">
        <pc:chgData name="Christopher Flow" userId="c1ef3fb0-a0f9-435e-80d8-080d357b92e7" providerId="ADAL" clId="{B11FC1AF-5C3B-4980-BB5A-4EE15607126C}" dt="2024-02-21T22:20:52.006" v="1257" actId="1076"/>
        <pc:sldMkLst>
          <pc:docMk/>
          <pc:sldMk cId="1133762630" sldId="277"/>
        </pc:sldMkLst>
        <pc:spChg chg="mod">
          <ac:chgData name="Christopher Flow" userId="c1ef3fb0-a0f9-435e-80d8-080d357b92e7" providerId="ADAL" clId="{B11FC1AF-5C3B-4980-BB5A-4EE15607126C}" dt="2024-02-21T22:20:18.091" v="1244" actId="27636"/>
          <ac:spMkLst>
            <pc:docMk/>
            <pc:sldMk cId="1133762630" sldId="277"/>
            <ac:spMk id="5" creationId="{F2BA5253-318C-4976-BDDF-E1C421EC6C1B}"/>
          </ac:spMkLst>
        </pc:spChg>
        <pc:spChg chg="mod">
          <ac:chgData name="Christopher Flow" userId="c1ef3fb0-a0f9-435e-80d8-080d357b92e7" providerId="ADAL" clId="{B11FC1AF-5C3B-4980-BB5A-4EE15607126C}" dt="2024-02-21T22:20:50.564" v="1256" actId="1076"/>
          <ac:spMkLst>
            <pc:docMk/>
            <pc:sldMk cId="1133762630" sldId="277"/>
            <ac:spMk id="6" creationId="{39F4436B-C4BA-64DD-5ED6-B9E1EA7E7EF5}"/>
          </ac:spMkLst>
        </pc:spChg>
        <pc:picChg chg="del">
          <ac:chgData name="Christopher Flow" userId="c1ef3fb0-a0f9-435e-80d8-080d357b92e7" providerId="ADAL" clId="{B11FC1AF-5C3B-4980-BB5A-4EE15607126C}" dt="2024-02-21T22:20:35.909" v="1251" actId="478"/>
          <ac:picMkLst>
            <pc:docMk/>
            <pc:sldMk cId="1133762630" sldId="277"/>
            <ac:picMk id="15362" creationId="{EEB90F5C-3A68-A381-BE49-9E0435AE194E}"/>
          </ac:picMkLst>
        </pc:picChg>
        <pc:picChg chg="add mod">
          <ac:chgData name="Christopher Flow" userId="c1ef3fb0-a0f9-435e-80d8-080d357b92e7" providerId="ADAL" clId="{B11FC1AF-5C3B-4980-BB5A-4EE15607126C}" dt="2024-02-21T22:20:52.006" v="1257" actId="1076"/>
          <ac:picMkLst>
            <pc:docMk/>
            <pc:sldMk cId="1133762630" sldId="277"/>
            <ac:picMk id="16386" creationId="{FC35E232-0546-F1FB-89CD-E5C2273A28C0}"/>
          </ac:picMkLst>
        </pc:picChg>
      </pc:sldChg>
      <pc:sldChg chg="modSp add mod">
        <pc:chgData name="Christopher Flow" userId="c1ef3fb0-a0f9-435e-80d8-080d357b92e7" providerId="ADAL" clId="{B11FC1AF-5C3B-4980-BB5A-4EE15607126C}" dt="2024-02-21T22:22:05.588" v="1301" actId="20577"/>
        <pc:sldMkLst>
          <pc:docMk/>
          <pc:sldMk cId="297986319" sldId="278"/>
        </pc:sldMkLst>
        <pc:spChg chg="mod">
          <ac:chgData name="Christopher Flow" userId="c1ef3fb0-a0f9-435e-80d8-080d357b92e7" providerId="ADAL" clId="{B11FC1AF-5C3B-4980-BB5A-4EE15607126C}" dt="2024-02-21T22:21:38.912" v="1290" actId="27636"/>
          <ac:spMkLst>
            <pc:docMk/>
            <pc:sldMk cId="297986319" sldId="278"/>
            <ac:spMk id="5" creationId="{7C89786A-6B10-25FF-B16A-4FAD68B523DD}"/>
          </ac:spMkLst>
        </pc:spChg>
        <pc:spChg chg="mod">
          <ac:chgData name="Christopher Flow" userId="c1ef3fb0-a0f9-435e-80d8-080d357b92e7" providerId="ADAL" clId="{B11FC1AF-5C3B-4980-BB5A-4EE15607126C}" dt="2024-02-21T22:22:05.588" v="1301" actId="20577"/>
          <ac:spMkLst>
            <pc:docMk/>
            <pc:sldMk cId="297986319" sldId="278"/>
            <ac:spMk id="6" creationId="{35D42E2F-29E9-8F70-B50D-B44AA7657B3E}"/>
          </ac:spMkLst>
        </pc:spChg>
      </pc:sldChg>
      <pc:sldChg chg="add del">
        <pc:chgData name="Christopher Flow" userId="c1ef3fb0-a0f9-435e-80d8-080d357b92e7" providerId="ADAL" clId="{B11FC1AF-5C3B-4980-BB5A-4EE15607126C}" dt="2024-02-21T22:21:18.252" v="1271"/>
        <pc:sldMkLst>
          <pc:docMk/>
          <pc:sldMk cId="771269399" sldId="279"/>
        </pc:sldMkLst>
      </pc:sldChg>
      <pc:sldChg chg="addSp delSp modSp add mod">
        <pc:chgData name="Christopher Flow" userId="c1ef3fb0-a0f9-435e-80d8-080d357b92e7" providerId="ADAL" clId="{B11FC1AF-5C3B-4980-BB5A-4EE15607126C}" dt="2024-02-21T22:22:31.987" v="1336" actId="1076"/>
        <pc:sldMkLst>
          <pc:docMk/>
          <pc:sldMk cId="2029369343" sldId="279"/>
        </pc:sldMkLst>
        <pc:spChg chg="mod">
          <ac:chgData name="Christopher Flow" userId="c1ef3fb0-a0f9-435e-80d8-080d357b92e7" providerId="ADAL" clId="{B11FC1AF-5C3B-4980-BB5A-4EE15607126C}" dt="2024-02-21T22:22:20.863" v="1330" actId="20577"/>
          <ac:spMkLst>
            <pc:docMk/>
            <pc:sldMk cId="2029369343" sldId="279"/>
            <ac:spMk id="5" creationId="{CDE5F12B-9A44-9DFB-9FE9-A3A3269781B9}"/>
          </ac:spMkLst>
        </pc:spChg>
        <pc:spChg chg="mod">
          <ac:chgData name="Christopher Flow" userId="c1ef3fb0-a0f9-435e-80d8-080d357b92e7" providerId="ADAL" clId="{B11FC1AF-5C3B-4980-BB5A-4EE15607126C}" dt="2024-02-21T22:22:29.983" v="1335" actId="27636"/>
          <ac:spMkLst>
            <pc:docMk/>
            <pc:sldMk cId="2029369343" sldId="279"/>
            <ac:spMk id="6" creationId="{BE053F0B-8DC9-C741-3437-2C2D29D1747D}"/>
          </ac:spMkLst>
        </pc:spChg>
        <pc:picChg chg="del">
          <ac:chgData name="Christopher Flow" userId="c1ef3fb0-a0f9-435e-80d8-080d357b92e7" providerId="ADAL" clId="{B11FC1AF-5C3B-4980-BB5A-4EE15607126C}" dt="2024-02-21T22:22:24.484" v="1332" actId="478"/>
          <ac:picMkLst>
            <pc:docMk/>
            <pc:sldMk cId="2029369343" sldId="279"/>
            <ac:picMk id="9218" creationId="{37C56810-2D62-0804-1359-9D0F37BD1B5E}"/>
          </ac:picMkLst>
        </pc:picChg>
        <pc:picChg chg="add del">
          <ac:chgData name="Christopher Flow" userId="c1ef3fb0-a0f9-435e-80d8-080d357b92e7" providerId="ADAL" clId="{B11FC1AF-5C3B-4980-BB5A-4EE15607126C}" dt="2024-02-21T22:22:24.484" v="1332" actId="478"/>
          <ac:picMkLst>
            <pc:docMk/>
            <pc:sldMk cId="2029369343" sldId="279"/>
            <ac:picMk id="17410" creationId="{DC722CE4-1ED0-2B87-F02C-C6F1E03FB25A}"/>
          </ac:picMkLst>
        </pc:picChg>
        <pc:picChg chg="add mod">
          <ac:chgData name="Christopher Flow" userId="c1ef3fb0-a0f9-435e-80d8-080d357b92e7" providerId="ADAL" clId="{B11FC1AF-5C3B-4980-BB5A-4EE15607126C}" dt="2024-02-21T22:22:31.987" v="1336" actId="1076"/>
          <ac:picMkLst>
            <pc:docMk/>
            <pc:sldMk cId="2029369343" sldId="279"/>
            <ac:picMk id="17412" creationId="{2F61B050-ACC0-2E3F-2A90-E724ECBA8250}"/>
          </ac:picMkLst>
        </pc:picChg>
      </pc:sldChg>
      <pc:sldChg chg="addSp delSp modSp add mod">
        <pc:chgData name="Christopher Flow" userId="c1ef3fb0-a0f9-435e-80d8-080d357b92e7" providerId="ADAL" clId="{B11FC1AF-5C3B-4980-BB5A-4EE15607126C}" dt="2024-02-21T22:24:24.010" v="1446" actId="1076"/>
        <pc:sldMkLst>
          <pc:docMk/>
          <pc:sldMk cId="4049793906" sldId="280"/>
        </pc:sldMkLst>
        <pc:spChg chg="mod">
          <ac:chgData name="Christopher Flow" userId="c1ef3fb0-a0f9-435e-80d8-080d357b92e7" providerId="ADAL" clId="{B11FC1AF-5C3B-4980-BB5A-4EE15607126C}" dt="2024-02-21T22:22:43.716" v="1366" actId="20577"/>
          <ac:spMkLst>
            <pc:docMk/>
            <pc:sldMk cId="4049793906" sldId="280"/>
            <ac:spMk id="5" creationId="{ADF8CFD9-EDBA-B0A8-9A1A-D3A3BF589A78}"/>
          </ac:spMkLst>
        </pc:spChg>
        <pc:spChg chg="mod">
          <ac:chgData name="Christopher Flow" userId="c1ef3fb0-a0f9-435e-80d8-080d357b92e7" providerId="ADAL" clId="{B11FC1AF-5C3B-4980-BB5A-4EE15607126C}" dt="2024-02-21T22:23:26.599" v="1442" actId="20577"/>
          <ac:spMkLst>
            <pc:docMk/>
            <pc:sldMk cId="4049793906" sldId="280"/>
            <ac:spMk id="6" creationId="{ACBC28ED-295D-2AFC-7CB1-6EC01A8A138D}"/>
          </ac:spMkLst>
        </pc:spChg>
        <pc:picChg chg="del">
          <ac:chgData name="Christopher Flow" userId="c1ef3fb0-a0f9-435e-80d8-080d357b92e7" providerId="ADAL" clId="{B11FC1AF-5C3B-4980-BB5A-4EE15607126C}" dt="2024-02-21T22:23:29.045" v="1443" actId="478"/>
          <ac:picMkLst>
            <pc:docMk/>
            <pc:sldMk cId="4049793906" sldId="280"/>
            <ac:picMk id="9218" creationId="{85216063-2779-1BBA-4E00-1BBF532DF554}"/>
          </ac:picMkLst>
        </pc:picChg>
        <pc:picChg chg="add mod">
          <ac:chgData name="Christopher Flow" userId="c1ef3fb0-a0f9-435e-80d8-080d357b92e7" providerId="ADAL" clId="{B11FC1AF-5C3B-4980-BB5A-4EE15607126C}" dt="2024-02-21T22:24:24.010" v="1446" actId="1076"/>
          <ac:picMkLst>
            <pc:docMk/>
            <pc:sldMk cId="4049793906" sldId="280"/>
            <ac:picMk id="19458" creationId="{ABF971B4-1D0B-E8E9-CB2B-1B32796A5B4F}"/>
          </ac:picMkLst>
        </pc:picChg>
      </pc:sldChg>
      <pc:sldMasterChg chg="addSldLayout delSldLayout">
        <pc:chgData name="Christopher Flow" userId="c1ef3fb0-a0f9-435e-80d8-080d357b92e7" providerId="ADAL" clId="{B11FC1AF-5C3B-4980-BB5A-4EE15607126C}" dt="2024-02-21T22:21:25.323" v="1272" actId="47"/>
        <pc:sldMasterMkLst>
          <pc:docMk/>
          <pc:sldMasterMk cId="3602062239" sldId="2147483701"/>
        </pc:sldMasterMkLst>
        <pc:sldLayoutChg chg="del">
          <pc:chgData name="Christopher Flow" userId="c1ef3fb0-a0f9-435e-80d8-080d357b92e7" providerId="ADAL" clId="{B11FC1AF-5C3B-4980-BB5A-4EE15607126C}" dt="2024-02-21T22:21:25.323" v="1272" actId="47"/>
          <pc:sldLayoutMkLst>
            <pc:docMk/>
            <pc:sldMasterMk cId="3602062239" sldId="2147483701"/>
            <pc:sldLayoutMk cId="2828861362" sldId="2147483715"/>
          </pc:sldLayoutMkLst>
        </pc:sldLayoutChg>
        <pc:sldLayoutChg chg="add del">
          <pc:chgData name="Christopher Flow" userId="c1ef3fb0-a0f9-435e-80d8-080d357b92e7" providerId="ADAL" clId="{B11FC1AF-5C3B-4980-BB5A-4EE15607126C}" dt="2024-02-21T21:53:41.773" v="310" actId="2696"/>
          <pc:sldLayoutMkLst>
            <pc:docMk/>
            <pc:sldMasterMk cId="3602062239" sldId="2147483701"/>
            <pc:sldLayoutMk cId="3893269779" sldId="2147483717"/>
          </pc:sldLayoutMkLst>
        </pc:sldLayoutChg>
      </pc:sldMasterChg>
    </pc:docChg>
  </pc:docChgLst>
  <pc:docChgLst>
    <pc:chgData name="Kourtney Skinner" userId="0d94b455-f89e-4c14-920c-2352f907560c" providerId="ADAL" clId="{F07F8CF5-7A90-45AF-B381-99F2CF925D85}"/>
    <pc:docChg chg="custSel modSld">
      <pc:chgData name="Kourtney Skinner" userId="0d94b455-f89e-4c14-920c-2352f907560c" providerId="ADAL" clId="{F07F8CF5-7A90-45AF-B381-99F2CF925D85}" dt="2024-02-28T14:29:32.402" v="505" actId="20577"/>
      <pc:docMkLst>
        <pc:docMk/>
      </pc:docMkLst>
      <pc:sldChg chg="modSp mod">
        <pc:chgData name="Kourtney Skinner" userId="0d94b455-f89e-4c14-920c-2352f907560c" providerId="ADAL" clId="{F07F8CF5-7A90-45AF-B381-99F2CF925D85}" dt="2024-02-28T14:25:20.840" v="26" actId="6549"/>
        <pc:sldMkLst>
          <pc:docMk/>
          <pc:sldMk cId="1251329091" sldId="259"/>
        </pc:sldMkLst>
        <pc:spChg chg="mod">
          <ac:chgData name="Kourtney Skinner" userId="0d94b455-f89e-4c14-920c-2352f907560c" providerId="ADAL" clId="{F07F8CF5-7A90-45AF-B381-99F2CF925D85}" dt="2024-02-28T14:25:20.840" v="26" actId="6549"/>
          <ac:spMkLst>
            <pc:docMk/>
            <pc:sldMk cId="1251329091" sldId="259"/>
            <ac:spMk id="4" creationId="{7002F887-7C0B-EE66-A893-72CCE72AD8FB}"/>
          </ac:spMkLst>
        </pc:spChg>
      </pc:sldChg>
      <pc:sldChg chg="modSp mod">
        <pc:chgData name="Kourtney Skinner" userId="0d94b455-f89e-4c14-920c-2352f907560c" providerId="ADAL" clId="{F07F8CF5-7A90-45AF-B381-99F2CF925D85}" dt="2024-02-28T14:25:33.436" v="28" actId="20577"/>
        <pc:sldMkLst>
          <pc:docMk/>
          <pc:sldMk cId="1530581485" sldId="264"/>
        </pc:sldMkLst>
        <pc:spChg chg="mod">
          <ac:chgData name="Kourtney Skinner" userId="0d94b455-f89e-4c14-920c-2352f907560c" providerId="ADAL" clId="{F07F8CF5-7A90-45AF-B381-99F2CF925D85}" dt="2024-02-28T14:25:33.436" v="28" actId="20577"/>
          <ac:spMkLst>
            <pc:docMk/>
            <pc:sldMk cId="1530581485" sldId="264"/>
            <ac:spMk id="6" creationId="{8E51CD20-4C8C-8627-E3FE-B98381256C90}"/>
          </ac:spMkLst>
        </pc:spChg>
      </pc:sldChg>
      <pc:sldChg chg="modSp mod">
        <pc:chgData name="Kourtney Skinner" userId="0d94b455-f89e-4c14-920c-2352f907560c" providerId="ADAL" clId="{F07F8CF5-7A90-45AF-B381-99F2CF925D85}" dt="2024-02-28T14:29:32.402" v="505" actId="20577"/>
        <pc:sldMkLst>
          <pc:docMk/>
          <pc:sldMk cId="2871651844" sldId="270"/>
        </pc:sldMkLst>
        <pc:spChg chg="mod">
          <ac:chgData name="Kourtney Skinner" userId="0d94b455-f89e-4c14-920c-2352f907560c" providerId="ADAL" clId="{F07F8CF5-7A90-45AF-B381-99F2CF925D85}" dt="2024-02-28T14:29:32.402" v="505" actId="20577"/>
          <ac:spMkLst>
            <pc:docMk/>
            <pc:sldMk cId="2871651844" sldId="270"/>
            <ac:spMk id="6" creationId="{AA4ED7BD-4896-DC4B-A7FC-3471DF9A435B}"/>
          </ac:spMkLst>
        </pc:spChg>
      </pc:sldChg>
      <pc:sldChg chg="modSp mod">
        <pc:chgData name="Kourtney Skinner" userId="0d94b455-f89e-4c14-920c-2352f907560c" providerId="ADAL" clId="{F07F8CF5-7A90-45AF-B381-99F2CF925D85}" dt="2024-02-28T14:26:17.569" v="77" actId="20577"/>
        <pc:sldMkLst>
          <pc:docMk/>
          <pc:sldMk cId="712571841" sldId="281"/>
        </pc:sldMkLst>
        <pc:spChg chg="mod">
          <ac:chgData name="Kourtney Skinner" userId="0d94b455-f89e-4c14-920c-2352f907560c" providerId="ADAL" clId="{F07F8CF5-7A90-45AF-B381-99F2CF925D85}" dt="2024-02-28T14:26:17.569" v="77" actId="20577"/>
          <ac:spMkLst>
            <pc:docMk/>
            <pc:sldMk cId="712571841" sldId="281"/>
            <ac:spMk id="6" creationId="{152D12C0-77CA-F2AB-6DC0-02E67A72366B}"/>
          </ac:spMkLst>
        </pc:spChg>
      </pc:sldChg>
      <pc:sldChg chg="modSp mod">
        <pc:chgData name="Kourtney Skinner" userId="0d94b455-f89e-4c14-920c-2352f907560c" providerId="ADAL" clId="{F07F8CF5-7A90-45AF-B381-99F2CF925D85}" dt="2024-02-28T14:27:22.982" v="168" actId="20577"/>
        <pc:sldMkLst>
          <pc:docMk/>
          <pc:sldMk cId="1347524372" sldId="282"/>
        </pc:sldMkLst>
        <pc:spChg chg="mod">
          <ac:chgData name="Kourtney Skinner" userId="0d94b455-f89e-4c14-920c-2352f907560c" providerId="ADAL" clId="{F07F8CF5-7A90-45AF-B381-99F2CF925D85}" dt="2024-02-28T14:27:22.982" v="168" actId="20577"/>
          <ac:spMkLst>
            <pc:docMk/>
            <pc:sldMk cId="1347524372" sldId="282"/>
            <ac:spMk id="6" creationId="{02BDD7B9-EAE2-27D9-0CA4-862D81498402}"/>
          </ac:spMkLst>
        </pc:spChg>
      </pc:sldChg>
    </pc:docChg>
  </pc:docChgLst>
  <pc:docChgLst>
    <pc:chgData name="Christopher Flow" userId="c1ef3fb0-a0f9-435e-80d8-080d357b92e7" providerId="ADAL" clId="{5B8E715A-A97C-4AB7-A657-41FBD31DC229}"/>
    <pc:docChg chg="undo custSel addSld delSld modSld sldOrd">
      <pc:chgData name="Christopher Flow" userId="c1ef3fb0-a0f9-435e-80d8-080d357b92e7" providerId="ADAL" clId="{5B8E715A-A97C-4AB7-A657-41FBD31DC229}" dt="2024-02-28T20:12:06.442" v="3089" actId="20577"/>
      <pc:docMkLst>
        <pc:docMk/>
      </pc:docMkLst>
      <pc:sldChg chg="modSp mod">
        <pc:chgData name="Christopher Flow" userId="c1ef3fb0-a0f9-435e-80d8-080d357b92e7" providerId="ADAL" clId="{5B8E715A-A97C-4AB7-A657-41FBD31DC229}" dt="2024-02-21T22:27:53.325" v="18" actId="20577"/>
        <pc:sldMkLst>
          <pc:docMk/>
          <pc:sldMk cId="1541809649" sldId="256"/>
        </pc:sldMkLst>
        <pc:spChg chg="mod">
          <ac:chgData name="Christopher Flow" userId="c1ef3fb0-a0f9-435e-80d8-080d357b92e7" providerId="ADAL" clId="{5B8E715A-A97C-4AB7-A657-41FBD31DC229}" dt="2024-02-21T22:27:53.325" v="18" actId="20577"/>
          <ac:spMkLst>
            <pc:docMk/>
            <pc:sldMk cId="1541809649" sldId="256"/>
            <ac:spMk id="2" creationId="{E0817C75-F60A-8729-0FA8-C3E66E135D6D}"/>
          </ac:spMkLst>
        </pc:spChg>
      </pc:sldChg>
      <pc:sldChg chg="addSp delSp modSp mod">
        <pc:chgData name="Christopher Flow" userId="c1ef3fb0-a0f9-435e-80d8-080d357b92e7" providerId="ADAL" clId="{5B8E715A-A97C-4AB7-A657-41FBD31DC229}" dt="2024-02-28T20:03:51.589" v="3087" actId="478"/>
        <pc:sldMkLst>
          <pc:docMk/>
          <pc:sldMk cId="1566926844" sldId="257"/>
        </pc:sldMkLst>
        <pc:spChg chg="add del mod">
          <ac:chgData name="Christopher Flow" userId="c1ef3fb0-a0f9-435e-80d8-080d357b92e7" providerId="ADAL" clId="{5B8E715A-A97C-4AB7-A657-41FBD31DC229}" dt="2024-02-28T20:03:51.589" v="3087" actId="478"/>
          <ac:spMkLst>
            <pc:docMk/>
            <pc:sldMk cId="1566926844" sldId="257"/>
            <ac:spMk id="4" creationId="{D2ACA0E7-1EF6-46EE-4A5A-75F2E2C615DE}"/>
          </ac:spMkLst>
        </pc:spChg>
        <pc:spChg chg="add mod">
          <ac:chgData name="Christopher Flow" userId="c1ef3fb0-a0f9-435e-80d8-080d357b92e7" providerId="ADAL" clId="{5B8E715A-A97C-4AB7-A657-41FBD31DC229}" dt="2024-02-28T20:03:50.247" v="3085" actId="1037"/>
          <ac:spMkLst>
            <pc:docMk/>
            <pc:sldMk cId="1566926844" sldId="257"/>
            <ac:spMk id="5" creationId="{E77593E2-D629-AC09-D5E7-55DF7497E271}"/>
          </ac:spMkLst>
        </pc:spChg>
        <pc:spChg chg="add mod">
          <ac:chgData name="Christopher Flow" userId="c1ef3fb0-a0f9-435e-80d8-080d357b92e7" providerId="ADAL" clId="{5B8E715A-A97C-4AB7-A657-41FBD31DC229}" dt="2024-02-28T19:50:37.430" v="3063" actId="1076"/>
          <ac:spMkLst>
            <pc:docMk/>
            <pc:sldMk cId="1566926844" sldId="257"/>
            <ac:spMk id="6" creationId="{28BFF538-5E9E-A358-DD59-9757878D2A46}"/>
          </ac:spMkLst>
        </pc:spChg>
        <pc:picChg chg="add mod">
          <ac:chgData name="Christopher Flow" userId="c1ef3fb0-a0f9-435e-80d8-080d357b92e7" providerId="ADAL" clId="{5B8E715A-A97C-4AB7-A657-41FBD31DC229}" dt="2024-02-28T19:23:19.408" v="3060" actId="1076"/>
          <ac:picMkLst>
            <pc:docMk/>
            <pc:sldMk cId="1566926844" sldId="257"/>
            <ac:picMk id="7" creationId="{9627BEA9-2E4D-B24F-7918-EA635253B193}"/>
          </ac:picMkLst>
        </pc:picChg>
        <pc:picChg chg="add del mod">
          <ac:chgData name="Christopher Flow" userId="c1ef3fb0-a0f9-435e-80d8-080d357b92e7" providerId="ADAL" clId="{5B8E715A-A97C-4AB7-A657-41FBD31DC229}" dt="2024-02-28T20:03:50.669" v="3086" actId="478"/>
          <ac:picMkLst>
            <pc:docMk/>
            <pc:sldMk cId="1566926844" sldId="257"/>
            <ac:picMk id="1026" creationId="{5EBEE35D-C788-3B5C-3F8A-9C1A134BB73B}"/>
          </ac:picMkLst>
        </pc:picChg>
        <pc:picChg chg="add mod">
          <ac:chgData name="Christopher Flow" userId="c1ef3fb0-a0f9-435e-80d8-080d357b92e7" providerId="ADAL" clId="{5B8E715A-A97C-4AB7-A657-41FBD31DC229}" dt="2024-02-28T20:03:50.247" v="3085" actId="1037"/>
          <ac:picMkLst>
            <pc:docMk/>
            <pc:sldMk cId="1566926844" sldId="257"/>
            <ac:picMk id="1028" creationId="{9971DC70-F7D5-E494-3682-BC82612A198E}"/>
          </ac:picMkLst>
        </pc:picChg>
      </pc:sldChg>
      <pc:sldChg chg="addSp delSp modSp mod">
        <pc:chgData name="Christopher Flow" userId="c1ef3fb0-a0f9-435e-80d8-080d357b92e7" providerId="ADAL" clId="{5B8E715A-A97C-4AB7-A657-41FBD31DC229}" dt="2024-02-28T15:34:20.143" v="2429" actId="1076"/>
        <pc:sldMkLst>
          <pc:docMk/>
          <pc:sldMk cId="1251329091" sldId="259"/>
        </pc:sldMkLst>
        <pc:spChg chg="mod">
          <ac:chgData name="Christopher Flow" userId="c1ef3fb0-a0f9-435e-80d8-080d357b92e7" providerId="ADAL" clId="{5B8E715A-A97C-4AB7-A657-41FBD31DC229}" dt="2024-02-21T22:33:01.371" v="226" actId="20577"/>
          <ac:spMkLst>
            <pc:docMk/>
            <pc:sldMk cId="1251329091" sldId="259"/>
            <ac:spMk id="4" creationId="{7002F887-7C0B-EE66-A893-72CCE72AD8FB}"/>
          </ac:spMkLst>
        </pc:spChg>
        <pc:picChg chg="add del mod">
          <ac:chgData name="Christopher Flow" userId="c1ef3fb0-a0f9-435e-80d8-080d357b92e7" providerId="ADAL" clId="{5B8E715A-A97C-4AB7-A657-41FBD31DC229}" dt="2024-02-28T15:33:36.360" v="2421" actId="478"/>
          <ac:picMkLst>
            <pc:docMk/>
            <pc:sldMk cId="1251329091" sldId="259"/>
            <ac:picMk id="6" creationId="{5C035DE9-3745-158C-C8FA-39BFC756E157}"/>
          </ac:picMkLst>
        </pc:picChg>
        <pc:picChg chg="add mod">
          <ac:chgData name="Christopher Flow" userId="c1ef3fb0-a0f9-435e-80d8-080d357b92e7" providerId="ADAL" clId="{5B8E715A-A97C-4AB7-A657-41FBD31DC229}" dt="2024-02-28T15:34:05.346" v="2426" actId="1076"/>
          <ac:picMkLst>
            <pc:docMk/>
            <pc:sldMk cId="1251329091" sldId="259"/>
            <ac:picMk id="7" creationId="{07DAC8C1-5D48-A7A6-E386-2B50B7697EFB}"/>
          </ac:picMkLst>
        </pc:picChg>
        <pc:picChg chg="add mod">
          <ac:chgData name="Christopher Flow" userId="c1ef3fb0-a0f9-435e-80d8-080d357b92e7" providerId="ADAL" clId="{5B8E715A-A97C-4AB7-A657-41FBD31DC229}" dt="2024-02-28T15:34:20.143" v="2429" actId="1076"/>
          <ac:picMkLst>
            <pc:docMk/>
            <pc:sldMk cId="1251329091" sldId="259"/>
            <ac:picMk id="9" creationId="{B7EE5A66-5655-2212-0807-B462BB5159A1}"/>
          </ac:picMkLst>
        </pc:picChg>
        <pc:picChg chg="del mod">
          <ac:chgData name="Christopher Flow" userId="c1ef3fb0-a0f9-435e-80d8-080d357b92e7" providerId="ADAL" clId="{5B8E715A-A97C-4AB7-A657-41FBD31DC229}" dt="2024-02-28T15:34:03.320" v="2425" actId="478"/>
          <ac:picMkLst>
            <pc:docMk/>
            <pc:sldMk cId="1251329091" sldId="259"/>
            <ac:picMk id="1026" creationId="{41194605-A786-1154-4B21-F37EEC83C664}"/>
          </ac:picMkLst>
        </pc:picChg>
        <pc:picChg chg="del mod">
          <ac:chgData name="Christopher Flow" userId="c1ef3fb0-a0f9-435e-80d8-080d357b92e7" providerId="ADAL" clId="{5B8E715A-A97C-4AB7-A657-41FBD31DC229}" dt="2024-02-21T22:31:49.316" v="117" actId="478"/>
          <ac:picMkLst>
            <pc:docMk/>
            <pc:sldMk cId="1251329091" sldId="259"/>
            <ac:picMk id="1027" creationId="{DE21518C-B709-FC34-F063-73391456D5D2}"/>
          </ac:picMkLst>
        </pc:picChg>
      </pc:sldChg>
      <pc:sldChg chg="modNotesTx">
        <pc:chgData name="Christopher Flow" userId="c1ef3fb0-a0f9-435e-80d8-080d357b92e7" providerId="ADAL" clId="{5B8E715A-A97C-4AB7-A657-41FBD31DC229}" dt="2024-02-28T16:18:27.246" v="2933" actId="20577"/>
        <pc:sldMkLst>
          <pc:docMk/>
          <pc:sldMk cId="3719227265" sldId="260"/>
        </pc:sldMkLst>
      </pc:sldChg>
      <pc:sldChg chg="del">
        <pc:chgData name="Christopher Flow" userId="c1ef3fb0-a0f9-435e-80d8-080d357b92e7" providerId="ADAL" clId="{5B8E715A-A97C-4AB7-A657-41FBD31DC229}" dt="2024-02-21T22:45:01.035" v="1372" actId="47"/>
        <pc:sldMkLst>
          <pc:docMk/>
          <pc:sldMk cId="568400103" sldId="262"/>
        </pc:sldMkLst>
      </pc:sldChg>
      <pc:sldChg chg="del">
        <pc:chgData name="Christopher Flow" userId="c1ef3fb0-a0f9-435e-80d8-080d357b92e7" providerId="ADAL" clId="{5B8E715A-A97C-4AB7-A657-41FBD31DC229}" dt="2024-02-21T22:45:01.035" v="1372" actId="47"/>
        <pc:sldMkLst>
          <pc:docMk/>
          <pc:sldMk cId="1222578934" sldId="263"/>
        </pc:sldMkLst>
      </pc:sldChg>
      <pc:sldChg chg="addSp modSp mod modAnim">
        <pc:chgData name="Christopher Flow" userId="c1ef3fb0-a0f9-435e-80d8-080d357b92e7" providerId="ADAL" clId="{5B8E715A-A97C-4AB7-A657-41FBD31DC229}" dt="2024-02-28T16:14:17.728" v="2434"/>
        <pc:sldMkLst>
          <pc:docMk/>
          <pc:sldMk cId="1530581485" sldId="264"/>
        </pc:sldMkLst>
        <pc:spChg chg="add mod">
          <ac:chgData name="Christopher Flow" userId="c1ef3fb0-a0f9-435e-80d8-080d357b92e7" providerId="ADAL" clId="{5B8E715A-A97C-4AB7-A657-41FBD31DC229}" dt="2024-02-28T16:14:17.728" v="2434"/>
          <ac:spMkLst>
            <pc:docMk/>
            <pc:sldMk cId="1530581485" sldId="264"/>
            <ac:spMk id="2" creationId="{67714252-C791-9B3F-259F-1506FA395F46}"/>
          </ac:spMkLst>
        </pc:spChg>
        <pc:spChg chg="mod">
          <ac:chgData name="Christopher Flow" userId="c1ef3fb0-a0f9-435e-80d8-080d357b92e7" providerId="ADAL" clId="{5B8E715A-A97C-4AB7-A657-41FBD31DC229}" dt="2024-02-21T22:46:14.003" v="1481" actId="20577"/>
          <ac:spMkLst>
            <pc:docMk/>
            <pc:sldMk cId="1530581485" sldId="264"/>
            <ac:spMk id="11" creationId="{AD3645D0-A7DE-AEE2-496B-B9D17C4B4E65}"/>
          </ac:spMkLst>
        </pc:spChg>
      </pc:sldChg>
      <pc:sldChg chg="del">
        <pc:chgData name="Christopher Flow" userId="c1ef3fb0-a0f9-435e-80d8-080d357b92e7" providerId="ADAL" clId="{5B8E715A-A97C-4AB7-A657-41FBD31DC229}" dt="2024-02-21T22:45:01.035" v="1372" actId="47"/>
        <pc:sldMkLst>
          <pc:docMk/>
          <pc:sldMk cId="2951759625" sldId="265"/>
        </pc:sldMkLst>
      </pc:sldChg>
      <pc:sldChg chg="del">
        <pc:chgData name="Christopher Flow" userId="c1ef3fb0-a0f9-435e-80d8-080d357b92e7" providerId="ADAL" clId="{5B8E715A-A97C-4AB7-A657-41FBD31DC229}" dt="2024-02-21T22:45:04.133" v="1373" actId="47"/>
        <pc:sldMkLst>
          <pc:docMk/>
          <pc:sldMk cId="394791720" sldId="266"/>
        </pc:sldMkLst>
      </pc:sldChg>
      <pc:sldChg chg="addSp delSp modSp mod ord">
        <pc:chgData name="Christopher Flow" userId="c1ef3fb0-a0f9-435e-80d8-080d357b92e7" providerId="ADAL" clId="{5B8E715A-A97C-4AB7-A657-41FBD31DC229}" dt="2024-02-28T20:12:06.442" v="3089" actId="20577"/>
        <pc:sldMkLst>
          <pc:docMk/>
          <pc:sldMk cId="2079125366" sldId="267"/>
        </pc:sldMkLst>
        <pc:spChg chg="mod">
          <ac:chgData name="Christopher Flow" userId="c1ef3fb0-a0f9-435e-80d8-080d357b92e7" providerId="ADAL" clId="{5B8E715A-A97C-4AB7-A657-41FBD31DC229}" dt="2024-02-28T16:15:18.509" v="2444" actId="20577"/>
          <ac:spMkLst>
            <pc:docMk/>
            <pc:sldMk cId="2079125366" sldId="267"/>
            <ac:spMk id="5" creationId="{DDF2D832-1480-9210-B043-579D6A1D9D91}"/>
          </ac:spMkLst>
        </pc:spChg>
        <pc:spChg chg="mod">
          <ac:chgData name="Christopher Flow" userId="c1ef3fb0-a0f9-435e-80d8-080d357b92e7" providerId="ADAL" clId="{5B8E715A-A97C-4AB7-A657-41FBD31DC229}" dt="2024-02-28T20:12:06.442" v="3089" actId="20577"/>
          <ac:spMkLst>
            <pc:docMk/>
            <pc:sldMk cId="2079125366" sldId="267"/>
            <ac:spMk id="6" creationId="{771339B1-A866-E672-75DB-733920974A7C}"/>
          </ac:spMkLst>
        </pc:spChg>
        <pc:picChg chg="add mod">
          <ac:chgData name="Christopher Flow" userId="c1ef3fb0-a0f9-435e-80d8-080d357b92e7" providerId="ADAL" clId="{5B8E715A-A97C-4AB7-A657-41FBD31DC229}" dt="2024-02-21T22:43:17.987" v="1304" actId="167"/>
          <ac:picMkLst>
            <pc:docMk/>
            <pc:sldMk cId="2079125366" sldId="267"/>
            <ac:picMk id="2" creationId="{62A571B9-8B6E-930B-783C-41F76F88DF99}"/>
          </ac:picMkLst>
        </pc:picChg>
        <pc:picChg chg="del">
          <ac:chgData name="Christopher Flow" userId="c1ef3fb0-a0f9-435e-80d8-080d357b92e7" providerId="ADAL" clId="{5B8E715A-A97C-4AB7-A657-41FBD31DC229}" dt="2024-02-21T22:42:13.286" v="1301" actId="478"/>
          <ac:picMkLst>
            <pc:docMk/>
            <pc:sldMk cId="2079125366" sldId="267"/>
            <ac:picMk id="8196" creationId="{8DC448B9-5036-E377-FC56-523F6B0874ED}"/>
          </ac:picMkLst>
        </pc:picChg>
      </pc:sldChg>
      <pc:sldChg chg="modSp mod ord">
        <pc:chgData name="Christopher Flow" userId="c1ef3fb0-a0f9-435e-80d8-080d357b92e7" providerId="ADAL" clId="{5B8E715A-A97C-4AB7-A657-41FBD31DC229}" dt="2024-02-21T22:50:59.008" v="1971" actId="20577"/>
        <pc:sldMkLst>
          <pc:docMk/>
          <pc:sldMk cId="3606661976" sldId="268"/>
        </pc:sldMkLst>
        <pc:spChg chg="mod">
          <ac:chgData name="Christopher Flow" userId="c1ef3fb0-a0f9-435e-80d8-080d357b92e7" providerId="ADAL" clId="{5B8E715A-A97C-4AB7-A657-41FBD31DC229}" dt="2024-02-21T22:50:49.186" v="1954" actId="20577"/>
          <ac:spMkLst>
            <pc:docMk/>
            <pc:sldMk cId="3606661976" sldId="268"/>
            <ac:spMk id="5" creationId="{DE3028F8-B949-9591-BF14-4826A875F982}"/>
          </ac:spMkLst>
        </pc:spChg>
        <pc:spChg chg="mod">
          <ac:chgData name="Christopher Flow" userId="c1ef3fb0-a0f9-435e-80d8-080d357b92e7" providerId="ADAL" clId="{5B8E715A-A97C-4AB7-A657-41FBD31DC229}" dt="2024-02-21T22:50:59.008" v="1971" actId="20577"/>
          <ac:spMkLst>
            <pc:docMk/>
            <pc:sldMk cId="3606661976" sldId="268"/>
            <ac:spMk id="6" creationId="{094990E9-2405-A1B6-5A76-699A38C27BCB}"/>
          </ac:spMkLst>
        </pc:spChg>
      </pc:sldChg>
      <pc:sldChg chg="del">
        <pc:chgData name="Christopher Flow" userId="c1ef3fb0-a0f9-435e-80d8-080d357b92e7" providerId="ADAL" clId="{5B8E715A-A97C-4AB7-A657-41FBD31DC229}" dt="2024-02-21T22:46:46.403" v="1482" actId="47"/>
        <pc:sldMkLst>
          <pc:docMk/>
          <pc:sldMk cId="3266685646" sldId="269"/>
        </pc:sldMkLst>
      </pc:sldChg>
      <pc:sldChg chg="addSp modSp mod ord">
        <pc:chgData name="Christopher Flow" userId="c1ef3fb0-a0f9-435e-80d8-080d357b92e7" providerId="ADAL" clId="{5B8E715A-A97C-4AB7-A657-41FBD31DC229}" dt="2024-02-21T22:48:56.248" v="1839"/>
        <pc:sldMkLst>
          <pc:docMk/>
          <pc:sldMk cId="2871651844" sldId="270"/>
        </pc:sldMkLst>
        <pc:spChg chg="mod">
          <ac:chgData name="Christopher Flow" userId="c1ef3fb0-a0f9-435e-80d8-080d357b92e7" providerId="ADAL" clId="{5B8E715A-A97C-4AB7-A657-41FBD31DC229}" dt="2024-02-21T22:48:43.957" v="1834" actId="1076"/>
          <ac:spMkLst>
            <pc:docMk/>
            <pc:sldMk cId="2871651844" sldId="270"/>
            <ac:spMk id="6" creationId="{AA4ED7BD-4896-DC4B-A7FC-3471DF9A435B}"/>
          </ac:spMkLst>
        </pc:spChg>
        <pc:picChg chg="add mod">
          <ac:chgData name="Christopher Flow" userId="c1ef3fb0-a0f9-435e-80d8-080d357b92e7" providerId="ADAL" clId="{5B8E715A-A97C-4AB7-A657-41FBD31DC229}" dt="2024-02-21T22:48:46.010" v="1835" actId="1076"/>
          <ac:picMkLst>
            <pc:docMk/>
            <pc:sldMk cId="2871651844" sldId="270"/>
            <ac:picMk id="2" creationId="{0D7BDE0A-B8A7-FAEF-A8F9-D33004DB3558}"/>
          </ac:picMkLst>
        </pc:picChg>
      </pc:sldChg>
      <pc:sldChg chg="del">
        <pc:chgData name="Christopher Flow" userId="c1ef3fb0-a0f9-435e-80d8-080d357b92e7" providerId="ADAL" clId="{5B8E715A-A97C-4AB7-A657-41FBD31DC229}" dt="2024-02-21T22:50:26.086" v="1940" actId="47"/>
        <pc:sldMkLst>
          <pc:docMk/>
          <pc:sldMk cId="1709240226" sldId="271"/>
        </pc:sldMkLst>
      </pc:sldChg>
      <pc:sldChg chg="del">
        <pc:chgData name="Christopher Flow" userId="c1ef3fb0-a0f9-435e-80d8-080d357b92e7" providerId="ADAL" clId="{5B8E715A-A97C-4AB7-A657-41FBD31DC229}" dt="2024-02-21T22:50:26.086" v="1940" actId="47"/>
        <pc:sldMkLst>
          <pc:docMk/>
          <pc:sldMk cId="2693844578" sldId="272"/>
        </pc:sldMkLst>
      </pc:sldChg>
      <pc:sldChg chg="del">
        <pc:chgData name="Christopher Flow" userId="c1ef3fb0-a0f9-435e-80d8-080d357b92e7" providerId="ADAL" clId="{5B8E715A-A97C-4AB7-A657-41FBD31DC229}" dt="2024-02-21T22:50:26.086" v="1940" actId="47"/>
        <pc:sldMkLst>
          <pc:docMk/>
          <pc:sldMk cId="3166487561" sldId="273"/>
        </pc:sldMkLst>
      </pc:sldChg>
      <pc:sldChg chg="del">
        <pc:chgData name="Christopher Flow" userId="c1ef3fb0-a0f9-435e-80d8-080d357b92e7" providerId="ADAL" clId="{5B8E715A-A97C-4AB7-A657-41FBD31DC229}" dt="2024-02-21T22:50:26.086" v="1940" actId="47"/>
        <pc:sldMkLst>
          <pc:docMk/>
          <pc:sldMk cId="3127803823" sldId="274"/>
        </pc:sldMkLst>
      </pc:sldChg>
      <pc:sldChg chg="del">
        <pc:chgData name="Christopher Flow" userId="c1ef3fb0-a0f9-435e-80d8-080d357b92e7" providerId="ADAL" clId="{5B8E715A-A97C-4AB7-A657-41FBD31DC229}" dt="2024-02-21T22:50:31.557" v="1941" actId="47"/>
        <pc:sldMkLst>
          <pc:docMk/>
          <pc:sldMk cId="428822555" sldId="275"/>
        </pc:sldMkLst>
      </pc:sldChg>
      <pc:sldChg chg="del">
        <pc:chgData name="Christopher Flow" userId="c1ef3fb0-a0f9-435e-80d8-080d357b92e7" providerId="ADAL" clId="{5B8E715A-A97C-4AB7-A657-41FBD31DC229}" dt="2024-02-21T22:50:31.557" v="1941" actId="47"/>
        <pc:sldMkLst>
          <pc:docMk/>
          <pc:sldMk cId="845057396" sldId="276"/>
        </pc:sldMkLst>
      </pc:sldChg>
      <pc:sldChg chg="del">
        <pc:chgData name="Christopher Flow" userId="c1ef3fb0-a0f9-435e-80d8-080d357b92e7" providerId="ADAL" clId="{5B8E715A-A97C-4AB7-A657-41FBD31DC229}" dt="2024-02-21T22:50:31.557" v="1941" actId="47"/>
        <pc:sldMkLst>
          <pc:docMk/>
          <pc:sldMk cId="1133762630" sldId="277"/>
        </pc:sldMkLst>
      </pc:sldChg>
      <pc:sldChg chg="del">
        <pc:chgData name="Christopher Flow" userId="c1ef3fb0-a0f9-435e-80d8-080d357b92e7" providerId="ADAL" clId="{5B8E715A-A97C-4AB7-A657-41FBD31DC229}" dt="2024-02-21T22:50:36.733" v="1942" actId="47"/>
        <pc:sldMkLst>
          <pc:docMk/>
          <pc:sldMk cId="297986319" sldId="278"/>
        </pc:sldMkLst>
      </pc:sldChg>
      <pc:sldChg chg="del">
        <pc:chgData name="Christopher Flow" userId="c1ef3fb0-a0f9-435e-80d8-080d357b92e7" providerId="ADAL" clId="{5B8E715A-A97C-4AB7-A657-41FBD31DC229}" dt="2024-02-21T22:51:06.950" v="1972" actId="47"/>
        <pc:sldMkLst>
          <pc:docMk/>
          <pc:sldMk cId="2029369343" sldId="279"/>
        </pc:sldMkLst>
      </pc:sldChg>
      <pc:sldChg chg="del">
        <pc:chgData name="Christopher Flow" userId="c1ef3fb0-a0f9-435e-80d8-080d357b92e7" providerId="ADAL" clId="{5B8E715A-A97C-4AB7-A657-41FBD31DC229}" dt="2024-02-21T22:50:39.254" v="1943" actId="47"/>
        <pc:sldMkLst>
          <pc:docMk/>
          <pc:sldMk cId="4049793906" sldId="280"/>
        </pc:sldMkLst>
      </pc:sldChg>
      <pc:sldChg chg="addSp delSp modSp add mod ord">
        <pc:chgData name="Christopher Flow" userId="c1ef3fb0-a0f9-435e-80d8-080d357b92e7" providerId="ADAL" clId="{5B8E715A-A97C-4AB7-A657-41FBD31DC229}" dt="2024-02-21T22:44:05.577" v="1333" actId="20577"/>
        <pc:sldMkLst>
          <pc:docMk/>
          <pc:sldMk cId="712571841" sldId="281"/>
        </pc:sldMkLst>
        <pc:spChg chg="mod">
          <ac:chgData name="Christopher Flow" userId="c1ef3fb0-a0f9-435e-80d8-080d357b92e7" providerId="ADAL" clId="{5B8E715A-A97C-4AB7-A657-41FBD31DC229}" dt="2024-02-21T22:44:05.577" v="1333" actId="20577"/>
          <ac:spMkLst>
            <pc:docMk/>
            <pc:sldMk cId="712571841" sldId="281"/>
            <ac:spMk id="5" creationId="{61EF656E-701E-9D0E-3A42-486559D10CE1}"/>
          </ac:spMkLst>
        </pc:spChg>
        <pc:spChg chg="mod">
          <ac:chgData name="Christopher Flow" userId="c1ef3fb0-a0f9-435e-80d8-080d357b92e7" providerId="ADAL" clId="{5B8E715A-A97C-4AB7-A657-41FBD31DC229}" dt="2024-02-21T22:43:53.332" v="1309" actId="14100"/>
          <ac:spMkLst>
            <pc:docMk/>
            <pc:sldMk cId="712571841" sldId="281"/>
            <ac:spMk id="6" creationId="{152D12C0-77CA-F2AB-6DC0-02E67A72366B}"/>
          </ac:spMkLst>
        </pc:spChg>
        <pc:picChg chg="add mod">
          <ac:chgData name="Christopher Flow" userId="c1ef3fb0-a0f9-435e-80d8-080d357b92e7" providerId="ADAL" clId="{5B8E715A-A97C-4AB7-A657-41FBD31DC229}" dt="2024-02-21T22:43:30.939" v="1306" actId="167"/>
          <ac:picMkLst>
            <pc:docMk/>
            <pc:sldMk cId="712571841" sldId="281"/>
            <ac:picMk id="2" creationId="{E64B1406-3F2A-B14B-837C-CCBFF69AB7F6}"/>
          </ac:picMkLst>
        </pc:picChg>
        <pc:picChg chg="del">
          <ac:chgData name="Christopher Flow" userId="c1ef3fb0-a0f9-435e-80d8-080d357b92e7" providerId="ADAL" clId="{5B8E715A-A97C-4AB7-A657-41FBD31DC229}" dt="2024-02-21T22:42:19.450" v="1302" actId="478"/>
          <ac:picMkLst>
            <pc:docMk/>
            <pc:sldMk cId="712571841" sldId="281"/>
            <ac:picMk id="8196" creationId="{704AFC29-B7E3-026D-BF98-554E8AC7D89A}"/>
          </ac:picMkLst>
        </pc:picChg>
      </pc:sldChg>
      <pc:sldChg chg="addSp delSp modSp add mod">
        <pc:chgData name="Christopher Flow" userId="c1ef3fb0-a0f9-435e-80d8-080d357b92e7" providerId="ADAL" clId="{5B8E715A-A97C-4AB7-A657-41FBD31DC229}" dt="2024-02-28T16:47:58.083" v="3032" actId="1076"/>
        <pc:sldMkLst>
          <pc:docMk/>
          <pc:sldMk cId="1347524372" sldId="282"/>
        </pc:sldMkLst>
        <pc:spChg chg="mod">
          <ac:chgData name="Christopher Flow" userId="c1ef3fb0-a0f9-435e-80d8-080d357b92e7" providerId="ADAL" clId="{5B8E715A-A97C-4AB7-A657-41FBD31DC229}" dt="2024-02-21T22:44:24.619" v="1371" actId="20577"/>
          <ac:spMkLst>
            <pc:docMk/>
            <pc:sldMk cId="1347524372" sldId="282"/>
            <ac:spMk id="5" creationId="{4698608D-A65E-3B86-AE45-7C1FC0E14F5B}"/>
          </ac:spMkLst>
        </pc:spChg>
        <pc:spChg chg="mod">
          <ac:chgData name="Christopher Flow" userId="c1ef3fb0-a0f9-435e-80d8-080d357b92e7" providerId="ADAL" clId="{5B8E715A-A97C-4AB7-A657-41FBD31DC229}" dt="2024-02-28T16:47:55.260" v="3030" actId="20577"/>
          <ac:spMkLst>
            <pc:docMk/>
            <pc:sldMk cId="1347524372" sldId="282"/>
            <ac:spMk id="6" creationId="{02BDD7B9-EAE2-27D9-0CA4-862D81498402}"/>
          </ac:spMkLst>
        </pc:spChg>
        <pc:picChg chg="add mod">
          <ac:chgData name="Christopher Flow" userId="c1ef3fb0-a0f9-435e-80d8-080d357b92e7" providerId="ADAL" clId="{5B8E715A-A97C-4AB7-A657-41FBD31DC229}" dt="2024-02-28T16:47:58.083" v="3032" actId="1076"/>
          <ac:picMkLst>
            <pc:docMk/>
            <pc:sldMk cId="1347524372" sldId="282"/>
            <ac:picMk id="3" creationId="{19007103-19B5-93EA-4623-BA2F5B5E91F2}"/>
          </ac:picMkLst>
        </pc:picChg>
        <pc:picChg chg="add mod">
          <ac:chgData name="Christopher Flow" userId="c1ef3fb0-a0f9-435e-80d8-080d357b92e7" providerId="ADAL" clId="{5B8E715A-A97C-4AB7-A657-41FBD31DC229}" dt="2024-02-28T16:47:57.191" v="3031" actId="1076"/>
          <ac:picMkLst>
            <pc:docMk/>
            <pc:sldMk cId="1347524372" sldId="282"/>
            <ac:picMk id="8" creationId="{DE044782-52DD-BA20-4E7C-9F2EC9550673}"/>
          </ac:picMkLst>
        </pc:picChg>
        <pc:picChg chg="del">
          <ac:chgData name="Christopher Flow" userId="c1ef3fb0-a0f9-435e-80d8-080d357b92e7" providerId="ADAL" clId="{5B8E715A-A97C-4AB7-A657-41FBD31DC229}" dt="2024-02-21T22:42:10.666" v="1300" actId="478"/>
          <ac:picMkLst>
            <pc:docMk/>
            <pc:sldMk cId="1347524372" sldId="282"/>
            <ac:picMk id="8196" creationId="{862CDDF7-C3C0-1D34-02BF-6BDBFFE27E0D}"/>
          </ac:picMkLst>
        </pc:picChg>
      </pc:sldChg>
      <pc:sldChg chg="addSp delSp modSp add mod ord">
        <pc:chgData name="Christopher Flow" userId="c1ef3fb0-a0f9-435e-80d8-080d357b92e7" providerId="ADAL" clId="{5B8E715A-A97C-4AB7-A657-41FBD31DC229}" dt="2024-02-21T22:50:11.021" v="1939" actId="27636"/>
        <pc:sldMkLst>
          <pc:docMk/>
          <pc:sldMk cId="665615241" sldId="283"/>
        </pc:sldMkLst>
        <pc:spChg chg="mod">
          <ac:chgData name="Christopher Flow" userId="c1ef3fb0-a0f9-435e-80d8-080d357b92e7" providerId="ADAL" clId="{5B8E715A-A97C-4AB7-A657-41FBD31DC229}" dt="2024-02-21T22:49:37.489" v="1863" actId="1076"/>
          <ac:spMkLst>
            <pc:docMk/>
            <pc:sldMk cId="665615241" sldId="283"/>
            <ac:spMk id="5" creationId="{7BA5B389-9EC8-FFCE-8CB4-799B2C979567}"/>
          </ac:spMkLst>
        </pc:spChg>
        <pc:spChg chg="mod">
          <ac:chgData name="Christopher Flow" userId="c1ef3fb0-a0f9-435e-80d8-080d357b92e7" providerId="ADAL" clId="{5B8E715A-A97C-4AB7-A657-41FBD31DC229}" dt="2024-02-21T22:50:11.021" v="1939" actId="27636"/>
          <ac:spMkLst>
            <pc:docMk/>
            <pc:sldMk cId="665615241" sldId="283"/>
            <ac:spMk id="6" creationId="{57ABCA89-37D8-22FF-DD22-AB36556DFB7A}"/>
          </ac:spMkLst>
        </pc:spChg>
        <pc:picChg chg="add del">
          <ac:chgData name="Christopher Flow" userId="c1ef3fb0-a0f9-435e-80d8-080d357b92e7" providerId="ADAL" clId="{5B8E715A-A97C-4AB7-A657-41FBD31DC229}" dt="2024-02-21T22:41:32.924" v="1237" actId="478"/>
          <ac:picMkLst>
            <pc:docMk/>
            <pc:sldMk cId="665615241" sldId="283"/>
            <ac:picMk id="2050" creationId="{E8A48219-8706-C548-CDBD-194BA4C9CECC}"/>
          </ac:picMkLst>
        </pc:picChg>
        <pc:picChg chg="add mod">
          <ac:chgData name="Christopher Flow" userId="c1ef3fb0-a0f9-435e-80d8-080d357b92e7" providerId="ADAL" clId="{5B8E715A-A97C-4AB7-A657-41FBD31DC229}" dt="2024-02-21T22:42:02.066" v="1299" actId="1076"/>
          <ac:picMkLst>
            <pc:docMk/>
            <pc:sldMk cId="665615241" sldId="283"/>
            <ac:picMk id="2052" creationId="{5B822C6A-32E2-1889-D0AF-196536A90E9E}"/>
          </ac:picMkLst>
        </pc:picChg>
        <pc:picChg chg="del">
          <ac:chgData name="Christopher Flow" userId="c1ef3fb0-a0f9-435e-80d8-080d357b92e7" providerId="ADAL" clId="{5B8E715A-A97C-4AB7-A657-41FBD31DC229}" dt="2024-02-21T22:39:50.181" v="1235" actId="478"/>
          <ac:picMkLst>
            <pc:docMk/>
            <pc:sldMk cId="665615241" sldId="283"/>
            <ac:picMk id="8196" creationId="{700D0792-D49B-3997-AFA4-9C6624D4739C}"/>
          </ac:picMkLst>
        </pc:picChg>
      </pc:sldChg>
      <pc:sldChg chg="add del">
        <pc:chgData name="Christopher Flow" userId="c1ef3fb0-a0f9-435e-80d8-080d357b92e7" providerId="ADAL" clId="{5B8E715A-A97C-4AB7-A657-41FBD31DC229}" dt="2024-02-21T22:50:04.533" v="1919" actId="47"/>
        <pc:sldMkLst>
          <pc:docMk/>
          <pc:sldMk cId="2175314130" sldId="284"/>
        </pc:sldMkLst>
      </pc:sldChg>
      <pc:sldChg chg="addSp modSp add mod ord modAnim">
        <pc:chgData name="Christopher Flow" userId="c1ef3fb0-a0f9-435e-80d8-080d357b92e7" providerId="ADAL" clId="{5B8E715A-A97C-4AB7-A657-41FBD31DC229}" dt="2024-02-28T16:20:03.416" v="2999" actId="1076"/>
        <pc:sldMkLst>
          <pc:docMk/>
          <pc:sldMk cId="3334193961" sldId="285"/>
        </pc:sldMkLst>
        <pc:spChg chg="add mod">
          <ac:chgData name="Christopher Flow" userId="c1ef3fb0-a0f9-435e-80d8-080d357b92e7" providerId="ADAL" clId="{5B8E715A-A97C-4AB7-A657-41FBD31DC229}" dt="2024-02-28T16:20:03.416" v="2999" actId="1076"/>
          <ac:spMkLst>
            <pc:docMk/>
            <pc:sldMk cId="3334193961" sldId="285"/>
            <ac:spMk id="2" creationId="{D960CA2A-9419-FA9A-B020-C11E7D909B51}"/>
          </ac:spMkLst>
        </pc:spChg>
        <pc:spChg chg="mod">
          <ac:chgData name="Christopher Flow" userId="c1ef3fb0-a0f9-435e-80d8-080d357b92e7" providerId="ADAL" clId="{5B8E715A-A97C-4AB7-A657-41FBD31DC229}" dt="2024-02-21T22:46:05.916" v="1457" actId="6549"/>
          <ac:spMkLst>
            <pc:docMk/>
            <pc:sldMk cId="3334193961" sldId="285"/>
            <ac:spMk id="11" creationId="{EE87554B-685A-3BF8-7493-84872715B790}"/>
          </ac:spMkLst>
        </pc:spChg>
      </pc:sldChg>
      <pc:sldChg chg="addSp delSp modSp add mod ord">
        <pc:chgData name="Christopher Flow" userId="c1ef3fb0-a0f9-435e-80d8-080d357b92e7" providerId="ADAL" clId="{5B8E715A-A97C-4AB7-A657-41FBD31DC229}" dt="2024-02-21T22:54:09.735" v="2420" actId="1076"/>
        <pc:sldMkLst>
          <pc:docMk/>
          <pc:sldMk cId="4177823192" sldId="286"/>
        </pc:sldMkLst>
        <pc:spChg chg="add del mod">
          <ac:chgData name="Christopher Flow" userId="c1ef3fb0-a0f9-435e-80d8-080d357b92e7" providerId="ADAL" clId="{5B8E715A-A97C-4AB7-A657-41FBD31DC229}" dt="2024-02-21T22:51:39.281" v="2050" actId="478"/>
          <ac:spMkLst>
            <pc:docMk/>
            <pc:sldMk cId="4177823192" sldId="286"/>
            <ac:spMk id="3" creationId="{2F509550-62EA-3A78-176B-334B751175A0}"/>
          </ac:spMkLst>
        </pc:spChg>
        <pc:spChg chg="add mod">
          <ac:chgData name="Christopher Flow" userId="c1ef3fb0-a0f9-435e-80d8-080d357b92e7" providerId="ADAL" clId="{5B8E715A-A97C-4AB7-A657-41FBD31DC229}" dt="2024-02-21T22:53:54.099" v="2415" actId="1076"/>
          <ac:spMkLst>
            <pc:docMk/>
            <pc:sldMk cId="4177823192" sldId="286"/>
            <ac:spMk id="4" creationId="{1D7BC483-9E92-DE91-72D4-5CE2F35AC4A4}"/>
          </ac:spMkLst>
        </pc:spChg>
        <pc:spChg chg="mod">
          <ac:chgData name="Christopher Flow" userId="c1ef3fb0-a0f9-435e-80d8-080d357b92e7" providerId="ADAL" clId="{5B8E715A-A97C-4AB7-A657-41FBD31DC229}" dt="2024-02-21T22:54:09.735" v="2420" actId="1076"/>
          <ac:spMkLst>
            <pc:docMk/>
            <pc:sldMk cId="4177823192" sldId="286"/>
            <ac:spMk id="5" creationId="{005C38C8-8C8F-73E4-285C-92DCB2968157}"/>
          </ac:spMkLst>
        </pc:spChg>
        <pc:spChg chg="del">
          <ac:chgData name="Christopher Flow" userId="c1ef3fb0-a0f9-435e-80d8-080d357b92e7" providerId="ADAL" clId="{5B8E715A-A97C-4AB7-A657-41FBD31DC229}" dt="2024-02-21T22:51:36.833" v="2048" actId="478"/>
          <ac:spMkLst>
            <pc:docMk/>
            <pc:sldMk cId="4177823192" sldId="286"/>
            <ac:spMk id="6" creationId="{EEBB7133-F85A-475E-40AF-151F376EDE43}"/>
          </ac:spMkLst>
        </pc:spChg>
        <pc:picChg chg="add mod">
          <ac:chgData name="Christopher Flow" userId="c1ef3fb0-a0f9-435e-80d8-080d357b92e7" providerId="ADAL" clId="{5B8E715A-A97C-4AB7-A657-41FBD31DC229}" dt="2024-02-21T22:52:21.574" v="2054" actId="1076"/>
          <ac:picMkLst>
            <pc:docMk/>
            <pc:sldMk cId="4177823192" sldId="286"/>
            <ac:picMk id="3074" creationId="{AC97BC93-B8E8-62B5-D748-3315FB39AAEF}"/>
          </ac:picMkLst>
        </pc:picChg>
        <pc:picChg chg="del">
          <ac:chgData name="Christopher Flow" userId="c1ef3fb0-a0f9-435e-80d8-080d357b92e7" providerId="ADAL" clId="{5B8E715A-A97C-4AB7-A657-41FBD31DC229}" dt="2024-02-21T22:51:37.838" v="2049" actId="478"/>
          <ac:picMkLst>
            <pc:docMk/>
            <pc:sldMk cId="4177823192" sldId="286"/>
            <ac:picMk id="9218" creationId="{37756B3D-D4E5-0C7F-5EF5-E1335C95CEA9}"/>
          </ac:picMkLst>
        </pc:picChg>
      </pc:sldChg>
      <pc:sldChg chg="add del">
        <pc:chgData name="Christopher Flow" userId="c1ef3fb0-a0f9-435e-80d8-080d357b92e7" providerId="ADAL" clId="{5B8E715A-A97C-4AB7-A657-41FBD31DC229}" dt="2024-02-28T16:19:20.981" v="2997" actId="47"/>
        <pc:sldMkLst>
          <pc:docMk/>
          <pc:sldMk cId="3915152490" sldId="287"/>
        </pc:sldMkLst>
      </pc:sldChg>
      <pc:sldMasterChg chg="delSldLayout">
        <pc:chgData name="Christopher Flow" userId="c1ef3fb0-a0f9-435e-80d8-080d357b92e7" providerId="ADAL" clId="{5B8E715A-A97C-4AB7-A657-41FBD31DC229}" dt="2024-02-21T22:50:26.086" v="1940" actId="47"/>
        <pc:sldMasterMkLst>
          <pc:docMk/>
          <pc:sldMasterMk cId="3602062239" sldId="2147483701"/>
        </pc:sldMasterMkLst>
        <pc:sldLayoutChg chg="del">
          <pc:chgData name="Christopher Flow" userId="c1ef3fb0-a0f9-435e-80d8-080d357b92e7" providerId="ADAL" clId="{5B8E715A-A97C-4AB7-A657-41FBD31DC229}" dt="2024-02-21T22:50:26.086" v="1940" actId="47"/>
          <pc:sldLayoutMkLst>
            <pc:docMk/>
            <pc:sldMasterMk cId="3602062239" sldId="2147483701"/>
            <pc:sldLayoutMk cId="3108439444" sldId="214748371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676404-AFCE-B874-0196-2A9BBB178F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C3270F-2211-FC2C-F18F-83ACA76F3B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27BA3-752F-F346-A723-AB8A92FA99FD}" type="datetime1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030D7-AF53-A5CD-B6A3-D59BA42DA9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0F0F54-1EDF-CC60-A1C6-A5DCCB4C81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02954-1776-D74E-BF68-3D37661C7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1300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73BA9-5E84-644B-B54E-7E3B12AC1F82}" type="datetime1">
              <a:rPr lang="en-US" smtClean="0"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98B4-EC0C-4448-85A9-697829A19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5902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1B73BA9-5E84-644B-B54E-7E3B12AC1F82}" type="datetime1">
              <a:rPr lang="en-US" smtClean="0"/>
              <a:t>2/28/2024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98B4-EC0C-4448-85A9-697829A199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77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app is where you can view all the abstracts for your session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1B73BA9-5E84-644B-B54E-7E3B12AC1F82}" type="datetime1">
              <a:rPr lang="en-US" smtClean="0"/>
              <a:t>2/28/2024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98B4-EC0C-4448-85A9-697829A199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95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2B413-C412-7094-035F-CFAC6444B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087278-C853-CF87-B784-0EC56C51C1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353E5-B80C-C508-70F1-229B4CC48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6748-45DF-4740-AD3D-971E0B037A55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8F7BA-CA6E-7B8A-8639-5541921A4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338B1BA-1C23-D045-B3AB-77723E4A08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774CE-B533-3170-7450-B62EC4870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A8D0-04BF-4FEC-BF65-C53FF3850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76050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7A755-DC8B-4925-CAE5-D8CAB348F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C9F4EA-2ABF-8AE5-7E7A-76C0D5BF2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D275B-92E8-0437-1989-8A3E38667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6748-45DF-4740-AD3D-971E0B037A55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C7E1D-FB96-62BA-106F-745C52359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338B1BA-1C23-D045-B3AB-77723E4A08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376C7-DDAC-CF98-DAD8-188FF999D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A8D0-04BF-4FEC-BF65-C53FF3850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39783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A9F7CD-0C00-113C-4E4F-E82FB5C013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6EC7AB-9356-05F3-C473-904E12F0E9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B577F-206C-DFE5-1CAB-AA9EEA9A9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6748-45DF-4740-AD3D-971E0B037A55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EE152-CA89-BA67-49E1-BC53A18F3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338B1BA-1C23-D045-B3AB-77723E4A08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C1852-9561-7B5D-6AF5-681F3AD1A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A8D0-04BF-4FEC-BF65-C53FF3850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79869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F2D7155D-CB94-4A06-B5FA-3ABBE8358F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-1" y="-92954"/>
            <a:ext cx="12393013" cy="697107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A4A417B-8E08-864F-9543-5787A65110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9697" y="2583877"/>
            <a:ext cx="4962698" cy="948301"/>
          </a:xfrm>
          <a:prstGeom prst="rect">
            <a:avLst/>
          </a:prstGeom>
        </p:spPr>
        <p:txBody>
          <a:bodyPr anchor="b" anchorCtr="0"/>
          <a:lstStyle>
            <a:lvl1pPr algn="l">
              <a:defRPr sz="3600" b="1" i="0">
                <a:solidFill>
                  <a:srgbClr val="186CB7"/>
                </a:solidFill>
                <a:latin typeface="Overpass" pitchFamily="2" charset="0"/>
                <a:cs typeface="Overpass" pitchFamily="2" charset="0"/>
              </a:defRPr>
            </a:lvl1pPr>
          </a:lstStyle>
          <a:p>
            <a:r>
              <a:rPr lang="en-US" dirty="0"/>
              <a:t>Header Here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EE79C35-6790-F74B-4DBA-B41CA22E59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79696" y="3532178"/>
            <a:ext cx="4962697" cy="644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186CB7"/>
                </a:solidFill>
                <a:latin typeface="Josefin Sans" pitchFamily="2" charset="77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4DA962D2-744C-790A-CC88-DA18A1066C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79697" y="4277282"/>
            <a:ext cx="2143580" cy="23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186CB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3" name="Picture 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CF744D45-5FCF-AA43-9C71-5ECE2C4694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4421" y="2497360"/>
            <a:ext cx="5094655" cy="186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25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A1F8506-56C7-1C3E-8D41-0073C714C307}"/>
              </a:ext>
            </a:extLst>
          </p:cNvPr>
          <p:cNvSpPr/>
          <p:nvPr userDrawn="1"/>
        </p:nvSpPr>
        <p:spPr>
          <a:xfrm>
            <a:off x="0" y="4712366"/>
            <a:ext cx="12191999" cy="2145633"/>
          </a:xfrm>
          <a:prstGeom prst="rect">
            <a:avLst/>
          </a:prstGeom>
          <a:solidFill>
            <a:srgbClr val="ECF3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62ABA7-557C-8F9A-1D4F-1BD0722E60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909" r="4970" b="2070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BB5581D-5A97-914B-AF0F-493737C4CC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22119" y="3436630"/>
            <a:ext cx="6367402" cy="1275735"/>
          </a:xfrm>
          <a:prstGeom prst="rect">
            <a:avLst/>
          </a:prstGeom>
        </p:spPr>
        <p:txBody>
          <a:bodyPr anchor="b" anchorCtr="0"/>
          <a:lstStyle>
            <a:lvl1pPr algn="l" fontAlgn="b">
              <a:defRPr sz="3600" b="1" i="0">
                <a:solidFill>
                  <a:srgbClr val="186CB7"/>
                </a:solidFill>
                <a:latin typeface="Josefin Sans" pitchFamily="2" charset="77"/>
                <a:cs typeface="Gotham Bold" pitchFamily="2" charset="0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AC110C5-72C5-C9B9-8F95-97F26814BF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22119" y="4952997"/>
            <a:ext cx="6367268" cy="1025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186CB7"/>
                </a:solidFill>
                <a:latin typeface="Josefin Sans" pitchFamily="2" charset="77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510651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3259598-0A31-600A-0645-3F724C4732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05" t="84937" r="5785" b="5542"/>
          <a:stretch/>
        </p:blipFill>
        <p:spPr>
          <a:xfrm>
            <a:off x="0" y="6154278"/>
            <a:ext cx="12192000" cy="713554"/>
          </a:xfrm>
          <a:prstGeom prst="rect">
            <a:avLst/>
          </a:prstGeom>
        </p:spPr>
      </p:pic>
      <p:pic>
        <p:nvPicPr>
          <p:cNvPr id="19" name="Picture 18" descr="A picture containing shape&#10;&#10;Description automatically generated">
            <a:extLst>
              <a:ext uri="{FF2B5EF4-FFF2-40B4-BE49-F238E27FC236}">
                <a16:creationId xmlns:a16="http://schemas.microsoft.com/office/drawing/2014/main" id="{5215EBBA-1D31-DEC5-4B60-75F2A26B3B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9093" t="2882" r="6098" b="73650"/>
          <a:stretch/>
        </p:blipFill>
        <p:spPr>
          <a:xfrm>
            <a:off x="10425721" y="0"/>
            <a:ext cx="1766279" cy="157441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F303767-8E7A-EDC8-106B-1937C58121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743" y="977113"/>
            <a:ext cx="10487861" cy="713554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186CB7"/>
                </a:solidFill>
                <a:latin typeface="Josefin Sans" pitchFamily="2" charset="77"/>
                <a:cs typeface="Gotham Medium" pitchFamily="2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AB94CB6E-31BA-21D8-617F-9C4E6C700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36552" y="6502707"/>
            <a:ext cx="436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86CB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338B1BA-1C23-D045-B3AB-77723E4A08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A79DD1-386D-1FCE-1967-BA711EDA4C20}"/>
              </a:ext>
            </a:extLst>
          </p:cNvPr>
          <p:cNvSpPr txBox="1"/>
          <p:nvPr userDrawn="1"/>
        </p:nvSpPr>
        <p:spPr>
          <a:xfrm>
            <a:off x="9605918" y="6552605"/>
            <a:ext cx="996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18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100" b="1" dirty="0">
                <a:solidFill>
                  <a:srgbClr val="18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IADR2024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1AB348F-960F-1A5D-9F12-49BF5F0621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4742" y="1832141"/>
            <a:ext cx="5065629" cy="404874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FD6D9E-FA58-8728-9C7A-789D19383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6974" y="1832141"/>
            <a:ext cx="5065629" cy="404874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E295492B-D9D4-4BEC-72B4-570A4B71B68E}"/>
              </a:ext>
            </a:extLst>
          </p:cNvPr>
          <p:cNvSpPr/>
          <p:nvPr userDrawn="1"/>
        </p:nvSpPr>
        <p:spPr>
          <a:xfrm>
            <a:off x="10724480" y="6597340"/>
            <a:ext cx="158373" cy="136529"/>
          </a:xfrm>
          <a:prstGeom prst="triangle">
            <a:avLst/>
          </a:prstGeom>
          <a:solidFill>
            <a:srgbClr val="6FC5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66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684FEB2-EA55-D5BC-4EFC-B011CBEB92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05" t="84937" r="5785" b="5542"/>
          <a:stretch/>
        </p:blipFill>
        <p:spPr>
          <a:xfrm>
            <a:off x="0" y="6154278"/>
            <a:ext cx="12192000" cy="713554"/>
          </a:xfrm>
          <a:prstGeom prst="rect">
            <a:avLst/>
          </a:prstGeom>
        </p:spPr>
      </p:pic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9A8AF558-1A7A-9705-EA79-FDDF45BC3C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9093" t="2882" r="6098" b="73650"/>
          <a:stretch/>
        </p:blipFill>
        <p:spPr>
          <a:xfrm>
            <a:off x="10425721" y="0"/>
            <a:ext cx="1766279" cy="1574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4743" y="977113"/>
            <a:ext cx="10487861" cy="713554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186CB7"/>
                </a:solidFill>
                <a:latin typeface="Josefin Sans" pitchFamily="2" charset="77"/>
                <a:cs typeface="Gotham Medium" pitchFamily="2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744" y="1708377"/>
            <a:ext cx="10487860" cy="10520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17670037-6B1C-6DF1-E101-4AEF1024E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36552" y="6502707"/>
            <a:ext cx="436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186CB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6A49681-1257-CD45-A9F0-B7C0CC24FD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8BCCC4-AA96-981A-CBDC-6A17F142FD82}"/>
              </a:ext>
            </a:extLst>
          </p:cNvPr>
          <p:cNvSpPr txBox="1"/>
          <p:nvPr userDrawn="1"/>
        </p:nvSpPr>
        <p:spPr>
          <a:xfrm>
            <a:off x="9605918" y="6552605"/>
            <a:ext cx="996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18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100" b="1" dirty="0">
                <a:solidFill>
                  <a:srgbClr val="18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IADR2024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D05A8A6-1FCF-1EE3-D1EE-F2A55B7EBD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4226" y="2878795"/>
            <a:ext cx="5183956" cy="319754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E2ABAC99-BCD8-BD01-D194-C5369D45CD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83813" y="2878795"/>
            <a:ext cx="5183956" cy="319754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1D1BACB-A38D-5245-E6B6-84D34A967D07}"/>
              </a:ext>
            </a:extLst>
          </p:cNvPr>
          <p:cNvSpPr/>
          <p:nvPr userDrawn="1"/>
        </p:nvSpPr>
        <p:spPr>
          <a:xfrm>
            <a:off x="10724480" y="6597340"/>
            <a:ext cx="158373" cy="136529"/>
          </a:xfrm>
          <a:prstGeom prst="triangle">
            <a:avLst/>
          </a:prstGeom>
          <a:solidFill>
            <a:srgbClr val="6FC5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6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210E9-65A7-1071-C438-E0843496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E9BC4-A6B1-E3E0-8448-A264B29F3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B6C3B-5F0C-56A8-4C49-0F08AE80F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6748-45DF-4740-AD3D-971E0B037A55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01778-800D-6526-DC7F-36F08BE55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338B1BA-1C23-D045-B3AB-77723E4A08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0F4D8-8ACF-31F0-BEB7-2FF6862B8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A8D0-04BF-4FEC-BF65-C53FF3850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59190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9043F-DAF8-F719-234C-E1AEFDE8A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F3BF5-9240-7C1F-BFF2-C1A98F0F7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A7015-EA4A-1875-CA65-95422D0A6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6748-45DF-4740-AD3D-971E0B037A55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8A8F2-F0D1-6BE1-42C9-4C8ED9C9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338B1BA-1C23-D045-B3AB-77723E4A08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ECB29-2DF2-688C-A9DB-895356CFD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A8D0-04BF-4FEC-BF65-C53FF3850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18476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DD5EC-1DDA-E9D0-B886-1A02FACFD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0A288-28CF-3552-B154-38F9995A4F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DCA150-8645-CCBF-6A44-B5A8C9C78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E565A9-80DD-13FF-E6D2-04F3CF2B1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6748-45DF-4740-AD3D-971E0B037A55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F9B18D-10E2-4FD2-3AAA-FA9165218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338B1BA-1C23-D045-B3AB-77723E4A08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720E6F-1491-AD82-226F-5898C96DD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A8D0-04BF-4FEC-BF65-C53FF3850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63319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66DD3-2C8B-08E2-5D80-8C9B4914F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5D139-9F05-1A22-3B32-FA2E99046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CC135A-09B4-0E2D-BF73-20FCC513D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248220-3DA2-7B63-81B0-A1A9EC8916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8D3836-59C2-811C-1026-D5AB7964AF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819056-8835-DD14-0EB6-F406AB928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6748-45DF-4740-AD3D-971E0B037A55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18F7F8-CE4F-2E9B-A16E-C474D62A7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338B1BA-1C23-D045-B3AB-77723E4A08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85AC36-D1F2-D8A1-053C-B6C1DCBA7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A8D0-04BF-4FEC-BF65-C53FF3850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11696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19923-CD39-3815-2898-F39E1163F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19461B-B3B8-1D0C-D9BA-B264DCA00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6748-45DF-4740-AD3D-971E0B037A55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FFE456-ACE1-9D1C-0261-44F162349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338B1BA-1C23-D045-B3AB-77723E4A08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75F16-8F96-BFDD-D019-234E23587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A8D0-04BF-4FEC-BF65-C53FF3850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56274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0D2A6B-E58E-C141-0372-8CCBEFF19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6748-45DF-4740-AD3D-971E0B037A55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69911B-F006-7C5B-0254-2D58E162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338B1BA-1C23-D045-B3AB-77723E4A08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7EF69-5304-9A6F-7E11-2FD7BEA53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A8D0-04BF-4FEC-BF65-C53FF3850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83800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911B1-181C-92F5-A09D-B55C34CF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5E12A-EA95-790F-A790-67BDA8A43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FBD803-DC77-9A45-D5D6-96C42BC35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D1C8A3-8C11-BF82-893E-C96D47570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6748-45DF-4740-AD3D-971E0B037A55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E857E-F526-20AF-786D-9FF207297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338B1BA-1C23-D045-B3AB-77723E4A08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A99AC-BC29-E17D-C5DF-3CAD651DA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A8D0-04BF-4FEC-BF65-C53FF3850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41033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03C93-732A-FBA7-11AD-E75D7E106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B656F8-5818-BABE-01AB-F83FA4394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1B371-41CE-F3C5-88DD-F85C0ECA6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C72A80-C721-340B-CBDB-5F9CE6723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6748-45DF-4740-AD3D-971E0B037A55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3AFEA-AB1A-1CFB-D4C3-DA861468D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0338B1BA-1C23-D045-B3AB-77723E4A08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D52E3-8AB0-896D-F43B-81711F3EC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A8D0-04BF-4FEC-BF65-C53FF3850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29155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1EBB96-F757-B806-ACC4-94E7599A0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BF4CC-B962-0CBC-B9EC-D6A666956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2EB26-E33D-B97E-8E27-38FA1F8055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E6748-45DF-4740-AD3D-971E0B037A55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AEB25-142B-9A19-8112-EF144BB9F2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8B1BA-1C23-D045-B3AB-77723E4A08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7FDBF-42CD-BB9F-74FF-2E4C00D30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7A8D0-04BF-4FEC-BF65-C53FF3850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6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6" r:id="rId14"/>
    <p:sldLayoutId id="2147483717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iadr.org/2024iadrapp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17C75-F60A-8729-0FA8-C3E66E135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0750" y="2159001"/>
            <a:ext cx="6127750" cy="1903636"/>
          </a:xfrm>
        </p:spPr>
        <p:txBody>
          <a:bodyPr>
            <a:normAutofit/>
          </a:bodyPr>
          <a:lstStyle/>
          <a:p>
            <a:r>
              <a:rPr lang="en-US" sz="4000" dirty="0"/>
              <a:t>Session Chair Training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AA8E2A-BD52-4C02-2417-06FA802E25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200" y="4158576"/>
            <a:ext cx="2363777" cy="330874"/>
          </a:xfrm>
        </p:spPr>
        <p:txBody>
          <a:bodyPr>
            <a:normAutofit/>
          </a:bodyPr>
          <a:lstStyle/>
          <a:p>
            <a:r>
              <a:rPr lang="en-US" sz="1400" dirty="0"/>
              <a:t>February 28, 2024</a:t>
            </a:r>
          </a:p>
        </p:txBody>
      </p:sp>
    </p:spTree>
    <p:extLst>
      <p:ext uri="{BB962C8B-B14F-4D97-AF65-F5344CB8AC3E}">
        <p14:creationId xmlns:p14="http://schemas.microsoft.com/office/powerpoint/2010/main" val="1541809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D6DB3-945B-9665-471E-CF7718CF9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2556D29-8706-0411-5F47-6A7E7DFA057D}"/>
              </a:ext>
            </a:extLst>
          </p:cNvPr>
          <p:cNvSpPr txBox="1">
            <a:spLocks/>
          </p:cNvSpPr>
          <p:nvPr/>
        </p:nvSpPr>
        <p:spPr>
          <a:xfrm>
            <a:off x="3051998" y="551623"/>
            <a:ext cx="6088004" cy="713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186CB7"/>
                </a:solidFill>
                <a:latin typeface="Josefin Sans" pitchFamily="2" charset="77"/>
                <a:ea typeface="+mj-ea"/>
                <a:cs typeface="Gotham Medium" pitchFamily="2" charset="0"/>
              </a:defRPr>
            </a:lvl1pPr>
          </a:lstStyle>
          <a:p>
            <a:pPr algn="ctr"/>
            <a:r>
              <a:rPr lang="en-US" b="1" dirty="0"/>
              <a:t>Poster &amp; Exhibition Hall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4ED7BD-4896-DC4B-A7FC-3471DF9A4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2365" y="1869467"/>
            <a:ext cx="6088004" cy="42805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Welcome back to posters!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Arrive just before the start of the poster session block. Introduce yourself to the presenters.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During the 75-minute session time, ensure presenters have interaction at their posters.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Take note of any poster no-shows (blank boards or boards with no live presenter).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71AD67A-7876-FF47-718F-6E54C3388E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36552" y="6502707"/>
            <a:ext cx="436051" cy="365125"/>
          </a:xfrm>
        </p:spPr>
        <p:txBody>
          <a:bodyPr/>
          <a:lstStyle/>
          <a:p>
            <a:fld id="{6C6FC613-21C4-C349-A756-6498052EAF6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D7BDE0A-B8A7-FAEF-A8F9-D33004DB3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2261768"/>
            <a:ext cx="42545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651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8E407-C33E-8345-D8E2-C9DBD505A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53,700+ Survey Icon Stock Illustrations, Royalty-Free Vector Graphics &amp;  Clip Art - iStock | Online survey icon, Survey, Icons">
            <a:extLst>
              <a:ext uri="{FF2B5EF4-FFF2-40B4-BE49-F238E27FC236}">
                <a16:creationId xmlns:a16="http://schemas.microsoft.com/office/drawing/2014/main" id="{5B822C6A-32E2-1889-D0AF-196536A90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4" y="2292015"/>
            <a:ext cx="3368481" cy="336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BA5B389-9EC8-FFCE-8CB4-799B2C979567}"/>
              </a:ext>
            </a:extLst>
          </p:cNvPr>
          <p:cNvSpPr txBox="1">
            <a:spLocks/>
          </p:cNvSpPr>
          <p:nvPr/>
        </p:nvSpPr>
        <p:spPr>
          <a:xfrm>
            <a:off x="1523666" y="220935"/>
            <a:ext cx="9144668" cy="1469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186CB7"/>
                </a:solidFill>
                <a:latin typeface="Josefin Sans" pitchFamily="2" charset="77"/>
                <a:ea typeface="+mj-ea"/>
                <a:cs typeface="Gotham Medium" pitchFamily="2" charset="0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b="1" dirty="0"/>
              <a:t>ALL CHAIRS</a:t>
            </a:r>
          </a:p>
          <a:p>
            <a:pPr algn="ctr">
              <a:lnSpc>
                <a:spcPct val="120000"/>
              </a:lnSpc>
            </a:pPr>
            <a:r>
              <a:rPr lang="en-US" b="1" dirty="0"/>
              <a:t>After Session is Complete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7ABCA89-37D8-22FF-DD22-AB36556DF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45568" y="3021491"/>
            <a:ext cx="8187806" cy="245287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Complete the Survey Link for Oral/Poster Chairs. This link will be emailed to you and can be found in the Chair Guidelines linked from the IADR Chair Guidelines section on the General Session website. </a:t>
            </a:r>
          </a:p>
          <a:p>
            <a:pPr>
              <a:lnSpc>
                <a:spcPct val="100000"/>
              </a:lnSpc>
            </a:pPr>
            <a:r>
              <a:rPr lang="en-US" dirty="0"/>
              <a:t>This can be done on your phone or computer. Please complete within 2 days of your session. 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88C2A35-E54C-2C63-144E-27EAAB453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36552" y="6502707"/>
            <a:ext cx="436051" cy="365125"/>
          </a:xfrm>
        </p:spPr>
        <p:txBody>
          <a:bodyPr/>
          <a:lstStyle/>
          <a:p>
            <a:fld id="{6C6FC613-21C4-C349-A756-6498052EAF6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615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34EED-0490-8AFB-9579-953E1CE41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05C38C8-8C8F-73E4-285C-92DCB2968157}"/>
              </a:ext>
            </a:extLst>
          </p:cNvPr>
          <p:cNvSpPr txBox="1">
            <a:spLocks/>
          </p:cNvSpPr>
          <p:nvPr/>
        </p:nvSpPr>
        <p:spPr>
          <a:xfrm>
            <a:off x="215064" y="350569"/>
            <a:ext cx="11761871" cy="1558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186CB7"/>
                </a:solidFill>
                <a:latin typeface="Josefin Sans" pitchFamily="2" charset="77"/>
                <a:ea typeface="+mj-ea"/>
                <a:cs typeface="Gotham Medium" pitchFamily="2" charset="0"/>
              </a:defRPr>
            </a:lvl1pPr>
          </a:lstStyle>
          <a:p>
            <a:pPr algn="ctr"/>
            <a:r>
              <a:rPr lang="en-US" b="1" dirty="0"/>
              <a:t>Reminder: </a:t>
            </a:r>
            <a:br>
              <a:rPr lang="en-US" b="1" dirty="0"/>
            </a:br>
            <a:r>
              <a:rPr lang="en-US" b="1" dirty="0"/>
              <a:t>IADR Professional Conduct at Meetings Policy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93F1284-9B50-7343-F0D8-4FBDB6DC3F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36552" y="6502707"/>
            <a:ext cx="436051" cy="365125"/>
          </a:xfrm>
        </p:spPr>
        <p:txBody>
          <a:bodyPr/>
          <a:lstStyle/>
          <a:p>
            <a:fld id="{6C6FC613-21C4-C349-A756-6498052EAF6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AC97BC93-B8E8-62B5-D748-3315FB39AA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3" t="27244" r="3385" b="2980"/>
          <a:stretch/>
        </p:blipFill>
        <p:spPr bwMode="auto">
          <a:xfrm>
            <a:off x="6845970" y="2304046"/>
            <a:ext cx="3934326" cy="361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D7BC483-9E92-DE91-72D4-5CE2F35AC4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050" y="2488758"/>
            <a:ext cx="6427203" cy="32460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The IADR Professional Conduct at Meetings Policy outlines expectations for all those who participate in the IADR/AADOCR/CADR General Session &amp; Exhibition as well as the consequences for unacceptable behavior. </a:t>
            </a:r>
          </a:p>
          <a:p>
            <a:pPr>
              <a:lnSpc>
                <a:spcPct val="100000"/>
              </a:lnSpc>
            </a:pPr>
            <a:r>
              <a:rPr lang="en-US" dirty="0"/>
              <a:t>We expect all participants at the meeting to create a safe and positive experience for all fellow attendees.</a:t>
            </a:r>
          </a:p>
        </p:txBody>
      </p:sp>
    </p:spTree>
    <p:extLst>
      <p:ext uri="{BB962C8B-B14F-4D97-AF65-F5344CB8AC3E}">
        <p14:creationId xmlns:p14="http://schemas.microsoft.com/office/powerpoint/2010/main" val="4177823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B77F8-712E-000A-6C58-06F45272F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3028F8-B949-9591-BF14-4826A875F982}"/>
              </a:ext>
            </a:extLst>
          </p:cNvPr>
          <p:cNvSpPr txBox="1">
            <a:spLocks/>
          </p:cNvSpPr>
          <p:nvPr/>
        </p:nvSpPr>
        <p:spPr>
          <a:xfrm>
            <a:off x="95250" y="360137"/>
            <a:ext cx="11341100" cy="1052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186CB7"/>
                </a:solidFill>
                <a:latin typeface="Josefin Sans" pitchFamily="2" charset="77"/>
                <a:ea typeface="+mj-ea"/>
                <a:cs typeface="Gotham Medium" pitchFamily="2" charset="0"/>
              </a:defRPr>
            </a:lvl1pPr>
          </a:lstStyle>
          <a:p>
            <a:pPr algn="ctr"/>
            <a:r>
              <a:rPr lang="en-US" b="1" dirty="0"/>
              <a:t>Questions on Chairing Oral or Poster Sessions?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94990E9-2405-A1B6-5A76-699A38C27B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8372" y="1619250"/>
            <a:ext cx="9375256" cy="523928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dirty="0"/>
              <a:t>Submit any questions you may have in the Q&amp;A Module.</a:t>
            </a:r>
          </a:p>
          <a:p>
            <a:pPr algn="ctr">
              <a:lnSpc>
                <a:spcPct val="100000"/>
              </a:lnSpc>
            </a:pPr>
            <a:endParaRPr lang="en-US" dirty="0"/>
          </a:p>
          <a:p>
            <a:pPr algn="ctr">
              <a:lnSpc>
                <a:spcPct val="100000"/>
              </a:lnSpc>
            </a:pPr>
            <a:endParaRPr lang="en-US" dirty="0"/>
          </a:p>
          <a:p>
            <a:pPr algn="ctr">
              <a:lnSpc>
                <a:spcPct val="100000"/>
              </a:lnSpc>
            </a:pPr>
            <a:endParaRPr lang="en-US" dirty="0"/>
          </a:p>
          <a:p>
            <a:pPr algn="ctr">
              <a:lnSpc>
                <a:spcPct val="100000"/>
              </a:lnSpc>
            </a:pPr>
            <a:endParaRPr lang="en-US" dirty="0"/>
          </a:p>
          <a:p>
            <a:pPr algn="ctr">
              <a:lnSpc>
                <a:spcPct val="100000"/>
              </a:lnSpc>
            </a:pPr>
            <a:endParaRPr lang="en-US" dirty="0"/>
          </a:p>
          <a:p>
            <a:pPr algn="ctr">
              <a:lnSpc>
                <a:spcPct val="100000"/>
              </a:lnSpc>
            </a:pPr>
            <a:endParaRPr lang="en-US" dirty="0"/>
          </a:p>
          <a:p>
            <a:pPr algn="ctr">
              <a:lnSpc>
                <a:spcPct val="100000"/>
              </a:lnSpc>
            </a:pPr>
            <a:endParaRPr lang="en-US" dirty="0"/>
          </a:p>
          <a:p>
            <a:pPr algn="ctr">
              <a:lnSpc>
                <a:spcPct val="100000"/>
              </a:lnSpc>
            </a:pPr>
            <a:r>
              <a:rPr lang="en-US" i="1" dirty="0"/>
              <a:t>Can also email meetings@iadr.org  with any </a:t>
            </a:r>
          </a:p>
          <a:p>
            <a:pPr algn="ctr">
              <a:lnSpc>
                <a:spcPct val="100000"/>
              </a:lnSpc>
            </a:pPr>
            <a:r>
              <a:rPr lang="en-US" i="1" dirty="0"/>
              <a:t>support questions about the General Session. </a:t>
            </a:r>
          </a:p>
          <a:p>
            <a:pPr algn="ctr">
              <a:lnSpc>
                <a:spcPct val="100000"/>
              </a:lnSpc>
            </a:pP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2EDEE41-4910-3FD2-B1A5-73F5D43AD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36552" y="6502707"/>
            <a:ext cx="436051" cy="365125"/>
          </a:xfrm>
        </p:spPr>
        <p:txBody>
          <a:bodyPr/>
          <a:lstStyle/>
          <a:p>
            <a:fld id="{6C6FC613-21C4-C349-A756-6498052EAF6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2FAA139-C21A-05B4-7082-D9920F3D3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56" b="12527"/>
          <a:stretch/>
        </p:blipFill>
        <p:spPr bwMode="auto">
          <a:xfrm>
            <a:off x="3860104" y="2672070"/>
            <a:ext cx="4471792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661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D6D7E-ADCB-5642-63C9-7C7BA886E7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Welcome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BF0FA-3253-BB02-05D7-246A8ADC14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22119" y="5645147"/>
            <a:ext cx="6367268" cy="1025014"/>
          </a:xfrm>
        </p:spPr>
        <p:txBody>
          <a:bodyPr>
            <a:normAutofit lnSpcReduction="10000"/>
          </a:bodyPr>
          <a:lstStyle/>
          <a:p>
            <a:r>
              <a:rPr lang="en-US" sz="2400" i="1" dirty="0"/>
              <a:t>Use the Q&amp;A to submit questions at any point. We will have set times through the webinar to address questions.</a:t>
            </a:r>
          </a:p>
        </p:txBody>
      </p:sp>
      <p:pic>
        <p:nvPicPr>
          <p:cNvPr id="1026" name="Picture 2" descr="IADR Elects Pamela Yelick as IADR Vice-president | IADR - International  Association of Dental Research">
            <a:extLst>
              <a:ext uri="{FF2B5EF4-FFF2-40B4-BE49-F238E27FC236}">
                <a16:creationId xmlns:a16="http://schemas.microsoft.com/office/drawing/2014/main" id="{5EBEE35D-C788-3B5C-3F8A-9C1A134BB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880" y="625642"/>
            <a:ext cx="1942798" cy="194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2ACA0E7-1EF6-46EE-4A5A-75F2E2C615DE}"/>
              </a:ext>
            </a:extLst>
          </p:cNvPr>
          <p:cNvSpPr txBox="1">
            <a:spLocks/>
          </p:cNvSpPr>
          <p:nvPr/>
        </p:nvSpPr>
        <p:spPr>
          <a:xfrm>
            <a:off x="4197769" y="2658302"/>
            <a:ext cx="3106402" cy="1025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186CB7"/>
                </a:solidFill>
                <a:latin typeface="Josefin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Pamela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Yelick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IADR Vice-President</a:t>
            </a:r>
          </a:p>
        </p:txBody>
      </p:sp>
      <p:pic>
        <p:nvPicPr>
          <p:cNvPr id="1028" name="Picture 4" descr="Alexandre R. Vieira">
            <a:extLst>
              <a:ext uri="{FF2B5EF4-FFF2-40B4-BE49-F238E27FC236}">
                <a16:creationId xmlns:a16="http://schemas.microsoft.com/office/drawing/2014/main" id="{9971DC70-F7D5-E494-3682-BC82612A1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88" y="625642"/>
            <a:ext cx="1946108" cy="194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77593E2-D629-AC09-D5E7-55DF7497E271}"/>
              </a:ext>
            </a:extLst>
          </p:cNvPr>
          <p:cNvSpPr txBox="1">
            <a:spLocks/>
          </p:cNvSpPr>
          <p:nvPr/>
        </p:nvSpPr>
        <p:spPr>
          <a:xfrm>
            <a:off x="7386688" y="2673680"/>
            <a:ext cx="3106402" cy="1025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186CB7"/>
                </a:solidFill>
                <a:latin typeface="Josefin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Alexandre Vieira</a:t>
            </a:r>
            <a:b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AADOCR President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8BFF538-5E9E-A358-DD59-9757878D2A46}"/>
              </a:ext>
            </a:extLst>
          </p:cNvPr>
          <p:cNvSpPr txBox="1">
            <a:spLocks/>
          </p:cNvSpPr>
          <p:nvPr/>
        </p:nvSpPr>
        <p:spPr>
          <a:xfrm>
            <a:off x="1047651" y="2658302"/>
            <a:ext cx="1953687" cy="707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186CB7"/>
                </a:solidFill>
                <a:latin typeface="Josefin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Ophir Klein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IADR President</a:t>
            </a:r>
          </a:p>
        </p:txBody>
      </p:sp>
      <p:pic>
        <p:nvPicPr>
          <p:cNvPr id="7" name="Picture 2" descr="Headshot - Ophir Klein">
            <a:extLst>
              <a:ext uri="{FF2B5EF4-FFF2-40B4-BE49-F238E27FC236}">
                <a16:creationId xmlns:a16="http://schemas.microsoft.com/office/drawing/2014/main" id="{9627BEA9-2E4D-B24F-7918-EA635253B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51" y="633272"/>
            <a:ext cx="1946108" cy="194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926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1AF14-7E0B-488D-F03A-1265D47A7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43" y="269122"/>
            <a:ext cx="10487861" cy="713554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Presenter Guides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523207-243A-8FE1-F3FE-C64065029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0338B1BA-1C23-D045-B3AB-77723E4A085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02F887-7C0B-EE66-A893-72CCE72AD8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48294" y="1376466"/>
            <a:ext cx="8495413" cy="40487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All Chairs and presenters are encouraged to review ALL related materials on the General Session website at iadr.org/2024iags/presentations. Chair guides can be found on this page for Oral and Poster chairs.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DAC8C1-5D48-A7A6-E386-2B50B7697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796" y="3910790"/>
            <a:ext cx="6154153" cy="1854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EE5A66-5655-2212-0807-B462BB51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814" y="2947210"/>
            <a:ext cx="6208372" cy="103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29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5D0D-FF35-1CAA-271E-03C4E6BBA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2" y="544760"/>
            <a:ext cx="10487861" cy="713554"/>
          </a:xfrm>
        </p:spPr>
        <p:txBody>
          <a:bodyPr/>
          <a:lstStyle/>
          <a:p>
            <a:r>
              <a:rPr lang="en-US" b="1" dirty="0"/>
              <a:t>Download the IADR Meeting App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C8D6AC-CE60-8856-79DF-4E5B14459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96A49681-1257-CD45-A9F0-B7C0CC24FDC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959F4F8-A49A-341F-681A-7861A8461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4"/>
          <a:stretch/>
        </p:blipFill>
        <p:spPr bwMode="auto">
          <a:xfrm>
            <a:off x="733943" y="1640629"/>
            <a:ext cx="5456905" cy="431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A89079D-A0CD-A1E2-A3DD-659FEAD9B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597" y="2389071"/>
            <a:ext cx="2116323" cy="230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D7CAAA1F-AFED-2BB3-F0AD-D66DFE961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920" y="2345164"/>
            <a:ext cx="1870443" cy="239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BC9E8B-FE38-F46B-8D6C-128BEB43C5F4}"/>
              </a:ext>
            </a:extLst>
          </p:cNvPr>
          <p:cNvSpPr txBox="1"/>
          <p:nvPr/>
        </p:nvSpPr>
        <p:spPr>
          <a:xfrm>
            <a:off x="7558220" y="4974073"/>
            <a:ext cx="3073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u="sng">
                <a:solidFill>
                  <a:srgbClr val="0097A7"/>
                </a:solidFill>
                <a:latin typeface="Arial" panose="020B0604020202020204" pitchFamily="34" charset="0"/>
                <a:hlinkClick r:id="rId6"/>
              </a:rPr>
              <a:t>www.iadr.org/2024iadrapp</a:t>
            </a:r>
            <a:br>
              <a:rPr lang="en-US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227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91C20-F8CF-EBE3-35BC-54C835120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EBC9B27-6DB2-6418-1EB9-A7EE86901495}"/>
              </a:ext>
            </a:extLst>
          </p:cNvPr>
          <p:cNvSpPr txBox="1">
            <a:spLocks/>
          </p:cNvSpPr>
          <p:nvPr/>
        </p:nvSpPr>
        <p:spPr>
          <a:xfrm>
            <a:off x="3051998" y="551623"/>
            <a:ext cx="6088004" cy="713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186CB7"/>
                </a:solidFill>
                <a:latin typeface="Josefin Sans" pitchFamily="2" charset="77"/>
                <a:ea typeface="+mj-ea"/>
                <a:cs typeface="Gotham Medium" pitchFamily="2" charset="0"/>
              </a:defRPr>
            </a:lvl1pPr>
          </a:lstStyle>
          <a:p>
            <a:pPr algn="ctr"/>
            <a:r>
              <a:rPr lang="en-US" b="1" dirty="0"/>
              <a:t>Types of Sessions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E51CD20-4C8C-8627-E3FE-B98381256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24594" y="4362677"/>
            <a:ext cx="3411538" cy="1631723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In Session Rooms</a:t>
            </a:r>
          </a:p>
          <a:p>
            <a:pPr lvl="1"/>
            <a:r>
              <a:rPr lang="en-US" dirty="0"/>
              <a:t>Oral Presentations </a:t>
            </a:r>
            <a:br>
              <a:rPr lang="en-US" dirty="0"/>
            </a:br>
            <a:r>
              <a:rPr lang="en-US" dirty="0"/>
              <a:t>(Abstract Based)</a:t>
            </a:r>
          </a:p>
          <a:p>
            <a:pPr lvl="1"/>
            <a:r>
              <a:rPr lang="en-US" dirty="0"/>
              <a:t>Symposia</a:t>
            </a:r>
          </a:p>
          <a:p>
            <a:pPr lvl="1"/>
            <a:r>
              <a:rPr lang="en-US" dirty="0"/>
              <a:t>Hands-on Workshops</a:t>
            </a:r>
          </a:p>
          <a:p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6D8BA83-7E2F-2CF1-FDA5-47605F0287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36552" y="6502707"/>
            <a:ext cx="436051" cy="365125"/>
          </a:xfrm>
        </p:spPr>
        <p:txBody>
          <a:bodyPr/>
          <a:lstStyle/>
          <a:p>
            <a:fld id="{6C6FC613-21C4-C349-A756-6498052EAF6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681E975-0D9D-0AA2-3D7A-C79EDEE60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834792"/>
            <a:ext cx="3411538" cy="2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ECD4973E-CF68-EBE8-BD28-579CFE101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1834792"/>
            <a:ext cx="3411538" cy="2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D3645D0-A7DE-AEE2-496B-B9D17C4B4E65}"/>
              </a:ext>
            </a:extLst>
          </p:cNvPr>
          <p:cNvSpPr txBox="1">
            <a:spLocks/>
          </p:cNvSpPr>
          <p:nvPr/>
        </p:nvSpPr>
        <p:spPr>
          <a:xfrm>
            <a:off x="6986647" y="4362677"/>
            <a:ext cx="4005203" cy="1631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Poster &amp; Exhibition Hall</a:t>
            </a:r>
          </a:p>
          <a:p>
            <a:pPr lvl="1"/>
            <a:r>
              <a:rPr lang="en-US" dirty="0"/>
              <a:t>Poster Presentations </a:t>
            </a:r>
            <a:br>
              <a:rPr lang="en-US" dirty="0"/>
            </a:br>
            <a:r>
              <a:rPr lang="en-US" dirty="0"/>
              <a:t>(Abstract Based)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714252-C791-9B3F-259F-1506FA395F46}"/>
              </a:ext>
            </a:extLst>
          </p:cNvPr>
          <p:cNvSpPr/>
          <p:nvPr/>
        </p:nvSpPr>
        <p:spPr>
          <a:xfrm>
            <a:off x="1744579" y="1564105"/>
            <a:ext cx="4005203" cy="460207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8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4124C-F926-E360-471F-CE4644006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64B1406-3F2A-B14B-837C-CCBFF69AB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72"/>
            <a:ext cx="2898311" cy="289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1EF656E-701E-9D0E-3A42-486559D10CE1}"/>
              </a:ext>
            </a:extLst>
          </p:cNvPr>
          <p:cNvSpPr txBox="1">
            <a:spLocks/>
          </p:cNvSpPr>
          <p:nvPr/>
        </p:nvSpPr>
        <p:spPr>
          <a:xfrm>
            <a:off x="2673350" y="455551"/>
            <a:ext cx="8083550" cy="912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186CB7"/>
                </a:solidFill>
                <a:latin typeface="Josefin Sans" pitchFamily="2" charset="77"/>
                <a:ea typeface="+mj-ea"/>
                <a:cs typeface="Gotham Medium" pitchFamily="2" charset="0"/>
              </a:defRPr>
            </a:lvl1pPr>
          </a:lstStyle>
          <a:p>
            <a:pPr algn="ctr"/>
            <a:r>
              <a:rPr lang="en-US" b="1" dirty="0"/>
              <a:t>Oral Chair Arrival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2D12C0-77CA-F2AB-6DC0-02E67A723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8750" y="1740127"/>
            <a:ext cx="8695155" cy="476258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Chairs are asked to arrive 10-15 minutes before the start of the session, be at the front of the room, and introduce yourself to presenters. 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In each room near, on or near the podium will be a </a:t>
            </a:r>
            <a:r>
              <a:rPr lang="en-US" b="1" dirty="0">
                <a:solidFill>
                  <a:srgbClr val="7030A0"/>
                </a:solidFill>
              </a:rPr>
              <a:t>purple folder</a:t>
            </a:r>
            <a:r>
              <a:rPr lang="en-US" dirty="0"/>
              <a:t>. Inside this folder is a list of all presenters in your session.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app is the most accurate resource.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8208F7D-0A87-BCF5-7098-2A3D59E32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36552" y="6502707"/>
            <a:ext cx="436051" cy="365125"/>
          </a:xfrm>
        </p:spPr>
        <p:txBody>
          <a:bodyPr/>
          <a:lstStyle/>
          <a:p>
            <a:fld id="{6C6FC613-21C4-C349-A756-6498052EAF6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571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77DE0-F58E-68EF-1CE2-D34D3FA2C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2A571B9-8B6E-930B-783C-41F76F88D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72"/>
            <a:ext cx="2898311" cy="289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DF2D832-1480-9210-B043-579D6A1D9D91}"/>
              </a:ext>
            </a:extLst>
          </p:cNvPr>
          <p:cNvSpPr txBox="1">
            <a:spLocks/>
          </p:cNvSpPr>
          <p:nvPr/>
        </p:nvSpPr>
        <p:spPr>
          <a:xfrm>
            <a:off x="2673350" y="455551"/>
            <a:ext cx="8083550" cy="912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186CB7"/>
                </a:solidFill>
                <a:latin typeface="Josefin Sans" pitchFamily="2" charset="77"/>
                <a:ea typeface="+mj-ea"/>
                <a:cs typeface="Gotham Medium" pitchFamily="2" charset="0"/>
              </a:defRPr>
            </a:lvl1pPr>
          </a:lstStyle>
          <a:p>
            <a:pPr algn="ctr"/>
            <a:r>
              <a:rPr lang="en-US" b="1" dirty="0"/>
              <a:t>Oral Session Chair Expectations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1339B1-A866-E672-75DB-733920974A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8750" y="1740127"/>
            <a:ext cx="9375256" cy="476258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All presenters have uploaded ahead of time online or in the Speaker Ready Room. Slides will be synced to the room computer starting 2 hours before the start.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Follow the order of presentations listed in </a:t>
            </a:r>
            <a:r>
              <a:rPr lang="en-US"/>
              <a:t>the materials.</a:t>
            </a:r>
            <a:endParaRPr lang="en-US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Keep speakers on time.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If a presenter does not show, hold that time. You are welcome to have additional discussion or Q&amp;A in this time.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Facilitate an orderly discussion period.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EB97C3A-AEAB-6674-970A-3099D0607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36552" y="6502707"/>
            <a:ext cx="436051" cy="365125"/>
          </a:xfrm>
        </p:spPr>
        <p:txBody>
          <a:bodyPr/>
          <a:lstStyle/>
          <a:p>
            <a:fld id="{6C6FC613-21C4-C349-A756-6498052EAF6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125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CB92F-364E-4172-FF3F-97D0B7B52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698608D-A65E-3B86-AE45-7C1FC0E14F5B}"/>
              </a:ext>
            </a:extLst>
          </p:cNvPr>
          <p:cNvSpPr txBox="1">
            <a:spLocks/>
          </p:cNvSpPr>
          <p:nvPr/>
        </p:nvSpPr>
        <p:spPr>
          <a:xfrm>
            <a:off x="2673350" y="455551"/>
            <a:ext cx="8083550" cy="912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186CB7"/>
                </a:solidFill>
                <a:latin typeface="Josefin Sans" pitchFamily="2" charset="77"/>
                <a:ea typeface="+mj-ea"/>
                <a:cs typeface="Gotham Medium" pitchFamily="2" charset="0"/>
              </a:defRPr>
            </a:lvl1pPr>
          </a:lstStyle>
          <a:p>
            <a:pPr algn="ctr"/>
            <a:r>
              <a:rPr lang="en-US" b="1" dirty="0"/>
              <a:t>Oral Session Show Center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2BDD7B9-EAE2-27D9-0CA4-862D814984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3599" y="1582492"/>
            <a:ext cx="9560978" cy="481995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IADR is using the same Speaker Management system in New Orleans as was used onsite at both 2023 meetings. </a:t>
            </a:r>
          </a:p>
          <a:p>
            <a:pPr>
              <a:lnSpc>
                <a:spcPct val="100000"/>
              </a:lnSpc>
            </a:pPr>
            <a:endParaRPr lang="en-US" sz="2800" dirty="0"/>
          </a:p>
          <a:p>
            <a:pPr>
              <a:lnSpc>
                <a:spcPct val="100000"/>
              </a:lnSpc>
            </a:pPr>
            <a:endParaRPr lang="en-US" sz="2800" dirty="0"/>
          </a:p>
          <a:p>
            <a:pPr>
              <a:lnSpc>
                <a:spcPct val="100000"/>
              </a:lnSpc>
            </a:pPr>
            <a:endParaRPr lang="en-US" sz="2800" dirty="0"/>
          </a:p>
          <a:p>
            <a:pPr>
              <a:lnSpc>
                <a:spcPct val="100000"/>
              </a:lnSpc>
            </a:pPr>
            <a:endParaRPr lang="en-US" sz="2800" dirty="0"/>
          </a:p>
          <a:p>
            <a:pPr>
              <a:lnSpc>
                <a:spcPct val="100000"/>
              </a:lnSpc>
            </a:pPr>
            <a:endParaRPr lang="en-US" sz="2800" dirty="0"/>
          </a:p>
          <a:p>
            <a:pPr algn="r">
              <a:lnSpc>
                <a:spcPct val="100000"/>
              </a:lnSpc>
            </a:pPr>
            <a:br>
              <a:rPr lang="en-US" sz="2800" dirty="0"/>
            </a:br>
            <a:r>
              <a:rPr lang="en-US" sz="2800" dirty="0"/>
              <a:t>BRIEF DEMO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7B2C406-30CB-750F-2523-0025ABDB7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36552" y="6502707"/>
            <a:ext cx="436051" cy="365125"/>
          </a:xfrm>
        </p:spPr>
        <p:txBody>
          <a:bodyPr/>
          <a:lstStyle/>
          <a:p>
            <a:fld id="{6C6FC613-21C4-C349-A756-6498052EAF6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007103-19B5-93EA-4623-BA2F5B5E9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574" y="2671670"/>
            <a:ext cx="4033514" cy="2781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044782-52DD-BA20-4E7C-9F2EC9550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920" y="2819400"/>
            <a:ext cx="4967906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24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79720-3A18-931A-35F8-48BCC584F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3705CD8-F3A8-E6F3-40CC-9F44A8910ABD}"/>
              </a:ext>
            </a:extLst>
          </p:cNvPr>
          <p:cNvSpPr txBox="1">
            <a:spLocks/>
          </p:cNvSpPr>
          <p:nvPr/>
        </p:nvSpPr>
        <p:spPr>
          <a:xfrm>
            <a:off x="3051998" y="551623"/>
            <a:ext cx="6088004" cy="713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186CB7"/>
                </a:solidFill>
                <a:latin typeface="Josefin Sans" pitchFamily="2" charset="77"/>
                <a:ea typeface="+mj-ea"/>
                <a:cs typeface="Gotham Medium" pitchFamily="2" charset="0"/>
              </a:defRPr>
            </a:lvl1pPr>
          </a:lstStyle>
          <a:p>
            <a:pPr algn="ctr"/>
            <a:r>
              <a:rPr lang="en-US" b="1" dirty="0"/>
              <a:t>Types of Sessions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C2C60E0-8FB0-EC3C-F6A2-74FECC2C15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24594" y="4362677"/>
            <a:ext cx="3411538" cy="1631723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In Session Rooms</a:t>
            </a:r>
          </a:p>
          <a:p>
            <a:pPr lvl="1"/>
            <a:r>
              <a:rPr lang="en-US" dirty="0"/>
              <a:t>Oral Presentations </a:t>
            </a:r>
            <a:br>
              <a:rPr lang="en-US" dirty="0"/>
            </a:br>
            <a:r>
              <a:rPr lang="en-US" dirty="0"/>
              <a:t>(Abstract Based)</a:t>
            </a:r>
          </a:p>
          <a:p>
            <a:pPr lvl="1"/>
            <a:r>
              <a:rPr lang="en-US" dirty="0"/>
              <a:t>Symposia</a:t>
            </a:r>
          </a:p>
          <a:p>
            <a:pPr lvl="1"/>
            <a:r>
              <a:rPr lang="en-US" dirty="0"/>
              <a:t>Hands on Workshops</a:t>
            </a:r>
          </a:p>
          <a:p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A9AB8B0-6B84-70DE-EF16-A2EBE2DDE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36552" y="6502707"/>
            <a:ext cx="436051" cy="365125"/>
          </a:xfrm>
        </p:spPr>
        <p:txBody>
          <a:bodyPr/>
          <a:lstStyle/>
          <a:p>
            <a:fld id="{6C6FC613-21C4-C349-A756-6498052EAF6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8B18170-8F69-7030-F89F-FA42F28DC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834792"/>
            <a:ext cx="3411538" cy="2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D0377E49-8B08-1DB5-DD9C-FF95979CF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1834792"/>
            <a:ext cx="3411538" cy="2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E87554B-685A-3BF8-7493-84872715B790}"/>
              </a:ext>
            </a:extLst>
          </p:cNvPr>
          <p:cNvSpPr txBox="1">
            <a:spLocks/>
          </p:cNvSpPr>
          <p:nvPr/>
        </p:nvSpPr>
        <p:spPr>
          <a:xfrm>
            <a:off x="6986647" y="4362677"/>
            <a:ext cx="4005203" cy="1631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Poster &amp; Exhibition Hall </a:t>
            </a:r>
          </a:p>
          <a:p>
            <a:pPr lvl="1"/>
            <a:r>
              <a:rPr lang="en-US" dirty="0"/>
              <a:t>Poster Presentations </a:t>
            </a:r>
            <a:br>
              <a:rPr lang="en-US" dirty="0"/>
            </a:br>
            <a:r>
              <a:rPr lang="en-US" dirty="0"/>
              <a:t>(Abstract Based)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60CA2A-9419-FA9A-B020-C11E7D909B51}"/>
              </a:ext>
            </a:extLst>
          </p:cNvPr>
          <p:cNvSpPr/>
          <p:nvPr/>
        </p:nvSpPr>
        <p:spPr>
          <a:xfrm>
            <a:off x="6781830" y="1559760"/>
            <a:ext cx="4005203" cy="460207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9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41DCCD8DF26E4FB084A8B0EC87B308" ma:contentTypeVersion="19" ma:contentTypeDescription="Create a new document." ma:contentTypeScope="" ma:versionID="5e06e0f493ef14862adc54cc1f78c0a6">
  <xsd:schema xmlns:xsd="http://www.w3.org/2001/XMLSchema" xmlns:xs="http://www.w3.org/2001/XMLSchema" xmlns:p="http://schemas.microsoft.com/office/2006/metadata/properties" xmlns:ns2="5070aea2-17f6-4440-970e-814d7ac414f2" xmlns:ns3="996b4a3d-442b-41c7-be1d-abd3b7408d6c" targetNamespace="http://schemas.microsoft.com/office/2006/metadata/properties" ma:root="true" ma:fieldsID="1f24873de938f2c5eb8493f52d0a3ff8" ns2:_="" ns3:_="">
    <xsd:import namespace="5070aea2-17f6-4440-970e-814d7ac414f2"/>
    <xsd:import namespace="996b4a3d-442b-41c7-be1d-abd3b7408d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ChristopherFox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70aea2-17f6-4440-970e-814d7ac41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e62ab20-24cc-4213-92c9-15c88d45dd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hristopherFox" ma:index="24" nillable="true" ma:displayName="Christopher Fox" ma:default="1" ma:format="Dropdown" ma:internalName="ChristopherFox">
      <xsd:simpleType>
        <xsd:restriction base="dms:Boolean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6b4a3d-442b-41c7-be1d-abd3b7408d6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b96e690-9043-427e-b3d2-ac7945ce6285}" ma:internalName="TaxCatchAll" ma:showField="CatchAllData" ma:web="996b4a3d-442b-41c7-be1d-abd3b7408d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070aea2-17f6-4440-970e-814d7ac414f2">
      <Terms xmlns="http://schemas.microsoft.com/office/infopath/2007/PartnerControls"/>
    </lcf76f155ced4ddcb4097134ff3c332f>
    <TaxCatchAll xmlns="996b4a3d-442b-41c7-be1d-abd3b7408d6c" xsi:nil="true"/>
    <ChristopherFox xmlns="5070aea2-17f6-4440-970e-814d7ac414f2">true</ChristopherFox>
  </documentManagement>
</p:properties>
</file>

<file path=customXml/itemProps1.xml><?xml version="1.0" encoding="utf-8"?>
<ds:datastoreItem xmlns:ds="http://schemas.openxmlformats.org/officeDocument/2006/customXml" ds:itemID="{E51F0F52-0E8B-4FA6-A8EE-3BE2233C9C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70aea2-17f6-4440-970e-814d7ac414f2"/>
    <ds:schemaRef ds:uri="996b4a3d-442b-41c7-be1d-abd3b7408d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031538-11C0-4DC7-BDBA-191277D3B5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61CB2E-6A32-4EBE-AD8F-DB2A63000DB6}">
  <ds:schemaRefs>
    <ds:schemaRef ds:uri="http://schemas.microsoft.com/office/2006/metadata/properties"/>
    <ds:schemaRef ds:uri="http://schemas.microsoft.com/office/infopath/2007/PartnerControls"/>
    <ds:schemaRef ds:uri="5070aea2-17f6-4440-970e-814d7ac414f2"/>
    <ds:schemaRef ds:uri="996b4a3d-442b-41c7-be1d-abd3b7408d6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4985</TotalTime>
  <Words>579</Words>
  <Application>Microsoft Office PowerPoint</Application>
  <PresentationFormat>Widescreen</PresentationFormat>
  <Paragraphs>84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Josefin Sans</vt:lpstr>
      <vt:lpstr>Overpass</vt:lpstr>
      <vt:lpstr>Office Theme</vt:lpstr>
      <vt:lpstr>Session Chair Training</vt:lpstr>
      <vt:lpstr>Welcome</vt:lpstr>
      <vt:lpstr>Presenter Guides</vt:lpstr>
      <vt:lpstr>Download the IADR Meeting App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walter kim</dc:creator>
  <cp:lastModifiedBy>Christopher Flow</cp:lastModifiedBy>
  <cp:revision>26</cp:revision>
  <dcterms:created xsi:type="dcterms:W3CDTF">2021-03-24T14:02:50Z</dcterms:created>
  <dcterms:modified xsi:type="dcterms:W3CDTF">2024-02-28T20:12:14Z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0x010100AF41DCCD8DF26E4FB084A8B0EC87B308</vt:lpwstr>
  </property>
  <property fmtid="{D5CDD505-2E9C-101B-9397-08002B2CF9AE}" pid="3" name="MediaServiceImageTags">
    <vt:lpwstr/>
  </property>
</Properties>
</file>